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29"/>
  </p:notesMasterIdLst>
  <p:handoutMasterIdLst>
    <p:handoutMasterId r:id="rId30"/>
  </p:handoutMasterIdLst>
  <p:sldIdLst>
    <p:sldId id="259" r:id="rId2"/>
    <p:sldId id="286" r:id="rId3"/>
    <p:sldId id="256" r:id="rId4"/>
    <p:sldId id="261" r:id="rId5"/>
    <p:sldId id="260" r:id="rId6"/>
    <p:sldId id="257" r:id="rId7"/>
    <p:sldId id="289" r:id="rId8"/>
    <p:sldId id="258" r:id="rId9"/>
    <p:sldId id="262" r:id="rId10"/>
    <p:sldId id="263" r:id="rId11"/>
    <p:sldId id="264" r:id="rId12"/>
    <p:sldId id="267" r:id="rId13"/>
    <p:sldId id="265" r:id="rId14"/>
    <p:sldId id="266" r:id="rId15"/>
    <p:sldId id="275" r:id="rId16"/>
    <p:sldId id="268" r:id="rId17"/>
    <p:sldId id="270" r:id="rId18"/>
    <p:sldId id="284" r:id="rId19"/>
    <p:sldId id="273" r:id="rId20"/>
    <p:sldId id="279" r:id="rId21"/>
    <p:sldId id="281" r:id="rId22"/>
    <p:sldId id="271" r:id="rId23"/>
    <p:sldId id="282" r:id="rId24"/>
    <p:sldId id="283" r:id="rId25"/>
    <p:sldId id="280" r:id="rId26"/>
    <p:sldId id="285" r:id="rId27"/>
    <p:sldId id="288" r:id="rId28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swald" panose="020B0604020202020204" charset="0"/>
      <p:regular r:id="rId39"/>
      <p:bold r:id="rId40"/>
    </p:embeddedFont>
    <p:embeddedFont>
      <p:font typeface="Dokdo" panose="020B0604020202020204" charset="0"/>
      <p:regular r:id="rId41"/>
      <p:bold r:id="rId42"/>
      <p:italic r:id="rId43"/>
      <p:boldItalic r:id="rId44"/>
    </p:embeddedFont>
    <p:embeddedFont>
      <p:font typeface="Raleway" panose="020B0604020202020204" charset="0"/>
      <p:regular r:id="rId45"/>
      <p:bold r:id="rId46"/>
      <p:italic r:id="rId47"/>
      <p:boldItalic r:id="rId48"/>
    </p:embeddedFont>
    <p:embeddedFont>
      <p:font typeface="Signika" panose="020B060402020202020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14A"/>
    <a:srgbClr val="112825"/>
    <a:srgbClr val="DD6957"/>
    <a:srgbClr val="E7AA36"/>
    <a:srgbClr val="FFFAF7"/>
    <a:srgbClr val="F9DDC5"/>
    <a:srgbClr val="DCC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700EE6-C180-1749-B1A1-294564E6C3E3}" v="3287" dt="2022-12-22T08:30:38.997"/>
  </p1510:revLst>
</p1510:revInfo>
</file>

<file path=ppt/tableStyles.xml><?xml version="1.0" encoding="utf-8"?>
<a:tblStyleLst xmlns:a="http://schemas.openxmlformats.org/drawingml/2006/main" def="{39068449-7852-488D-87D3-7D0CA9247B19}">
  <a:tblStyle styleId="{39068449-7852-488D-87D3-7D0CA9247B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9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heme" Target="theme/theme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ải Ngân Đinh" userId="b56d41eb1ff6fed2" providerId="LiveId" clId="{B2700EE6-C180-1749-B1A1-294564E6C3E3}"/>
    <pc:docChg chg="undo redo custSel addSld delSld modSld sldOrd delMainMaster modMainMaster">
      <pc:chgData name="Hải Ngân Đinh" userId="b56d41eb1ff6fed2" providerId="LiveId" clId="{B2700EE6-C180-1749-B1A1-294564E6C3E3}" dt="2022-12-22T08:30:38.997" v="10311" actId="20577"/>
      <pc:docMkLst>
        <pc:docMk/>
      </pc:docMkLst>
      <pc:sldChg chg="addSp delSp modSp mod modTransition modAnim modNotes">
        <pc:chgData name="Hải Ngân Đinh" userId="b56d41eb1ff6fed2" providerId="LiveId" clId="{B2700EE6-C180-1749-B1A1-294564E6C3E3}" dt="2022-12-22T08:12:41.353" v="10058"/>
        <pc:sldMkLst>
          <pc:docMk/>
          <pc:sldMk cId="0" sldId="256"/>
        </pc:sldMkLst>
        <pc:spChg chg="add del mod">
          <ac:chgData name="Hải Ngân Đinh" userId="b56d41eb1ff6fed2" providerId="LiveId" clId="{B2700EE6-C180-1749-B1A1-294564E6C3E3}" dt="2022-12-22T04:44:08.970" v="168" actId="478"/>
          <ac:spMkLst>
            <pc:docMk/>
            <pc:sldMk cId="0" sldId="256"/>
            <ac:spMk id="3" creationId="{95DEA49A-94B4-4472-A7C9-6F312FA8AE21}"/>
          </ac:spMkLst>
        </pc:spChg>
        <pc:spChg chg="add del mod">
          <ac:chgData name="Hải Ngân Đinh" userId="b56d41eb1ff6fed2" providerId="LiveId" clId="{B2700EE6-C180-1749-B1A1-294564E6C3E3}" dt="2022-12-22T04:44:08.970" v="168" actId="478"/>
          <ac:spMkLst>
            <pc:docMk/>
            <pc:sldMk cId="0" sldId="256"/>
            <ac:spMk id="5" creationId="{BC70C44F-B74B-49ED-A409-E27FC9786154}"/>
          </ac:spMkLst>
        </pc:spChg>
        <pc:spChg chg="add mod">
          <ac:chgData name="Hải Ngân Đinh" userId="b56d41eb1ff6fed2" providerId="LiveId" clId="{B2700EE6-C180-1749-B1A1-294564E6C3E3}" dt="2022-12-22T04:45:04.616" v="247" actId="1036"/>
          <ac:spMkLst>
            <pc:docMk/>
            <pc:sldMk cId="0" sldId="256"/>
            <ac:spMk id="6" creationId="{78A879C2-FD5F-762E-1BCB-A306DF05E0D2}"/>
          </ac:spMkLst>
        </pc:spChg>
        <pc:spChg chg="add mod">
          <ac:chgData name="Hải Ngân Đinh" userId="b56d41eb1ff6fed2" providerId="LiveId" clId="{B2700EE6-C180-1749-B1A1-294564E6C3E3}" dt="2022-12-22T04:45:04.616" v="247" actId="1036"/>
          <ac:spMkLst>
            <pc:docMk/>
            <pc:sldMk cId="0" sldId="256"/>
            <ac:spMk id="7" creationId="{95065BBB-779F-C92C-3C06-B16A0CC6CA91}"/>
          </ac:spMkLst>
        </pc:spChg>
        <pc:spChg chg="del">
          <ac:chgData name="Hải Ngân Đinh" userId="b56d41eb1ff6fed2" providerId="LiveId" clId="{B2700EE6-C180-1749-B1A1-294564E6C3E3}" dt="2022-12-22T04:44:06.652" v="167" actId="478"/>
          <ac:spMkLst>
            <pc:docMk/>
            <pc:sldMk cId="0" sldId="256"/>
            <ac:spMk id="78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44:06.652" v="167" actId="478"/>
          <ac:spMkLst>
            <pc:docMk/>
            <pc:sldMk cId="0" sldId="256"/>
            <ac:spMk id="78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44:08.970" v="168" actId="478"/>
          <ac:spMkLst>
            <pc:docMk/>
            <pc:sldMk cId="0" sldId="256"/>
            <ac:spMk id="96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44:08.970" v="168" actId="478"/>
          <ac:spMkLst>
            <pc:docMk/>
            <pc:sldMk cId="0" sldId="256"/>
            <ac:spMk id="962" creationId="{00000000-0000-0000-0000-000000000000}"/>
          </ac:spMkLst>
        </pc:spChg>
        <pc:grpChg chg="del">
          <ac:chgData name="Hải Ngân Đinh" userId="b56d41eb1ff6fed2" providerId="LiveId" clId="{B2700EE6-C180-1749-B1A1-294564E6C3E3}" dt="2022-12-22T04:44:08.970" v="168" actId="478"/>
          <ac:grpSpMkLst>
            <pc:docMk/>
            <pc:sldMk cId="0" sldId="256"/>
            <ac:grpSpMk id="955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4:44:08.970" v="168" actId="478"/>
          <ac:grpSpMkLst>
            <pc:docMk/>
            <pc:sldMk cId="0" sldId="256"/>
            <ac:grpSpMk id="958" creationId="{00000000-0000-0000-0000-000000000000}"/>
          </ac:grpSpMkLst>
        </pc:grpChg>
      </pc:sldChg>
      <pc:sldChg chg="addSp delSp modSp mod modTransition modAnim modNotes">
        <pc:chgData name="Hải Ngân Đinh" userId="b56d41eb1ff6fed2" providerId="LiveId" clId="{B2700EE6-C180-1749-B1A1-294564E6C3E3}" dt="2022-12-22T08:16:59.352" v="10123"/>
        <pc:sldMkLst>
          <pc:docMk/>
          <pc:sldMk cId="0" sldId="257"/>
        </pc:sldMkLst>
        <pc:spChg chg="add del mod">
          <ac:chgData name="Hải Ngân Đinh" userId="b56d41eb1ff6fed2" providerId="LiveId" clId="{B2700EE6-C180-1749-B1A1-294564E6C3E3}" dt="2022-12-22T06:14:54.556" v="760" actId="478"/>
          <ac:spMkLst>
            <pc:docMk/>
            <pc:sldMk cId="0" sldId="257"/>
            <ac:spMk id="3" creationId="{EEB007DA-127C-76A9-81FB-B50230913228}"/>
          </ac:spMkLst>
        </pc:spChg>
        <pc:spChg chg="add mod">
          <ac:chgData name="Hải Ngân Đinh" userId="b56d41eb1ff6fed2" providerId="LiveId" clId="{B2700EE6-C180-1749-B1A1-294564E6C3E3}" dt="2022-12-22T06:18:17.140" v="1166" actId="1035"/>
          <ac:spMkLst>
            <pc:docMk/>
            <pc:sldMk cId="0" sldId="257"/>
            <ac:spMk id="4" creationId="{5F3A3ECB-0E29-28CF-44B4-37564A884D00}"/>
          </ac:spMkLst>
        </pc:spChg>
        <pc:spChg chg="add mod">
          <ac:chgData name="Hải Ngân Đinh" userId="b56d41eb1ff6fed2" providerId="LiveId" clId="{B2700EE6-C180-1749-B1A1-294564E6C3E3}" dt="2022-12-22T06:18:17.140" v="1166" actId="1035"/>
          <ac:spMkLst>
            <pc:docMk/>
            <pc:sldMk cId="0" sldId="257"/>
            <ac:spMk id="5" creationId="{5FF55A19-E49B-1AB5-57F6-FDDDB39AB0DA}"/>
          </ac:spMkLst>
        </pc:spChg>
        <pc:spChg chg="add mod">
          <ac:chgData name="Hải Ngân Đinh" userId="b56d41eb1ff6fed2" providerId="LiveId" clId="{B2700EE6-C180-1749-B1A1-294564E6C3E3}" dt="2022-12-22T06:18:17.140" v="1166" actId="1035"/>
          <ac:spMkLst>
            <pc:docMk/>
            <pc:sldMk cId="0" sldId="257"/>
            <ac:spMk id="6" creationId="{127367E1-C2DD-5886-91F9-220D74D48754}"/>
          </ac:spMkLst>
        </pc:spChg>
        <pc:spChg chg="add mod">
          <ac:chgData name="Hải Ngân Đinh" userId="b56d41eb1ff6fed2" providerId="LiveId" clId="{B2700EE6-C180-1749-B1A1-294564E6C3E3}" dt="2022-12-22T06:18:17.140" v="1166" actId="1035"/>
          <ac:spMkLst>
            <pc:docMk/>
            <pc:sldMk cId="0" sldId="257"/>
            <ac:spMk id="7" creationId="{696DE2FE-0768-6EBD-E2FF-29840309CFDA}"/>
          </ac:spMkLst>
        </pc:spChg>
        <pc:spChg chg="add mod">
          <ac:chgData name="Hải Ngân Đinh" userId="b56d41eb1ff6fed2" providerId="LiveId" clId="{B2700EE6-C180-1749-B1A1-294564E6C3E3}" dt="2022-12-22T06:18:17.140" v="1166" actId="1035"/>
          <ac:spMkLst>
            <pc:docMk/>
            <pc:sldMk cId="0" sldId="257"/>
            <ac:spMk id="8" creationId="{11F387CD-CE71-479D-98FD-C27D80E1C5E0}"/>
          </ac:spMkLst>
        </pc:spChg>
        <pc:spChg chg="add mod">
          <ac:chgData name="Hải Ngân Đinh" userId="b56d41eb1ff6fed2" providerId="LiveId" clId="{B2700EE6-C180-1749-B1A1-294564E6C3E3}" dt="2022-12-22T06:18:38.727" v="1232" actId="1076"/>
          <ac:spMkLst>
            <pc:docMk/>
            <pc:sldMk cId="0" sldId="257"/>
            <ac:spMk id="15" creationId="{62A5BBE6-C6EE-F8B5-0FC0-FE55C70BD59B}"/>
          </ac:spMkLst>
        </pc:spChg>
        <pc:spChg chg="add mod">
          <ac:chgData name="Hải Ngân Đinh" userId="b56d41eb1ff6fed2" providerId="LiveId" clId="{B2700EE6-C180-1749-B1A1-294564E6C3E3}" dt="2022-12-22T06:18:17.140" v="1166" actId="1035"/>
          <ac:spMkLst>
            <pc:docMk/>
            <pc:sldMk cId="0" sldId="257"/>
            <ac:spMk id="16" creationId="{EF4CB342-8CD1-5C28-EDB5-6B3B4B769097}"/>
          </ac:spMkLst>
        </pc:spChg>
        <pc:spChg chg="add mod">
          <ac:chgData name="Hải Ngân Đinh" userId="b56d41eb1ff6fed2" providerId="LiveId" clId="{B2700EE6-C180-1749-B1A1-294564E6C3E3}" dt="2022-12-22T06:18:34.761" v="1231" actId="20577"/>
          <ac:spMkLst>
            <pc:docMk/>
            <pc:sldMk cId="0" sldId="257"/>
            <ac:spMk id="17" creationId="{4F35A28E-4F18-4890-8D38-A13449729EFE}"/>
          </ac:spMkLst>
        </pc:spChg>
        <pc:spChg chg="del">
          <ac:chgData name="Hải Ngân Đinh" userId="b56d41eb1ff6fed2" providerId="LiveId" clId="{B2700EE6-C180-1749-B1A1-294564E6C3E3}" dt="2022-12-22T06:14:52.626" v="759" actId="478"/>
          <ac:spMkLst>
            <pc:docMk/>
            <pc:sldMk cId="0" sldId="257"/>
            <ac:spMk id="96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14:52.626" v="759" actId="478"/>
          <ac:spMkLst>
            <pc:docMk/>
            <pc:sldMk cId="0" sldId="257"/>
            <ac:spMk id="968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6:18:17.140" v="1166" actId="1035"/>
          <ac:spMkLst>
            <pc:docMk/>
            <pc:sldMk cId="0" sldId="257"/>
            <ac:spMk id="969" creationId="{00000000-0000-0000-0000-000000000000}"/>
          </ac:spMkLst>
        </pc:spChg>
        <pc:cxnChg chg="add mod">
          <ac:chgData name="Hải Ngân Đinh" userId="b56d41eb1ff6fed2" providerId="LiveId" clId="{B2700EE6-C180-1749-B1A1-294564E6C3E3}" dt="2022-12-22T06:18:17.140" v="1166" actId="1035"/>
          <ac:cxnSpMkLst>
            <pc:docMk/>
            <pc:sldMk cId="0" sldId="257"/>
            <ac:cxnSpMk id="10" creationId="{CE3A7829-D21D-5049-A1CD-C540F570E248}"/>
          </ac:cxnSpMkLst>
        </pc:cxnChg>
        <pc:cxnChg chg="add mod">
          <ac:chgData name="Hải Ngân Đinh" userId="b56d41eb1ff6fed2" providerId="LiveId" clId="{B2700EE6-C180-1749-B1A1-294564E6C3E3}" dt="2022-12-22T06:18:17.140" v="1166" actId="1035"/>
          <ac:cxnSpMkLst>
            <pc:docMk/>
            <pc:sldMk cId="0" sldId="257"/>
            <ac:cxnSpMk id="12" creationId="{AB4FB90E-5431-5ED6-93F1-48496CDA7D1E}"/>
          </ac:cxnSpMkLst>
        </pc:cxnChg>
        <pc:cxnChg chg="add mod">
          <ac:chgData name="Hải Ngân Đinh" userId="b56d41eb1ff6fed2" providerId="LiveId" clId="{B2700EE6-C180-1749-B1A1-294564E6C3E3}" dt="2022-12-22T06:18:17.140" v="1166" actId="1035"/>
          <ac:cxnSpMkLst>
            <pc:docMk/>
            <pc:sldMk cId="0" sldId="257"/>
            <ac:cxnSpMk id="14" creationId="{DF8B3F03-41F0-98DC-846F-DD2FF81D87B7}"/>
          </ac:cxnSpMkLst>
        </pc:cxnChg>
        <pc:cxnChg chg="add mod">
          <ac:chgData name="Hải Ngân Đinh" userId="b56d41eb1ff6fed2" providerId="LiveId" clId="{B2700EE6-C180-1749-B1A1-294564E6C3E3}" dt="2022-12-22T06:18:52.542" v="1236" actId="1582"/>
          <ac:cxnSpMkLst>
            <pc:docMk/>
            <pc:sldMk cId="0" sldId="257"/>
            <ac:cxnSpMk id="19" creationId="{03D5B07A-3577-B8D7-4D74-DC2CD305D415}"/>
          </ac:cxnSpMkLst>
        </pc:cxnChg>
        <pc:cxnChg chg="add mod">
          <ac:chgData name="Hải Ngân Đinh" userId="b56d41eb1ff6fed2" providerId="LiveId" clId="{B2700EE6-C180-1749-B1A1-294564E6C3E3}" dt="2022-12-22T06:18:52.542" v="1236" actId="1582"/>
          <ac:cxnSpMkLst>
            <pc:docMk/>
            <pc:sldMk cId="0" sldId="257"/>
            <ac:cxnSpMk id="21" creationId="{6A93C5C6-1DA7-F6D4-69B1-E26E69D2EF74}"/>
          </ac:cxnSpMkLst>
        </pc:cxnChg>
      </pc:sldChg>
      <pc:sldChg chg="addSp delSp modSp mod modTransition modAnim modNotes">
        <pc:chgData name="Hải Ngân Đinh" userId="b56d41eb1ff6fed2" providerId="LiveId" clId="{B2700EE6-C180-1749-B1A1-294564E6C3E3}" dt="2022-12-22T08:17:27.807" v="10130"/>
        <pc:sldMkLst>
          <pc:docMk/>
          <pc:sldMk cId="0" sldId="258"/>
        </pc:sldMkLst>
        <pc:spChg chg="add del mod">
          <ac:chgData name="Hải Ngân Đinh" userId="b56d41eb1ff6fed2" providerId="LiveId" clId="{B2700EE6-C180-1749-B1A1-294564E6C3E3}" dt="2022-12-22T06:19:22.571" v="1238" actId="478"/>
          <ac:spMkLst>
            <pc:docMk/>
            <pc:sldMk cId="0" sldId="258"/>
            <ac:spMk id="3" creationId="{5DC2FB7E-1DDB-8D79-1CCE-D693B040680A}"/>
          </ac:spMkLst>
        </pc:spChg>
        <pc:spChg chg="add del mod">
          <ac:chgData name="Hải Ngân Đinh" userId="b56d41eb1ff6fed2" providerId="LiveId" clId="{B2700EE6-C180-1749-B1A1-294564E6C3E3}" dt="2022-12-22T06:19:22.571" v="1238" actId="478"/>
          <ac:spMkLst>
            <pc:docMk/>
            <pc:sldMk cId="0" sldId="258"/>
            <ac:spMk id="5" creationId="{2ACE7D0A-9774-841D-6881-0CE01E8378D2}"/>
          </ac:spMkLst>
        </pc:spChg>
        <pc:spChg chg="add mod">
          <ac:chgData name="Hải Ngân Đinh" userId="b56d41eb1ff6fed2" providerId="LiveId" clId="{B2700EE6-C180-1749-B1A1-294564E6C3E3}" dt="2022-12-22T06:21:08.328" v="1380" actId="1076"/>
          <ac:spMkLst>
            <pc:docMk/>
            <pc:sldMk cId="0" sldId="258"/>
            <ac:spMk id="6" creationId="{0AFE1B31-F305-27F0-0561-D31592A7B765}"/>
          </ac:spMkLst>
        </pc:spChg>
        <pc:spChg chg="add mod">
          <ac:chgData name="Hải Ngân Đinh" userId="b56d41eb1ff6fed2" providerId="LiveId" clId="{B2700EE6-C180-1749-B1A1-294564E6C3E3}" dt="2022-12-22T06:20:15.009" v="1369" actId="1076"/>
          <ac:spMkLst>
            <pc:docMk/>
            <pc:sldMk cId="0" sldId="258"/>
            <ac:spMk id="7" creationId="{F47286AD-851B-6884-6E0C-765F6D7AF17F}"/>
          </ac:spMkLst>
        </pc:spChg>
        <pc:spChg chg="add mod">
          <ac:chgData name="Hải Ngân Đinh" userId="b56d41eb1ff6fed2" providerId="LiveId" clId="{B2700EE6-C180-1749-B1A1-294564E6C3E3}" dt="2022-12-22T06:21:13.298" v="1382" actId="207"/>
          <ac:spMkLst>
            <pc:docMk/>
            <pc:sldMk cId="0" sldId="258"/>
            <ac:spMk id="8" creationId="{921646E7-63CC-0147-1562-5B00182421B6}"/>
          </ac:spMkLst>
        </pc:spChg>
        <pc:spChg chg="del">
          <ac:chgData name="Hải Ngân Đinh" userId="b56d41eb1ff6fed2" providerId="LiveId" clId="{B2700EE6-C180-1749-B1A1-294564E6C3E3}" dt="2022-12-22T06:19:21.403" v="1237" actId="478"/>
          <ac:spMkLst>
            <pc:docMk/>
            <pc:sldMk cId="0" sldId="258"/>
            <ac:spMk id="97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19:21.403" v="1237" actId="478"/>
          <ac:spMkLst>
            <pc:docMk/>
            <pc:sldMk cId="0" sldId="258"/>
            <ac:spMk id="975" creationId="{00000000-0000-0000-0000-000000000000}"/>
          </ac:spMkLst>
        </pc:spChg>
        <pc:grpChg chg="mod">
          <ac:chgData name="Hải Ngân Đinh" userId="b56d41eb1ff6fed2" providerId="LiveId" clId="{B2700EE6-C180-1749-B1A1-294564E6C3E3}" dt="2022-12-22T06:19:37.441" v="1242" actId="1076"/>
          <ac:grpSpMkLst>
            <pc:docMk/>
            <pc:sldMk cId="0" sldId="258"/>
            <ac:grpSpMk id="977" creationId="{00000000-0000-0000-0000-000000000000}"/>
          </ac:grpSpMkLst>
        </pc:grpChg>
      </pc:sldChg>
      <pc:sldChg chg="addSp delSp modSp mod ord modTransition modAnim">
        <pc:chgData name="Hải Ngân Đinh" userId="b56d41eb1ff6fed2" providerId="LiveId" clId="{B2700EE6-C180-1749-B1A1-294564E6C3E3}" dt="2022-12-22T08:11:27.062" v="10049"/>
        <pc:sldMkLst>
          <pc:docMk/>
          <pc:sldMk cId="0" sldId="259"/>
        </pc:sldMkLst>
        <pc:spChg chg="add del mod">
          <ac:chgData name="Hải Ngân Đinh" userId="b56d41eb1ff6fed2" providerId="LiveId" clId="{B2700EE6-C180-1749-B1A1-294564E6C3E3}" dt="2022-12-22T04:41:19.572" v="13" actId="478"/>
          <ac:spMkLst>
            <pc:docMk/>
            <pc:sldMk cId="0" sldId="259"/>
            <ac:spMk id="4" creationId="{871D712D-943E-59EE-B28F-25D51621BC5D}"/>
          </ac:spMkLst>
        </pc:spChg>
        <pc:spChg chg="add del mod">
          <ac:chgData name="Hải Ngân Đinh" userId="b56d41eb1ff6fed2" providerId="LiveId" clId="{B2700EE6-C180-1749-B1A1-294564E6C3E3}" dt="2022-12-22T04:41:19.572" v="13" actId="478"/>
          <ac:spMkLst>
            <pc:docMk/>
            <pc:sldMk cId="0" sldId="259"/>
            <ac:spMk id="6" creationId="{5F70B2CE-C10F-7C43-0B38-94B889FA153B}"/>
          </ac:spMkLst>
        </pc:spChg>
        <pc:spChg chg="add del mod">
          <ac:chgData name="Hải Ngân Đinh" userId="b56d41eb1ff6fed2" providerId="LiveId" clId="{B2700EE6-C180-1749-B1A1-294564E6C3E3}" dt="2022-12-22T04:41:22.849" v="15" actId="478"/>
          <ac:spMkLst>
            <pc:docMk/>
            <pc:sldMk cId="0" sldId="259"/>
            <ac:spMk id="8" creationId="{9505F769-73C8-B384-EC53-0F32E62D2580}"/>
          </ac:spMkLst>
        </pc:spChg>
        <pc:spChg chg="add del mod">
          <ac:chgData name="Hải Ngân Đinh" userId="b56d41eb1ff6fed2" providerId="LiveId" clId="{B2700EE6-C180-1749-B1A1-294564E6C3E3}" dt="2022-12-22T04:41:22.849" v="15" actId="478"/>
          <ac:spMkLst>
            <pc:docMk/>
            <pc:sldMk cId="0" sldId="259"/>
            <ac:spMk id="10" creationId="{030254E1-3A5D-C6FA-A6F2-E5C77C80DB60}"/>
          </ac:spMkLst>
        </pc:spChg>
        <pc:spChg chg="add mod">
          <ac:chgData name="Hải Ngân Đinh" userId="b56d41eb1ff6fed2" providerId="LiveId" clId="{B2700EE6-C180-1749-B1A1-294564E6C3E3}" dt="2022-12-22T04:41:38.070" v="20" actId="1076"/>
          <ac:spMkLst>
            <pc:docMk/>
            <pc:sldMk cId="0" sldId="259"/>
            <ac:spMk id="11" creationId="{B67410AA-8DB6-EFC5-ECBD-4AA07894E3C0}"/>
          </ac:spMkLst>
        </pc:spChg>
        <pc:spChg chg="add del mod">
          <ac:chgData name="Hải Ngân Đinh" userId="b56d41eb1ff6fed2" providerId="LiveId" clId="{B2700EE6-C180-1749-B1A1-294564E6C3E3}" dt="2022-12-22T04:41:34.825" v="19" actId="1076"/>
          <ac:spMkLst>
            <pc:docMk/>
            <pc:sldMk cId="0" sldId="259"/>
            <ac:spMk id="1277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78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79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80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81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82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83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84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85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86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87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88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89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90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91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92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93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94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95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96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97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98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299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00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01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02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03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04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05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06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07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08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09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10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11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12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13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14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15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16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17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18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19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20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21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22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23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24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25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26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27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28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29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30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31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32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33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34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35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36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37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38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39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40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41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42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43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44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45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46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47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48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49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50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51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52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53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54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55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56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57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58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59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60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4:41:02.563" v="9" actId="164"/>
          <ac:spMkLst>
            <pc:docMk/>
            <pc:sldMk cId="0" sldId="259"/>
            <ac:spMk id="1361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62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63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64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66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67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68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69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70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71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72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73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74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75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76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77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78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79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80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81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82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83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84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85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86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87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88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89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90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91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92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93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94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95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96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97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98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399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400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401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402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403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404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405" creationId="{00000000-0000-0000-0000-000000000000}"/>
          </ac:spMkLst>
        </pc:spChg>
        <pc:spChg chg="del mod">
          <ac:chgData name="Hải Ngân Đinh" userId="b56d41eb1ff6fed2" providerId="LiveId" clId="{B2700EE6-C180-1749-B1A1-294564E6C3E3}" dt="2022-12-22T07:51:14.906" v="7900" actId="478"/>
          <ac:spMkLst>
            <pc:docMk/>
            <pc:sldMk cId="0" sldId="259"/>
            <ac:spMk id="1406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413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4:41:21.410" v="14" actId="478"/>
          <ac:spMkLst>
            <pc:docMk/>
            <pc:sldMk cId="0" sldId="259"/>
            <ac:spMk id="1414" creationId="{00000000-0000-0000-0000-000000000000}"/>
          </ac:spMkLst>
        </pc:spChg>
        <pc:grpChg chg="add mod">
          <ac:chgData name="Hải Ngân Đinh" userId="b56d41eb1ff6fed2" providerId="LiveId" clId="{B2700EE6-C180-1749-B1A1-294564E6C3E3}" dt="2022-12-22T04:41:02.563" v="9" actId="164"/>
          <ac:grpSpMkLst>
            <pc:docMk/>
            <pc:sldMk cId="0" sldId="259"/>
            <ac:grpSpMk id="2" creationId="{899E4C3E-4C34-D673-A684-3CD4D97F408D}"/>
          </ac:grpSpMkLst>
        </pc:grpChg>
        <pc:grpChg chg="add del">
          <ac:chgData name="Hải Ngân Đinh" userId="b56d41eb1ff6fed2" providerId="LiveId" clId="{B2700EE6-C180-1749-B1A1-294564E6C3E3}" dt="2022-12-22T04:41:21.410" v="14" actId="478"/>
          <ac:grpSpMkLst>
            <pc:docMk/>
            <pc:sldMk cId="0" sldId="259"/>
            <ac:grpSpMk id="1407" creationId="{00000000-0000-0000-0000-000000000000}"/>
          </ac:grpSpMkLst>
        </pc:grpChg>
        <pc:grpChg chg="add del">
          <ac:chgData name="Hải Ngân Đinh" userId="b56d41eb1ff6fed2" providerId="LiveId" clId="{B2700EE6-C180-1749-B1A1-294564E6C3E3}" dt="2022-12-22T04:41:21.410" v="14" actId="478"/>
          <ac:grpSpMkLst>
            <pc:docMk/>
            <pc:sldMk cId="0" sldId="259"/>
            <ac:grpSpMk id="1410" creationId="{00000000-0000-0000-0000-000000000000}"/>
          </ac:grpSpMkLst>
        </pc:grpChg>
      </pc:sldChg>
      <pc:sldChg chg="addSp delSp modSp mod ord modTransition modAnim modNotes">
        <pc:chgData name="Hải Ngân Đinh" userId="b56d41eb1ff6fed2" providerId="LiveId" clId="{B2700EE6-C180-1749-B1A1-294564E6C3E3}" dt="2022-12-22T08:16:05.581" v="10105"/>
        <pc:sldMkLst>
          <pc:docMk/>
          <pc:sldMk cId="0" sldId="260"/>
        </pc:sldMkLst>
        <pc:spChg chg="add del mod">
          <ac:chgData name="Hải Ngân Đinh" userId="b56d41eb1ff6fed2" providerId="LiveId" clId="{B2700EE6-C180-1749-B1A1-294564E6C3E3}" dt="2022-12-22T04:51:57.581" v="621" actId="478"/>
          <ac:spMkLst>
            <pc:docMk/>
            <pc:sldMk cId="0" sldId="260"/>
            <ac:spMk id="3" creationId="{E16712DC-C15C-F6F4-A75F-CA21A31671B2}"/>
          </ac:spMkLst>
        </pc:spChg>
        <pc:spChg chg="add mod">
          <ac:chgData name="Hải Ngân Đinh" userId="b56d41eb1ff6fed2" providerId="LiveId" clId="{B2700EE6-C180-1749-B1A1-294564E6C3E3}" dt="2022-12-22T04:52:23.475" v="628" actId="1076"/>
          <ac:spMkLst>
            <pc:docMk/>
            <pc:sldMk cId="0" sldId="260"/>
            <ac:spMk id="4" creationId="{55511B05-A461-031F-2BB6-E4318AA67E8F}"/>
          </ac:spMkLst>
        </pc:spChg>
        <pc:spChg chg="add mod">
          <ac:chgData name="Hải Ngân Đinh" userId="b56d41eb1ff6fed2" providerId="LiveId" clId="{B2700EE6-C180-1749-B1A1-294564E6C3E3}" dt="2022-12-22T04:55:10.509" v="751" actId="1036"/>
          <ac:spMkLst>
            <pc:docMk/>
            <pc:sldMk cId="0" sldId="260"/>
            <ac:spMk id="5" creationId="{C3182DAB-89A2-0C9F-6A28-6D211D21966A}"/>
          </ac:spMkLst>
        </pc:spChg>
        <pc:spChg chg="add mod">
          <ac:chgData name="Hải Ngân Đinh" userId="b56d41eb1ff6fed2" providerId="LiveId" clId="{B2700EE6-C180-1749-B1A1-294564E6C3E3}" dt="2022-12-22T04:55:10.509" v="751" actId="1036"/>
          <ac:spMkLst>
            <pc:docMk/>
            <pc:sldMk cId="0" sldId="260"/>
            <ac:spMk id="6" creationId="{CD82F820-7ABA-F33A-5543-7557A24017AA}"/>
          </ac:spMkLst>
        </pc:spChg>
        <pc:spChg chg="add mod">
          <ac:chgData name="Hải Ngân Đinh" userId="b56d41eb1ff6fed2" providerId="LiveId" clId="{B2700EE6-C180-1749-B1A1-294564E6C3E3}" dt="2022-12-22T04:55:10.509" v="751" actId="1036"/>
          <ac:spMkLst>
            <pc:docMk/>
            <pc:sldMk cId="0" sldId="260"/>
            <ac:spMk id="7" creationId="{F31DE3DF-ED89-267A-0E87-3EDA18660561}"/>
          </ac:spMkLst>
        </pc:spChg>
        <pc:spChg chg="add mod">
          <ac:chgData name="Hải Ngân Đinh" userId="b56d41eb1ff6fed2" providerId="LiveId" clId="{B2700EE6-C180-1749-B1A1-294564E6C3E3}" dt="2022-12-22T04:55:10.509" v="751" actId="1036"/>
          <ac:spMkLst>
            <pc:docMk/>
            <pc:sldMk cId="0" sldId="260"/>
            <ac:spMk id="8" creationId="{6EDB30A9-8FF2-1691-1D97-EBE9C5C52251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1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2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2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2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2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2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2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2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2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2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3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3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3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3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3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3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3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4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51:57.220" v="620" actId="478"/>
          <ac:spMkLst>
            <pc:docMk/>
            <pc:sldMk cId="0" sldId="260"/>
            <ac:spMk id="1444" creationId="{00000000-0000-0000-0000-000000000000}"/>
          </ac:spMkLst>
        </pc:spChg>
        <pc:grpChg chg="del">
          <ac:chgData name="Hải Ngân Đinh" userId="b56d41eb1ff6fed2" providerId="LiveId" clId="{B2700EE6-C180-1749-B1A1-294564E6C3E3}" dt="2022-12-22T04:51:57.220" v="620" actId="478"/>
          <ac:grpSpMkLst>
            <pc:docMk/>
            <pc:sldMk cId="0" sldId="260"/>
            <ac:grpSpMk id="1437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4:51:57.220" v="620" actId="478"/>
          <ac:grpSpMkLst>
            <pc:docMk/>
            <pc:sldMk cId="0" sldId="260"/>
            <ac:grpSpMk id="1440" creationId="{00000000-0000-0000-0000-000000000000}"/>
          </ac:grpSpMkLst>
        </pc:grpChg>
        <pc:cxnChg chg="add mod">
          <ac:chgData name="Hải Ngân Đinh" userId="b56d41eb1ff6fed2" providerId="LiveId" clId="{B2700EE6-C180-1749-B1A1-294564E6C3E3}" dt="2022-12-22T04:55:28.825" v="756" actId="1582"/>
          <ac:cxnSpMkLst>
            <pc:docMk/>
            <pc:sldMk cId="0" sldId="260"/>
            <ac:cxnSpMk id="10" creationId="{7689ADFC-24FA-5E64-1A2C-CEE38D7A0900}"/>
          </ac:cxnSpMkLst>
        </pc:cxnChg>
        <pc:cxnChg chg="add mod">
          <ac:chgData name="Hải Ngân Đinh" userId="b56d41eb1ff6fed2" providerId="LiveId" clId="{B2700EE6-C180-1749-B1A1-294564E6C3E3}" dt="2022-12-22T04:55:28.825" v="756" actId="1582"/>
          <ac:cxnSpMkLst>
            <pc:docMk/>
            <pc:sldMk cId="0" sldId="260"/>
            <ac:cxnSpMk id="12" creationId="{2D07950C-AC65-0E23-25AC-5FC79418DCD5}"/>
          </ac:cxnSpMkLst>
        </pc:cxnChg>
        <pc:cxnChg chg="del">
          <ac:chgData name="Hải Ngân Đinh" userId="b56d41eb1ff6fed2" providerId="LiveId" clId="{B2700EE6-C180-1749-B1A1-294564E6C3E3}" dt="2022-12-22T04:51:57.220" v="620" actId="478"/>
          <ac:cxnSpMkLst>
            <pc:docMk/>
            <pc:sldMk cId="0" sldId="260"/>
            <ac:cxnSpMk id="1420" creationId="{00000000-0000-0000-0000-000000000000}"/>
          </ac:cxnSpMkLst>
        </pc:cxnChg>
      </pc:sldChg>
      <pc:sldChg chg="addSp delSp modSp mod ord modTransition modAnim modNotes">
        <pc:chgData name="Hải Ngân Đinh" userId="b56d41eb1ff6fed2" providerId="LiveId" clId="{B2700EE6-C180-1749-B1A1-294564E6C3E3}" dt="2022-12-22T08:15:22.926" v="10092"/>
        <pc:sldMkLst>
          <pc:docMk/>
          <pc:sldMk cId="0" sldId="261"/>
        </pc:sldMkLst>
        <pc:spChg chg="add del mod">
          <ac:chgData name="Hải Ngân Đinh" userId="b56d41eb1ff6fed2" providerId="LiveId" clId="{B2700EE6-C180-1749-B1A1-294564E6C3E3}" dt="2022-12-22T04:45:53.087" v="251" actId="478"/>
          <ac:spMkLst>
            <pc:docMk/>
            <pc:sldMk cId="0" sldId="261"/>
            <ac:spMk id="3" creationId="{1B9A4990-CBCA-71F0-83F5-FA519B1C5E0A}"/>
          </ac:spMkLst>
        </pc:spChg>
        <pc:spChg chg="add del mod">
          <ac:chgData name="Hải Ngân Đinh" userId="b56d41eb1ff6fed2" providerId="LiveId" clId="{B2700EE6-C180-1749-B1A1-294564E6C3E3}" dt="2022-12-22T04:45:53.087" v="251" actId="478"/>
          <ac:spMkLst>
            <pc:docMk/>
            <pc:sldMk cId="0" sldId="261"/>
            <ac:spMk id="5" creationId="{AD7205EB-A09D-5F76-98BE-74A1E32557B2}"/>
          </ac:spMkLst>
        </pc:spChg>
        <pc:spChg chg="add del mod">
          <ac:chgData name="Hải Ngân Đinh" userId="b56d41eb1ff6fed2" providerId="LiveId" clId="{B2700EE6-C180-1749-B1A1-294564E6C3E3}" dt="2022-12-22T04:45:53.087" v="251" actId="478"/>
          <ac:spMkLst>
            <pc:docMk/>
            <pc:sldMk cId="0" sldId="261"/>
            <ac:spMk id="7" creationId="{6520A6A0-EEB0-4316-C10C-9EB78D80BAF0}"/>
          </ac:spMkLst>
        </pc:spChg>
        <pc:spChg chg="add del mod">
          <ac:chgData name="Hải Ngân Đinh" userId="b56d41eb1ff6fed2" providerId="LiveId" clId="{B2700EE6-C180-1749-B1A1-294564E6C3E3}" dt="2022-12-22T04:45:53.087" v="251" actId="478"/>
          <ac:spMkLst>
            <pc:docMk/>
            <pc:sldMk cId="0" sldId="261"/>
            <ac:spMk id="9" creationId="{DA6E9116-75C5-FCCA-15BA-118D976402E7}"/>
          </ac:spMkLst>
        </pc:spChg>
        <pc:spChg chg="add del mod">
          <ac:chgData name="Hải Ngân Đinh" userId="b56d41eb1ff6fed2" providerId="LiveId" clId="{B2700EE6-C180-1749-B1A1-294564E6C3E3}" dt="2022-12-22T04:45:53.087" v="251" actId="478"/>
          <ac:spMkLst>
            <pc:docMk/>
            <pc:sldMk cId="0" sldId="261"/>
            <ac:spMk id="11" creationId="{0D16A7D0-CAAB-521A-F5E2-4F5C60D801EB}"/>
          </ac:spMkLst>
        </pc:spChg>
        <pc:spChg chg="add mod">
          <ac:chgData name="Hải Ngân Đinh" userId="b56d41eb1ff6fed2" providerId="LiveId" clId="{B2700EE6-C180-1749-B1A1-294564E6C3E3}" dt="2022-12-22T08:14:20.617" v="10080" actId="1076"/>
          <ac:spMkLst>
            <pc:docMk/>
            <pc:sldMk cId="0" sldId="261"/>
            <ac:spMk id="12" creationId="{FD76A651-4D27-5A04-E273-C49BBAEB4104}"/>
          </ac:spMkLst>
        </pc:spChg>
        <pc:spChg chg="add mod">
          <ac:chgData name="Hải Ngân Đinh" userId="b56d41eb1ff6fed2" providerId="LiveId" clId="{B2700EE6-C180-1749-B1A1-294564E6C3E3}" dt="2022-12-22T04:48:34.883" v="552" actId="1076"/>
          <ac:spMkLst>
            <pc:docMk/>
            <pc:sldMk cId="0" sldId="261"/>
            <ac:spMk id="13" creationId="{EA021EF6-D54D-2FD6-742D-E5E3BA4669A6}"/>
          </ac:spMkLst>
        </pc:spChg>
        <pc:spChg chg="del mod topLvl">
          <ac:chgData name="Hải Ngân Đinh" userId="b56d41eb1ff6fed2" providerId="LiveId" clId="{B2700EE6-C180-1749-B1A1-294564E6C3E3}" dt="2022-12-22T04:49:37.840" v="568" actId="478"/>
          <ac:spMkLst>
            <pc:docMk/>
            <pc:sldMk cId="0" sldId="261"/>
            <ac:spMk id="16" creationId="{995B7DC3-A7F4-8477-ADBE-FEB1FDB7EB94}"/>
          </ac:spMkLst>
        </pc:spChg>
        <pc:spChg chg="del mod topLvl">
          <ac:chgData name="Hải Ngân Đinh" userId="b56d41eb1ff6fed2" providerId="LiveId" clId="{B2700EE6-C180-1749-B1A1-294564E6C3E3}" dt="2022-12-22T04:49:37.840" v="568" actId="478"/>
          <ac:spMkLst>
            <pc:docMk/>
            <pc:sldMk cId="0" sldId="261"/>
            <ac:spMk id="17" creationId="{2A4A8F4D-07DA-9C57-F756-2ABF26E354E0}"/>
          </ac:spMkLst>
        </pc:spChg>
        <pc:spChg chg="del mod topLvl">
          <ac:chgData name="Hải Ngân Đinh" userId="b56d41eb1ff6fed2" providerId="LiveId" clId="{B2700EE6-C180-1749-B1A1-294564E6C3E3}" dt="2022-12-22T04:49:37.840" v="568" actId="478"/>
          <ac:spMkLst>
            <pc:docMk/>
            <pc:sldMk cId="0" sldId="261"/>
            <ac:spMk id="18" creationId="{8CB53469-2106-5E08-431A-629F217F2919}"/>
          </ac:spMkLst>
        </pc:spChg>
        <pc:spChg chg="del mod topLvl">
          <ac:chgData name="Hải Ngân Đinh" userId="b56d41eb1ff6fed2" providerId="LiveId" clId="{B2700EE6-C180-1749-B1A1-294564E6C3E3}" dt="2022-12-22T04:49:37.840" v="568" actId="478"/>
          <ac:spMkLst>
            <pc:docMk/>
            <pc:sldMk cId="0" sldId="261"/>
            <ac:spMk id="19" creationId="{1AF854E1-0DDC-619F-9DEC-7DB9ADC66003}"/>
          </ac:spMkLst>
        </pc:spChg>
        <pc:spChg chg="mod topLvl">
          <ac:chgData name="Hải Ngân Đinh" userId="b56d41eb1ff6fed2" providerId="LiveId" clId="{B2700EE6-C180-1749-B1A1-294564E6C3E3}" dt="2022-12-22T08:15:00.071" v="10087" actId="1076"/>
          <ac:spMkLst>
            <pc:docMk/>
            <pc:sldMk cId="0" sldId="261"/>
            <ac:spMk id="20" creationId="{0A09C233-394B-D185-B7AE-2C7BFC91FBF4}"/>
          </ac:spMkLst>
        </pc:spChg>
        <pc:spChg chg="add del mod topLvl">
          <ac:chgData name="Hải Ngân Đinh" userId="b56d41eb1ff6fed2" providerId="LiveId" clId="{B2700EE6-C180-1749-B1A1-294564E6C3E3}" dt="2022-12-22T04:51:00.363" v="616" actId="164"/>
          <ac:spMkLst>
            <pc:docMk/>
            <pc:sldMk cId="0" sldId="261"/>
            <ac:spMk id="21" creationId="{0111B1AC-B290-68E0-C50D-A824AB0949A7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22" creationId="{3C1AA2C7-3052-2B08-9955-6F0F3BE33C22}"/>
          </ac:spMkLst>
        </pc:spChg>
        <pc:spChg chg="add del mod topLvl">
          <ac:chgData name="Hải Ngân Đinh" userId="b56d41eb1ff6fed2" providerId="LiveId" clId="{B2700EE6-C180-1749-B1A1-294564E6C3E3}" dt="2022-12-22T04:51:00.363" v="616" actId="164"/>
          <ac:spMkLst>
            <pc:docMk/>
            <pc:sldMk cId="0" sldId="261"/>
            <ac:spMk id="23" creationId="{B6A096BA-F614-9148-680D-102984A83F47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24" creationId="{F838D08C-F11C-601B-F56C-7DFBEB95EE6C}"/>
          </ac:spMkLst>
        </pc:spChg>
        <pc:spChg chg="add del mod topLvl">
          <ac:chgData name="Hải Ngân Đinh" userId="b56d41eb1ff6fed2" providerId="LiveId" clId="{B2700EE6-C180-1749-B1A1-294564E6C3E3}" dt="2022-12-22T04:51:00.363" v="616" actId="164"/>
          <ac:spMkLst>
            <pc:docMk/>
            <pc:sldMk cId="0" sldId="261"/>
            <ac:spMk id="25" creationId="{DE9BEF9C-7C5E-4214-BAC7-C2390EC5EDB5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26" creationId="{D55822F6-0DB5-C4FC-4CF0-F5113FE2166A}"/>
          </ac:spMkLst>
        </pc:spChg>
        <pc:spChg chg="add del mod topLvl">
          <ac:chgData name="Hải Ngân Đinh" userId="b56d41eb1ff6fed2" providerId="LiveId" clId="{B2700EE6-C180-1749-B1A1-294564E6C3E3}" dt="2022-12-22T04:51:00.363" v="616" actId="164"/>
          <ac:spMkLst>
            <pc:docMk/>
            <pc:sldMk cId="0" sldId="261"/>
            <ac:spMk id="27" creationId="{F4C417AD-DE1C-6C1E-5900-2A2C1327C95F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28" creationId="{3DD8921B-601D-3FA3-73E7-1905E1AD9F88}"/>
          </ac:spMkLst>
        </pc:spChg>
        <pc:spChg chg="add del mod topLvl">
          <ac:chgData name="Hải Ngân Đinh" userId="b56d41eb1ff6fed2" providerId="LiveId" clId="{B2700EE6-C180-1749-B1A1-294564E6C3E3}" dt="2022-12-22T04:51:00.363" v="616" actId="164"/>
          <ac:spMkLst>
            <pc:docMk/>
            <pc:sldMk cId="0" sldId="261"/>
            <ac:spMk id="29" creationId="{0B5E684C-63BD-0359-8C0C-CC8BEB56D3CE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30" creationId="{E93C914A-FFE6-1AA4-797E-1FA7A67E55CA}"/>
          </ac:spMkLst>
        </pc:spChg>
        <pc:spChg chg="add del mod topLvl">
          <ac:chgData name="Hải Ngân Đinh" userId="b56d41eb1ff6fed2" providerId="LiveId" clId="{B2700EE6-C180-1749-B1A1-294564E6C3E3}" dt="2022-12-22T04:51:00.363" v="616" actId="164"/>
          <ac:spMkLst>
            <pc:docMk/>
            <pc:sldMk cId="0" sldId="261"/>
            <ac:spMk id="31" creationId="{A65D3F6A-3616-B60C-59C6-E562CAE4FF2C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32" creationId="{A4F7A7B2-2D09-F90F-1DA4-A355563CE6F0}"/>
          </ac:spMkLst>
        </pc:spChg>
        <pc:spChg chg="add del mod topLvl">
          <ac:chgData name="Hải Ngân Đinh" userId="b56d41eb1ff6fed2" providerId="LiveId" clId="{B2700EE6-C180-1749-B1A1-294564E6C3E3}" dt="2022-12-22T04:51:00.363" v="616" actId="164"/>
          <ac:spMkLst>
            <pc:docMk/>
            <pc:sldMk cId="0" sldId="261"/>
            <ac:spMk id="33" creationId="{47DAD7D6-6E02-6397-7D96-45C430E9A33F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34" creationId="{9B6E15F2-1C89-2788-F885-08F015E34545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35" creationId="{887470B0-4FFA-63A4-9E57-170B3F6EC680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36" creationId="{F7C410B7-A8AF-D679-7C6F-DF601DE04221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37" creationId="{283B6876-475D-0169-68B2-D1FB8CAE8CBC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38" creationId="{7D7552F6-EC78-A094-14E7-B231068E0C92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39" creationId="{CD69262D-ADB6-3986-31A4-B082398D1CDF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40" creationId="{C367E4E7-A40D-82B0-575D-C45EAE4828B8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41" creationId="{9AAE4DE0-1D2C-67D8-A52B-32C387B90417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42" creationId="{CE51F4B8-53DB-9629-2108-3E2075D41A74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43" creationId="{1C51CB72-DA84-DC50-6CA7-B19814388E1F}"/>
          </ac:spMkLst>
        </pc:spChg>
        <pc:spChg chg="add del mod topLvl">
          <ac:chgData name="Hải Ngân Đinh" userId="b56d41eb1ff6fed2" providerId="LiveId" clId="{B2700EE6-C180-1749-B1A1-294564E6C3E3}" dt="2022-12-22T04:50:20.353" v="579" actId="478"/>
          <ac:spMkLst>
            <pc:docMk/>
            <pc:sldMk cId="0" sldId="261"/>
            <ac:spMk id="44" creationId="{8A6E12C9-4BDB-CEDA-DEE0-526527872C84}"/>
          </ac:spMkLst>
        </pc:spChg>
        <pc:spChg chg="mod">
          <ac:chgData name="Hải Ngân Đinh" userId="b56d41eb1ff6fed2" providerId="LiveId" clId="{B2700EE6-C180-1749-B1A1-294564E6C3E3}" dt="2022-12-22T04:47:13.996" v="335"/>
          <ac:spMkLst>
            <pc:docMk/>
            <pc:sldMk cId="0" sldId="261"/>
            <ac:spMk id="46" creationId="{1CC4F8D5-4844-B29D-6877-593116B03555}"/>
          </ac:spMkLst>
        </pc:spChg>
        <pc:spChg chg="mod">
          <ac:chgData name="Hải Ngân Đinh" userId="b56d41eb1ff6fed2" providerId="LiveId" clId="{B2700EE6-C180-1749-B1A1-294564E6C3E3}" dt="2022-12-22T04:47:13.996" v="335"/>
          <ac:spMkLst>
            <pc:docMk/>
            <pc:sldMk cId="0" sldId="261"/>
            <ac:spMk id="47" creationId="{0419968D-76DA-EA64-6F89-3C77358FE45D}"/>
          </ac:spMkLst>
        </pc:spChg>
        <pc:spChg chg="mod">
          <ac:chgData name="Hải Ngân Đinh" userId="b56d41eb1ff6fed2" providerId="LiveId" clId="{B2700EE6-C180-1749-B1A1-294564E6C3E3}" dt="2022-12-22T04:47:13.996" v="335"/>
          <ac:spMkLst>
            <pc:docMk/>
            <pc:sldMk cId="0" sldId="261"/>
            <ac:spMk id="48" creationId="{94FF2047-45E1-37BF-431F-434640693863}"/>
          </ac:spMkLst>
        </pc:spChg>
        <pc:spChg chg="mod">
          <ac:chgData name="Hải Ngân Đinh" userId="b56d41eb1ff6fed2" providerId="LiveId" clId="{B2700EE6-C180-1749-B1A1-294564E6C3E3}" dt="2022-12-22T04:47:13.996" v="335"/>
          <ac:spMkLst>
            <pc:docMk/>
            <pc:sldMk cId="0" sldId="261"/>
            <ac:spMk id="49" creationId="{BA7A7124-81D1-35DF-DD81-043C79ACC9DE}"/>
          </ac:spMkLst>
        </pc:spChg>
        <pc:spChg chg="mod">
          <ac:chgData name="Hải Ngân Đinh" userId="b56d41eb1ff6fed2" providerId="LiveId" clId="{B2700EE6-C180-1749-B1A1-294564E6C3E3}" dt="2022-12-22T04:47:13.996" v="335"/>
          <ac:spMkLst>
            <pc:docMk/>
            <pc:sldMk cId="0" sldId="261"/>
            <ac:spMk id="50" creationId="{7518165F-0725-A555-2DCB-FC8DB5912E71}"/>
          </ac:spMkLst>
        </pc:spChg>
        <pc:spChg chg="mod">
          <ac:chgData name="Hải Ngân Đinh" userId="b56d41eb1ff6fed2" providerId="LiveId" clId="{B2700EE6-C180-1749-B1A1-294564E6C3E3}" dt="2022-12-22T04:47:13.996" v="335"/>
          <ac:spMkLst>
            <pc:docMk/>
            <pc:sldMk cId="0" sldId="261"/>
            <ac:spMk id="51" creationId="{70C049F0-8CC6-D3A5-2CDD-A8BF37FF3A53}"/>
          </ac:spMkLst>
        </pc:spChg>
        <pc:spChg chg="mod">
          <ac:chgData name="Hải Ngân Đinh" userId="b56d41eb1ff6fed2" providerId="LiveId" clId="{B2700EE6-C180-1749-B1A1-294564E6C3E3}" dt="2022-12-22T04:47:13.996" v="335"/>
          <ac:spMkLst>
            <pc:docMk/>
            <pc:sldMk cId="0" sldId="261"/>
            <ac:spMk id="52" creationId="{271D94CD-8D5F-BA65-E297-5CDA16D61A25}"/>
          </ac:spMkLst>
        </pc:spChg>
        <pc:spChg chg="add mod">
          <ac:chgData name="Hải Ngân Đinh" userId="b56d41eb1ff6fed2" providerId="LiveId" clId="{B2700EE6-C180-1749-B1A1-294564E6C3E3}" dt="2022-12-22T04:50:15.411" v="578" actId="1076"/>
          <ac:spMkLst>
            <pc:docMk/>
            <pc:sldMk cId="0" sldId="261"/>
            <ac:spMk id="53" creationId="{30AEF3D0-C410-DA99-B30B-1A41FF657ECF}"/>
          </ac:spMkLst>
        </pc:spChg>
        <pc:spChg chg="del">
          <ac:chgData name="Hải Ngân Đinh" userId="b56d41eb1ff6fed2" providerId="LiveId" clId="{B2700EE6-C180-1749-B1A1-294564E6C3E3}" dt="2022-12-22T04:46:19.646" v="255" actId="478"/>
          <ac:spMkLst>
            <pc:docMk/>
            <pc:sldMk cId="0" sldId="261"/>
            <ac:spMk id="144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45:50.854" v="250" actId="478"/>
          <ac:spMkLst>
            <pc:docMk/>
            <pc:sldMk cId="0" sldId="261"/>
            <ac:spMk id="1450" creationId="{00000000-0000-0000-0000-000000000000}"/>
          </ac:spMkLst>
        </pc:spChg>
        <pc:spChg chg="del mod">
          <ac:chgData name="Hải Ngân Đinh" userId="b56d41eb1ff6fed2" providerId="LiveId" clId="{B2700EE6-C180-1749-B1A1-294564E6C3E3}" dt="2022-12-22T04:45:50.854" v="250" actId="478"/>
          <ac:spMkLst>
            <pc:docMk/>
            <pc:sldMk cId="0" sldId="261"/>
            <ac:spMk id="145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45:50.854" v="250" actId="478"/>
          <ac:spMkLst>
            <pc:docMk/>
            <pc:sldMk cId="0" sldId="261"/>
            <ac:spMk id="1452" creationId="{00000000-0000-0000-0000-000000000000}"/>
          </ac:spMkLst>
        </pc:spChg>
        <pc:spChg chg="del mod">
          <ac:chgData name="Hải Ngân Đinh" userId="b56d41eb1ff6fed2" providerId="LiveId" clId="{B2700EE6-C180-1749-B1A1-294564E6C3E3}" dt="2022-12-22T04:45:50.854" v="250" actId="478"/>
          <ac:spMkLst>
            <pc:docMk/>
            <pc:sldMk cId="0" sldId="261"/>
            <ac:spMk id="1453" creationId="{00000000-0000-0000-0000-000000000000}"/>
          </ac:spMkLst>
        </pc:spChg>
        <pc:spChg chg="del mod">
          <ac:chgData name="Hải Ngân Đinh" userId="b56d41eb1ff6fed2" providerId="LiveId" clId="{B2700EE6-C180-1749-B1A1-294564E6C3E3}" dt="2022-12-22T04:45:50.854" v="250" actId="478"/>
          <ac:spMkLst>
            <pc:docMk/>
            <pc:sldMk cId="0" sldId="261"/>
            <ac:spMk id="145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45:50.854" v="250" actId="478"/>
          <ac:spMkLst>
            <pc:docMk/>
            <pc:sldMk cId="0" sldId="261"/>
            <ac:spMk id="146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45:50.854" v="250" actId="478"/>
          <ac:spMkLst>
            <pc:docMk/>
            <pc:sldMk cId="0" sldId="261"/>
            <ac:spMk id="1462" creationId="{00000000-0000-0000-0000-000000000000}"/>
          </ac:spMkLst>
        </pc:spChg>
        <pc:grpChg chg="add del mod">
          <ac:chgData name="Hải Ngân Đinh" userId="b56d41eb1ff6fed2" providerId="LiveId" clId="{B2700EE6-C180-1749-B1A1-294564E6C3E3}" dt="2022-12-22T04:49:17.167" v="562" actId="165"/>
          <ac:grpSpMkLst>
            <pc:docMk/>
            <pc:sldMk cId="0" sldId="261"/>
            <ac:grpSpMk id="14" creationId="{20FAF179-A626-BDCE-2A6B-0F534254F2BB}"/>
          </ac:grpSpMkLst>
        </pc:grpChg>
        <pc:grpChg chg="del mod topLvl">
          <ac:chgData name="Hải Ngân Đinh" userId="b56d41eb1ff6fed2" providerId="LiveId" clId="{B2700EE6-C180-1749-B1A1-294564E6C3E3}" dt="2022-12-22T04:49:22.948" v="563" actId="165"/>
          <ac:grpSpMkLst>
            <pc:docMk/>
            <pc:sldMk cId="0" sldId="261"/>
            <ac:grpSpMk id="15" creationId="{A188CB64-BFA3-2B16-FE7A-5657CA9ACE85}"/>
          </ac:grpSpMkLst>
        </pc:grpChg>
        <pc:grpChg chg="add mod">
          <ac:chgData name="Hải Ngân Đinh" userId="b56d41eb1ff6fed2" providerId="LiveId" clId="{B2700EE6-C180-1749-B1A1-294564E6C3E3}" dt="2022-12-22T04:49:01.628" v="559" actId="1076"/>
          <ac:grpSpMkLst>
            <pc:docMk/>
            <pc:sldMk cId="0" sldId="261"/>
            <ac:grpSpMk id="45" creationId="{ED92F280-B540-6389-B344-BD522057487A}"/>
          </ac:grpSpMkLst>
        </pc:grpChg>
        <pc:grpChg chg="add del mod">
          <ac:chgData name="Hải Ngân Đinh" userId="b56d41eb1ff6fed2" providerId="LiveId" clId="{B2700EE6-C180-1749-B1A1-294564E6C3E3}" dt="2022-12-22T04:49:42.121" v="569" actId="165"/>
          <ac:grpSpMkLst>
            <pc:docMk/>
            <pc:sldMk cId="0" sldId="261"/>
            <ac:grpSpMk id="54" creationId="{80D95E57-31FD-8B80-871E-980BA460CFF3}"/>
          </ac:grpSpMkLst>
        </pc:grpChg>
        <pc:grpChg chg="add mod">
          <ac:chgData name="Hải Ngân Đinh" userId="b56d41eb1ff6fed2" providerId="LiveId" clId="{B2700EE6-C180-1749-B1A1-294564E6C3E3}" dt="2022-12-22T08:14:51.409" v="10086" actId="1076"/>
          <ac:grpSpMkLst>
            <pc:docMk/>
            <pc:sldMk cId="0" sldId="261"/>
            <ac:grpSpMk id="55" creationId="{3BF20420-9D08-A145-C4DF-990C66DF1ECD}"/>
          </ac:grpSpMkLst>
        </pc:grpChg>
        <pc:grpChg chg="del">
          <ac:chgData name="Hải Ngân Đinh" userId="b56d41eb1ff6fed2" providerId="LiveId" clId="{B2700EE6-C180-1749-B1A1-294564E6C3E3}" dt="2022-12-22T04:45:50.854" v="250" actId="478"/>
          <ac:grpSpMkLst>
            <pc:docMk/>
            <pc:sldMk cId="0" sldId="261"/>
            <ac:grpSpMk id="1455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4:45:50.854" v="250" actId="478"/>
          <ac:grpSpMkLst>
            <pc:docMk/>
            <pc:sldMk cId="0" sldId="261"/>
            <ac:grpSpMk id="1458" creationId="{00000000-0000-0000-0000-000000000000}"/>
          </ac:grpSpMkLst>
        </pc:grpChg>
      </pc:sldChg>
      <pc:sldChg chg="addSp delSp modSp mod modTransition modAnim modNotes">
        <pc:chgData name="Hải Ngân Đinh" userId="b56d41eb1ff6fed2" providerId="LiveId" clId="{B2700EE6-C180-1749-B1A1-294564E6C3E3}" dt="2022-12-22T08:17:47.196" v="10136"/>
        <pc:sldMkLst>
          <pc:docMk/>
          <pc:sldMk cId="0" sldId="262"/>
        </pc:sldMkLst>
        <pc:spChg chg="add del mod">
          <ac:chgData name="Hải Ngân Đinh" userId="b56d41eb1ff6fed2" providerId="LiveId" clId="{B2700EE6-C180-1749-B1A1-294564E6C3E3}" dt="2022-12-22T06:21:51.093" v="1386" actId="478"/>
          <ac:spMkLst>
            <pc:docMk/>
            <pc:sldMk cId="0" sldId="262"/>
            <ac:spMk id="3" creationId="{1AE25F81-F165-5EDA-E5A4-2F1E98F5BB6D}"/>
          </ac:spMkLst>
        </pc:spChg>
        <pc:spChg chg="add mod">
          <ac:chgData name="Hải Ngân Đinh" userId="b56d41eb1ff6fed2" providerId="LiveId" clId="{B2700EE6-C180-1749-B1A1-294564E6C3E3}" dt="2022-12-22T06:22:44.975" v="1483" actId="1076"/>
          <ac:spMkLst>
            <pc:docMk/>
            <pc:sldMk cId="0" sldId="262"/>
            <ac:spMk id="4" creationId="{808DB69A-4453-CA4F-5529-09DA4CAA9EF4}"/>
          </ac:spMkLst>
        </pc:spChg>
        <pc:spChg chg="add mod">
          <ac:chgData name="Hải Ngân Đinh" userId="b56d41eb1ff6fed2" providerId="LiveId" clId="{B2700EE6-C180-1749-B1A1-294564E6C3E3}" dt="2022-12-22T06:22:47.959" v="1484" actId="1076"/>
          <ac:spMkLst>
            <pc:docMk/>
            <pc:sldMk cId="0" sldId="262"/>
            <ac:spMk id="5" creationId="{256336E6-7543-BFDD-0D27-EF0DECF8F8AE}"/>
          </ac:spMkLst>
        </pc:spChg>
        <pc:spChg chg="mod">
          <ac:chgData name="Hải Ngân Đinh" userId="b56d41eb1ff6fed2" providerId="LiveId" clId="{B2700EE6-C180-1749-B1A1-294564E6C3E3}" dt="2022-12-22T06:21:44.941" v="1384" actId="255"/>
          <ac:spMkLst>
            <pc:docMk/>
            <pc:sldMk cId="0" sldId="262"/>
            <ac:spMk id="1468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6:21:44.941" v="1384" actId="255"/>
          <ac:spMkLst>
            <pc:docMk/>
            <pc:sldMk cId="0" sldId="262"/>
            <ac:spMk id="1469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6:21:44.941" v="1384" actId="255"/>
          <ac:spMkLst>
            <pc:docMk/>
            <pc:sldMk cId="0" sldId="262"/>
            <ac:spMk id="1470" creationId="{00000000-0000-0000-0000-000000000000}"/>
          </ac:spMkLst>
        </pc:spChg>
        <pc:spChg chg="del mod">
          <ac:chgData name="Hải Ngân Đinh" userId="b56d41eb1ff6fed2" providerId="LiveId" clId="{B2700EE6-C180-1749-B1A1-294564E6C3E3}" dt="2022-12-22T06:20:59.317" v="1377" actId="478"/>
          <ac:spMkLst>
            <pc:docMk/>
            <pc:sldMk cId="0" sldId="262"/>
            <ac:spMk id="1471" creationId="{00000000-0000-0000-0000-000000000000}"/>
          </ac:spMkLst>
        </pc:spChg>
        <pc:spChg chg="del mod">
          <ac:chgData name="Hải Ngân Đinh" userId="b56d41eb1ff6fed2" providerId="LiveId" clId="{B2700EE6-C180-1749-B1A1-294564E6C3E3}" dt="2022-12-22T06:20:59.317" v="1377" actId="478"/>
          <ac:spMkLst>
            <pc:docMk/>
            <pc:sldMk cId="0" sldId="262"/>
            <ac:spMk id="147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1:47.134" v="1385" actId="478"/>
          <ac:spMkLst>
            <pc:docMk/>
            <pc:sldMk cId="0" sldId="262"/>
            <ac:spMk id="1473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6:22:06.560" v="1387" actId="1076"/>
          <ac:spMkLst>
            <pc:docMk/>
            <pc:sldMk cId="0" sldId="262"/>
            <ac:spMk id="162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0:59.317" v="1377" actId="478"/>
          <ac:spMkLst>
            <pc:docMk/>
            <pc:sldMk cId="0" sldId="262"/>
            <ac:spMk id="1628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6:22:06.560" v="1387" actId="1076"/>
          <ac:spMkLst>
            <pc:docMk/>
            <pc:sldMk cId="0" sldId="262"/>
            <ac:spMk id="1629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6:22:06.560" v="1387" actId="1076"/>
          <ac:spMkLst>
            <pc:docMk/>
            <pc:sldMk cId="0" sldId="262"/>
            <ac:spMk id="1630" creationId="{00000000-0000-0000-0000-000000000000}"/>
          </ac:spMkLst>
        </pc:spChg>
        <pc:grpChg chg="del">
          <ac:chgData name="Hải Ngân Đinh" userId="b56d41eb1ff6fed2" providerId="LiveId" clId="{B2700EE6-C180-1749-B1A1-294564E6C3E3}" dt="2022-12-22T06:21:01.827" v="1378" actId="478"/>
          <ac:grpSpMkLst>
            <pc:docMk/>
            <pc:sldMk cId="0" sldId="262"/>
            <ac:grpSpMk id="1612" creationId="{00000000-0000-0000-0000-000000000000}"/>
          </ac:grpSpMkLst>
        </pc:grpChg>
        <pc:grpChg chg="mod">
          <ac:chgData name="Hải Ngân Đinh" userId="b56d41eb1ff6fed2" providerId="LiveId" clId="{B2700EE6-C180-1749-B1A1-294564E6C3E3}" dt="2022-12-22T06:22:06.560" v="1387" actId="1076"/>
          <ac:grpSpMkLst>
            <pc:docMk/>
            <pc:sldMk cId="0" sldId="262"/>
            <ac:grpSpMk id="1616" creationId="{00000000-0000-0000-0000-000000000000}"/>
          </ac:grpSpMkLst>
        </pc:grpChg>
        <pc:grpChg chg="mod">
          <ac:chgData name="Hải Ngân Đinh" userId="b56d41eb1ff6fed2" providerId="LiveId" clId="{B2700EE6-C180-1749-B1A1-294564E6C3E3}" dt="2022-12-22T06:22:06.560" v="1387" actId="1076"/>
          <ac:grpSpMkLst>
            <pc:docMk/>
            <pc:sldMk cId="0" sldId="262"/>
            <ac:grpSpMk id="1619" creationId="{00000000-0000-0000-0000-000000000000}"/>
          </ac:grpSpMkLst>
        </pc:grpChg>
        <pc:grpChg chg="mod">
          <ac:chgData name="Hải Ngân Đinh" userId="b56d41eb1ff6fed2" providerId="LiveId" clId="{B2700EE6-C180-1749-B1A1-294564E6C3E3}" dt="2022-12-22T06:22:06.560" v="1387" actId="1076"/>
          <ac:grpSpMkLst>
            <pc:docMk/>
            <pc:sldMk cId="0" sldId="262"/>
            <ac:grpSpMk id="1622" creationId="{00000000-0000-0000-0000-000000000000}"/>
          </ac:grpSpMkLst>
        </pc:grpChg>
      </pc:sldChg>
      <pc:sldChg chg="addSp delSp modSp mod modTransition delAnim modAnim modNotes">
        <pc:chgData name="Hải Ngân Đinh" userId="b56d41eb1ff6fed2" providerId="LiveId" clId="{B2700EE6-C180-1749-B1A1-294564E6C3E3}" dt="2022-12-22T08:18:48.782" v="10148"/>
        <pc:sldMkLst>
          <pc:docMk/>
          <pc:sldMk cId="0" sldId="263"/>
        </pc:sldMkLst>
        <pc:spChg chg="add del mod">
          <ac:chgData name="Hải Ngân Đinh" userId="b56d41eb1ff6fed2" providerId="LiveId" clId="{B2700EE6-C180-1749-B1A1-294564E6C3E3}" dt="2022-12-22T06:23:11.764" v="1486" actId="478"/>
          <ac:spMkLst>
            <pc:docMk/>
            <pc:sldMk cId="0" sldId="263"/>
            <ac:spMk id="3" creationId="{DA0F2835-2897-6658-8DCD-9D26BE91EBB4}"/>
          </ac:spMkLst>
        </pc:spChg>
        <pc:spChg chg="add del mod">
          <ac:chgData name="Hải Ngân Đinh" userId="b56d41eb1ff6fed2" providerId="LiveId" clId="{B2700EE6-C180-1749-B1A1-294564E6C3E3}" dt="2022-12-22T06:23:11.764" v="1486" actId="478"/>
          <ac:spMkLst>
            <pc:docMk/>
            <pc:sldMk cId="0" sldId="263"/>
            <ac:spMk id="5" creationId="{9157D99D-3B2C-EAD1-8EC3-30AACFD39BC6}"/>
          </ac:spMkLst>
        </pc:spChg>
        <pc:spChg chg="add 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6" creationId="{AA768219-C895-9C4E-096B-83168F22EB7D}"/>
          </ac:spMkLst>
        </pc:spChg>
        <pc:spChg chg="add 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7" creationId="{DAD575BB-D43E-E924-E31A-EBFAC85E4FDE}"/>
          </ac:spMkLst>
        </pc:spChg>
        <pc:spChg chg="add 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8" creationId="{82281477-54E9-F044-FC3A-7E955879A8E9}"/>
          </ac:spMkLst>
        </pc:spChg>
        <pc:spChg chg="add 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9" creationId="{9B145E3B-D358-3C11-E47C-2536F5C1B7CF}"/>
          </ac:spMkLst>
        </pc:spChg>
        <pc:spChg chg="add 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10" creationId="{D3FBDD59-4115-9041-86F0-D1EB55B5B954}"/>
          </ac:spMkLst>
        </pc:spChg>
        <pc:spChg chg="add 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11" creationId="{DCDE6834-346B-A1D8-12B9-A963548E4667}"/>
          </ac:spMkLst>
        </pc:spChg>
        <pc:spChg chg="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13" creationId="{31AB587D-AB19-578D-E7AF-0602059492CC}"/>
          </ac:spMkLst>
        </pc:spChg>
        <pc:spChg chg="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14" creationId="{435F6BC1-A7B5-D0CB-E802-6359D2DE1AF8}"/>
          </ac:spMkLst>
        </pc:spChg>
        <pc:spChg chg="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16" creationId="{AB1B63B0-349D-1785-296A-1CCE7A773BF9}"/>
          </ac:spMkLst>
        </pc:spChg>
        <pc:spChg chg="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17" creationId="{A6784205-726A-E86D-19AA-3EFFA32D251F}"/>
          </ac:spMkLst>
        </pc:spChg>
        <pc:spChg chg="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19" creationId="{CD7481EA-3EC7-C508-B8AA-CAD49910060D}"/>
          </ac:spMkLst>
        </pc:spChg>
        <pc:spChg chg="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20" creationId="{57BA8F17-925A-6A6A-943A-38E91457D699}"/>
          </ac:spMkLst>
        </pc:spChg>
        <pc:spChg chg="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21" creationId="{BE831C9A-7CDB-4588-82B4-7B8B32713226}"/>
          </ac:spMkLst>
        </pc:spChg>
        <pc:spChg chg="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22" creationId="{77D0BCF9-5EE3-AF85-0248-7DFB3FA59E5F}"/>
          </ac:spMkLst>
        </pc:spChg>
        <pc:spChg chg="add 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23" creationId="{C492012D-D9EC-86AB-737E-B06150615EC1}"/>
          </ac:spMkLst>
        </pc:spChg>
        <pc:spChg chg="add 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24" creationId="{A491F224-BC0B-70FC-9C44-F7D8EEE955E1}"/>
          </ac:spMkLst>
        </pc:spChg>
        <pc:spChg chg="add mod">
          <ac:chgData name="Hải Ngân Đinh" userId="b56d41eb1ff6fed2" providerId="LiveId" clId="{B2700EE6-C180-1749-B1A1-294564E6C3E3}" dt="2022-12-22T06:23:15.743" v="1487"/>
          <ac:spMkLst>
            <pc:docMk/>
            <pc:sldMk cId="0" sldId="263"/>
            <ac:spMk id="25" creationId="{EFBC4DC5-74A9-1923-94E2-01D4B0F082A2}"/>
          </ac:spMkLst>
        </pc:spChg>
        <pc:spChg chg="add del mod">
          <ac:chgData name="Hải Ngân Đinh" userId="b56d41eb1ff6fed2" providerId="LiveId" clId="{B2700EE6-C180-1749-B1A1-294564E6C3E3}" dt="2022-12-22T06:36:16.051" v="3425" actId="478"/>
          <ac:spMkLst>
            <pc:docMk/>
            <pc:sldMk cId="0" sldId="263"/>
            <ac:spMk id="26" creationId="{AD65A71E-EDF8-F116-85CC-77387A6AEAF8}"/>
          </ac:spMkLst>
        </pc:spChg>
        <pc:spChg chg="add mod">
          <ac:chgData name="Hải Ngân Đinh" userId="b56d41eb1ff6fed2" providerId="LiveId" clId="{B2700EE6-C180-1749-B1A1-294564E6C3E3}" dt="2022-12-22T06:30:32.490" v="2163" actId="167"/>
          <ac:spMkLst>
            <pc:docMk/>
            <pc:sldMk cId="0" sldId="263"/>
            <ac:spMk id="27" creationId="{C5B4C592-7914-D8FE-115D-10D04FA75D08}"/>
          </ac:spMkLst>
        </pc:spChg>
        <pc:spChg chg="add mod">
          <ac:chgData name="Hải Ngân Đinh" userId="b56d41eb1ff6fed2" providerId="LiveId" clId="{B2700EE6-C180-1749-B1A1-294564E6C3E3}" dt="2022-12-22T06:28:41.651" v="2119" actId="1076"/>
          <ac:spMkLst>
            <pc:docMk/>
            <pc:sldMk cId="0" sldId="263"/>
            <ac:spMk id="29" creationId="{81E70700-937C-9EC9-7D37-24144B01DE8F}"/>
          </ac:spMkLst>
        </pc:spChg>
        <pc:spChg chg="add del mod">
          <ac:chgData name="Hải Ngân Đinh" userId="b56d41eb1ff6fed2" providerId="LiveId" clId="{B2700EE6-C180-1749-B1A1-294564E6C3E3}" dt="2022-12-22T06:29:02.551" v="2122" actId="478"/>
          <ac:spMkLst>
            <pc:docMk/>
            <pc:sldMk cId="0" sldId="263"/>
            <ac:spMk id="30" creationId="{688CBFD2-02C5-9F34-6AB1-9ECEF8E1F3A4}"/>
          </ac:spMkLst>
        </pc:spChg>
        <pc:spChg chg="add mod">
          <ac:chgData name="Hải Ngân Đinh" userId="b56d41eb1ff6fed2" providerId="LiveId" clId="{B2700EE6-C180-1749-B1A1-294564E6C3E3}" dt="2022-12-22T06:29:10.609" v="2124" actId="207"/>
          <ac:spMkLst>
            <pc:docMk/>
            <pc:sldMk cId="0" sldId="263"/>
            <ac:spMk id="31" creationId="{2A0D0458-79F1-A768-D74C-0079EC95D3D6}"/>
          </ac:spMkLst>
        </pc:spChg>
        <pc:spChg chg="add mod">
          <ac:chgData name="Hải Ngân Đinh" userId="b56d41eb1ff6fed2" providerId="LiveId" clId="{B2700EE6-C180-1749-B1A1-294564E6C3E3}" dt="2022-12-22T06:29:23.671" v="2128" actId="14100"/>
          <ac:spMkLst>
            <pc:docMk/>
            <pc:sldMk cId="0" sldId="263"/>
            <ac:spMk id="32" creationId="{61FF17D3-4A6B-6A3F-F461-7A146D85D569}"/>
          </ac:spMkLst>
        </pc:spChg>
        <pc:spChg chg="add mod">
          <ac:chgData name="Hải Ngân Đinh" userId="b56d41eb1ff6fed2" providerId="LiveId" clId="{B2700EE6-C180-1749-B1A1-294564E6C3E3}" dt="2022-12-22T06:29:33.045" v="2140" actId="1036"/>
          <ac:spMkLst>
            <pc:docMk/>
            <pc:sldMk cId="0" sldId="263"/>
            <ac:spMk id="33" creationId="{B20592A3-A295-D78F-87B8-F4490E9A0511}"/>
          </ac:spMkLst>
        </pc:spChg>
        <pc:spChg chg="add del mod">
          <ac:chgData name="Hải Ngân Đinh" userId="b56d41eb1ff6fed2" providerId="LiveId" clId="{B2700EE6-C180-1749-B1A1-294564E6C3E3}" dt="2022-12-22T06:30:11.619" v="2157" actId="478"/>
          <ac:spMkLst>
            <pc:docMk/>
            <pc:sldMk cId="0" sldId="263"/>
            <ac:spMk id="35" creationId="{299701CB-3D46-FBBB-FC74-3CB5D18EE67E}"/>
          </ac:spMkLst>
        </pc:spChg>
        <pc:spChg chg="add mod">
          <ac:chgData name="Hải Ngân Đinh" userId="b56d41eb1ff6fed2" providerId="LiveId" clId="{B2700EE6-C180-1749-B1A1-294564E6C3E3}" dt="2022-12-22T06:30:34.869" v="2164" actId="171"/>
          <ac:spMkLst>
            <pc:docMk/>
            <pc:sldMk cId="0" sldId="263"/>
            <ac:spMk id="36" creationId="{671F5D31-1B54-749D-FC08-C2893BC31E5C}"/>
          </ac:spMkLst>
        </pc:spChg>
        <pc:spChg chg="add mod">
          <ac:chgData name="Hải Ngân Đinh" userId="b56d41eb1ff6fed2" providerId="LiveId" clId="{B2700EE6-C180-1749-B1A1-294564E6C3E3}" dt="2022-12-22T06:30:47.344" v="2173" actId="1037"/>
          <ac:spMkLst>
            <pc:docMk/>
            <pc:sldMk cId="0" sldId="263"/>
            <ac:spMk id="37" creationId="{D8C270E7-222E-4349-F1F0-70CF84AB2823}"/>
          </ac:spMkLst>
        </pc:spChg>
        <pc:spChg chg="add del mod">
          <ac:chgData name="Hải Ngân Đinh" userId="b56d41eb1ff6fed2" providerId="LiveId" clId="{B2700EE6-C180-1749-B1A1-294564E6C3E3}" dt="2022-12-22T06:36:49.902" v="3430"/>
          <ac:spMkLst>
            <pc:docMk/>
            <pc:sldMk cId="0" sldId="263"/>
            <ac:spMk id="38" creationId="{E5ADA363-31AE-D374-8377-9E304D573BA1}"/>
          </ac:spMkLst>
        </pc:spChg>
        <pc:spChg chg="del">
          <ac:chgData name="Hải Ngân Đinh" userId="b56d41eb1ff6fed2" providerId="LiveId" clId="{B2700EE6-C180-1749-B1A1-294564E6C3E3}" dt="2022-12-22T06:23:09.188" v="1485" actId="478"/>
          <ac:spMkLst>
            <pc:docMk/>
            <pc:sldMk cId="0" sldId="263"/>
            <ac:spMk id="163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3:09.188" v="1485" actId="478"/>
          <ac:spMkLst>
            <pc:docMk/>
            <pc:sldMk cId="0" sldId="263"/>
            <ac:spMk id="163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3:11.764" v="1486" actId="478"/>
          <ac:spMkLst>
            <pc:docMk/>
            <pc:sldMk cId="0" sldId="263"/>
            <ac:spMk id="163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3:11.764" v="1486" actId="478"/>
          <ac:spMkLst>
            <pc:docMk/>
            <pc:sldMk cId="0" sldId="263"/>
            <ac:spMk id="163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3:11.764" v="1486" actId="478"/>
          <ac:spMkLst>
            <pc:docMk/>
            <pc:sldMk cId="0" sldId="263"/>
            <ac:spMk id="163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3:11.764" v="1486" actId="478"/>
          <ac:spMkLst>
            <pc:docMk/>
            <pc:sldMk cId="0" sldId="263"/>
            <ac:spMk id="164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3:11.764" v="1486" actId="478"/>
          <ac:spMkLst>
            <pc:docMk/>
            <pc:sldMk cId="0" sldId="263"/>
            <ac:spMk id="164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3:11.764" v="1486" actId="478"/>
          <ac:spMkLst>
            <pc:docMk/>
            <pc:sldMk cId="0" sldId="263"/>
            <ac:spMk id="164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3:11.764" v="1486" actId="478"/>
          <ac:spMkLst>
            <pc:docMk/>
            <pc:sldMk cId="0" sldId="263"/>
            <ac:spMk id="164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3:11.764" v="1486" actId="478"/>
          <ac:spMkLst>
            <pc:docMk/>
            <pc:sldMk cId="0" sldId="263"/>
            <ac:spMk id="164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3:11.764" v="1486" actId="478"/>
          <ac:spMkLst>
            <pc:docMk/>
            <pc:sldMk cId="0" sldId="263"/>
            <ac:spMk id="166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3:11.764" v="1486" actId="478"/>
          <ac:spMkLst>
            <pc:docMk/>
            <pc:sldMk cId="0" sldId="263"/>
            <ac:spMk id="166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3:11.764" v="1486" actId="478"/>
          <ac:spMkLst>
            <pc:docMk/>
            <pc:sldMk cId="0" sldId="263"/>
            <ac:spMk id="166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23:11.764" v="1486" actId="478"/>
          <ac:spMkLst>
            <pc:docMk/>
            <pc:sldMk cId="0" sldId="263"/>
            <ac:spMk id="1663" creationId="{00000000-0000-0000-0000-000000000000}"/>
          </ac:spMkLst>
        </pc:spChg>
        <pc:grpChg chg="add mod">
          <ac:chgData name="Hải Ngân Đinh" userId="b56d41eb1ff6fed2" providerId="LiveId" clId="{B2700EE6-C180-1749-B1A1-294564E6C3E3}" dt="2022-12-22T06:23:15.743" v="1487"/>
          <ac:grpSpMkLst>
            <pc:docMk/>
            <pc:sldMk cId="0" sldId="263"/>
            <ac:grpSpMk id="12" creationId="{6760F9C1-8370-DD65-C850-B9E6D6906090}"/>
          </ac:grpSpMkLst>
        </pc:grpChg>
        <pc:grpChg chg="add mod">
          <ac:chgData name="Hải Ngân Đinh" userId="b56d41eb1ff6fed2" providerId="LiveId" clId="{B2700EE6-C180-1749-B1A1-294564E6C3E3}" dt="2022-12-22T06:23:15.743" v="1487"/>
          <ac:grpSpMkLst>
            <pc:docMk/>
            <pc:sldMk cId="0" sldId="263"/>
            <ac:grpSpMk id="15" creationId="{AB74BF99-76D5-15A4-3708-9BD1355C3162}"/>
          </ac:grpSpMkLst>
        </pc:grpChg>
        <pc:grpChg chg="add mod">
          <ac:chgData name="Hải Ngân Đinh" userId="b56d41eb1ff6fed2" providerId="LiveId" clId="{B2700EE6-C180-1749-B1A1-294564E6C3E3}" dt="2022-12-22T06:23:15.743" v="1487"/>
          <ac:grpSpMkLst>
            <pc:docMk/>
            <pc:sldMk cId="0" sldId="263"/>
            <ac:grpSpMk id="18" creationId="{4FC60869-5DE7-44CB-F94F-4D521A68A66C}"/>
          </ac:grpSpMkLst>
        </pc:grpChg>
        <pc:grpChg chg="del">
          <ac:chgData name="Hải Ngân Đinh" userId="b56d41eb1ff6fed2" providerId="LiveId" clId="{B2700EE6-C180-1749-B1A1-294564E6C3E3}" dt="2022-12-22T06:23:11.764" v="1486" actId="478"/>
          <ac:grpSpMkLst>
            <pc:docMk/>
            <pc:sldMk cId="0" sldId="263"/>
            <ac:grpSpMk id="1645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23:11.764" v="1486" actId="478"/>
          <ac:grpSpMkLst>
            <pc:docMk/>
            <pc:sldMk cId="0" sldId="263"/>
            <ac:grpSpMk id="1649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23:11.764" v="1486" actId="478"/>
          <ac:grpSpMkLst>
            <pc:docMk/>
            <pc:sldMk cId="0" sldId="263"/>
            <ac:grpSpMk id="1652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23:11.764" v="1486" actId="478"/>
          <ac:grpSpMkLst>
            <pc:docMk/>
            <pc:sldMk cId="0" sldId="263"/>
            <ac:grpSpMk id="1655" creationId="{00000000-0000-0000-0000-000000000000}"/>
          </ac:grpSpMkLst>
        </pc:grpChg>
      </pc:sldChg>
      <pc:sldChg chg="addSp delSp modSp mod modTransition delAnim modAnim modNotes">
        <pc:chgData name="Hải Ngân Đinh" userId="b56d41eb1ff6fed2" providerId="LiveId" clId="{B2700EE6-C180-1749-B1A1-294564E6C3E3}" dt="2022-12-22T08:19:44.433" v="10163"/>
        <pc:sldMkLst>
          <pc:docMk/>
          <pc:sldMk cId="0" sldId="264"/>
        </pc:sldMkLst>
        <pc:spChg chg="add del mod">
          <ac:chgData name="Hải Ngân Đinh" userId="b56d41eb1ff6fed2" providerId="LiveId" clId="{B2700EE6-C180-1749-B1A1-294564E6C3E3}" dt="2022-12-22T06:31:15.321" v="2175" actId="478"/>
          <ac:spMkLst>
            <pc:docMk/>
            <pc:sldMk cId="0" sldId="264"/>
            <ac:spMk id="3" creationId="{88F0F146-34D1-9A0E-4176-1CC868135C70}"/>
          </ac:spMkLst>
        </pc:spChg>
        <pc:spChg chg="add del mod">
          <ac:chgData name="Hải Ngân Đinh" userId="b56d41eb1ff6fed2" providerId="LiveId" clId="{B2700EE6-C180-1749-B1A1-294564E6C3E3}" dt="2022-12-22T06:31:15.321" v="2175" actId="478"/>
          <ac:spMkLst>
            <pc:docMk/>
            <pc:sldMk cId="0" sldId="264"/>
            <ac:spMk id="5" creationId="{D4C5023B-64DD-65E4-40C8-A8ACC34AF240}"/>
          </ac:spMkLst>
        </pc:spChg>
        <pc:spChg chg="add del mod">
          <ac:chgData name="Hải Ngân Đinh" userId="b56d41eb1ff6fed2" providerId="LiveId" clId="{B2700EE6-C180-1749-B1A1-294564E6C3E3}" dt="2022-12-22T06:31:15.321" v="2175" actId="478"/>
          <ac:spMkLst>
            <pc:docMk/>
            <pc:sldMk cId="0" sldId="264"/>
            <ac:spMk id="7" creationId="{FD35567D-6A4E-658F-7F60-D578CA3A67A7}"/>
          </ac:spMkLst>
        </pc:spChg>
        <pc:spChg chg="add del mod">
          <ac:chgData name="Hải Ngân Đinh" userId="b56d41eb1ff6fed2" providerId="LiveId" clId="{B2700EE6-C180-1749-B1A1-294564E6C3E3}" dt="2022-12-22T06:31:15.321" v="2175" actId="478"/>
          <ac:spMkLst>
            <pc:docMk/>
            <pc:sldMk cId="0" sldId="264"/>
            <ac:spMk id="9" creationId="{8D975AC0-F107-6262-2FD8-EE64CB222FE5}"/>
          </ac:spMkLst>
        </pc:spChg>
        <pc:spChg chg="add mod">
          <ac:chgData name="Hải Ngân Đinh" userId="b56d41eb1ff6fed2" providerId="LiveId" clId="{B2700EE6-C180-1749-B1A1-294564E6C3E3}" dt="2022-12-22T06:36:10.530" v="3424" actId="1076"/>
          <ac:spMkLst>
            <pc:docMk/>
            <pc:sldMk cId="0" sldId="264"/>
            <ac:spMk id="10" creationId="{E4CCBB6B-4315-F8AB-6EB6-8F9514FC6487}"/>
          </ac:spMkLst>
        </pc:spChg>
        <pc:spChg chg="add 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11" creationId="{8EA001C9-C670-B5CA-FC8F-417EAAEE56A8}"/>
          </ac:spMkLst>
        </pc:spChg>
        <pc:spChg chg="add 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12" creationId="{5E83F69D-42FB-A89A-9839-41AF26177501}"/>
          </ac:spMkLst>
        </pc:spChg>
        <pc:spChg chg="add 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13" creationId="{CBB17C63-492A-885B-CF72-33347C856F55}"/>
          </ac:spMkLst>
        </pc:spChg>
        <pc:spChg chg="add 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14" creationId="{12DAE7F7-96E0-8F83-620F-5BB22E96F422}"/>
          </ac:spMkLst>
        </pc:spChg>
        <pc:spChg chg="add 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15" creationId="{C39D4C15-B226-49B2-E97A-441248FBA885}"/>
          </ac:spMkLst>
        </pc:spChg>
        <pc:spChg chg="add 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16" creationId="{2642014B-61CF-C9E1-98B8-FF20C56864B9}"/>
          </ac:spMkLst>
        </pc:spChg>
        <pc:spChg chg="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18" creationId="{35C122AE-C7D0-FCAD-79FB-5C6DC8F95D13}"/>
          </ac:spMkLst>
        </pc:spChg>
        <pc:spChg chg="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19" creationId="{2930FB49-367F-89ED-7F93-CCC95C394683}"/>
          </ac:spMkLst>
        </pc:spChg>
        <pc:spChg chg="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21" creationId="{950C4EC3-5BBE-54F5-1C66-289F6B4718D8}"/>
          </ac:spMkLst>
        </pc:spChg>
        <pc:spChg chg="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22" creationId="{D5908F54-ABBF-14D5-7BBA-A4687A964C22}"/>
          </ac:spMkLst>
        </pc:spChg>
        <pc:spChg chg="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24" creationId="{367BA6D4-781E-82F1-F4EE-0E7D1A07E9E1}"/>
          </ac:spMkLst>
        </pc:spChg>
        <pc:spChg chg="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25" creationId="{2E37046C-CA2D-EAE1-0367-422D562FB27B}"/>
          </ac:spMkLst>
        </pc:spChg>
        <pc:spChg chg="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26" creationId="{3FA6FE7A-8EE6-807F-3F0A-1AEC7A3E8068}"/>
          </ac:spMkLst>
        </pc:spChg>
        <pc:spChg chg="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27" creationId="{EA66C59B-71F9-B10E-DD0D-D9BE85EF6E32}"/>
          </ac:spMkLst>
        </pc:spChg>
        <pc:spChg chg="add 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28" creationId="{7B85227E-AEC1-2B2D-BED7-BC9F27D175D4}"/>
          </ac:spMkLst>
        </pc:spChg>
        <pc:spChg chg="add 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29" creationId="{B4884013-B8FF-5948-852F-36112B600D99}"/>
          </ac:spMkLst>
        </pc:spChg>
        <pc:spChg chg="add mod">
          <ac:chgData name="Hải Ngân Đinh" userId="b56d41eb1ff6fed2" providerId="LiveId" clId="{B2700EE6-C180-1749-B1A1-294564E6C3E3}" dt="2022-12-22T06:31:21.396" v="2176"/>
          <ac:spMkLst>
            <pc:docMk/>
            <pc:sldMk cId="0" sldId="264"/>
            <ac:spMk id="30" creationId="{29E001FD-9055-BEAB-7209-BD59143D4284}"/>
          </ac:spMkLst>
        </pc:spChg>
        <pc:spChg chg="add del mod">
          <ac:chgData name="Hải Ngân Đinh" userId="b56d41eb1ff6fed2" providerId="LiveId" clId="{B2700EE6-C180-1749-B1A1-294564E6C3E3}" dt="2022-12-22T06:36:06.887" v="3423" actId="478"/>
          <ac:spMkLst>
            <pc:docMk/>
            <pc:sldMk cId="0" sldId="264"/>
            <ac:spMk id="31" creationId="{EFE1757D-B0BF-62C3-C548-83380D974E3B}"/>
          </ac:spMkLst>
        </pc:spChg>
        <pc:spChg chg="add mod">
          <ac:chgData name="Hải Ngân Đinh" userId="b56d41eb1ff6fed2" providerId="LiveId" clId="{B2700EE6-C180-1749-B1A1-294564E6C3E3}" dt="2022-12-22T06:36:34.696" v="3427" actId="1076"/>
          <ac:spMkLst>
            <pc:docMk/>
            <pc:sldMk cId="0" sldId="264"/>
            <ac:spMk id="32" creationId="{C6A31923-3345-0ABB-0609-1F66395774EC}"/>
          </ac:spMkLst>
        </pc:spChg>
        <pc:spChg chg="add del mod">
          <ac:chgData name="Hải Ngân Đinh" userId="b56d41eb1ff6fed2" providerId="LiveId" clId="{B2700EE6-C180-1749-B1A1-294564E6C3E3}" dt="2022-12-22T06:37:12.974" v="3433" actId="478"/>
          <ac:spMkLst>
            <pc:docMk/>
            <pc:sldMk cId="0" sldId="264"/>
            <ac:spMk id="33" creationId="{FF08ED62-C3DA-40F1-7313-0D02584DB8F0}"/>
          </ac:spMkLst>
        </pc:spChg>
        <pc:spChg chg="add mod">
          <ac:chgData name="Hải Ngân Đinh" userId="b56d41eb1ff6fed2" providerId="LiveId" clId="{B2700EE6-C180-1749-B1A1-294564E6C3E3}" dt="2022-12-22T06:37:49.923" v="3475" actId="1035"/>
          <ac:spMkLst>
            <pc:docMk/>
            <pc:sldMk cId="0" sldId="264"/>
            <ac:spMk id="34" creationId="{4FACADCD-08DF-940C-AFFB-A69D712050A9}"/>
          </ac:spMkLst>
        </pc:spChg>
        <pc:spChg chg="add mod">
          <ac:chgData name="Hải Ngân Đinh" userId="b56d41eb1ff6fed2" providerId="LiveId" clId="{B2700EE6-C180-1749-B1A1-294564E6C3E3}" dt="2022-12-22T06:39:03.597" v="3511" actId="1038"/>
          <ac:spMkLst>
            <pc:docMk/>
            <pc:sldMk cId="0" sldId="264"/>
            <ac:spMk id="45" creationId="{086F5226-3D1B-7AE5-4E7A-009C12AE0FFC}"/>
          </ac:spMkLst>
        </pc:spChg>
        <pc:spChg chg="add mod">
          <ac:chgData name="Hải Ngân Đinh" userId="b56d41eb1ff6fed2" providerId="LiveId" clId="{B2700EE6-C180-1749-B1A1-294564E6C3E3}" dt="2022-12-22T06:39:08.374" v="3514" actId="167"/>
          <ac:spMkLst>
            <pc:docMk/>
            <pc:sldMk cId="0" sldId="264"/>
            <ac:spMk id="46" creationId="{61986728-65FD-10C6-4254-04C86B8D1CE4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6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6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7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7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7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7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7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7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7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7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7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8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8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8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9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69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70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31:14.972" v="2174" actId="478"/>
          <ac:spMkLst>
            <pc:docMk/>
            <pc:sldMk cId="0" sldId="264"/>
            <ac:spMk id="1701" creationId="{00000000-0000-0000-0000-000000000000}"/>
          </ac:spMkLst>
        </pc:spChg>
        <pc:grpChg chg="add mod">
          <ac:chgData name="Hải Ngân Đinh" userId="b56d41eb1ff6fed2" providerId="LiveId" clId="{B2700EE6-C180-1749-B1A1-294564E6C3E3}" dt="2022-12-22T06:31:21.396" v="2176"/>
          <ac:grpSpMkLst>
            <pc:docMk/>
            <pc:sldMk cId="0" sldId="264"/>
            <ac:grpSpMk id="17" creationId="{3AB0B8F6-A57E-0D0A-DC84-19E9E98ABD73}"/>
          </ac:grpSpMkLst>
        </pc:grpChg>
        <pc:grpChg chg="add mod">
          <ac:chgData name="Hải Ngân Đinh" userId="b56d41eb1ff6fed2" providerId="LiveId" clId="{B2700EE6-C180-1749-B1A1-294564E6C3E3}" dt="2022-12-22T06:31:21.396" v="2176"/>
          <ac:grpSpMkLst>
            <pc:docMk/>
            <pc:sldMk cId="0" sldId="264"/>
            <ac:grpSpMk id="20" creationId="{34565EE7-23E2-8316-C800-46C659FB9D2B}"/>
          </ac:grpSpMkLst>
        </pc:grpChg>
        <pc:grpChg chg="add mod">
          <ac:chgData name="Hải Ngân Đinh" userId="b56d41eb1ff6fed2" providerId="LiveId" clId="{B2700EE6-C180-1749-B1A1-294564E6C3E3}" dt="2022-12-22T06:31:21.396" v="2176"/>
          <ac:grpSpMkLst>
            <pc:docMk/>
            <pc:sldMk cId="0" sldId="264"/>
            <ac:grpSpMk id="23" creationId="{D0DF2F7D-4A24-EFB5-FF3D-B01FFE53027B}"/>
          </ac:grpSpMkLst>
        </pc:grpChg>
        <pc:grpChg chg="del">
          <ac:chgData name="Hải Ngân Đinh" userId="b56d41eb1ff6fed2" providerId="LiveId" clId="{B2700EE6-C180-1749-B1A1-294564E6C3E3}" dt="2022-12-22T06:31:14.972" v="2174" actId="478"/>
          <ac:grpSpMkLst>
            <pc:docMk/>
            <pc:sldMk cId="0" sldId="264"/>
            <ac:grpSpMk id="1683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31:14.972" v="2174" actId="478"/>
          <ac:grpSpMkLst>
            <pc:docMk/>
            <pc:sldMk cId="0" sldId="264"/>
            <ac:grpSpMk id="1687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31:14.972" v="2174" actId="478"/>
          <ac:grpSpMkLst>
            <pc:docMk/>
            <pc:sldMk cId="0" sldId="264"/>
            <ac:grpSpMk id="1690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31:14.972" v="2174" actId="478"/>
          <ac:grpSpMkLst>
            <pc:docMk/>
            <pc:sldMk cId="0" sldId="264"/>
            <ac:grpSpMk id="1693" creationId="{00000000-0000-0000-0000-000000000000}"/>
          </ac:grpSpMkLst>
        </pc:grpChg>
        <pc:cxnChg chg="add mod">
          <ac:chgData name="Hải Ngân Đinh" userId="b56d41eb1ff6fed2" providerId="LiveId" clId="{B2700EE6-C180-1749-B1A1-294564E6C3E3}" dt="2022-12-22T06:38:07.746" v="3484" actId="1582"/>
          <ac:cxnSpMkLst>
            <pc:docMk/>
            <pc:sldMk cId="0" sldId="264"/>
            <ac:cxnSpMk id="36" creationId="{007760D3-48B3-2F5D-4E6F-5F4E36BAC02C}"/>
          </ac:cxnSpMkLst>
        </pc:cxnChg>
        <pc:cxnChg chg="add mod">
          <ac:chgData name="Hải Ngân Đinh" userId="b56d41eb1ff6fed2" providerId="LiveId" clId="{B2700EE6-C180-1749-B1A1-294564E6C3E3}" dt="2022-12-22T06:38:14.245" v="3489" actId="1036"/>
          <ac:cxnSpMkLst>
            <pc:docMk/>
            <pc:sldMk cId="0" sldId="264"/>
            <ac:cxnSpMk id="37" creationId="{8439A6B7-D419-6DBD-B218-DE44559CE89C}"/>
          </ac:cxnSpMkLst>
        </pc:cxnChg>
        <pc:cxnChg chg="add mod">
          <ac:chgData name="Hải Ngân Đinh" userId="b56d41eb1ff6fed2" providerId="LiveId" clId="{B2700EE6-C180-1749-B1A1-294564E6C3E3}" dt="2022-12-22T06:38:23.413" v="3492" actId="14100"/>
          <ac:cxnSpMkLst>
            <pc:docMk/>
            <pc:sldMk cId="0" sldId="264"/>
            <ac:cxnSpMk id="39" creationId="{F31BD4A8-898F-67FF-B673-88CC7EE08B5E}"/>
          </ac:cxnSpMkLst>
        </pc:cxnChg>
        <pc:cxnChg chg="add mod">
          <ac:chgData name="Hải Ngân Đinh" userId="b56d41eb1ff6fed2" providerId="LiveId" clId="{B2700EE6-C180-1749-B1A1-294564E6C3E3}" dt="2022-12-22T06:38:29.098" v="3494" actId="1076"/>
          <ac:cxnSpMkLst>
            <pc:docMk/>
            <pc:sldMk cId="0" sldId="264"/>
            <ac:cxnSpMk id="41" creationId="{B5F4D4B1-D498-FFB8-870C-1C84106B68F7}"/>
          </ac:cxnSpMkLst>
        </pc:cxnChg>
        <pc:cxnChg chg="add mod">
          <ac:chgData name="Hải Ngân Đinh" userId="b56d41eb1ff6fed2" providerId="LiveId" clId="{B2700EE6-C180-1749-B1A1-294564E6C3E3}" dt="2022-12-22T06:39:18.301" v="3517" actId="1038"/>
          <ac:cxnSpMkLst>
            <pc:docMk/>
            <pc:sldMk cId="0" sldId="264"/>
            <ac:cxnSpMk id="42" creationId="{B29B1A65-85AA-E174-6655-1353D5E55179}"/>
          </ac:cxnSpMkLst>
        </pc:cxnChg>
        <pc:cxnChg chg="add del mod">
          <ac:chgData name="Hải Ngân Đinh" userId="b56d41eb1ff6fed2" providerId="LiveId" clId="{B2700EE6-C180-1749-B1A1-294564E6C3E3}" dt="2022-12-22T06:38:47.114" v="3501" actId="478"/>
          <ac:cxnSpMkLst>
            <pc:docMk/>
            <pc:sldMk cId="0" sldId="264"/>
            <ac:cxnSpMk id="43" creationId="{57C851AF-F400-2B31-B082-0159336238EA}"/>
          </ac:cxnSpMkLst>
        </pc:cxnChg>
        <pc:cxnChg chg="del">
          <ac:chgData name="Hải Ngân Đinh" userId="b56d41eb1ff6fed2" providerId="LiveId" clId="{B2700EE6-C180-1749-B1A1-294564E6C3E3}" dt="2022-12-22T06:31:14.972" v="2174" actId="478"/>
          <ac:cxnSpMkLst>
            <pc:docMk/>
            <pc:sldMk cId="0" sldId="264"/>
            <ac:cxnSpMk id="1674" creationId="{00000000-0000-0000-0000-000000000000}"/>
          </ac:cxnSpMkLst>
        </pc:cxnChg>
      </pc:sldChg>
      <pc:sldChg chg="addSp delSp modSp mod modTransition modAnim modNotes">
        <pc:chgData name="Hải Ngân Đinh" userId="b56d41eb1ff6fed2" providerId="LiveId" clId="{B2700EE6-C180-1749-B1A1-294564E6C3E3}" dt="2022-12-22T08:20:18.924" v="10172"/>
        <pc:sldMkLst>
          <pc:docMk/>
          <pc:sldMk cId="0" sldId="265"/>
        </pc:sldMkLst>
        <pc:spChg chg="add del mod">
          <ac:chgData name="Hải Ngân Đinh" userId="b56d41eb1ff6fed2" providerId="LiveId" clId="{B2700EE6-C180-1749-B1A1-294564E6C3E3}" dt="2022-12-22T06:41:24.886" v="3648" actId="478"/>
          <ac:spMkLst>
            <pc:docMk/>
            <pc:sldMk cId="0" sldId="265"/>
            <ac:spMk id="3" creationId="{27D8B787-EF3C-14D8-7A62-4B03B9D27795}"/>
          </ac:spMkLst>
        </pc:spChg>
        <pc:spChg chg="add del mod">
          <ac:chgData name="Hải Ngân Đinh" userId="b56d41eb1ff6fed2" providerId="LiveId" clId="{B2700EE6-C180-1749-B1A1-294564E6C3E3}" dt="2022-12-22T06:41:26.897" v="3649" actId="478"/>
          <ac:spMkLst>
            <pc:docMk/>
            <pc:sldMk cId="0" sldId="265"/>
            <ac:spMk id="5" creationId="{F5E97AEE-FFF1-FD5C-D535-FD17FDA40EB9}"/>
          </ac:spMkLst>
        </pc:spChg>
        <pc:spChg chg="add del mod">
          <ac:chgData name="Hải Ngân Đinh" userId="b56d41eb1ff6fed2" providerId="LiveId" clId="{B2700EE6-C180-1749-B1A1-294564E6C3E3}" dt="2022-12-22T06:41:26.897" v="3649" actId="478"/>
          <ac:spMkLst>
            <pc:docMk/>
            <pc:sldMk cId="0" sldId="265"/>
            <ac:spMk id="7" creationId="{8C9A9C12-F7F7-CDB4-3304-BEEE6E95CA53}"/>
          </ac:spMkLst>
        </pc:spChg>
        <pc:spChg chg="add del mod">
          <ac:chgData name="Hải Ngân Đinh" userId="b56d41eb1ff6fed2" providerId="LiveId" clId="{B2700EE6-C180-1749-B1A1-294564E6C3E3}" dt="2022-12-22T06:41:26.897" v="3649" actId="478"/>
          <ac:spMkLst>
            <pc:docMk/>
            <pc:sldMk cId="0" sldId="265"/>
            <ac:spMk id="9" creationId="{7F46940D-7EFC-2F18-41AE-393EE0451347}"/>
          </ac:spMkLst>
        </pc:spChg>
        <pc:spChg chg="add del mod">
          <ac:chgData name="Hải Ngân Đinh" userId="b56d41eb1ff6fed2" providerId="LiveId" clId="{B2700EE6-C180-1749-B1A1-294564E6C3E3}" dt="2022-12-22T06:41:26.897" v="3649" actId="478"/>
          <ac:spMkLst>
            <pc:docMk/>
            <pc:sldMk cId="0" sldId="265"/>
            <ac:spMk id="11" creationId="{DB8F1B2B-44A3-D89E-BEC8-95E5DE808FF7}"/>
          </ac:spMkLst>
        </pc:spChg>
        <pc:spChg chg="add mod">
          <ac:chgData name="Hải Ngân Đinh" userId="b56d41eb1ff6fed2" providerId="LiveId" clId="{B2700EE6-C180-1749-B1A1-294564E6C3E3}" dt="2022-12-22T06:42:13.424" v="3666" actId="1076"/>
          <ac:spMkLst>
            <pc:docMk/>
            <pc:sldMk cId="0" sldId="265"/>
            <ac:spMk id="13" creationId="{72680A1E-C490-2DFF-9FA3-20E2D928D34A}"/>
          </ac:spMkLst>
        </pc:spChg>
        <pc:spChg chg="add mod">
          <ac:chgData name="Hải Ngân Đinh" userId="b56d41eb1ff6fed2" providerId="LiveId" clId="{B2700EE6-C180-1749-B1A1-294564E6C3E3}" dt="2022-12-22T06:42:35.768" v="3683" actId="20577"/>
          <ac:spMkLst>
            <pc:docMk/>
            <pc:sldMk cId="0" sldId="265"/>
            <ac:spMk id="15" creationId="{393BE709-93C3-0437-0635-71D168047FED}"/>
          </ac:spMkLst>
        </pc:spChg>
        <pc:spChg chg="add mod">
          <ac:chgData name="Hải Ngân Đinh" userId="b56d41eb1ff6fed2" providerId="LiveId" clId="{B2700EE6-C180-1749-B1A1-294564E6C3E3}" dt="2022-12-22T06:42:42.709" v="3692" actId="20577"/>
          <ac:spMkLst>
            <pc:docMk/>
            <pc:sldMk cId="0" sldId="265"/>
            <ac:spMk id="16" creationId="{2896CB5A-BE2E-BD1F-E407-2A4271F425BA}"/>
          </ac:spMkLst>
        </pc:spChg>
        <pc:spChg chg="add mod">
          <ac:chgData name="Hải Ngân Đinh" userId="b56d41eb1ff6fed2" providerId="LiveId" clId="{B2700EE6-C180-1749-B1A1-294564E6C3E3}" dt="2022-12-22T06:42:50.784" v="3700" actId="20577"/>
          <ac:spMkLst>
            <pc:docMk/>
            <pc:sldMk cId="0" sldId="265"/>
            <ac:spMk id="17" creationId="{708838F8-686A-35C0-9BF2-52B8036A1758}"/>
          </ac:spMkLst>
        </pc:spChg>
        <pc:spChg chg="add del mod">
          <ac:chgData name="Hải Ngân Đinh" userId="b56d41eb1ff6fed2" providerId="LiveId" clId="{B2700EE6-C180-1749-B1A1-294564E6C3E3}" dt="2022-12-22T06:43:38.702" v="3706"/>
          <ac:spMkLst>
            <pc:docMk/>
            <pc:sldMk cId="0" sldId="265"/>
            <ac:spMk id="18" creationId="{CBB7C65B-6087-9CC8-192E-F8F88B63617B}"/>
          </ac:spMkLst>
        </pc:spChg>
        <pc:spChg chg="add del mod">
          <ac:chgData name="Hải Ngân Đinh" userId="b56d41eb1ff6fed2" providerId="LiveId" clId="{B2700EE6-C180-1749-B1A1-294564E6C3E3}" dt="2022-12-22T06:43:38.702" v="3706"/>
          <ac:spMkLst>
            <pc:docMk/>
            <pc:sldMk cId="0" sldId="265"/>
            <ac:spMk id="19" creationId="{5C9E4CE6-0711-D02B-CE95-A991743A7EA1}"/>
          </ac:spMkLst>
        </pc:spChg>
        <pc:spChg chg="add del mod">
          <ac:chgData name="Hải Ngân Đinh" userId="b56d41eb1ff6fed2" providerId="LiveId" clId="{B2700EE6-C180-1749-B1A1-294564E6C3E3}" dt="2022-12-22T06:43:38.702" v="3706"/>
          <ac:spMkLst>
            <pc:docMk/>
            <pc:sldMk cId="0" sldId="265"/>
            <ac:spMk id="20" creationId="{D9FB0D6F-2C03-84E3-6312-A93BD31405DA}"/>
          </ac:spMkLst>
        </pc:spChg>
        <pc:spChg chg="add del mod">
          <ac:chgData name="Hải Ngân Đinh" userId="b56d41eb1ff6fed2" providerId="LiveId" clId="{B2700EE6-C180-1749-B1A1-294564E6C3E3}" dt="2022-12-22T06:43:38.702" v="3706"/>
          <ac:spMkLst>
            <pc:docMk/>
            <pc:sldMk cId="0" sldId="265"/>
            <ac:spMk id="21" creationId="{C745A871-DFBE-2331-54D8-1854D2E9E3EE}"/>
          </ac:spMkLst>
        </pc:spChg>
        <pc:spChg chg="add del mod">
          <ac:chgData name="Hải Ngân Đinh" userId="b56d41eb1ff6fed2" providerId="LiveId" clId="{B2700EE6-C180-1749-B1A1-294564E6C3E3}" dt="2022-12-22T06:43:38.702" v="3706"/>
          <ac:spMkLst>
            <pc:docMk/>
            <pc:sldMk cId="0" sldId="265"/>
            <ac:spMk id="22" creationId="{D49A04F6-746F-8B08-983B-08FDAA12282E}"/>
          </ac:spMkLst>
        </pc:spChg>
        <pc:spChg chg="add del mod">
          <ac:chgData name="Hải Ngân Đinh" userId="b56d41eb1ff6fed2" providerId="LiveId" clId="{B2700EE6-C180-1749-B1A1-294564E6C3E3}" dt="2022-12-22T06:43:38.702" v="3706"/>
          <ac:spMkLst>
            <pc:docMk/>
            <pc:sldMk cId="0" sldId="265"/>
            <ac:spMk id="23" creationId="{2E70B324-5D17-47C2-27D6-5AF66659A9C8}"/>
          </ac:spMkLst>
        </pc:spChg>
        <pc:spChg chg="mod">
          <ac:chgData name="Hải Ngân Đinh" userId="b56d41eb1ff6fed2" providerId="LiveId" clId="{B2700EE6-C180-1749-B1A1-294564E6C3E3}" dt="2022-12-22T06:43:37.148" v="3705"/>
          <ac:spMkLst>
            <pc:docMk/>
            <pc:sldMk cId="0" sldId="265"/>
            <ac:spMk id="25" creationId="{867D5DA7-1582-D48C-10A5-F032E1443F5E}"/>
          </ac:spMkLst>
        </pc:spChg>
        <pc:spChg chg="mod">
          <ac:chgData name="Hải Ngân Đinh" userId="b56d41eb1ff6fed2" providerId="LiveId" clId="{B2700EE6-C180-1749-B1A1-294564E6C3E3}" dt="2022-12-22T06:43:37.148" v="3705"/>
          <ac:spMkLst>
            <pc:docMk/>
            <pc:sldMk cId="0" sldId="265"/>
            <ac:spMk id="26" creationId="{8ABCD974-E7A1-7F84-0D9A-0185990D5F03}"/>
          </ac:spMkLst>
        </pc:spChg>
        <pc:spChg chg="mod">
          <ac:chgData name="Hải Ngân Đinh" userId="b56d41eb1ff6fed2" providerId="LiveId" clId="{B2700EE6-C180-1749-B1A1-294564E6C3E3}" dt="2022-12-22T06:43:37.148" v="3705"/>
          <ac:spMkLst>
            <pc:docMk/>
            <pc:sldMk cId="0" sldId="265"/>
            <ac:spMk id="28" creationId="{3FC13D07-A84C-3127-AAB0-832441CDF4F4}"/>
          </ac:spMkLst>
        </pc:spChg>
        <pc:spChg chg="mod">
          <ac:chgData name="Hải Ngân Đinh" userId="b56d41eb1ff6fed2" providerId="LiveId" clId="{B2700EE6-C180-1749-B1A1-294564E6C3E3}" dt="2022-12-22T06:43:37.148" v="3705"/>
          <ac:spMkLst>
            <pc:docMk/>
            <pc:sldMk cId="0" sldId="265"/>
            <ac:spMk id="29" creationId="{5E045E8E-5FE3-01C5-DCA2-0C00B8BEBC50}"/>
          </ac:spMkLst>
        </pc:spChg>
        <pc:spChg chg="mod">
          <ac:chgData name="Hải Ngân Đinh" userId="b56d41eb1ff6fed2" providerId="LiveId" clId="{B2700EE6-C180-1749-B1A1-294564E6C3E3}" dt="2022-12-22T06:43:37.148" v="3705"/>
          <ac:spMkLst>
            <pc:docMk/>
            <pc:sldMk cId="0" sldId="265"/>
            <ac:spMk id="31" creationId="{38DDB3DE-33C9-A955-A8E2-4012D2FBF4BA}"/>
          </ac:spMkLst>
        </pc:spChg>
        <pc:spChg chg="mod">
          <ac:chgData name="Hải Ngân Đinh" userId="b56d41eb1ff6fed2" providerId="LiveId" clId="{B2700EE6-C180-1749-B1A1-294564E6C3E3}" dt="2022-12-22T06:43:37.148" v="3705"/>
          <ac:spMkLst>
            <pc:docMk/>
            <pc:sldMk cId="0" sldId="265"/>
            <ac:spMk id="32" creationId="{6BCF3CC8-094E-3F8C-4CAE-A65FF062B638}"/>
          </ac:spMkLst>
        </pc:spChg>
        <pc:spChg chg="mod">
          <ac:chgData name="Hải Ngân Đinh" userId="b56d41eb1ff6fed2" providerId="LiveId" clId="{B2700EE6-C180-1749-B1A1-294564E6C3E3}" dt="2022-12-22T06:43:37.148" v="3705"/>
          <ac:spMkLst>
            <pc:docMk/>
            <pc:sldMk cId="0" sldId="265"/>
            <ac:spMk id="33" creationId="{177C4909-079C-2462-6E00-41CD7ACC789C}"/>
          </ac:spMkLst>
        </pc:spChg>
        <pc:spChg chg="mod">
          <ac:chgData name="Hải Ngân Đinh" userId="b56d41eb1ff6fed2" providerId="LiveId" clId="{B2700EE6-C180-1749-B1A1-294564E6C3E3}" dt="2022-12-22T06:43:37.148" v="3705"/>
          <ac:spMkLst>
            <pc:docMk/>
            <pc:sldMk cId="0" sldId="265"/>
            <ac:spMk id="34" creationId="{53BC2B2A-1D5D-E9A5-1784-2FC4ABCCA061}"/>
          </ac:spMkLst>
        </pc:spChg>
        <pc:spChg chg="add del mod">
          <ac:chgData name="Hải Ngân Đinh" userId="b56d41eb1ff6fed2" providerId="LiveId" clId="{B2700EE6-C180-1749-B1A1-294564E6C3E3}" dt="2022-12-22T06:43:38.702" v="3706"/>
          <ac:spMkLst>
            <pc:docMk/>
            <pc:sldMk cId="0" sldId="265"/>
            <ac:spMk id="35" creationId="{C594620A-A999-DAA3-DE44-0496D39B75A5}"/>
          </ac:spMkLst>
        </pc:spChg>
        <pc:spChg chg="add del mod">
          <ac:chgData name="Hải Ngân Đinh" userId="b56d41eb1ff6fed2" providerId="LiveId" clId="{B2700EE6-C180-1749-B1A1-294564E6C3E3}" dt="2022-12-22T06:43:38.702" v="3706"/>
          <ac:spMkLst>
            <pc:docMk/>
            <pc:sldMk cId="0" sldId="265"/>
            <ac:spMk id="36" creationId="{2DAA643F-11E9-B532-6AA0-7E25760C3E26}"/>
          </ac:spMkLst>
        </pc:spChg>
        <pc:spChg chg="add del mod">
          <ac:chgData name="Hải Ngân Đinh" userId="b56d41eb1ff6fed2" providerId="LiveId" clId="{B2700EE6-C180-1749-B1A1-294564E6C3E3}" dt="2022-12-22T06:43:38.702" v="3706"/>
          <ac:spMkLst>
            <pc:docMk/>
            <pc:sldMk cId="0" sldId="265"/>
            <ac:spMk id="37" creationId="{6280C154-3D5E-60AB-45F8-95147B4D452F}"/>
          </ac:spMkLst>
        </pc:spChg>
        <pc:spChg chg="add 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38" creationId="{D517DB47-549E-F55F-B0CB-E45A22177BCF}"/>
          </ac:spMkLst>
        </pc:spChg>
        <pc:spChg chg="add 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39" creationId="{C10C2490-C430-69B9-1887-D02B4F74B873}"/>
          </ac:spMkLst>
        </pc:spChg>
        <pc:spChg chg="add 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40" creationId="{08C6192E-CF98-546D-D269-98ABCA71DC79}"/>
          </ac:spMkLst>
        </pc:spChg>
        <pc:spChg chg="add 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41" creationId="{A8AD5EA8-40A0-326A-CD1F-B723736078DD}"/>
          </ac:spMkLst>
        </pc:spChg>
        <pc:spChg chg="add 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42" creationId="{28250C96-38D5-C29A-B170-272221198FD2}"/>
          </ac:spMkLst>
        </pc:spChg>
        <pc:spChg chg="add 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43" creationId="{5F314062-4C99-BA21-69AA-6442E58BA8E8}"/>
          </ac:spMkLst>
        </pc:spChg>
        <pc:spChg chg="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45" creationId="{CC6E00EA-A2E1-3EF0-4100-E9438D1070B7}"/>
          </ac:spMkLst>
        </pc:spChg>
        <pc:spChg chg="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46" creationId="{AF6DBA52-6327-BADB-7733-50B58F839572}"/>
          </ac:spMkLst>
        </pc:spChg>
        <pc:spChg chg="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48" creationId="{1E79642B-667C-A757-13BF-DBDD460F7B09}"/>
          </ac:spMkLst>
        </pc:spChg>
        <pc:spChg chg="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49" creationId="{B3348A33-B669-10A5-F3C6-C4B219D3685E}"/>
          </ac:spMkLst>
        </pc:spChg>
        <pc:spChg chg="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51" creationId="{540B87D5-CD6E-B371-E4E6-04D900E6ED45}"/>
          </ac:spMkLst>
        </pc:spChg>
        <pc:spChg chg="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52" creationId="{560A6157-68A7-A41B-9D59-2842810938C5}"/>
          </ac:spMkLst>
        </pc:spChg>
        <pc:spChg chg="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53" creationId="{31BAC0F4-B1BA-850E-4A68-0C16D10BC2B9}"/>
          </ac:spMkLst>
        </pc:spChg>
        <pc:spChg chg="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54" creationId="{B9B8BB2E-2C5D-EE62-D377-3F0088D6E7A5}"/>
          </ac:spMkLst>
        </pc:spChg>
        <pc:spChg chg="add 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55" creationId="{F47B54C3-002F-EDFB-5084-2719E7B51003}"/>
          </ac:spMkLst>
        </pc:spChg>
        <pc:spChg chg="add 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56" creationId="{1F24882A-A667-5E6D-B48E-62CAB9AA35C3}"/>
          </ac:spMkLst>
        </pc:spChg>
        <pc:spChg chg="add mod">
          <ac:chgData name="Hải Ngân Đinh" userId="b56d41eb1ff6fed2" providerId="LiveId" clId="{B2700EE6-C180-1749-B1A1-294564E6C3E3}" dt="2022-12-22T06:44:06.851" v="3711"/>
          <ac:spMkLst>
            <pc:docMk/>
            <pc:sldMk cId="0" sldId="265"/>
            <ac:spMk id="57" creationId="{5FB754F8-B780-9A81-F937-B5E3FE894D18}"/>
          </ac:spMkLst>
        </pc:spChg>
        <pc:spChg chg="del">
          <ac:chgData name="Hải Ngân Đinh" userId="b56d41eb1ff6fed2" providerId="LiveId" clId="{B2700EE6-C180-1749-B1A1-294564E6C3E3}" dt="2022-12-22T06:41:23.058" v="3647" actId="478"/>
          <ac:spMkLst>
            <pc:docMk/>
            <pc:sldMk cId="0" sldId="265"/>
            <ac:spMk id="173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1:23.058" v="3647" actId="478"/>
          <ac:spMkLst>
            <pc:docMk/>
            <pc:sldMk cId="0" sldId="265"/>
            <ac:spMk id="185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1:23.058" v="3647" actId="478"/>
          <ac:spMkLst>
            <pc:docMk/>
            <pc:sldMk cId="0" sldId="265"/>
            <ac:spMk id="185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1:23.058" v="3647" actId="478"/>
          <ac:spMkLst>
            <pc:docMk/>
            <pc:sldMk cId="0" sldId="265"/>
            <ac:spMk id="185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1:23.058" v="3647" actId="478"/>
          <ac:spMkLst>
            <pc:docMk/>
            <pc:sldMk cId="0" sldId="265"/>
            <ac:spMk id="185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1:23.058" v="3647" actId="478"/>
          <ac:spMkLst>
            <pc:docMk/>
            <pc:sldMk cId="0" sldId="265"/>
            <ac:spMk id="185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3:01.887" v="3701" actId="478"/>
          <ac:spMkLst>
            <pc:docMk/>
            <pc:sldMk cId="0" sldId="265"/>
            <ac:spMk id="186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3:01.887" v="3701" actId="478"/>
          <ac:spMkLst>
            <pc:docMk/>
            <pc:sldMk cId="0" sldId="265"/>
            <ac:spMk id="186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3:01.887" v="3701" actId="478"/>
          <ac:spMkLst>
            <pc:docMk/>
            <pc:sldMk cId="0" sldId="265"/>
            <ac:spMk id="186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3:01.887" v="3701" actId="478"/>
          <ac:spMkLst>
            <pc:docMk/>
            <pc:sldMk cId="0" sldId="265"/>
            <ac:spMk id="186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3:01.887" v="3701" actId="478"/>
          <ac:spMkLst>
            <pc:docMk/>
            <pc:sldMk cId="0" sldId="265"/>
            <ac:spMk id="186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3:01.887" v="3701" actId="478"/>
          <ac:spMkLst>
            <pc:docMk/>
            <pc:sldMk cId="0" sldId="265"/>
            <ac:spMk id="186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3:01.887" v="3701" actId="478"/>
          <ac:spMkLst>
            <pc:docMk/>
            <pc:sldMk cId="0" sldId="265"/>
            <ac:spMk id="186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3:01.887" v="3701" actId="478"/>
          <ac:spMkLst>
            <pc:docMk/>
            <pc:sldMk cId="0" sldId="265"/>
            <ac:spMk id="186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3:01.887" v="3701" actId="478"/>
          <ac:spMkLst>
            <pc:docMk/>
            <pc:sldMk cId="0" sldId="265"/>
            <ac:spMk id="188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3:01.887" v="3701" actId="478"/>
          <ac:spMkLst>
            <pc:docMk/>
            <pc:sldMk cId="0" sldId="265"/>
            <ac:spMk id="188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3:01.887" v="3701" actId="478"/>
          <ac:spMkLst>
            <pc:docMk/>
            <pc:sldMk cId="0" sldId="265"/>
            <ac:spMk id="188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3:01.887" v="3701" actId="478"/>
          <ac:spMkLst>
            <pc:docMk/>
            <pc:sldMk cId="0" sldId="265"/>
            <ac:spMk id="1886" creationId="{00000000-0000-0000-0000-000000000000}"/>
          </ac:spMkLst>
        </pc:spChg>
        <pc:grpChg chg="add del mod">
          <ac:chgData name="Hải Ngân Đinh" userId="b56d41eb1ff6fed2" providerId="LiveId" clId="{B2700EE6-C180-1749-B1A1-294564E6C3E3}" dt="2022-12-22T06:43:38.702" v="3706"/>
          <ac:grpSpMkLst>
            <pc:docMk/>
            <pc:sldMk cId="0" sldId="265"/>
            <ac:grpSpMk id="24" creationId="{1FE7FC49-CF03-186D-7306-4C0F3D264F0B}"/>
          </ac:grpSpMkLst>
        </pc:grpChg>
        <pc:grpChg chg="add del mod">
          <ac:chgData name="Hải Ngân Đinh" userId="b56d41eb1ff6fed2" providerId="LiveId" clId="{B2700EE6-C180-1749-B1A1-294564E6C3E3}" dt="2022-12-22T06:43:38.702" v="3706"/>
          <ac:grpSpMkLst>
            <pc:docMk/>
            <pc:sldMk cId="0" sldId="265"/>
            <ac:grpSpMk id="27" creationId="{1C1AB9D3-3594-BB33-B371-4FE7460ED7A2}"/>
          </ac:grpSpMkLst>
        </pc:grpChg>
        <pc:grpChg chg="add del mod">
          <ac:chgData name="Hải Ngân Đinh" userId="b56d41eb1ff6fed2" providerId="LiveId" clId="{B2700EE6-C180-1749-B1A1-294564E6C3E3}" dt="2022-12-22T06:43:38.702" v="3706"/>
          <ac:grpSpMkLst>
            <pc:docMk/>
            <pc:sldMk cId="0" sldId="265"/>
            <ac:grpSpMk id="30" creationId="{FF9ECC1A-53D3-8C8A-9BC3-93B07FAD7CBC}"/>
          </ac:grpSpMkLst>
        </pc:grpChg>
        <pc:grpChg chg="add mod">
          <ac:chgData name="Hải Ngân Đinh" userId="b56d41eb1ff6fed2" providerId="LiveId" clId="{B2700EE6-C180-1749-B1A1-294564E6C3E3}" dt="2022-12-22T06:44:06.851" v="3711"/>
          <ac:grpSpMkLst>
            <pc:docMk/>
            <pc:sldMk cId="0" sldId="265"/>
            <ac:grpSpMk id="44" creationId="{7E41CA8D-82E4-0F38-9ABC-9A99BFDC2F2C}"/>
          </ac:grpSpMkLst>
        </pc:grpChg>
        <pc:grpChg chg="add mod">
          <ac:chgData name="Hải Ngân Đinh" userId="b56d41eb1ff6fed2" providerId="LiveId" clId="{B2700EE6-C180-1749-B1A1-294564E6C3E3}" dt="2022-12-22T06:44:06.851" v="3711"/>
          <ac:grpSpMkLst>
            <pc:docMk/>
            <pc:sldMk cId="0" sldId="265"/>
            <ac:grpSpMk id="47" creationId="{CAB9E745-2CA0-34AF-3051-30FFFA8270A3}"/>
          </ac:grpSpMkLst>
        </pc:grpChg>
        <pc:grpChg chg="add mod">
          <ac:chgData name="Hải Ngân Đinh" userId="b56d41eb1ff6fed2" providerId="LiveId" clId="{B2700EE6-C180-1749-B1A1-294564E6C3E3}" dt="2022-12-22T06:44:06.851" v="3711"/>
          <ac:grpSpMkLst>
            <pc:docMk/>
            <pc:sldMk cId="0" sldId="265"/>
            <ac:grpSpMk id="50" creationId="{F3610537-7EFA-3194-A42C-DE5DD5315DA1}"/>
          </ac:grpSpMkLst>
        </pc:grpChg>
        <pc:grpChg chg="del">
          <ac:chgData name="Hải Ngân Đinh" userId="b56d41eb1ff6fed2" providerId="LiveId" clId="{B2700EE6-C180-1749-B1A1-294564E6C3E3}" dt="2022-12-22T06:43:01.887" v="3701" actId="478"/>
          <ac:grpSpMkLst>
            <pc:docMk/>
            <pc:sldMk cId="0" sldId="265"/>
            <ac:grpSpMk id="1868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43:01.887" v="3701" actId="478"/>
          <ac:grpSpMkLst>
            <pc:docMk/>
            <pc:sldMk cId="0" sldId="265"/>
            <ac:grpSpMk id="1872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43:01.887" v="3701" actId="478"/>
          <ac:grpSpMkLst>
            <pc:docMk/>
            <pc:sldMk cId="0" sldId="265"/>
            <ac:grpSpMk id="1875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43:01.887" v="3701" actId="478"/>
          <ac:grpSpMkLst>
            <pc:docMk/>
            <pc:sldMk cId="0" sldId="265"/>
            <ac:grpSpMk id="1878" creationId="{00000000-0000-0000-0000-000000000000}"/>
          </ac:grpSpMkLst>
        </pc:grpChg>
      </pc:sldChg>
      <pc:sldChg chg="addSp delSp modSp mod modTransition modAnim modNotes">
        <pc:chgData name="Hải Ngân Đinh" userId="b56d41eb1ff6fed2" providerId="LiveId" clId="{B2700EE6-C180-1749-B1A1-294564E6C3E3}" dt="2022-12-22T08:21:17.486" v="10185"/>
        <pc:sldMkLst>
          <pc:docMk/>
          <pc:sldMk cId="0" sldId="266"/>
        </pc:sldMkLst>
        <pc:spChg chg="add del mod">
          <ac:chgData name="Hải Ngân Đinh" userId="b56d41eb1ff6fed2" providerId="LiveId" clId="{B2700EE6-C180-1749-B1A1-294564E6C3E3}" dt="2022-12-22T06:44:45.352" v="3713" actId="478"/>
          <ac:spMkLst>
            <pc:docMk/>
            <pc:sldMk cId="0" sldId="266"/>
            <ac:spMk id="3" creationId="{117F1775-575B-B772-8FCA-160E3792FD7A}"/>
          </ac:spMkLst>
        </pc:spChg>
        <pc:spChg chg="add del mod">
          <ac:chgData name="Hải Ngân Đinh" userId="b56d41eb1ff6fed2" providerId="LiveId" clId="{B2700EE6-C180-1749-B1A1-294564E6C3E3}" dt="2022-12-22T06:44:45.352" v="3713" actId="478"/>
          <ac:spMkLst>
            <pc:docMk/>
            <pc:sldMk cId="0" sldId="266"/>
            <ac:spMk id="5" creationId="{3D2D7653-AF65-3B5E-8338-E47EDEA22E29}"/>
          </ac:spMkLst>
        </pc:spChg>
        <pc:spChg chg="add del mod">
          <ac:chgData name="Hải Ngân Đinh" userId="b56d41eb1ff6fed2" providerId="LiveId" clId="{B2700EE6-C180-1749-B1A1-294564E6C3E3}" dt="2022-12-22T06:44:45.352" v="3713" actId="478"/>
          <ac:spMkLst>
            <pc:docMk/>
            <pc:sldMk cId="0" sldId="266"/>
            <ac:spMk id="7" creationId="{B7EE22A7-8AC4-D915-6F2A-E80748CC46AA}"/>
          </ac:spMkLst>
        </pc:spChg>
        <pc:spChg chg="add del mod">
          <ac:chgData name="Hải Ngân Đinh" userId="b56d41eb1ff6fed2" providerId="LiveId" clId="{B2700EE6-C180-1749-B1A1-294564E6C3E3}" dt="2022-12-22T06:44:45.352" v="3713" actId="478"/>
          <ac:spMkLst>
            <pc:docMk/>
            <pc:sldMk cId="0" sldId="266"/>
            <ac:spMk id="9" creationId="{15C37EA1-5575-C62F-BE6A-EE80524E731C}"/>
          </ac:spMkLst>
        </pc:spChg>
        <pc:spChg chg="add del mod">
          <ac:chgData name="Hải Ngân Đinh" userId="b56d41eb1ff6fed2" providerId="LiveId" clId="{B2700EE6-C180-1749-B1A1-294564E6C3E3}" dt="2022-12-22T06:44:45.352" v="3713" actId="478"/>
          <ac:spMkLst>
            <pc:docMk/>
            <pc:sldMk cId="0" sldId="266"/>
            <ac:spMk id="11" creationId="{4146E68F-21B4-388B-0FA8-744942E7DB75}"/>
          </ac:spMkLst>
        </pc:spChg>
        <pc:spChg chg="add del mod">
          <ac:chgData name="Hải Ngân Đinh" userId="b56d41eb1ff6fed2" providerId="LiveId" clId="{B2700EE6-C180-1749-B1A1-294564E6C3E3}" dt="2022-12-22T06:44:45.352" v="3713" actId="478"/>
          <ac:spMkLst>
            <pc:docMk/>
            <pc:sldMk cId="0" sldId="266"/>
            <ac:spMk id="13" creationId="{23E89109-383A-FA63-F39B-E5818D6DB250}"/>
          </ac:spMkLst>
        </pc:spChg>
        <pc:spChg chg="add del mod">
          <ac:chgData name="Hải Ngân Đinh" userId="b56d41eb1ff6fed2" providerId="LiveId" clId="{B2700EE6-C180-1749-B1A1-294564E6C3E3}" dt="2022-12-22T06:44:45.352" v="3713" actId="478"/>
          <ac:spMkLst>
            <pc:docMk/>
            <pc:sldMk cId="0" sldId="266"/>
            <ac:spMk id="15" creationId="{2A46BADA-B696-462B-77BB-3BD543C703AF}"/>
          </ac:spMkLst>
        </pc:spChg>
        <pc:spChg chg="add del mod">
          <ac:chgData name="Hải Ngân Đinh" userId="b56d41eb1ff6fed2" providerId="LiveId" clId="{B2700EE6-C180-1749-B1A1-294564E6C3E3}" dt="2022-12-22T06:44:45.352" v="3713" actId="478"/>
          <ac:spMkLst>
            <pc:docMk/>
            <pc:sldMk cId="0" sldId="266"/>
            <ac:spMk id="17" creationId="{3055CA2A-25B7-D35D-CBBD-8164CC72B73F}"/>
          </ac:spMkLst>
        </pc:spChg>
        <pc:spChg chg="add del mod">
          <ac:chgData name="Hải Ngân Đinh" userId="b56d41eb1ff6fed2" providerId="LiveId" clId="{B2700EE6-C180-1749-B1A1-294564E6C3E3}" dt="2022-12-22T06:44:45.352" v="3713" actId="478"/>
          <ac:spMkLst>
            <pc:docMk/>
            <pc:sldMk cId="0" sldId="266"/>
            <ac:spMk id="19" creationId="{03C8CE1C-46FF-160B-6DB5-7A9330CFD996}"/>
          </ac:spMkLst>
        </pc:spChg>
        <pc:spChg chg="add del mod">
          <ac:chgData name="Hải Ngân Đinh" userId="b56d41eb1ff6fed2" providerId="LiveId" clId="{B2700EE6-C180-1749-B1A1-294564E6C3E3}" dt="2022-12-22T06:44:45.352" v="3713" actId="478"/>
          <ac:spMkLst>
            <pc:docMk/>
            <pc:sldMk cId="0" sldId="266"/>
            <ac:spMk id="21" creationId="{E5C287A5-67A0-D8FA-379F-3565754929AA}"/>
          </ac:spMkLst>
        </pc:spChg>
        <pc:spChg chg="add del mod">
          <ac:chgData name="Hải Ngân Đinh" userId="b56d41eb1ff6fed2" providerId="LiveId" clId="{B2700EE6-C180-1749-B1A1-294564E6C3E3}" dt="2022-12-22T06:44:45.352" v="3713" actId="478"/>
          <ac:spMkLst>
            <pc:docMk/>
            <pc:sldMk cId="0" sldId="266"/>
            <ac:spMk id="23" creationId="{6FFA4160-664B-5896-C6BA-A0DBFD694EC7}"/>
          </ac:spMkLst>
        </pc:spChg>
        <pc:spChg chg="add del mod">
          <ac:chgData name="Hải Ngân Đinh" userId="b56d41eb1ff6fed2" providerId="LiveId" clId="{B2700EE6-C180-1749-B1A1-294564E6C3E3}" dt="2022-12-22T06:44:45.352" v="3713" actId="478"/>
          <ac:spMkLst>
            <pc:docMk/>
            <pc:sldMk cId="0" sldId="266"/>
            <ac:spMk id="25" creationId="{28DE70F9-974A-7C62-25BA-4ADC2F804DDB}"/>
          </ac:spMkLst>
        </pc:spChg>
        <pc:spChg chg="add del mod">
          <ac:chgData name="Hải Ngân Đinh" userId="b56d41eb1ff6fed2" providerId="LiveId" clId="{B2700EE6-C180-1749-B1A1-294564E6C3E3}" dt="2022-12-22T06:44:45.352" v="3713" actId="478"/>
          <ac:spMkLst>
            <pc:docMk/>
            <pc:sldMk cId="0" sldId="266"/>
            <ac:spMk id="27" creationId="{3FEC3CF4-2D1C-896B-11C5-D3F9E45E6E03}"/>
          </ac:spMkLst>
        </pc:spChg>
        <pc:spChg chg="add 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28" creationId="{F114236F-6A5F-F40B-7918-7B25F25D4DE1}"/>
          </ac:spMkLst>
        </pc:spChg>
        <pc:spChg chg="add 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29" creationId="{CFF02FBC-562C-62F2-D7C7-6542ABA30C82}"/>
          </ac:spMkLst>
        </pc:spChg>
        <pc:spChg chg="add 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30" creationId="{DE36284C-4EA5-5C37-3ADE-75A6B9870962}"/>
          </ac:spMkLst>
        </pc:spChg>
        <pc:spChg chg="add 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31" creationId="{1ED048F4-49B4-50BA-5ACA-5CA3E563A0E1}"/>
          </ac:spMkLst>
        </pc:spChg>
        <pc:spChg chg="add 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32" creationId="{C7222E53-140F-B72B-8B57-10C6ADCFC860}"/>
          </ac:spMkLst>
        </pc:spChg>
        <pc:spChg chg="add 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33" creationId="{715298CF-33A0-2170-350D-2B9DBC375D1B}"/>
          </ac:spMkLst>
        </pc:spChg>
        <pc:spChg chg="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35" creationId="{9BEEAB78-9646-FD11-8B4D-CF745A83FD9D}"/>
          </ac:spMkLst>
        </pc:spChg>
        <pc:spChg chg="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36" creationId="{AB08FA63-8644-BFD9-D5BC-8ED4CD1CF5F7}"/>
          </ac:spMkLst>
        </pc:spChg>
        <pc:spChg chg="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38" creationId="{9FF93A37-E6F1-DDE1-B523-10F1A64E982D}"/>
          </ac:spMkLst>
        </pc:spChg>
        <pc:spChg chg="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39" creationId="{086B612A-C1F9-201D-0006-0B2C8B4F2011}"/>
          </ac:spMkLst>
        </pc:spChg>
        <pc:spChg chg="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41" creationId="{9B435B6E-A920-AB5B-A993-C85F0A0CF3F5}"/>
          </ac:spMkLst>
        </pc:spChg>
        <pc:spChg chg="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42" creationId="{E7DDF59C-4ED2-0648-F027-2D87E69EF19C}"/>
          </ac:spMkLst>
        </pc:spChg>
        <pc:spChg chg="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43" creationId="{A4314458-281F-7A0A-B87D-6609D3EC63DF}"/>
          </ac:spMkLst>
        </pc:spChg>
        <pc:spChg chg="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44" creationId="{0E1F93C1-D2B3-84B5-7E35-C5AE41345109}"/>
          </ac:spMkLst>
        </pc:spChg>
        <pc:spChg chg="add 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45" creationId="{DDA2DED4-6F4F-88BA-E615-E0CC3B3B3933}"/>
          </ac:spMkLst>
        </pc:spChg>
        <pc:spChg chg="add 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46" creationId="{E9C7CDC8-4E5E-E403-C1B5-DF8A973880BD}"/>
          </ac:spMkLst>
        </pc:spChg>
        <pc:spChg chg="add mod">
          <ac:chgData name="Hải Ngân Đinh" userId="b56d41eb1ff6fed2" providerId="LiveId" clId="{B2700EE6-C180-1749-B1A1-294564E6C3E3}" dt="2022-12-22T06:45:24.330" v="3716"/>
          <ac:spMkLst>
            <pc:docMk/>
            <pc:sldMk cId="0" sldId="266"/>
            <ac:spMk id="47" creationId="{694B66E1-C5D9-C7EC-CB69-AA38BE616101}"/>
          </ac:spMkLst>
        </pc:spChg>
        <pc:spChg chg="add mod">
          <ac:chgData name="Hải Ngân Đinh" userId="b56d41eb1ff6fed2" providerId="LiveId" clId="{B2700EE6-C180-1749-B1A1-294564E6C3E3}" dt="2022-12-22T06:48:33.625" v="3854" actId="122"/>
          <ac:spMkLst>
            <pc:docMk/>
            <pc:sldMk cId="0" sldId="266"/>
            <ac:spMk id="48" creationId="{35392C37-BDD8-8758-16C3-70D1FC939930}"/>
          </ac:spMkLst>
        </pc:spChg>
        <pc:spChg chg="add mod">
          <ac:chgData name="Hải Ngân Đinh" userId="b56d41eb1ff6fed2" providerId="LiveId" clId="{B2700EE6-C180-1749-B1A1-294564E6C3E3}" dt="2022-12-22T06:48:31.271" v="3852" actId="1076"/>
          <ac:spMkLst>
            <pc:docMk/>
            <pc:sldMk cId="0" sldId="266"/>
            <ac:spMk id="50" creationId="{C5BA8A90-ACDB-D0A8-CA27-992C67FBC187}"/>
          </ac:spMkLst>
        </pc:spChg>
        <pc:spChg chg="add mod">
          <ac:chgData name="Hải Ngân Đinh" userId="b56d41eb1ff6fed2" providerId="LiveId" clId="{B2700EE6-C180-1749-B1A1-294564E6C3E3}" dt="2022-12-22T06:50:03.942" v="4018" actId="207"/>
          <ac:spMkLst>
            <pc:docMk/>
            <pc:sldMk cId="0" sldId="266"/>
            <ac:spMk id="51" creationId="{B5F13BE7-30B1-2864-6376-B0DF7E79671C}"/>
          </ac:spMkLst>
        </pc:spChg>
        <pc:spChg chg="add mod">
          <ac:chgData name="Hải Ngân Đinh" userId="b56d41eb1ff6fed2" providerId="LiveId" clId="{B2700EE6-C180-1749-B1A1-294564E6C3E3}" dt="2022-12-22T06:50:03.942" v="4018" actId="207"/>
          <ac:spMkLst>
            <pc:docMk/>
            <pc:sldMk cId="0" sldId="266"/>
            <ac:spMk id="52" creationId="{266E2043-D3A8-84BE-1021-A151BF41EDE6}"/>
          </ac:spMkLst>
        </pc:spChg>
        <pc:spChg chg="add mod">
          <ac:chgData name="Hải Ngân Đinh" userId="b56d41eb1ff6fed2" providerId="LiveId" clId="{B2700EE6-C180-1749-B1A1-294564E6C3E3}" dt="2022-12-22T06:50:03.942" v="4018" actId="207"/>
          <ac:spMkLst>
            <pc:docMk/>
            <pc:sldMk cId="0" sldId="266"/>
            <ac:spMk id="53" creationId="{F27634EF-769E-FD8C-404D-5C67BC7B194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89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89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89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89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89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89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89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89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89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0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0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0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0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0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0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0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0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0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0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1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1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2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2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2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4:44.929" v="3712" actId="478"/>
          <ac:spMkLst>
            <pc:docMk/>
            <pc:sldMk cId="0" sldId="266"/>
            <ac:spMk id="1930" creationId="{00000000-0000-0000-0000-000000000000}"/>
          </ac:spMkLst>
        </pc:spChg>
        <pc:grpChg chg="add mod">
          <ac:chgData name="Hải Ngân Đinh" userId="b56d41eb1ff6fed2" providerId="LiveId" clId="{B2700EE6-C180-1749-B1A1-294564E6C3E3}" dt="2022-12-22T06:45:24.330" v="3716"/>
          <ac:grpSpMkLst>
            <pc:docMk/>
            <pc:sldMk cId="0" sldId="266"/>
            <ac:grpSpMk id="34" creationId="{C838EAD6-1BD5-F742-92EF-8C3D9F0532D8}"/>
          </ac:grpSpMkLst>
        </pc:grpChg>
        <pc:grpChg chg="add mod">
          <ac:chgData name="Hải Ngân Đinh" userId="b56d41eb1ff6fed2" providerId="LiveId" clId="{B2700EE6-C180-1749-B1A1-294564E6C3E3}" dt="2022-12-22T06:45:24.330" v="3716"/>
          <ac:grpSpMkLst>
            <pc:docMk/>
            <pc:sldMk cId="0" sldId="266"/>
            <ac:grpSpMk id="37" creationId="{0D3C98F2-2BD3-D8F5-D583-98F06981D415}"/>
          </ac:grpSpMkLst>
        </pc:grpChg>
        <pc:grpChg chg="add mod">
          <ac:chgData name="Hải Ngân Đinh" userId="b56d41eb1ff6fed2" providerId="LiveId" clId="{B2700EE6-C180-1749-B1A1-294564E6C3E3}" dt="2022-12-22T06:45:24.330" v="3716"/>
          <ac:grpSpMkLst>
            <pc:docMk/>
            <pc:sldMk cId="0" sldId="266"/>
            <ac:grpSpMk id="40" creationId="{9C704E7E-410A-1319-F836-5353E31613B1}"/>
          </ac:grpSpMkLst>
        </pc:grpChg>
        <pc:grpChg chg="del">
          <ac:chgData name="Hải Ngân Đinh" userId="b56d41eb1ff6fed2" providerId="LiveId" clId="{B2700EE6-C180-1749-B1A1-294564E6C3E3}" dt="2022-12-22T06:44:44.929" v="3712" actId="478"/>
          <ac:grpSpMkLst>
            <pc:docMk/>
            <pc:sldMk cId="0" sldId="266"/>
            <ac:grpSpMk id="1912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44:44.929" v="3712" actId="478"/>
          <ac:grpSpMkLst>
            <pc:docMk/>
            <pc:sldMk cId="0" sldId="266"/>
            <ac:grpSpMk id="1916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44:44.929" v="3712" actId="478"/>
          <ac:grpSpMkLst>
            <pc:docMk/>
            <pc:sldMk cId="0" sldId="266"/>
            <ac:grpSpMk id="1919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44:44.929" v="3712" actId="478"/>
          <ac:grpSpMkLst>
            <pc:docMk/>
            <pc:sldMk cId="0" sldId="266"/>
            <ac:grpSpMk id="1922" creationId="{00000000-0000-0000-0000-000000000000}"/>
          </ac:grpSpMkLst>
        </pc:grpChg>
        <pc:cxnChg chg="add mod">
          <ac:chgData name="Hải Ngân Đinh" userId="b56d41eb1ff6fed2" providerId="LiveId" clId="{B2700EE6-C180-1749-B1A1-294564E6C3E3}" dt="2022-12-22T06:49:53.369" v="4017" actId="208"/>
          <ac:cxnSpMkLst>
            <pc:docMk/>
            <pc:sldMk cId="0" sldId="266"/>
            <ac:cxnSpMk id="55" creationId="{0B1CD5FC-5A9D-4736-009A-07374440D02F}"/>
          </ac:cxnSpMkLst>
        </pc:cxnChg>
        <pc:cxnChg chg="add mod">
          <ac:chgData name="Hải Ngân Đinh" userId="b56d41eb1ff6fed2" providerId="LiveId" clId="{B2700EE6-C180-1749-B1A1-294564E6C3E3}" dt="2022-12-22T06:49:53.369" v="4017" actId="208"/>
          <ac:cxnSpMkLst>
            <pc:docMk/>
            <pc:sldMk cId="0" sldId="266"/>
            <ac:cxnSpMk id="57" creationId="{7F76C873-5C8E-A7CD-F9F6-2B7586D49209}"/>
          </ac:cxnSpMkLst>
        </pc:cxnChg>
      </pc:sldChg>
      <pc:sldChg chg="addSp delSp modSp mod ord modTransition modAnim modNotes">
        <pc:chgData name="Hải Ngân Đinh" userId="b56d41eb1ff6fed2" providerId="LiveId" clId="{B2700EE6-C180-1749-B1A1-294564E6C3E3}" dt="2022-12-22T08:20:10.341" v="10169"/>
        <pc:sldMkLst>
          <pc:docMk/>
          <pc:sldMk cId="0" sldId="267"/>
        </pc:sldMkLst>
        <pc:spChg chg="add del mod">
          <ac:chgData name="Hải Ngân Đinh" userId="b56d41eb1ff6fed2" providerId="LiveId" clId="{B2700EE6-C180-1749-B1A1-294564E6C3E3}" dt="2022-12-22T06:40:06.052" v="3521" actId="478"/>
          <ac:spMkLst>
            <pc:docMk/>
            <pc:sldMk cId="0" sldId="267"/>
            <ac:spMk id="3" creationId="{50943B26-44C3-91D3-68C4-A6118F82E930}"/>
          </ac:spMkLst>
        </pc:spChg>
        <pc:spChg chg="add 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4" creationId="{85B3FF78-0A89-911A-D432-155756C5FDA7}"/>
          </ac:spMkLst>
        </pc:spChg>
        <pc:spChg chg="add mod">
          <ac:chgData name="Hải Ngân Đinh" userId="b56d41eb1ff6fed2" providerId="LiveId" clId="{B2700EE6-C180-1749-B1A1-294564E6C3E3}" dt="2022-12-22T06:40:16.454" v="3524" actId="207"/>
          <ac:spMkLst>
            <pc:docMk/>
            <pc:sldMk cId="0" sldId="267"/>
            <ac:spMk id="5" creationId="{97447D33-CC5F-40AA-C965-0E6E35F70F20}"/>
          </ac:spMkLst>
        </pc:spChg>
        <pc:spChg chg="add mod">
          <ac:chgData name="Hải Ngân Đinh" userId="b56d41eb1ff6fed2" providerId="LiveId" clId="{B2700EE6-C180-1749-B1A1-294564E6C3E3}" dt="2022-12-22T06:40:13.286" v="3523" actId="207"/>
          <ac:spMkLst>
            <pc:docMk/>
            <pc:sldMk cId="0" sldId="267"/>
            <ac:spMk id="6" creationId="{0B60410B-F1EB-E0D5-F157-6CE67B548265}"/>
          </ac:spMkLst>
        </pc:spChg>
        <pc:spChg chg="add 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7" creationId="{792AABAE-4896-6926-9957-3C0C6AA62C52}"/>
          </ac:spMkLst>
        </pc:spChg>
        <pc:spChg chg="add 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8" creationId="{89E27766-D556-3B63-EFEF-D08840CB2D6F}"/>
          </ac:spMkLst>
        </pc:spChg>
        <pc:spChg chg="add 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9" creationId="{C3273E34-B4B8-C1A7-877E-706F3F4F9EDA}"/>
          </ac:spMkLst>
        </pc:spChg>
        <pc:spChg chg="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11" creationId="{DB37EF15-EBAE-5276-EDD5-7674C9CA87EE}"/>
          </ac:spMkLst>
        </pc:spChg>
        <pc:spChg chg="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12" creationId="{01DCFD67-E652-A7B1-4350-D13B92D07166}"/>
          </ac:spMkLst>
        </pc:spChg>
        <pc:spChg chg="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14" creationId="{5F948181-5074-F4DD-DF0B-632529959F94}"/>
          </ac:spMkLst>
        </pc:spChg>
        <pc:spChg chg="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15" creationId="{BC775337-7417-B6B4-2832-D77A2F602172}"/>
          </ac:spMkLst>
        </pc:spChg>
        <pc:spChg chg="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17" creationId="{A9290D1D-9C02-52CD-43E6-AE721A7F252D}"/>
          </ac:spMkLst>
        </pc:spChg>
        <pc:spChg chg="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18" creationId="{49854D87-D20B-2246-AF53-93D3FB961DC0}"/>
          </ac:spMkLst>
        </pc:spChg>
        <pc:spChg chg="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19" creationId="{2F842B90-25C8-45B8-3A81-EC21DC323474}"/>
          </ac:spMkLst>
        </pc:spChg>
        <pc:spChg chg="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20" creationId="{9A7D6458-60D8-C07C-EEFC-674216BE9D4C}"/>
          </ac:spMkLst>
        </pc:spChg>
        <pc:spChg chg="add 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21" creationId="{81F57A1A-7D1E-B4DE-4B26-CF49156D318E}"/>
          </ac:spMkLst>
        </pc:spChg>
        <pc:spChg chg="add 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22" creationId="{82854F5E-5A9E-DE6F-A475-83F087DEF799}"/>
          </ac:spMkLst>
        </pc:spChg>
        <pc:spChg chg="add mod">
          <ac:chgData name="Hải Ngân Đinh" userId="b56d41eb1ff6fed2" providerId="LiveId" clId="{B2700EE6-C180-1749-B1A1-294564E6C3E3}" dt="2022-12-22T06:40:09.503" v="3522"/>
          <ac:spMkLst>
            <pc:docMk/>
            <pc:sldMk cId="0" sldId="267"/>
            <ac:spMk id="23" creationId="{D7BDCB61-AF05-6C9A-BFFF-D5A3BE232CE2}"/>
          </ac:spMkLst>
        </pc:spChg>
        <pc:spChg chg="add mod">
          <ac:chgData name="Hải Ngân Đinh" userId="b56d41eb1ff6fed2" providerId="LiveId" clId="{B2700EE6-C180-1749-B1A1-294564E6C3E3}" dt="2022-12-22T06:41:59.425" v="3661" actId="1076"/>
          <ac:spMkLst>
            <pc:docMk/>
            <pc:sldMk cId="0" sldId="267"/>
            <ac:spMk id="24" creationId="{5A7D3EF8-3022-F7AA-BD72-4E7028CA8A24}"/>
          </ac:spMkLst>
        </pc:spChg>
        <pc:spChg chg="add mod">
          <ac:chgData name="Hải Ngân Đinh" userId="b56d41eb1ff6fed2" providerId="LiveId" clId="{B2700EE6-C180-1749-B1A1-294564E6C3E3}" dt="2022-12-22T06:42:01.124" v="3662" actId="1076"/>
          <ac:spMkLst>
            <pc:docMk/>
            <pc:sldMk cId="0" sldId="267"/>
            <ac:spMk id="25" creationId="{0F74CAE3-DF1A-9D6F-F746-7BCCF1390877}"/>
          </ac:spMkLst>
        </pc:spChg>
        <pc:spChg chg="del">
          <ac:chgData name="Hải Ngân Đinh" userId="b56d41eb1ff6fed2" providerId="LiveId" clId="{B2700EE6-C180-1749-B1A1-294564E6C3E3}" dt="2022-12-22T06:40:04.179" v="3520" actId="478"/>
          <ac:spMkLst>
            <pc:docMk/>
            <pc:sldMk cId="0" sldId="267"/>
            <ac:spMk id="193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0:02.320" v="3519" actId="478"/>
          <ac:spMkLst>
            <pc:docMk/>
            <pc:sldMk cId="0" sldId="267"/>
            <ac:spMk id="208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0:02.320" v="3519" actId="478"/>
          <ac:spMkLst>
            <pc:docMk/>
            <pc:sldMk cId="0" sldId="267"/>
            <ac:spMk id="208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0:02.320" v="3519" actId="478"/>
          <ac:spMkLst>
            <pc:docMk/>
            <pc:sldMk cId="0" sldId="267"/>
            <ac:spMk id="208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0:02.320" v="3519" actId="478"/>
          <ac:spMkLst>
            <pc:docMk/>
            <pc:sldMk cId="0" sldId="267"/>
            <ac:spMk id="208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0:02.320" v="3519" actId="478"/>
          <ac:spMkLst>
            <pc:docMk/>
            <pc:sldMk cId="0" sldId="267"/>
            <ac:spMk id="208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0:02.320" v="3519" actId="478"/>
          <ac:spMkLst>
            <pc:docMk/>
            <pc:sldMk cId="0" sldId="267"/>
            <ac:spMk id="208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0:02.320" v="3519" actId="478"/>
          <ac:spMkLst>
            <pc:docMk/>
            <pc:sldMk cId="0" sldId="267"/>
            <ac:spMk id="208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0:02.320" v="3519" actId="478"/>
          <ac:spMkLst>
            <pc:docMk/>
            <pc:sldMk cId="0" sldId="267"/>
            <ac:spMk id="208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0:02.320" v="3519" actId="478"/>
          <ac:spMkLst>
            <pc:docMk/>
            <pc:sldMk cId="0" sldId="267"/>
            <ac:spMk id="210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0:02.320" v="3519" actId="478"/>
          <ac:spMkLst>
            <pc:docMk/>
            <pc:sldMk cId="0" sldId="267"/>
            <ac:spMk id="210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0:02.320" v="3519" actId="478"/>
          <ac:spMkLst>
            <pc:docMk/>
            <pc:sldMk cId="0" sldId="267"/>
            <ac:spMk id="210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40:02.320" v="3519" actId="478"/>
          <ac:spMkLst>
            <pc:docMk/>
            <pc:sldMk cId="0" sldId="267"/>
            <ac:spMk id="2107" creationId="{00000000-0000-0000-0000-000000000000}"/>
          </ac:spMkLst>
        </pc:spChg>
        <pc:grpChg chg="add mod">
          <ac:chgData name="Hải Ngân Đinh" userId="b56d41eb1ff6fed2" providerId="LiveId" clId="{B2700EE6-C180-1749-B1A1-294564E6C3E3}" dt="2022-12-22T06:40:09.503" v="3522"/>
          <ac:grpSpMkLst>
            <pc:docMk/>
            <pc:sldMk cId="0" sldId="267"/>
            <ac:grpSpMk id="10" creationId="{6DB11577-E37C-1D95-61EA-B4E1979C52EB}"/>
          </ac:grpSpMkLst>
        </pc:grpChg>
        <pc:grpChg chg="add mod">
          <ac:chgData name="Hải Ngân Đinh" userId="b56d41eb1ff6fed2" providerId="LiveId" clId="{B2700EE6-C180-1749-B1A1-294564E6C3E3}" dt="2022-12-22T06:40:09.503" v="3522"/>
          <ac:grpSpMkLst>
            <pc:docMk/>
            <pc:sldMk cId="0" sldId="267"/>
            <ac:grpSpMk id="13" creationId="{C066CE08-9506-F37B-04C5-4CDC163961A7}"/>
          </ac:grpSpMkLst>
        </pc:grpChg>
        <pc:grpChg chg="add mod">
          <ac:chgData name="Hải Ngân Đinh" userId="b56d41eb1ff6fed2" providerId="LiveId" clId="{B2700EE6-C180-1749-B1A1-294564E6C3E3}" dt="2022-12-22T06:40:09.503" v="3522"/>
          <ac:grpSpMkLst>
            <pc:docMk/>
            <pc:sldMk cId="0" sldId="267"/>
            <ac:grpSpMk id="16" creationId="{4344A3D5-A6AB-D66A-7368-2F424CA96207}"/>
          </ac:grpSpMkLst>
        </pc:grpChg>
        <pc:grpChg chg="del">
          <ac:chgData name="Hải Ngân Đinh" userId="b56d41eb1ff6fed2" providerId="LiveId" clId="{B2700EE6-C180-1749-B1A1-294564E6C3E3}" dt="2022-12-22T06:40:02.320" v="3519" actId="478"/>
          <ac:grpSpMkLst>
            <pc:docMk/>
            <pc:sldMk cId="0" sldId="267"/>
            <ac:grpSpMk id="2089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40:02.320" v="3519" actId="478"/>
          <ac:grpSpMkLst>
            <pc:docMk/>
            <pc:sldMk cId="0" sldId="267"/>
            <ac:grpSpMk id="2093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40:02.320" v="3519" actId="478"/>
          <ac:grpSpMkLst>
            <pc:docMk/>
            <pc:sldMk cId="0" sldId="267"/>
            <ac:grpSpMk id="2096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40:02.320" v="3519" actId="478"/>
          <ac:grpSpMkLst>
            <pc:docMk/>
            <pc:sldMk cId="0" sldId="267"/>
            <ac:grpSpMk id="2099" creationId="{00000000-0000-0000-0000-000000000000}"/>
          </ac:grpSpMkLst>
        </pc:grpChg>
      </pc:sldChg>
      <pc:sldChg chg="addSp delSp modSp mod modTransition modAnim modNotes">
        <pc:chgData name="Hải Ngân Đinh" userId="b56d41eb1ff6fed2" providerId="LiveId" clId="{B2700EE6-C180-1749-B1A1-294564E6C3E3}" dt="2022-12-22T08:22:37.702" v="10208"/>
        <pc:sldMkLst>
          <pc:docMk/>
          <pc:sldMk cId="0" sldId="268"/>
        </pc:sldMkLst>
        <pc:spChg chg="add del mod">
          <ac:chgData name="Hải Ngân Đinh" userId="b56d41eb1ff6fed2" providerId="LiveId" clId="{B2700EE6-C180-1749-B1A1-294564E6C3E3}" dt="2022-12-22T06:57:35.467" v="4422" actId="478"/>
          <ac:spMkLst>
            <pc:docMk/>
            <pc:sldMk cId="0" sldId="268"/>
            <ac:spMk id="3" creationId="{75310100-C578-07A6-11E6-3C4C117ED3BD}"/>
          </ac:spMkLst>
        </pc:spChg>
        <pc:spChg chg="add 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7" creationId="{0072E490-13FD-70E5-6792-D80083E6CCA4}"/>
          </ac:spMkLst>
        </pc:spChg>
        <pc:spChg chg="add 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8" creationId="{511077DD-56F1-A2E7-3E76-4FE2A012BC4D}"/>
          </ac:spMkLst>
        </pc:spChg>
        <pc:spChg chg="add 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9" creationId="{8CA4D950-59BC-C759-5F57-4E3181364906}"/>
          </ac:spMkLst>
        </pc:spChg>
        <pc:spChg chg="add 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10" creationId="{57FB6301-8AB7-DD27-5C6F-37F1BDB33BCD}"/>
          </ac:spMkLst>
        </pc:spChg>
        <pc:spChg chg="add 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11" creationId="{05E8DC65-567F-1118-4250-2DCE225A5156}"/>
          </ac:spMkLst>
        </pc:spChg>
        <pc:spChg chg="add 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12" creationId="{971D4497-711D-703C-CE15-E280A9047C0E}"/>
          </ac:spMkLst>
        </pc:spChg>
        <pc:spChg chg="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14" creationId="{DEBBCEAA-2101-D61D-CCE2-5FF213E8F14B}"/>
          </ac:spMkLst>
        </pc:spChg>
        <pc:spChg chg="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15" creationId="{48AA6BA1-778B-F233-2ED4-FD1C9EC3AAE5}"/>
          </ac:spMkLst>
        </pc:spChg>
        <pc:spChg chg="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17" creationId="{89DFCB68-7FED-DE6C-5234-51DD7401729C}"/>
          </ac:spMkLst>
        </pc:spChg>
        <pc:spChg chg="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18" creationId="{2403335A-1CDE-09EF-7CC1-067F8889FF38}"/>
          </ac:spMkLst>
        </pc:spChg>
        <pc:spChg chg="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20" creationId="{883ACF59-FFE0-E200-258E-D6F40CD3693F}"/>
          </ac:spMkLst>
        </pc:spChg>
        <pc:spChg chg="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21" creationId="{60227C71-6200-1102-189B-DD6ECA0AC174}"/>
          </ac:spMkLst>
        </pc:spChg>
        <pc:spChg chg="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22" creationId="{F70D0F9B-0315-4A33-85AF-B4E84EBA07C2}"/>
          </ac:spMkLst>
        </pc:spChg>
        <pc:spChg chg="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23" creationId="{D5D69895-FC94-3781-206B-CA4398F4F9C0}"/>
          </ac:spMkLst>
        </pc:spChg>
        <pc:spChg chg="add 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24" creationId="{554C9B00-3E23-99D9-CDEB-E761D801DC38}"/>
          </ac:spMkLst>
        </pc:spChg>
        <pc:spChg chg="add 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25" creationId="{00EF6265-3992-4ADA-A3B3-474FB85F9B43}"/>
          </ac:spMkLst>
        </pc:spChg>
        <pc:spChg chg="add mod">
          <ac:chgData name="Hải Ngân Đinh" userId="b56d41eb1ff6fed2" providerId="LiveId" clId="{B2700EE6-C180-1749-B1A1-294564E6C3E3}" dt="2022-12-22T06:57:47.739" v="4426"/>
          <ac:spMkLst>
            <pc:docMk/>
            <pc:sldMk cId="0" sldId="268"/>
            <ac:spMk id="26" creationId="{DBA26E9C-B2CF-01C6-F170-8A21C964ECC6}"/>
          </ac:spMkLst>
        </pc:spChg>
        <pc:spChg chg="add mod">
          <ac:chgData name="Hải Ngân Đinh" userId="b56d41eb1ff6fed2" providerId="LiveId" clId="{B2700EE6-C180-1749-B1A1-294564E6C3E3}" dt="2022-12-22T06:57:52.458" v="4427"/>
          <ac:spMkLst>
            <pc:docMk/>
            <pc:sldMk cId="0" sldId="268"/>
            <ac:spMk id="27" creationId="{AC8F0F23-0CE0-C428-3DD7-2AA2A0C2CCE4}"/>
          </ac:spMkLst>
        </pc:spChg>
        <pc:spChg chg="add mod">
          <ac:chgData name="Hải Ngân Đinh" userId="b56d41eb1ff6fed2" providerId="LiveId" clId="{B2700EE6-C180-1749-B1A1-294564E6C3E3}" dt="2022-12-22T07:03:01.236" v="4733" actId="1035"/>
          <ac:spMkLst>
            <pc:docMk/>
            <pc:sldMk cId="0" sldId="268"/>
            <ac:spMk id="28" creationId="{42CCE950-29F4-0D73-45FA-9102EE4332F7}"/>
          </ac:spMkLst>
        </pc:spChg>
        <pc:spChg chg="add mod">
          <ac:chgData name="Hải Ngân Đinh" userId="b56d41eb1ff6fed2" providerId="LiveId" clId="{B2700EE6-C180-1749-B1A1-294564E6C3E3}" dt="2022-12-22T07:03:01.236" v="4733" actId="1035"/>
          <ac:spMkLst>
            <pc:docMk/>
            <pc:sldMk cId="0" sldId="268"/>
            <ac:spMk id="29" creationId="{F9D97390-0226-321E-9894-49E7B3D53DB6}"/>
          </ac:spMkLst>
        </pc:spChg>
        <pc:spChg chg="add mod">
          <ac:chgData name="Hải Ngân Đinh" userId="b56d41eb1ff6fed2" providerId="LiveId" clId="{B2700EE6-C180-1749-B1A1-294564E6C3E3}" dt="2022-12-22T07:02:52.774" v="4723" actId="1037"/>
          <ac:spMkLst>
            <pc:docMk/>
            <pc:sldMk cId="0" sldId="268"/>
            <ac:spMk id="30" creationId="{698A1965-3BF0-762F-C5C2-F62371C8D692}"/>
          </ac:spMkLst>
        </pc:spChg>
        <pc:spChg chg="add del mod">
          <ac:chgData name="Hải Ngân Đinh" userId="b56d41eb1ff6fed2" providerId="LiveId" clId="{B2700EE6-C180-1749-B1A1-294564E6C3E3}" dt="2022-12-22T07:00:29.418" v="4591" actId="478"/>
          <ac:spMkLst>
            <pc:docMk/>
            <pc:sldMk cId="0" sldId="268"/>
            <ac:spMk id="31" creationId="{90D6B74B-8C33-040F-C6EC-8D161DF1CEB6}"/>
          </ac:spMkLst>
        </pc:spChg>
        <pc:spChg chg="mod">
          <ac:chgData name="Hải Ngân Đinh" userId="b56d41eb1ff6fed2" providerId="LiveId" clId="{B2700EE6-C180-1749-B1A1-294564E6C3E3}" dt="2022-12-22T06:57:42.909" v="4425" actId="164"/>
          <ac:spMkLst>
            <pc:docMk/>
            <pc:sldMk cId="0" sldId="268"/>
            <ac:spMk id="2112" creationId="{00000000-0000-0000-0000-000000000000}"/>
          </ac:spMkLst>
        </pc:spChg>
        <pc:spChg chg="mod">
          <ac:chgData name="Hải Ngân Đinh" userId="b56d41eb1ff6fed2" providerId="LiveId" clId="{B2700EE6-C180-1749-B1A1-294564E6C3E3}" dt="2022-12-22T06:57:39.662" v="4424" actId="164"/>
          <ac:spMkLst>
            <pc:docMk/>
            <pc:sldMk cId="0" sldId="268"/>
            <ac:spMk id="211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7:33.994" v="4421" actId="478"/>
          <ac:spMkLst>
            <pc:docMk/>
            <pc:sldMk cId="0" sldId="268"/>
            <ac:spMk id="410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7:33.994" v="4421" actId="478"/>
          <ac:spMkLst>
            <pc:docMk/>
            <pc:sldMk cId="0" sldId="268"/>
            <ac:spMk id="411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7:33.994" v="4421" actId="478"/>
          <ac:spMkLst>
            <pc:docMk/>
            <pc:sldMk cId="0" sldId="268"/>
            <ac:spMk id="411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7:33.994" v="4421" actId="478"/>
          <ac:spMkLst>
            <pc:docMk/>
            <pc:sldMk cId="0" sldId="268"/>
            <ac:spMk id="411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7:33.994" v="4421" actId="478"/>
          <ac:spMkLst>
            <pc:docMk/>
            <pc:sldMk cId="0" sldId="268"/>
            <ac:spMk id="411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7:33.994" v="4421" actId="478"/>
          <ac:spMkLst>
            <pc:docMk/>
            <pc:sldMk cId="0" sldId="268"/>
            <ac:spMk id="411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7:33.994" v="4421" actId="478"/>
          <ac:spMkLst>
            <pc:docMk/>
            <pc:sldMk cId="0" sldId="268"/>
            <ac:spMk id="411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7:33.994" v="4421" actId="478"/>
          <ac:spMkLst>
            <pc:docMk/>
            <pc:sldMk cId="0" sldId="268"/>
            <ac:spMk id="411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7:33.994" v="4421" actId="478"/>
          <ac:spMkLst>
            <pc:docMk/>
            <pc:sldMk cId="0" sldId="268"/>
            <ac:spMk id="412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7:33.994" v="4421" actId="478"/>
          <ac:spMkLst>
            <pc:docMk/>
            <pc:sldMk cId="0" sldId="268"/>
            <ac:spMk id="413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7:33.994" v="4421" actId="478"/>
          <ac:spMkLst>
            <pc:docMk/>
            <pc:sldMk cId="0" sldId="268"/>
            <ac:spMk id="413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7:33.994" v="4421" actId="478"/>
          <ac:spMkLst>
            <pc:docMk/>
            <pc:sldMk cId="0" sldId="268"/>
            <ac:spMk id="413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7:33.994" v="4421" actId="478"/>
          <ac:spMkLst>
            <pc:docMk/>
            <pc:sldMk cId="0" sldId="268"/>
            <ac:spMk id="4139" creationId="{00000000-0000-0000-0000-000000000000}"/>
          </ac:spMkLst>
        </pc:spChg>
        <pc:grpChg chg="add mod">
          <ac:chgData name="Hải Ngân Đinh" userId="b56d41eb1ff6fed2" providerId="LiveId" clId="{B2700EE6-C180-1749-B1A1-294564E6C3E3}" dt="2022-12-22T06:57:39.662" v="4424" actId="164"/>
          <ac:grpSpMkLst>
            <pc:docMk/>
            <pc:sldMk cId="0" sldId="268"/>
            <ac:grpSpMk id="4" creationId="{F38E42BF-4BAB-DB1B-3848-5BA9DB32822B}"/>
          </ac:grpSpMkLst>
        </pc:grpChg>
        <pc:grpChg chg="add mod">
          <ac:chgData name="Hải Ngân Đinh" userId="b56d41eb1ff6fed2" providerId="LiveId" clId="{B2700EE6-C180-1749-B1A1-294564E6C3E3}" dt="2022-12-22T07:02:33.363" v="4716" actId="14100"/>
          <ac:grpSpMkLst>
            <pc:docMk/>
            <pc:sldMk cId="0" sldId="268"/>
            <ac:grpSpMk id="5" creationId="{8DDE1E19-3037-B40E-ACB6-C1595B89D267}"/>
          </ac:grpSpMkLst>
        </pc:grpChg>
        <pc:grpChg chg="add mod">
          <ac:chgData name="Hải Ngân Đinh" userId="b56d41eb1ff6fed2" providerId="LiveId" clId="{B2700EE6-C180-1749-B1A1-294564E6C3E3}" dt="2022-12-22T06:58:05.985" v="4442" actId="1076"/>
          <ac:grpSpMkLst>
            <pc:docMk/>
            <pc:sldMk cId="0" sldId="268"/>
            <ac:grpSpMk id="6" creationId="{829871B1-6CA8-B123-22E0-13662684B873}"/>
          </ac:grpSpMkLst>
        </pc:grpChg>
        <pc:grpChg chg="add mod">
          <ac:chgData name="Hải Ngân Đinh" userId="b56d41eb1ff6fed2" providerId="LiveId" clId="{B2700EE6-C180-1749-B1A1-294564E6C3E3}" dt="2022-12-22T06:57:47.739" v="4426"/>
          <ac:grpSpMkLst>
            <pc:docMk/>
            <pc:sldMk cId="0" sldId="268"/>
            <ac:grpSpMk id="13" creationId="{4759DB16-9034-186B-50D2-D42B71CA0880}"/>
          </ac:grpSpMkLst>
        </pc:grpChg>
        <pc:grpChg chg="add mod">
          <ac:chgData name="Hải Ngân Đinh" userId="b56d41eb1ff6fed2" providerId="LiveId" clId="{B2700EE6-C180-1749-B1A1-294564E6C3E3}" dt="2022-12-22T06:57:47.739" v="4426"/>
          <ac:grpSpMkLst>
            <pc:docMk/>
            <pc:sldMk cId="0" sldId="268"/>
            <ac:grpSpMk id="16" creationId="{C01D0808-11F1-81DF-F76C-9FDEB5DA6072}"/>
          </ac:grpSpMkLst>
        </pc:grpChg>
        <pc:grpChg chg="add mod">
          <ac:chgData name="Hải Ngân Đinh" userId="b56d41eb1ff6fed2" providerId="LiveId" clId="{B2700EE6-C180-1749-B1A1-294564E6C3E3}" dt="2022-12-22T06:57:47.739" v="4426"/>
          <ac:grpSpMkLst>
            <pc:docMk/>
            <pc:sldMk cId="0" sldId="268"/>
            <ac:grpSpMk id="19" creationId="{EE54C257-D84F-D410-7224-1D3C623D59D9}"/>
          </ac:grpSpMkLst>
        </pc:grpChg>
        <pc:grpChg chg="mod">
          <ac:chgData name="Hải Ngân Đinh" userId="b56d41eb1ff6fed2" providerId="LiveId" clId="{B2700EE6-C180-1749-B1A1-294564E6C3E3}" dt="2022-12-22T06:57:37.759" v="4423" actId="164"/>
          <ac:grpSpMkLst>
            <pc:docMk/>
            <pc:sldMk cId="0" sldId="268"/>
            <ac:grpSpMk id="2114" creationId="{00000000-0000-0000-0000-000000000000}"/>
          </ac:grpSpMkLst>
        </pc:grpChg>
        <pc:grpChg chg="mod">
          <ac:chgData name="Hải Ngân Đinh" userId="b56d41eb1ff6fed2" providerId="LiveId" clId="{B2700EE6-C180-1749-B1A1-294564E6C3E3}" dt="2022-12-22T06:57:42.909" v="4425" actId="164"/>
          <ac:grpSpMkLst>
            <pc:docMk/>
            <pc:sldMk cId="0" sldId="268"/>
            <ac:grpSpMk id="4062" creationId="{00000000-0000-0000-0000-000000000000}"/>
          </ac:grpSpMkLst>
        </pc:grpChg>
        <pc:grpChg chg="mod">
          <ac:chgData name="Hải Ngân Đinh" userId="b56d41eb1ff6fed2" providerId="LiveId" clId="{B2700EE6-C180-1749-B1A1-294564E6C3E3}" dt="2022-12-22T06:57:37.759" v="4423" actId="164"/>
          <ac:grpSpMkLst>
            <pc:docMk/>
            <pc:sldMk cId="0" sldId="268"/>
            <ac:grpSpMk id="4102" creationId="{00000000-0000-0000-0000-000000000000}"/>
          </ac:grpSpMkLst>
        </pc:grpChg>
        <pc:grpChg chg="mod">
          <ac:chgData name="Hải Ngân Đinh" userId="b56d41eb1ff6fed2" providerId="LiveId" clId="{B2700EE6-C180-1749-B1A1-294564E6C3E3}" dt="2022-12-22T06:57:37.759" v="4423" actId="164"/>
          <ac:grpSpMkLst>
            <pc:docMk/>
            <pc:sldMk cId="0" sldId="268"/>
            <ac:grpSpMk id="4108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57:33.994" v="4421" actId="478"/>
          <ac:grpSpMkLst>
            <pc:docMk/>
            <pc:sldMk cId="0" sldId="268"/>
            <ac:grpSpMk id="4121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57:33.994" v="4421" actId="478"/>
          <ac:grpSpMkLst>
            <pc:docMk/>
            <pc:sldMk cId="0" sldId="268"/>
            <ac:grpSpMk id="4125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57:33.994" v="4421" actId="478"/>
          <ac:grpSpMkLst>
            <pc:docMk/>
            <pc:sldMk cId="0" sldId="268"/>
            <ac:grpSpMk id="4128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57:33.994" v="4421" actId="478"/>
          <ac:grpSpMkLst>
            <pc:docMk/>
            <pc:sldMk cId="0" sldId="268"/>
            <ac:grpSpMk id="4131" creationId="{00000000-0000-0000-0000-000000000000}"/>
          </ac:grpSpMkLst>
        </pc:grpChg>
        <pc:graphicFrameChg chg="del">
          <ac:chgData name="Hải Ngân Đinh" userId="b56d41eb1ff6fed2" providerId="LiveId" clId="{B2700EE6-C180-1749-B1A1-294564E6C3E3}" dt="2022-12-22T06:57:33.994" v="4421" actId="478"/>
          <ac:graphicFrameMkLst>
            <pc:docMk/>
            <pc:sldMk cId="0" sldId="268"/>
            <ac:graphicFrameMk id="4061" creationId="{00000000-0000-0000-0000-000000000000}"/>
          </ac:graphicFrameMkLst>
        </pc:graphicFrameChg>
        <pc:cxnChg chg="add mod">
          <ac:chgData name="Hải Ngân Đinh" userId="b56d41eb1ff6fed2" providerId="LiveId" clId="{B2700EE6-C180-1749-B1A1-294564E6C3E3}" dt="2022-12-22T07:03:01.236" v="4733" actId="1035"/>
          <ac:cxnSpMkLst>
            <pc:docMk/>
            <pc:sldMk cId="0" sldId="268"/>
            <ac:cxnSpMk id="33" creationId="{BA91D3FF-9D0E-190C-483C-14A352D1CECE}"/>
          </ac:cxnSpMkLst>
        </pc:cxnChg>
      </pc:sldChg>
      <pc:sldChg chg="addSp delSp modSp mod modTransition modAnim modNotes">
        <pc:chgData name="Hải Ngân Đinh" userId="b56d41eb1ff6fed2" providerId="LiveId" clId="{B2700EE6-C180-1749-B1A1-294564E6C3E3}" dt="2022-12-22T08:24:59.808" v="10257"/>
        <pc:sldMkLst>
          <pc:docMk/>
          <pc:sldMk cId="0" sldId="269"/>
        </pc:sldMkLst>
        <pc:spChg chg="add del mod">
          <ac:chgData name="Hải Ngân Đinh" userId="b56d41eb1ff6fed2" providerId="LiveId" clId="{B2700EE6-C180-1749-B1A1-294564E6C3E3}" dt="2022-12-22T07:21:20.837" v="5781" actId="478"/>
          <ac:spMkLst>
            <pc:docMk/>
            <pc:sldMk cId="0" sldId="269"/>
            <ac:spMk id="3" creationId="{10876FB8-A8D3-1A71-9286-B81142C6A738}"/>
          </ac:spMkLst>
        </pc:spChg>
        <pc:spChg chg="add del mod">
          <ac:chgData name="Hải Ngân Đinh" userId="b56d41eb1ff6fed2" providerId="LiveId" clId="{B2700EE6-C180-1749-B1A1-294564E6C3E3}" dt="2022-12-22T07:21:20.837" v="5781" actId="478"/>
          <ac:spMkLst>
            <pc:docMk/>
            <pc:sldMk cId="0" sldId="269"/>
            <ac:spMk id="5" creationId="{70347FCF-1D59-1999-877A-BD8A671F5A3E}"/>
          </ac:spMkLst>
        </pc:spChg>
        <pc:spChg chg="add del mod">
          <ac:chgData name="Hải Ngân Đinh" userId="b56d41eb1ff6fed2" providerId="LiveId" clId="{B2700EE6-C180-1749-B1A1-294564E6C3E3}" dt="2022-12-22T07:21:20.837" v="5781" actId="478"/>
          <ac:spMkLst>
            <pc:docMk/>
            <pc:sldMk cId="0" sldId="269"/>
            <ac:spMk id="7" creationId="{2AC592DE-2A38-A3FA-ECF4-71199A84C0BF}"/>
          </ac:spMkLst>
        </pc:spChg>
        <pc:spChg chg="add del mod">
          <ac:chgData name="Hải Ngân Đinh" userId="b56d41eb1ff6fed2" providerId="LiveId" clId="{B2700EE6-C180-1749-B1A1-294564E6C3E3}" dt="2022-12-22T07:21:20.837" v="5781" actId="478"/>
          <ac:spMkLst>
            <pc:docMk/>
            <pc:sldMk cId="0" sldId="269"/>
            <ac:spMk id="9" creationId="{9C36F61D-6B57-512E-1E83-F0EB1EC49DAD}"/>
          </ac:spMkLst>
        </pc:spChg>
        <pc:spChg chg="add del mod">
          <ac:chgData name="Hải Ngân Đinh" userId="b56d41eb1ff6fed2" providerId="LiveId" clId="{B2700EE6-C180-1749-B1A1-294564E6C3E3}" dt="2022-12-22T07:21:20.837" v="5781" actId="478"/>
          <ac:spMkLst>
            <pc:docMk/>
            <pc:sldMk cId="0" sldId="269"/>
            <ac:spMk id="11" creationId="{57E4208B-4FE5-3683-F954-3DA41F86A5A7}"/>
          </ac:spMkLst>
        </pc:spChg>
        <pc:spChg chg="add del mod">
          <ac:chgData name="Hải Ngân Đinh" userId="b56d41eb1ff6fed2" providerId="LiveId" clId="{B2700EE6-C180-1749-B1A1-294564E6C3E3}" dt="2022-12-22T07:21:20.837" v="5781" actId="478"/>
          <ac:spMkLst>
            <pc:docMk/>
            <pc:sldMk cId="0" sldId="269"/>
            <ac:spMk id="13" creationId="{0CF5EC7B-6845-ED21-C667-F7F9FBE7A97D}"/>
          </ac:spMkLst>
        </pc:spChg>
        <pc:spChg chg="add del mod">
          <ac:chgData name="Hải Ngân Đinh" userId="b56d41eb1ff6fed2" providerId="LiveId" clId="{B2700EE6-C180-1749-B1A1-294564E6C3E3}" dt="2022-12-22T07:21:20.837" v="5781" actId="478"/>
          <ac:spMkLst>
            <pc:docMk/>
            <pc:sldMk cId="0" sldId="269"/>
            <ac:spMk id="15" creationId="{84D2AE7D-EDBE-975D-B452-88259C0645F1}"/>
          </ac:spMkLst>
        </pc:spChg>
        <pc:spChg chg="add del mod">
          <ac:chgData name="Hải Ngân Đinh" userId="b56d41eb1ff6fed2" providerId="LiveId" clId="{B2700EE6-C180-1749-B1A1-294564E6C3E3}" dt="2022-12-22T07:21:20.837" v="5781" actId="478"/>
          <ac:spMkLst>
            <pc:docMk/>
            <pc:sldMk cId="0" sldId="269"/>
            <ac:spMk id="17" creationId="{5200E233-3A52-8A9E-E053-C214CF7C8836}"/>
          </ac:spMkLst>
        </pc:spChg>
        <pc:spChg chg="add del mod">
          <ac:chgData name="Hải Ngân Đinh" userId="b56d41eb1ff6fed2" providerId="LiveId" clId="{B2700EE6-C180-1749-B1A1-294564E6C3E3}" dt="2022-12-22T07:21:20.837" v="5781" actId="478"/>
          <ac:spMkLst>
            <pc:docMk/>
            <pc:sldMk cId="0" sldId="269"/>
            <ac:spMk id="19" creationId="{1454BA5D-9E34-7723-BB0F-BC4D134B7A1E}"/>
          </ac:spMkLst>
        </pc:spChg>
        <pc:spChg chg="add 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20" creationId="{0C0FD80D-99CC-EEDB-D136-72CB18A01039}"/>
          </ac:spMkLst>
        </pc:spChg>
        <pc:spChg chg="add 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21" creationId="{E802CC40-0E99-5241-7A53-D6B025F622F9}"/>
          </ac:spMkLst>
        </pc:spChg>
        <pc:spChg chg="add 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22" creationId="{0E4CCE97-3A2B-040D-C180-6AFC5023818A}"/>
          </ac:spMkLst>
        </pc:spChg>
        <pc:spChg chg="add 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23" creationId="{D70E287A-D4E0-FB3D-8EA0-A37A77772C78}"/>
          </ac:spMkLst>
        </pc:spChg>
        <pc:spChg chg="add 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24" creationId="{803C094E-D5C2-32BF-648E-CE23BD96C03A}"/>
          </ac:spMkLst>
        </pc:spChg>
        <pc:spChg chg="add 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25" creationId="{F172F276-ADE1-8939-ACAD-26453259183B}"/>
          </ac:spMkLst>
        </pc:spChg>
        <pc:spChg chg="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27" creationId="{342FBCF2-E2B3-ED0F-4C52-7C8F2B0631DC}"/>
          </ac:spMkLst>
        </pc:spChg>
        <pc:spChg chg="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28" creationId="{895E1753-A870-13B9-3438-2CAD98EB1175}"/>
          </ac:spMkLst>
        </pc:spChg>
        <pc:spChg chg="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30" creationId="{A0F952D2-F59D-1059-FA77-A68D09D4B7CD}"/>
          </ac:spMkLst>
        </pc:spChg>
        <pc:spChg chg="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31" creationId="{1FAE4363-F796-D806-D4D6-D82775460ABC}"/>
          </ac:spMkLst>
        </pc:spChg>
        <pc:spChg chg="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33" creationId="{2722E9FE-5870-55F0-CCA1-DD6AB0DCFDF5}"/>
          </ac:spMkLst>
        </pc:spChg>
        <pc:spChg chg="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34" creationId="{C8570CBC-EF7B-8A6E-9AB7-67E76C0D4824}"/>
          </ac:spMkLst>
        </pc:spChg>
        <pc:spChg chg="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35" creationId="{4D732FB0-A955-4EB5-61F0-DCADA94E5E61}"/>
          </ac:spMkLst>
        </pc:spChg>
        <pc:spChg chg="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36" creationId="{B435F7E1-FEA4-2D22-177E-B127C65B4A0B}"/>
          </ac:spMkLst>
        </pc:spChg>
        <pc:spChg chg="add 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37" creationId="{1B216124-64BB-C776-7091-5D38748C673D}"/>
          </ac:spMkLst>
        </pc:spChg>
        <pc:spChg chg="add 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38" creationId="{E3F4A9D4-BE52-CF3B-34A5-6DFF43F00FE8}"/>
          </ac:spMkLst>
        </pc:spChg>
        <pc:spChg chg="add mod">
          <ac:chgData name="Hải Ngân Đinh" userId="b56d41eb1ff6fed2" providerId="LiveId" clId="{B2700EE6-C180-1749-B1A1-294564E6C3E3}" dt="2022-12-22T07:21:40.145" v="5784"/>
          <ac:spMkLst>
            <pc:docMk/>
            <pc:sldMk cId="0" sldId="269"/>
            <ac:spMk id="39" creationId="{14937CB1-C8DF-BAEC-C730-8B1AE56A7F24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3" creationId="{1B8B1F02-2DD6-AA76-7FCD-79D6097173CF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4" creationId="{6C130948-D648-2E66-7EC6-1180F0406EE7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5" creationId="{3935CDA4-F480-2B01-A279-3B5895E48A82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6" creationId="{580882FE-9D1B-43BE-1D17-E935C3621FD6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7" creationId="{93F4F44D-1A45-320C-32D4-684CB7E8DC05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8" creationId="{A1705E35-1D76-8385-7574-5463B2309A1D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9" creationId="{64E6558A-E17E-7852-9288-BD6D7E12D891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50" creationId="{CFEDB539-B51D-FC52-EED2-871E4B07A423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51" creationId="{DA2A2ACF-68AD-3FFA-6115-CFFD661D0428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52" creationId="{12B909AA-C0A9-9840-0757-50F12D1393FE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53" creationId="{D5813470-E8D2-C2DD-BA38-36770EDE3871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54" creationId="{9969731D-12BC-52ED-4774-6F24AF74DA13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55" creationId="{315C64AA-CF15-64E9-4078-0A9D751B5340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56" creationId="{93189D4D-D4AD-4B65-B58F-A96C89F28344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57" creationId="{E4BB15F6-19A6-B49F-FB97-0D3D786556CA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58" creationId="{076D254C-9206-45D9-92CC-A26EB35B9D07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59" creationId="{855D40CE-406C-F7BF-0A02-4906261ED112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60" creationId="{D15FC3D8-8CAE-357F-7659-307BF5CEF19C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61" creationId="{794047B2-05AB-FE4B-146F-8C2C806DCF9A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62" creationId="{E8BB4982-4B01-AE53-B2BD-EDE8CFC19232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63" creationId="{082A31BE-C3B4-C2AD-9804-35A6FDA603BF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096" creationId="{6585EB56-0366-258D-CDF5-E5F74E08A11A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097" creationId="{BA138FCC-E369-6778-3D31-38C3C72DDC99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098" creationId="{BE4505CA-4A3B-A525-3FC6-D0D17188185B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099" creationId="{9BF78B77-A68B-628A-32BB-D8AABB39D304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00" creationId="{C6E9B2E0-6D46-5FEE-85FA-5E3D9CCFD041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01" creationId="{55059B67-E2F2-1C90-9646-A004240C4983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02" creationId="{0AFAD7B8-AEAE-B54B-DE34-4896978EB7F3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03" creationId="{8E3F9918-5004-C305-4DF2-8DAD184BBA47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04" creationId="{AF062C3C-2220-D89B-5A30-8316BADE692A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05" creationId="{0C2CD449-EB58-91C5-D53C-5E04F0B4C60E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06" creationId="{7956EC47-3DCE-15A9-CC71-F5B81F8412F0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07" creationId="{A7A9B3D6-AA28-96DC-0B91-2983F606B694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08" creationId="{DACE86F1-9658-F927-C561-20DA584C7159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09" creationId="{B371B8D6-3BE0-EC4B-E3E7-2C1A7951048D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10" creationId="{DF99E8CB-1D10-58F2-94BF-FC3B6C7D2AFA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11" creationId="{70B7B987-8A81-C274-542D-9B92B12E4027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12" creationId="{0ADF0CFC-D6A4-3D1F-A7EF-8CCF552C076A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13" creationId="{1E1B94FD-3FB7-F426-DF78-DB2A51D41550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14" creationId="{259CC9B6-58AF-7A6C-17C2-DB7F70DA603A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15" creationId="{53B15FDE-5098-B843-2E1A-B1A5FB4AE7B3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16" creationId="{F50D0C18-0D23-BEA5-0747-744D6027A027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17" creationId="{4DE553C2-3A28-045B-C462-02E93414A14B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18" creationId="{235554BE-5829-8B91-2F3A-DFAA599EC26B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19" creationId="{98492499-D62A-1B39-C75C-F6925FFE0CB4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20" creationId="{D8C8C7EC-8B72-4ECF-6EF8-F91B272EF352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21" creationId="{6093A5AD-2E1C-0DB1-DD56-4A069D063C0A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22" creationId="{6726EEBF-F65C-462C-A8C1-77780D25F4BC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23" creationId="{98D06913-4C31-DAF6-C411-C4BDDFC55C94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24" creationId="{ECD6554A-3611-5ACB-FF87-64CADF3634E1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25" creationId="{E3A33BE0-7B24-EA63-A5AC-8937F0295F09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26" creationId="{01861A22-5C40-1812-3EBB-E43F82BB5CCE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27" creationId="{0D346BA4-2512-7C82-DA94-5F201CB31FBF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28" creationId="{C0A1C07F-51EF-3D63-5386-E7238B0203BE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29" creationId="{BB07E6E4-9B85-6885-BED8-F8B8EE7BE25C}"/>
          </ac:spMkLst>
        </pc:spChg>
        <pc:spChg chg="mod">
          <ac:chgData name="Hải Ngân Đinh" userId="b56d41eb1ff6fed2" providerId="LiveId" clId="{B2700EE6-C180-1749-B1A1-294564E6C3E3}" dt="2022-12-22T07:26:21.450" v="6261" actId="165"/>
          <ac:spMkLst>
            <pc:docMk/>
            <pc:sldMk cId="0" sldId="269"/>
            <ac:spMk id="4130" creationId="{F88B3F95-BB43-A675-D918-79895122C209}"/>
          </ac:spMkLst>
        </pc:spChg>
        <pc:spChg chg="add mod">
          <ac:chgData name="Hải Ngân Đinh" userId="b56d41eb1ff6fed2" providerId="LiveId" clId="{B2700EE6-C180-1749-B1A1-294564E6C3E3}" dt="2022-12-22T07:24:27.628" v="6210" actId="404"/>
          <ac:spMkLst>
            <pc:docMk/>
            <pc:sldMk cId="0" sldId="269"/>
            <ac:spMk id="4131" creationId="{C9445679-CDC6-3A0F-0146-7A6602CC2656}"/>
          </ac:spMkLst>
        </pc:spChg>
        <pc:spChg chg="add mod">
          <ac:chgData name="Hải Ngân Đinh" userId="b56d41eb1ff6fed2" providerId="LiveId" clId="{B2700EE6-C180-1749-B1A1-294564E6C3E3}" dt="2022-12-22T08:24:48.380" v="10253" actId="1076"/>
          <ac:spMkLst>
            <pc:docMk/>
            <pc:sldMk cId="0" sldId="269"/>
            <ac:spMk id="4133" creationId="{3B8CC600-0C1E-6869-6F60-9CDAFE00E1EA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7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7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7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7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7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7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8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8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8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8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8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8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8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8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8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8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29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30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30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30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21:18.947" v="5780" actId="478"/>
          <ac:spMkLst>
            <pc:docMk/>
            <pc:sldMk cId="0" sldId="269"/>
            <ac:spMk id="4309" creationId="{00000000-0000-0000-0000-000000000000}"/>
          </ac:spMkLst>
        </pc:spChg>
        <pc:grpChg chg="add mod">
          <ac:chgData name="Hải Ngân Đinh" userId="b56d41eb1ff6fed2" providerId="LiveId" clId="{B2700EE6-C180-1749-B1A1-294564E6C3E3}" dt="2022-12-22T07:21:40.145" v="5784"/>
          <ac:grpSpMkLst>
            <pc:docMk/>
            <pc:sldMk cId="0" sldId="269"/>
            <ac:grpSpMk id="26" creationId="{62CB96C4-5B03-56B4-D6A0-266C9BB849A6}"/>
          </ac:grpSpMkLst>
        </pc:grpChg>
        <pc:grpChg chg="add mod">
          <ac:chgData name="Hải Ngân Đinh" userId="b56d41eb1ff6fed2" providerId="LiveId" clId="{B2700EE6-C180-1749-B1A1-294564E6C3E3}" dt="2022-12-22T07:21:40.145" v="5784"/>
          <ac:grpSpMkLst>
            <pc:docMk/>
            <pc:sldMk cId="0" sldId="269"/>
            <ac:grpSpMk id="29" creationId="{0EBADBD6-6792-1B4F-D446-43FC1EAD4A46}"/>
          </ac:grpSpMkLst>
        </pc:grpChg>
        <pc:grpChg chg="add mod">
          <ac:chgData name="Hải Ngân Đinh" userId="b56d41eb1ff6fed2" providerId="LiveId" clId="{B2700EE6-C180-1749-B1A1-294564E6C3E3}" dt="2022-12-22T07:21:40.145" v="5784"/>
          <ac:grpSpMkLst>
            <pc:docMk/>
            <pc:sldMk cId="0" sldId="269"/>
            <ac:grpSpMk id="32" creationId="{49F9A5DD-A026-755F-ED2C-56F08E8082D1}"/>
          </ac:grpSpMkLst>
        </pc:grpChg>
        <pc:grpChg chg="add del mod">
          <ac:chgData name="Hải Ngân Đinh" userId="b56d41eb1ff6fed2" providerId="LiveId" clId="{B2700EE6-C180-1749-B1A1-294564E6C3E3}" dt="2022-12-22T07:26:21.450" v="6261" actId="165"/>
          <ac:grpSpMkLst>
            <pc:docMk/>
            <pc:sldMk cId="0" sldId="269"/>
            <ac:grpSpMk id="40" creationId="{2360859E-C54D-6774-5B0A-500F6B486394}"/>
          </ac:grpSpMkLst>
        </pc:grpChg>
        <pc:grpChg chg="mod topLvl">
          <ac:chgData name="Hải Ngân Đinh" userId="b56d41eb1ff6fed2" providerId="LiveId" clId="{B2700EE6-C180-1749-B1A1-294564E6C3E3}" dt="2022-12-22T07:26:21.450" v="6261" actId="165"/>
          <ac:grpSpMkLst>
            <pc:docMk/>
            <pc:sldMk cId="0" sldId="269"/>
            <ac:grpSpMk id="41" creationId="{5F6D03C9-22E5-97C9-998B-0F96667F910E}"/>
          </ac:grpSpMkLst>
        </pc:grpChg>
        <pc:grpChg chg="del mod topLvl">
          <ac:chgData name="Hải Ngân Đinh" userId="b56d41eb1ff6fed2" providerId="LiveId" clId="{B2700EE6-C180-1749-B1A1-294564E6C3E3}" dt="2022-12-22T07:26:34.173" v="6262" actId="478"/>
          <ac:grpSpMkLst>
            <pc:docMk/>
            <pc:sldMk cId="0" sldId="269"/>
            <ac:grpSpMk id="42" creationId="{FA191C59-8243-1269-2A9E-846B1F981559}"/>
          </ac:grpSpMkLst>
        </pc:grpChg>
        <pc:grpChg chg="mod">
          <ac:chgData name="Hải Ngân Đinh" userId="b56d41eb1ff6fed2" providerId="LiveId" clId="{B2700EE6-C180-1749-B1A1-294564E6C3E3}" dt="2022-12-22T07:26:10.454" v="6260" actId="1037"/>
          <ac:grpSpMkLst>
            <pc:docMk/>
            <pc:sldMk cId="0" sldId="269"/>
            <ac:grpSpMk id="4144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21:18.947" v="5780" actId="478"/>
          <ac:grpSpMkLst>
            <pc:docMk/>
            <pc:sldMk cId="0" sldId="269"/>
            <ac:grpSpMk id="4291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21:18.947" v="5780" actId="478"/>
          <ac:grpSpMkLst>
            <pc:docMk/>
            <pc:sldMk cId="0" sldId="269"/>
            <ac:grpSpMk id="4295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21:18.947" v="5780" actId="478"/>
          <ac:grpSpMkLst>
            <pc:docMk/>
            <pc:sldMk cId="0" sldId="269"/>
            <ac:grpSpMk id="4298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21:18.947" v="5780" actId="478"/>
          <ac:grpSpMkLst>
            <pc:docMk/>
            <pc:sldMk cId="0" sldId="269"/>
            <ac:grpSpMk id="4301" creationId="{00000000-0000-0000-0000-000000000000}"/>
          </ac:grpSpMkLst>
        </pc:grpChg>
      </pc:sldChg>
      <pc:sldChg chg="addSp delSp modSp mod ord modTransition modAnim modNotes">
        <pc:chgData name="Hải Ngân Đinh" userId="b56d41eb1ff6fed2" providerId="LiveId" clId="{B2700EE6-C180-1749-B1A1-294564E6C3E3}" dt="2022-12-22T08:23:42.574" v="10237"/>
        <pc:sldMkLst>
          <pc:docMk/>
          <pc:sldMk cId="0" sldId="270"/>
        </pc:sldMkLst>
        <pc:spChg chg="add del mod">
          <ac:chgData name="Hải Ngân Đinh" userId="b56d41eb1ff6fed2" providerId="LiveId" clId="{B2700EE6-C180-1749-B1A1-294564E6C3E3}" dt="2022-12-22T07:11:44.056" v="5257" actId="478"/>
          <ac:spMkLst>
            <pc:docMk/>
            <pc:sldMk cId="0" sldId="270"/>
            <ac:spMk id="3" creationId="{1EDC3CE2-4A72-1693-44A6-CA302FE5DC49}"/>
          </ac:spMkLst>
        </pc:spChg>
        <pc:spChg chg="add 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4" creationId="{576EC4F7-3692-910A-9D95-CB08ED7A7294}"/>
          </ac:spMkLst>
        </pc:spChg>
        <pc:spChg chg="add 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5" creationId="{E37581D2-D0A2-DC72-F93C-0FC19B4FE3C3}"/>
          </ac:spMkLst>
        </pc:spChg>
        <pc:spChg chg="add mod">
          <ac:chgData name="Hải Ngân Đinh" userId="b56d41eb1ff6fed2" providerId="LiveId" clId="{B2700EE6-C180-1749-B1A1-294564E6C3E3}" dt="2022-12-22T07:15:14.277" v="5259" actId="207"/>
          <ac:spMkLst>
            <pc:docMk/>
            <pc:sldMk cId="0" sldId="270"/>
            <ac:spMk id="6" creationId="{DEDF0D6D-0824-FC6E-71F9-FFDB0165FE0C}"/>
          </ac:spMkLst>
        </pc:spChg>
        <pc:spChg chg="add mod">
          <ac:chgData name="Hải Ngân Đinh" userId="b56d41eb1ff6fed2" providerId="LiveId" clId="{B2700EE6-C180-1749-B1A1-294564E6C3E3}" dt="2022-12-22T07:15:18.557" v="5260" actId="207"/>
          <ac:spMkLst>
            <pc:docMk/>
            <pc:sldMk cId="0" sldId="270"/>
            <ac:spMk id="7" creationId="{B9DF797A-C26C-98C2-6737-12DDC988DAC6}"/>
          </ac:spMkLst>
        </pc:spChg>
        <pc:spChg chg="add 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8" creationId="{072B7707-087C-F2A3-E1ED-2DDAEEDBFFB2}"/>
          </ac:spMkLst>
        </pc:spChg>
        <pc:spChg chg="add 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9" creationId="{471D20B6-D327-EDF6-9195-625A4BE24A7B}"/>
          </ac:spMkLst>
        </pc:spChg>
        <pc:spChg chg="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11" creationId="{C1B0873E-3E22-048A-A185-73EB5A73D94E}"/>
          </ac:spMkLst>
        </pc:spChg>
        <pc:spChg chg="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12" creationId="{104A1E3A-3D89-6B85-5A27-FC1D123E3506}"/>
          </ac:spMkLst>
        </pc:spChg>
        <pc:spChg chg="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14" creationId="{3CC4441C-B914-A2FC-0321-28E03AB83B82}"/>
          </ac:spMkLst>
        </pc:spChg>
        <pc:spChg chg="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15" creationId="{23B25616-E3CD-49A8-5E66-E9B91D1EF998}"/>
          </ac:spMkLst>
        </pc:spChg>
        <pc:spChg chg="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17" creationId="{673E92B3-820E-FD4D-C915-333D6681DF98}"/>
          </ac:spMkLst>
        </pc:spChg>
        <pc:spChg chg="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18" creationId="{E06F05AB-F65D-E728-1DAA-F2FDD98DC054}"/>
          </ac:spMkLst>
        </pc:spChg>
        <pc:spChg chg="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19" creationId="{C6DD1F00-725C-EEBA-9F5D-7AD67D253F60}"/>
          </ac:spMkLst>
        </pc:spChg>
        <pc:spChg chg="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20" creationId="{FC167295-8498-FD49-F3A7-75A8F2C87598}"/>
          </ac:spMkLst>
        </pc:spChg>
        <pc:spChg chg="add 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21" creationId="{48C3EB04-01A8-99A9-50E6-B59B31F401D2}"/>
          </ac:spMkLst>
        </pc:spChg>
        <pc:spChg chg="add 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22" creationId="{830F42F9-C041-FFC8-191E-36212E6BED0D}"/>
          </ac:spMkLst>
        </pc:spChg>
        <pc:spChg chg="add mod">
          <ac:chgData name="Hải Ngân Đinh" userId="b56d41eb1ff6fed2" providerId="LiveId" clId="{B2700EE6-C180-1749-B1A1-294564E6C3E3}" dt="2022-12-22T07:15:10.138" v="5258"/>
          <ac:spMkLst>
            <pc:docMk/>
            <pc:sldMk cId="0" sldId="270"/>
            <ac:spMk id="23" creationId="{F7DB632A-E79C-F9F3-1F7D-302F21F904A3}"/>
          </ac:spMkLst>
        </pc:spChg>
        <pc:spChg chg="add mod">
          <ac:chgData name="Hải Ngân Đinh" userId="b56d41eb1ff6fed2" providerId="LiveId" clId="{B2700EE6-C180-1749-B1A1-294564E6C3E3}" dt="2022-12-22T07:15:42.845" v="5263" actId="20577"/>
          <ac:spMkLst>
            <pc:docMk/>
            <pc:sldMk cId="0" sldId="270"/>
            <ac:spMk id="24" creationId="{BDA4B1C0-8E2C-C6D6-7278-D808E5A02E47}"/>
          </ac:spMkLst>
        </pc:spChg>
        <pc:spChg chg="add mod">
          <ac:chgData name="Hải Ngân Đinh" userId="b56d41eb1ff6fed2" providerId="LiveId" clId="{B2700EE6-C180-1749-B1A1-294564E6C3E3}" dt="2022-12-22T07:16:07.839" v="5320" actId="1076"/>
          <ac:spMkLst>
            <pc:docMk/>
            <pc:sldMk cId="0" sldId="270"/>
            <ac:spMk id="25" creationId="{AACFFB6D-C6FD-EF1B-84AD-F67CCED49EC5}"/>
          </ac:spMkLst>
        </pc:spChg>
        <pc:spChg chg="del">
          <ac:chgData name="Hải Ngân Đinh" userId="b56d41eb1ff6fed2" providerId="LiveId" clId="{B2700EE6-C180-1749-B1A1-294564E6C3E3}" dt="2022-12-22T07:11:41.934" v="5256" actId="478"/>
          <ac:spMkLst>
            <pc:docMk/>
            <pc:sldMk cId="0" sldId="270"/>
            <ac:spMk id="496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1:41.934" v="5256" actId="478"/>
          <ac:spMkLst>
            <pc:docMk/>
            <pc:sldMk cId="0" sldId="270"/>
            <ac:spMk id="496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1:41.934" v="5256" actId="478"/>
          <ac:spMkLst>
            <pc:docMk/>
            <pc:sldMk cId="0" sldId="270"/>
            <ac:spMk id="496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1:41.934" v="5256" actId="478"/>
          <ac:spMkLst>
            <pc:docMk/>
            <pc:sldMk cId="0" sldId="270"/>
            <ac:spMk id="496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1:41.934" v="5256" actId="478"/>
          <ac:spMkLst>
            <pc:docMk/>
            <pc:sldMk cId="0" sldId="270"/>
            <ac:spMk id="496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1:41.934" v="5256" actId="478"/>
          <ac:spMkLst>
            <pc:docMk/>
            <pc:sldMk cId="0" sldId="270"/>
            <ac:spMk id="496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1:41.934" v="5256" actId="478"/>
          <ac:spMkLst>
            <pc:docMk/>
            <pc:sldMk cId="0" sldId="270"/>
            <ac:spMk id="496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1:41.934" v="5256" actId="478"/>
          <ac:spMkLst>
            <pc:docMk/>
            <pc:sldMk cId="0" sldId="270"/>
            <ac:spMk id="497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1:41.934" v="5256" actId="478"/>
          <ac:spMkLst>
            <pc:docMk/>
            <pc:sldMk cId="0" sldId="270"/>
            <ac:spMk id="497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1:41.934" v="5256" actId="478"/>
          <ac:spMkLst>
            <pc:docMk/>
            <pc:sldMk cId="0" sldId="270"/>
            <ac:spMk id="498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1:41.934" v="5256" actId="478"/>
          <ac:spMkLst>
            <pc:docMk/>
            <pc:sldMk cId="0" sldId="270"/>
            <ac:spMk id="498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1:41.934" v="5256" actId="478"/>
          <ac:spMkLst>
            <pc:docMk/>
            <pc:sldMk cId="0" sldId="270"/>
            <ac:spMk id="498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1:41.934" v="5256" actId="478"/>
          <ac:spMkLst>
            <pc:docMk/>
            <pc:sldMk cId="0" sldId="270"/>
            <ac:spMk id="4990" creationId="{00000000-0000-0000-0000-000000000000}"/>
          </ac:spMkLst>
        </pc:spChg>
        <pc:grpChg chg="add mod">
          <ac:chgData name="Hải Ngân Đinh" userId="b56d41eb1ff6fed2" providerId="LiveId" clId="{B2700EE6-C180-1749-B1A1-294564E6C3E3}" dt="2022-12-22T07:15:10.138" v="5258"/>
          <ac:grpSpMkLst>
            <pc:docMk/>
            <pc:sldMk cId="0" sldId="270"/>
            <ac:grpSpMk id="10" creationId="{BC79A692-BDB5-B180-8E62-3F4872DA0CA6}"/>
          </ac:grpSpMkLst>
        </pc:grpChg>
        <pc:grpChg chg="add mod">
          <ac:chgData name="Hải Ngân Đinh" userId="b56d41eb1ff6fed2" providerId="LiveId" clId="{B2700EE6-C180-1749-B1A1-294564E6C3E3}" dt="2022-12-22T07:15:10.138" v="5258"/>
          <ac:grpSpMkLst>
            <pc:docMk/>
            <pc:sldMk cId="0" sldId="270"/>
            <ac:grpSpMk id="13" creationId="{32AFF064-25ED-B12D-97E1-F7F1B7CFC0BA}"/>
          </ac:grpSpMkLst>
        </pc:grpChg>
        <pc:grpChg chg="add mod">
          <ac:chgData name="Hải Ngân Đinh" userId="b56d41eb1ff6fed2" providerId="LiveId" clId="{B2700EE6-C180-1749-B1A1-294564E6C3E3}" dt="2022-12-22T07:15:10.138" v="5258"/>
          <ac:grpSpMkLst>
            <pc:docMk/>
            <pc:sldMk cId="0" sldId="270"/>
            <ac:grpSpMk id="16" creationId="{DAC94AC3-ECAF-5E34-CFBD-9F3659F5E520}"/>
          </ac:grpSpMkLst>
        </pc:grpChg>
        <pc:grpChg chg="del">
          <ac:chgData name="Hải Ngân Đinh" userId="b56d41eb1ff6fed2" providerId="LiveId" clId="{B2700EE6-C180-1749-B1A1-294564E6C3E3}" dt="2022-12-22T07:11:41.934" v="5256" actId="478"/>
          <ac:grpSpMkLst>
            <pc:docMk/>
            <pc:sldMk cId="0" sldId="270"/>
            <ac:grpSpMk id="4972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11:41.934" v="5256" actId="478"/>
          <ac:grpSpMkLst>
            <pc:docMk/>
            <pc:sldMk cId="0" sldId="270"/>
            <ac:grpSpMk id="4976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11:41.934" v="5256" actId="478"/>
          <ac:grpSpMkLst>
            <pc:docMk/>
            <pc:sldMk cId="0" sldId="270"/>
            <ac:grpSpMk id="4979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11:41.934" v="5256" actId="478"/>
          <ac:grpSpMkLst>
            <pc:docMk/>
            <pc:sldMk cId="0" sldId="270"/>
            <ac:grpSpMk id="4982" creationId="{00000000-0000-0000-0000-000000000000}"/>
          </ac:grpSpMkLst>
        </pc:grpChg>
      </pc:sldChg>
      <pc:sldChg chg="addSp delSp modSp mod modTransition modAnim modNotes">
        <pc:chgData name="Hải Ngân Đinh" userId="b56d41eb1ff6fed2" providerId="LiveId" clId="{B2700EE6-C180-1749-B1A1-294564E6C3E3}" dt="2022-12-22T08:27:12.484" v="10295"/>
        <pc:sldMkLst>
          <pc:docMk/>
          <pc:sldMk cId="0" sldId="271"/>
        </pc:sldMkLst>
        <pc:spChg chg="add del mod">
          <ac:chgData name="Hải Ngân Đinh" userId="b56d41eb1ff6fed2" providerId="LiveId" clId="{B2700EE6-C180-1749-B1A1-294564E6C3E3}" dt="2022-12-22T07:53:28.411" v="7934"/>
          <ac:spMkLst>
            <pc:docMk/>
            <pc:sldMk cId="0" sldId="271"/>
            <ac:spMk id="2" creationId="{1ED60D19-DE52-6AD1-C2FB-802040DB738F}"/>
          </ac:spMkLst>
        </pc:spChg>
        <pc:spChg chg="add del mod">
          <ac:chgData name="Hải Ngân Đinh" userId="b56d41eb1ff6fed2" providerId="LiveId" clId="{B2700EE6-C180-1749-B1A1-294564E6C3E3}" dt="2022-12-22T07:55:15.011" v="7948" actId="478"/>
          <ac:spMkLst>
            <pc:docMk/>
            <pc:sldMk cId="0" sldId="271"/>
            <ac:spMk id="4" creationId="{F87718D6-3F04-BB44-70FB-203907C69493}"/>
          </ac:spMkLst>
        </pc:spChg>
        <pc:spChg chg="add mod">
          <ac:chgData name="Hải Ngân Đinh" userId="b56d41eb1ff6fed2" providerId="LiveId" clId="{B2700EE6-C180-1749-B1A1-294564E6C3E3}" dt="2022-12-22T07:58:09.143" v="8432" actId="14100"/>
          <ac:spMkLst>
            <pc:docMk/>
            <pc:sldMk cId="0" sldId="271"/>
            <ac:spMk id="5" creationId="{2CD5556D-5DD4-A80E-84A9-17BC3DD1CA9F}"/>
          </ac:spMkLst>
        </pc:spChg>
        <pc:spChg chg="add mod">
          <ac:chgData name="Hải Ngân Đinh" userId="b56d41eb1ff6fed2" providerId="LiveId" clId="{B2700EE6-C180-1749-B1A1-294564E6C3E3}" dt="2022-12-22T07:58:14.666" v="8458" actId="1035"/>
          <ac:spMkLst>
            <pc:docMk/>
            <pc:sldMk cId="0" sldId="271"/>
            <ac:spMk id="6" creationId="{AF671CED-8378-E621-4221-DDFF845F59F5}"/>
          </ac:spMkLst>
        </pc:spChg>
        <pc:spChg chg="add mod">
          <ac:chgData name="Hải Ngân Đinh" userId="b56d41eb1ff6fed2" providerId="LiveId" clId="{B2700EE6-C180-1749-B1A1-294564E6C3E3}" dt="2022-12-22T07:58:14.666" v="8458" actId="1035"/>
          <ac:spMkLst>
            <pc:docMk/>
            <pc:sldMk cId="0" sldId="271"/>
            <ac:spMk id="7" creationId="{182F2058-8E85-E1E9-3360-359564207C88}"/>
          </ac:spMkLst>
        </pc:spChg>
        <pc:spChg chg="add mod">
          <ac:chgData name="Hải Ngân Đinh" userId="b56d41eb1ff6fed2" providerId="LiveId" clId="{B2700EE6-C180-1749-B1A1-294564E6C3E3}" dt="2022-12-22T07:58:14.666" v="8458" actId="1035"/>
          <ac:spMkLst>
            <pc:docMk/>
            <pc:sldMk cId="0" sldId="271"/>
            <ac:spMk id="8" creationId="{9883A478-68FE-4299-DE59-DA56DB68114D}"/>
          </ac:spMkLst>
        </pc:spChg>
        <pc:spChg chg="add mod">
          <ac:chgData name="Hải Ngân Đinh" userId="b56d41eb1ff6fed2" providerId="LiveId" clId="{B2700EE6-C180-1749-B1A1-294564E6C3E3}" dt="2022-12-22T07:58:14.666" v="8458" actId="1035"/>
          <ac:spMkLst>
            <pc:docMk/>
            <pc:sldMk cId="0" sldId="271"/>
            <ac:spMk id="9" creationId="{278DA6EC-63F6-D97D-69AB-A584224E4CF9}"/>
          </ac:spMkLst>
        </pc:spChg>
        <pc:spChg chg="del mod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04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0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0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0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0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1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1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1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1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1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1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1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1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3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3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3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3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3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3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3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5:13.532" v="7947" actId="478"/>
          <ac:spMkLst>
            <pc:docMk/>
            <pc:sldMk cId="0" sldId="271"/>
            <ac:spMk id="5240" creationId="{00000000-0000-0000-0000-000000000000}"/>
          </ac:spMkLst>
        </pc:spChg>
        <pc:grpChg chg="del">
          <ac:chgData name="Hải Ngân Đinh" userId="b56d41eb1ff6fed2" providerId="LiveId" clId="{B2700EE6-C180-1749-B1A1-294564E6C3E3}" dt="2022-12-22T07:55:13.532" v="7947" actId="478"/>
          <ac:grpSpMkLst>
            <pc:docMk/>
            <pc:sldMk cId="0" sldId="271"/>
            <ac:grpSpMk id="4995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55:13.532" v="7947" actId="478"/>
          <ac:grpSpMkLst>
            <pc:docMk/>
            <pc:sldMk cId="0" sldId="271"/>
            <ac:grpSpMk id="5049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55:13.532" v="7947" actId="478"/>
          <ac:grpSpMkLst>
            <pc:docMk/>
            <pc:sldMk cId="0" sldId="271"/>
            <ac:grpSpMk id="5218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55:13.532" v="7947" actId="478"/>
          <ac:grpSpMkLst>
            <pc:docMk/>
            <pc:sldMk cId="0" sldId="271"/>
            <ac:grpSpMk id="5222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55:13.532" v="7947" actId="478"/>
          <ac:grpSpMkLst>
            <pc:docMk/>
            <pc:sldMk cId="0" sldId="271"/>
            <ac:grpSpMk id="5225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55:13.532" v="7947" actId="478"/>
          <ac:grpSpMkLst>
            <pc:docMk/>
            <pc:sldMk cId="0" sldId="271"/>
            <ac:grpSpMk id="5228" creationId="{00000000-0000-0000-0000-000000000000}"/>
          </ac:grpSpMkLst>
        </pc:grpChg>
      </pc:sldChg>
      <pc:sldChg chg="addSp delSp modSp mod ord modTransition modAnim modNotes">
        <pc:chgData name="Hải Ngân Đinh" userId="b56d41eb1ff6fed2" providerId="LiveId" clId="{B2700EE6-C180-1749-B1A1-294564E6C3E3}" dt="2022-12-22T08:24:24.407" v="10246"/>
        <pc:sldMkLst>
          <pc:docMk/>
          <pc:sldMk cId="0" sldId="272"/>
        </pc:sldMkLst>
        <pc:spChg chg="add del mod">
          <ac:chgData name="Hải Ngân Đinh" userId="b56d41eb1ff6fed2" providerId="LiveId" clId="{B2700EE6-C180-1749-B1A1-294564E6C3E3}" dt="2022-12-22T07:17:05.659" v="5323" actId="478"/>
          <ac:spMkLst>
            <pc:docMk/>
            <pc:sldMk cId="0" sldId="272"/>
            <ac:spMk id="3" creationId="{ACF68FE8-B780-7801-29BC-70F2DCEBCBB1}"/>
          </ac:spMkLst>
        </pc:spChg>
        <pc:spChg chg="add 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4" creationId="{EEB52F7A-D1C9-1A7A-22CF-42D16E7271B3}"/>
          </ac:spMkLst>
        </pc:spChg>
        <pc:spChg chg="add 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5" creationId="{AE82BF2D-131B-4CB6-87CB-A3863EE9BCA3}"/>
          </ac:spMkLst>
        </pc:spChg>
        <pc:spChg chg="add 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6" creationId="{07821870-9A05-F524-0850-C1FED7D96879}"/>
          </ac:spMkLst>
        </pc:spChg>
        <pc:spChg chg="add 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7" creationId="{2D38A392-FB77-4088-1D3F-F73F3F783A0D}"/>
          </ac:spMkLst>
        </pc:spChg>
        <pc:spChg chg="add 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8" creationId="{47C50348-7963-7871-185E-E6C334B7DD90}"/>
          </ac:spMkLst>
        </pc:spChg>
        <pc:spChg chg="add 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9" creationId="{8568FA6F-DF8B-3251-77CE-085523BFD61B}"/>
          </ac:spMkLst>
        </pc:spChg>
        <pc:spChg chg="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11" creationId="{7A383B47-BC8C-ABDF-0382-0DC7E8F11854}"/>
          </ac:spMkLst>
        </pc:spChg>
        <pc:spChg chg="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12" creationId="{1CB189C7-DB93-75F9-64CE-98FC54E5962E}"/>
          </ac:spMkLst>
        </pc:spChg>
        <pc:spChg chg="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14" creationId="{45785D63-4960-4416-DFF3-0C40A790FB8D}"/>
          </ac:spMkLst>
        </pc:spChg>
        <pc:spChg chg="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15" creationId="{15ABF520-90F8-FDC7-992B-DBE1508D22EC}"/>
          </ac:spMkLst>
        </pc:spChg>
        <pc:spChg chg="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17" creationId="{FC9E6C97-90E1-6392-271A-C8EA5B6DE0B8}"/>
          </ac:spMkLst>
        </pc:spChg>
        <pc:spChg chg="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18" creationId="{542899C2-1E9C-3051-C53A-782475B76A3A}"/>
          </ac:spMkLst>
        </pc:spChg>
        <pc:spChg chg="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19" creationId="{907B75F5-00EF-1E5D-E9B9-331C5CA541EC}"/>
          </ac:spMkLst>
        </pc:spChg>
        <pc:spChg chg="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20" creationId="{02A1824A-AE08-45CF-CA31-1730DEEADF0D}"/>
          </ac:spMkLst>
        </pc:spChg>
        <pc:spChg chg="add 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21" creationId="{95E8F51D-CB73-7106-ED4D-78C51FC85FD3}"/>
          </ac:spMkLst>
        </pc:spChg>
        <pc:spChg chg="add 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22" creationId="{9D6B6E8C-61DE-9597-73F0-43A6F487B142}"/>
          </ac:spMkLst>
        </pc:spChg>
        <pc:spChg chg="add mod">
          <ac:chgData name="Hải Ngân Đinh" userId="b56d41eb1ff6fed2" providerId="LiveId" clId="{B2700EE6-C180-1749-B1A1-294564E6C3E3}" dt="2022-12-22T07:17:09.275" v="5324"/>
          <ac:spMkLst>
            <pc:docMk/>
            <pc:sldMk cId="0" sldId="272"/>
            <ac:spMk id="23" creationId="{494BC355-B276-0420-8D21-F6D7630EE848}"/>
          </ac:spMkLst>
        </pc:spChg>
        <pc:spChg chg="add mod">
          <ac:chgData name="Hải Ngân Đinh" userId="b56d41eb1ff6fed2" providerId="LiveId" clId="{B2700EE6-C180-1749-B1A1-294564E6C3E3}" dt="2022-12-22T07:24:33.580" v="6212" actId="1076"/>
          <ac:spMkLst>
            <pc:docMk/>
            <pc:sldMk cId="0" sldId="272"/>
            <ac:spMk id="24" creationId="{090C5A8E-C41C-EB00-56D7-424D4613F170}"/>
          </ac:spMkLst>
        </pc:spChg>
        <pc:spChg chg="add mod">
          <ac:chgData name="Hải Ngân Đinh" userId="b56d41eb1ff6fed2" providerId="LiveId" clId="{B2700EE6-C180-1749-B1A1-294564E6C3E3}" dt="2022-12-22T07:24:35.714" v="6213" actId="1076"/>
          <ac:spMkLst>
            <pc:docMk/>
            <pc:sldMk cId="0" sldId="272"/>
            <ac:spMk id="26" creationId="{3870BD17-EB9C-ED34-6EDA-3AF971A230C7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4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4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4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4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4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5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5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5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5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5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5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5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6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6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6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6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6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6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6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6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6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8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8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8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17:05.367" v="5322" actId="478"/>
          <ac:spMkLst>
            <pc:docMk/>
            <pc:sldMk cId="0" sldId="272"/>
            <ac:spMk id="5287" creationId="{00000000-0000-0000-0000-000000000000}"/>
          </ac:spMkLst>
        </pc:spChg>
        <pc:grpChg chg="add mod">
          <ac:chgData name="Hải Ngân Đinh" userId="b56d41eb1ff6fed2" providerId="LiveId" clId="{B2700EE6-C180-1749-B1A1-294564E6C3E3}" dt="2022-12-22T07:17:09.275" v="5324"/>
          <ac:grpSpMkLst>
            <pc:docMk/>
            <pc:sldMk cId="0" sldId="272"/>
            <ac:grpSpMk id="10" creationId="{01F1BF2B-4BEB-372F-061D-69B08D3B70E8}"/>
          </ac:grpSpMkLst>
        </pc:grpChg>
        <pc:grpChg chg="add mod">
          <ac:chgData name="Hải Ngân Đinh" userId="b56d41eb1ff6fed2" providerId="LiveId" clId="{B2700EE6-C180-1749-B1A1-294564E6C3E3}" dt="2022-12-22T07:17:09.275" v="5324"/>
          <ac:grpSpMkLst>
            <pc:docMk/>
            <pc:sldMk cId="0" sldId="272"/>
            <ac:grpSpMk id="13" creationId="{A2C5A7A3-2117-35FB-1FB8-BD41FE8F1FB0}"/>
          </ac:grpSpMkLst>
        </pc:grpChg>
        <pc:grpChg chg="add mod">
          <ac:chgData name="Hải Ngân Đinh" userId="b56d41eb1ff6fed2" providerId="LiveId" clId="{B2700EE6-C180-1749-B1A1-294564E6C3E3}" dt="2022-12-22T07:17:09.275" v="5324"/>
          <ac:grpSpMkLst>
            <pc:docMk/>
            <pc:sldMk cId="0" sldId="272"/>
            <ac:grpSpMk id="16" creationId="{C5FE1298-3FBB-A906-7CB4-55B7247A6C60}"/>
          </ac:grpSpMkLst>
        </pc:grpChg>
        <pc:grpChg chg="del">
          <ac:chgData name="Hải Ngân Đinh" userId="b56d41eb1ff6fed2" providerId="LiveId" clId="{B2700EE6-C180-1749-B1A1-294564E6C3E3}" dt="2022-12-22T07:17:05.367" v="5322" actId="478"/>
          <ac:grpSpMkLst>
            <pc:docMk/>
            <pc:sldMk cId="0" sldId="272"/>
            <ac:grpSpMk id="5269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17:05.367" v="5322" actId="478"/>
          <ac:grpSpMkLst>
            <pc:docMk/>
            <pc:sldMk cId="0" sldId="272"/>
            <ac:grpSpMk id="5273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17:05.367" v="5322" actId="478"/>
          <ac:grpSpMkLst>
            <pc:docMk/>
            <pc:sldMk cId="0" sldId="272"/>
            <ac:grpSpMk id="5276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17:05.367" v="5322" actId="478"/>
          <ac:grpSpMkLst>
            <pc:docMk/>
            <pc:sldMk cId="0" sldId="272"/>
            <ac:grpSpMk id="5279" creationId="{00000000-0000-0000-0000-000000000000}"/>
          </ac:grpSpMkLst>
        </pc:grpChg>
        <pc:cxnChg chg="del">
          <ac:chgData name="Hải Ngân Đinh" userId="b56d41eb1ff6fed2" providerId="LiveId" clId="{B2700EE6-C180-1749-B1A1-294564E6C3E3}" dt="2022-12-22T07:17:05.367" v="5322" actId="478"/>
          <ac:cxnSpMkLst>
            <pc:docMk/>
            <pc:sldMk cId="0" sldId="272"/>
            <ac:cxnSpMk id="5253" creationId="{00000000-0000-0000-0000-000000000000}"/>
          </ac:cxnSpMkLst>
        </pc:cxnChg>
        <pc:cxnChg chg="del">
          <ac:chgData name="Hải Ngân Đinh" userId="b56d41eb1ff6fed2" providerId="LiveId" clId="{B2700EE6-C180-1749-B1A1-294564E6C3E3}" dt="2022-12-22T07:17:05.367" v="5322" actId="478"/>
          <ac:cxnSpMkLst>
            <pc:docMk/>
            <pc:sldMk cId="0" sldId="272"/>
            <ac:cxnSpMk id="5255" creationId="{00000000-0000-0000-0000-000000000000}"/>
          </ac:cxnSpMkLst>
        </pc:cxnChg>
        <pc:cxnChg chg="del">
          <ac:chgData name="Hải Ngân Đinh" userId="b56d41eb1ff6fed2" providerId="LiveId" clId="{B2700EE6-C180-1749-B1A1-294564E6C3E3}" dt="2022-12-22T07:17:05.367" v="5322" actId="478"/>
          <ac:cxnSpMkLst>
            <pc:docMk/>
            <pc:sldMk cId="0" sldId="272"/>
            <ac:cxnSpMk id="5257" creationId="{00000000-0000-0000-0000-000000000000}"/>
          </ac:cxnSpMkLst>
        </pc:cxnChg>
      </pc:sldChg>
      <pc:sldChg chg="addSp delSp modSp mod ord modTransition modAnim modNotes">
        <pc:chgData name="Hải Ngân Đinh" userId="b56d41eb1ff6fed2" providerId="LiveId" clId="{B2700EE6-C180-1749-B1A1-294564E6C3E3}" dt="2022-12-22T08:26:22.211" v="10287"/>
        <pc:sldMkLst>
          <pc:docMk/>
          <pc:sldMk cId="0" sldId="273"/>
        </pc:sldMkLst>
        <pc:spChg chg="add del mod">
          <ac:chgData name="Hải Ngân Đinh" userId="b56d41eb1ff6fed2" providerId="LiveId" clId="{B2700EE6-C180-1749-B1A1-294564E6C3E3}" dt="2022-12-22T07:35:29.664" v="6724"/>
          <ac:spMkLst>
            <pc:docMk/>
            <pc:sldMk cId="0" sldId="273"/>
            <ac:spMk id="2" creationId="{EF7ADC01-A23B-C678-9730-52430BABF501}"/>
          </ac:spMkLst>
        </pc:spChg>
        <pc:spChg chg="add del mod">
          <ac:chgData name="Hải Ngân Đinh" userId="b56d41eb1ff6fed2" providerId="LiveId" clId="{B2700EE6-C180-1749-B1A1-294564E6C3E3}" dt="2022-12-22T07:35:29.664" v="6724"/>
          <ac:spMkLst>
            <pc:docMk/>
            <pc:sldMk cId="0" sldId="273"/>
            <ac:spMk id="3" creationId="{2DFCD18E-BF54-8EAE-CBE7-8A334081C2F0}"/>
          </ac:spMkLst>
        </pc:spChg>
        <pc:spChg chg="add del mod">
          <ac:chgData name="Hải Ngân Đinh" userId="b56d41eb1ff6fed2" providerId="LiveId" clId="{B2700EE6-C180-1749-B1A1-294564E6C3E3}" dt="2022-12-22T07:35:29.664" v="6724"/>
          <ac:spMkLst>
            <pc:docMk/>
            <pc:sldMk cId="0" sldId="273"/>
            <ac:spMk id="4" creationId="{507DE776-6ED4-F7EC-06BE-69A5FAB5F258}"/>
          </ac:spMkLst>
        </pc:spChg>
        <pc:spChg chg="add mod">
          <ac:chgData name="Hải Ngân Đinh" userId="b56d41eb1ff6fed2" providerId="LiveId" clId="{B2700EE6-C180-1749-B1A1-294564E6C3E3}" dt="2022-12-22T07:36:18.842" v="6812" actId="1076"/>
          <ac:spMkLst>
            <pc:docMk/>
            <pc:sldMk cId="0" sldId="273"/>
            <ac:spMk id="5" creationId="{43A7F167-946C-4455-C011-E2D4F12474C1}"/>
          </ac:spMkLst>
        </pc:spChg>
        <pc:spChg chg="add mod">
          <ac:chgData name="Hải Ngân Đinh" userId="b56d41eb1ff6fed2" providerId="LiveId" clId="{B2700EE6-C180-1749-B1A1-294564E6C3E3}" dt="2022-12-22T07:36:18.842" v="6812" actId="1076"/>
          <ac:spMkLst>
            <pc:docMk/>
            <pc:sldMk cId="0" sldId="273"/>
            <ac:spMk id="6" creationId="{5CC2D37B-E5FE-950A-EB26-3978338C0E8C}"/>
          </ac:spMkLst>
        </pc:spChg>
        <pc:spChg chg="add mod">
          <ac:chgData name="Hải Ngân Đinh" userId="b56d41eb1ff6fed2" providerId="LiveId" clId="{B2700EE6-C180-1749-B1A1-294564E6C3E3}" dt="2022-12-22T07:36:18.842" v="6812" actId="1076"/>
          <ac:spMkLst>
            <pc:docMk/>
            <pc:sldMk cId="0" sldId="273"/>
            <ac:spMk id="7" creationId="{5403EAC1-5151-91F0-BFDB-2E80B034208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292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27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28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29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30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31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32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33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34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35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36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4.701" v="6728" actId="478"/>
          <ac:spMkLst>
            <pc:docMk/>
            <pc:sldMk cId="0" sldId="273"/>
            <ac:spMk id="5838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39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40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41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42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43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4.701" v="6728" actId="478"/>
          <ac:spMkLst>
            <pc:docMk/>
            <pc:sldMk cId="0" sldId="273"/>
            <ac:spMk id="5844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4.701" v="6728" actId="478"/>
          <ac:spMkLst>
            <pc:docMk/>
            <pc:sldMk cId="0" sldId="273"/>
            <ac:spMk id="5845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61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62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63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35:33.024" v="6727" actId="478"/>
          <ac:spMkLst>
            <pc:docMk/>
            <pc:sldMk cId="0" sldId="273"/>
            <ac:spMk id="5864" creationId="{00000000-0000-0000-0000-000000000000}"/>
          </ac:spMkLst>
        </pc:spChg>
        <pc:grpChg chg="add del mod">
          <ac:chgData name="Hải Ngân Đinh" userId="b56d41eb1ff6fed2" providerId="LiveId" clId="{B2700EE6-C180-1749-B1A1-294564E6C3E3}" dt="2022-12-22T07:35:50.153" v="6732" actId="1076"/>
          <ac:grpSpMkLst>
            <pc:docMk/>
            <pc:sldMk cId="0" sldId="273"/>
            <ac:grpSpMk id="5293" creationId="{00000000-0000-0000-0000-000000000000}"/>
          </ac:grpSpMkLst>
        </pc:grpChg>
        <pc:grpChg chg="add del">
          <ac:chgData name="Hải Ngân Đinh" userId="b56d41eb1ff6fed2" providerId="LiveId" clId="{B2700EE6-C180-1749-B1A1-294564E6C3E3}" dt="2022-12-22T07:35:33.024" v="6727" actId="478"/>
          <ac:grpSpMkLst>
            <pc:docMk/>
            <pc:sldMk cId="0" sldId="273"/>
            <ac:grpSpMk id="5846" creationId="{00000000-0000-0000-0000-000000000000}"/>
          </ac:grpSpMkLst>
        </pc:grpChg>
        <pc:grpChg chg="add del">
          <ac:chgData name="Hải Ngân Đinh" userId="b56d41eb1ff6fed2" providerId="LiveId" clId="{B2700EE6-C180-1749-B1A1-294564E6C3E3}" dt="2022-12-22T07:35:33.024" v="6727" actId="478"/>
          <ac:grpSpMkLst>
            <pc:docMk/>
            <pc:sldMk cId="0" sldId="273"/>
            <ac:grpSpMk id="5850" creationId="{00000000-0000-0000-0000-000000000000}"/>
          </ac:grpSpMkLst>
        </pc:grpChg>
        <pc:grpChg chg="add del">
          <ac:chgData name="Hải Ngân Đinh" userId="b56d41eb1ff6fed2" providerId="LiveId" clId="{B2700EE6-C180-1749-B1A1-294564E6C3E3}" dt="2022-12-22T07:35:33.024" v="6727" actId="478"/>
          <ac:grpSpMkLst>
            <pc:docMk/>
            <pc:sldMk cId="0" sldId="273"/>
            <ac:grpSpMk id="5853" creationId="{00000000-0000-0000-0000-000000000000}"/>
          </ac:grpSpMkLst>
        </pc:grpChg>
        <pc:grpChg chg="add del">
          <ac:chgData name="Hải Ngân Đinh" userId="b56d41eb1ff6fed2" providerId="LiveId" clId="{B2700EE6-C180-1749-B1A1-294564E6C3E3}" dt="2022-12-22T07:35:33.024" v="6727" actId="478"/>
          <ac:grpSpMkLst>
            <pc:docMk/>
            <pc:sldMk cId="0" sldId="273"/>
            <ac:grpSpMk id="5856" creationId="{00000000-0000-0000-0000-000000000000}"/>
          </ac:grpSpMkLst>
        </pc:grpChg>
        <pc:picChg chg="add del">
          <ac:chgData name="Hải Ngân Đinh" userId="b56d41eb1ff6fed2" providerId="LiveId" clId="{B2700EE6-C180-1749-B1A1-294564E6C3E3}" dt="2022-12-22T07:35:33.024" v="6727" actId="478"/>
          <ac:picMkLst>
            <pc:docMk/>
            <pc:sldMk cId="0" sldId="273"/>
            <ac:picMk id="5837" creationId="{00000000-0000-0000-0000-000000000000}"/>
          </ac:picMkLst>
        </pc:picChg>
      </pc:sldChg>
      <pc:sldChg chg="del modNotes">
        <pc:chgData name="Hải Ngân Đinh" userId="b56d41eb1ff6fed2" providerId="LiveId" clId="{B2700EE6-C180-1749-B1A1-294564E6C3E3}" dt="2022-12-22T08:09:39.472" v="9986" actId="2696"/>
        <pc:sldMkLst>
          <pc:docMk/>
          <pc:sldMk cId="0" sldId="274"/>
        </pc:sldMkLst>
      </pc:sldChg>
      <pc:sldChg chg="addSp delSp modSp mod ord modTransition modAnim modNotes">
        <pc:chgData name="Hải Ngân Đinh" userId="b56d41eb1ff6fed2" providerId="LiveId" clId="{B2700EE6-C180-1749-B1A1-294564E6C3E3}" dt="2022-12-22T08:22:09.585" v="10199"/>
        <pc:sldMkLst>
          <pc:docMk/>
          <pc:sldMk cId="0" sldId="275"/>
        </pc:sldMkLst>
        <pc:spChg chg="add del mod">
          <ac:chgData name="Hải Ngân Đinh" userId="b56d41eb1ff6fed2" providerId="LiveId" clId="{B2700EE6-C180-1749-B1A1-294564E6C3E3}" dt="2022-12-22T06:51:17.068" v="4023" actId="478"/>
          <ac:spMkLst>
            <pc:docMk/>
            <pc:sldMk cId="0" sldId="275"/>
            <ac:spMk id="3" creationId="{7EB4874E-BFA9-A869-EE2C-D14E432E4029}"/>
          </ac:spMkLst>
        </pc:spChg>
        <pc:spChg chg="add del mod">
          <ac:chgData name="Hải Ngân Đinh" userId="b56d41eb1ff6fed2" providerId="LiveId" clId="{B2700EE6-C180-1749-B1A1-294564E6C3E3}" dt="2022-12-22T06:51:17.068" v="4023" actId="478"/>
          <ac:spMkLst>
            <pc:docMk/>
            <pc:sldMk cId="0" sldId="275"/>
            <ac:spMk id="5" creationId="{712E6F9B-5C97-A85D-7268-90D9CCA80751}"/>
          </ac:spMkLst>
        </pc:spChg>
        <pc:spChg chg="add 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6" creationId="{A7D9B034-7113-405E-F0AA-81A171A94389}"/>
          </ac:spMkLst>
        </pc:spChg>
        <pc:spChg chg="add 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7" creationId="{983B5DC0-1FCB-9FC3-FC96-1952490B194A}"/>
          </ac:spMkLst>
        </pc:spChg>
        <pc:spChg chg="add 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8" creationId="{B6347A52-C91E-63F1-57B2-56DE4E873A54}"/>
          </ac:spMkLst>
        </pc:spChg>
        <pc:spChg chg="add 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9" creationId="{5B58184D-7D92-EFE6-2DA6-D9FEBD4EADB9}"/>
          </ac:spMkLst>
        </pc:spChg>
        <pc:spChg chg="add 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10" creationId="{925EF5EB-80B7-14A2-8A03-CA30B360FE95}"/>
          </ac:spMkLst>
        </pc:spChg>
        <pc:spChg chg="add 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11" creationId="{DB5215E6-58BB-6EEE-D892-5D1E53A083EA}"/>
          </ac:spMkLst>
        </pc:spChg>
        <pc:spChg chg="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13" creationId="{D3B1A739-A888-2CCE-614F-8C963FB95060}"/>
          </ac:spMkLst>
        </pc:spChg>
        <pc:spChg chg="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14" creationId="{D6F50713-3F7F-5F81-B8AA-710B08A0996A}"/>
          </ac:spMkLst>
        </pc:spChg>
        <pc:spChg chg="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16" creationId="{F5A4E6F5-9586-8FB0-9AC6-2D59BEF15156}"/>
          </ac:spMkLst>
        </pc:spChg>
        <pc:spChg chg="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17" creationId="{DBF28044-9C97-D869-E7AF-F024B94CBFAB}"/>
          </ac:spMkLst>
        </pc:spChg>
        <pc:spChg chg="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19" creationId="{F2DE58A5-C519-BE0F-BD4E-3DE4BB15F6A5}"/>
          </ac:spMkLst>
        </pc:spChg>
        <pc:spChg chg="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20" creationId="{E479F40A-10A5-34C4-355F-1D7A97D2C7E7}"/>
          </ac:spMkLst>
        </pc:spChg>
        <pc:spChg chg="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21" creationId="{17F743FA-CEC5-A510-7E7C-F961FCC49878}"/>
          </ac:spMkLst>
        </pc:spChg>
        <pc:spChg chg="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22" creationId="{1B8579DE-C53E-1D53-8F8C-70908A2EF29D}"/>
          </ac:spMkLst>
        </pc:spChg>
        <pc:spChg chg="add 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23" creationId="{57451D69-83BA-E743-B4A3-55D37868B247}"/>
          </ac:spMkLst>
        </pc:spChg>
        <pc:spChg chg="add 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24" creationId="{20B215C6-285D-80E1-4060-282D992B0F46}"/>
          </ac:spMkLst>
        </pc:spChg>
        <pc:spChg chg="add mod">
          <ac:chgData name="Hải Ngân Đinh" userId="b56d41eb1ff6fed2" providerId="LiveId" clId="{B2700EE6-C180-1749-B1A1-294564E6C3E3}" dt="2022-12-22T06:51:20.409" v="4024"/>
          <ac:spMkLst>
            <pc:docMk/>
            <pc:sldMk cId="0" sldId="275"/>
            <ac:spMk id="25" creationId="{90A06C7E-2E86-4DDF-3E76-CA3B3F72C9D7}"/>
          </ac:spMkLst>
        </pc:spChg>
        <pc:spChg chg="add mod">
          <ac:chgData name="Hải Ngân Đinh" userId="b56d41eb1ff6fed2" providerId="LiveId" clId="{B2700EE6-C180-1749-B1A1-294564E6C3E3}" dt="2022-12-22T06:57:18.640" v="4420" actId="1036"/>
          <ac:spMkLst>
            <pc:docMk/>
            <pc:sldMk cId="0" sldId="275"/>
            <ac:spMk id="26" creationId="{53DEA043-E586-ADE2-E30C-87CF7A93F177}"/>
          </ac:spMkLst>
        </pc:spChg>
        <pc:spChg chg="add mod">
          <ac:chgData name="Hải Ngân Đinh" userId="b56d41eb1ff6fed2" providerId="LiveId" clId="{B2700EE6-C180-1749-B1A1-294564E6C3E3}" dt="2022-12-22T06:57:18.640" v="4420" actId="1036"/>
          <ac:spMkLst>
            <pc:docMk/>
            <pc:sldMk cId="0" sldId="275"/>
            <ac:spMk id="27" creationId="{7C942908-D2E7-DC8C-78D0-60E634466801}"/>
          </ac:spMkLst>
        </pc:spChg>
        <pc:spChg chg="add mod">
          <ac:chgData name="Hải Ngân Đinh" userId="b56d41eb1ff6fed2" providerId="LiveId" clId="{B2700EE6-C180-1749-B1A1-294564E6C3E3}" dt="2022-12-22T06:57:18.640" v="4420" actId="1036"/>
          <ac:spMkLst>
            <pc:docMk/>
            <pc:sldMk cId="0" sldId="275"/>
            <ac:spMk id="28" creationId="{515DAAA1-A5CC-6B30-23ED-6F727E576698}"/>
          </ac:spMkLst>
        </pc:spChg>
        <pc:spChg chg="add mod">
          <ac:chgData name="Hải Ngân Đinh" userId="b56d41eb1ff6fed2" providerId="LiveId" clId="{B2700EE6-C180-1749-B1A1-294564E6C3E3}" dt="2022-12-22T06:57:18.640" v="4420" actId="1036"/>
          <ac:spMkLst>
            <pc:docMk/>
            <pc:sldMk cId="0" sldId="275"/>
            <ac:spMk id="29" creationId="{03069987-9042-9D59-E7B7-ACC5C7D4293F}"/>
          </ac:spMkLst>
        </pc:spChg>
        <pc:spChg chg="add mod">
          <ac:chgData name="Hải Ngân Đinh" userId="b56d41eb1ff6fed2" providerId="LiveId" clId="{B2700EE6-C180-1749-B1A1-294564E6C3E3}" dt="2022-12-22T06:57:18.640" v="4420" actId="1036"/>
          <ac:spMkLst>
            <pc:docMk/>
            <pc:sldMk cId="0" sldId="275"/>
            <ac:spMk id="30" creationId="{DB6F261C-6AF1-6568-3437-45A96AD680B6}"/>
          </ac:spMkLst>
        </pc:spChg>
        <pc:spChg chg="mod">
          <ac:chgData name="Hải Ngân Đinh" userId="b56d41eb1ff6fed2" providerId="LiveId" clId="{B2700EE6-C180-1749-B1A1-294564E6C3E3}" dt="2022-12-22T06:54:37.705" v="4214" actId="14100"/>
          <ac:spMkLst>
            <pc:docMk/>
            <pc:sldMk cId="0" sldId="275"/>
            <ac:spMk id="32" creationId="{B6047DF0-A80E-A6C2-2B5E-ADC34E4FD4BB}"/>
          </ac:spMkLst>
        </pc:spChg>
        <pc:spChg chg="mod">
          <ac:chgData name="Hải Ngân Đinh" userId="b56d41eb1ff6fed2" providerId="LiveId" clId="{B2700EE6-C180-1749-B1A1-294564E6C3E3}" dt="2022-12-22T06:54:21.451" v="4209"/>
          <ac:spMkLst>
            <pc:docMk/>
            <pc:sldMk cId="0" sldId="275"/>
            <ac:spMk id="33" creationId="{C50860FC-E0F0-9368-D51E-114C9076F3B6}"/>
          </ac:spMkLst>
        </pc:spChg>
        <pc:spChg chg="mod">
          <ac:chgData name="Hải Ngân Đinh" userId="b56d41eb1ff6fed2" providerId="LiveId" clId="{B2700EE6-C180-1749-B1A1-294564E6C3E3}" dt="2022-12-22T06:54:21.451" v="4209"/>
          <ac:spMkLst>
            <pc:docMk/>
            <pc:sldMk cId="0" sldId="275"/>
            <ac:spMk id="34" creationId="{CB8861D8-BD08-E2B8-C63A-2D7876AB3674}"/>
          </ac:spMkLst>
        </pc:spChg>
        <pc:spChg chg="mod">
          <ac:chgData name="Hải Ngân Đinh" userId="b56d41eb1ff6fed2" providerId="LiveId" clId="{B2700EE6-C180-1749-B1A1-294564E6C3E3}" dt="2022-12-22T06:54:21.451" v="4209"/>
          <ac:spMkLst>
            <pc:docMk/>
            <pc:sldMk cId="0" sldId="275"/>
            <ac:spMk id="35" creationId="{46B526A1-71D5-BF32-82C4-EAA72946FBF4}"/>
          </ac:spMkLst>
        </pc:spChg>
        <pc:spChg chg="mod">
          <ac:chgData name="Hải Ngân Đinh" userId="b56d41eb1ff6fed2" providerId="LiveId" clId="{B2700EE6-C180-1749-B1A1-294564E6C3E3}" dt="2022-12-22T06:54:21.451" v="4209"/>
          <ac:spMkLst>
            <pc:docMk/>
            <pc:sldMk cId="0" sldId="275"/>
            <ac:spMk id="36" creationId="{612C5AE3-1AE4-A836-96F5-202034DC0A09}"/>
          </ac:spMkLst>
        </pc:spChg>
        <pc:spChg chg="mod">
          <ac:chgData name="Hải Ngân Đinh" userId="b56d41eb1ff6fed2" providerId="LiveId" clId="{B2700EE6-C180-1749-B1A1-294564E6C3E3}" dt="2022-12-22T06:54:21.451" v="4209"/>
          <ac:spMkLst>
            <pc:docMk/>
            <pc:sldMk cId="0" sldId="275"/>
            <ac:spMk id="37" creationId="{9F43A374-AD94-4EEB-410A-6E5DFCB11FE0}"/>
          </ac:spMkLst>
        </pc:spChg>
        <pc:spChg chg="mod">
          <ac:chgData name="Hải Ngân Đinh" userId="b56d41eb1ff6fed2" providerId="LiveId" clId="{B2700EE6-C180-1749-B1A1-294564E6C3E3}" dt="2022-12-22T06:54:21.451" v="4209"/>
          <ac:spMkLst>
            <pc:docMk/>
            <pc:sldMk cId="0" sldId="275"/>
            <ac:spMk id="38" creationId="{D872E116-82F2-4029-C3FD-6DB05695FD86}"/>
          </ac:spMkLst>
        </pc:spChg>
        <pc:spChg chg="mod">
          <ac:chgData name="Hải Ngân Đinh" userId="b56d41eb1ff6fed2" providerId="LiveId" clId="{B2700EE6-C180-1749-B1A1-294564E6C3E3}" dt="2022-12-22T06:54:21.451" v="4209"/>
          <ac:spMkLst>
            <pc:docMk/>
            <pc:sldMk cId="0" sldId="275"/>
            <ac:spMk id="39" creationId="{CC941BE1-2093-F6D4-681B-9F4ACAA52C88}"/>
          </ac:spMkLst>
        </pc:spChg>
        <pc:spChg chg="mod">
          <ac:chgData name="Hải Ngân Đinh" userId="b56d41eb1ff6fed2" providerId="LiveId" clId="{B2700EE6-C180-1749-B1A1-294564E6C3E3}" dt="2022-12-22T06:54:21.451" v="4209"/>
          <ac:spMkLst>
            <pc:docMk/>
            <pc:sldMk cId="0" sldId="275"/>
            <ac:spMk id="40" creationId="{6B1B6F2B-1B0C-6719-63FF-44C5E8FED3C3}"/>
          </ac:spMkLst>
        </pc:spChg>
        <pc:spChg chg="mod">
          <ac:chgData name="Hải Ngân Đinh" userId="b56d41eb1ff6fed2" providerId="LiveId" clId="{B2700EE6-C180-1749-B1A1-294564E6C3E3}" dt="2022-12-22T06:54:21.451" v="4209"/>
          <ac:spMkLst>
            <pc:docMk/>
            <pc:sldMk cId="0" sldId="275"/>
            <ac:spMk id="41" creationId="{06F082D3-735B-77F4-737D-87E749BE71AB}"/>
          </ac:spMkLst>
        </pc:spChg>
        <pc:spChg chg="add mod">
          <ac:chgData name="Hải Ngân Đinh" userId="b56d41eb1ff6fed2" providerId="LiveId" clId="{B2700EE6-C180-1749-B1A1-294564E6C3E3}" dt="2022-12-22T06:57:18.640" v="4420" actId="1036"/>
          <ac:spMkLst>
            <pc:docMk/>
            <pc:sldMk cId="0" sldId="275"/>
            <ac:spMk id="42" creationId="{01814F19-993C-BA40-2120-CA2C735F4E43}"/>
          </ac:spMkLst>
        </pc:spChg>
        <pc:spChg chg="add mod">
          <ac:chgData name="Hải Ngân Đinh" userId="b56d41eb1ff6fed2" providerId="LiveId" clId="{B2700EE6-C180-1749-B1A1-294564E6C3E3}" dt="2022-12-22T06:57:18.640" v="4420" actId="1036"/>
          <ac:spMkLst>
            <pc:docMk/>
            <pc:sldMk cId="0" sldId="275"/>
            <ac:spMk id="43" creationId="{355AC00A-F106-B59B-94A7-56EC28DCF45D}"/>
          </ac:spMkLst>
        </pc:spChg>
        <pc:spChg chg="del">
          <ac:chgData name="Hải Ngân Đinh" userId="b56d41eb1ff6fed2" providerId="LiveId" clId="{B2700EE6-C180-1749-B1A1-294564E6C3E3}" dt="2022-12-22T06:51:16.558" v="4022" actId="478"/>
          <ac:spMkLst>
            <pc:docMk/>
            <pc:sldMk cId="0" sldId="275"/>
            <ac:spMk id="601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1:16.558" v="4022" actId="478"/>
          <ac:spMkLst>
            <pc:docMk/>
            <pc:sldMk cId="0" sldId="275"/>
            <ac:spMk id="601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1:16.558" v="4022" actId="478"/>
          <ac:spMkLst>
            <pc:docMk/>
            <pc:sldMk cId="0" sldId="275"/>
            <ac:spMk id="601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1:16.558" v="4022" actId="478"/>
          <ac:spMkLst>
            <pc:docMk/>
            <pc:sldMk cId="0" sldId="275"/>
            <ac:spMk id="601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1:16.558" v="4022" actId="478"/>
          <ac:spMkLst>
            <pc:docMk/>
            <pc:sldMk cId="0" sldId="275"/>
            <ac:spMk id="601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1:16.558" v="4022" actId="478"/>
          <ac:spMkLst>
            <pc:docMk/>
            <pc:sldMk cId="0" sldId="275"/>
            <ac:spMk id="601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1:16.558" v="4022" actId="478"/>
          <ac:spMkLst>
            <pc:docMk/>
            <pc:sldMk cId="0" sldId="275"/>
            <ac:spMk id="601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1:16.558" v="4022" actId="478"/>
          <ac:spMkLst>
            <pc:docMk/>
            <pc:sldMk cId="0" sldId="275"/>
            <ac:spMk id="601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1:16.558" v="4022" actId="478"/>
          <ac:spMkLst>
            <pc:docMk/>
            <pc:sldMk cId="0" sldId="275"/>
            <ac:spMk id="601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1:16.558" v="4022" actId="478"/>
          <ac:spMkLst>
            <pc:docMk/>
            <pc:sldMk cId="0" sldId="275"/>
            <ac:spMk id="601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1:16.558" v="4022" actId="478"/>
          <ac:spMkLst>
            <pc:docMk/>
            <pc:sldMk cId="0" sldId="275"/>
            <ac:spMk id="603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1:16.558" v="4022" actId="478"/>
          <ac:spMkLst>
            <pc:docMk/>
            <pc:sldMk cId="0" sldId="275"/>
            <ac:spMk id="603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1:16.558" v="4022" actId="478"/>
          <ac:spMkLst>
            <pc:docMk/>
            <pc:sldMk cId="0" sldId="275"/>
            <ac:spMk id="603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6:51:16.558" v="4022" actId="478"/>
          <ac:spMkLst>
            <pc:docMk/>
            <pc:sldMk cId="0" sldId="275"/>
            <ac:spMk id="6038" creationId="{00000000-0000-0000-0000-000000000000}"/>
          </ac:spMkLst>
        </pc:spChg>
        <pc:grpChg chg="add mod">
          <ac:chgData name="Hải Ngân Đinh" userId="b56d41eb1ff6fed2" providerId="LiveId" clId="{B2700EE6-C180-1749-B1A1-294564E6C3E3}" dt="2022-12-22T06:51:20.409" v="4024"/>
          <ac:grpSpMkLst>
            <pc:docMk/>
            <pc:sldMk cId="0" sldId="275"/>
            <ac:grpSpMk id="12" creationId="{98F586D2-3F12-2D8D-88D9-E3A53CEC54E4}"/>
          </ac:grpSpMkLst>
        </pc:grpChg>
        <pc:grpChg chg="add mod">
          <ac:chgData name="Hải Ngân Đinh" userId="b56d41eb1ff6fed2" providerId="LiveId" clId="{B2700EE6-C180-1749-B1A1-294564E6C3E3}" dt="2022-12-22T06:51:20.409" v="4024"/>
          <ac:grpSpMkLst>
            <pc:docMk/>
            <pc:sldMk cId="0" sldId="275"/>
            <ac:grpSpMk id="15" creationId="{A160F806-E50E-BBE1-F4D3-BF03CBABC1B4}"/>
          </ac:grpSpMkLst>
        </pc:grpChg>
        <pc:grpChg chg="add mod">
          <ac:chgData name="Hải Ngân Đinh" userId="b56d41eb1ff6fed2" providerId="LiveId" clId="{B2700EE6-C180-1749-B1A1-294564E6C3E3}" dt="2022-12-22T06:51:20.409" v="4024"/>
          <ac:grpSpMkLst>
            <pc:docMk/>
            <pc:sldMk cId="0" sldId="275"/>
            <ac:grpSpMk id="18" creationId="{1D0C0B27-0CB4-7231-E067-AEE6FB6CE23D}"/>
          </ac:grpSpMkLst>
        </pc:grpChg>
        <pc:grpChg chg="add mod">
          <ac:chgData name="Hải Ngân Đinh" userId="b56d41eb1ff6fed2" providerId="LiveId" clId="{B2700EE6-C180-1749-B1A1-294564E6C3E3}" dt="2022-12-22T06:54:28.721" v="4212" actId="14100"/>
          <ac:grpSpMkLst>
            <pc:docMk/>
            <pc:sldMk cId="0" sldId="275"/>
            <ac:grpSpMk id="31" creationId="{900FB3FC-0A55-269F-1D81-8AD4F959D5AA}"/>
          </ac:grpSpMkLst>
        </pc:grpChg>
        <pc:grpChg chg="del">
          <ac:chgData name="Hải Ngân Đinh" userId="b56d41eb1ff6fed2" providerId="LiveId" clId="{B2700EE6-C180-1749-B1A1-294564E6C3E3}" dt="2022-12-22T06:51:16.558" v="4022" actId="478"/>
          <ac:grpSpMkLst>
            <pc:docMk/>
            <pc:sldMk cId="0" sldId="275"/>
            <ac:grpSpMk id="6020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51:16.558" v="4022" actId="478"/>
          <ac:grpSpMkLst>
            <pc:docMk/>
            <pc:sldMk cId="0" sldId="275"/>
            <ac:grpSpMk id="6024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51:16.558" v="4022" actId="478"/>
          <ac:grpSpMkLst>
            <pc:docMk/>
            <pc:sldMk cId="0" sldId="275"/>
            <ac:grpSpMk id="6027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6:51:16.558" v="4022" actId="478"/>
          <ac:grpSpMkLst>
            <pc:docMk/>
            <pc:sldMk cId="0" sldId="275"/>
            <ac:grpSpMk id="6030" creationId="{00000000-0000-0000-0000-000000000000}"/>
          </ac:grpSpMkLst>
        </pc:grpChg>
        <pc:cxnChg chg="add mod">
          <ac:chgData name="Hải Ngân Đinh" userId="b56d41eb1ff6fed2" providerId="LiveId" clId="{B2700EE6-C180-1749-B1A1-294564E6C3E3}" dt="2022-12-22T06:57:18.640" v="4420" actId="1036"/>
          <ac:cxnSpMkLst>
            <pc:docMk/>
            <pc:sldMk cId="0" sldId="275"/>
            <ac:cxnSpMk id="45" creationId="{7FABCDE7-D324-BD5A-6561-7378E1167318}"/>
          </ac:cxnSpMkLst>
        </pc:cxnChg>
        <pc:cxnChg chg="add mod">
          <ac:chgData name="Hải Ngân Đinh" userId="b56d41eb1ff6fed2" providerId="LiveId" clId="{B2700EE6-C180-1749-B1A1-294564E6C3E3}" dt="2022-12-22T06:57:18.640" v="4420" actId="1036"/>
          <ac:cxnSpMkLst>
            <pc:docMk/>
            <pc:sldMk cId="0" sldId="275"/>
            <ac:cxnSpMk id="47" creationId="{1EA6948A-F59E-7307-FBEA-4D9B8AA07956}"/>
          </ac:cxnSpMkLst>
        </pc:cxnChg>
      </pc:sldChg>
      <pc:sldChg chg="addSp delSp modSp mod ord modTransition modAnim modNotes">
        <pc:chgData name="Hải Ngân Đinh" userId="b56d41eb1ff6fed2" providerId="LiveId" clId="{B2700EE6-C180-1749-B1A1-294564E6C3E3}" dt="2022-12-22T08:23:32.605" v="10231"/>
        <pc:sldMkLst>
          <pc:docMk/>
          <pc:sldMk cId="0" sldId="276"/>
        </pc:sldMkLst>
        <pc:spChg chg="add del mod">
          <ac:chgData name="Hải Ngân Đinh" userId="b56d41eb1ff6fed2" providerId="LiveId" clId="{B2700EE6-C180-1749-B1A1-294564E6C3E3}" dt="2022-12-22T07:03:38.872" v="4736" actId="478"/>
          <ac:spMkLst>
            <pc:docMk/>
            <pc:sldMk cId="0" sldId="276"/>
            <ac:spMk id="3" creationId="{7562DEEA-ED23-BCA0-9CDB-3A64982FCE11}"/>
          </ac:spMkLst>
        </pc:spChg>
        <pc:spChg chg="add del mod">
          <ac:chgData name="Hải Ngân Đinh" userId="b56d41eb1ff6fed2" providerId="LiveId" clId="{B2700EE6-C180-1749-B1A1-294564E6C3E3}" dt="2022-12-22T07:03:38.872" v="4736" actId="478"/>
          <ac:spMkLst>
            <pc:docMk/>
            <pc:sldMk cId="0" sldId="276"/>
            <ac:spMk id="5" creationId="{B5667EFA-7296-2FA6-4A06-CFFA4B9613A0}"/>
          </ac:spMkLst>
        </pc:spChg>
        <pc:spChg chg="add del mod">
          <ac:chgData name="Hải Ngân Đinh" userId="b56d41eb1ff6fed2" providerId="LiveId" clId="{B2700EE6-C180-1749-B1A1-294564E6C3E3}" dt="2022-12-22T07:03:38.872" v="4736" actId="478"/>
          <ac:spMkLst>
            <pc:docMk/>
            <pc:sldMk cId="0" sldId="276"/>
            <ac:spMk id="7" creationId="{B89278EF-FDCC-8A58-C189-6EBA71B03260}"/>
          </ac:spMkLst>
        </pc:spChg>
        <pc:spChg chg="add del mod">
          <ac:chgData name="Hải Ngân Đinh" userId="b56d41eb1ff6fed2" providerId="LiveId" clId="{B2700EE6-C180-1749-B1A1-294564E6C3E3}" dt="2022-12-22T07:03:38.872" v="4736" actId="478"/>
          <ac:spMkLst>
            <pc:docMk/>
            <pc:sldMk cId="0" sldId="276"/>
            <ac:spMk id="9" creationId="{1279E2FE-4CDF-79DC-F33D-ACF4CE3E1F2D}"/>
          </ac:spMkLst>
        </pc:spChg>
        <pc:spChg chg="add del mod">
          <ac:chgData name="Hải Ngân Đinh" userId="b56d41eb1ff6fed2" providerId="LiveId" clId="{B2700EE6-C180-1749-B1A1-294564E6C3E3}" dt="2022-12-22T07:03:38.872" v="4736" actId="478"/>
          <ac:spMkLst>
            <pc:docMk/>
            <pc:sldMk cId="0" sldId="276"/>
            <ac:spMk id="11" creationId="{EE1E2FF2-6059-3092-D5AA-2BFE0FD0D053}"/>
          </ac:spMkLst>
        </pc:spChg>
        <pc:spChg chg="add del mod">
          <ac:chgData name="Hải Ngân Đinh" userId="b56d41eb1ff6fed2" providerId="LiveId" clId="{B2700EE6-C180-1749-B1A1-294564E6C3E3}" dt="2022-12-22T07:03:38.872" v="4736" actId="478"/>
          <ac:spMkLst>
            <pc:docMk/>
            <pc:sldMk cId="0" sldId="276"/>
            <ac:spMk id="13" creationId="{A4B30134-80BA-874F-DCBB-57FBE278ADA4}"/>
          </ac:spMkLst>
        </pc:spChg>
        <pc:spChg chg="add 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14" creationId="{0393E600-851C-BCF5-9092-D4C55306A284}"/>
          </ac:spMkLst>
        </pc:spChg>
        <pc:spChg chg="add 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15" creationId="{4D56E001-EBD5-68F9-AF53-34B77918415D}"/>
          </ac:spMkLst>
        </pc:spChg>
        <pc:spChg chg="add 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16" creationId="{F7E82C1C-0524-79E3-D489-A63DC3AB04E6}"/>
          </ac:spMkLst>
        </pc:spChg>
        <pc:spChg chg="add 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17" creationId="{02807638-E1DD-4096-E02B-D6D1842EAE8A}"/>
          </ac:spMkLst>
        </pc:spChg>
        <pc:spChg chg="add 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18" creationId="{5533D9BF-0622-0ADA-3DDB-EC8F2DB57CD4}"/>
          </ac:spMkLst>
        </pc:spChg>
        <pc:spChg chg="add 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19" creationId="{ABBDCCE1-9147-F806-DCA5-D267014A117D}"/>
          </ac:spMkLst>
        </pc:spChg>
        <pc:spChg chg="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21" creationId="{3B086F80-AFF9-0C59-12E0-58A1DE5DAAC9}"/>
          </ac:spMkLst>
        </pc:spChg>
        <pc:spChg chg="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22" creationId="{DE32D14F-DCEB-CDDA-1BEA-03D8F580F8DD}"/>
          </ac:spMkLst>
        </pc:spChg>
        <pc:spChg chg="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24" creationId="{32A262CD-5E1A-3E87-703D-3B70A6ECFB2B}"/>
          </ac:spMkLst>
        </pc:spChg>
        <pc:spChg chg="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25" creationId="{127C7AB2-A4E8-0E7D-4BFF-2EB5F17EDA2B}"/>
          </ac:spMkLst>
        </pc:spChg>
        <pc:spChg chg="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27" creationId="{2A9D7606-8BDF-8C2C-80CC-3FD8EE850F51}"/>
          </ac:spMkLst>
        </pc:spChg>
        <pc:spChg chg="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28" creationId="{F9FC4772-8EBD-E98B-14AA-3E59CC9C32A4}"/>
          </ac:spMkLst>
        </pc:spChg>
        <pc:spChg chg="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29" creationId="{CF5B803D-284E-FC4F-A9F9-941AA32D5E01}"/>
          </ac:spMkLst>
        </pc:spChg>
        <pc:spChg chg="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30" creationId="{64BE35BE-E97A-DB10-E6CA-117166F1EC12}"/>
          </ac:spMkLst>
        </pc:spChg>
        <pc:spChg chg="add 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31" creationId="{97ED4074-DAD0-BDAF-349B-CB5584D58BE2}"/>
          </ac:spMkLst>
        </pc:spChg>
        <pc:spChg chg="add 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32" creationId="{97B80D7D-DCAB-6C55-33FA-E2CD1F77A9C0}"/>
          </ac:spMkLst>
        </pc:spChg>
        <pc:spChg chg="add mod">
          <ac:chgData name="Hải Ngân Đinh" userId="b56d41eb1ff6fed2" providerId="LiveId" clId="{B2700EE6-C180-1749-B1A1-294564E6C3E3}" dt="2022-12-22T07:03:58.959" v="4739"/>
          <ac:spMkLst>
            <pc:docMk/>
            <pc:sldMk cId="0" sldId="276"/>
            <ac:spMk id="33" creationId="{59230336-61E4-9A32-E7BD-C00F0162A5AD}"/>
          </ac:spMkLst>
        </pc:spChg>
        <pc:spChg chg="add mod">
          <ac:chgData name="Hải Ngân Đinh" userId="b56d41eb1ff6fed2" providerId="LiveId" clId="{B2700EE6-C180-1749-B1A1-294564E6C3E3}" dt="2022-12-22T07:04:34.337" v="4796" actId="1035"/>
          <ac:spMkLst>
            <pc:docMk/>
            <pc:sldMk cId="0" sldId="276"/>
            <ac:spMk id="34" creationId="{94E555C6-95D6-B00F-1C81-B3E2A1D1A872}"/>
          </ac:spMkLst>
        </pc:spChg>
        <pc:spChg chg="add mod">
          <ac:chgData name="Hải Ngân Đinh" userId="b56d41eb1ff6fed2" providerId="LiveId" clId="{B2700EE6-C180-1749-B1A1-294564E6C3E3}" dt="2022-12-22T08:22:47.498" v="10215" actId="1035"/>
          <ac:spMkLst>
            <pc:docMk/>
            <pc:sldMk cId="0" sldId="276"/>
            <ac:spMk id="35" creationId="{72D891C0-5A4E-238E-489B-D2FFAB353A0A}"/>
          </ac:spMkLst>
        </pc:spChg>
        <pc:spChg chg="add mod">
          <ac:chgData name="Hải Ngân Đinh" userId="b56d41eb1ff6fed2" providerId="LiveId" clId="{B2700EE6-C180-1749-B1A1-294564E6C3E3}" dt="2022-12-22T07:06:42.895" v="5045" actId="1036"/>
          <ac:spMkLst>
            <pc:docMk/>
            <pc:sldMk cId="0" sldId="276"/>
            <ac:spMk id="36" creationId="{DF634744-57C6-72A5-5C10-97E88AD83024}"/>
          </ac:spMkLst>
        </pc:spChg>
        <pc:spChg chg="add mod">
          <ac:chgData name="Hải Ngân Đinh" userId="b56d41eb1ff6fed2" providerId="LiveId" clId="{B2700EE6-C180-1749-B1A1-294564E6C3E3}" dt="2022-12-22T07:08:48.058" v="5151" actId="14100"/>
          <ac:spMkLst>
            <pc:docMk/>
            <pc:sldMk cId="0" sldId="276"/>
            <ac:spMk id="37" creationId="{8A2E38EC-04D8-664E-C4D3-92730213BBC4}"/>
          </ac:spMkLst>
        </pc:spChg>
        <pc:spChg chg="add mod">
          <ac:chgData name="Hải Ngân Đinh" userId="b56d41eb1ff6fed2" providerId="LiveId" clId="{B2700EE6-C180-1749-B1A1-294564E6C3E3}" dt="2022-12-22T07:08:51.928" v="5152" actId="14100"/>
          <ac:spMkLst>
            <pc:docMk/>
            <pc:sldMk cId="0" sldId="276"/>
            <ac:spMk id="38" creationId="{6C78213F-973A-8AB6-BB5D-3F17820C482B}"/>
          </ac:spMkLst>
        </pc:spChg>
        <pc:spChg chg="add mod">
          <ac:chgData name="Hải Ngân Đinh" userId="b56d41eb1ff6fed2" providerId="LiveId" clId="{B2700EE6-C180-1749-B1A1-294564E6C3E3}" dt="2022-12-22T07:10:12.159" v="5249" actId="1076"/>
          <ac:spMkLst>
            <pc:docMk/>
            <pc:sldMk cId="0" sldId="276"/>
            <ac:spMk id="43" creationId="{EFC1F7F3-C5DC-F670-1C10-A497528CEAEE}"/>
          </ac:spMkLst>
        </pc:spChg>
        <pc:spChg chg="add mod">
          <ac:chgData name="Hải Ngân Đinh" userId="b56d41eb1ff6fed2" providerId="LiveId" clId="{B2700EE6-C180-1749-B1A1-294564E6C3E3}" dt="2022-12-22T07:09:28.529" v="5200" actId="113"/>
          <ac:spMkLst>
            <pc:docMk/>
            <pc:sldMk cId="0" sldId="276"/>
            <ac:spMk id="44" creationId="{69EE3D54-90FD-D55E-08B4-B96A4AD74170}"/>
          </ac:spMkLst>
        </pc:spChg>
        <pc:spChg chg="add mod">
          <ac:chgData name="Hải Ngân Đinh" userId="b56d41eb1ff6fed2" providerId="LiveId" clId="{B2700EE6-C180-1749-B1A1-294564E6C3E3}" dt="2022-12-22T07:09:29.765" v="5201" actId="113"/>
          <ac:spMkLst>
            <pc:docMk/>
            <pc:sldMk cId="0" sldId="276"/>
            <ac:spMk id="45" creationId="{BC581C8D-FDBA-27CC-41DC-541A8EAC677F}"/>
          </ac:spMkLst>
        </pc:spChg>
        <pc:spChg chg="add mod">
          <ac:chgData name="Hải Ngân Đinh" userId="b56d41eb1ff6fed2" providerId="LiveId" clId="{B2700EE6-C180-1749-B1A1-294564E6C3E3}" dt="2022-12-22T07:10:01.045" v="5248" actId="207"/>
          <ac:spMkLst>
            <pc:docMk/>
            <pc:sldMk cId="0" sldId="276"/>
            <ac:spMk id="49" creationId="{2943ED11-1573-B62A-527B-6FA5147D9FB5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4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4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4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4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4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4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4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5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5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5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5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5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5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5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7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7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7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03:38.580" v="4735" actId="478"/>
          <ac:spMkLst>
            <pc:docMk/>
            <pc:sldMk cId="0" sldId="276"/>
            <ac:spMk id="6075" creationId="{00000000-0000-0000-0000-000000000000}"/>
          </ac:spMkLst>
        </pc:spChg>
        <pc:grpChg chg="add mod">
          <ac:chgData name="Hải Ngân Đinh" userId="b56d41eb1ff6fed2" providerId="LiveId" clId="{B2700EE6-C180-1749-B1A1-294564E6C3E3}" dt="2022-12-22T07:03:58.959" v="4739"/>
          <ac:grpSpMkLst>
            <pc:docMk/>
            <pc:sldMk cId="0" sldId="276"/>
            <ac:grpSpMk id="20" creationId="{062A9A10-16EA-CDC8-882C-AAA4938461B1}"/>
          </ac:grpSpMkLst>
        </pc:grpChg>
        <pc:grpChg chg="add mod">
          <ac:chgData name="Hải Ngân Đinh" userId="b56d41eb1ff6fed2" providerId="LiveId" clId="{B2700EE6-C180-1749-B1A1-294564E6C3E3}" dt="2022-12-22T07:03:58.959" v="4739"/>
          <ac:grpSpMkLst>
            <pc:docMk/>
            <pc:sldMk cId="0" sldId="276"/>
            <ac:grpSpMk id="23" creationId="{AB906E47-66CF-2A3F-2067-449CCD873116}"/>
          </ac:grpSpMkLst>
        </pc:grpChg>
        <pc:grpChg chg="add mod">
          <ac:chgData name="Hải Ngân Đinh" userId="b56d41eb1ff6fed2" providerId="LiveId" clId="{B2700EE6-C180-1749-B1A1-294564E6C3E3}" dt="2022-12-22T07:03:58.959" v="4739"/>
          <ac:grpSpMkLst>
            <pc:docMk/>
            <pc:sldMk cId="0" sldId="276"/>
            <ac:grpSpMk id="26" creationId="{FC2FF089-43A8-13D3-CC58-64CCB24E62D8}"/>
          </ac:grpSpMkLst>
        </pc:grpChg>
        <pc:grpChg chg="del">
          <ac:chgData name="Hải Ngân Đinh" userId="b56d41eb1ff6fed2" providerId="LiveId" clId="{B2700EE6-C180-1749-B1A1-294564E6C3E3}" dt="2022-12-22T07:03:38.580" v="4735" actId="478"/>
          <ac:grpSpMkLst>
            <pc:docMk/>
            <pc:sldMk cId="0" sldId="276"/>
            <ac:grpSpMk id="6057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03:38.580" v="4735" actId="478"/>
          <ac:grpSpMkLst>
            <pc:docMk/>
            <pc:sldMk cId="0" sldId="276"/>
            <ac:grpSpMk id="6061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03:38.580" v="4735" actId="478"/>
          <ac:grpSpMkLst>
            <pc:docMk/>
            <pc:sldMk cId="0" sldId="276"/>
            <ac:grpSpMk id="6064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03:38.580" v="4735" actId="478"/>
          <ac:grpSpMkLst>
            <pc:docMk/>
            <pc:sldMk cId="0" sldId="276"/>
            <ac:grpSpMk id="6067" creationId="{00000000-0000-0000-0000-000000000000}"/>
          </ac:grpSpMkLst>
        </pc:grpChg>
        <pc:cxnChg chg="add mod">
          <ac:chgData name="Hải Ngân Đinh" userId="b56d41eb1ff6fed2" providerId="LiveId" clId="{B2700EE6-C180-1749-B1A1-294564E6C3E3}" dt="2022-12-22T07:08:48.058" v="5151" actId="14100"/>
          <ac:cxnSpMkLst>
            <pc:docMk/>
            <pc:sldMk cId="0" sldId="276"/>
            <ac:cxnSpMk id="40" creationId="{EE5F9C19-D6E6-733D-7344-C62A90C47538}"/>
          </ac:cxnSpMkLst>
        </pc:cxnChg>
        <pc:cxnChg chg="add mod">
          <ac:chgData name="Hải Ngân Đinh" userId="b56d41eb1ff6fed2" providerId="LiveId" clId="{B2700EE6-C180-1749-B1A1-294564E6C3E3}" dt="2022-12-22T07:08:51.928" v="5152" actId="14100"/>
          <ac:cxnSpMkLst>
            <pc:docMk/>
            <pc:sldMk cId="0" sldId="276"/>
            <ac:cxnSpMk id="42" creationId="{83A0E000-FF73-4556-7CEB-53E5671B8B8D}"/>
          </ac:cxnSpMkLst>
        </pc:cxnChg>
        <pc:cxnChg chg="add mod">
          <ac:chgData name="Hải Ngân Đinh" userId="b56d41eb1ff6fed2" providerId="LiveId" clId="{B2700EE6-C180-1749-B1A1-294564E6C3E3}" dt="2022-12-22T07:10:28.810" v="5254" actId="1582"/>
          <ac:cxnSpMkLst>
            <pc:docMk/>
            <pc:sldMk cId="0" sldId="276"/>
            <ac:cxnSpMk id="51" creationId="{6D008564-1911-661A-023C-B4C369E731AA}"/>
          </ac:cxnSpMkLst>
        </pc:cxnChg>
        <pc:cxnChg chg="add mod">
          <ac:chgData name="Hải Ngân Đinh" userId="b56d41eb1ff6fed2" providerId="LiveId" clId="{B2700EE6-C180-1749-B1A1-294564E6C3E3}" dt="2022-12-22T07:10:28.810" v="5254" actId="1582"/>
          <ac:cxnSpMkLst>
            <pc:docMk/>
            <pc:sldMk cId="0" sldId="276"/>
            <ac:cxnSpMk id="53" creationId="{4A79B9B3-EE6B-7F4B-F4BB-1E86446AE96E}"/>
          </ac:cxnSpMkLst>
        </pc:cxnChg>
        <pc:cxnChg chg="add mod">
          <ac:chgData name="Hải Ngân Đinh" userId="b56d41eb1ff6fed2" providerId="LiveId" clId="{B2700EE6-C180-1749-B1A1-294564E6C3E3}" dt="2022-12-22T07:10:28.810" v="5254" actId="1582"/>
          <ac:cxnSpMkLst>
            <pc:docMk/>
            <pc:sldMk cId="0" sldId="276"/>
            <ac:cxnSpMk id="55" creationId="{605BD454-C065-3A51-18B3-3C4B38811072}"/>
          </ac:cxnSpMkLst>
        </pc:cxnChg>
      </pc:sldChg>
      <pc:sldChg chg="del modNotes">
        <pc:chgData name="Hải Ngân Đinh" userId="b56d41eb1ff6fed2" providerId="LiveId" clId="{B2700EE6-C180-1749-B1A1-294564E6C3E3}" dt="2022-12-22T08:09:39.472" v="9986" actId="2696"/>
        <pc:sldMkLst>
          <pc:docMk/>
          <pc:sldMk cId="0" sldId="277"/>
        </pc:sldMkLst>
      </pc:sldChg>
      <pc:sldChg chg="del modNotes">
        <pc:chgData name="Hải Ngân Đinh" userId="b56d41eb1ff6fed2" providerId="LiveId" clId="{B2700EE6-C180-1749-B1A1-294564E6C3E3}" dt="2022-12-22T08:09:39.472" v="9986" actId="2696"/>
        <pc:sldMkLst>
          <pc:docMk/>
          <pc:sldMk cId="0" sldId="278"/>
        </pc:sldMkLst>
      </pc:sldChg>
      <pc:sldChg chg="addSp delSp modSp mod ord modTransition modAnim modNotes">
        <pc:chgData name="Hải Ngân Đinh" userId="b56d41eb1ff6fed2" providerId="LiveId" clId="{B2700EE6-C180-1749-B1A1-294564E6C3E3}" dt="2022-12-22T08:27:17.237" v="10297"/>
        <pc:sldMkLst>
          <pc:docMk/>
          <pc:sldMk cId="0" sldId="279"/>
        </pc:sldMkLst>
        <pc:spChg chg="add del mod">
          <ac:chgData name="Hải Ngân Đinh" userId="b56d41eb1ff6fed2" providerId="LiveId" clId="{B2700EE6-C180-1749-B1A1-294564E6C3E3}" dt="2022-12-22T07:37:05.614" v="6818" actId="478"/>
          <ac:spMkLst>
            <pc:docMk/>
            <pc:sldMk cId="0" sldId="279"/>
            <ac:spMk id="3" creationId="{DCA9966F-5D78-51A2-B989-DE27E8C7BE95}"/>
          </ac:spMkLst>
        </pc:spChg>
        <pc:spChg chg="add del mod">
          <ac:chgData name="Hải Ngân Đinh" userId="b56d41eb1ff6fed2" providerId="LiveId" clId="{B2700EE6-C180-1749-B1A1-294564E6C3E3}" dt="2022-12-22T07:37:05.614" v="6818" actId="478"/>
          <ac:spMkLst>
            <pc:docMk/>
            <pc:sldMk cId="0" sldId="279"/>
            <ac:spMk id="5" creationId="{1065193C-F851-4153-29AA-14A30E1B18A6}"/>
          </ac:spMkLst>
        </pc:spChg>
        <pc:spChg chg="add del mod">
          <ac:chgData name="Hải Ngân Đinh" userId="b56d41eb1ff6fed2" providerId="LiveId" clId="{B2700EE6-C180-1749-B1A1-294564E6C3E3}" dt="2022-12-22T07:37:05.614" v="6818" actId="478"/>
          <ac:spMkLst>
            <pc:docMk/>
            <pc:sldMk cId="0" sldId="279"/>
            <ac:spMk id="7" creationId="{FD646988-CE69-0DC0-E597-B320CB721910}"/>
          </ac:spMkLst>
        </pc:spChg>
        <pc:spChg chg="add del mod">
          <ac:chgData name="Hải Ngân Đinh" userId="b56d41eb1ff6fed2" providerId="LiveId" clId="{B2700EE6-C180-1749-B1A1-294564E6C3E3}" dt="2022-12-22T07:37:05.614" v="6818" actId="478"/>
          <ac:spMkLst>
            <pc:docMk/>
            <pc:sldMk cId="0" sldId="279"/>
            <ac:spMk id="9" creationId="{E1D97B74-FAEC-7B51-14B6-95A1121B4FFE}"/>
          </ac:spMkLst>
        </pc:spChg>
        <pc:spChg chg="add del mod">
          <ac:chgData name="Hải Ngân Đinh" userId="b56d41eb1ff6fed2" providerId="LiveId" clId="{B2700EE6-C180-1749-B1A1-294564E6C3E3}" dt="2022-12-22T07:37:05.614" v="6818" actId="478"/>
          <ac:spMkLst>
            <pc:docMk/>
            <pc:sldMk cId="0" sldId="279"/>
            <ac:spMk id="11" creationId="{53BC6ED2-4C75-56CF-9A60-131D9DF388E1}"/>
          </ac:spMkLst>
        </pc:spChg>
        <pc:spChg chg="add del mod">
          <ac:chgData name="Hải Ngân Đinh" userId="b56d41eb1ff6fed2" providerId="LiveId" clId="{B2700EE6-C180-1749-B1A1-294564E6C3E3}" dt="2022-12-22T07:37:05.614" v="6818" actId="478"/>
          <ac:spMkLst>
            <pc:docMk/>
            <pc:sldMk cId="0" sldId="279"/>
            <ac:spMk id="13" creationId="{EA850F92-0E3F-EB45-2869-D29C49214421}"/>
          </ac:spMkLst>
        </pc:spChg>
        <pc:spChg chg="add del mod">
          <ac:chgData name="Hải Ngân Đinh" userId="b56d41eb1ff6fed2" providerId="LiveId" clId="{B2700EE6-C180-1749-B1A1-294564E6C3E3}" dt="2022-12-22T07:37:05.614" v="6818" actId="478"/>
          <ac:spMkLst>
            <pc:docMk/>
            <pc:sldMk cId="0" sldId="279"/>
            <ac:spMk id="15" creationId="{BEF522D8-4FF1-2B2C-FECE-C9609E71B8D9}"/>
          </ac:spMkLst>
        </pc:spChg>
        <pc:spChg chg="add mod">
          <ac:chgData name="Hải Ngân Đinh" userId="b56d41eb1ff6fed2" providerId="LiveId" clId="{B2700EE6-C180-1749-B1A1-294564E6C3E3}" dt="2022-12-22T07:38:06.107" v="6939" actId="1076"/>
          <ac:spMkLst>
            <pc:docMk/>
            <pc:sldMk cId="0" sldId="279"/>
            <ac:spMk id="16" creationId="{66960EF5-B123-44BA-E766-DD4FA2CA4B1D}"/>
          </ac:spMkLst>
        </pc:spChg>
        <pc:spChg chg="add mod">
          <ac:chgData name="Hải Ngân Đinh" userId="b56d41eb1ff6fed2" providerId="LiveId" clId="{B2700EE6-C180-1749-B1A1-294564E6C3E3}" dt="2022-12-22T07:42:12.257" v="7461" actId="1076"/>
          <ac:spMkLst>
            <pc:docMk/>
            <pc:sldMk cId="0" sldId="279"/>
            <ac:spMk id="17" creationId="{8BBC574A-B831-FE2C-0D5D-57D3BF12A169}"/>
          </ac:spMkLst>
        </pc:spChg>
        <pc:spChg chg="add mod">
          <ac:chgData name="Hải Ngân Đinh" userId="b56d41eb1ff6fed2" providerId="LiveId" clId="{B2700EE6-C180-1749-B1A1-294564E6C3E3}" dt="2022-12-22T07:42:09.004" v="7460" actId="1076"/>
          <ac:spMkLst>
            <pc:docMk/>
            <pc:sldMk cId="0" sldId="279"/>
            <ac:spMk id="18" creationId="{AED88D8C-6601-26E8-0460-B47576B6E36D}"/>
          </ac:spMkLst>
        </pc:spChg>
        <pc:spChg chg="add mod">
          <ac:chgData name="Hải Ngân Đinh" userId="b56d41eb1ff6fed2" providerId="LiveId" clId="{B2700EE6-C180-1749-B1A1-294564E6C3E3}" dt="2022-12-22T07:42:05.607" v="7459" actId="1076"/>
          <ac:spMkLst>
            <pc:docMk/>
            <pc:sldMk cId="0" sldId="279"/>
            <ac:spMk id="19" creationId="{56211DEF-CB4D-1F6B-BA08-B5D8A7D3101E}"/>
          </ac:spMkLst>
        </pc:spChg>
        <pc:spChg chg="add mod">
          <ac:chgData name="Hải Ngân Đinh" userId="b56d41eb1ff6fed2" providerId="LiveId" clId="{B2700EE6-C180-1749-B1A1-294564E6C3E3}" dt="2022-12-22T07:42:01.691" v="7457" actId="1076"/>
          <ac:spMkLst>
            <pc:docMk/>
            <pc:sldMk cId="0" sldId="279"/>
            <ac:spMk id="20" creationId="{6EF41E6C-6121-EDA8-9EA5-3CC59C918BDA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5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5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6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6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6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6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6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6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6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6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6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6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7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7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7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8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8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9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37:05.231" v="6817" actId="478"/>
          <ac:spMkLst>
            <pc:docMk/>
            <pc:sldMk cId="0" sldId="279"/>
            <ac:spMk id="6591" creationId="{00000000-0000-0000-0000-000000000000}"/>
          </ac:spMkLst>
        </pc:spChg>
        <pc:grpChg chg="del">
          <ac:chgData name="Hải Ngân Đinh" userId="b56d41eb1ff6fed2" providerId="LiveId" clId="{B2700EE6-C180-1749-B1A1-294564E6C3E3}" dt="2022-12-22T07:37:05.231" v="6817" actId="478"/>
          <ac:grpSpMkLst>
            <pc:docMk/>
            <pc:sldMk cId="0" sldId="279"/>
            <ac:grpSpMk id="6543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37:05.231" v="6817" actId="478"/>
          <ac:grpSpMkLst>
            <pc:docMk/>
            <pc:sldMk cId="0" sldId="279"/>
            <ac:grpSpMk id="6546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37:05.231" v="6817" actId="478"/>
          <ac:grpSpMkLst>
            <pc:docMk/>
            <pc:sldMk cId="0" sldId="279"/>
            <ac:grpSpMk id="6550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37:05.231" v="6817" actId="478"/>
          <ac:grpSpMkLst>
            <pc:docMk/>
            <pc:sldMk cId="0" sldId="279"/>
            <ac:grpSpMk id="6573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37:05.231" v="6817" actId="478"/>
          <ac:grpSpMkLst>
            <pc:docMk/>
            <pc:sldMk cId="0" sldId="279"/>
            <ac:grpSpMk id="6577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37:05.231" v="6817" actId="478"/>
          <ac:grpSpMkLst>
            <pc:docMk/>
            <pc:sldMk cId="0" sldId="279"/>
            <ac:grpSpMk id="6580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37:05.231" v="6817" actId="478"/>
          <ac:grpSpMkLst>
            <pc:docMk/>
            <pc:sldMk cId="0" sldId="279"/>
            <ac:grpSpMk id="6583" creationId="{00000000-0000-0000-0000-000000000000}"/>
          </ac:grpSpMkLst>
        </pc:grpChg>
      </pc:sldChg>
      <pc:sldChg chg="addSp delSp modSp mod ord modTransition modAnim modNotes">
        <pc:chgData name="Hải Ngân Đinh" userId="b56d41eb1ff6fed2" providerId="LiveId" clId="{B2700EE6-C180-1749-B1A1-294564E6C3E3}" dt="2022-12-22T08:27:49.056" v="10305"/>
        <pc:sldMkLst>
          <pc:docMk/>
          <pc:sldMk cId="0" sldId="280"/>
        </pc:sldMkLst>
        <pc:spChg chg="add del mod">
          <ac:chgData name="Hải Ngân Đinh" userId="b56d41eb1ff6fed2" providerId="LiveId" clId="{B2700EE6-C180-1749-B1A1-294564E6C3E3}" dt="2022-12-22T08:05:50.836" v="9691" actId="478"/>
          <ac:spMkLst>
            <pc:docMk/>
            <pc:sldMk cId="0" sldId="280"/>
            <ac:spMk id="3" creationId="{DA694D41-46A8-9F70-D2F5-FDDE4E58773E}"/>
          </ac:spMkLst>
        </pc:spChg>
        <pc:spChg chg="add del mod">
          <ac:chgData name="Hải Ngân Đinh" userId="b56d41eb1ff6fed2" providerId="LiveId" clId="{B2700EE6-C180-1749-B1A1-294564E6C3E3}" dt="2022-12-22T08:05:50.836" v="9691" actId="478"/>
          <ac:spMkLst>
            <pc:docMk/>
            <pc:sldMk cId="0" sldId="280"/>
            <ac:spMk id="5" creationId="{A7962532-D3C5-56BD-9796-EA57968C6DA5}"/>
          </ac:spMkLst>
        </pc:spChg>
        <pc:spChg chg="add mod">
          <ac:chgData name="Hải Ngân Đinh" userId="b56d41eb1ff6fed2" providerId="LiveId" clId="{B2700EE6-C180-1749-B1A1-294564E6C3E3}" dt="2022-12-22T08:06:14.503" v="9733" actId="20577"/>
          <ac:spMkLst>
            <pc:docMk/>
            <pc:sldMk cId="0" sldId="280"/>
            <ac:spMk id="6" creationId="{5BD374B4-0D67-E130-C483-1357634A2CE8}"/>
          </ac:spMkLst>
        </pc:spChg>
        <pc:spChg chg="add mod">
          <ac:chgData name="Hải Ngân Đinh" userId="b56d41eb1ff6fed2" providerId="LiveId" clId="{B2700EE6-C180-1749-B1A1-294564E6C3E3}" dt="2022-12-22T08:08:09.907" v="9929" actId="1036"/>
          <ac:spMkLst>
            <pc:docMk/>
            <pc:sldMk cId="0" sldId="280"/>
            <ac:spMk id="7" creationId="{5E141D68-09B5-160C-84E9-5C315F2834A8}"/>
          </ac:spMkLst>
        </pc:spChg>
        <pc:spChg chg="add mod">
          <ac:chgData name="Hải Ngân Đinh" userId="b56d41eb1ff6fed2" providerId="LiveId" clId="{B2700EE6-C180-1749-B1A1-294564E6C3E3}" dt="2022-12-22T08:08:03.824" v="9921" actId="1076"/>
          <ac:spMkLst>
            <pc:docMk/>
            <pc:sldMk cId="0" sldId="280"/>
            <ac:spMk id="9" creationId="{B416B076-5E2B-5220-6ABD-8FD93148768D}"/>
          </ac:spMkLst>
        </pc:spChg>
        <pc:spChg chg="del">
          <ac:chgData name="Hải Ngân Đinh" userId="b56d41eb1ff6fed2" providerId="LiveId" clId="{B2700EE6-C180-1749-B1A1-294564E6C3E3}" dt="2022-12-22T08:05:49.651" v="9690" actId="478"/>
          <ac:spMkLst>
            <pc:docMk/>
            <pc:sldMk cId="0" sldId="280"/>
            <ac:spMk id="659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5:49.651" v="9690" actId="478"/>
          <ac:spMkLst>
            <pc:docMk/>
            <pc:sldMk cId="0" sldId="280"/>
            <ac:spMk id="685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5:47.706" v="9689" actId="478"/>
          <ac:spMkLst>
            <pc:docMk/>
            <pc:sldMk cId="0" sldId="280"/>
            <ac:spMk id="685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5:47.706" v="9689" actId="478"/>
          <ac:spMkLst>
            <pc:docMk/>
            <pc:sldMk cId="0" sldId="280"/>
            <ac:spMk id="685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5:47.706" v="9689" actId="478"/>
          <ac:spMkLst>
            <pc:docMk/>
            <pc:sldMk cId="0" sldId="280"/>
            <ac:spMk id="686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5:47.706" v="9689" actId="478"/>
          <ac:spMkLst>
            <pc:docMk/>
            <pc:sldMk cId="0" sldId="280"/>
            <ac:spMk id="686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5:47.706" v="9689" actId="478"/>
          <ac:spMkLst>
            <pc:docMk/>
            <pc:sldMk cId="0" sldId="280"/>
            <ac:spMk id="686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5:47.706" v="9689" actId="478"/>
          <ac:spMkLst>
            <pc:docMk/>
            <pc:sldMk cId="0" sldId="280"/>
            <ac:spMk id="686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5:47.706" v="9689" actId="478"/>
          <ac:spMkLst>
            <pc:docMk/>
            <pc:sldMk cId="0" sldId="280"/>
            <ac:spMk id="686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5:47.706" v="9689" actId="478"/>
          <ac:spMkLst>
            <pc:docMk/>
            <pc:sldMk cId="0" sldId="280"/>
            <ac:spMk id="686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5:47.706" v="9689" actId="478"/>
          <ac:spMkLst>
            <pc:docMk/>
            <pc:sldMk cId="0" sldId="280"/>
            <ac:spMk id="688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5:47.706" v="9689" actId="478"/>
          <ac:spMkLst>
            <pc:docMk/>
            <pc:sldMk cId="0" sldId="280"/>
            <ac:spMk id="688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5:47.706" v="9689" actId="478"/>
          <ac:spMkLst>
            <pc:docMk/>
            <pc:sldMk cId="0" sldId="280"/>
            <ac:spMk id="688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5:47.706" v="9689" actId="478"/>
          <ac:spMkLst>
            <pc:docMk/>
            <pc:sldMk cId="0" sldId="280"/>
            <ac:spMk id="6884" creationId="{00000000-0000-0000-0000-000000000000}"/>
          </ac:spMkLst>
        </pc:spChg>
        <pc:grpChg chg="mod">
          <ac:chgData name="Hải Ngân Đinh" userId="b56d41eb1ff6fed2" providerId="LiveId" clId="{B2700EE6-C180-1749-B1A1-294564E6C3E3}" dt="2022-12-22T08:07:10.023" v="9896" actId="1076"/>
          <ac:grpSpMkLst>
            <pc:docMk/>
            <pc:sldMk cId="0" sldId="280"/>
            <ac:grpSpMk id="6597" creationId="{00000000-0000-0000-0000-000000000000}"/>
          </ac:grpSpMkLst>
        </pc:grpChg>
        <pc:grpChg chg="mod">
          <ac:chgData name="Hải Ngân Đinh" userId="b56d41eb1ff6fed2" providerId="LiveId" clId="{B2700EE6-C180-1749-B1A1-294564E6C3E3}" dt="2022-12-22T08:07:10.023" v="9896" actId="1076"/>
          <ac:grpSpMkLst>
            <pc:docMk/>
            <pc:sldMk cId="0" sldId="280"/>
            <ac:grpSpMk id="6627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5:47.706" v="9689" actId="478"/>
          <ac:grpSpMkLst>
            <pc:docMk/>
            <pc:sldMk cId="0" sldId="280"/>
            <ac:grpSpMk id="6866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5:47.706" v="9689" actId="478"/>
          <ac:grpSpMkLst>
            <pc:docMk/>
            <pc:sldMk cId="0" sldId="280"/>
            <ac:grpSpMk id="6870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5:47.706" v="9689" actId="478"/>
          <ac:grpSpMkLst>
            <pc:docMk/>
            <pc:sldMk cId="0" sldId="280"/>
            <ac:grpSpMk id="6873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5:47.706" v="9689" actId="478"/>
          <ac:grpSpMkLst>
            <pc:docMk/>
            <pc:sldMk cId="0" sldId="280"/>
            <ac:grpSpMk id="6876" creationId="{00000000-0000-0000-0000-000000000000}"/>
          </ac:grpSpMkLst>
        </pc:grpChg>
      </pc:sldChg>
      <pc:sldChg chg="addSp delSp modSp mod ord modTransition modAnim modNotes">
        <pc:chgData name="Hải Ngân Đinh" userId="b56d41eb1ff6fed2" providerId="LiveId" clId="{B2700EE6-C180-1749-B1A1-294564E6C3E3}" dt="2022-12-22T08:30:10.053" v="10309"/>
        <pc:sldMkLst>
          <pc:docMk/>
          <pc:sldMk cId="0" sldId="281"/>
        </pc:sldMkLst>
        <pc:spChg chg="add mod">
          <ac:chgData name="Hải Ngân Đinh" userId="b56d41eb1ff6fed2" providerId="LiveId" clId="{B2700EE6-C180-1749-B1A1-294564E6C3E3}" dt="2022-12-22T07:54:19.235" v="7942" actId="1076"/>
          <ac:spMkLst>
            <pc:docMk/>
            <pc:sldMk cId="0" sldId="281"/>
            <ac:spMk id="2" creationId="{4CF9B149-3A34-6C6B-A307-52C9D2191B46}"/>
          </ac:spMkLst>
        </pc:spChg>
        <pc:spChg chg="add mod">
          <ac:chgData name="Hải Ngân Đinh" userId="b56d41eb1ff6fed2" providerId="LiveId" clId="{B2700EE6-C180-1749-B1A1-294564E6C3E3}" dt="2022-12-22T07:54:22.173" v="7943" actId="1076"/>
          <ac:spMkLst>
            <pc:docMk/>
            <pc:sldMk cId="0" sldId="281"/>
            <ac:spMk id="4" creationId="{2F712FF7-C29A-0694-B7CA-1E73B206B5C8}"/>
          </ac:spMkLst>
        </pc:spChg>
        <pc:spChg chg="add del mod">
          <ac:chgData name="Hải Ngân Đinh" userId="b56d41eb1ff6fed2" providerId="LiveId" clId="{B2700EE6-C180-1749-B1A1-294564E6C3E3}" dt="2022-12-22T07:47:52.160" v="7650"/>
          <ac:spMkLst>
            <pc:docMk/>
            <pc:sldMk cId="0" sldId="281"/>
            <ac:spMk id="5" creationId="{C8A83B4F-B171-EACB-6887-5A9649A1772A}"/>
          </ac:spMkLst>
        </pc:spChg>
        <pc:spChg chg="add mod">
          <ac:chgData name="Hải Ngân Đinh" userId="b56d41eb1ff6fed2" providerId="LiveId" clId="{B2700EE6-C180-1749-B1A1-294564E6C3E3}" dt="2022-12-22T07:54:10.313" v="7938" actId="14100"/>
          <ac:spMkLst>
            <pc:docMk/>
            <pc:sldMk cId="0" sldId="281"/>
            <ac:spMk id="6" creationId="{6D0D7A1B-5593-D02C-3B22-49879095B7FD}"/>
          </ac:spMkLst>
        </pc:spChg>
        <pc:spChg chg="add mod">
          <ac:chgData name="Hải Ngân Đinh" userId="b56d41eb1ff6fed2" providerId="LiveId" clId="{B2700EE6-C180-1749-B1A1-294564E6C3E3}" dt="2022-12-22T07:54:10.313" v="7938" actId="14100"/>
          <ac:spMkLst>
            <pc:docMk/>
            <pc:sldMk cId="0" sldId="281"/>
            <ac:spMk id="7" creationId="{B102CC17-BD93-CBDA-9A02-97344BF930DE}"/>
          </ac:spMkLst>
        </pc:spChg>
        <pc:spChg chg="add mod">
          <ac:chgData name="Hải Ngân Đinh" userId="b56d41eb1ff6fed2" providerId="LiveId" clId="{B2700EE6-C180-1749-B1A1-294564E6C3E3}" dt="2022-12-22T07:54:10.313" v="7938" actId="14100"/>
          <ac:spMkLst>
            <pc:docMk/>
            <pc:sldMk cId="0" sldId="281"/>
            <ac:spMk id="8" creationId="{CCFC84D6-4925-80C1-0402-F8B9E6EBCC90}"/>
          </ac:spMkLst>
        </pc:spChg>
        <pc:spChg chg="add mod">
          <ac:chgData name="Hải Ngân Đinh" userId="b56d41eb1ff6fed2" providerId="LiveId" clId="{B2700EE6-C180-1749-B1A1-294564E6C3E3}" dt="2022-12-22T07:54:10.313" v="7938" actId="14100"/>
          <ac:spMkLst>
            <pc:docMk/>
            <pc:sldMk cId="0" sldId="281"/>
            <ac:spMk id="9" creationId="{86AC5FFA-5F0F-1F67-5114-C8C9D1B34F4E}"/>
          </ac:spMkLst>
        </pc:spChg>
        <pc:spChg chg="del">
          <ac:chgData name="Hải Ngân Đinh" userId="b56d41eb1ff6fed2" providerId="LiveId" clId="{B2700EE6-C180-1749-B1A1-294564E6C3E3}" dt="2022-12-22T07:43:58.517" v="7465" actId="478"/>
          <ac:spMkLst>
            <pc:docMk/>
            <pc:sldMk cId="0" sldId="281"/>
            <ac:spMk id="688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43:58.517" v="7465" actId="478"/>
          <ac:spMkLst>
            <pc:docMk/>
            <pc:sldMk cId="0" sldId="281"/>
            <ac:spMk id="689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43:58.517" v="7465" actId="478"/>
          <ac:spMkLst>
            <pc:docMk/>
            <pc:sldMk cId="0" sldId="281"/>
            <ac:spMk id="689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43:58.517" v="7465" actId="478"/>
          <ac:spMkLst>
            <pc:docMk/>
            <pc:sldMk cId="0" sldId="281"/>
            <ac:spMk id="691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43:58.517" v="7465" actId="478"/>
          <ac:spMkLst>
            <pc:docMk/>
            <pc:sldMk cId="0" sldId="281"/>
            <ac:spMk id="691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43:58.517" v="7465" actId="478"/>
          <ac:spMkLst>
            <pc:docMk/>
            <pc:sldMk cId="0" sldId="281"/>
            <ac:spMk id="691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43:58.517" v="7465" actId="478"/>
          <ac:spMkLst>
            <pc:docMk/>
            <pc:sldMk cId="0" sldId="281"/>
            <ac:spMk id="692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43:58.517" v="7465" actId="478"/>
          <ac:spMkLst>
            <pc:docMk/>
            <pc:sldMk cId="0" sldId="281"/>
            <ac:spMk id="692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43:58.517" v="7465" actId="478"/>
          <ac:spMkLst>
            <pc:docMk/>
            <pc:sldMk cId="0" sldId="281"/>
            <ac:spMk id="692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43:58.517" v="7465" actId="478"/>
          <ac:spMkLst>
            <pc:docMk/>
            <pc:sldMk cId="0" sldId="281"/>
            <ac:spMk id="692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43:58.517" v="7465" actId="478"/>
          <ac:spMkLst>
            <pc:docMk/>
            <pc:sldMk cId="0" sldId="281"/>
            <ac:spMk id="692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43:58.517" v="7465" actId="478"/>
          <ac:spMkLst>
            <pc:docMk/>
            <pc:sldMk cId="0" sldId="281"/>
            <ac:spMk id="694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43:58.517" v="7465" actId="478"/>
          <ac:spMkLst>
            <pc:docMk/>
            <pc:sldMk cId="0" sldId="281"/>
            <ac:spMk id="694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43:58.517" v="7465" actId="478"/>
          <ac:spMkLst>
            <pc:docMk/>
            <pc:sldMk cId="0" sldId="281"/>
            <ac:spMk id="6942" creationId="{00000000-0000-0000-0000-000000000000}"/>
          </ac:spMkLst>
        </pc:spChg>
        <pc:grpChg chg="del">
          <ac:chgData name="Hải Ngân Đinh" userId="b56d41eb1ff6fed2" providerId="LiveId" clId="{B2700EE6-C180-1749-B1A1-294564E6C3E3}" dt="2022-12-22T07:43:58.517" v="7465" actId="478"/>
          <ac:grpSpMkLst>
            <pc:docMk/>
            <pc:sldMk cId="0" sldId="281"/>
            <ac:grpSpMk id="6892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43:58.517" v="7465" actId="478"/>
          <ac:grpSpMkLst>
            <pc:docMk/>
            <pc:sldMk cId="0" sldId="281"/>
            <ac:grpSpMk id="6899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43:58.517" v="7465" actId="478"/>
          <ac:grpSpMkLst>
            <pc:docMk/>
            <pc:sldMk cId="0" sldId="281"/>
            <ac:grpSpMk id="6925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43:58.517" v="7465" actId="478"/>
          <ac:grpSpMkLst>
            <pc:docMk/>
            <pc:sldMk cId="0" sldId="281"/>
            <ac:grpSpMk id="6929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43:58.517" v="7465" actId="478"/>
          <ac:grpSpMkLst>
            <pc:docMk/>
            <pc:sldMk cId="0" sldId="281"/>
            <ac:grpSpMk id="6932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43:58.517" v="7465" actId="478"/>
          <ac:grpSpMkLst>
            <pc:docMk/>
            <pc:sldMk cId="0" sldId="281"/>
            <ac:grpSpMk id="6935" creationId="{00000000-0000-0000-0000-000000000000}"/>
          </ac:grpSpMkLst>
        </pc:grpChg>
        <pc:picChg chg="del">
          <ac:chgData name="Hải Ngân Đinh" userId="b56d41eb1ff6fed2" providerId="LiveId" clId="{B2700EE6-C180-1749-B1A1-294564E6C3E3}" dt="2022-12-22T07:43:58.517" v="7465" actId="478"/>
          <ac:picMkLst>
            <pc:docMk/>
            <pc:sldMk cId="0" sldId="281"/>
            <ac:picMk id="6916" creationId="{00000000-0000-0000-0000-000000000000}"/>
          </ac:picMkLst>
        </pc:picChg>
      </pc:sldChg>
      <pc:sldChg chg="addSp delSp modSp mod ord modTransition modAnim modNotes">
        <pc:chgData name="Hải Ngân Đinh" userId="b56d41eb1ff6fed2" providerId="LiveId" clId="{B2700EE6-C180-1749-B1A1-294564E6C3E3}" dt="2022-12-22T08:27:20.731" v="10298"/>
        <pc:sldMkLst>
          <pc:docMk/>
          <pc:sldMk cId="0" sldId="282"/>
        </pc:sldMkLst>
        <pc:spChg chg="add mod">
          <ac:chgData name="Hải Ngân Đinh" userId="b56d41eb1ff6fed2" providerId="LiveId" clId="{B2700EE6-C180-1749-B1A1-294564E6C3E3}" dt="2022-12-22T08:02:01.187" v="9157" actId="1036"/>
          <ac:spMkLst>
            <pc:docMk/>
            <pc:sldMk cId="0" sldId="282"/>
            <ac:spMk id="2" creationId="{7D5FE619-B5B1-98BB-FB9C-BB5BFF935599}"/>
          </ac:spMkLst>
        </pc:spChg>
        <pc:spChg chg="add mod">
          <ac:chgData name="Hải Ngân Đinh" userId="b56d41eb1ff6fed2" providerId="LiveId" clId="{B2700EE6-C180-1749-B1A1-294564E6C3E3}" dt="2022-12-22T08:02:01.187" v="9157" actId="1036"/>
          <ac:spMkLst>
            <pc:docMk/>
            <pc:sldMk cId="0" sldId="282"/>
            <ac:spMk id="3" creationId="{15BE1BD3-F8E6-7FD3-7479-4F0C8FDD9685}"/>
          </ac:spMkLst>
        </pc:spChg>
        <pc:spChg chg="add mod">
          <ac:chgData name="Hải Ngân Đinh" userId="b56d41eb1ff6fed2" providerId="LiveId" clId="{B2700EE6-C180-1749-B1A1-294564E6C3E3}" dt="2022-12-22T08:02:01.187" v="9157" actId="1036"/>
          <ac:spMkLst>
            <pc:docMk/>
            <pc:sldMk cId="0" sldId="282"/>
            <ac:spMk id="4" creationId="{66BADC00-BFF2-274A-2A71-FFAD413EF6A2}"/>
          </ac:spMkLst>
        </pc:spChg>
        <pc:spChg chg="add mod">
          <ac:chgData name="Hải Ngân Đinh" userId="b56d41eb1ff6fed2" providerId="LiveId" clId="{B2700EE6-C180-1749-B1A1-294564E6C3E3}" dt="2022-12-22T08:02:01.187" v="9157" actId="1036"/>
          <ac:spMkLst>
            <pc:docMk/>
            <pc:sldMk cId="0" sldId="282"/>
            <ac:spMk id="5" creationId="{A8C05444-E855-EF8C-E2C0-E8795B4432AB}"/>
          </ac:spMkLst>
        </pc:spChg>
        <pc:spChg chg="add mod">
          <ac:chgData name="Hải Ngân Đinh" userId="b56d41eb1ff6fed2" providerId="LiveId" clId="{B2700EE6-C180-1749-B1A1-294564E6C3E3}" dt="2022-12-22T08:02:01.187" v="9157" actId="1036"/>
          <ac:spMkLst>
            <pc:docMk/>
            <pc:sldMk cId="0" sldId="282"/>
            <ac:spMk id="6" creationId="{76C7B661-C099-EAB8-29A1-60D4F3F6EBD3}"/>
          </ac:spMkLst>
        </pc:spChg>
        <pc:spChg chg="del">
          <ac:chgData name="Hải Ngân Đinh" userId="b56d41eb1ff6fed2" providerId="LiveId" clId="{B2700EE6-C180-1749-B1A1-294564E6C3E3}" dt="2022-12-22T07:59:01.203" v="8463" actId="478"/>
          <ac:spMkLst>
            <pc:docMk/>
            <pc:sldMk cId="0" sldId="282"/>
            <ac:spMk id="694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9:01.203" v="8463" actId="478"/>
          <ac:spMkLst>
            <pc:docMk/>
            <pc:sldMk cId="0" sldId="282"/>
            <ac:spMk id="694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9:01.203" v="8463" actId="478"/>
          <ac:spMkLst>
            <pc:docMk/>
            <pc:sldMk cId="0" sldId="282"/>
            <ac:spMk id="695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9:01.203" v="8463" actId="478"/>
          <ac:spMkLst>
            <pc:docMk/>
            <pc:sldMk cId="0" sldId="282"/>
            <ac:spMk id="695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9:01.203" v="8463" actId="478"/>
          <ac:spMkLst>
            <pc:docMk/>
            <pc:sldMk cId="0" sldId="282"/>
            <ac:spMk id="695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9:01.203" v="8463" actId="478"/>
          <ac:spMkLst>
            <pc:docMk/>
            <pc:sldMk cId="0" sldId="282"/>
            <ac:spMk id="696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9:01.203" v="8463" actId="478"/>
          <ac:spMkLst>
            <pc:docMk/>
            <pc:sldMk cId="0" sldId="282"/>
            <ac:spMk id="696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9:01.203" v="8463" actId="478"/>
          <ac:spMkLst>
            <pc:docMk/>
            <pc:sldMk cId="0" sldId="282"/>
            <ac:spMk id="696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9:01.203" v="8463" actId="478"/>
          <ac:spMkLst>
            <pc:docMk/>
            <pc:sldMk cId="0" sldId="282"/>
            <ac:spMk id="696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9:01.203" v="8463" actId="478"/>
          <ac:spMkLst>
            <pc:docMk/>
            <pc:sldMk cId="0" sldId="282"/>
            <ac:spMk id="696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9:01.203" v="8463" actId="478"/>
          <ac:spMkLst>
            <pc:docMk/>
            <pc:sldMk cId="0" sldId="282"/>
            <ac:spMk id="696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9:01.203" v="8463" actId="478"/>
          <ac:spMkLst>
            <pc:docMk/>
            <pc:sldMk cId="0" sldId="282"/>
            <ac:spMk id="698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9:01.203" v="8463" actId="478"/>
          <ac:spMkLst>
            <pc:docMk/>
            <pc:sldMk cId="0" sldId="282"/>
            <ac:spMk id="698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7:59:01.203" v="8463" actId="478"/>
          <ac:spMkLst>
            <pc:docMk/>
            <pc:sldMk cId="0" sldId="282"/>
            <ac:spMk id="6983" creationId="{00000000-0000-0000-0000-000000000000}"/>
          </ac:spMkLst>
        </pc:spChg>
        <pc:grpChg chg="del">
          <ac:chgData name="Hải Ngân Đinh" userId="b56d41eb1ff6fed2" providerId="LiveId" clId="{B2700EE6-C180-1749-B1A1-294564E6C3E3}" dt="2022-12-22T07:59:01.203" v="8463" actId="478"/>
          <ac:grpSpMkLst>
            <pc:docMk/>
            <pc:sldMk cId="0" sldId="282"/>
            <ac:grpSpMk id="6949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59:01.203" v="8463" actId="478"/>
          <ac:grpSpMkLst>
            <pc:docMk/>
            <pc:sldMk cId="0" sldId="282"/>
            <ac:grpSpMk id="6953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59:01.203" v="8463" actId="478"/>
          <ac:grpSpMkLst>
            <pc:docMk/>
            <pc:sldMk cId="0" sldId="282"/>
            <ac:grpSpMk id="6966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59:01.203" v="8463" actId="478"/>
          <ac:grpSpMkLst>
            <pc:docMk/>
            <pc:sldMk cId="0" sldId="282"/>
            <ac:grpSpMk id="6970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59:01.203" v="8463" actId="478"/>
          <ac:grpSpMkLst>
            <pc:docMk/>
            <pc:sldMk cId="0" sldId="282"/>
            <ac:grpSpMk id="6973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7:59:01.203" v="8463" actId="478"/>
          <ac:grpSpMkLst>
            <pc:docMk/>
            <pc:sldMk cId="0" sldId="282"/>
            <ac:grpSpMk id="6976" creationId="{00000000-0000-0000-0000-000000000000}"/>
          </ac:grpSpMkLst>
        </pc:grpChg>
        <pc:picChg chg="del">
          <ac:chgData name="Hải Ngân Đinh" userId="b56d41eb1ff6fed2" providerId="LiveId" clId="{B2700EE6-C180-1749-B1A1-294564E6C3E3}" dt="2022-12-22T07:59:01.203" v="8463" actId="478"/>
          <ac:picMkLst>
            <pc:docMk/>
            <pc:sldMk cId="0" sldId="282"/>
            <ac:picMk id="6956" creationId="{00000000-0000-0000-0000-000000000000}"/>
          </ac:picMkLst>
        </pc:picChg>
      </pc:sldChg>
      <pc:sldChg chg="addSp delSp modSp mod ord modTransition modAnim modNotes">
        <pc:chgData name="Hải Ngân Đinh" userId="b56d41eb1ff6fed2" providerId="LiveId" clId="{B2700EE6-C180-1749-B1A1-294564E6C3E3}" dt="2022-12-22T08:30:38.997" v="10311" actId="20577"/>
        <pc:sldMkLst>
          <pc:docMk/>
          <pc:sldMk cId="0" sldId="283"/>
        </pc:sldMkLst>
        <pc:spChg chg="add mod">
          <ac:chgData name="Hải Ngân Đinh" userId="b56d41eb1ff6fed2" providerId="LiveId" clId="{B2700EE6-C180-1749-B1A1-294564E6C3E3}" dt="2022-12-22T08:30:38.997" v="10311" actId="20577"/>
          <ac:spMkLst>
            <pc:docMk/>
            <pc:sldMk cId="0" sldId="283"/>
            <ac:spMk id="2" creationId="{D91E0311-6548-2FD2-FFCC-6D0C2D654575}"/>
          </ac:spMkLst>
        </pc:spChg>
        <pc:spChg chg="add mod">
          <ac:chgData name="Hải Ngân Đinh" userId="b56d41eb1ff6fed2" providerId="LiveId" clId="{B2700EE6-C180-1749-B1A1-294564E6C3E3}" dt="2022-12-22T08:03:30.988" v="9359" actId="20577"/>
          <ac:spMkLst>
            <pc:docMk/>
            <pc:sldMk cId="0" sldId="283"/>
            <ac:spMk id="3" creationId="{E24AAD55-7D1F-5D62-6648-1D0359194C0B}"/>
          </ac:spMkLst>
        </pc:spChg>
        <pc:spChg chg="add mod">
          <ac:chgData name="Hải Ngân Đinh" userId="b56d41eb1ff6fed2" providerId="LiveId" clId="{B2700EE6-C180-1749-B1A1-294564E6C3E3}" dt="2022-12-22T08:04:43.704" v="9683" actId="20577"/>
          <ac:spMkLst>
            <pc:docMk/>
            <pc:sldMk cId="0" sldId="283"/>
            <ac:spMk id="4" creationId="{771ABBBB-1043-CBD7-11FB-80769ECC6310}"/>
          </ac:spMkLst>
        </pc:spChg>
        <pc:spChg chg="add mod">
          <ac:chgData name="Hải Ngân Đinh" userId="b56d41eb1ff6fed2" providerId="LiveId" clId="{B2700EE6-C180-1749-B1A1-294564E6C3E3}" dt="2022-12-22T08:04:42.225" v="9682" actId="20577"/>
          <ac:spMkLst>
            <pc:docMk/>
            <pc:sldMk cId="0" sldId="283"/>
            <ac:spMk id="5" creationId="{1D958297-F8FF-65CD-83B6-EC35F2E8CFB9}"/>
          </ac:spMkLst>
        </pc:spChg>
        <pc:spChg chg="add mod">
          <ac:chgData name="Hải Ngân Đinh" userId="b56d41eb1ff6fed2" providerId="LiveId" clId="{B2700EE6-C180-1749-B1A1-294564E6C3E3}" dt="2022-12-22T08:04:44.991" v="9684" actId="20577"/>
          <ac:spMkLst>
            <pc:docMk/>
            <pc:sldMk cId="0" sldId="283"/>
            <ac:spMk id="6" creationId="{BAC42F0E-A0D0-CD72-AA73-5CA52CEC90AD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698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699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699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699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701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7013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701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701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701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701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701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701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702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703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703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2:44.337" v="9164" actId="478"/>
          <ac:spMkLst>
            <pc:docMk/>
            <pc:sldMk cId="0" sldId="283"/>
            <ac:spMk id="7038" creationId="{00000000-0000-0000-0000-000000000000}"/>
          </ac:spMkLst>
        </pc:spChg>
        <pc:grpChg chg="del">
          <ac:chgData name="Hải Ngân Đinh" userId="b56d41eb1ff6fed2" providerId="LiveId" clId="{B2700EE6-C180-1749-B1A1-294564E6C3E3}" dt="2022-12-22T08:02:44.337" v="9164" actId="478"/>
          <ac:grpSpMkLst>
            <pc:docMk/>
            <pc:sldMk cId="0" sldId="283"/>
            <ac:grpSpMk id="6993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2:44.337" v="9164" actId="478"/>
          <ac:grpSpMkLst>
            <pc:docMk/>
            <pc:sldMk cId="0" sldId="283"/>
            <ac:grpSpMk id="7021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2:44.337" v="9164" actId="478"/>
          <ac:grpSpMkLst>
            <pc:docMk/>
            <pc:sldMk cId="0" sldId="283"/>
            <ac:grpSpMk id="7025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2:44.337" v="9164" actId="478"/>
          <ac:grpSpMkLst>
            <pc:docMk/>
            <pc:sldMk cId="0" sldId="283"/>
            <ac:grpSpMk id="7028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2:44.337" v="9164" actId="478"/>
          <ac:grpSpMkLst>
            <pc:docMk/>
            <pc:sldMk cId="0" sldId="283"/>
            <ac:grpSpMk id="7031" creationId="{00000000-0000-0000-0000-000000000000}"/>
          </ac:grpSpMkLst>
        </pc:grpChg>
        <pc:picChg chg="del">
          <ac:chgData name="Hải Ngân Đinh" userId="b56d41eb1ff6fed2" providerId="LiveId" clId="{B2700EE6-C180-1749-B1A1-294564E6C3E3}" dt="2022-12-22T08:02:44.337" v="9164" actId="478"/>
          <ac:picMkLst>
            <pc:docMk/>
            <pc:sldMk cId="0" sldId="283"/>
            <ac:picMk id="6989" creationId="{00000000-0000-0000-0000-000000000000}"/>
          </ac:picMkLst>
        </pc:picChg>
      </pc:sldChg>
      <pc:sldChg chg="addSp delSp modSp mod ord modTransition modAnim modNotes">
        <pc:chgData name="Hải Ngân Đinh" userId="b56d41eb1ff6fed2" providerId="LiveId" clId="{B2700EE6-C180-1749-B1A1-294564E6C3E3}" dt="2022-12-22T08:26:05.775" v="10281"/>
        <pc:sldMkLst>
          <pc:docMk/>
          <pc:sldMk cId="0" sldId="284"/>
        </pc:sldMkLst>
        <pc:spChg chg="add del mod">
          <ac:chgData name="Hải Ngân Đinh" userId="b56d41eb1ff6fed2" providerId="LiveId" clId="{B2700EE6-C180-1749-B1A1-294564E6C3E3}" dt="2022-12-22T07:27:22.561" v="6267" actId="478"/>
          <ac:spMkLst>
            <pc:docMk/>
            <pc:sldMk cId="0" sldId="284"/>
            <ac:spMk id="3" creationId="{F313A46D-DF30-AF67-631F-F799CB196597}"/>
          </ac:spMkLst>
        </pc:spChg>
        <pc:spChg chg="add del mod">
          <ac:chgData name="Hải Ngân Đinh" userId="b56d41eb1ff6fed2" providerId="LiveId" clId="{B2700EE6-C180-1749-B1A1-294564E6C3E3}" dt="2022-12-22T07:27:24.664" v="6269" actId="478"/>
          <ac:spMkLst>
            <pc:docMk/>
            <pc:sldMk cId="0" sldId="284"/>
            <ac:spMk id="5" creationId="{50878909-57DD-7984-BB63-4BE40DEF8604}"/>
          </ac:spMkLst>
        </pc:spChg>
        <pc:spChg chg="add 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6" creationId="{FA2EC9E1-059D-6B0A-241E-4A8A5CC7F988}"/>
          </ac:spMkLst>
        </pc:spChg>
        <pc:spChg chg="add 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7" creationId="{270813FD-EF65-B4AE-410B-13308AF8886F}"/>
          </ac:spMkLst>
        </pc:spChg>
        <pc:spChg chg="add 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8" creationId="{A5E44FB8-B13F-417A-A86B-0FBEA4CF21BF}"/>
          </ac:spMkLst>
        </pc:spChg>
        <pc:spChg chg="add 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9" creationId="{1A43352A-C42E-001C-235B-E086AD3EFC8D}"/>
          </ac:spMkLst>
        </pc:spChg>
        <pc:spChg chg="add 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10" creationId="{E973E65D-D502-EDD9-8CAE-6E0C43CEA069}"/>
          </ac:spMkLst>
        </pc:spChg>
        <pc:spChg chg="add 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11" creationId="{7AC83FE8-83B0-1419-694E-5DF414AF32FF}"/>
          </ac:spMkLst>
        </pc:spChg>
        <pc:spChg chg="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13" creationId="{8FA4F3C0-3488-029F-BDF9-C3F157774AFD}"/>
          </ac:spMkLst>
        </pc:spChg>
        <pc:spChg chg="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14" creationId="{89813D40-0F0F-836A-875F-0CF4C36BD8A8}"/>
          </ac:spMkLst>
        </pc:spChg>
        <pc:spChg chg="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16" creationId="{D69D9282-2950-592C-B214-EF52752170A7}"/>
          </ac:spMkLst>
        </pc:spChg>
        <pc:spChg chg="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17" creationId="{EA0F9D93-DD0C-68FB-0347-14F96F02D16D}"/>
          </ac:spMkLst>
        </pc:spChg>
        <pc:spChg chg="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19" creationId="{57D7E219-E052-5911-9728-CE27813874AB}"/>
          </ac:spMkLst>
        </pc:spChg>
        <pc:spChg chg="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20" creationId="{8D316FBA-4C4D-2E02-C9A0-F543B300B5F6}"/>
          </ac:spMkLst>
        </pc:spChg>
        <pc:spChg chg="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21" creationId="{DC0744F1-5378-663D-BE21-43C150BCF9A3}"/>
          </ac:spMkLst>
        </pc:spChg>
        <pc:spChg chg="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22" creationId="{0F446727-7C54-DD47-9776-D5392AB5D730}"/>
          </ac:spMkLst>
        </pc:spChg>
        <pc:spChg chg="add 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23" creationId="{9BAAA2EF-B252-C153-E781-4301BF836E7A}"/>
          </ac:spMkLst>
        </pc:spChg>
        <pc:spChg chg="add 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24" creationId="{94773E91-AD0F-D8FB-F91C-E26D4C536EA7}"/>
          </ac:spMkLst>
        </pc:spChg>
        <pc:spChg chg="add mod">
          <ac:chgData name="Hải Ngân Đinh" userId="b56d41eb1ff6fed2" providerId="LiveId" clId="{B2700EE6-C180-1749-B1A1-294564E6C3E3}" dt="2022-12-22T07:27:48.149" v="6273"/>
          <ac:spMkLst>
            <pc:docMk/>
            <pc:sldMk cId="0" sldId="284"/>
            <ac:spMk id="25" creationId="{2B3AAC89-D756-F987-7267-BADEE5427A83}"/>
          </ac:spMkLst>
        </pc:spChg>
        <pc:spChg chg="add mod">
          <ac:chgData name="Hải Ngân Đinh" userId="b56d41eb1ff6fed2" providerId="LiveId" clId="{B2700EE6-C180-1749-B1A1-294564E6C3E3}" dt="2022-12-22T07:28:45.254" v="6500" actId="1076"/>
          <ac:spMkLst>
            <pc:docMk/>
            <pc:sldMk cId="0" sldId="284"/>
            <ac:spMk id="26" creationId="{5A66D2AC-9444-A1CC-A26E-00E565328C2B}"/>
          </ac:spMkLst>
        </pc:spChg>
        <pc:spChg chg="add del mod">
          <ac:chgData name="Hải Ngân Đinh" userId="b56d41eb1ff6fed2" providerId="LiveId" clId="{B2700EE6-C180-1749-B1A1-294564E6C3E3}" dt="2022-12-22T07:29:13.693" v="6507" actId="478"/>
          <ac:spMkLst>
            <pc:docMk/>
            <pc:sldMk cId="0" sldId="284"/>
            <ac:spMk id="28" creationId="{2AF58EB7-2E9A-A0F3-B284-EE21C8011DF3}"/>
          </ac:spMkLst>
        </pc:spChg>
        <pc:spChg chg="add mod">
          <ac:chgData name="Hải Ngân Đinh" userId="b56d41eb1ff6fed2" providerId="LiveId" clId="{B2700EE6-C180-1749-B1A1-294564E6C3E3}" dt="2022-12-22T07:29:51.425" v="6538" actId="1076"/>
          <ac:spMkLst>
            <pc:docMk/>
            <pc:sldMk cId="0" sldId="284"/>
            <ac:spMk id="29" creationId="{A1C8CCE4-0FDF-56CA-8C8E-E6B0098444B8}"/>
          </ac:spMkLst>
        </pc:spChg>
        <pc:spChg chg="add mod">
          <ac:chgData name="Hải Ngân Đinh" userId="b56d41eb1ff6fed2" providerId="LiveId" clId="{B2700EE6-C180-1749-B1A1-294564E6C3E3}" dt="2022-12-22T07:31:41.745" v="6649" actId="1037"/>
          <ac:spMkLst>
            <pc:docMk/>
            <pc:sldMk cId="0" sldId="284"/>
            <ac:spMk id="30" creationId="{EBA0DE93-7A42-9FAA-E83E-B3F09E3D87B6}"/>
          </ac:spMkLst>
        </pc:spChg>
        <pc:spChg chg="add mod">
          <ac:chgData name="Hải Ngân Đinh" userId="b56d41eb1ff6fed2" providerId="LiveId" clId="{B2700EE6-C180-1749-B1A1-294564E6C3E3}" dt="2022-12-22T07:32:26.036" v="6684" actId="1035"/>
          <ac:spMkLst>
            <pc:docMk/>
            <pc:sldMk cId="0" sldId="284"/>
            <ac:spMk id="31" creationId="{A9C39B9C-8EDF-AA83-C985-8B9AD3241234}"/>
          </ac:spMkLst>
        </pc:spChg>
        <pc:spChg chg="add mod">
          <ac:chgData name="Hải Ngân Đinh" userId="b56d41eb1ff6fed2" providerId="LiveId" clId="{B2700EE6-C180-1749-B1A1-294564E6C3E3}" dt="2022-12-22T07:32:07.007" v="6658" actId="1076"/>
          <ac:spMkLst>
            <pc:docMk/>
            <pc:sldMk cId="0" sldId="284"/>
            <ac:spMk id="32" creationId="{470D833E-A416-96EF-6A8E-9EFD7629A43F}"/>
          </ac:spMkLst>
        </pc:spChg>
        <pc:spChg chg="add mod">
          <ac:chgData name="Hải Ngân Đinh" userId="b56d41eb1ff6fed2" providerId="LiveId" clId="{B2700EE6-C180-1749-B1A1-294564E6C3E3}" dt="2022-12-22T07:32:26.036" v="6684" actId="1035"/>
          <ac:spMkLst>
            <pc:docMk/>
            <pc:sldMk cId="0" sldId="284"/>
            <ac:spMk id="33" creationId="{6F0F13C5-4F3D-E4AE-6D95-831B776F2492}"/>
          </ac:spMkLst>
        </pc:spChg>
        <pc:spChg chg="add mod">
          <ac:chgData name="Hải Ngân Đinh" userId="b56d41eb1ff6fed2" providerId="LiveId" clId="{B2700EE6-C180-1749-B1A1-294564E6C3E3}" dt="2022-12-22T07:33:53.404" v="6715" actId="1076"/>
          <ac:spMkLst>
            <pc:docMk/>
            <pc:sldMk cId="0" sldId="284"/>
            <ac:spMk id="53" creationId="{09C02E51-339F-6C5F-30F5-20D71A7E6762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50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51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52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53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54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55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56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57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58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59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60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61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62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63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64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65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81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82" creationId="{00000000-0000-0000-0000-000000000000}"/>
          </ac:spMkLst>
        </pc:spChg>
        <pc:spChg chg="add del">
          <ac:chgData name="Hải Ngân Đinh" userId="b56d41eb1ff6fed2" providerId="LiveId" clId="{B2700EE6-C180-1749-B1A1-294564E6C3E3}" dt="2022-12-22T07:27:23.715" v="6268" actId="478"/>
          <ac:spMkLst>
            <pc:docMk/>
            <pc:sldMk cId="0" sldId="284"/>
            <ac:spMk id="7083" creationId="{00000000-0000-0000-0000-000000000000}"/>
          </ac:spMkLst>
        </pc:spChg>
        <pc:grpChg chg="add mod">
          <ac:chgData name="Hải Ngân Đinh" userId="b56d41eb1ff6fed2" providerId="LiveId" clId="{B2700EE6-C180-1749-B1A1-294564E6C3E3}" dt="2022-12-22T07:27:48.149" v="6273"/>
          <ac:grpSpMkLst>
            <pc:docMk/>
            <pc:sldMk cId="0" sldId="284"/>
            <ac:grpSpMk id="12" creationId="{047AE3AB-7CC1-B6D3-9208-034185E0CD84}"/>
          </ac:grpSpMkLst>
        </pc:grpChg>
        <pc:grpChg chg="add mod">
          <ac:chgData name="Hải Ngân Đinh" userId="b56d41eb1ff6fed2" providerId="LiveId" clId="{B2700EE6-C180-1749-B1A1-294564E6C3E3}" dt="2022-12-22T07:27:48.149" v="6273"/>
          <ac:grpSpMkLst>
            <pc:docMk/>
            <pc:sldMk cId="0" sldId="284"/>
            <ac:grpSpMk id="15" creationId="{C559EEAD-7C90-E379-286A-AD8212F6E598}"/>
          </ac:grpSpMkLst>
        </pc:grpChg>
        <pc:grpChg chg="add mod">
          <ac:chgData name="Hải Ngân Đinh" userId="b56d41eb1ff6fed2" providerId="LiveId" clId="{B2700EE6-C180-1749-B1A1-294564E6C3E3}" dt="2022-12-22T07:27:48.149" v="6273"/>
          <ac:grpSpMkLst>
            <pc:docMk/>
            <pc:sldMk cId="0" sldId="284"/>
            <ac:grpSpMk id="18" creationId="{18C4F70C-634D-E7C4-CD67-E7FACC112E7D}"/>
          </ac:grpSpMkLst>
        </pc:grpChg>
        <pc:grpChg chg="add del">
          <ac:chgData name="Hải Ngân Đinh" userId="b56d41eb1ff6fed2" providerId="LiveId" clId="{B2700EE6-C180-1749-B1A1-294564E6C3E3}" dt="2022-12-22T07:27:23.715" v="6268" actId="478"/>
          <ac:grpSpMkLst>
            <pc:docMk/>
            <pc:sldMk cId="0" sldId="284"/>
            <ac:grpSpMk id="7043" creationId="{00000000-0000-0000-0000-000000000000}"/>
          </ac:grpSpMkLst>
        </pc:grpChg>
        <pc:grpChg chg="add del">
          <ac:chgData name="Hải Ngân Đinh" userId="b56d41eb1ff6fed2" providerId="LiveId" clId="{B2700EE6-C180-1749-B1A1-294564E6C3E3}" dt="2022-12-22T07:27:23.715" v="6268" actId="478"/>
          <ac:grpSpMkLst>
            <pc:docMk/>
            <pc:sldMk cId="0" sldId="284"/>
            <ac:grpSpMk id="7066" creationId="{00000000-0000-0000-0000-000000000000}"/>
          </ac:grpSpMkLst>
        </pc:grpChg>
        <pc:grpChg chg="add del">
          <ac:chgData name="Hải Ngân Đinh" userId="b56d41eb1ff6fed2" providerId="LiveId" clId="{B2700EE6-C180-1749-B1A1-294564E6C3E3}" dt="2022-12-22T07:27:23.715" v="6268" actId="478"/>
          <ac:grpSpMkLst>
            <pc:docMk/>
            <pc:sldMk cId="0" sldId="284"/>
            <ac:grpSpMk id="7070" creationId="{00000000-0000-0000-0000-000000000000}"/>
          </ac:grpSpMkLst>
        </pc:grpChg>
        <pc:grpChg chg="add del">
          <ac:chgData name="Hải Ngân Đinh" userId="b56d41eb1ff6fed2" providerId="LiveId" clId="{B2700EE6-C180-1749-B1A1-294564E6C3E3}" dt="2022-12-22T07:27:23.715" v="6268" actId="478"/>
          <ac:grpSpMkLst>
            <pc:docMk/>
            <pc:sldMk cId="0" sldId="284"/>
            <ac:grpSpMk id="7073" creationId="{00000000-0000-0000-0000-000000000000}"/>
          </ac:grpSpMkLst>
        </pc:grpChg>
        <pc:grpChg chg="add del">
          <ac:chgData name="Hải Ngân Đinh" userId="b56d41eb1ff6fed2" providerId="LiveId" clId="{B2700EE6-C180-1749-B1A1-294564E6C3E3}" dt="2022-12-22T07:27:23.715" v="6268" actId="478"/>
          <ac:grpSpMkLst>
            <pc:docMk/>
            <pc:sldMk cId="0" sldId="284"/>
            <ac:grpSpMk id="7076" creationId="{00000000-0000-0000-0000-000000000000}"/>
          </ac:grpSpMkLst>
        </pc:grpChg>
        <pc:cxnChg chg="add mod">
          <ac:chgData name="Hải Ngân Đinh" userId="b56d41eb1ff6fed2" providerId="LiveId" clId="{B2700EE6-C180-1749-B1A1-294564E6C3E3}" dt="2022-12-22T07:32:38.590" v="6690" actId="1582"/>
          <ac:cxnSpMkLst>
            <pc:docMk/>
            <pc:sldMk cId="0" sldId="284"/>
            <ac:cxnSpMk id="35" creationId="{3B5240CC-8B66-F5B3-A3FE-9D101EA95702}"/>
          </ac:cxnSpMkLst>
        </pc:cxnChg>
        <pc:cxnChg chg="add mod">
          <ac:chgData name="Hải Ngân Đinh" userId="b56d41eb1ff6fed2" providerId="LiveId" clId="{B2700EE6-C180-1749-B1A1-294564E6C3E3}" dt="2022-12-22T07:32:38.590" v="6690" actId="1582"/>
          <ac:cxnSpMkLst>
            <pc:docMk/>
            <pc:sldMk cId="0" sldId="284"/>
            <ac:cxnSpMk id="37" creationId="{47E372FF-825B-8E05-B381-B0EBAA43853C}"/>
          </ac:cxnSpMkLst>
        </pc:cxnChg>
        <pc:cxnChg chg="add del">
          <ac:chgData name="Hải Ngân Đinh" userId="b56d41eb1ff6fed2" providerId="LiveId" clId="{B2700EE6-C180-1749-B1A1-294564E6C3E3}" dt="2022-12-22T07:32:46.826" v="6692" actId="478"/>
          <ac:cxnSpMkLst>
            <pc:docMk/>
            <pc:sldMk cId="0" sldId="284"/>
            <ac:cxnSpMk id="42" creationId="{07AA0C9D-4D1F-DA17-9F1A-AFF29D54EEF4}"/>
          </ac:cxnSpMkLst>
        </pc:cxnChg>
        <pc:cxnChg chg="add mod">
          <ac:chgData name="Hải Ngân Đinh" userId="b56d41eb1ff6fed2" providerId="LiveId" clId="{B2700EE6-C180-1749-B1A1-294564E6C3E3}" dt="2022-12-22T07:33:01.875" v="6696" actId="1582"/>
          <ac:cxnSpMkLst>
            <pc:docMk/>
            <pc:sldMk cId="0" sldId="284"/>
            <ac:cxnSpMk id="44" creationId="{0AC4B4F8-3F38-5A20-42B6-1CD824CE481A}"/>
          </ac:cxnSpMkLst>
        </pc:cxnChg>
        <pc:cxnChg chg="add mod">
          <ac:chgData name="Hải Ngân Đinh" userId="b56d41eb1ff6fed2" providerId="LiveId" clId="{B2700EE6-C180-1749-B1A1-294564E6C3E3}" dt="2022-12-22T07:33:01.875" v="6696" actId="1582"/>
          <ac:cxnSpMkLst>
            <pc:docMk/>
            <pc:sldMk cId="0" sldId="284"/>
            <ac:cxnSpMk id="46" creationId="{BA473F65-141D-25A6-CC08-579DF6BB0FCF}"/>
          </ac:cxnSpMkLst>
        </pc:cxnChg>
        <pc:cxnChg chg="add mod">
          <ac:chgData name="Hải Ngân Đinh" userId="b56d41eb1ff6fed2" providerId="LiveId" clId="{B2700EE6-C180-1749-B1A1-294564E6C3E3}" dt="2022-12-22T07:33:20.008" v="6701" actId="14100"/>
          <ac:cxnSpMkLst>
            <pc:docMk/>
            <pc:sldMk cId="0" sldId="284"/>
            <ac:cxnSpMk id="48" creationId="{191AC77B-0F1F-13BA-2AD6-A4FB53245C15}"/>
          </ac:cxnSpMkLst>
        </pc:cxnChg>
        <pc:cxnChg chg="add mod">
          <ac:chgData name="Hải Ngân Đinh" userId="b56d41eb1ff6fed2" providerId="LiveId" clId="{B2700EE6-C180-1749-B1A1-294564E6C3E3}" dt="2022-12-22T07:33:16.655" v="6700" actId="1582"/>
          <ac:cxnSpMkLst>
            <pc:docMk/>
            <pc:sldMk cId="0" sldId="284"/>
            <ac:cxnSpMk id="50" creationId="{1BDDF2B9-5CC4-CE35-CDF2-E2AF1D50005C}"/>
          </ac:cxnSpMkLst>
        </pc:cxnChg>
      </pc:sldChg>
      <pc:sldChg chg="addSp delSp modSp mod ord modTransition modAnim modNotes">
        <pc:chgData name="Hải Ngân Đinh" userId="b56d41eb1ff6fed2" providerId="LiveId" clId="{B2700EE6-C180-1749-B1A1-294564E6C3E3}" dt="2022-12-22T08:27:58.759" v="10308"/>
        <pc:sldMkLst>
          <pc:docMk/>
          <pc:sldMk cId="0" sldId="285"/>
        </pc:sldMkLst>
        <pc:spChg chg="add mod">
          <ac:chgData name="Hải Ngân Đinh" userId="b56d41eb1ff6fed2" providerId="LiveId" clId="{B2700EE6-C180-1749-B1A1-294564E6C3E3}" dt="2022-12-22T08:08:52.741" v="9961" actId="1076"/>
          <ac:spMkLst>
            <pc:docMk/>
            <pc:sldMk cId="0" sldId="285"/>
            <ac:spMk id="2" creationId="{C4640274-1F8E-57F9-790F-16D37C675A6F}"/>
          </ac:spMkLst>
        </pc:spChg>
        <pc:spChg chg="add mod">
          <ac:chgData name="Hải Ngân Đinh" userId="b56d41eb1ff6fed2" providerId="LiveId" clId="{B2700EE6-C180-1749-B1A1-294564E6C3E3}" dt="2022-12-22T08:09:29.556" v="9984" actId="207"/>
          <ac:spMkLst>
            <pc:docMk/>
            <pc:sldMk cId="0" sldId="285"/>
            <ac:spMk id="4" creationId="{292FC001-D711-F7E9-0F8B-2B53A2DD001A}"/>
          </ac:spMkLst>
        </pc:spChg>
        <pc:spChg chg="del">
          <ac:chgData name="Hải Ngân Đinh" userId="b56d41eb1ff6fed2" providerId="LiveId" clId="{B2700EE6-C180-1749-B1A1-294564E6C3E3}" dt="2022-12-22T08:08:23.803" v="9932" actId="478"/>
          <ac:spMkLst>
            <pc:docMk/>
            <pc:sldMk cId="0" sldId="285"/>
            <ac:spMk id="708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8:23.803" v="9932" actId="478"/>
          <ac:spMkLst>
            <pc:docMk/>
            <pc:sldMk cId="0" sldId="285"/>
            <ac:spMk id="708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8:34.061" v="9934" actId="478"/>
          <ac:spMkLst>
            <pc:docMk/>
            <pc:sldMk cId="0" sldId="285"/>
            <ac:spMk id="737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8:34.061" v="9934" actId="478"/>
          <ac:spMkLst>
            <pc:docMk/>
            <pc:sldMk cId="0" sldId="285"/>
            <ac:spMk id="737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8:34.061" v="9934" actId="478"/>
          <ac:spMkLst>
            <pc:docMk/>
            <pc:sldMk cId="0" sldId="285"/>
            <ac:spMk id="7384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8:34.061" v="9934" actId="478"/>
          <ac:spMkLst>
            <pc:docMk/>
            <pc:sldMk cId="0" sldId="285"/>
            <ac:spMk id="7385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8:34.061" v="9934" actId="478"/>
          <ac:spMkLst>
            <pc:docMk/>
            <pc:sldMk cId="0" sldId="285"/>
            <ac:spMk id="7401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8:34.061" v="9934" actId="478"/>
          <ac:spMkLst>
            <pc:docMk/>
            <pc:sldMk cId="0" sldId="285"/>
            <ac:spMk id="7402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8:34.061" v="9934" actId="478"/>
          <ac:spMkLst>
            <pc:docMk/>
            <pc:sldMk cId="0" sldId="285"/>
            <ac:spMk id="7403" creationId="{00000000-0000-0000-0000-000000000000}"/>
          </ac:spMkLst>
        </pc:spChg>
        <pc:grpChg chg="mod">
          <ac:chgData name="Hải Ngân Đinh" userId="b56d41eb1ff6fed2" providerId="LiveId" clId="{B2700EE6-C180-1749-B1A1-294564E6C3E3}" dt="2022-12-22T08:08:29.497" v="9933" actId="1076"/>
          <ac:grpSpMkLst>
            <pc:docMk/>
            <pc:sldMk cId="0" sldId="285"/>
            <ac:grpSpMk id="7090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8:34.061" v="9934" actId="478"/>
          <ac:grpSpMkLst>
            <pc:docMk/>
            <pc:sldMk cId="0" sldId="285"/>
            <ac:grpSpMk id="7386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8:34.061" v="9934" actId="478"/>
          <ac:grpSpMkLst>
            <pc:docMk/>
            <pc:sldMk cId="0" sldId="285"/>
            <ac:grpSpMk id="7390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8:34.061" v="9934" actId="478"/>
          <ac:grpSpMkLst>
            <pc:docMk/>
            <pc:sldMk cId="0" sldId="285"/>
            <ac:grpSpMk id="7393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8:34.061" v="9934" actId="478"/>
          <ac:grpSpMkLst>
            <pc:docMk/>
            <pc:sldMk cId="0" sldId="285"/>
            <ac:grpSpMk id="7396" creationId="{00000000-0000-0000-0000-000000000000}"/>
          </ac:grpSpMkLst>
        </pc:grpChg>
      </pc:sldChg>
      <pc:sldChg chg="del">
        <pc:chgData name="Hải Ngân Đinh" userId="b56d41eb1ff6fed2" providerId="LiveId" clId="{B2700EE6-C180-1749-B1A1-294564E6C3E3}" dt="2022-12-22T04:42:03.106" v="21" actId="2696"/>
        <pc:sldMkLst>
          <pc:docMk/>
          <pc:sldMk cId="0" sldId="286"/>
        </pc:sldMkLst>
      </pc:sldChg>
      <pc:sldChg chg="addSp delSp modSp add mod modTransition modAnim">
        <pc:chgData name="Hải Ngân Đinh" userId="b56d41eb1ff6fed2" providerId="LiveId" clId="{B2700EE6-C180-1749-B1A1-294564E6C3E3}" dt="2022-12-22T08:12:20.569" v="10055"/>
        <pc:sldMkLst>
          <pc:docMk/>
          <pc:sldMk cId="1075350933" sldId="286"/>
        </pc:sldMkLst>
        <pc:spChg chg="add del mod">
          <ac:chgData name="Hải Ngân Đinh" userId="b56d41eb1ff6fed2" providerId="LiveId" clId="{B2700EE6-C180-1749-B1A1-294564E6C3E3}" dt="2022-12-22T04:42:11.494" v="25" actId="478"/>
          <ac:spMkLst>
            <pc:docMk/>
            <pc:sldMk cId="1075350933" sldId="286"/>
            <ac:spMk id="3" creationId="{2D8FA414-5A5E-06DE-9309-8E870841301E}"/>
          </ac:spMkLst>
        </pc:spChg>
        <pc:spChg chg="add del mod">
          <ac:chgData name="Hải Ngân Đinh" userId="b56d41eb1ff6fed2" providerId="LiveId" clId="{B2700EE6-C180-1749-B1A1-294564E6C3E3}" dt="2022-12-22T04:42:11.494" v="25" actId="478"/>
          <ac:spMkLst>
            <pc:docMk/>
            <pc:sldMk cId="1075350933" sldId="286"/>
            <ac:spMk id="5" creationId="{BD8020FE-1D2D-E083-1B1E-6D03BC28DB91}"/>
          </ac:spMkLst>
        </pc:spChg>
        <pc:spChg chg="add mod">
          <ac:chgData name="Hải Ngân Đinh" userId="b56d41eb1ff6fed2" providerId="LiveId" clId="{B2700EE6-C180-1749-B1A1-294564E6C3E3}" dt="2022-12-22T04:43:21.681" v="166" actId="1076"/>
          <ac:spMkLst>
            <pc:docMk/>
            <pc:sldMk cId="1075350933" sldId="286"/>
            <ac:spMk id="6" creationId="{8880777B-C585-16D5-FADA-E458FA93D7F9}"/>
          </ac:spMkLst>
        </pc:spChg>
        <pc:spChg chg="mod topLvl">
          <ac:chgData name="Hải Ngân Đinh" userId="b56d41eb1ff6fed2" providerId="LiveId" clId="{B2700EE6-C180-1749-B1A1-294564E6C3E3}" dt="2022-12-22T06:19:30.562" v="1239" actId="207"/>
          <ac:spMkLst>
            <pc:docMk/>
            <pc:sldMk cId="1075350933" sldId="286"/>
            <ac:spMk id="8" creationId="{CB5F9E40-1590-BF66-2089-8C8DE97924EC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10" creationId="{AAA772CD-1B47-5E59-66BA-583EAA50E011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11" creationId="{23A0124F-E651-A3AD-2D4C-0D017B34F615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12" creationId="{411B9BB5-5E46-479E-EC53-20BF92E7815B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13" creationId="{91DDA1AD-8A87-41AF-FC43-F4515E905C85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14" creationId="{9BE5D145-808E-0F6C-46FA-679961A3B3EC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15" creationId="{6876B43D-8EB5-9383-DD9E-2022FF6A39F0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16" creationId="{263DB5FB-231B-24FC-B550-C6F3F6E78848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17" creationId="{F5802961-F59A-95DC-BD11-04CB01E179FB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18" creationId="{D244E385-BD01-41B6-B892-A253B307AF58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19" creationId="{2AFE4363-3165-CBFB-623D-325F15231C6A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20" creationId="{88900491-F8B3-4956-1A60-82AEED740808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21" creationId="{16A4E97D-3873-8243-2EC9-57BAD364A3F8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22" creationId="{B60C2E2B-9465-C599-6812-FD7A7191F47C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23" creationId="{FEC07870-3FA2-65AB-9F84-4A32AF08DED6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24" creationId="{6DDAE82E-9365-AD4E-487D-25C3308E8F45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25" creationId="{3246A777-5D40-BB1A-6086-E129FA758D1C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26" creationId="{A090F648-55F7-B77B-6010-0D0D6B12380B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27" creationId="{9842ED07-1546-1E2B-C1CC-A8C9650A5D5E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28" creationId="{BAEA33B8-DF59-2499-9272-A2F8ED96EBDC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29" creationId="{3169EA15-7E73-B20F-E1AA-78D46BBADBFA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30" creationId="{24380946-935E-91F0-AD43-A561C0C37BD5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31" creationId="{FC009D3F-D8B6-6574-8758-5F41EF9061FE}"/>
          </ac:spMkLst>
        </pc:spChg>
        <pc:spChg chg="mod">
          <ac:chgData name="Hải Ngân Đinh" userId="b56d41eb1ff6fed2" providerId="LiveId" clId="{B2700EE6-C180-1749-B1A1-294564E6C3E3}" dt="2022-12-22T04:42:43.520" v="33" actId="165"/>
          <ac:spMkLst>
            <pc:docMk/>
            <pc:sldMk cId="1075350933" sldId="286"/>
            <ac:spMk id="32" creationId="{207C437F-4918-9C39-67B3-0AD113E0ADBE}"/>
          </ac:spMkLst>
        </pc:spChg>
        <pc:spChg chg="del">
          <ac:chgData name="Hải Ngân Đinh" userId="b56d41eb1ff6fed2" providerId="LiveId" clId="{B2700EE6-C180-1749-B1A1-294564E6C3E3}" dt="2022-12-22T04:42:08.736" v="24" actId="478"/>
          <ac:spMkLst>
            <pc:docMk/>
            <pc:sldMk cId="1075350933" sldId="286"/>
            <ac:spMk id="740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42:08.736" v="24" actId="478"/>
          <ac:spMkLst>
            <pc:docMk/>
            <pc:sldMk cId="1075350933" sldId="286"/>
            <ac:spMk id="7410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42:11.494" v="25" actId="478"/>
          <ac:spMkLst>
            <pc:docMk/>
            <pc:sldMk cId="1075350933" sldId="286"/>
            <ac:spMk id="749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4:42:11.494" v="25" actId="478"/>
          <ac:spMkLst>
            <pc:docMk/>
            <pc:sldMk cId="1075350933" sldId="286"/>
            <ac:spMk id="7498" creationId="{00000000-0000-0000-0000-000000000000}"/>
          </ac:spMkLst>
        </pc:spChg>
        <pc:grpChg chg="add del mod">
          <ac:chgData name="Hải Ngân Đinh" userId="b56d41eb1ff6fed2" providerId="LiveId" clId="{B2700EE6-C180-1749-B1A1-294564E6C3E3}" dt="2022-12-22T04:42:43.520" v="33" actId="165"/>
          <ac:grpSpMkLst>
            <pc:docMk/>
            <pc:sldMk cId="1075350933" sldId="286"/>
            <ac:grpSpMk id="7" creationId="{B263C2BB-9D36-DC16-ACEE-339EA1539D44}"/>
          </ac:grpSpMkLst>
        </pc:grpChg>
        <pc:grpChg chg="del mod topLvl">
          <ac:chgData name="Hải Ngân Đinh" userId="b56d41eb1ff6fed2" providerId="LiveId" clId="{B2700EE6-C180-1749-B1A1-294564E6C3E3}" dt="2022-12-22T04:42:44.760" v="34" actId="478"/>
          <ac:grpSpMkLst>
            <pc:docMk/>
            <pc:sldMk cId="1075350933" sldId="286"/>
            <ac:grpSpMk id="9" creationId="{A67B19F1-0496-58C1-0FEF-8A9E6359EC98}"/>
          </ac:grpSpMkLst>
        </pc:grpChg>
        <pc:grpChg chg="del">
          <ac:chgData name="Hải Ngân Đinh" userId="b56d41eb1ff6fed2" providerId="LiveId" clId="{B2700EE6-C180-1749-B1A1-294564E6C3E3}" dt="2022-12-22T04:42:13.180" v="26" actId="478"/>
          <ac:grpSpMkLst>
            <pc:docMk/>
            <pc:sldMk cId="1075350933" sldId="286"/>
            <ac:grpSpMk id="7491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4:42:13.180" v="26" actId="478"/>
          <ac:grpSpMkLst>
            <pc:docMk/>
            <pc:sldMk cId="1075350933" sldId="286"/>
            <ac:grpSpMk id="7494" creationId="{00000000-0000-0000-0000-000000000000}"/>
          </ac:grpSpMkLst>
        </pc:grpChg>
        <pc:picChg chg="del mod">
          <ac:chgData name="Hải Ngân Đinh" userId="b56d41eb1ff6fed2" providerId="LiveId" clId="{B2700EE6-C180-1749-B1A1-294564E6C3E3}" dt="2022-12-22T04:42:16.301" v="28" actId="478"/>
          <ac:picMkLst>
            <pc:docMk/>
            <pc:sldMk cId="1075350933" sldId="286"/>
            <ac:picMk id="7409" creationId="{00000000-0000-0000-0000-000000000000}"/>
          </ac:picMkLst>
        </pc:picChg>
      </pc:sldChg>
      <pc:sldChg chg="del modNotes">
        <pc:chgData name="Hải Ngân Đinh" userId="b56d41eb1ff6fed2" providerId="LiveId" clId="{B2700EE6-C180-1749-B1A1-294564E6C3E3}" dt="2022-12-22T08:09:39.472" v="9986" actId="2696"/>
        <pc:sldMkLst>
          <pc:docMk/>
          <pc:sldMk cId="0" sldId="287"/>
        </pc:sldMkLst>
      </pc:sldChg>
      <pc:sldChg chg="addSp delSp modSp mod ord modTransition modAnim modNotes">
        <pc:chgData name="Hải Ngân Đinh" userId="b56d41eb1ff6fed2" providerId="LiveId" clId="{B2700EE6-C180-1749-B1A1-294564E6C3E3}" dt="2022-12-22T08:11:05.107" v="10043"/>
        <pc:sldMkLst>
          <pc:docMk/>
          <pc:sldMk cId="0" sldId="288"/>
        </pc:sldMkLst>
        <pc:spChg chg="add del mod">
          <ac:chgData name="Hải Ngân Đinh" userId="b56d41eb1ff6fed2" providerId="LiveId" clId="{B2700EE6-C180-1749-B1A1-294564E6C3E3}" dt="2022-12-22T08:09:43.997" v="9988" actId="478"/>
          <ac:spMkLst>
            <pc:docMk/>
            <pc:sldMk cId="0" sldId="288"/>
            <ac:spMk id="3" creationId="{DC5D4B95-7E0F-5916-2082-C4F2BC742781}"/>
          </ac:spMkLst>
        </pc:spChg>
        <pc:spChg chg="add del mod">
          <ac:chgData name="Hải Ngân Đinh" userId="b56d41eb1ff6fed2" providerId="LiveId" clId="{B2700EE6-C180-1749-B1A1-294564E6C3E3}" dt="2022-12-22T08:09:43.997" v="9988" actId="478"/>
          <ac:spMkLst>
            <pc:docMk/>
            <pc:sldMk cId="0" sldId="288"/>
            <ac:spMk id="5" creationId="{607F82A8-09C5-32BA-120E-C6D8E73B3B96}"/>
          </ac:spMkLst>
        </pc:spChg>
        <pc:spChg chg="add mod">
          <ac:chgData name="Hải Ngân Đinh" userId="b56d41eb1ff6fed2" providerId="LiveId" clId="{B2700EE6-C180-1749-B1A1-294564E6C3E3}" dt="2022-12-22T08:10:09.824" v="10039" actId="1076"/>
          <ac:spMkLst>
            <pc:docMk/>
            <pc:sldMk cId="0" sldId="288"/>
            <ac:spMk id="6" creationId="{9529CB46-0ADF-AC1E-AF39-E99223157C0F}"/>
          </ac:spMkLst>
        </pc:spChg>
        <pc:spChg chg="del">
          <ac:chgData name="Hải Ngân Đinh" userId="b56d41eb1ff6fed2" providerId="LiveId" clId="{B2700EE6-C180-1749-B1A1-294564E6C3E3}" dt="2022-12-22T08:09:42.549" v="9987" actId="478"/>
          <ac:spMkLst>
            <pc:docMk/>
            <pc:sldMk cId="0" sldId="288"/>
            <ac:spMk id="760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9:42.549" v="9987" actId="478"/>
          <ac:spMkLst>
            <pc:docMk/>
            <pc:sldMk cId="0" sldId="288"/>
            <ac:spMk id="7607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9:42.549" v="9987" actId="478"/>
          <ac:spMkLst>
            <pc:docMk/>
            <pc:sldMk cId="0" sldId="288"/>
            <ac:spMk id="7608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9:42.549" v="9987" actId="478"/>
          <ac:spMkLst>
            <pc:docMk/>
            <pc:sldMk cId="0" sldId="288"/>
            <ac:spMk id="7609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9:42.549" v="9987" actId="478"/>
          <ac:spMkLst>
            <pc:docMk/>
            <pc:sldMk cId="0" sldId="288"/>
            <ac:spMk id="7616" creationId="{00000000-0000-0000-0000-000000000000}"/>
          </ac:spMkLst>
        </pc:spChg>
        <pc:spChg chg="del">
          <ac:chgData name="Hải Ngân Đinh" userId="b56d41eb1ff6fed2" providerId="LiveId" clId="{B2700EE6-C180-1749-B1A1-294564E6C3E3}" dt="2022-12-22T08:09:42.549" v="9987" actId="478"/>
          <ac:spMkLst>
            <pc:docMk/>
            <pc:sldMk cId="0" sldId="288"/>
            <ac:spMk id="7617" creationId="{00000000-0000-0000-0000-000000000000}"/>
          </ac:spMkLst>
        </pc:spChg>
        <pc:grpChg chg="del">
          <ac:chgData name="Hải Ngân Đinh" userId="b56d41eb1ff6fed2" providerId="LiveId" clId="{B2700EE6-C180-1749-B1A1-294564E6C3E3}" dt="2022-12-22T08:09:42.549" v="9987" actId="478"/>
          <ac:grpSpMkLst>
            <pc:docMk/>
            <pc:sldMk cId="0" sldId="288"/>
            <ac:grpSpMk id="7594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9:42.549" v="9987" actId="478"/>
          <ac:grpSpMkLst>
            <pc:docMk/>
            <pc:sldMk cId="0" sldId="288"/>
            <ac:grpSpMk id="7599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9:42.549" v="9987" actId="478"/>
          <ac:grpSpMkLst>
            <pc:docMk/>
            <pc:sldMk cId="0" sldId="288"/>
            <ac:grpSpMk id="7602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9:42.549" v="9987" actId="478"/>
          <ac:grpSpMkLst>
            <pc:docMk/>
            <pc:sldMk cId="0" sldId="288"/>
            <ac:grpSpMk id="7610" creationId="{00000000-0000-0000-0000-000000000000}"/>
          </ac:grpSpMkLst>
        </pc:grpChg>
        <pc:grpChg chg="del">
          <ac:chgData name="Hải Ngân Đinh" userId="b56d41eb1ff6fed2" providerId="LiveId" clId="{B2700EE6-C180-1749-B1A1-294564E6C3E3}" dt="2022-12-22T08:09:42.549" v="9987" actId="478"/>
          <ac:grpSpMkLst>
            <pc:docMk/>
            <pc:sldMk cId="0" sldId="288"/>
            <ac:grpSpMk id="7613" creationId="{00000000-0000-0000-0000-000000000000}"/>
          </ac:grpSpMkLst>
        </pc:grpChg>
      </pc:sldChg>
      <pc:sldChg chg="del modNotes">
        <pc:chgData name="Hải Ngân Đinh" userId="b56d41eb1ff6fed2" providerId="LiveId" clId="{B2700EE6-C180-1749-B1A1-294564E6C3E3}" dt="2022-12-22T08:09:39.472" v="9986" actId="2696"/>
        <pc:sldMkLst>
          <pc:docMk/>
          <pc:sldMk cId="0" sldId="289"/>
        </pc:sldMkLst>
      </pc:sldChg>
      <pc:sldChg chg="del modNotes">
        <pc:chgData name="Hải Ngân Đinh" userId="b56d41eb1ff6fed2" providerId="LiveId" clId="{B2700EE6-C180-1749-B1A1-294564E6C3E3}" dt="2022-12-22T08:09:39.472" v="9986" actId="2696"/>
        <pc:sldMkLst>
          <pc:docMk/>
          <pc:sldMk cId="0" sldId="290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291"/>
        </pc:sldMkLst>
      </pc:sldChg>
      <pc:sldChg chg="new del">
        <pc:chgData name="Hải Ngân Đinh" userId="b56d41eb1ff6fed2" providerId="LiveId" clId="{B2700EE6-C180-1749-B1A1-294564E6C3E3}" dt="2022-12-22T06:14:40.219" v="758" actId="680"/>
        <pc:sldMkLst>
          <pc:docMk/>
          <pc:sldMk cId="2954729802" sldId="291"/>
        </pc:sldMkLst>
      </pc:sldChg>
      <pc:sldChg chg="new del">
        <pc:chgData name="Hải Ngân Đinh" userId="b56d41eb1ff6fed2" providerId="LiveId" clId="{B2700EE6-C180-1749-B1A1-294564E6C3E3}" dt="2022-12-22T07:53:10.563" v="7933" actId="2696"/>
        <pc:sldMkLst>
          <pc:docMk/>
          <pc:sldMk cId="3710197418" sldId="291"/>
        </pc:sldMkLst>
      </pc:sldChg>
      <pc:sldChg chg="modSp del mod">
        <pc:chgData name="Hải Ngân Đinh" userId="b56d41eb1ff6fed2" providerId="LiveId" clId="{B2700EE6-C180-1749-B1A1-294564E6C3E3}" dt="2022-12-22T04:40:31.273" v="7" actId="2696"/>
        <pc:sldMkLst>
          <pc:docMk/>
          <pc:sldMk cId="0" sldId="292"/>
        </pc:sldMkLst>
        <pc:spChg chg="mod">
          <ac:chgData name="Hải Ngân Đinh" userId="b56d41eb1ff6fed2" providerId="LiveId" clId="{B2700EE6-C180-1749-B1A1-294564E6C3E3}" dt="2022-12-22T04:40:26.517" v="6" actId="207"/>
          <ac:spMkLst>
            <pc:docMk/>
            <pc:sldMk cId="0" sldId="292"/>
            <ac:spMk id="9771" creationId="{00000000-0000-0000-0000-000000000000}"/>
          </ac:spMkLst>
        </pc:spChg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293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294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295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296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297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298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299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300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301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302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303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304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305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306"/>
        </pc:sldMkLst>
      </pc:sldChg>
      <pc:sldChg chg="del">
        <pc:chgData name="Hải Ngân Đinh" userId="b56d41eb1ff6fed2" providerId="LiveId" clId="{B2700EE6-C180-1749-B1A1-294564E6C3E3}" dt="2022-12-22T04:40:31.273" v="7" actId="2696"/>
        <pc:sldMkLst>
          <pc:docMk/>
          <pc:sldMk cId="0" sldId="307"/>
        </pc:sldMkLst>
      </pc:sldChg>
      <pc:sldMasterChg chg="modTransition delSldLayout modSldLayout">
        <pc:chgData name="Hải Ngân Đinh" userId="b56d41eb1ff6fed2" providerId="LiveId" clId="{B2700EE6-C180-1749-B1A1-294564E6C3E3}" dt="2022-12-22T08:11:05.107" v="10043"/>
        <pc:sldMasterMkLst>
          <pc:docMk/>
          <pc:sldMasterMk cId="0" sldId="2147483687"/>
        </pc:sldMasterMkLst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48"/>
          </pc:sldLayoutMkLst>
        </pc:sldLayoutChg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49"/>
          </pc:sldLayoutMkLst>
        </pc:sldLayoutChg>
        <pc:sldLayoutChg chg="del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50"/>
          </pc:sldLayoutMkLst>
          <pc:spChg chg="del">
            <ac:chgData name="Hải Ngân Đinh" userId="b56d41eb1ff6fed2" providerId="LiveId" clId="{B2700EE6-C180-1749-B1A1-294564E6C3E3}" dt="2022-12-22T08:05:40.347" v="9688" actId="478"/>
            <ac:spMkLst>
              <pc:docMk/>
              <pc:sldMasterMk cId="0" sldId="2147483687"/>
              <pc:sldLayoutMk cId="0" sldId="2147483650"/>
              <ac:spMk id="42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8:05:40.347" v="9688" actId="478"/>
            <ac:spMkLst>
              <pc:docMk/>
              <pc:sldMasterMk cId="0" sldId="2147483687"/>
              <pc:sldLayoutMk cId="0" sldId="2147483650"/>
              <ac:spMk id="43" creationId="{00000000-0000-0000-0000-000000000000}"/>
            </ac:spMkLst>
          </pc:spChg>
        </pc:sldLayoutChg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51"/>
          </pc:sldLayoutMkLst>
        </pc:sldLayoutChg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52"/>
          </pc:sldLayoutMkLst>
        </pc:sldLayoutChg>
        <pc:sldLayoutChg chg="del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53"/>
          </pc:sldLayoutMkLst>
          <pc:spChg chg="del">
            <ac:chgData name="Hải Ngân Đinh" userId="b56d41eb1ff6fed2" providerId="LiveId" clId="{B2700EE6-C180-1749-B1A1-294564E6C3E3}" dt="2022-12-22T08:08:20.512" v="9931" actId="478"/>
            <ac:spMkLst>
              <pc:docMk/>
              <pc:sldMasterMk cId="0" sldId="2147483687"/>
              <pc:sldLayoutMk cId="0" sldId="2147483653"/>
              <ac:spMk id="53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8:08:20.512" v="9931" actId="478"/>
            <ac:spMkLst>
              <pc:docMk/>
              <pc:sldMasterMk cId="0" sldId="2147483687"/>
              <pc:sldLayoutMk cId="0" sldId="2147483653"/>
              <ac:spMk id="54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8:08:20.512" v="9931" actId="478"/>
            <ac:spMkLst>
              <pc:docMk/>
              <pc:sldMasterMk cId="0" sldId="2147483687"/>
              <pc:sldLayoutMk cId="0" sldId="2147483653"/>
              <ac:spMk id="55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8:08:20.512" v="9931" actId="478"/>
            <ac:spMkLst>
              <pc:docMk/>
              <pc:sldMasterMk cId="0" sldId="2147483687"/>
              <pc:sldLayoutMk cId="0" sldId="2147483653"/>
              <ac:spMk id="56" creationId="{00000000-0000-0000-0000-000000000000}"/>
            </ac:spMkLst>
          </pc:spChg>
        </pc:sldLayoutChg>
        <pc:sldLayoutChg chg="del">
          <pc:chgData name="Hải Ngân Đinh" userId="b56d41eb1ff6fed2" providerId="LiveId" clId="{B2700EE6-C180-1749-B1A1-294564E6C3E3}" dt="2022-12-22T08:09:39.472" v="9986" actId="2696"/>
          <pc:sldLayoutMkLst>
            <pc:docMk/>
            <pc:sldMasterMk cId="0" sldId="2147483687"/>
            <pc:sldLayoutMk cId="0" sldId="2147483654"/>
          </pc:sldLayoutMkLst>
        </pc:sldLayoutChg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55"/>
          </pc:sldLayoutMkLst>
        </pc:sldLayoutChg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56"/>
          </pc:sldLayoutMkLst>
        </pc:sldLayoutChg>
        <pc:sldLayoutChg chg="addSp delSp mod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57"/>
          </pc:sldLayoutMkLst>
          <pc:spChg chg="add mod">
            <ac:chgData name="Hải Ngân Đinh" userId="b56d41eb1ff6fed2" providerId="LiveId" clId="{B2700EE6-C180-1749-B1A1-294564E6C3E3}" dt="2022-12-22T06:51:10.113" v="4021"/>
            <ac:spMkLst>
              <pc:docMk/>
              <pc:sldMasterMk cId="0" sldId="2147483687"/>
              <pc:sldLayoutMk cId="0" sldId="2147483657"/>
              <ac:spMk id="2" creationId="{548805B5-FDB6-464E-D13F-870E49F5CFB4}"/>
            </ac:spMkLst>
          </pc:spChg>
          <pc:spChg chg="add mod">
            <ac:chgData name="Hải Ngân Đinh" userId="b56d41eb1ff6fed2" providerId="LiveId" clId="{B2700EE6-C180-1749-B1A1-294564E6C3E3}" dt="2022-12-22T06:51:10.113" v="4021"/>
            <ac:spMkLst>
              <pc:docMk/>
              <pc:sldMasterMk cId="0" sldId="2147483687"/>
              <pc:sldLayoutMk cId="0" sldId="2147483657"/>
              <ac:spMk id="3" creationId="{DB178F53-EF59-57E8-C772-B2F2E89E5E88}"/>
            </ac:spMkLst>
          </pc:spChg>
          <pc:spChg chg="del">
            <ac:chgData name="Hải Ngân Đinh" userId="b56d41eb1ff6fed2" providerId="LiveId" clId="{B2700EE6-C180-1749-B1A1-294564E6C3E3}" dt="2022-12-22T06:51:09.664" v="4020" actId="478"/>
            <ac:spMkLst>
              <pc:docMk/>
              <pc:sldMasterMk cId="0" sldId="2147483687"/>
              <pc:sldLayoutMk cId="0" sldId="2147483657"/>
              <ac:spMk id="95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6:51:09.664" v="4020" actId="478"/>
            <ac:spMkLst>
              <pc:docMk/>
              <pc:sldMasterMk cId="0" sldId="2147483687"/>
              <pc:sldLayoutMk cId="0" sldId="2147483657"/>
              <ac:spMk id="96" creationId="{00000000-0000-0000-0000-000000000000}"/>
            </ac:spMkLst>
          </pc:spChg>
          <pc:grpChg chg="del">
            <ac:chgData name="Hải Ngân Đinh" userId="b56d41eb1ff6fed2" providerId="LiveId" clId="{B2700EE6-C180-1749-B1A1-294564E6C3E3}" dt="2022-12-22T06:54:20.260" v="4208" actId="21"/>
            <ac:grpSpMkLst>
              <pc:docMk/>
              <pc:sldMasterMk cId="0" sldId="2147483687"/>
              <pc:sldLayoutMk cId="0" sldId="2147483657"/>
              <ac:grpSpMk id="84" creationId="{00000000-0000-0000-0000-000000000000}"/>
            </ac:grpSpMkLst>
          </pc:grpChg>
        </pc:sldLayoutChg>
        <pc:sldLayoutChg chg="del">
          <pc:chgData name="Hải Ngân Đinh" userId="b56d41eb1ff6fed2" providerId="LiveId" clId="{B2700EE6-C180-1749-B1A1-294564E6C3E3}" dt="2022-12-22T08:09:39.472" v="9986" actId="2696"/>
          <pc:sldLayoutMkLst>
            <pc:docMk/>
            <pc:sldMasterMk cId="0" sldId="2147483687"/>
            <pc:sldLayoutMk cId="0" sldId="2147483658"/>
          </pc:sldLayoutMkLst>
        </pc:sldLayoutChg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59"/>
          </pc:sldLayoutMkLst>
        </pc:sldLayoutChg>
        <pc:sldLayoutChg chg="addSp delSp mod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60"/>
          </pc:sldLayoutMkLst>
          <pc:spChg chg="add del mod">
            <ac:chgData name="Hải Ngân Đinh" userId="b56d41eb1ff6fed2" providerId="LiveId" clId="{B2700EE6-C180-1749-B1A1-294564E6C3E3}" dt="2022-12-22T07:51:09.358" v="7898" actId="478"/>
            <ac:spMkLst>
              <pc:docMk/>
              <pc:sldMasterMk cId="0" sldId="2147483687"/>
              <pc:sldLayoutMk cId="0" sldId="2147483660"/>
              <ac:spMk id="2" creationId="{9119EE99-668F-0D08-4075-906516A049DD}"/>
            </ac:spMkLst>
          </pc:spChg>
        </pc:sldLayoutChg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61"/>
          </pc:sldLayoutMkLst>
        </pc:sldLayoutChg>
        <pc:sldLayoutChg chg="delSp mod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62"/>
          </pc:sldLayoutMkLst>
          <pc:spChg chg="del">
            <ac:chgData name="Hải Ngân Đinh" userId="b56d41eb1ff6fed2" providerId="LiveId" clId="{B2700EE6-C180-1749-B1A1-294564E6C3E3}" dt="2022-12-22T04:45:58.515" v="252" actId="478"/>
            <ac:spMkLst>
              <pc:docMk/>
              <pc:sldMasterMk cId="0" sldId="2147483687"/>
              <pc:sldLayoutMk cId="0" sldId="2147483662"/>
              <ac:spMk id="146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4:46:07.468" v="253" actId="21"/>
            <ac:spMkLst>
              <pc:docMk/>
              <pc:sldMasterMk cId="0" sldId="2147483687"/>
              <pc:sldLayoutMk cId="0" sldId="2147483662"/>
              <ac:spMk id="148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4:46:09.508" v="254" actId="478"/>
            <ac:spMkLst>
              <pc:docMk/>
              <pc:sldMasterMk cId="0" sldId="2147483687"/>
              <pc:sldLayoutMk cId="0" sldId="2147483662"/>
              <ac:spMk id="182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4:46:09.508" v="254" actId="478"/>
            <ac:spMkLst>
              <pc:docMk/>
              <pc:sldMasterMk cId="0" sldId="2147483687"/>
              <pc:sldLayoutMk cId="0" sldId="2147483662"/>
              <ac:spMk id="183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4:45:58.515" v="252" actId="478"/>
            <ac:spMkLst>
              <pc:docMk/>
              <pc:sldMasterMk cId="0" sldId="2147483687"/>
              <pc:sldLayoutMk cId="0" sldId="2147483662"/>
              <ac:spMk id="184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4:45:58.515" v="252" actId="478"/>
            <ac:spMkLst>
              <pc:docMk/>
              <pc:sldMasterMk cId="0" sldId="2147483687"/>
              <pc:sldLayoutMk cId="0" sldId="2147483662"/>
              <ac:spMk id="185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4:45:58.515" v="252" actId="478"/>
            <ac:spMkLst>
              <pc:docMk/>
              <pc:sldMasterMk cId="0" sldId="2147483687"/>
              <pc:sldLayoutMk cId="0" sldId="2147483662"/>
              <ac:spMk id="186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4:46:09.508" v="254" actId="478"/>
            <ac:spMkLst>
              <pc:docMk/>
              <pc:sldMasterMk cId="0" sldId="2147483687"/>
              <pc:sldLayoutMk cId="0" sldId="2147483662"/>
              <ac:spMk id="188" creationId="{00000000-0000-0000-0000-000000000000}"/>
            </ac:spMkLst>
          </pc:spChg>
          <pc:grpChg chg="del mod">
            <ac:chgData name="Hải Ngân Đinh" userId="b56d41eb1ff6fed2" providerId="LiveId" clId="{B2700EE6-C180-1749-B1A1-294564E6C3E3}" dt="2022-12-22T04:47:12.726" v="334" actId="21"/>
            <ac:grpSpMkLst>
              <pc:docMk/>
              <pc:sldMasterMk cId="0" sldId="2147483687"/>
              <pc:sldLayoutMk cId="0" sldId="2147483662"/>
              <ac:grpSpMk id="149" creationId="{00000000-0000-0000-0000-000000000000}"/>
            </ac:grpSpMkLst>
          </pc:grpChg>
          <pc:grpChg chg="del">
            <ac:chgData name="Hải Ngân Đinh" userId="b56d41eb1ff6fed2" providerId="LiveId" clId="{B2700EE6-C180-1749-B1A1-294564E6C3E3}" dt="2022-12-22T04:47:12.726" v="334" actId="21"/>
            <ac:grpSpMkLst>
              <pc:docMk/>
              <pc:sldMasterMk cId="0" sldId="2147483687"/>
              <pc:sldLayoutMk cId="0" sldId="2147483662"/>
              <ac:grpSpMk id="190" creationId="{00000000-0000-0000-0000-000000000000}"/>
            </ac:grpSpMkLst>
          </pc:grpChg>
        </pc:sldLayoutChg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63"/>
          </pc:sldLayoutMkLst>
        </pc:sldLayoutChg>
        <pc:sldLayoutChg chg="addSp delSp mod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64"/>
          </pc:sldLayoutMkLst>
          <pc:spChg chg="add del mod">
            <ac:chgData name="Hải Ngân Đinh" userId="b56d41eb1ff6fed2" providerId="LiveId" clId="{B2700EE6-C180-1749-B1A1-294564E6C3E3}" dt="2022-12-22T06:43:39.433" v="3707"/>
            <ac:spMkLst>
              <pc:docMk/>
              <pc:sldMasterMk cId="0" sldId="2147483687"/>
              <pc:sldLayoutMk cId="0" sldId="2147483664"/>
              <ac:spMk id="2" creationId="{D9C6F6AE-58CF-65B3-EBD0-30BEE958CB1F}"/>
            </ac:spMkLst>
          </pc:spChg>
          <pc:spChg chg="add del mod">
            <ac:chgData name="Hải Ngân Đinh" userId="b56d41eb1ff6fed2" providerId="LiveId" clId="{B2700EE6-C180-1749-B1A1-294564E6C3E3}" dt="2022-12-22T06:43:39.433" v="3707"/>
            <ac:spMkLst>
              <pc:docMk/>
              <pc:sldMasterMk cId="0" sldId="2147483687"/>
              <pc:sldLayoutMk cId="0" sldId="2147483664"/>
              <ac:spMk id="3" creationId="{8F602CC3-C1BA-1E35-D4C6-8DDCEB14B70B}"/>
            </ac:spMkLst>
          </pc:spChg>
          <pc:spChg chg="add mod">
            <ac:chgData name="Hải Ngân Đinh" userId="b56d41eb1ff6fed2" providerId="LiveId" clId="{B2700EE6-C180-1749-B1A1-294564E6C3E3}" dt="2022-12-22T06:44:01.569" v="3710"/>
            <ac:spMkLst>
              <pc:docMk/>
              <pc:sldMasterMk cId="0" sldId="2147483687"/>
              <pc:sldLayoutMk cId="0" sldId="2147483664"/>
              <ac:spMk id="4" creationId="{608FAE7C-9D2B-12F0-3149-1C95D2D86B35}"/>
            </ac:spMkLst>
          </pc:spChg>
          <pc:spChg chg="add mod">
            <ac:chgData name="Hải Ngân Đinh" userId="b56d41eb1ff6fed2" providerId="LiveId" clId="{B2700EE6-C180-1749-B1A1-294564E6C3E3}" dt="2022-12-22T06:44:01.569" v="3710"/>
            <ac:spMkLst>
              <pc:docMk/>
              <pc:sldMasterMk cId="0" sldId="2147483687"/>
              <pc:sldLayoutMk cId="0" sldId="2147483664"/>
              <ac:spMk id="5" creationId="{F0BA9CEE-37C7-76D7-B720-A76932F5E377}"/>
            </ac:spMkLst>
          </pc:spChg>
          <pc:spChg chg="mod">
            <ac:chgData name="Hải Ngân Đinh" userId="b56d41eb1ff6fed2" providerId="LiveId" clId="{B2700EE6-C180-1749-B1A1-294564E6C3E3}" dt="2022-12-22T06:41:53.769" v="3656" actId="1076"/>
            <ac:spMkLst>
              <pc:docMk/>
              <pc:sldMasterMk cId="0" sldId="2147483687"/>
              <pc:sldLayoutMk cId="0" sldId="2147483664"/>
              <ac:spMk id="250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6:41:32.561" v="3651" actId="1076"/>
            <ac:spMkLst>
              <pc:docMk/>
              <pc:sldMasterMk cId="0" sldId="2147483687"/>
              <pc:sldLayoutMk cId="0" sldId="2147483664"/>
              <ac:spMk id="251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6:41:29.768" v="3650" actId="478"/>
            <ac:spMkLst>
              <pc:docMk/>
              <pc:sldMasterMk cId="0" sldId="2147483687"/>
              <pc:sldLayoutMk cId="0" sldId="2147483664"/>
              <ac:spMk id="252" creationId="{00000000-0000-0000-0000-000000000000}"/>
            </ac:spMkLst>
          </pc:spChg>
          <pc:spChg chg="add del topLvl">
            <ac:chgData name="Hải Ngân Đinh" userId="b56d41eb1ff6fed2" providerId="LiveId" clId="{B2700EE6-C180-1749-B1A1-294564E6C3E3}" dt="2022-12-22T06:43:43.592" v="3709" actId="478"/>
            <ac:spMkLst>
              <pc:docMk/>
              <pc:sldMasterMk cId="0" sldId="2147483687"/>
              <pc:sldLayoutMk cId="0" sldId="2147483664"/>
              <ac:spMk id="257" creationId="{00000000-0000-0000-0000-000000000000}"/>
            </ac:spMkLst>
          </pc:spChg>
          <pc:spChg chg="del topLvl">
            <ac:chgData name="Hải Ngân Đinh" userId="b56d41eb1ff6fed2" providerId="LiveId" clId="{B2700EE6-C180-1749-B1A1-294564E6C3E3}" dt="2022-12-22T06:43:16.675" v="3702" actId="478"/>
            <ac:spMkLst>
              <pc:docMk/>
              <pc:sldMasterMk cId="0" sldId="2147483687"/>
              <pc:sldLayoutMk cId="0" sldId="2147483664"/>
              <ac:spMk id="258" creationId="{00000000-0000-0000-0000-000000000000}"/>
            </ac:spMkLst>
          </pc:spChg>
          <pc:grpChg chg="del">
            <ac:chgData name="Hải Ngân Đinh" userId="b56d41eb1ff6fed2" providerId="LiveId" clId="{B2700EE6-C180-1749-B1A1-294564E6C3E3}" dt="2022-12-22T06:43:16.675" v="3702" actId="478"/>
            <ac:grpSpMkLst>
              <pc:docMk/>
              <pc:sldMasterMk cId="0" sldId="2147483687"/>
              <pc:sldLayoutMk cId="0" sldId="2147483664"/>
              <ac:grpSpMk id="256" creationId="{00000000-0000-0000-0000-000000000000}"/>
            </ac:grpSpMkLst>
          </pc:grpChg>
        </pc:sldLayoutChg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65"/>
          </pc:sldLayoutMkLst>
        </pc:sldLayoutChg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66"/>
          </pc:sldLayoutMkLst>
        </pc:sldLayoutChg>
        <pc:sldLayoutChg chg="addSp delSp mod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67"/>
          </pc:sldLayoutMkLst>
          <pc:spChg chg="add mod">
            <ac:chgData name="Hải Ngân Đinh" userId="b56d41eb1ff6fed2" providerId="LiveId" clId="{B2700EE6-C180-1749-B1A1-294564E6C3E3}" dt="2022-12-22T07:21:33.185" v="5783"/>
            <ac:spMkLst>
              <pc:docMk/>
              <pc:sldMasterMk cId="0" sldId="2147483687"/>
              <pc:sldLayoutMk cId="0" sldId="2147483667"/>
              <ac:spMk id="2" creationId="{79F42F01-6506-9963-EB18-1CCB2CD77339}"/>
            </ac:spMkLst>
          </pc:spChg>
          <pc:spChg chg="add mod">
            <ac:chgData name="Hải Ngân Đinh" userId="b56d41eb1ff6fed2" providerId="LiveId" clId="{B2700EE6-C180-1749-B1A1-294564E6C3E3}" dt="2022-12-22T07:21:33.185" v="5783"/>
            <ac:spMkLst>
              <pc:docMk/>
              <pc:sldMasterMk cId="0" sldId="2147483687"/>
              <pc:sldLayoutMk cId="0" sldId="2147483667"/>
              <ac:spMk id="3" creationId="{B386B5E4-A618-5D19-254F-64638C7D1A61}"/>
            </ac:spMkLst>
          </pc:spChg>
          <pc:spChg chg="del">
            <ac:chgData name="Hải Ngân Đinh" userId="b56d41eb1ff6fed2" providerId="LiveId" clId="{B2700EE6-C180-1749-B1A1-294564E6C3E3}" dt="2022-12-22T07:21:55.865" v="5787" actId="478"/>
            <ac:spMkLst>
              <pc:docMk/>
              <pc:sldMasterMk cId="0" sldId="2147483687"/>
              <pc:sldLayoutMk cId="0" sldId="2147483667"/>
              <ac:spMk id="342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7:22:00.990" v="5789" actId="1076"/>
            <ac:spMkLst>
              <pc:docMk/>
              <pc:sldMasterMk cId="0" sldId="2147483687"/>
              <pc:sldLayoutMk cId="0" sldId="2147483667"/>
              <ac:spMk id="344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21:55.865" v="5787" actId="478"/>
            <ac:spMkLst>
              <pc:docMk/>
              <pc:sldMasterMk cId="0" sldId="2147483687"/>
              <pc:sldLayoutMk cId="0" sldId="2147483667"/>
              <ac:spMk id="345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21:55.865" v="5787" actId="478"/>
            <ac:spMkLst>
              <pc:docMk/>
              <pc:sldMasterMk cId="0" sldId="2147483687"/>
              <pc:sldLayoutMk cId="0" sldId="2147483667"/>
              <ac:spMk id="346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21:55.865" v="5787" actId="478"/>
            <ac:spMkLst>
              <pc:docMk/>
              <pc:sldMasterMk cId="0" sldId="2147483687"/>
              <pc:sldLayoutMk cId="0" sldId="2147483667"/>
              <ac:spMk id="347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21:55.865" v="5787" actId="478"/>
            <ac:spMkLst>
              <pc:docMk/>
              <pc:sldMasterMk cId="0" sldId="2147483687"/>
              <pc:sldLayoutMk cId="0" sldId="2147483667"/>
              <ac:spMk id="348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21:55.865" v="5787" actId="478"/>
            <ac:spMkLst>
              <pc:docMk/>
              <pc:sldMasterMk cId="0" sldId="2147483687"/>
              <pc:sldLayoutMk cId="0" sldId="2147483667"/>
              <ac:spMk id="349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21:55.865" v="5787" actId="478"/>
            <ac:spMkLst>
              <pc:docMk/>
              <pc:sldMasterMk cId="0" sldId="2147483687"/>
              <pc:sldLayoutMk cId="0" sldId="2147483667"/>
              <ac:spMk id="350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21:55.865" v="5787" actId="478"/>
            <ac:spMkLst>
              <pc:docMk/>
              <pc:sldMasterMk cId="0" sldId="2147483687"/>
              <pc:sldLayoutMk cId="0" sldId="2147483667"/>
              <ac:spMk id="351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21:55.865" v="5787" actId="478"/>
            <ac:spMkLst>
              <pc:docMk/>
              <pc:sldMasterMk cId="0" sldId="2147483687"/>
              <pc:sldLayoutMk cId="0" sldId="2147483667"/>
              <ac:spMk id="352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21:32.789" v="5782" actId="478"/>
            <ac:spMkLst>
              <pc:docMk/>
              <pc:sldMasterMk cId="0" sldId="2147483687"/>
              <pc:sldLayoutMk cId="0" sldId="2147483667"/>
              <ac:spMk id="353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21:32.789" v="5782" actId="478"/>
            <ac:spMkLst>
              <pc:docMk/>
              <pc:sldMasterMk cId="0" sldId="2147483687"/>
              <pc:sldLayoutMk cId="0" sldId="2147483667"/>
              <ac:spMk id="354" creationId="{00000000-0000-0000-0000-000000000000}"/>
            </ac:spMkLst>
          </pc:spChg>
          <pc:grpChg chg="add del mod">
            <ac:chgData name="Hải Ngân Đinh" userId="b56d41eb1ff6fed2" providerId="LiveId" clId="{B2700EE6-C180-1749-B1A1-294564E6C3E3}" dt="2022-12-22T07:22:05.919" v="5793" actId="21"/>
            <ac:grpSpMkLst>
              <pc:docMk/>
              <pc:sldMasterMk cId="0" sldId="2147483687"/>
              <pc:sldLayoutMk cId="0" sldId="2147483667"/>
              <ac:grpSpMk id="4" creationId="{B9CCCB1E-D60A-2908-8804-A35262EAAABC}"/>
            </ac:grpSpMkLst>
          </pc:grpChg>
          <pc:grpChg chg="add del mod">
            <ac:chgData name="Hải Ngân Đinh" userId="b56d41eb1ff6fed2" providerId="LiveId" clId="{B2700EE6-C180-1749-B1A1-294564E6C3E3}" dt="2022-12-22T07:22:04.707" v="5792" actId="164"/>
            <ac:grpSpMkLst>
              <pc:docMk/>
              <pc:sldMasterMk cId="0" sldId="2147483687"/>
              <pc:sldLayoutMk cId="0" sldId="2147483667"/>
              <ac:grpSpMk id="284" creationId="{00000000-0000-0000-0000-000000000000}"/>
            </ac:grpSpMkLst>
          </pc:grpChg>
          <pc:grpChg chg="add del mod">
            <ac:chgData name="Hải Ngân Đinh" userId="b56d41eb1ff6fed2" providerId="LiveId" clId="{B2700EE6-C180-1749-B1A1-294564E6C3E3}" dt="2022-12-22T07:22:04.707" v="5792" actId="164"/>
            <ac:grpSpMkLst>
              <pc:docMk/>
              <pc:sldMasterMk cId="0" sldId="2147483687"/>
              <pc:sldLayoutMk cId="0" sldId="2147483667"/>
              <ac:grpSpMk id="324" creationId="{00000000-0000-0000-0000-000000000000}"/>
            </ac:grpSpMkLst>
          </pc:grpChg>
        </pc:sldLayoutChg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68"/>
          </pc:sldLayoutMkLst>
        </pc:sldLayoutChg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69"/>
          </pc:sldLayoutMkLst>
        </pc:sldLayoutChg>
        <pc:sldLayoutChg chg="del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70"/>
          </pc:sldLayoutMkLst>
          <pc:spChg chg="del">
            <ac:chgData name="Hải Ngân Đinh" userId="b56d41eb1ff6fed2" providerId="LiveId" clId="{B2700EE6-C180-1749-B1A1-294564E6C3E3}" dt="2022-12-22T07:55:07.985" v="7946" actId="478"/>
            <ac:spMkLst>
              <pc:docMk/>
              <pc:sldMasterMk cId="0" sldId="2147483687"/>
              <pc:sldLayoutMk cId="0" sldId="2147483670"/>
              <ac:spMk id="398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5:07.985" v="7946" actId="478"/>
            <ac:spMkLst>
              <pc:docMk/>
              <pc:sldMasterMk cId="0" sldId="2147483687"/>
              <pc:sldLayoutMk cId="0" sldId="2147483670"/>
              <ac:spMk id="399" creationId="{00000000-0000-0000-0000-000000000000}"/>
            </ac:spMkLst>
          </pc:spChg>
        </pc:sldLayoutChg>
        <pc:sldLayoutChg chg="del">
          <pc:chgData name="Hải Ngân Đinh" userId="b56d41eb1ff6fed2" providerId="LiveId" clId="{B2700EE6-C180-1749-B1A1-294564E6C3E3}" dt="2022-12-22T08:09:39.472" v="9986" actId="2696"/>
          <pc:sldLayoutMkLst>
            <pc:docMk/>
            <pc:sldMasterMk cId="0" sldId="2147483687"/>
            <pc:sldLayoutMk cId="0" sldId="2147483671"/>
          </pc:sldLayoutMkLst>
        </pc:sldLayoutChg>
        <pc:sldLayoutChg chg="addSp delSp mod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72"/>
          </pc:sldLayoutMkLst>
          <pc:spChg chg="add mod">
            <ac:chgData name="Hải Ngân Đinh" userId="b56d41eb1ff6fed2" providerId="LiveId" clId="{B2700EE6-C180-1749-B1A1-294564E6C3E3}" dt="2022-12-22T07:03:52.895" v="4738"/>
            <ac:spMkLst>
              <pc:docMk/>
              <pc:sldMasterMk cId="0" sldId="2147483687"/>
              <pc:sldLayoutMk cId="0" sldId="2147483672"/>
              <ac:spMk id="2" creationId="{E0EC61FF-3AD2-F5B3-0169-8F4BDFF6D8AD}"/>
            </ac:spMkLst>
          </pc:spChg>
          <pc:spChg chg="add mod">
            <ac:chgData name="Hải Ngân Đinh" userId="b56d41eb1ff6fed2" providerId="LiveId" clId="{B2700EE6-C180-1749-B1A1-294564E6C3E3}" dt="2022-12-22T07:03:52.895" v="4738"/>
            <ac:spMkLst>
              <pc:docMk/>
              <pc:sldMasterMk cId="0" sldId="2147483687"/>
              <pc:sldLayoutMk cId="0" sldId="2147483672"/>
              <ac:spMk id="3" creationId="{50E17400-0F11-4D7C-A995-F688C3DA199C}"/>
            </ac:spMkLst>
          </pc:spChg>
          <pc:spChg chg="del">
            <ac:chgData name="Hải Ngân Đinh" userId="b56d41eb1ff6fed2" providerId="LiveId" clId="{B2700EE6-C180-1749-B1A1-294564E6C3E3}" dt="2022-12-22T07:03:52.488" v="4737" actId="478"/>
            <ac:spMkLst>
              <pc:docMk/>
              <pc:sldMasterMk cId="0" sldId="2147483687"/>
              <pc:sldLayoutMk cId="0" sldId="2147483672"/>
              <ac:spMk id="435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03:52.488" v="4737" actId="478"/>
            <ac:spMkLst>
              <pc:docMk/>
              <pc:sldMasterMk cId="0" sldId="2147483687"/>
              <pc:sldLayoutMk cId="0" sldId="2147483672"/>
              <ac:spMk id="436" creationId="{00000000-0000-0000-0000-000000000000}"/>
            </ac:spMkLst>
          </pc:spChg>
        </pc:sldLayoutChg>
        <pc:sldLayoutChg chg="del">
          <pc:chgData name="Hải Ngân Đinh" userId="b56d41eb1ff6fed2" providerId="LiveId" clId="{B2700EE6-C180-1749-B1A1-294564E6C3E3}" dt="2022-12-22T08:09:39.472" v="9986" actId="2696"/>
          <pc:sldLayoutMkLst>
            <pc:docMk/>
            <pc:sldMasterMk cId="0" sldId="2147483687"/>
            <pc:sldLayoutMk cId="0" sldId="2147483673"/>
          </pc:sldLayoutMkLst>
        </pc:sldLayoutChg>
        <pc:sldLayoutChg chg="delSp mod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74"/>
          </pc:sldLayoutMkLst>
          <pc:spChg chg="del mod">
            <ac:chgData name="Hải Ngân Đinh" userId="b56d41eb1ff6fed2" providerId="LiveId" clId="{B2700EE6-C180-1749-B1A1-294564E6C3E3}" dt="2022-12-22T07:37:00.514" v="6816" actId="478"/>
            <ac:spMkLst>
              <pc:docMk/>
              <pc:sldMasterMk cId="0" sldId="2147483687"/>
              <pc:sldLayoutMk cId="0" sldId="2147483674"/>
              <ac:spMk id="462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37:00.514" v="6816" actId="478"/>
            <ac:spMkLst>
              <pc:docMk/>
              <pc:sldMasterMk cId="0" sldId="2147483687"/>
              <pc:sldLayoutMk cId="0" sldId="2147483674"/>
              <ac:spMk id="463" creationId="{00000000-0000-0000-0000-000000000000}"/>
            </ac:spMkLst>
          </pc:spChg>
        </pc:sldLayoutChg>
        <pc:sldLayoutChg chg="addSp delSp mod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75"/>
          </pc:sldLayoutMkLst>
          <pc:spChg chg="add mod">
            <ac:chgData name="Hải Ngân Đinh" userId="b56d41eb1ff6fed2" providerId="LiveId" clId="{B2700EE6-C180-1749-B1A1-294564E6C3E3}" dt="2022-12-22T06:45:17.958" v="3715"/>
            <ac:spMkLst>
              <pc:docMk/>
              <pc:sldMasterMk cId="0" sldId="2147483687"/>
              <pc:sldLayoutMk cId="0" sldId="2147483675"/>
              <ac:spMk id="2" creationId="{9F43397C-1C41-62D3-3BC9-115BBB43B067}"/>
            </ac:spMkLst>
          </pc:spChg>
          <pc:spChg chg="add mod">
            <ac:chgData name="Hải Ngân Đinh" userId="b56d41eb1ff6fed2" providerId="LiveId" clId="{B2700EE6-C180-1749-B1A1-294564E6C3E3}" dt="2022-12-22T06:45:17.958" v="3715"/>
            <ac:spMkLst>
              <pc:docMk/>
              <pc:sldMasterMk cId="0" sldId="2147483687"/>
              <pc:sldLayoutMk cId="0" sldId="2147483675"/>
              <ac:spMk id="3" creationId="{CBE84C56-ED28-D4F3-7EF3-819A7AD28F01}"/>
            </ac:spMkLst>
          </pc:spChg>
          <pc:grpChg chg="del">
            <ac:chgData name="Hải Ngân Đinh" userId="b56d41eb1ff6fed2" providerId="LiveId" clId="{B2700EE6-C180-1749-B1A1-294564E6C3E3}" dt="2022-12-22T06:45:17.593" v="3714" actId="478"/>
            <ac:grpSpMkLst>
              <pc:docMk/>
              <pc:sldMasterMk cId="0" sldId="2147483687"/>
              <pc:sldLayoutMk cId="0" sldId="2147483675"/>
              <ac:grpSpMk id="523" creationId="{00000000-0000-0000-0000-000000000000}"/>
            </ac:grpSpMkLst>
          </pc:grpChg>
        </pc:sldLayoutChg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76"/>
          </pc:sldLayoutMkLst>
        </pc:sldLayoutChg>
        <pc:sldLayoutChg chg="del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77"/>
          </pc:sldLayoutMkLst>
          <pc:spChg chg="del">
            <ac:chgData name="Hải Ngân Đinh" userId="b56d41eb1ff6fed2" providerId="LiveId" clId="{B2700EE6-C180-1749-B1A1-294564E6C3E3}" dt="2022-12-22T07:34:51.649" v="6718" actId="478"/>
            <ac:spMkLst>
              <pc:docMk/>
              <pc:sldMasterMk cId="0" sldId="2147483687"/>
              <pc:sldLayoutMk cId="0" sldId="2147483677"/>
              <ac:spMk id="538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34:47.306" v="6717" actId="478"/>
            <ac:spMkLst>
              <pc:docMk/>
              <pc:sldMasterMk cId="0" sldId="2147483687"/>
              <pc:sldLayoutMk cId="0" sldId="2147483677"/>
              <ac:spMk id="549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34:47.306" v="6717" actId="478"/>
            <ac:spMkLst>
              <pc:docMk/>
              <pc:sldMasterMk cId="0" sldId="2147483687"/>
              <pc:sldLayoutMk cId="0" sldId="2147483677"/>
              <ac:spMk id="550" creationId="{00000000-0000-0000-0000-000000000000}"/>
            </ac:spMkLst>
          </pc:spChg>
        </pc:sldLayoutChg>
        <pc:sldLayoutChg chg="delSp mod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78"/>
          </pc:sldLayoutMkLst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52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53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54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55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78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79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80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81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82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83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84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85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86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87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88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89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90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91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92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593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601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602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603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604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605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606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607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608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609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610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611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612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43:54.721" v="7464" actId="478"/>
            <ac:spMkLst>
              <pc:docMk/>
              <pc:sldMasterMk cId="0" sldId="2147483687"/>
              <pc:sldLayoutMk cId="0" sldId="2147483678"/>
              <ac:spMk id="613" creationId="{00000000-0000-0000-0000-000000000000}"/>
            </ac:spMkLst>
          </pc:spChg>
          <pc:grpChg chg="mod">
            <ac:chgData name="Hải Ngân Đinh" userId="b56d41eb1ff6fed2" providerId="LiveId" clId="{B2700EE6-C180-1749-B1A1-294564E6C3E3}" dt="2022-12-22T07:46:02.510" v="7615" actId="1076"/>
            <ac:grpSpMkLst>
              <pc:docMk/>
              <pc:sldMasterMk cId="0" sldId="2147483687"/>
              <pc:sldLayoutMk cId="0" sldId="2147483678"/>
              <ac:grpSpMk id="556" creationId="{00000000-0000-0000-0000-000000000000}"/>
            </ac:grpSpMkLst>
          </pc:grpChg>
          <pc:grpChg chg="del">
            <ac:chgData name="Hải Ngân Đinh" userId="b56d41eb1ff6fed2" providerId="LiveId" clId="{B2700EE6-C180-1749-B1A1-294564E6C3E3}" dt="2022-12-22T07:43:54.721" v="7464" actId="478"/>
            <ac:grpSpMkLst>
              <pc:docMk/>
              <pc:sldMasterMk cId="0" sldId="2147483687"/>
              <pc:sldLayoutMk cId="0" sldId="2147483678"/>
              <ac:grpSpMk id="594" creationId="{00000000-0000-0000-0000-000000000000}"/>
            </ac:grpSpMkLst>
          </pc:grpChg>
        </pc:sldLayoutChg>
        <pc:sldLayoutChg chg="del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79"/>
          </pc:sldLayoutMkLst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15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16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17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18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19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20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21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22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23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24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25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26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27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28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29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30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31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32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39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40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58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58:57.377" v="8462" actId="478"/>
            <ac:spMkLst>
              <pc:docMk/>
              <pc:sldMasterMk cId="0" sldId="2147483687"/>
              <pc:sldLayoutMk cId="0" sldId="2147483679"/>
              <ac:spMk id="659" creationId="{00000000-0000-0000-0000-000000000000}"/>
            </ac:spMkLst>
          </pc:spChg>
          <pc:grpChg chg="del">
            <ac:chgData name="Hải Ngân Đinh" userId="b56d41eb1ff6fed2" providerId="LiveId" clId="{B2700EE6-C180-1749-B1A1-294564E6C3E3}" dt="2022-12-22T07:58:57.377" v="8462" actId="478"/>
            <ac:grpSpMkLst>
              <pc:docMk/>
              <pc:sldMasterMk cId="0" sldId="2147483687"/>
              <pc:sldLayoutMk cId="0" sldId="2147483679"/>
              <ac:grpSpMk id="633" creationId="{00000000-0000-0000-0000-000000000000}"/>
            </ac:grpSpMkLst>
          </pc:grpChg>
          <pc:grpChg chg="del">
            <ac:chgData name="Hải Ngân Đinh" userId="b56d41eb1ff6fed2" providerId="LiveId" clId="{B2700EE6-C180-1749-B1A1-294564E6C3E3}" dt="2022-12-22T07:58:57.377" v="8462" actId="478"/>
            <ac:grpSpMkLst>
              <pc:docMk/>
              <pc:sldMasterMk cId="0" sldId="2147483687"/>
              <pc:sldLayoutMk cId="0" sldId="2147483679"/>
              <ac:grpSpMk id="641" creationId="{00000000-0000-0000-0000-000000000000}"/>
            </ac:grpSpMkLst>
          </pc:grpChg>
        </pc:sldLayoutChg>
        <pc:sldLayoutChg chg="addSp delSp mod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80"/>
          </pc:sldLayoutMkLst>
          <pc:spChg chg="del">
            <ac:chgData name="Hải Ngân Đinh" userId="b56d41eb1ff6fed2" providerId="LiveId" clId="{B2700EE6-C180-1749-B1A1-294564E6C3E3}" dt="2022-12-22T08:02:38.013" v="9162" actId="478"/>
            <ac:spMkLst>
              <pc:docMk/>
              <pc:sldMasterMk cId="0" sldId="2147483687"/>
              <pc:sldLayoutMk cId="0" sldId="2147483680"/>
              <ac:spMk id="661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8:02:38.013" v="9162" actId="478"/>
            <ac:spMkLst>
              <pc:docMk/>
              <pc:sldMasterMk cId="0" sldId="2147483687"/>
              <pc:sldLayoutMk cId="0" sldId="2147483680"/>
              <ac:spMk id="662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8:02:38.013" v="9162" actId="478"/>
            <ac:spMkLst>
              <pc:docMk/>
              <pc:sldMasterMk cId="0" sldId="2147483687"/>
              <pc:sldLayoutMk cId="0" sldId="2147483680"/>
              <ac:spMk id="663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64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8:02:38.013" v="9162" actId="478"/>
            <ac:spMkLst>
              <pc:docMk/>
              <pc:sldMasterMk cId="0" sldId="2147483687"/>
              <pc:sldLayoutMk cId="0" sldId="2147483680"/>
              <ac:spMk id="665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66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67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68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69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70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71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72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73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74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75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76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77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78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79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80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81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82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83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84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85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86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87" creationId="{00000000-0000-0000-0000-000000000000}"/>
            </ac:spMkLst>
          </pc:spChg>
          <pc:spChg chg="mod">
            <ac:chgData name="Hải Ngân Đinh" userId="b56d41eb1ff6fed2" providerId="LiveId" clId="{B2700EE6-C180-1749-B1A1-294564E6C3E3}" dt="2022-12-22T08:02:35.660" v="9161" actId="164"/>
            <ac:spMkLst>
              <pc:docMk/>
              <pc:sldMasterMk cId="0" sldId="2147483687"/>
              <pc:sldLayoutMk cId="0" sldId="2147483680"/>
              <ac:spMk id="688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8:02:38.013" v="9162" actId="478"/>
            <ac:spMkLst>
              <pc:docMk/>
              <pc:sldMasterMk cId="0" sldId="2147483687"/>
              <pc:sldLayoutMk cId="0" sldId="2147483680"/>
              <ac:spMk id="689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8:02:38.013" v="9162" actId="478"/>
            <ac:spMkLst>
              <pc:docMk/>
              <pc:sldMasterMk cId="0" sldId="2147483687"/>
              <pc:sldLayoutMk cId="0" sldId="2147483680"/>
              <ac:spMk id="690" creationId="{00000000-0000-0000-0000-000000000000}"/>
            </ac:spMkLst>
          </pc:spChg>
          <pc:grpChg chg="add mod">
            <ac:chgData name="Hải Ngân Đinh" userId="b56d41eb1ff6fed2" providerId="LiveId" clId="{B2700EE6-C180-1749-B1A1-294564E6C3E3}" dt="2022-12-22T08:02:41.492" v="9163" actId="1076"/>
            <ac:grpSpMkLst>
              <pc:docMk/>
              <pc:sldMasterMk cId="0" sldId="2147483687"/>
              <pc:sldLayoutMk cId="0" sldId="2147483680"/>
              <ac:grpSpMk id="2" creationId="{244DCE9C-84B1-ED13-19D0-E5A3627938EC}"/>
            </ac:grpSpMkLst>
          </pc:grpChg>
        </pc:sldLayoutChg>
        <pc:sldLayoutChg chg="addSp delSp mod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81"/>
          </pc:sldLayoutMkLst>
          <pc:spChg chg="add mod">
            <ac:chgData name="Hải Ngân Đinh" userId="b56d41eb1ff6fed2" providerId="LiveId" clId="{B2700EE6-C180-1749-B1A1-294564E6C3E3}" dt="2022-12-22T07:27:42.513" v="6272"/>
            <ac:spMkLst>
              <pc:docMk/>
              <pc:sldMasterMk cId="0" sldId="2147483687"/>
              <pc:sldLayoutMk cId="0" sldId="2147483681"/>
              <ac:spMk id="2" creationId="{0608A364-3FC4-85FC-6A59-F7C1D3B88BCA}"/>
            </ac:spMkLst>
          </pc:spChg>
          <pc:spChg chg="add mod">
            <ac:chgData name="Hải Ngân Đinh" userId="b56d41eb1ff6fed2" providerId="LiveId" clId="{B2700EE6-C180-1749-B1A1-294564E6C3E3}" dt="2022-12-22T07:27:42.513" v="6272"/>
            <ac:spMkLst>
              <pc:docMk/>
              <pc:sldMasterMk cId="0" sldId="2147483687"/>
              <pc:sldLayoutMk cId="0" sldId="2147483681"/>
              <ac:spMk id="3" creationId="{DFADC047-0680-1E82-07AB-9ADA2F4016AF}"/>
            </ac:spMkLst>
          </pc:spChg>
          <pc:spChg chg="del mod">
            <ac:chgData name="Hải Ngân Đinh" userId="b56d41eb1ff6fed2" providerId="LiveId" clId="{B2700EE6-C180-1749-B1A1-294564E6C3E3}" dt="2022-12-22T07:27:41.655" v="6271" actId="478"/>
            <ac:spMkLst>
              <pc:docMk/>
              <pc:sldMasterMk cId="0" sldId="2147483687"/>
              <pc:sldLayoutMk cId="0" sldId="2147483681"/>
              <ac:spMk id="703" creationId="{00000000-0000-0000-0000-000000000000}"/>
            </ac:spMkLst>
          </pc:spChg>
          <pc:spChg chg="del">
            <ac:chgData name="Hải Ngân Đinh" userId="b56d41eb1ff6fed2" providerId="LiveId" clId="{B2700EE6-C180-1749-B1A1-294564E6C3E3}" dt="2022-12-22T07:27:41.655" v="6271" actId="478"/>
            <ac:spMkLst>
              <pc:docMk/>
              <pc:sldMasterMk cId="0" sldId="2147483687"/>
              <pc:sldLayoutMk cId="0" sldId="2147483681"/>
              <ac:spMk id="704" creationId="{00000000-0000-0000-0000-000000000000}"/>
            </ac:spMkLst>
          </pc:spChg>
        </pc:sldLayoutChg>
        <pc:sldLayoutChg chg="del">
          <pc:chgData name="Hải Ngân Đinh" userId="b56d41eb1ff6fed2" providerId="LiveId" clId="{B2700EE6-C180-1749-B1A1-294564E6C3E3}" dt="2022-12-22T08:09:39.472" v="9986" actId="2696"/>
          <pc:sldLayoutMkLst>
            <pc:docMk/>
            <pc:sldMasterMk cId="0" sldId="2147483687"/>
            <pc:sldLayoutMk cId="0" sldId="2147483682"/>
          </pc:sldLayoutMkLst>
        </pc:sldLayoutChg>
        <pc:sldLayoutChg chg="del">
          <pc:chgData name="Hải Ngân Đinh" userId="b56d41eb1ff6fed2" providerId="LiveId" clId="{B2700EE6-C180-1749-B1A1-294564E6C3E3}" dt="2022-12-22T04:42:03.106" v="21" actId="2696"/>
          <pc:sldLayoutMkLst>
            <pc:docMk/>
            <pc:sldMasterMk cId="0" sldId="2147483687"/>
            <pc:sldLayoutMk cId="0" sldId="2147483683"/>
          </pc:sldLayoutMkLst>
        </pc:sldLayoutChg>
        <pc:sldLayoutChg chg="delSp mod 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0" sldId="2147483684"/>
          </pc:sldLayoutMkLst>
          <pc:spChg chg="del">
            <ac:chgData name="Hải Ngân Đinh" userId="b56d41eb1ff6fed2" providerId="LiveId" clId="{B2700EE6-C180-1749-B1A1-294564E6C3E3}" dt="2022-12-22T08:09:48.009" v="9989" actId="478"/>
            <ac:spMkLst>
              <pc:docMk/>
              <pc:sldMasterMk cId="0" sldId="2147483687"/>
              <pc:sldLayoutMk cId="0" sldId="2147483684"/>
              <ac:spMk id="738" creationId="{00000000-0000-0000-0000-000000000000}"/>
            </ac:spMkLst>
          </pc:spChg>
        </pc:sldLayoutChg>
        <pc:sldLayoutChg chg="del">
          <pc:chgData name="Hải Ngân Đinh" userId="b56d41eb1ff6fed2" providerId="LiveId" clId="{B2700EE6-C180-1749-B1A1-294564E6C3E3}" dt="2022-12-22T08:09:39.472" v="9986" actId="2696"/>
          <pc:sldLayoutMkLst>
            <pc:docMk/>
            <pc:sldMasterMk cId="0" sldId="2147483687"/>
            <pc:sldLayoutMk cId="0" sldId="2147483685"/>
          </pc:sldLayoutMkLst>
        </pc:sldLayoutChg>
        <pc:sldLayoutChg chg="modTransition">
          <pc:chgData name="Hải Ngân Đinh" userId="b56d41eb1ff6fed2" providerId="LiveId" clId="{B2700EE6-C180-1749-B1A1-294564E6C3E3}" dt="2022-12-22T08:11:05.107" v="10043"/>
          <pc:sldLayoutMkLst>
            <pc:docMk/>
            <pc:sldMasterMk cId="0" sldId="2147483687"/>
            <pc:sldLayoutMk cId="749737075" sldId="2147483688"/>
          </pc:sldLayoutMkLst>
        </pc:sldLayoutChg>
      </pc:sldMasterChg>
      <pc:sldMasterChg chg="del delSldLayout">
        <pc:chgData name="Hải Ngân Đinh" userId="b56d41eb1ff6fed2" providerId="LiveId" clId="{B2700EE6-C180-1749-B1A1-294564E6C3E3}" dt="2022-12-22T04:40:31.273" v="7" actId="2696"/>
        <pc:sldMasterMkLst>
          <pc:docMk/>
          <pc:sldMasterMk cId="0" sldId="2147483688"/>
        </pc:sldMasterMkLst>
        <pc:sldLayoutChg chg="del">
          <pc:chgData name="Hải Ngân Đinh" userId="b56d41eb1ff6fed2" providerId="LiveId" clId="{B2700EE6-C180-1749-B1A1-294564E6C3E3}" dt="2022-12-22T04:40:31.273" v="7" actId="2696"/>
          <pc:sldLayoutMkLst>
            <pc:docMk/>
            <pc:sldMasterMk cId="0" sldId="2147483688"/>
            <pc:sldLayoutMk cId="0" sldId="214748368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0D3F18-40B1-C27A-37EE-79B3FF04E2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49A4E-718A-6A51-1AF9-65BC10E47A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2B5FC-CCAA-B445-8347-0A9080AAAAA8}" type="datetimeFigureOut">
              <a:rPr lang="en-VN" smtClean="0"/>
              <a:t>04/21/2023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50D3E-42B0-A661-A5A3-3CB8FCB89D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4B22-2959-4630-7778-70F966FA08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BFA12-DD8E-B844-858E-4996AFF6E6F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90960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8c1fdf18a8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8c1fdf18a8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8d76e05cd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8d76e05cd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8c1fdf18a8_1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8c1fdf18a8_1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g8c1fdf18a8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3" name="Google Shape;1933;g8c1fdf18a8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g8c1fdf18a8_9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4" name="Google Shape;1704;g8c1fdf18a8_9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8c3e5fa346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8c3e5fa346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7" name="Google Shape;6007;g8c3e5fa346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8" name="Google Shape;6008;g8c3e5fa346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8c3e5fa34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8c3e5fa34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" name="Google Shape;4311;g8c6a61f950_0_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2" name="Google Shape;4312;g8c6a61f950_0_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g8c283f603a_1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1" name="Google Shape;7041;g8c283f603a_1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9" name="Google Shape;5289;g8c283f603a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0" name="Google Shape;5290;g8c283f603a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5" name="Google Shape;7405;g8c3e5fa346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6" name="Google Shape;7406;g8c3e5fa346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805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0" name="Google Shape;6540;g8c283f603a_3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1" name="Google Shape;6541;g8c283f603a_3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6" name="Google Shape;6886;g8c283f603a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7" name="Google Shape;6887;g8c283f603a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2" name="Google Shape;4992;g8c3e5fa346_1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3" name="Google Shape;4993;g8c3e5fa346_1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4" name="Google Shape;6944;g8c283f603a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5" name="Google Shape;6945;g8c283f603a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5" name="Google Shape;6985;g8c283f603a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6" name="Google Shape;6986;g8c283f603a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3" name="Google Shape;6593;g8c283f603a_3_1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4" name="Google Shape;6594;g8c283f603a_3_1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5" name="Google Shape;7085;g8c283f603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6" name="Google Shape;7086;g8c283f603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4" name="Google Shape;7514;g8c283f603a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5" name="Google Shape;7515;g8c283f603a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8c1fdf18a8_9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8c1fdf18a8_9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8c283f603a_3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8c283f603a_3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c3e5fa346_0_4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8c3e5fa346_0_4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c3e5fa346_0_4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8c3e5fa346_0_4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64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d76e05cd5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d76e05cd5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8c1fdf18a8_1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8c1fdf18a8_1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20000" y="844575"/>
            <a:ext cx="3628200" cy="229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0000" y="3141075"/>
            <a:ext cx="2782200" cy="7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>
            <a:off x="4574137" y="27654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>
            <a:off x="4377250" y="255270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10800000">
            <a:off x="4095750" y="276300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10800000">
            <a:off x="8030400" y="10326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10800000">
            <a:off x="7833513" y="81990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 flipH="1">
            <a:off x="5635624" y="2116863"/>
            <a:ext cx="2782800" cy="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 flipH="1">
            <a:off x="5635924" y="3064875"/>
            <a:ext cx="27822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720000" y="1340475"/>
            <a:ext cx="2154300" cy="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720000" y="2321900"/>
            <a:ext cx="19947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14"/>
          <p:cNvGrpSpPr/>
          <p:nvPr/>
        </p:nvGrpSpPr>
        <p:grpSpPr>
          <a:xfrm flipH="1">
            <a:off x="2770709" y="2797073"/>
            <a:ext cx="867671" cy="1698280"/>
            <a:chOff x="7323845" y="2621671"/>
            <a:chExt cx="886826" cy="1735772"/>
          </a:xfrm>
        </p:grpSpPr>
        <p:sp>
          <p:nvSpPr>
            <p:cNvPr id="105" name="Google Shape;105;p14"/>
            <p:cNvSpPr/>
            <p:nvPr/>
          </p:nvSpPr>
          <p:spPr>
            <a:xfrm>
              <a:off x="7704176" y="2621671"/>
              <a:ext cx="178459" cy="1395061"/>
            </a:xfrm>
            <a:custGeom>
              <a:avLst/>
              <a:gdLst/>
              <a:ahLst/>
              <a:cxnLst/>
              <a:rect l="l" t="t" r="r" b="b"/>
              <a:pathLst>
                <a:path w="10101" h="78962" extrusionOk="0">
                  <a:moveTo>
                    <a:pt x="9896" y="0"/>
                  </a:moveTo>
                  <a:lnTo>
                    <a:pt x="9794" y="102"/>
                  </a:lnTo>
                  <a:lnTo>
                    <a:pt x="7346" y="8672"/>
                  </a:lnTo>
                  <a:lnTo>
                    <a:pt x="6224" y="12957"/>
                  </a:lnTo>
                  <a:lnTo>
                    <a:pt x="5101" y="17241"/>
                  </a:lnTo>
                  <a:lnTo>
                    <a:pt x="4285" y="21118"/>
                  </a:lnTo>
                  <a:lnTo>
                    <a:pt x="3469" y="24892"/>
                  </a:lnTo>
                  <a:lnTo>
                    <a:pt x="2755" y="28769"/>
                  </a:lnTo>
                  <a:lnTo>
                    <a:pt x="2143" y="32748"/>
                  </a:lnTo>
                  <a:lnTo>
                    <a:pt x="1531" y="36624"/>
                  </a:lnTo>
                  <a:lnTo>
                    <a:pt x="1021" y="40501"/>
                  </a:lnTo>
                  <a:lnTo>
                    <a:pt x="613" y="44480"/>
                  </a:lnTo>
                  <a:lnTo>
                    <a:pt x="307" y="48356"/>
                  </a:lnTo>
                  <a:lnTo>
                    <a:pt x="103" y="52233"/>
                  </a:lnTo>
                  <a:lnTo>
                    <a:pt x="0" y="56008"/>
                  </a:lnTo>
                  <a:lnTo>
                    <a:pt x="0" y="59884"/>
                  </a:lnTo>
                  <a:lnTo>
                    <a:pt x="103" y="63659"/>
                  </a:lnTo>
                  <a:lnTo>
                    <a:pt x="307" y="67434"/>
                  </a:lnTo>
                  <a:lnTo>
                    <a:pt x="613" y="71310"/>
                  </a:lnTo>
                  <a:lnTo>
                    <a:pt x="1123" y="75085"/>
                  </a:lnTo>
                  <a:lnTo>
                    <a:pt x="1429" y="77023"/>
                  </a:lnTo>
                  <a:lnTo>
                    <a:pt x="1735" y="78859"/>
                  </a:lnTo>
                  <a:lnTo>
                    <a:pt x="1837" y="78962"/>
                  </a:lnTo>
                  <a:lnTo>
                    <a:pt x="1939" y="78962"/>
                  </a:lnTo>
                  <a:lnTo>
                    <a:pt x="2041" y="78859"/>
                  </a:lnTo>
                  <a:lnTo>
                    <a:pt x="2041" y="78757"/>
                  </a:lnTo>
                  <a:lnTo>
                    <a:pt x="1225" y="70188"/>
                  </a:lnTo>
                  <a:lnTo>
                    <a:pt x="919" y="65801"/>
                  </a:lnTo>
                  <a:lnTo>
                    <a:pt x="715" y="61517"/>
                  </a:lnTo>
                  <a:lnTo>
                    <a:pt x="715" y="57640"/>
                  </a:lnTo>
                  <a:lnTo>
                    <a:pt x="817" y="53763"/>
                  </a:lnTo>
                  <a:lnTo>
                    <a:pt x="1021" y="49887"/>
                  </a:lnTo>
                  <a:lnTo>
                    <a:pt x="1327" y="46010"/>
                  </a:lnTo>
                  <a:lnTo>
                    <a:pt x="1735" y="42133"/>
                  </a:lnTo>
                  <a:lnTo>
                    <a:pt x="2143" y="38257"/>
                  </a:lnTo>
                  <a:lnTo>
                    <a:pt x="2755" y="34380"/>
                  </a:lnTo>
                  <a:lnTo>
                    <a:pt x="3367" y="30503"/>
                  </a:lnTo>
                  <a:lnTo>
                    <a:pt x="3979" y="26729"/>
                  </a:lnTo>
                  <a:lnTo>
                    <a:pt x="4693" y="22852"/>
                  </a:lnTo>
                  <a:lnTo>
                    <a:pt x="6326" y="15303"/>
                  </a:lnTo>
                  <a:lnTo>
                    <a:pt x="8162" y="7652"/>
                  </a:lnTo>
                  <a:lnTo>
                    <a:pt x="10100" y="204"/>
                  </a:lnTo>
                  <a:lnTo>
                    <a:pt x="10100" y="102"/>
                  </a:lnTo>
                  <a:lnTo>
                    <a:pt x="9998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7716791" y="2625276"/>
              <a:ext cx="279394" cy="1029185"/>
            </a:xfrm>
            <a:custGeom>
              <a:avLst/>
              <a:gdLst/>
              <a:ahLst/>
              <a:cxnLst/>
              <a:rect l="l" t="t" r="r" b="b"/>
              <a:pathLst>
                <a:path w="15814" h="58253" extrusionOk="0">
                  <a:moveTo>
                    <a:pt x="9386" y="0"/>
                  </a:moveTo>
                  <a:lnTo>
                    <a:pt x="8468" y="2551"/>
                  </a:lnTo>
                  <a:lnTo>
                    <a:pt x="7652" y="5101"/>
                  </a:lnTo>
                  <a:lnTo>
                    <a:pt x="6224" y="10304"/>
                  </a:lnTo>
                  <a:lnTo>
                    <a:pt x="4897" y="15405"/>
                  </a:lnTo>
                  <a:lnTo>
                    <a:pt x="3775" y="20506"/>
                  </a:lnTo>
                  <a:lnTo>
                    <a:pt x="2857" y="25505"/>
                  </a:lnTo>
                  <a:lnTo>
                    <a:pt x="2143" y="30299"/>
                  </a:lnTo>
                  <a:lnTo>
                    <a:pt x="1531" y="34992"/>
                  </a:lnTo>
                  <a:lnTo>
                    <a:pt x="1021" y="39277"/>
                  </a:lnTo>
                  <a:lnTo>
                    <a:pt x="715" y="43358"/>
                  </a:lnTo>
                  <a:lnTo>
                    <a:pt x="409" y="47030"/>
                  </a:lnTo>
                  <a:lnTo>
                    <a:pt x="103" y="52947"/>
                  </a:lnTo>
                  <a:lnTo>
                    <a:pt x="1" y="56926"/>
                  </a:lnTo>
                  <a:lnTo>
                    <a:pt x="1" y="58252"/>
                  </a:lnTo>
                  <a:lnTo>
                    <a:pt x="205" y="57028"/>
                  </a:lnTo>
                  <a:lnTo>
                    <a:pt x="511" y="55804"/>
                  </a:lnTo>
                  <a:lnTo>
                    <a:pt x="1021" y="54784"/>
                  </a:lnTo>
                  <a:lnTo>
                    <a:pt x="1531" y="53967"/>
                  </a:lnTo>
                  <a:lnTo>
                    <a:pt x="2245" y="53151"/>
                  </a:lnTo>
                  <a:lnTo>
                    <a:pt x="2959" y="52437"/>
                  </a:lnTo>
                  <a:lnTo>
                    <a:pt x="3877" y="51723"/>
                  </a:lnTo>
                  <a:lnTo>
                    <a:pt x="4693" y="51111"/>
                  </a:lnTo>
                  <a:lnTo>
                    <a:pt x="6530" y="49785"/>
                  </a:lnTo>
                  <a:lnTo>
                    <a:pt x="7448" y="49173"/>
                  </a:lnTo>
                  <a:lnTo>
                    <a:pt x="8366" y="48458"/>
                  </a:lnTo>
                  <a:lnTo>
                    <a:pt x="9284" y="47642"/>
                  </a:lnTo>
                  <a:lnTo>
                    <a:pt x="10100" y="46724"/>
                  </a:lnTo>
                  <a:lnTo>
                    <a:pt x="10916" y="45704"/>
                  </a:lnTo>
                  <a:lnTo>
                    <a:pt x="11631" y="44582"/>
                  </a:lnTo>
                  <a:lnTo>
                    <a:pt x="12141" y="43358"/>
                  </a:lnTo>
                  <a:lnTo>
                    <a:pt x="12549" y="42133"/>
                  </a:lnTo>
                  <a:lnTo>
                    <a:pt x="12753" y="40909"/>
                  </a:lnTo>
                  <a:lnTo>
                    <a:pt x="12753" y="39685"/>
                  </a:lnTo>
                  <a:lnTo>
                    <a:pt x="12753" y="38461"/>
                  </a:lnTo>
                  <a:lnTo>
                    <a:pt x="12651" y="37339"/>
                  </a:lnTo>
                  <a:lnTo>
                    <a:pt x="12447" y="36318"/>
                  </a:lnTo>
                  <a:lnTo>
                    <a:pt x="12141" y="35298"/>
                  </a:lnTo>
                  <a:lnTo>
                    <a:pt x="11427" y="33564"/>
                  </a:lnTo>
                  <a:lnTo>
                    <a:pt x="10814" y="32136"/>
                  </a:lnTo>
                  <a:lnTo>
                    <a:pt x="10100" y="31014"/>
                  </a:lnTo>
                  <a:lnTo>
                    <a:pt x="10712" y="30707"/>
                  </a:lnTo>
                  <a:lnTo>
                    <a:pt x="11325" y="30401"/>
                  </a:lnTo>
                  <a:lnTo>
                    <a:pt x="12141" y="29891"/>
                  </a:lnTo>
                  <a:lnTo>
                    <a:pt x="13059" y="29075"/>
                  </a:lnTo>
                  <a:lnTo>
                    <a:pt x="13977" y="28055"/>
                  </a:lnTo>
                  <a:lnTo>
                    <a:pt x="14385" y="27443"/>
                  </a:lnTo>
                  <a:lnTo>
                    <a:pt x="14895" y="26831"/>
                  </a:lnTo>
                  <a:lnTo>
                    <a:pt x="15201" y="26015"/>
                  </a:lnTo>
                  <a:lnTo>
                    <a:pt x="15609" y="25199"/>
                  </a:lnTo>
                  <a:lnTo>
                    <a:pt x="15711" y="24688"/>
                  </a:lnTo>
                  <a:lnTo>
                    <a:pt x="15813" y="24076"/>
                  </a:lnTo>
                  <a:lnTo>
                    <a:pt x="15813" y="22750"/>
                  </a:lnTo>
                  <a:lnTo>
                    <a:pt x="15711" y="21016"/>
                  </a:lnTo>
                  <a:lnTo>
                    <a:pt x="15405" y="19180"/>
                  </a:lnTo>
                  <a:lnTo>
                    <a:pt x="14997" y="17241"/>
                  </a:lnTo>
                  <a:lnTo>
                    <a:pt x="14385" y="15099"/>
                  </a:lnTo>
                  <a:lnTo>
                    <a:pt x="13161" y="10814"/>
                  </a:lnTo>
                  <a:lnTo>
                    <a:pt x="11835" y="6734"/>
                  </a:lnTo>
                  <a:lnTo>
                    <a:pt x="10610" y="3265"/>
                  </a:lnTo>
                  <a:lnTo>
                    <a:pt x="9386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7725802" y="2700985"/>
              <a:ext cx="176657" cy="821892"/>
            </a:xfrm>
            <a:custGeom>
              <a:avLst/>
              <a:gdLst/>
              <a:ahLst/>
              <a:cxnLst/>
              <a:rect l="l" t="t" r="r" b="b"/>
              <a:pathLst>
                <a:path w="9999" h="46520" extrusionOk="0">
                  <a:moveTo>
                    <a:pt x="8162" y="0"/>
                  </a:moveTo>
                  <a:lnTo>
                    <a:pt x="6734" y="4999"/>
                  </a:lnTo>
                  <a:lnTo>
                    <a:pt x="5408" y="10100"/>
                  </a:lnTo>
                  <a:lnTo>
                    <a:pt x="4183" y="15201"/>
                  </a:lnTo>
                  <a:lnTo>
                    <a:pt x="3163" y="20301"/>
                  </a:lnTo>
                  <a:lnTo>
                    <a:pt x="2245" y="25402"/>
                  </a:lnTo>
                  <a:lnTo>
                    <a:pt x="1531" y="30605"/>
                  </a:lnTo>
                  <a:lnTo>
                    <a:pt x="919" y="35808"/>
                  </a:lnTo>
                  <a:lnTo>
                    <a:pt x="409" y="41011"/>
                  </a:lnTo>
                  <a:lnTo>
                    <a:pt x="409" y="41113"/>
                  </a:lnTo>
                  <a:lnTo>
                    <a:pt x="1" y="46520"/>
                  </a:lnTo>
                  <a:lnTo>
                    <a:pt x="511" y="41215"/>
                  </a:lnTo>
                  <a:lnTo>
                    <a:pt x="613" y="41215"/>
                  </a:lnTo>
                  <a:lnTo>
                    <a:pt x="1327" y="40399"/>
                  </a:lnTo>
                  <a:lnTo>
                    <a:pt x="2041" y="39583"/>
                  </a:lnTo>
                  <a:lnTo>
                    <a:pt x="2857" y="38869"/>
                  </a:lnTo>
                  <a:lnTo>
                    <a:pt x="3673" y="38154"/>
                  </a:lnTo>
                  <a:lnTo>
                    <a:pt x="4591" y="37542"/>
                  </a:lnTo>
                  <a:lnTo>
                    <a:pt x="5408" y="37032"/>
                  </a:lnTo>
                  <a:lnTo>
                    <a:pt x="6428" y="36420"/>
                  </a:lnTo>
                  <a:lnTo>
                    <a:pt x="7346" y="36012"/>
                  </a:lnTo>
                  <a:lnTo>
                    <a:pt x="7346" y="35910"/>
                  </a:lnTo>
                  <a:lnTo>
                    <a:pt x="6326" y="36318"/>
                  </a:lnTo>
                  <a:lnTo>
                    <a:pt x="5408" y="36828"/>
                  </a:lnTo>
                  <a:lnTo>
                    <a:pt x="4489" y="37338"/>
                  </a:lnTo>
                  <a:lnTo>
                    <a:pt x="3571" y="37950"/>
                  </a:lnTo>
                  <a:lnTo>
                    <a:pt x="2755" y="38563"/>
                  </a:lnTo>
                  <a:lnTo>
                    <a:pt x="1939" y="39277"/>
                  </a:lnTo>
                  <a:lnTo>
                    <a:pt x="1225" y="39991"/>
                  </a:lnTo>
                  <a:lnTo>
                    <a:pt x="511" y="40807"/>
                  </a:lnTo>
                  <a:lnTo>
                    <a:pt x="919" y="37338"/>
                  </a:lnTo>
                  <a:lnTo>
                    <a:pt x="1735" y="36726"/>
                  </a:lnTo>
                  <a:lnTo>
                    <a:pt x="2551" y="36114"/>
                  </a:lnTo>
                  <a:lnTo>
                    <a:pt x="3367" y="35604"/>
                  </a:lnTo>
                  <a:lnTo>
                    <a:pt x="4285" y="35094"/>
                  </a:lnTo>
                  <a:lnTo>
                    <a:pt x="3367" y="35502"/>
                  </a:lnTo>
                  <a:lnTo>
                    <a:pt x="2551" y="35910"/>
                  </a:lnTo>
                  <a:lnTo>
                    <a:pt x="1735" y="36522"/>
                  </a:lnTo>
                  <a:lnTo>
                    <a:pt x="919" y="37134"/>
                  </a:lnTo>
                  <a:lnTo>
                    <a:pt x="1429" y="33462"/>
                  </a:lnTo>
                  <a:lnTo>
                    <a:pt x="2449" y="32442"/>
                  </a:lnTo>
                  <a:lnTo>
                    <a:pt x="3673" y="31625"/>
                  </a:lnTo>
                  <a:lnTo>
                    <a:pt x="4898" y="30911"/>
                  </a:lnTo>
                  <a:lnTo>
                    <a:pt x="6326" y="30401"/>
                  </a:lnTo>
                  <a:lnTo>
                    <a:pt x="6326" y="30299"/>
                  </a:lnTo>
                  <a:lnTo>
                    <a:pt x="6224" y="30299"/>
                  </a:lnTo>
                  <a:lnTo>
                    <a:pt x="4898" y="30707"/>
                  </a:lnTo>
                  <a:lnTo>
                    <a:pt x="3673" y="31319"/>
                  </a:lnTo>
                  <a:lnTo>
                    <a:pt x="2551" y="32135"/>
                  </a:lnTo>
                  <a:lnTo>
                    <a:pt x="1429" y="33054"/>
                  </a:lnTo>
                  <a:lnTo>
                    <a:pt x="2245" y="27953"/>
                  </a:lnTo>
                  <a:lnTo>
                    <a:pt x="3061" y="22852"/>
                  </a:lnTo>
                  <a:lnTo>
                    <a:pt x="3775" y="22036"/>
                  </a:lnTo>
                  <a:lnTo>
                    <a:pt x="4591" y="21322"/>
                  </a:lnTo>
                  <a:lnTo>
                    <a:pt x="5408" y="20710"/>
                  </a:lnTo>
                  <a:lnTo>
                    <a:pt x="6224" y="20097"/>
                  </a:lnTo>
                  <a:lnTo>
                    <a:pt x="8060" y="19077"/>
                  </a:lnTo>
                  <a:lnTo>
                    <a:pt x="9998" y="18159"/>
                  </a:lnTo>
                  <a:lnTo>
                    <a:pt x="8162" y="18873"/>
                  </a:lnTo>
                  <a:lnTo>
                    <a:pt x="6326" y="19689"/>
                  </a:lnTo>
                  <a:lnTo>
                    <a:pt x="5510" y="20199"/>
                  </a:lnTo>
                  <a:lnTo>
                    <a:pt x="4693" y="20710"/>
                  </a:lnTo>
                  <a:lnTo>
                    <a:pt x="3979" y="21322"/>
                  </a:lnTo>
                  <a:lnTo>
                    <a:pt x="3265" y="22036"/>
                  </a:lnTo>
                  <a:lnTo>
                    <a:pt x="3877" y="18567"/>
                  </a:lnTo>
                  <a:lnTo>
                    <a:pt x="4795" y="17649"/>
                  </a:lnTo>
                  <a:lnTo>
                    <a:pt x="5714" y="16935"/>
                  </a:lnTo>
                  <a:lnTo>
                    <a:pt x="6734" y="16425"/>
                  </a:lnTo>
                  <a:lnTo>
                    <a:pt x="7856" y="15915"/>
                  </a:lnTo>
                  <a:lnTo>
                    <a:pt x="7856" y="15813"/>
                  </a:lnTo>
                  <a:lnTo>
                    <a:pt x="6836" y="16221"/>
                  </a:lnTo>
                  <a:lnTo>
                    <a:pt x="5816" y="16629"/>
                  </a:lnTo>
                  <a:lnTo>
                    <a:pt x="4898" y="17241"/>
                  </a:lnTo>
                  <a:lnTo>
                    <a:pt x="4081" y="17955"/>
                  </a:lnTo>
                  <a:lnTo>
                    <a:pt x="5000" y="13466"/>
                  </a:lnTo>
                  <a:lnTo>
                    <a:pt x="6020" y="8978"/>
                  </a:lnTo>
                  <a:lnTo>
                    <a:pt x="7142" y="4489"/>
                  </a:lnTo>
                  <a:lnTo>
                    <a:pt x="8264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7846566" y="2919084"/>
              <a:ext cx="86535" cy="28851"/>
            </a:xfrm>
            <a:custGeom>
              <a:avLst/>
              <a:gdLst/>
              <a:ahLst/>
              <a:cxnLst/>
              <a:rect l="l" t="t" r="r" b="b"/>
              <a:pathLst>
                <a:path w="4898" h="1633" extrusionOk="0">
                  <a:moveTo>
                    <a:pt x="4796" y="0"/>
                  </a:moveTo>
                  <a:lnTo>
                    <a:pt x="3571" y="204"/>
                  </a:lnTo>
                  <a:lnTo>
                    <a:pt x="2347" y="408"/>
                  </a:lnTo>
                  <a:lnTo>
                    <a:pt x="1123" y="918"/>
                  </a:lnTo>
                  <a:lnTo>
                    <a:pt x="1" y="1530"/>
                  </a:lnTo>
                  <a:lnTo>
                    <a:pt x="103" y="1632"/>
                  </a:lnTo>
                  <a:lnTo>
                    <a:pt x="2347" y="714"/>
                  </a:lnTo>
                  <a:lnTo>
                    <a:pt x="3571" y="306"/>
                  </a:lnTo>
                  <a:lnTo>
                    <a:pt x="4796" y="102"/>
                  </a:lnTo>
                  <a:lnTo>
                    <a:pt x="4898" y="102"/>
                  </a:lnTo>
                  <a:lnTo>
                    <a:pt x="4898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7828544" y="3304803"/>
              <a:ext cx="64910" cy="23445"/>
            </a:xfrm>
            <a:custGeom>
              <a:avLst/>
              <a:gdLst/>
              <a:ahLst/>
              <a:cxnLst/>
              <a:rect l="l" t="t" r="r" b="b"/>
              <a:pathLst>
                <a:path w="3674" h="1327" extrusionOk="0">
                  <a:moveTo>
                    <a:pt x="3673" y="1"/>
                  </a:moveTo>
                  <a:lnTo>
                    <a:pt x="2755" y="205"/>
                  </a:lnTo>
                  <a:lnTo>
                    <a:pt x="1837" y="511"/>
                  </a:lnTo>
                  <a:lnTo>
                    <a:pt x="919" y="817"/>
                  </a:lnTo>
                  <a:lnTo>
                    <a:pt x="1" y="1225"/>
                  </a:lnTo>
                  <a:lnTo>
                    <a:pt x="1" y="1327"/>
                  </a:lnTo>
                  <a:lnTo>
                    <a:pt x="103" y="1327"/>
                  </a:lnTo>
                  <a:lnTo>
                    <a:pt x="919" y="919"/>
                  </a:lnTo>
                  <a:lnTo>
                    <a:pt x="1837" y="613"/>
                  </a:lnTo>
                  <a:lnTo>
                    <a:pt x="2755" y="307"/>
                  </a:lnTo>
                  <a:lnTo>
                    <a:pt x="3673" y="103"/>
                  </a:lnTo>
                  <a:lnTo>
                    <a:pt x="3673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7327449" y="3075891"/>
              <a:ext cx="371318" cy="1070633"/>
            </a:xfrm>
            <a:custGeom>
              <a:avLst/>
              <a:gdLst/>
              <a:ahLst/>
              <a:cxnLst/>
              <a:rect l="l" t="t" r="r" b="b"/>
              <a:pathLst>
                <a:path w="21017" h="60599" extrusionOk="0">
                  <a:moveTo>
                    <a:pt x="103" y="1"/>
                  </a:moveTo>
                  <a:lnTo>
                    <a:pt x="1" y="103"/>
                  </a:lnTo>
                  <a:lnTo>
                    <a:pt x="103" y="307"/>
                  </a:lnTo>
                  <a:lnTo>
                    <a:pt x="2755" y="2551"/>
                  </a:lnTo>
                  <a:lnTo>
                    <a:pt x="5408" y="4897"/>
                  </a:lnTo>
                  <a:lnTo>
                    <a:pt x="6734" y="6020"/>
                  </a:lnTo>
                  <a:lnTo>
                    <a:pt x="7958" y="7346"/>
                  </a:lnTo>
                  <a:lnTo>
                    <a:pt x="9080" y="8570"/>
                  </a:lnTo>
                  <a:lnTo>
                    <a:pt x="10203" y="9998"/>
                  </a:lnTo>
                  <a:lnTo>
                    <a:pt x="11223" y="11325"/>
                  </a:lnTo>
                  <a:lnTo>
                    <a:pt x="12141" y="12651"/>
                  </a:lnTo>
                  <a:lnTo>
                    <a:pt x="12957" y="14079"/>
                  </a:lnTo>
                  <a:lnTo>
                    <a:pt x="13671" y="15507"/>
                  </a:lnTo>
                  <a:lnTo>
                    <a:pt x="14385" y="17037"/>
                  </a:lnTo>
                  <a:lnTo>
                    <a:pt x="15099" y="18466"/>
                  </a:lnTo>
                  <a:lnTo>
                    <a:pt x="16222" y="21628"/>
                  </a:lnTo>
                  <a:lnTo>
                    <a:pt x="17140" y="24791"/>
                  </a:lnTo>
                  <a:lnTo>
                    <a:pt x="17956" y="28055"/>
                  </a:lnTo>
                  <a:lnTo>
                    <a:pt x="18568" y="31218"/>
                  </a:lnTo>
                  <a:lnTo>
                    <a:pt x="19180" y="34380"/>
                  </a:lnTo>
                  <a:lnTo>
                    <a:pt x="19588" y="37645"/>
                  </a:lnTo>
                  <a:lnTo>
                    <a:pt x="19996" y="40909"/>
                  </a:lnTo>
                  <a:lnTo>
                    <a:pt x="20200" y="44174"/>
                  </a:lnTo>
                  <a:lnTo>
                    <a:pt x="20200" y="47439"/>
                  </a:lnTo>
                  <a:lnTo>
                    <a:pt x="20200" y="50703"/>
                  </a:lnTo>
                  <a:lnTo>
                    <a:pt x="19996" y="53968"/>
                  </a:lnTo>
                  <a:lnTo>
                    <a:pt x="19690" y="57130"/>
                  </a:lnTo>
                  <a:lnTo>
                    <a:pt x="19282" y="60395"/>
                  </a:lnTo>
                  <a:lnTo>
                    <a:pt x="19384" y="60599"/>
                  </a:lnTo>
                  <a:lnTo>
                    <a:pt x="19486" y="60599"/>
                  </a:lnTo>
                  <a:lnTo>
                    <a:pt x="19588" y="60497"/>
                  </a:lnTo>
                  <a:lnTo>
                    <a:pt x="20302" y="56824"/>
                  </a:lnTo>
                  <a:lnTo>
                    <a:pt x="20710" y="53049"/>
                  </a:lnTo>
                  <a:lnTo>
                    <a:pt x="21016" y="49377"/>
                  </a:lnTo>
                  <a:lnTo>
                    <a:pt x="21016" y="45602"/>
                  </a:lnTo>
                  <a:lnTo>
                    <a:pt x="20914" y="42236"/>
                  </a:lnTo>
                  <a:lnTo>
                    <a:pt x="20608" y="38869"/>
                  </a:lnTo>
                  <a:lnTo>
                    <a:pt x="20200" y="35503"/>
                  </a:lnTo>
                  <a:lnTo>
                    <a:pt x="19690" y="32136"/>
                  </a:lnTo>
                  <a:lnTo>
                    <a:pt x="18976" y="28871"/>
                  </a:lnTo>
                  <a:lnTo>
                    <a:pt x="18160" y="25607"/>
                  </a:lnTo>
                  <a:lnTo>
                    <a:pt x="17242" y="22342"/>
                  </a:lnTo>
                  <a:lnTo>
                    <a:pt x="16120" y="19180"/>
                  </a:lnTo>
                  <a:lnTo>
                    <a:pt x="15610" y="17650"/>
                  </a:lnTo>
                  <a:lnTo>
                    <a:pt x="14895" y="16221"/>
                  </a:lnTo>
                  <a:lnTo>
                    <a:pt x="14181" y="14691"/>
                  </a:lnTo>
                  <a:lnTo>
                    <a:pt x="13467" y="13365"/>
                  </a:lnTo>
                  <a:lnTo>
                    <a:pt x="12549" y="11937"/>
                  </a:lnTo>
                  <a:lnTo>
                    <a:pt x="11631" y="10610"/>
                  </a:lnTo>
                  <a:lnTo>
                    <a:pt x="10713" y="9386"/>
                  </a:lnTo>
                  <a:lnTo>
                    <a:pt x="9591" y="8162"/>
                  </a:lnTo>
                  <a:lnTo>
                    <a:pt x="7448" y="5918"/>
                  </a:lnTo>
                  <a:lnTo>
                    <a:pt x="5204" y="3775"/>
                  </a:lnTo>
                  <a:lnTo>
                    <a:pt x="2857" y="1837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7323845" y="3068683"/>
              <a:ext cx="353297" cy="706559"/>
            </a:xfrm>
            <a:custGeom>
              <a:avLst/>
              <a:gdLst/>
              <a:ahLst/>
              <a:cxnLst/>
              <a:rect l="l" t="t" r="r" b="b"/>
              <a:pathLst>
                <a:path w="19997" h="39992" extrusionOk="0">
                  <a:moveTo>
                    <a:pt x="1" y="1"/>
                  </a:moveTo>
                  <a:lnTo>
                    <a:pt x="205" y="2143"/>
                  </a:lnTo>
                  <a:lnTo>
                    <a:pt x="613" y="7040"/>
                  </a:lnTo>
                  <a:lnTo>
                    <a:pt x="919" y="9794"/>
                  </a:lnTo>
                  <a:lnTo>
                    <a:pt x="1327" y="12345"/>
                  </a:lnTo>
                  <a:lnTo>
                    <a:pt x="1735" y="14487"/>
                  </a:lnTo>
                  <a:lnTo>
                    <a:pt x="2041" y="15201"/>
                  </a:lnTo>
                  <a:lnTo>
                    <a:pt x="2245" y="15813"/>
                  </a:lnTo>
                  <a:lnTo>
                    <a:pt x="2653" y="16221"/>
                  </a:lnTo>
                  <a:lnTo>
                    <a:pt x="3061" y="16527"/>
                  </a:lnTo>
                  <a:lnTo>
                    <a:pt x="3469" y="16833"/>
                  </a:lnTo>
                  <a:lnTo>
                    <a:pt x="3980" y="17037"/>
                  </a:lnTo>
                  <a:lnTo>
                    <a:pt x="5204" y="17241"/>
                  </a:lnTo>
                  <a:lnTo>
                    <a:pt x="6428" y="17343"/>
                  </a:lnTo>
                  <a:lnTo>
                    <a:pt x="7550" y="17343"/>
                  </a:lnTo>
                  <a:lnTo>
                    <a:pt x="8468" y="17241"/>
                  </a:lnTo>
                  <a:lnTo>
                    <a:pt x="9386" y="17139"/>
                  </a:lnTo>
                  <a:lnTo>
                    <a:pt x="8672" y="17445"/>
                  </a:lnTo>
                  <a:lnTo>
                    <a:pt x="7958" y="17854"/>
                  </a:lnTo>
                  <a:lnTo>
                    <a:pt x="7142" y="18466"/>
                  </a:lnTo>
                  <a:lnTo>
                    <a:pt x="6326" y="19078"/>
                  </a:lnTo>
                  <a:lnTo>
                    <a:pt x="5714" y="19894"/>
                  </a:lnTo>
                  <a:lnTo>
                    <a:pt x="5510" y="20302"/>
                  </a:lnTo>
                  <a:lnTo>
                    <a:pt x="5306" y="20812"/>
                  </a:lnTo>
                  <a:lnTo>
                    <a:pt x="5306" y="21220"/>
                  </a:lnTo>
                  <a:lnTo>
                    <a:pt x="5306" y="21730"/>
                  </a:lnTo>
                  <a:lnTo>
                    <a:pt x="5612" y="22750"/>
                  </a:lnTo>
                  <a:lnTo>
                    <a:pt x="6224" y="23771"/>
                  </a:lnTo>
                  <a:lnTo>
                    <a:pt x="7040" y="24893"/>
                  </a:lnTo>
                  <a:lnTo>
                    <a:pt x="7958" y="26015"/>
                  </a:lnTo>
                  <a:lnTo>
                    <a:pt x="10407" y="28463"/>
                  </a:lnTo>
                  <a:lnTo>
                    <a:pt x="13263" y="31320"/>
                  </a:lnTo>
                  <a:lnTo>
                    <a:pt x="15099" y="33258"/>
                  </a:lnTo>
                  <a:lnTo>
                    <a:pt x="16834" y="35400"/>
                  </a:lnTo>
                  <a:lnTo>
                    <a:pt x="18466" y="37645"/>
                  </a:lnTo>
                  <a:lnTo>
                    <a:pt x="19996" y="39991"/>
                  </a:lnTo>
                  <a:lnTo>
                    <a:pt x="19996" y="39991"/>
                  </a:lnTo>
                  <a:lnTo>
                    <a:pt x="19894" y="37849"/>
                  </a:lnTo>
                  <a:lnTo>
                    <a:pt x="19588" y="35400"/>
                  </a:lnTo>
                  <a:lnTo>
                    <a:pt x="19180" y="32442"/>
                  </a:lnTo>
                  <a:lnTo>
                    <a:pt x="18568" y="28871"/>
                  </a:lnTo>
                  <a:lnTo>
                    <a:pt x="17650" y="25097"/>
                  </a:lnTo>
                  <a:lnTo>
                    <a:pt x="17038" y="23158"/>
                  </a:lnTo>
                  <a:lnTo>
                    <a:pt x="16426" y="21220"/>
                  </a:lnTo>
                  <a:lnTo>
                    <a:pt x="15712" y="19180"/>
                  </a:lnTo>
                  <a:lnTo>
                    <a:pt x="14895" y="17343"/>
                  </a:lnTo>
                  <a:lnTo>
                    <a:pt x="13875" y="15405"/>
                  </a:lnTo>
                  <a:lnTo>
                    <a:pt x="12855" y="13671"/>
                  </a:lnTo>
                  <a:lnTo>
                    <a:pt x="11733" y="11937"/>
                  </a:lnTo>
                  <a:lnTo>
                    <a:pt x="10509" y="10304"/>
                  </a:lnTo>
                  <a:lnTo>
                    <a:pt x="9284" y="8774"/>
                  </a:lnTo>
                  <a:lnTo>
                    <a:pt x="8060" y="7346"/>
                  </a:lnTo>
                  <a:lnTo>
                    <a:pt x="5714" y="4795"/>
                  </a:lnTo>
                  <a:lnTo>
                    <a:pt x="3469" y="2755"/>
                  </a:lnTo>
                  <a:lnTo>
                    <a:pt x="1633" y="12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7385137" y="3129974"/>
              <a:ext cx="292008" cy="594794"/>
            </a:xfrm>
            <a:custGeom>
              <a:avLst/>
              <a:gdLst/>
              <a:ahLst/>
              <a:cxnLst/>
              <a:rect l="l" t="t" r="r" b="b"/>
              <a:pathLst>
                <a:path w="16528" h="3366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061" y="3265"/>
                  </a:lnTo>
                  <a:lnTo>
                    <a:pt x="4591" y="4999"/>
                  </a:lnTo>
                  <a:lnTo>
                    <a:pt x="6019" y="6733"/>
                  </a:lnTo>
                  <a:lnTo>
                    <a:pt x="4999" y="6427"/>
                  </a:lnTo>
                  <a:lnTo>
                    <a:pt x="3979" y="6325"/>
                  </a:lnTo>
                  <a:lnTo>
                    <a:pt x="2041" y="6325"/>
                  </a:lnTo>
                  <a:lnTo>
                    <a:pt x="2041" y="6427"/>
                  </a:lnTo>
                  <a:lnTo>
                    <a:pt x="3061" y="6427"/>
                  </a:lnTo>
                  <a:lnTo>
                    <a:pt x="4183" y="6529"/>
                  </a:lnTo>
                  <a:lnTo>
                    <a:pt x="5203" y="6733"/>
                  </a:lnTo>
                  <a:lnTo>
                    <a:pt x="6223" y="7039"/>
                  </a:lnTo>
                  <a:lnTo>
                    <a:pt x="7040" y="7957"/>
                  </a:lnTo>
                  <a:lnTo>
                    <a:pt x="5305" y="7753"/>
                  </a:lnTo>
                  <a:lnTo>
                    <a:pt x="3673" y="7549"/>
                  </a:lnTo>
                  <a:lnTo>
                    <a:pt x="2041" y="7549"/>
                  </a:lnTo>
                  <a:lnTo>
                    <a:pt x="1225" y="7651"/>
                  </a:lnTo>
                  <a:lnTo>
                    <a:pt x="409" y="7855"/>
                  </a:lnTo>
                  <a:lnTo>
                    <a:pt x="1225" y="7753"/>
                  </a:lnTo>
                  <a:lnTo>
                    <a:pt x="3877" y="7753"/>
                  </a:lnTo>
                  <a:lnTo>
                    <a:pt x="5611" y="8059"/>
                  </a:lnTo>
                  <a:lnTo>
                    <a:pt x="7244" y="8366"/>
                  </a:lnTo>
                  <a:lnTo>
                    <a:pt x="8162" y="9692"/>
                  </a:lnTo>
                  <a:lnTo>
                    <a:pt x="8978" y="10916"/>
                  </a:lnTo>
                  <a:lnTo>
                    <a:pt x="8264" y="10712"/>
                  </a:lnTo>
                  <a:lnTo>
                    <a:pt x="7448" y="10610"/>
                  </a:lnTo>
                  <a:lnTo>
                    <a:pt x="5917" y="10610"/>
                  </a:lnTo>
                  <a:lnTo>
                    <a:pt x="5917" y="10712"/>
                  </a:lnTo>
                  <a:lnTo>
                    <a:pt x="7550" y="10916"/>
                  </a:lnTo>
                  <a:lnTo>
                    <a:pt x="9182" y="11222"/>
                  </a:lnTo>
                  <a:lnTo>
                    <a:pt x="10202" y="13058"/>
                  </a:lnTo>
                  <a:lnTo>
                    <a:pt x="11120" y="14997"/>
                  </a:lnTo>
                  <a:lnTo>
                    <a:pt x="12038" y="17343"/>
                  </a:lnTo>
                  <a:lnTo>
                    <a:pt x="12855" y="19791"/>
                  </a:lnTo>
                  <a:lnTo>
                    <a:pt x="12855" y="19791"/>
                  </a:lnTo>
                  <a:lnTo>
                    <a:pt x="10916" y="19383"/>
                  </a:lnTo>
                  <a:lnTo>
                    <a:pt x="8978" y="19281"/>
                  </a:lnTo>
                  <a:lnTo>
                    <a:pt x="8978" y="19383"/>
                  </a:lnTo>
                  <a:lnTo>
                    <a:pt x="11018" y="19587"/>
                  </a:lnTo>
                  <a:lnTo>
                    <a:pt x="12957" y="19995"/>
                  </a:lnTo>
                  <a:lnTo>
                    <a:pt x="13263" y="21016"/>
                  </a:lnTo>
                  <a:lnTo>
                    <a:pt x="11834" y="20710"/>
                  </a:lnTo>
                  <a:lnTo>
                    <a:pt x="10406" y="20506"/>
                  </a:lnTo>
                  <a:lnTo>
                    <a:pt x="8876" y="20404"/>
                  </a:lnTo>
                  <a:lnTo>
                    <a:pt x="7448" y="20506"/>
                  </a:lnTo>
                  <a:lnTo>
                    <a:pt x="8876" y="20608"/>
                  </a:lnTo>
                  <a:lnTo>
                    <a:pt x="10406" y="20710"/>
                  </a:lnTo>
                  <a:lnTo>
                    <a:pt x="11834" y="21016"/>
                  </a:lnTo>
                  <a:lnTo>
                    <a:pt x="13365" y="21322"/>
                  </a:lnTo>
                  <a:lnTo>
                    <a:pt x="14181" y="24178"/>
                  </a:lnTo>
                  <a:lnTo>
                    <a:pt x="14997" y="27035"/>
                  </a:lnTo>
                  <a:lnTo>
                    <a:pt x="13671" y="26627"/>
                  </a:lnTo>
                  <a:lnTo>
                    <a:pt x="12345" y="26525"/>
                  </a:lnTo>
                  <a:lnTo>
                    <a:pt x="12345" y="26627"/>
                  </a:lnTo>
                  <a:lnTo>
                    <a:pt x="13671" y="26831"/>
                  </a:lnTo>
                  <a:lnTo>
                    <a:pt x="14997" y="27341"/>
                  </a:lnTo>
                  <a:lnTo>
                    <a:pt x="15099" y="27341"/>
                  </a:lnTo>
                  <a:lnTo>
                    <a:pt x="15813" y="30503"/>
                  </a:lnTo>
                  <a:lnTo>
                    <a:pt x="16527" y="33666"/>
                  </a:lnTo>
                  <a:lnTo>
                    <a:pt x="16017" y="30503"/>
                  </a:lnTo>
                  <a:lnTo>
                    <a:pt x="15303" y="27341"/>
                  </a:lnTo>
                  <a:lnTo>
                    <a:pt x="14589" y="24280"/>
                  </a:lnTo>
                  <a:lnTo>
                    <a:pt x="13671" y="21220"/>
                  </a:lnTo>
                  <a:lnTo>
                    <a:pt x="13671" y="21118"/>
                  </a:lnTo>
                  <a:lnTo>
                    <a:pt x="13365" y="19893"/>
                  </a:lnTo>
                  <a:lnTo>
                    <a:pt x="12345" y="16935"/>
                  </a:lnTo>
                  <a:lnTo>
                    <a:pt x="11120" y="14078"/>
                  </a:lnTo>
                  <a:lnTo>
                    <a:pt x="10100" y="12038"/>
                  </a:lnTo>
                  <a:lnTo>
                    <a:pt x="8876" y="10100"/>
                  </a:lnTo>
                  <a:lnTo>
                    <a:pt x="7652" y="8264"/>
                  </a:lnTo>
                  <a:lnTo>
                    <a:pt x="6223" y="6529"/>
                  </a:lnTo>
                  <a:lnTo>
                    <a:pt x="4795" y="4795"/>
                  </a:lnTo>
                  <a:lnTo>
                    <a:pt x="3265" y="3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7385137" y="3129974"/>
              <a:ext cx="292008" cy="594794"/>
            </a:xfrm>
            <a:custGeom>
              <a:avLst/>
              <a:gdLst/>
              <a:ahLst/>
              <a:cxnLst/>
              <a:rect l="l" t="t" r="r" b="b"/>
              <a:pathLst>
                <a:path w="16528" h="3366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265" y="3163"/>
                  </a:lnTo>
                  <a:lnTo>
                    <a:pt x="4795" y="4795"/>
                  </a:lnTo>
                  <a:lnTo>
                    <a:pt x="6223" y="6529"/>
                  </a:lnTo>
                  <a:lnTo>
                    <a:pt x="7652" y="8264"/>
                  </a:lnTo>
                  <a:lnTo>
                    <a:pt x="8876" y="10100"/>
                  </a:lnTo>
                  <a:lnTo>
                    <a:pt x="10100" y="12038"/>
                  </a:lnTo>
                  <a:lnTo>
                    <a:pt x="11120" y="14078"/>
                  </a:lnTo>
                  <a:lnTo>
                    <a:pt x="11120" y="14078"/>
                  </a:lnTo>
                  <a:lnTo>
                    <a:pt x="12345" y="16935"/>
                  </a:lnTo>
                  <a:lnTo>
                    <a:pt x="13365" y="19893"/>
                  </a:lnTo>
                  <a:lnTo>
                    <a:pt x="13365" y="19893"/>
                  </a:lnTo>
                  <a:lnTo>
                    <a:pt x="13365" y="19893"/>
                  </a:lnTo>
                  <a:lnTo>
                    <a:pt x="13671" y="21118"/>
                  </a:lnTo>
                  <a:lnTo>
                    <a:pt x="13671" y="21118"/>
                  </a:lnTo>
                  <a:lnTo>
                    <a:pt x="13671" y="21220"/>
                  </a:lnTo>
                  <a:lnTo>
                    <a:pt x="13671" y="21220"/>
                  </a:lnTo>
                  <a:lnTo>
                    <a:pt x="14589" y="24280"/>
                  </a:lnTo>
                  <a:lnTo>
                    <a:pt x="15303" y="27341"/>
                  </a:lnTo>
                  <a:lnTo>
                    <a:pt x="16017" y="30503"/>
                  </a:lnTo>
                  <a:lnTo>
                    <a:pt x="16527" y="33666"/>
                  </a:lnTo>
                  <a:lnTo>
                    <a:pt x="16527" y="33666"/>
                  </a:lnTo>
                  <a:lnTo>
                    <a:pt x="16527" y="33666"/>
                  </a:lnTo>
                  <a:lnTo>
                    <a:pt x="16527" y="33666"/>
                  </a:lnTo>
                  <a:lnTo>
                    <a:pt x="16527" y="33666"/>
                  </a:lnTo>
                  <a:lnTo>
                    <a:pt x="15813" y="30503"/>
                  </a:lnTo>
                  <a:lnTo>
                    <a:pt x="15099" y="27341"/>
                  </a:lnTo>
                  <a:lnTo>
                    <a:pt x="15099" y="27341"/>
                  </a:lnTo>
                  <a:lnTo>
                    <a:pt x="14997" y="27341"/>
                  </a:lnTo>
                  <a:lnTo>
                    <a:pt x="14997" y="27341"/>
                  </a:lnTo>
                  <a:lnTo>
                    <a:pt x="13671" y="26831"/>
                  </a:lnTo>
                  <a:lnTo>
                    <a:pt x="12345" y="26627"/>
                  </a:lnTo>
                  <a:lnTo>
                    <a:pt x="12345" y="26627"/>
                  </a:lnTo>
                  <a:lnTo>
                    <a:pt x="12345" y="26525"/>
                  </a:lnTo>
                  <a:lnTo>
                    <a:pt x="12345" y="26525"/>
                  </a:lnTo>
                  <a:lnTo>
                    <a:pt x="12345" y="26525"/>
                  </a:lnTo>
                  <a:lnTo>
                    <a:pt x="13671" y="26627"/>
                  </a:lnTo>
                  <a:lnTo>
                    <a:pt x="14997" y="27035"/>
                  </a:lnTo>
                  <a:lnTo>
                    <a:pt x="14997" y="27035"/>
                  </a:lnTo>
                  <a:lnTo>
                    <a:pt x="14181" y="24178"/>
                  </a:lnTo>
                  <a:lnTo>
                    <a:pt x="13365" y="21322"/>
                  </a:lnTo>
                  <a:lnTo>
                    <a:pt x="13365" y="21322"/>
                  </a:lnTo>
                  <a:lnTo>
                    <a:pt x="11834" y="21016"/>
                  </a:lnTo>
                  <a:lnTo>
                    <a:pt x="10406" y="20710"/>
                  </a:lnTo>
                  <a:lnTo>
                    <a:pt x="8876" y="20608"/>
                  </a:lnTo>
                  <a:lnTo>
                    <a:pt x="7448" y="20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7383334" y="3128172"/>
              <a:ext cx="236126" cy="373102"/>
            </a:xfrm>
            <a:custGeom>
              <a:avLst/>
              <a:gdLst/>
              <a:ahLst/>
              <a:cxnLst/>
              <a:rect l="l" t="t" r="r" b="b"/>
              <a:pathLst>
                <a:path w="13365" h="21118" fill="none" extrusionOk="0">
                  <a:moveTo>
                    <a:pt x="7550" y="20608"/>
                  </a:moveTo>
                  <a:lnTo>
                    <a:pt x="7550" y="20608"/>
                  </a:lnTo>
                  <a:lnTo>
                    <a:pt x="8978" y="20506"/>
                  </a:lnTo>
                  <a:lnTo>
                    <a:pt x="10508" y="20608"/>
                  </a:lnTo>
                  <a:lnTo>
                    <a:pt x="11936" y="20812"/>
                  </a:lnTo>
                  <a:lnTo>
                    <a:pt x="13365" y="21118"/>
                  </a:lnTo>
                  <a:lnTo>
                    <a:pt x="13365" y="21118"/>
                  </a:lnTo>
                  <a:lnTo>
                    <a:pt x="13059" y="20097"/>
                  </a:lnTo>
                  <a:lnTo>
                    <a:pt x="13059" y="20097"/>
                  </a:lnTo>
                  <a:lnTo>
                    <a:pt x="11120" y="19689"/>
                  </a:lnTo>
                  <a:lnTo>
                    <a:pt x="9080" y="19485"/>
                  </a:lnTo>
                  <a:lnTo>
                    <a:pt x="9080" y="19485"/>
                  </a:lnTo>
                  <a:lnTo>
                    <a:pt x="9080" y="19383"/>
                  </a:lnTo>
                  <a:lnTo>
                    <a:pt x="9080" y="19383"/>
                  </a:lnTo>
                  <a:lnTo>
                    <a:pt x="9080" y="19383"/>
                  </a:lnTo>
                  <a:lnTo>
                    <a:pt x="9080" y="19383"/>
                  </a:lnTo>
                  <a:lnTo>
                    <a:pt x="11018" y="19485"/>
                  </a:lnTo>
                  <a:lnTo>
                    <a:pt x="12957" y="19893"/>
                  </a:lnTo>
                  <a:lnTo>
                    <a:pt x="12957" y="19893"/>
                  </a:lnTo>
                  <a:lnTo>
                    <a:pt x="12140" y="17445"/>
                  </a:lnTo>
                  <a:lnTo>
                    <a:pt x="11222" y="15099"/>
                  </a:lnTo>
                  <a:lnTo>
                    <a:pt x="11222" y="15099"/>
                  </a:lnTo>
                  <a:lnTo>
                    <a:pt x="10304" y="13160"/>
                  </a:lnTo>
                  <a:lnTo>
                    <a:pt x="9284" y="11324"/>
                  </a:lnTo>
                  <a:lnTo>
                    <a:pt x="9284" y="11324"/>
                  </a:lnTo>
                  <a:lnTo>
                    <a:pt x="7652" y="11018"/>
                  </a:lnTo>
                  <a:lnTo>
                    <a:pt x="6019" y="10814"/>
                  </a:lnTo>
                  <a:lnTo>
                    <a:pt x="6019" y="10814"/>
                  </a:lnTo>
                  <a:lnTo>
                    <a:pt x="6019" y="10712"/>
                  </a:lnTo>
                  <a:lnTo>
                    <a:pt x="6019" y="10712"/>
                  </a:lnTo>
                  <a:lnTo>
                    <a:pt x="6836" y="10712"/>
                  </a:lnTo>
                  <a:lnTo>
                    <a:pt x="7550" y="10712"/>
                  </a:lnTo>
                  <a:lnTo>
                    <a:pt x="8366" y="10814"/>
                  </a:lnTo>
                  <a:lnTo>
                    <a:pt x="9080" y="11018"/>
                  </a:lnTo>
                  <a:lnTo>
                    <a:pt x="9080" y="11018"/>
                  </a:lnTo>
                  <a:lnTo>
                    <a:pt x="8264" y="9794"/>
                  </a:lnTo>
                  <a:lnTo>
                    <a:pt x="7346" y="8468"/>
                  </a:lnTo>
                  <a:lnTo>
                    <a:pt x="7346" y="8468"/>
                  </a:lnTo>
                  <a:lnTo>
                    <a:pt x="7346" y="8468"/>
                  </a:lnTo>
                  <a:lnTo>
                    <a:pt x="5713" y="8161"/>
                  </a:lnTo>
                  <a:lnTo>
                    <a:pt x="3979" y="7855"/>
                  </a:lnTo>
                  <a:lnTo>
                    <a:pt x="2245" y="7855"/>
                  </a:lnTo>
                  <a:lnTo>
                    <a:pt x="1327" y="7855"/>
                  </a:lnTo>
                  <a:lnTo>
                    <a:pt x="511" y="7957"/>
                  </a:lnTo>
                  <a:lnTo>
                    <a:pt x="511" y="7957"/>
                  </a:lnTo>
                  <a:lnTo>
                    <a:pt x="511" y="7957"/>
                  </a:lnTo>
                  <a:lnTo>
                    <a:pt x="511" y="7957"/>
                  </a:lnTo>
                  <a:lnTo>
                    <a:pt x="511" y="7957"/>
                  </a:lnTo>
                  <a:lnTo>
                    <a:pt x="1327" y="7753"/>
                  </a:lnTo>
                  <a:lnTo>
                    <a:pt x="2143" y="7651"/>
                  </a:lnTo>
                  <a:lnTo>
                    <a:pt x="3775" y="7651"/>
                  </a:lnTo>
                  <a:lnTo>
                    <a:pt x="5407" y="7855"/>
                  </a:lnTo>
                  <a:lnTo>
                    <a:pt x="7142" y="8059"/>
                  </a:lnTo>
                  <a:lnTo>
                    <a:pt x="7142" y="8059"/>
                  </a:lnTo>
                  <a:lnTo>
                    <a:pt x="6325" y="7141"/>
                  </a:lnTo>
                  <a:lnTo>
                    <a:pt x="6325" y="7141"/>
                  </a:lnTo>
                  <a:lnTo>
                    <a:pt x="5305" y="6835"/>
                  </a:lnTo>
                  <a:lnTo>
                    <a:pt x="4285" y="6631"/>
                  </a:lnTo>
                  <a:lnTo>
                    <a:pt x="3163" y="6529"/>
                  </a:lnTo>
                  <a:lnTo>
                    <a:pt x="2143" y="6529"/>
                  </a:lnTo>
                  <a:lnTo>
                    <a:pt x="2143" y="6529"/>
                  </a:lnTo>
                  <a:lnTo>
                    <a:pt x="2143" y="6427"/>
                  </a:lnTo>
                  <a:lnTo>
                    <a:pt x="2143" y="6427"/>
                  </a:lnTo>
                  <a:lnTo>
                    <a:pt x="2143" y="6427"/>
                  </a:lnTo>
                  <a:lnTo>
                    <a:pt x="2143" y="6427"/>
                  </a:lnTo>
                  <a:lnTo>
                    <a:pt x="3163" y="6427"/>
                  </a:lnTo>
                  <a:lnTo>
                    <a:pt x="4081" y="6427"/>
                  </a:lnTo>
                  <a:lnTo>
                    <a:pt x="5101" y="6529"/>
                  </a:lnTo>
                  <a:lnTo>
                    <a:pt x="6121" y="6835"/>
                  </a:lnTo>
                  <a:lnTo>
                    <a:pt x="6121" y="6835"/>
                  </a:lnTo>
                  <a:lnTo>
                    <a:pt x="4693" y="5101"/>
                  </a:lnTo>
                  <a:lnTo>
                    <a:pt x="3163" y="3367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0" y="0"/>
                  </a:lnTo>
                  <a:lnTo>
                    <a:pt x="102" y="102"/>
                  </a:lnTo>
                  <a:lnTo>
                    <a:pt x="7550" y="20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7386939" y="3290386"/>
              <a:ext cx="37861" cy="3622"/>
            </a:xfrm>
            <a:custGeom>
              <a:avLst/>
              <a:gdLst/>
              <a:ahLst/>
              <a:cxnLst/>
              <a:rect l="l" t="t" r="r" b="b"/>
              <a:pathLst>
                <a:path w="2143" h="205" extrusionOk="0">
                  <a:moveTo>
                    <a:pt x="1021" y="1"/>
                  </a:moveTo>
                  <a:lnTo>
                    <a:pt x="102" y="103"/>
                  </a:lnTo>
                  <a:lnTo>
                    <a:pt x="0" y="103"/>
                  </a:lnTo>
                  <a:lnTo>
                    <a:pt x="102" y="205"/>
                  </a:lnTo>
                  <a:lnTo>
                    <a:pt x="2041" y="205"/>
                  </a:lnTo>
                  <a:lnTo>
                    <a:pt x="2143" y="103"/>
                  </a:lnTo>
                  <a:lnTo>
                    <a:pt x="2041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7514911" y="3522903"/>
              <a:ext cx="57702" cy="12632"/>
            </a:xfrm>
            <a:custGeom>
              <a:avLst/>
              <a:gdLst/>
              <a:ahLst/>
              <a:cxnLst/>
              <a:rect l="l" t="t" r="r" b="b"/>
              <a:pathLst>
                <a:path w="3266" h="715" extrusionOk="0">
                  <a:moveTo>
                    <a:pt x="103" y="1"/>
                  </a:moveTo>
                  <a:lnTo>
                    <a:pt x="1" y="103"/>
                  </a:lnTo>
                  <a:lnTo>
                    <a:pt x="103" y="205"/>
                  </a:lnTo>
                  <a:lnTo>
                    <a:pt x="1633" y="409"/>
                  </a:lnTo>
                  <a:lnTo>
                    <a:pt x="3265" y="715"/>
                  </a:lnTo>
                  <a:lnTo>
                    <a:pt x="3265" y="613"/>
                  </a:lnTo>
                  <a:lnTo>
                    <a:pt x="2449" y="409"/>
                  </a:lnTo>
                  <a:lnTo>
                    <a:pt x="1735" y="205"/>
                  </a:lnTo>
                  <a:lnTo>
                    <a:pt x="919" y="103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7554577" y="3443607"/>
              <a:ext cx="25247" cy="3622"/>
            </a:xfrm>
            <a:custGeom>
              <a:avLst/>
              <a:gdLst/>
              <a:ahLst/>
              <a:cxnLst/>
              <a:rect l="l" t="t" r="r" b="b"/>
              <a:pathLst>
                <a:path w="1429" h="205" extrusionOk="0">
                  <a:moveTo>
                    <a:pt x="0" y="0"/>
                  </a:moveTo>
                  <a:lnTo>
                    <a:pt x="0" y="102"/>
                  </a:lnTo>
                  <a:lnTo>
                    <a:pt x="714" y="204"/>
                  </a:lnTo>
                  <a:lnTo>
                    <a:pt x="1428" y="204"/>
                  </a:lnTo>
                  <a:lnTo>
                    <a:pt x="1326" y="102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7678945" y="3328249"/>
              <a:ext cx="526315" cy="789455"/>
            </a:xfrm>
            <a:custGeom>
              <a:avLst/>
              <a:gdLst/>
              <a:ahLst/>
              <a:cxnLst/>
              <a:rect l="l" t="t" r="r" b="b"/>
              <a:pathLst>
                <a:path w="29790" h="44684" extrusionOk="0">
                  <a:moveTo>
                    <a:pt x="29585" y="0"/>
                  </a:moveTo>
                  <a:lnTo>
                    <a:pt x="27137" y="918"/>
                  </a:lnTo>
                  <a:lnTo>
                    <a:pt x="24790" y="2040"/>
                  </a:lnTo>
                  <a:lnTo>
                    <a:pt x="22444" y="3163"/>
                  </a:lnTo>
                  <a:lnTo>
                    <a:pt x="20200" y="4489"/>
                  </a:lnTo>
                  <a:lnTo>
                    <a:pt x="19077" y="5203"/>
                  </a:lnTo>
                  <a:lnTo>
                    <a:pt x="17955" y="6019"/>
                  </a:lnTo>
                  <a:lnTo>
                    <a:pt x="16935" y="6937"/>
                  </a:lnTo>
                  <a:lnTo>
                    <a:pt x="15915" y="7855"/>
                  </a:lnTo>
                  <a:lnTo>
                    <a:pt x="14997" y="8773"/>
                  </a:lnTo>
                  <a:lnTo>
                    <a:pt x="14079" y="9794"/>
                  </a:lnTo>
                  <a:lnTo>
                    <a:pt x="13160" y="10814"/>
                  </a:lnTo>
                  <a:lnTo>
                    <a:pt x="12344" y="11936"/>
                  </a:lnTo>
                  <a:lnTo>
                    <a:pt x="10712" y="14282"/>
                  </a:lnTo>
                  <a:lnTo>
                    <a:pt x="9284" y="16629"/>
                  </a:lnTo>
                  <a:lnTo>
                    <a:pt x="7856" y="19077"/>
                  </a:lnTo>
                  <a:lnTo>
                    <a:pt x="6529" y="21628"/>
                  </a:lnTo>
                  <a:lnTo>
                    <a:pt x="5305" y="24178"/>
                  </a:lnTo>
                  <a:lnTo>
                    <a:pt x="4183" y="26830"/>
                  </a:lnTo>
                  <a:lnTo>
                    <a:pt x="3163" y="29483"/>
                  </a:lnTo>
                  <a:lnTo>
                    <a:pt x="2347" y="32135"/>
                  </a:lnTo>
                  <a:lnTo>
                    <a:pt x="1531" y="35196"/>
                  </a:lnTo>
                  <a:lnTo>
                    <a:pt x="816" y="38256"/>
                  </a:lnTo>
                  <a:lnTo>
                    <a:pt x="306" y="41419"/>
                  </a:lnTo>
                  <a:lnTo>
                    <a:pt x="0" y="44581"/>
                  </a:lnTo>
                  <a:lnTo>
                    <a:pt x="102" y="44683"/>
                  </a:lnTo>
                  <a:lnTo>
                    <a:pt x="204" y="44683"/>
                  </a:lnTo>
                  <a:lnTo>
                    <a:pt x="306" y="44581"/>
                  </a:lnTo>
                  <a:lnTo>
                    <a:pt x="714" y="41827"/>
                  </a:lnTo>
                  <a:lnTo>
                    <a:pt x="1224" y="39175"/>
                  </a:lnTo>
                  <a:lnTo>
                    <a:pt x="1837" y="36522"/>
                  </a:lnTo>
                  <a:lnTo>
                    <a:pt x="2551" y="33870"/>
                  </a:lnTo>
                  <a:lnTo>
                    <a:pt x="3367" y="31217"/>
                  </a:lnTo>
                  <a:lnTo>
                    <a:pt x="4285" y="28667"/>
                  </a:lnTo>
                  <a:lnTo>
                    <a:pt x="5305" y="26116"/>
                  </a:lnTo>
                  <a:lnTo>
                    <a:pt x="6427" y="23566"/>
                  </a:lnTo>
                  <a:lnTo>
                    <a:pt x="7550" y="21118"/>
                  </a:lnTo>
                  <a:lnTo>
                    <a:pt x="8876" y="18669"/>
                  </a:lnTo>
                  <a:lnTo>
                    <a:pt x="10304" y="16221"/>
                  </a:lnTo>
                  <a:lnTo>
                    <a:pt x="11732" y="13874"/>
                  </a:lnTo>
                  <a:lnTo>
                    <a:pt x="13364" y="11630"/>
                  </a:lnTo>
                  <a:lnTo>
                    <a:pt x="15201" y="9488"/>
                  </a:lnTo>
                  <a:lnTo>
                    <a:pt x="16119" y="8467"/>
                  </a:lnTo>
                  <a:lnTo>
                    <a:pt x="17139" y="7549"/>
                  </a:lnTo>
                  <a:lnTo>
                    <a:pt x="18159" y="6631"/>
                  </a:lnTo>
                  <a:lnTo>
                    <a:pt x="19281" y="5815"/>
                  </a:lnTo>
                  <a:lnTo>
                    <a:pt x="20506" y="4999"/>
                  </a:lnTo>
                  <a:lnTo>
                    <a:pt x="21730" y="4183"/>
                  </a:lnTo>
                  <a:lnTo>
                    <a:pt x="24382" y="2856"/>
                  </a:lnTo>
                  <a:lnTo>
                    <a:pt x="27035" y="1530"/>
                  </a:lnTo>
                  <a:lnTo>
                    <a:pt x="29687" y="306"/>
                  </a:lnTo>
                  <a:lnTo>
                    <a:pt x="29789" y="204"/>
                  </a:lnTo>
                  <a:lnTo>
                    <a:pt x="29789" y="102"/>
                  </a:lnTo>
                  <a:lnTo>
                    <a:pt x="29687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761863" y="3324627"/>
              <a:ext cx="448808" cy="490273"/>
            </a:xfrm>
            <a:custGeom>
              <a:avLst/>
              <a:gdLst/>
              <a:ahLst/>
              <a:cxnLst/>
              <a:rect l="l" t="t" r="r" b="b"/>
              <a:pathLst>
                <a:path w="25403" h="27750" extrusionOk="0">
                  <a:moveTo>
                    <a:pt x="25402" y="1"/>
                  </a:moveTo>
                  <a:lnTo>
                    <a:pt x="23770" y="715"/>
                  </a:lnTo>
                  <a:lnTo>
                    <a:pt x="21934" y="1531"/>
                  </a:lnTo>
                  <a:lnTo>
                    <a:pt x="19689" y="2653"/>
                  </a:lnTo>
                  <a:lnTo>
                    <a:pt x="17139" y="4184"/>
                  </a:lnTo>
                  <a:lnTo>
                    <a:pt x="15813" y="5000"/>
                  </a:lnTo>
                  <a:lnTo>
                    <a:pt x="14486" y="6020"/>
                  </a:lnTo>
                  <a:lnTo>
                    <a:pt x="13160" y="7040"/>
                  </a:lnTo>
                  <a:lnTo>
                    <a:pt x="11834" y="8162"/>
                  </a:lnTo>
                  <a:lnTo>
                    <a:pt x="10610" y="9387"/>
                  </a:lnTo>
                  <a:lnTo>
                    <a:pt x="9386" y="10611"/>
                  </a:lnTo>
                  <a:lnTo>
                    <a:pt x="8263" y="12039"/>
                  </a:lnTo>
                  <a:lnTo>
                    <a:pt x="7243" y="13365"/>
                  </a:lnTo>
                  <a:lnTo>
                    <a:pt x="6223" y="14793"/>
                  </a:lnTo>
                  <a:lnTo>
                    <a:pt x="5305" y="16324"/>
                  </a:lnTo>
                  <a:lnTo>
                    <a:pt x="3673" y="19180"/>
                  </a:lnTo>
                  <a:lnTo>
                    <a:pt x="2346" y="21833"/>
                  </a:lnTo>
                  <a:lnTo>
                    <a:pt x="1326" y="24179"/>
                  </a:lnTo>
                  <a:lnTo>
                    <a:pt x="612" y="26117"/>
                  </a:lnTo>
                  <a:lnTo>
                    <a:pt x="0" y="27750"/>
                  </a:lnTo>
                  <a:lnTo>
                    <a:pt x="1734" y="26219"/>
                  </a:lnTo>
                  <a:lnTo>
                    <a:pt x="3571" y="24791"/>
                  </a:lnTo>
                  <a:lnTo>
                    <a:pt x="5509" y="23465"/>
                  </a:lnTo>
                  <a:lnTo>
                    <a:pt x="7447" y="22343"/>
                  </a:lnTo>
                  <a:lnTo>
                    <a:pt x="10406" y="20710"/>
                  </a:lnTo>
                  <a:lnTo>
                    <a:pt x="12956" y="19282"/>
                  </a:lnTo>
                  <a:lnTo>
                    <a:pt x="13976" y="18568"/>
                  </a:lnTo>
                  <a:lnTo>
                    <a:pt x="14895" y="17854"/>
                  </a:lnTo>
                  <a:lnTo>
                    <a:pt x="15609" y="17140"/>
                  </a:lnTo>
                  <a:lnTo>
                    <a:pt x="16119" y="16426"/>
                  </a:lnTo>
                  <a:lnTo>
                    <a:pt x="16221" y="16018"/>
                  </a:lnTo>
                  <a:lnTo>
                    <a:pt x="16323" y="15610"/>
                  </a:lnTo>
                  <a:lnTo>
                    <a:pt x="16221" y="15202"/>
                  </a:lnTo>
                  <a:lnTo>
                    <a:pt x="16119" y="14895"/>
                  </a:lnTo>
                  <a:lnTo>
                    <a:pt x="15813" y="14079"/>
                  </a:lnTo>
                  <a:lnTo>
                    <a:pt x="15405" y="13365"/>
                  </a:lnTo>
                  <a:lnTo>
                    <a:pt x="14895" y="12753"/>
                  </a:lnTo>
                  <a:lnTo>
                    <a:pt x="14384" y="12243"/>
                  </a:lnTo>
                  <a:lnTo>
                    <a:pt x="13874" y="11733"/>
                  </a:lnTo>
                  <a:lnTo>
                    <a:pt x="14588" y="12039"/>
                  </a:lnTo>
                  <a:lnTo>
                    <a:pt x="15303" y="12345"/>
                  </a:lnTo>
                  <a:lnTo>
                    <a:pt x="16221" y="12651"/>
                  </a:lnTo>
                  <a:lnTo>
                    <a:pt x="17241" y="12855"/>
                  </a:lnTo>
                  <a:lnTo>
                    <a:pt x="18669" y="12855"/>
                  </a:lnTo>
                  <a:lnTo>
                    <a:pt x="19179" y="12753"/>
                  </a:lnTo>
                  <a:lnTo>
                    <a:pt x="19587" y="12549"/>
                  </a:lnTo>
                  <a:lnTo>
                    <a:pt x="19893" y="12345"/>
                  </a:lnTo>
                  <a:lnTo>
                    <a:pt x="20301" y="11937"/>
                  </a:lnTo>
                  <a:lnTo>
                    <a:pt x="20608" y="11325"/>
                  </a:lnTo>
                  <a:lnTo>
                    <a:pt x="21526" y="9795"/>
                  </a:lnTo>
                  <a:lnTo>
                    <a:pt x="22444" y="7754"/>
                  </a:lnTo>
                  <a:lnTo>
                    <a:pt x="23362" y="5612"/>
                  </a:lnTo>
                  <a:lnTo>
                    <a:pt x="24790" y="1735"/>
                  </a:lnTo>
                  <a:lnTo>
                    <a:pt x="25402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7770874" y="3366095"/>
              <a:ext cx="362290" cy="412766"/>
            </a:xfrm>
            <a:custGeom>
              <a:avLst/>
              <a:gdLst/>
              <a:ahLst/>
              <a:cxnLst/>
              <a:rect l="l" t="t" r="r" b="b"/>
              <a:pathLst>
                <a:path w="20506" h="23363" extrusionOk="0">
                  <a:moveTo>
                    <a:pt x="20506" y="0"/>
                  </a:moveTo>
                  <a:lnTo>
                    <a:pt x="18873" y="1123"/>
                  </a:lnTo>
                  <a:lnTo>
                    <a:pt x="17241" y="2245"/>
                  </a:lnTo>
                  <a:lnTo>
                    <a:pt x="15711" y="3469"/>
                  </a:lnTo>
                  <a:lnTo>
                    <a:pt x="14181" y="4693"/>
                  </a:lnTo>
                  <a:lnTo>
                    <a:pt x="12752" y="6019"/>
                  </a:lnTo>
                  <a:lnTo>
                    <a:pt x="11324" y="7346"/>
                  </a:lnTo>
                  <a:lnTo>
                    <a:pt x="9998" y="8774"/>
                  </a:lnTo>
                  <a:lnTo>
                    <a:pt x="8672" y="10202"/>
                  </a:lnTo>
                  <a:lnTo>
                    <a:pt x="7447" y="11732"/>
                  </a:lnTo>
                  <a:lnTo>
                    <a:pt x="6223" y="13263"/>
                  </a:lnTo>
                  <a:lnTo>
                    <a:pt x="3979" y="16425"/>
                  </a:lnTo>
                  <a:lnTo>
                    <a:pt x="1938" y="19792"/>
                  </a:lnTo>
                  <a:lnTo>
                    <a:pt x="0" y="23158"/>
                  </a:lnTo>
                  <a:lnTo>
                    <a:pt x="0" y="23260"/>
                  </a:lnTo>
                  <a:lnTo>
                    <a:pt x="0" y="23362"/>
                  </a:lnTo>
                  <a:lnTo>
                    <a:pt x="102" y="23362"/>
                  </a:lnTo>
                  <a:lnTo>
                    <a:pt x="204" y="23260"/>
                  </a:lnTo>
                  <a:lnTo>
                    <a:pt x="2755" y="19180"/>
                  </a:lnTo>
                  <a:lnTo>
                    <a:pt x="3673" y="19078"/>
                  </a:lnTo>
                  <a:lnTo>
                    <a:pt x="4489" y="19078"/>
                  </a:lnTo>
                  <a:lnTo>
                    <a:pt x="4489" y="18976"/>
                  </a:lnTo>
                  <a:lnTo>
                    <a:pt x="3673" y="18874"/>
                  </a:lnTo>
                  <a:lnTo>
                    <a:pt x="2959" y="18874"/>
                  </a:lnTo>
                  <a:lnTo>
                    <a:pt x="4387" y="16629"/>
                  </a:lnTo>
                  <a:lnTo>
                    <a:pt x="6019" y="14487"/>
                  </a:lnTo>
                  <a:lnTo>
                    <a:pt x="6937" y="14385"/>
                  </a:lnTo>
                  <a:lnTo>
                    <a:pt x="7855" y="14487"/>
                  </a:lnTo>
                  <a:lnTo>
                    <a:pt x="8774" y="14589"/>
                  </a:lnTo>
                  <a:lnTo>
                    <a:pt x="9692" y="14691"/>
                  </a:lnTo>
                  <a:lnTo>
                    <a:pt x="8774" y="14487"/>
                  </a:lnTo>
                  <a:lnTo>
                    <a:pt x="7855" y="14385"/>
                  </a:lnTo>
                  <a:lnTo>
                    <a:pt x="6937" y="14283"/>
                  </a:lnTo>
                  <a:lnTo>
                    <a:pt x="6121" y="14283"/>
                  </a:lnTo>
                  <a:lnTo>
                    <a:pt x="6835" y="13263"/>
                  </a:lnTo>
                  <a:lnTo>
                    <a:pt x="8366" y="13161"/>
                  </a:lnTo>
                  <a:lnTo>
                    <a:pt x="9896" y="13263"/>
                  </a:lnTo>
                  <a:lnTo>
                    <a:pt x="11426" y="13365"/>
                  </a:lnTo>
                  <a:lnTo>
                    <a:pt x="12956" y="13671"/>
                  </a:lnTo>
                  <a:lnTo>
                    <a:pt x="12956" y="13569"/>
                  </a:lnTo>
                  <a:lnTo>
                    <a:pt x="11426" y="13263"/>
                  </a:lnTo>
                  <a:lnTo>
                    <a:pt x="9998" y="13059"/>
                  </a:lnTo>
                  <a:lnTo>
                    <a:pt x="8468" y="12957"/>
                  </a:lnTo>
                  <a:lnTo>
                    <a:pt x="6937" y="13059"/>
                  </a:lnTo>
                  <a:lnTo>
                    <a:pt x="7753" y="12038"/>
                  </a:lnTo>
                  <a:lnTo>
                    <a:pt x="8876" y="11936"/>
                  </a:lnTo>
                  <a:lnTo>
                    <a:pt x="9896" y="12038"/>
                  </a:lnTo>
                  <a:lnTo>
                    <a:pt x="9896" y="11936"/>
                  </a:lnTo>
                  <a:lnTo>
                    <a:pt x="8876" y="11732"/>
                  </a:lnTo>
                  <a:lnTo>
                    <a:pt x="7957" y="11834"/>
                  </a:lnTo>
                  <a:lnTo>
                    <a:pt x="10202" y="9080"/>
                  </a:lnTo>
                  <a:lnTo>
                    <a:pt x="12548" y="6529"/>
                  </a:lnTo>
                  <a:lnTo>
                    <a:pt x="14078" y="6529"/>
                  </a:lnTo>
                  <a:lnTo>
                    <a:pt x="15507" y="6733"/>
                  </a:lnTo>
                  <a:lnTo>
                    <a:pt x="14181" y="6529"/>
                  </a:lnTo>
                  <a:lnTo>
                    <a:pt x="12752" y="6325"/>
                  </a:lnTo>
                  <a:lnTo>
                    <a:pt x="13670" y="5407"/>
                  </a:lnTo>
                  <a:lnTo>
                    <a:pt x="13772" y="5407"/>
                  </a:lnTo>
                  <a:lnTo>
                    <a:pt x="15099" y="5509"/>
                  </a:lnTo>
                  <a:lnTo>
                    <a:pt x="16527" y="5611"/>
                  </a:lnTo>
                  <a:lnTo>
                    <a:pt x="17853" y="5917"/>
                  </a:lnTo>
                  <a:lnTo>
                    <a:pt x="19179" y="6325"/>
                  </a:lnTo>
                  <a:lnTo>
                    <a:pt x="19179" y="6325"/>
                  </a:lnTo>
                  <a:lnTo>
                    <a:pt x="17955" y="5815"/>
                  </a:lnTo>
                  <a:lnTo>
                    <a:pt x="16629" y="5407"/>
                  </a:lnTo>
                  <a:lnTo>
                    <a:pt x="15303" y="5203"/>
                  </a:lnTo>
                  <a:lnTo>
                    <a:pt x="13874" y="5203"/>
                  </a:lnTo>
                  <a:lnTo>
                    <a:pt x="15507" y="3775"/>
                  </a:lnTo>
                  <a:lnTo>
                    <a:pt x="17037" y="2449"/>
                  </a:lnTo>
                  <a:lnTo>
                    <a:pt x="18771" y="1225"/>
                  </a:lnTo>
                  <a:lnTo>
                    <a:pt x="20506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7906056" y="3640062"/>
              <a:ext cx="50476" cy="7244"/>
            </a:xfrm>
            <a:custGeom>
              <a:avLst/>
              <a:gdLst/>
              <a:ahLst/>
              <a:cxnLst/>
              <a:rect l="l" t="t" r="r" b="b"/>
              <a:pathLst>
                <a:path w="2857" h="410" extrusionOk="0">
                  <a:moveTo>
                    <a:pt x="0" y="1"/>
                  </a:moveTo>
                  <a:lnTo>
                    <a:pt x="0" y="103"/>
                  </a:lnTo>
                  <a:lnTo>
                    <a:pt x="1429" y="205"/>
                  </a:lnTo>
                  <a:lnTo>
                    <a:pt x="2857" y="409"/>
                  </a:lnTo>
                  <a:lnTo>
                    <a:pt x="2857" y="307"/>
                  </a:lnTo>
                  <a:lnTo>
                    <a:pt x="2143" y="20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8057456" y="3440002"/>
              <a:ext cx="23462" cy="3622"/>
            </a:xfrm>
            <a:custGeom>
              <a:avLst/>
              <a:gdLst/>
              <a:ahLst/>
              <a:cxnLst/>
              <a:rect l="l" t="t" r="r" b="b"/>
              <a:pathLst>
                <a:path w="1328" h="205" extrusionOk="0">
                  <a:moveTo>
                    <a:pt x="715" y="0"/>
                  </a:moveTo>
                  <a:lnTo>
                    <a:pt x="1" y="102"/>
                  </a:lnTo>
                  <a:lnTo>
                    <a:pt x="1" y="204"/>
                  </a:lnTo>
                  <a:lnTo>
                    <a:pt x="1327" y="204"/>
                  </a:lnTo>
                  <a:lnTo>
                    <a:pt x="1327" y="102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7536538" y="3841941"/>
              <a:ext cx="392943" cy="515502"/>
            </a:xfrm>
            <a:custGeom>
              <a:avLst/>
              <a:gdLst/>
              <a:ahLst/>
              <a:cxnLst/>
              <a:rect l="l" t="t" r="r" b="b"/>
              <a:pathLst>
                <a:path w="22241" h="29178" extrusionOk="0">
                  <a:moveTo>
                    <a:pt x="3980" y="1"/>
                  </a:moveTo>
                  <a:lnTo>
                    <a:pt x="3163" y="6020"/>
                  </a:lnTo>
                  <a:lnTo>
                    <a:pt x="1" y="29178"/>
                  </a:lnTo>
                  <a:lnTo>
                    <a:pt x="22241" y="29178"/>
                  </a:lnTo>
                  <a:lnTo>
                    <a:pt x="19078" y="6020"/>
                  </a:lnTo>
                  <a:lnTo>
                    <a:pt x="18262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7592423" y="3841941"/>
              <a:ext cx="281196" cy="106358"/>
            </a:xfrm>
            <a:custGeom>
              <a:avLst/>
              <a:gdLst/>
              <a:ahLst/>
              <a:cxnLst/>
              <a:rect l="l" t="t" r="r" b="b"/>
              <a:pathLst>
                <a:path w="15916" h="6020" extrusionOk="0">
                  <a:moveTo>
                    <a:pt x="817" y="1"/>
                  </a:moveTo>
                  <a:lnTo>
                    <a:pt x="0" y="6020"/>
                  </a:lnTo>
                  <a:lnTo>
                    <a:pt x="15915" y="6020"/>
                  </a:lnTo>
                  <a:lnTo>
                    <a:pt x="15099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7570797" y="3805898"/>
              <a:ext cx="324446" cy="88338"/>
            </a:xfrm>
            <a:custGeom>
              <a:avLst/>
              <a:gdLst/>
              <a:ahLst/>
              <a:cxnLst/>
              <a:rect l="l" t="t" r="r" b="b"/>
              <a:pathLst>
                <a:path w="18364" h="5000" extrusionOk="0">
                  <a:moveTo>
                    <a:pt x="0" y="1"/>
                  </a:moveTo>
                  <a:lnTo>
                    <a:pt x="0" y="4999"/>
                  </a:lnTo>
                  <a:lnTo>
                    <a:pt x="18363" y="4999"/>
                  </a:lnTo>
                  <a:lnTo>
                    <a:pt x="1836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4"/>
          <p:cNvSpPr/>
          <p:nvPr/>
        </p:nvSpPr>
        <p:spPr>
          <a:xfrm>
            <a:off x="2770904" y="4409793"/>
            <a:ext cx="829289" cy="191010"/>
          </a:xfrm>
          <a:custGeom>
            <a:avLst/>
            <a:gdLst/>
            <a:ahLst/>
            <a:cxnLst/>
            <a:rect l="l" t="t" r="r" b="b"/>
            <a:pathLst>
              <a:path w="41741" h="10954" extrusionOk="0">
                <a:moveTo>
                  <a:pt x="20870" y="0"/>
                </a:moveTo>
                <a:lnTo>
                  <a:pt x="18745" y="55"/>
                </a:lnTo>
                <a:lnTo>
                  <a:pt x="16674" y="109"/>
                </a:lnTo>
                <a:lnTo>
                  <a:pt x="14658" y="273"/>
                </a:lnTo>
                <a:lnTo>
                  <a:pt x="12751" y="436"/>
                </a:lnTo>
                <a:lnTo>
                  <a:pt x="10898" y="709"/>
                </a:lnTo>
                <a:lnTo>
                  <a:pt x="9209" y="981"/>
                </a:lnTo>
                <a:lnTo>
                  <a:pt x="7574" y="1254"/>
                </a:lnTo>
                <a:lnTo>
                  <a:pt x="6103" y="1635"/>
                </a:lnTo>
                <a:lnTo>
                  <a:pt x="4741" y="2017"/>
                </a:lnTo>
                <a:lnTo>
                  <a:pt x="3542" y="2452"/>
                </a:lnTo>
                <a:lnTo>
                  <a:pt x="2507" y="2888"/>
                </a:lnTo>
                <a:lnTo>
                  <a:pt x="1635" y="3379"/>
                </a:lnTo>
                <a:lnTo>
                  <a:pt x="927" y="3869"/>
                </a:lnTo>
                <a:lnTo>
                  <a:pt x="654" y="4142"/>
                </a:lnTo>
                <a:lnTo>
                  <a:pt x="382" y="4360"/>
                </a:lnTo>
                <a:lnTo>
                  <a:pt x="218" y="4632"/>
                </a:lnTo>
                <a:lnTo>
                  <a:pt x="109" y="4905"/>
                </a:lnTo>
                <a:lnTo>
                  <a:pt x="0" y="5177"/>
                </a:lnTo>
                <a:lnTo>
                  <a:pt x="0" y="5504"/>
                </a:lnTo>
                <a:lnTo>
                  <a:pt x="0" y="5776"/>
                </a:lnTo>
                <a:lnTo>
                  <a:pt x="109" y="6049"/>
                </a:lnTo>
                <a:lnTo>
                  <a:pt x="218" y="6321"/>
                </a:lnTo>
                <a:lnTo>
                  <a:pt x="382" y="6594"/>
                </a:lnTo>
                <a:lnTo>
                  <a:pt x="654" y="6866"/>
                </a:lnTo>
                <a:lnTo>
                  <a:pt x="927" y="7084"/>
                </a:lnTo>
                <a:lnTo>
                  <a:pt x="1635" y="7629"/>
                </a:lnTo>
                <a:lnTo>
                  <a:pt x="2507" y="8065"/>
                </a:lnTo>
                <a:lnTo>
                  <a:pt x="3542" y="8555"/>
                </a:lnTo>
                <a:lnTo>
                  <a:pt x="4741" y="8937"/>
                </a:lnTo>
                <a:lnTo>
                  <a:pt x="6103" y="9318"/>
                </a:lnTo>
                <a:lnTo>
                  <a:pt x="7574" y="9700"/>
                </a:lnTo>
                <a:lnTo>
                  <a:pt x="9209" y="10027"/>
                </a:lnTo>
                <a:lnTo>
                  <a:pt x="10898" y="10299"/>
                </a:lnTo>
                <a:lnTo>
                  <a:pt x="12751" y="10517"/>
                </a:lnTo>
                <a:lnTo>
                  <a:pt x="14658" y="10681"/>
                </a:lnTo>
                <a:lnTo>
                  <a:pt x="16674" y="10844"/>
                </a:lnTo>
                <a:lnTo>
                  <a:pt x="18745" y="10899"/>
                </a:lnTo>
                <a:lnTo>
                  <a:pt x="20870" y="10953"/>
                </a:lnTo>
                <a:lnTo>
                  <a:pt x="22995" y="10899"/>
                </a:lnTo>
                <a:lnTo>
                  <a:pt x="25066" y="10844"/>
                </a:lnTo>
                <a:lnTo>
                  <a:pt x="27082" y="10681"/>
                </a:lnTo>
                <a:lnTo>
                  <a:pt x="28989" y="10517"/>
                </a:lnTo>
                <a:lnTo>
                  <a:pt x="30842" y="10299"/>
                </a:lnTo>
                <a:lnTo>
                  <a:pt x="32531" y="10027"/>
                </a:lnTo>
                <a:lnTo>
                  <a:pt x="34166" y="9700"/>
                </a:lnTo>
                <a:lnTo>
                  <a:pt x="35637" y="9318"/>
                </a:lnTo>
                <a:lnTo>
                  <a:pt x="37000" y="8937"/>
                </a:lnTo>
                <a:lnTo>
                  <a:pt x="38198" y="8555"/>
                </a:lnTo>
                <a:lnTo>
                  <a:pt x="39234" y="8065"/>
                </a:lnTo>
                <a:lnTo>
                  <a:pt x="40106" y="7629"/>
                </a:lnTo>
                <a:lnTo>
                  <a:pt x="40814" y="7084"/>
                </a:lnTo>
                <a:lnTo>
                  <a:pt x="41086" y="6866"/>
                </a:lnTo>
                <a:lnTo>
                  <a:pt x="41359" y="6594"/>
                </a:lnTo>
                <a:lnTo>
                  <a:pt x="41522" y="6321"/>
                </a:lnTo>
                <a:lnTo>
                  <a:pt x="41631" y="6049"/>
                </a:lnTo>
                <a:lnTo>
                  <a:pt x="41740" y="5776"/>
                </a:lnTo>
                <a:lnTo>
                  <a:pt x="41740" y="5504"/>
                </a:lnTo>
                <a:lnTo>
                  <a:pt x="41740" y="5177"/>
                </a:lnTo>
                <a:lnTo>
                  <a:pt x="41631" y="4905"/>
                </a:lnTo>
                <a:lnTo>
                  <a:pt x="41522" y="4632"/>
                </a:lnTo>
                <a:lnTo>
                  <a:pt x="41359" y="4360"/>
                </a:lnTo>
                <a:lnTo>
                  <a:pt x="41086" y="4142"/>
                </a:lnTo>
                <a:lnTo>
                  <a:pt x="40814" y="3869"/>
                </a:lnTo>
                <a:lnTo>
                  <a:pt x="40106" y="3379"/>
                </a:lnTo>
                <a:lnTo>
                  <a:pt x="39234" y="2888"/>
                </a:lnTo>
                <a:lnTo>
                  <a:pt x="38198" y="2452"/>
                </a:lnTo>
                <a:lnTo>
                  <a:pt x="37000" y="2017"/>
                </a:lnTo>
                <a:lnTo>
                  <a:pt x="35637" y="1635"/>
                </a:lnTo>
                <a:lnTo>
                  <a:pt x="34166" y="1254"/>
                </a:lnTo>
                <a:lnTo>
                  <a:pt x="32531" y="981"/>
                </a:lnTo>
                <a:lnTo>
                  <a:pt x="30842" y="709"/>
                </a:lnTo>
                <a:lnTo>
                  <a:pt x="28989" y="436"/>
                </a:lnTo>
                <a:lnTo>
                  <a:pt x="27082" y="273"/>
                </a:lnTo>
                <a:lnTo>
                  <a:pt x="25066" y="109"/>
                </a:lnTo>
                <a:lnTo>
                  <a:pt x="22995" y="55"/>
                </a:lnTo>
                <a:lnTo>
                  <a:pt x="20870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 flipH="1">
            <a:off x="3031063" y="1847955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 flipH="1">
            <a:off x="2749563" y="1637655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/>
          <p:nvPr/>
        </p:nvSpPr>
        <p:spPr>
          <a:xfrm flipH="1">
            <a:off x="7798175" y="60960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"/>
          <p:cNvSpPr/>
          <p:nvPr/>
        </p:nvSpPr>
        <p:spPr>
          <a:xfrm flipH="1">
            <a:off x="7601288" y="8223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9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2314668" y="539496"/>
            <a:ext cx="4514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6685300" y="936685"/>
            <a:ext cx="1235095" cy="334918"/>
          </a:xfrm>
          <a:custGeom>
            <a:avLst/>
            <a:gdLst/>
            <a:ahLst/>
            <a:cxnLst/>
            <a:rect l="l" t="t" r="r" b="b"/>
            <a:pathLst>
              <a:path w="68275" h="18514" extrusionOk="0">
                <a:moveTo>
                  <a:pt x="16281" y="0"/>
                </a:moveTo>
                <a:lnTo>
                  <a:pt x="15362" y="263"/>
                </a:lnTo>
                <a:lnTo>
                  <a:pt x="14443" y="525"/>
                </a:lnTo>
                <a:lnTo>
                  <a:pt x="13524" y="788"/>
                </a:lnTo>
                <a:lnTo>
                  <a:pt x="12605" y="1182"/>
                </a:lnTo>
                <a:lnTo>
                  <a:pt x="11817" y="1707"/>
                </a:lnTo>
                <a:lnTo>
                  <a:pt x="10110" y="2889"/>
                </a:lnTo>
                <a:lnTo>
                  <a:pt x="8666" y="4333"/>
                </a:lnTo>
                <a:lnTo>
                  <a:pt x="7222" y="5909"/>
                </a:lnTo>
                <a:lnTo>
                  <a:pt x="5909" y="7484"/>
                </a:lnTo>
                <a:lnTo>
                  <a:pt x="4727" y="9191"/>
                </a:lnTo>
                <a:lnTo>
                  <a:pt x="3677" y="10898"/>
                </a:lnTo>
                <a:lnTo>
                  <a:pt x="2758" y="12605"/>
                </a:lnTo>
                <a:lnTo>
                  <a:pt x="1314" y="15625"/>
                </a:lnTo>
                <a:lnTo>
                  <a:pt x="394" y="17725"/>
                </a:lnTo>
                <a:lnTo>
                  <a:pt x="1" y="18513"/>
                </a:lnTo>
                <a:lnTo>
                  <a:pt x="68275" y="18513"/>
                </a:lnTo>
                <a:lnTo>
                  <a:pt x="67093" y="17069"/>
                </a:lnTo>
                <a:lnTo>
                  <a:pt x="66043" y="15887"/>
                </a:lnTo>
                <a:lnTo>
                  <a:pt x="64861" y="14968"/>
                </a:lnTo>
                <a:lnTo>
                  <a:pt x="63679" y="14312"/>
                </a:lnTo>
                <a:lnTo>
                  <a:pt x="62498" y="13918"/>
                </a:lnTo>
                <a:lnTo>
                  <a:pt x="61447" y="13655"/>
                </a:lnTo>
                <a:lnTo>
                  <a:pt x="60266" y="13524"/>
                </a:lnTo>
                <a:lnTo>
                  <a:pt x="59215" y="13524"/>
                </a:lnTo>
                <a:lnTo>
                  <a:pt x="58165" y="13655"/>
                </a:lnTo>
                <a:lnTo>
                  <a:pt x="57377" y="13918"/>
                </a:lnTo>
                <a:lnTo>
                  <a:pt x="55802" y="14312"/>
                </a:lnTo>
                <a:lnTo>
                  <a:pt x="54751" y="14837"/>
                </a:lnTo>
                <a:lnTo>
                  <a:pt x="54489" y="14968"/>
                </a:lnTo>
                <a:lnTo>
                  <a:pt x="53570" y="13524"/>
                </a:lnTo>
                <a:lnTo>
                  <a:pt x="52519" y="12079"/>
                </a:lnTo>
                <a:lnTo>
                  <a:pt x="51206" y="10373"/>
                </a:lnTo>
                <a:lnTo>
                  <a:pt x="49631" y="8666"/>
                </a:lnTo>
                <a:lnTo>
                  <a:pt x="48712" y="8009"/>
                </a:lnTo>
                <a:lnTo>
                  <a:pt x="47793" y="7222"/>
                </a:lnTo>
                <a:lnTo>
                  <a:pt x="46742" y="6696"/>
                </a:lnTo>
                <a:lnTo>
                  <a:pt x="45823" y="6171"/>
                </a:lnTo>
                <a:lnTo>
                  <a:pt x="44773" y="5909"/>
                </a:lnTo>
                <a:lnTo>
                  <a:pt x="43591" y="5777"/>
                </a:lnTo>
                <a:lnTo>
                  <a:pt x="42541" y="5909"/>
                </a:lnTo>
                <a:lnTo>
                  <a:pt x="41490" y="6171"/>
                </a:lnTo>
                <a:lnTo>
                  <a:pt x="40309" y="6434"/>
                </a:lnTo>
                <a:lnTo>
                  <a:pt x="39258" y="6959"/>
                </a:lnTo>
                <a:lnTo>
                  <a:pt x="37026" y="8009"/>
                </a:lnTo>
                <a:lnTo>
                  <a:pt x="35057" y="9322"/>
                </a:lnTo>
                <a:lnTo>
                  <a:pt x="33350" y="10504"/>
                </a:lnTo>
                <a:lnTo>
                  <a:pt x="32037" y="11686"/>
                </a:lnTo>
                <a:lnTo>
                  <a:pt x="30855" y="12736"/>
                </a:lnTo>
                <a:lnTo>
                  <a:pt x="30724" y="12211"/>
                </a:lnTo>
                <a:lnTo>
                  <a:pt x="30199" y="10767"/>
                </a:lnTo>
                <a:lnTo>
                  <a:pt x="29280" y="8666"/>
                </a:lnTo>
                <a:lnTo>
                  <a:pt x="28623" y="7615"/>
                </a:lnTo>
                <a:lnTo>
                  <a:pt x="27967" y="6434"/>
                </a:lnTo>
                <a:lnTo>
                  <a:pt x="27048" y="5252"/>
                </a:lnTo>
                <a:lnTo>
                  <a:pt x="26129" y="4070"/>
                </a:lnTo>
                <a:lnTo>
                  <a:pt x="24947" y="3020"/>
                </a:lnTo>
                <a:lnTo>
                  <a:pt x="23765" y="1970"/>
                </a:lnTo>
                <a:lnTo>
                  <a:pt x="22321" y="1182"/>
                </a:lnTo>
                <a:lnTo>
                  <a:pt x="20745" y="525"/>
                </a:lnTo>
                <a:lnTo>
                  <a:pt x="19039" y="131"/>
                </a:lnTo>
                <a:lnTo>
                  <a:pt x="17200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7846831" y="540000"/>
            <a:ext cx="577180" cy="185278"/>
          </a:xfrm>
          <a:custGeom>
            <a:avLst/>
            <a:gdLst/>
            <a:ahLst/>
            <a:cxnLst/>
            <a:rect l="l" t="t" r="r" b="b"/>
            <a:pathLst>
              <a:path w="31906" h="10242" extrusionOk="0">
                <a:moveTo>
                  <a:pt x="12736" y="1"/>
                </a:moveTo>
                <a:lnTo>
                  <a:pt x="11686" y="132"/>
                </a:lnTo>
                <a:lnTo>
                  <a:pt x="10636" y="394"/>
                </a:lnTo>
                <a:lnTo>
                  <a:pt x="9454" y="920"/>
                </a:lnTo>
                <a:lnTo>
                  <a:pt x="8404" y="1576"/>
                </a:lnTo>
                <a:lnTo>
                  <a:pt x="7353" y="2364"/>
                </a:lnTo>
                <a:lnTo>
                  <a:pt x="6303" y="3283"/>
                </a:lnTo>
                <a:lnTo>
                  <a:pt x="4202" y="5121"/>
                </a:lnTo>
                <a:lnTo>
                  <a:pt x="2495" y="6959"/>
                </a:lnTo>
                <a:lnTo>
                  <a:pt x="1182" y="8666"/>
                </a:lnTo>
                <a:lnTo>
                  <a:pt x="1" y="10242"/>
                </a:lnTo>
                <a:lnTo>
                  <a:pt x="31906" y="10242"/>
                </a:lnTo>
                <a:lnTo>
                  <a:pt x="31774" y="9454"/>
                </a:lnTo>
                <a:lnTo>
                  <a:pt x="31512" y="8535"/>
                </a:lnTo>
                <a:lnTo>
                  <a:pt x="31118" y="7485"/>
                </a:lnTo>
                <a:lnTo>
                  <a:pt x="30593" y="6434"/>
                </a:lnTo>
                <a:lnTo>
                  <a:pt x="29805" y="5384"/>
                </a:lnTo>
                <a:lnTo>
                  <a:pt x="29411" y="4990"/>
                </a:lnTo>
                <a:lnTo>
                  <a:pt x="28886" y="4596"/>
                </a:lnTo>
                <a:lnTo>
                  <a:pt x="28229" y="4333"/>
                </a:lnTo>
                <a:lnTo>
                  <a:pt x="27573" y="4202"/>
                </a:lnTo>
                <a:lnTo>
                  <a:pt x="26260" y="4202"/>
                </a:lnTo>
                <a:lnTo>
                  <a:pt x="24947" y="4333"/>
                </a:lnTo>
                <a:lnTo>
                  <a:pt x="23634" y="4727"/>
                </a:lnTo>
                <a:lnTo>
                  <a:pt x="22452" y="5252"/>
                </a:lnTo>
                <a:lnTo>
                  <a:pt x="21402" y="5909"/>
                </a:lnTo>
                <a:lnTo>
                  <a:pt x="20746" y="6303"/>
                </a:lnTo>
                <a:lnTo>
                  <a:pt x="19958" y="6828"/>
                </a:lnTo>
                <a:lnTo>
                  <a:pt x="19695" y="5778"/>
                </a:lnTo>
                <a:lnTo>
                  <a:pt x="19170" y="4727"/>
                </a:lnTo>
                <a:lnTo>
                  <a:pt x="18513" y="3414"/>
                </a:lnTo>
                <a:lnTo>
                  <a:pt x="17463" y="2101"/>
                </a:lnTo>
                <a:lnTo>
                  <a:pt x="16938" y="1576"/>
                </a:lnTo>
                <a:lnTo>
                  <a:pt x="16281" y="1051"/>
                </a:lnTo>
                <a:lnTo>
                  <a:pt x="15494" y="657"/>
                </a:lnTo>
                <a:lnTo>
                  <a:pt x="14706" y="263"/>
                </a:lnTo>
                <a:lnTo>
                  <a:pt x="13787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5"/>
          <p:cNvGrpSpPr/>
          <p:nvPr/>
        </p:nvGrpSpPr>
        <p:grpSpPr>
          <a:xfrm>
            <a:off x="519429" y="3023292"/>
            <a:ext cx="1209180" cy="2227826"/>
            <a:chOff x="983825" y="1436200"/>
            <a:chExt cx="1562450" cy="2878700"/>
          </a:xfrm>
        </p:grpSpPr>
        <p:sp>
          <p:nvSpPr>
            <p:cNvPr id="136" name="Google Shape;136;p15"/>
            <p:cNvSpPr/>
            <p:nvPr/>
          </p:nvSpPr>
          <p:spPr>
            <a:xfrm>
              <a:off x="1321900" y="2352000"/>
              <a:ext cx="1224375" cy="1214525"/>
            </a:xfrm>
            <a:custGeom>
              <a:avLst/>
              <a:gdLst/>
              <a:ahLst/>
              <a:cxnLst/>
              <a:rect l="l" t="t" r="r" b="b"/>
              <a:pathLst>
                <a:path w="48975" h="48581" extrusionOk="0">
                  <a:moveTo>
                    <a:pt x="30461" y="0"/>
                  </a:moveTo>
                  <a:lnTo>
                    <a:pt x="29411" y="132"/>
                  </a:lnTo>
                  <a:lnTo>
                    <a:pt x="28492" y="263"/>
                  </a:lnTo>
                  <a:lnTo>
                    <a:pt x="27573" y="394"/>
                  </a:lnTo>
                  <a:lnTo>
                    <a:pt x="26654" y="788"/>
                  </a:lnTo>
                  <a:lnTo>
                    <a:pt x="25866" y="1182"/>
                  </a:lnTo>
                  <a:lnTo>
                    <a:pt x="25078" y="1576"/>
                  </a:lnTo>
                  <a:lnTo>
                    <a:pt x="23634" y="2626"/>
                  </a:lnTo>
                  <a:lnTo>
                    <a:pt x="22452" y="3939"/>
                  </a:lnTo>
                  <a:lnTo>
                    <a:pt x="21402" y="5252"/>
                  </a:lnTo>
                  <a:lnTo>
                    <a:pt x="20483" y="6696"/>
                  </a:lnTo>
                  <a:lnTo>
                    <a:pt x="19695" y="8272"/>
                  </a:lnTo>
                  <a:lnTo>
                    <a:pt x="19039" y="9848"/>
                  </a:lnTo>
                  <a:lnTo>
                    <a:pt x="18645" y="11292"/>
                  </a:lnTo>
                  <a:lnTo>
                    <a:pt x="17857" y="13918"/>
                  </a:lnTo>
                  <a:lnTo>
                    <a:pt x="17594" y="15756"/>
                  </a:lnTo>
                  <a:lnTo>
                    <a:pt x="17463" y="16412"/>
                  </a:lnTo>
                  <a:lnTo>
                    <a:pt x="17069" y="16412"/>
                  </a:lnTo>
                  <a:lnTo>
                    <a:pt x="16150" y="16150"/>
                  </a:lnTo>
                  <a:lnTo>
                    <a:pt x="14443" y="16019"/>
                  </a:lnTo>
                  <a:lnTo>
                    <a:pt x="13524" y="16150"/>
                  </a:lnTo>
                  <a:lnTo>
                    <a:pt x="12474" y="16281"/>
                  </a:lnTo>
                  <a:lnTo>
                    <a:pt x="11292" y="16544"/>
                  </a:lnTo>
                  <a:lnTo>
                    <a:pt x="10110" y="17069"/>
                  </a:lnTo>
                  <a:lnTo>
                    <a:pt x="8929" y="17725"/>
                  </a:lnTo>
                  <a:lnTo>
                    <a:pt x="7616" y="18513"/>
                  </a:lnTo>
                  <a:lnTo>
                    <a:pt x="6303" y="19695"/>
                  </a:lnTo>
                  <a:lnTo>
                    <a:pt x="4990" y="21008"/>
                  </a:lnTo>
                  <a:lnTo>
                    <a:pt x="3808" y="22715"/>
                  </a:lnTo>
                  <a:lnTo>
                    <a:pt x="2495" y="24684"/>
                  </a:lnTo>
                  <a:lnTo>
                    <a:pt x="1445" y="26916"/>
                  </a:lnTo>
                  <a:lnTo>
                    <a:pt x="657" y="28886"/>
                  </a:lnTo>
                  <a:lnTo>
                    <a:pt x="132" y="30855"/>
                  </a:lnTo>
                  <a:lnTo>
                    <a:pt x="1" y="32693"/>
                  </a:lnTo>
                  <a:lnTo>
                    <a:pt x="132" y="34400"/>
                  </a:lnTo>
                  <a:lnTo>
                    <a:pt x="394" y="35844"/>
                  </a:lnTo>
                  <a:lnTo>
                    <a:pt x="920" y="37157"/>
                  </a:lnTo>
                  <a:lnTo>
                    <a:pt x="1707" y="38339"/>
                  </a:lnTo>
                  <a:lnTo>
                    <a:pt x="2495" y="39389"/>
                  </a:lnTo>
                  <a:lnTo>
                    <a:pt x="3546" y="40177"/>
                  </a:lnTo>
                  <a:lnTo>
                    <a:pt x="4596" y="40702"/>
                  </a:lnTo>
                  <a:lnTo>
                    <a:pt x="5909" y="40965"/>
                  </a:lnTo>
                  <a:lnTo>
                    <a:pt x="7091" y="41096"/>
                  </a:lnTo>
                  <a:lnTo>
                    <a:pt x="8404" y="40834"/>
                  </a:lnTo>
                  <a:lnTo>
                    <a:pt x="9717" y="40440"/>
                  </a:lnTo>
                  <a:lnTo>
                    <a:pt x="11029" y="39652"/>
                  </a:lnTo>
                  <a:lnTo>
                    <a:pt x="11292" y="40177"/>
                  </a:lnTo>
                  <a:lnTo>
                    <a:pt x="11949" y="41359"/>
                  </a:lnTo>
                  <a:lnTo>
                    <a:pt x="13262" y="43066"/>
                  </a:lnTo>
                  <a:lnTo>
                    <a:pt x="14049" y="43985"/>
                  </a:lnTo>
                  <a:lnTo>
                    <a:pt x="14968" y="44904"/>
                  </a:lnTo>
                  <a:lnTo>
                    <a:pt x="16019" y="45823"/>
                  </a:lnTo>
                  <a:lnTo>
                    <a:pt x="17200" y="46611"/>
                  </a:lnTo>
                  <a:lnTo>
                    <a:pt x="18513" y="47398"/>
                  </a:lnTo>
                  <a:lnTo>
                    <a:pt x="19958" y="47924"/>
                  </a:lnTo>
                  <a:lnTo>
                    <a:pt x="21533" y="48449"/>
                  </a:lnTo>
                  <a:lnTo>
                    <a:pt x="23240" y="48580"/>
                  </a:lnTo>
                  <a:lnTo>
                    <a:pt x="24947" y="48580"/>
                  </a:lnTo>
                  <a:lnTo>
                    <a:pt x="26916" y="48186"/>
                  </a:lnTo>
                  <a:lnTo>
                    <a:pt x="28755" y="47661"/>
                  </a:lnTo>
                  <a:lnTo>
                    <a:pt x="30461" y="47005"/>
                  </a:lnTo>
                  <a:lnTo>
                    <a:pt x="32037" y="46217"/>
                  </a:lnTo>
                  <a:lnTo>
                    <a:pt x="33350" y="45298"/>
                  </a:lnTo>
                  <a:lnTo>
                    <a:pt x="34532" y="44379"/>
                  </a:lnTo>
                  <a:lnTo>
                    <a:pt x="35451" y="43460"/>
                  </a:lnTo>
                  <a:lnTo>
                    <a:pt x="36370" y="42540"/>
                  </a:lnTo>
                  <a:lnTo>
                    <a:pt x="37026" y="41621"/>
                  </a:lnTo>
                  <a:lnTo>
                    <a:pt x="38208" y="39915"/>
                  </a:lnTo>
                  <a:lnTo>
                    <a:pt x="38864" y="38470"/>
                  </a:lnTo>
                  <a:lnTo>
                    <a:pt x="39127" y="37420"/>
                  </a:lnTo>
                  <a:lnTo>
                    <a:pt x="39258" y="37026"/>
                  </a:lnTo>
                  <a:lnTo>
                    <a:pt x="40703" y="37026"/>
                  </a:lnTo>
                  <a:lnTo>
                    <a:pt x="42278" y="36895"/>
                  </a:lnTo>
                  <a:lnTo>
                    <a:pt x="43985" y="36501"/>
                  </a:lnTo>
                  <a:lnTo>
                    <a:pt x="44904" y="36238"/>
                  </a:lnTo>
                  <a:lnTo>
                    <a:pt x="45823" y="35713"/>
                  </a:lnTo>
                  <a:lnTo>
                    <a:pt x="46611" y="35319"/>
                  </a:lnTo>
                  <a:lnTo>
                    <a:pt x="47267" y="34663"/>
                  </a:lnTo>
                  <a:lnTo>
                    <a:pt x="47924" y="33875"/>
                  </a:lnTo>
                  <a:lnTo>
                    <a:pt x="48449" y="32956"/>
                  </a:lnTo>
                  <a:lnTo>
                    <a:pt x="48843" y="31905"/>
                  </a:lnTo>
                  <a:lnTo>
                    <a:pt x="48974" y="30724"/>
                  </a:lnTo>
                  <a:lnTo>
                    <a:pt x="48974" y="29411"/>
                  </a:lnTo>
                  <a:lnTo>
                    <a:pt x="48712" y="28098"/>
                  </a:lnTo>
                  <a:lnTo>
                    <a:pt x="48449" y="26785"/>
                  </a:lnTo>
                  <a:lnTo>
                    <a:pt x="48055" y="25603"/>
                  </a:lnTo>
                  <a:lnTo>
                    <a:pt x="47530" y="24422"/>
                  </a:lnTo>
                  <a:lnTo>
                    <a:pt x="47005" y="23371"/>
                  </a:lnTo>
                  <a:lnTo>
                    <a:pt x="45692" y="21402"/>
                  </a:lnTo>
                  <a:lnTo>
                    <a:pt x="44510" y="19695"/>
                  </a:lnTo>
                  <a:lnTo>
                    <a:pt x="43328" y="18513"/>
                  </a:lnTo>
                  <a:lnTo>
                    <a:pt x="42278" y="17463"/>
                  </a:lnTo>
                  <a:lnTo>
                    <a:pt x="42278" y="16675"/>
                  </a:lnTo>
                  <a:lnTo>
                    <a:pt x="42016" y="14706"/>
                  </a:lnTo>
                  <a:lnTo>
                    <a:pt x="41622" y="11817"/>
                  </a:lnTo>
                  <a:lnTo>
                    <a:pt x="41228" y="10241"/>
                  </a:lnTo>
                  <a:lnTo>
                    <a:pt x="40703" y="8666"/>
                  </a:lnTo>
                  <a:lnTo>
                    <a:pt x="40046" y="7090"/>
                  </a:lnTo>
                  <a:lnTo>
                    <a:pt x="39258" y="5515"/>
                  </a:lnTo>
                  <a:lnTo>
                    <a:pt x="38339" y="3939"/>
                  </a:lnTo>
                  <a:lnTo>
                    <a:pt x="37158" y="2626"/>
                  </a:lnTo>
                  <a:lnTo>
                    <a:pt x="36501" y="2101"/>
                  </a:lnTo>
                  <a:lnTo>
                    <a:pt x="35845" y="1576"/>
                  </a:lnTo>
                  <a:lnTo>
                    <a:pt x="35057" y="1051"/>
                  </a:lnTo>
                  <a:lnTo>
                    <a:pt x="34269" y="657"/>
                  </a:lnTo>
                  <a:lnTo>
                    <a:pt x="33481" y="394"/>
                  </a:lnTo>
                  <a:lnTo>
                    <a:pt x="32562" y="132"/>
                  </a:lnTo>
                  <a:lnTo>
                    <a:pt x="31512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983825" y="1436200"/>
              <a:ext cx="830475" cy="2218950"/>
            </a:xfrm>
            <a:custGeom>
              <a:avLst/>
              <a:gdLst/>
              <a:ahLst/>
              <a:cxnLst/>
              <a:rect l="l" t="t" r="r" b="b"/>
              <a:pathLst>
                <a:path w="33219" h="88758" extrusionOk="0">
                  <a:moveTo>
                    <a:pt x="20614" y="0"/>
                  </a:moveTo>
                  <a:lnTo>
                    <a:pt x="19957" y="132"/>
                  </a:lnTo>
                  <a:lnTo>
                    <a:pt x="19301" y="263"/>
                  </a:lnTo>
                  <a:lnTo>
                    <a:pt x="18644" y="657"/>
                  </a:lnTo>
                  <a:lnTo>
                    <a:pt x="17856" y="1182"/>
                  </a:lnTo>
                  <a:lnTo>
                    <a:pt x="17069" y="1839"/>
                  </a:lnTo>
                  <a:lnTo>
                    <a:pt x="16281" y="2758"/>
                  </a:lnTo>
                  <a:lnTo>
                    <a:pt x="15362" y="3939"/>
                  </a:lnTo>
                  <a:lnTo>
                    <a:pt x="14443" y="5384"/>
                  </a:lnTo>
                  <a:lnTo>
                    <a:pt x="13392" y="7222"/>
                  </a:lnTo>
                  <a:lnTo>
                    <a:pt x="12342" y="9322"/>
                  </a:lnTo>
                  <a:lnTo>
                    <a:pt x="11160" y="11948"/>
                  </a:lnTo>
                  <a:lnTo>
                    <a:pt x="9979" y="14837"/>
                  </a:lnTo>
                  <a:lnTo>
                    <a:pt x="8666" y="18251"/>
                  </a:lnTo>
                  <a:lnTo>
                    <a:pt x="7221" y="22190"/>
                  </a:lnTo>
                  <a:lnTo>
                    <a:pt x="5908" y="26129"/>
                  </a:lnTo>
                  <a:lnTo>
                    <a:pt x="4858" y="29674"/>
                  </a:lnTo>
                  <a:lnTo>
                    <a:pt x="4201" y="32825"/>
                  </a:lnTo>
                  <a:lnTo>
                    <a:pt x="3676" y="35582"/>
                  </a:lnTo>
                  <a:lnTo>
                    <a:pt x="3414" y="37945"/>
                  </a:lnTo>
                  <a:lnTo>
                    <a:pt x="3414" y="39915"/>
                  </a:lnTo>
                  <a:lnTo>
                    <a:pt x="3545" y="41753"/>
                  </a:lnTo>
                  <a:lnTo>
                    <a:pt x="3676" y="43197"/>
                  </a:lnTo>
                  <a:lnTo>
                    <a:pt x="4070" y="44379"/>
                  </a:lnTo>
                  <a:lnTo>
                    <a:pt x="4333" y="45298"/>
                  </a:lnTo>
                  <a:lnTo>
                    <a:pt x="4727" y="46086"/>
                  </a:lnTo>
                  <a:lnTo>
                    <a:pt x="5121" y="46611"/>
                  </a:lnTo>
                  <a:lnTo>
                    <a:pt x="5777" y="47267"/>
                  </a:lnTo>
                  <a:lnTo>
                    <a:pt x="6171" y="47399"/>
                  </a:lnTo>
                  <a:lnTo>
                    <a:pt x="5383" y="49237"/>
                  </a:lnTo>
                  <a:lnTo>
                    <a:pt x="4595" y="51206"/>
                  </a:lnTo>
                  <a:lnTo>
                    <a:pt x="3545" y="53963"/>
                  </a:lnTo>
                  <a:lnTo>
                    <a:pt x="2626" y="56983"/>
                  </a:lnTo>
                  <a:lnTo>
                    <a:pt x="1707" y="60528"/>
                  </a:lnTo>
                  <a:lnTo>
                    <a:pt x="788" y="64205"/>
                  </a:lnTo>
                  <a:lnTo>
                    <a:pt x="263" y="68144"/>
                  </a:lnTo>
                  <a:lnTo>
                    <a:pt x="131" y="69982"/>
                  </a:lnTo>
                  <a:lnTo>
                    <a:pt x="0" y="71951"/>
                  </a:lnTo>
                  <a:lnTo>
                    <a:pt x="131" y="73789"/>
                  </a:lnTo>
                  <a:lnTo>
                    <a:pt x="263" y="75627"/>
                  </a:lnTo>
                  <a:lnTo>
                    <a:pt x="525" y="77466"/>
                  </a:lnTo>
                  <a:lnTo>
                    <a:pt x="1050" y="79172"/>
                  </a:lnTo>
                  <a:lnTo>
                    <a:pt x="1707" y="80748"/>
                  </a:lnTo>
                  <a:lnTo>
                    <a:pt x="2495" y="82324"/>
                  </a:lnTo>
                  <a:lnTo>
                    <a:pt x="3414" y="83637"/>
                  </a:lnTo>
                  <a:lnTo>
                    <a:pt x="4595" y="84950"/>
                  </a:lnTo>
                  <a:lnTo>
                    <a:pt x="5908" y="86000"/>
                  </a:lnTo>
                  <a:lnTo>
                    <a:pt x="7615" y="86919"/>
                  </a:lnTo>
                  <a:lnTo>
                    <a:pt x="9453" y="87707"/>
                  </a:lnTo>
                  <a:lnTo>
                    <a:pt x="11423" y="88232"/>
                  </a:lnTo>
                  <a:lnTo>
                    <a:pt x="13786" y="88626"/>
                  </a:lnTo>
                  <a:lnTo>
                    <a:pt x="16412" y="88757"/>
                  </a:lnTo>
                  <a:lnTo>
                    <a:pt x="19038" y="88626"/>
                  </a:lnTo>
                  <a:lnTo>
                    <a:pt x="21401" y="88232"/>
                  </a:lnTo>
                  <a:lnTo>
                    <a:pt x="23502" y="87707"/>
                  </a:lnTo>
                  <a:lnTo>
                    <a:pt x="25340" y="87050"/>
                  </a:lnTo>
                  <a:lnTo>
                    <a:pt x="26916" y="86131"/>
                  </a:lnTo>
                  <a:lnTo>
                    <a:pt x="28360" y="85081"/>
                  </a:lnTo>
                  <a:lnTo>
                    <a:pt x="29542" y="83768"/>
                  </a:lnTo>
                  <a:lnTo>
                    <a:pt x="30592" y="82455"/>
                  </a:lnTo>
                  <a:lnTo>
                    <a:pt x="31380" y="81011"/>
                  </a:lnTo>
                  <a:lnTo>
                    <a:pt x="32036" y="79435"/>
                  </a:lnTo>
                  <a:lnTo>
                    <a:pt x="32562" y="77860"/>
                  </a:lnTo>
                  <a:lnTo>
                    <a:pt x="32955" y="76153"/>
                  </a:lnTo>
                  <a:lnTo>
                    <a:pt x="33087" y="74315"/>
                  </a:lnTo>
                  <a:lnTo>
                    <a:pt x="33218" y="72476"/>
                  </a:lnTo>
                  <a:lnTo>
                    <a:pt x="33218" y="70638"/>
                  </a:lnTo>
                  <a:lnTo>
                    <a:pt x="33087" y="68800"/>
                  </a:lnTo>
                  <a:lnTo>
                    <a:pt x="32693" y="64992"/>
                  </a:lnTo>
                  <a:lnTo>
                    <a:pt x="31905" y="61447"/>
                  </a:lnTo>
                  <a:lnTo>
                    <a:pt x="31117" y="58034"/>
                  </a:lnTo>
                  <a:lnTo>
                    <a:pt x="30198" y="55014"/>
                  </a:lnTo>
                  <a:lnTo>
                    <a:pt x="29279" y="52519"/>
                  </a:lnTo>
                  <a:lnTo>
                    <a:pt x="28491" y="50550"/>
                  </a:lnTo>
                  <a:lnTo>
                    <a:pt x="27835" y="48843"/>
                  </a:lnTo>
                  <a:lnTo>
                    <a:pt x="28623" y="48186"/>
                  </a:lnTo>
                  <a:lnTo>
                    <a:pt x="29410" y="47530"/>
                  </a:lnTo>
                  <a:lnTo>
                    <a:pt x="30067" y="46873"/>
                  </a:lnTo>
                  <a:lnTo>
                    <a:pt x="30461" y="46086"/>
                  </a:lnTo>
                  <a:lnTo>
                    <a:pt x="30986" y="45167"/>
                  </a:lnTo>
                  <a:lnTo>
                    <a:pt x="31249" y="44379"/>
                  </a:lnTo>
                  <a:lnTo>
                    <a:pt x="31511" y="43460"/>
                  </a:lnTo>
                  <a:lnTo>
                    <a:pt x="31774" y="42409"/>
                  </a:lnTo>
                  <a:lnTo>
                    <a:pt x="31905" y="40440"/>
                  </a:lnTo>
                  <a:lnTo>
                    <a:pt x="31774" y="38470"/>
                  </a:lnTo>
                  <a:lnTo>
                    <a:pt x="31380" y="36370"/>
                  </a:lnTo>
                  <a:lnTo>
                    <a:pt x="30986" y="34400"/>
                  </a:lnTo>
                  <a:lnTo>
                    <a:pt x="30461" y="32431"/>
                  </a:lnTo>
                  <a:lnTo>
                    <a:pt x="29804" y="30593"/>
                  </a:lnTo>
                  <a:lnTo>
                    <a:pt x="28491" y="27310"/>
                  </a:lnTo>
                  <a:lnTo>
                    <a:pt x="27441" y="25209"/>
                  </a:lnTo>
                  <a:lnTo>
                    <a:pt x="27047" y="24422"/>
                  </a:lnTo>
                  <a:lnTo>
                    <a:pt x="27441" y="21664"/>
                  </a:lnTo>
                  <a:lnTo>
                    <a:pt x="27835" y="19038"/>
                  </a:lnTo>
                  <a:lnTo>
                    <a:pt x="27966" y="16675"/>
                  </a:lnTo>
                  <a:lnTo>
                    <a:pt x="27966" y="14312"/>
                  </a:lnTo>
                  <a:lnTo>
                    <a:pt x="27966" y="12211"/>
                  </a:lnTo>
                  <a:lnTo>
                    <a:pt x="27704" y="10110"/>
                  </a:lnTo>
                  <a:lnTo>
                    <a:pt x="27441" y="8272"/>
                  </a:lnTo>
                  <a:lnTo>
                    <a:pt x="27047" y="6565"/>
                  </a:lnTo>
                  <a:lnTo>
                    <a:pt x="26522" y="5121"/>
                  </a:lnTo>
                  <a:lnTo>
                    <a:pt x="25997" y="3808"/>
                  </a:lnTo>
                  <a:lnTo>
                    <a:pt x="25472" y="2626"/>
                  </a:lnTo>
                  <a:lnTo>
                    <a:pt x="24815" y="1707"/>
                  </a:lnTo>
                  <a:lnTo>
                    <a:pt x="24159" y="919"/>
                  </a:lnTo>
                  <a:lnTo>
                    <a:pt x="23371" y="394"/>
                  </a:lnTo>
                  <a:lnTo>
                    <a:pt x="22583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1328475" y="2811525"/>
              <a:ext cx="141150" cy="1503375"/>
            </a:xfrm>
            <a:custGeom>
              <a:avLst/>
              <a:gdLst/>
              <a:ahLst/>
              <a:cxnLst/>
              <a:rect l="l" t="t" r="r" b="b"/>
              <a:pathLst>
                <a:path w="5646" h="60135" extrusionOk="0">
                  <a:moveTo>
                    <a:pt x="2889" y="1"/>
                  </a:moveTo>
                  <a:lnTo>
                    <a:pt x="0" y="60135"/>
                  </a:lnTo>
                  <a:lnTo>
                    <a:pt x="5646" y="60135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1371150" y="3133200"/>
              <a:ext cx="265900" cy="351250"/>
            </a:xfrm>
            <a:custGeom>
              <a:avLst/>
              <a:gdLst/>
              <a:ahLst/>
              <a:cxnLst/>
              <a:rect l="l" t="t" r="r" b="b"/>
              <a:pathLst>
                <a:path w="10636" h="14050" extrusionOk="0">
                  <a:moveTo>
                    <a:pt x="10635" y="1"/>
                  </a:moveTo>
                  <a:lnTo>
                    <a:pt x="0" y="12343"/>
                  </a:lnTo>
                  <a:lnTo>
                    <a:pt x="2363" y="14050"/>
                  </a:lnTo>
                  <a:lnTo>
                    <a:pt x="10635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1952125" y="3011750"/>
              <a:ext cx="121475" cy="1303150"/>
            </a:xfrm>
            <a:custGeom>
              <a:avLst/>
              <a:gdLst/>
              <a:ahLst/>
              <a:cxnLst/>
              <a:rect l="l" t="t" r="r" b="b"/>
              <a:pathLst>
                <a:path w="4859" h="52126" extrusionOk="0">
                  <a:moveTo>
                    <a:pt x="2495" y="1"/>
                  </a:moveTo>
                  <a:lnTo>
                    <a:pt x="1" y="52126"/>
                  </a:lnTo>
                  <a:lnTo>
                    <a:pt x="4859" y="52126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1810975" y="3136500"/>
              <a:ext cx="226525" cy="351250"/>
            </a:xfrm>
            <a:custGeom>
              <a:avLst/>
              <a:gdLst/>
              <a:ahLst/>
              <a:cxnLst/>
              <a:rect l="l" t="t" r="r" b="b"/>
              <a:pathLst>
                <a:path w="9061" h="14050" extrusionOk="0">
                  <a:moveTo>
                    <a:pt x="1" y="0"/>
                  </a:moveTo>
                  <a:lnTo>
                    <a:pt x="7091" y="14049"/>
                  </a:lnTo>
                  <a:lnTo>
                    <a:pt x="9060" y="127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15"/>
          <p:cNvSpPr/>
          <p:nvPr/>
        </p:nvSpPr>
        <p:spPr>
          <a:xfrm flipH="1">
            <a:off x="2027056" y="1140075"/>
            <a:ext cx="577180" cy="185278"/>
          </a:xfrm>
          <a:custGeom>
            <a:avLst/>
            <a:gdLst/>
            <a:ahLst/>
            <a:cxnLst/>
            <a:rect l="l" t="t" r="r" b="b"/>
            <a:pathLst>
              <a:path w="31906" h="10242" extrusionOk="0">
                <a:moveTo>
                  <a:pt x="12736" y="1"/>
                </a:moveTo>
                <a:lnTo>
                  <a:pt x="11686" y="132"/>
                </a:lnTo>
                <a:lnTo>
                  <a:pt x="10636" y="394"/>
                </a:lnTo>
                <a:lnTo>
                  <a:pt x="9454" y="920"/>
                </a:lnTo>
                <a:lnTo>
                  <a:pt x="8404" y="1576"/>
                </a:lnTo>
                <a:lnTo>
                  <a:pt x="7353" y="2364"/>
                </a:lnTo>
                <a:lnTo>
                  <a:pt x="6303" y="3283"/>
                </a:lnTo>
                <a:lnTo>
                  <a:pt x="4202" y="5121"/>
                </a:lnTo>
                <a:lnTo>
                  <a:pt x="2495" y="6959"/>
                </a:lnTo>
                <a:lnTo>
                  <a:pt x="1182" y="8666"/>
                </a:lnTo>
                <a:lnTo>
                  <a:pt x="1" y="10242"/>
                </a:lnTo>
                <a:lnTo>
                  <a:pt x="31906" y="10242"/>
                </a:lnTo>
                <a:lnTo>
                  <a:pt x="31774" y="9454"/>
                </a:lnTo>
                <a:lnTo>
                  <a:pt x="31512" y="8535"/>
                </a:lnTo>
                <a:lnTo>
                  <a:pt x="31118" y="7485"/>
                </a:lnTo>
                <a:lnTo>
                  <a:pt x="30593" y="6434"/>
                </a:lnTo>
                <a:lnTo>
                  <a:pt x="29805" y="5384"/>
                </a:lnTo>
                <a:lnTo>
                  <a:pt x="29411" y="4990"/>
                </a:lnTo>
                <a:lnTo>
                  <a:pt x="28886" y="4596"/>
                </a:lnTo>
                <a:lnTo>
                  <a:pt x="28229" y="4333"/>
                </a:lnTo>
                <a:lnTo>
                  <a:pt x="27573" y="4202"/>
                </a:lnTo>
                <a:lnTo>
                  <a:pt x="26260" y="4202"/>
                </a:lnTo>
                <a:lnTo>
                  <a:pt x="24947" y="4333"/>
                </a:lnTo>
                <a:lnTo>
                  <a:pt x="23634" y="4727"/>
                </a:lnTo>
                <a:lnTo>
                  <a:pt x="22452" y="5252"/>
                </a:lnTo>
                <a:lnTo>
                  <a:pt x="21402" y="5909"/>
                </a:lnTo>
                <a:lnTo>
                  <a:pt x="20746" y="6303"/>
                </a:lnTo>
                <a:lnTo>
                  <a:pt x="19958" y="6828"/>
                </a:lnTo>
                <a:lnTo>
                  <a:pt x="19695" y="5778"/>
                </a:lnTo>
                <a:lnTo>
                  <a:pt x="19170" y="4727"/>
                </a:lnTo>
                <a:lnTo>
                  <a:pt x="18513" y="3414"/>
                </a:lnTo>
                <a:lnTo>
                  <a:pt x="17463" y="2101"/>
                </a:lnTo>
                <a:lnTo>
                  <a:pt x="16938" y="1576"/>
                </a:lnTo>
                <a:lnTo>
                  <a:pt x="16281" y="1051"/>
                </a:lnTo>
                <a:lnTo>
                  <a:pt x="15494" y="657"/>
                </a:lnTo>
                <a:lnTo>
                  <a:pt x="14706" y="263"/>
                </a:lnTo>
                <a:lnTo>
                  <a:pt x="13787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7279810" y="4265877"/>
            <a:ext cx="787550" cy="333116"/>
          </a:xfrm>
          <a:custGeom>
            <a:avLst/>
            <a:gdLst/>
            <a:ahLst/>
            <a:cxnLst/>
            <a:rect l="l" t="t" r="r" b="b"/>
            <a:pathLst>
              <a:path w="46123" h="19509" extrusionOk="0">
                <a:moveTo>
                  <a:pt x="17700" y="0"/>
                </a:moveTo>
                <a:lnTo>
                  <a:pt x="16796" y="129"/>
                </a:lnTo>
                <a:lnTo>
                  <a:pt x="15892" y="517"/>
                </a:lnTo>
                <a:lnTo>
                  <a:pt x="14987" y="1034"/>
                </a:lnTo>
                <a:lnTo>
                  <a:pt x="14212" y="1809"/>
                </a:lnTo>
                <a:lnTo>
                  <a:pt x="13437" y="2713"/>
                </a:lnTo>
                <a:lnTo>
                  <a:pt x="12791" y="3618"/>
                </a:lnTo>
                <a:lnTo>
                  <a:pt x="11757" y="5685"/>
                </a:lnTo>
                <a:lnTo>
                  <a:pt x="10853" y="7881"/>
                </a:lnTo>
                <a:lnTo>
                  <a:pt x="10207" y="9690"/>
                </a:lnTo>
                <a:lnTo>
                  <a:pt x="9690" y="11498"/>
                </a:lnTo>
                <a:lnTo>
                  <a:pt x="9174" y="10982"/>
                </a:lnTo>
                <a:lnTo>
                  <a:pt x="8528" y="10465"/>
                </a:lnTo>
                <a:lnTo>
                  <a:pt x="7752" y="9948"/>
                </a:lnTo>
                <a:lnTo>
                  <a:pt x="6719" y="9560"/>
                </a:lnTo>
                <a:lnTo>
                  <a:pt x="5685" y="9431"/>
                </a:lnTo>
                <a:lnTo>
                  <a:pt x="4523" y="9431"/>
                </a:lnTo>
                <a:lnTo>
                  <a:pt x="3877" y="9690"/>
                </a:lnTo>
                <a:lnTo>
                  <a:pt x="3231" y="9948"/>
                </a:lnTo>
                <a:lnTo>
                  <a:pt x="2714" y="10336"/>
                </a:lnTo>
                <a:lnTo>
                  <a:pt x="2197" y="10982"/>
                </a:lnTo>
                <a:lnTo>
                  <a:pt x="1810" y="11498"/>
                </a:lnTo>
                <a:lnTo>
                  <a:pt x="1422" y="12273"/>
                </a:lnTo>
                <a:lnTo>
                  <a:pt x="776" y="13824"/>
                </a:lnTo>
                <a:lnTo>
                  <a:pt x="389" y="15503"/>
                </a:lnTo>
                <a:lnTo>
                  <a:pt x="259" y="16924"/>
                </a:lnTo>
                <a:lnTo>
                  <a:pt x="130" y="18216"/>
                </a:lnTo>
                <a:lnTo>
                  <a:pt x="1" y="19508"/>
                </a:lnTo>
                <a:lnTo>
                  <a:pt x="46123" y="19508"/>
                </a:lnTo>
                <a:lnTo>
                  <a:pt x="45864" y="18475"/>
                </a:lnTo>
                <a:lnTo>
                  <a:pt x="45477" y="17441"/>
                </a:lnTo>
                <a:lnTo>
                  <a:pt x="45089" y="16149"/>
                </a:lnTo>
                <a:lnTo>
                  <a:pt x="44443" y="14857"/>
                </a:lnTo>
                <a:lnTo>
                  <a:pt x="43797" y="13565"/>
                </a:lnTo>
                <a:lnTo>
                  <a:pt x="42893" y="12661"/>
                </a:lnTo>
                <a:lnTo>
                  <a:pt x="42505" y="12273"/>
                </a:lnTo>
                <a:lnTo>
                  <a:pt x="41988" y="12015"/>
                </a:lnTo>
                <a:lnTo>
                  <a:pt x="41472" y="11886"/>
                </a:lnTo>
                <a:lnTo>
                  <a:pt x="40180" y="11886"/>
                </a:lnTo>
                <a:lnTo>
                  <a:pt x="39405" y="12273"/>
                </a:lnTo>
                <a:lnTo>
                  <a:pt x="38759" y="12661"/>
                </a:lnTo>
                <a:lnTo>
                  <a:pt x="38242" y="13049"/>
                </a:lnTo>
                <a:lnTo>
                  <a:pt x="37854" y="13565"/>
                </a:lnTo>
                <a:lnTo>
                  <a:pt x="37596" y="13953"/>
                </a:lnTo>
                <a:lnTo>
                  <a:pt x="37338" y="12919"/>
                </a:lnTo>
                <a:lnTo>
                  <a:pt x="37079" y="11886"/>
                </a:lnTo>
                <a:lnTo>
                  <a:pt x="36692" y="10594"/>
                </a:lnTo>
                <a:lnTo>
                  <a:pt x="36175" y="9302"/>
                </a:lnTo>
                <a:lnTo>
                  <a:pt x="35400" y="8010"/>
                </a:lnTo>
                <a:lnTo>
                  <a:pt x="34883" y="7364"/>
                </a:lnTo>
                <a:lnTo>
                  <a:pt x="34366" y="6847"/>
                </a:lnTo>
                <a:lnTo>
                  <a:pt x="33720" y="6331"/>
                </a:lnTo>
                <a:lnTo>
                  <a:pt x="32945" y="5943"/>
                </a:lnTo>
                <a:lnTo>
                  <a:pt x="32299" y="5685"/>
                </a:lnTo>
                <a:lnTo>
                  <a:pt x="31524" y="5555"/>
                </a:lnTo>
                <a:lnTo>
                  <a:pt x="30878" y="5426"/>
                </a:lnTo>
                <a:lnTo>
                  <a:pt x="30232" y="5426"/>
                </a:lnTo>
                <a:lnTo>
                  <a:pt x="29069" y="5685"/>
                </a:lnTo>
                <a:lnTo>
                  <a:pt x="28165" y="6201"/>
                </a:lnTo>
                <a:lnTo>
                  <a:pt x="27261" y="6718"/>
                </a:lnTo>
                <a:lnTo>
                  <a:pt x="26615" y="7235"/>
                </a:lnTo>
                <a:lnTo>
                  <a:pt x="26098" y="7881"/>
                </a:lnTo>
                <a:lnTo>
                  <a:pt x="25581" y="6589"/>
                </a:lnTo>
                <a:lnTo>
                  <a:pt x="24935" y="5426"/>
                </a:lnTo>
                <a:lnTo>
                  <a:pt x="23902" y="3876"/>
                </a:lnTo>
                <a:lnTo>
                  <a:pt x="22739" y="2455"/>
                </a:lnTo>
                <a:lnTo>
                  <a:pt x="22093" y="1809"/>
                </a:lnTo>
                <a:lnTo>
                  <a:pt x="21318" y="1292"/>
                </a:lnTo>
                <a:lnTo>
                  <a:pt x="20543" y="775"/>
                </a:lnTo>
                <a:lnTo>
                  <a:pt x="19638" y="388"/>
                </a:lnTo>
                <a:lnTo>
                  <a:pt x="18734" y="129"/>
                </a:lnTo>
                <a:lnTo>
                  <a:pt x="177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7987193" y="4415496"/>
            <a:ext cx="436796" cy="185315"/>
          </a:xfrm>
          <a:custGeom>
            <a:avLst/>
            <a:gdLst/>
            <a:ahLst/>
            <a:cxnLst/>
            <a:rect l="l" t="t" r="r" b="b"/>
            <a:pathLst>
              <a:path w="25581" h="10853" extrusionOk="0">
                <a:moveTo>
                  <a:pt x="12403" y="0"/>
                </a:moveTo>
                <a:lnTo>
                  <a:pt x="11498" y="129"/>
                </a:lnTo>
                <a:lnTo>
                  <a:pt x="10723" y="388"/>
                </a:lnTo>
                <a:lnTo>
                  <a:pt x="10077" y="646"/>
                </a:lnTo>
                <a:lnTo>
                  <a:pt x="9560" y="1163"/>
                </a:lnTo>
                <a:lnTo>
                  <a:pt x="8915" y="1680"/>
                </a:lnTo>
                <a:lnTo>
                  <a:pt x="8527" y="2196"/>
                </a:lnTo>
                <a:lnTo>
                  <a:pt x="7752" y="3488"/>
                </a:lnTo>
                <a:lnTo>
                  <a:pt x="7235" y="4780"/>
                </a:lnTo>
                <a:lnTo>
                  <a:pt x="6847" y="5943"/>
                </a:lnTo>
                <a:lnTo>
                  <a:pt x="6718" y="6976"/>
                </a:lnTo>
                <a:lnTo>
                  <a:pt x="6331" y="6589"/>
                </a:lnTo>
                <a:lnTo>
                  <a:pt x="5814" y="6201"/>
                </a:lnTo>
                <a:lnTo>
                  <a:pt x="5297" y="5943"/>
                </a:lnTo>
                <a:lnTo>
                  <a:pt x="4780" y="5814"/>
                </a:lnTo>
                <a:lnTo>
                  <a:pt x="4264" y="5685"/>
                </a:lnTo>
                <a:lnTo>
                  <a:pt x="3747" y="5685"/>
                </a:lnTo>
                <a:lnTo>
                  <a:pt x="3230" y="5814"/>
                </a:lnTo>
                <a:lnTo>
                  <a:pt x="2584" y="6072"/>
                </a:lnTo>
                <a:lnTo>
                  <a:pt x="2197" y="6201"/>
                </a:lnTo>
                <a:lnTo>
                  <a:pt x="1809" y="6460"/>
                </a:lnTo>
                <a:lnTo>
                  <a:pt x="1163" y="7235"/>
                </a:lnTo>
                <a:lnTo>
                  <a:pt x="646" y="8010"/>
                </a:lnTo>
                <a:lnTo>
                  <a:pt x="388" y="8785"/>
                </a:lnTo>
                <a:lnTo>
                  <a:pt x="259" y="9560"/>
                </a:lnTo>
                <a:lnTo>
                  <a:pt x="129" y="10206"/>
                </a:lnTo>
                <a:lnTo>
                  <a:pt x="0" y="10852"/>
                </a:lnTo>
                <a:lnTo>
                  <a:pt x="25580" y="10852"/>
                </a:lnTo>
                <a:lnTo>
                  <a:pt x="25580" y="9948"/>
                </a:lnTo>
                <a:lnTo>
                  <a:pt x="25451" y="8914"/>
                </a:lnTo>
                <a:lnTo>
                  <a:pt x="25322" y="7881"/>
                </a:lnTo>
                <a:lnTo>
                  <a:pt x="24934" y="6718"/>
                </a:lnTo>
                <a:lnTo>
                  <a:pt x="24418" y="5685"/>
                </a:lnTo>
                <a:lnTo>
                  <a:pt x="24159" y="5297"/>
                </a:lnTo>
                <a:lnTo>
                  <a:pt x="23772" y="4909"/>
                </a:lnTo>
                <a:lnTo>
                  <a:pt x="23384" y="4651"/>
                </a:lnTo>
                <a:lnTo>
                  <a:pt x="22996" y="4522"/>
                </a:lnTo>
                <a:lnTo>
                  <a:pt x="22092" y="4522"/>
                </a:lnTo>
                <a:lnTo>
                  <a:pt x="21317" y="4651"/>
                </a:lnTo>
                <a:lnTo>
                  <a:pt x="20671" y="4909"/>
                </a:lnTo>
                <a:lnTo>
                  <a:pt x="20154" y="5168"/>
                </a:lnTo>
                <a:lnTo>
                  <a:pt x="19508" y="5814"/>
                </a:lnTo>
                <a:lnTo>
                  <a:pt x="19250" y="6072"/>
                </a:lnTo>
                <a:lnTo>
                  <a:pt x="18862" y="5168"/>
                </a:lnTo>
                <a:lnTo>
                  <a:pt x="18346" y="4134"/>
                </a:lnTo>
                <a:lnTo>
                  <a:pt x="17570" y="3101"/>
                </a:lnTo>
                <a:lnTo>
                  <a:pt x="16537" y="1938"/>
                </a:lnTo>
                <a:lnTo>
                  <a:pt x="16020" y="1421"/>
                </a:lnTo>
                <a:lnTo>
                  <a:pt x="15374" y="1034"/>
                </a:lnTo>
                <a:lnTo>
                  <a:pt x="14728" y="646"/>
                </a:lnTo>
                <a:lnTo>
                  <a:pt x="13953" y="258"/>
                </a:lnTo>
                <a:lnTo>
                  <a:pt x="13178" y="129"/>
                </a:lnTo>
                <a:lnTo>
                  <a:pt x="124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CUSTOM_1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/>
          <p:nvPr/>
        </p:nvSpPr>
        <p:spPr>
          <a:xfrm>
            <a:off x="687275" y="937175"/>
            <a:ext cx="1556750" cy="503075"/>
          </a:xfrm>
          <a:custGeom>
            <a:avLst/>
            <a:gdLst/>
            <a:ahLst/>
            <a:cxnLst/>
            <a:rect l="l" t="t" r="r" b="b"/>
            <a:pathLst>
              <a:path w="62270" h="20123" extrusionOk="0">
                <a:moveTo>
                  <a:pt x="26194" y="1"/>
                </a:moveTo>
                <a:lnTo>
                  <a:pt x="25122" y="120"/>
                </a:lnTo>
                <a:lnTo>
                  <a:pt x="24051" y="239"/>
                </a:lnTo>
                <a:lnTo>
                  <a:pt x="22979" y="477"/>
                </a:lnTo>
                <a:lnTo>
                  <a:pt x="22027" y="715"/>
                </a:lnTo>
                <a:lnTo>
                  <a:pt x="21074" y="1191"/>
                </a:lnTo>
                <a:lnTo>
                  <a:pt x="20241" y="1549"/>
                </a:lnTo>
                <a:lnTo>
                  <a:pt x="18455" y="2739"/>
                </a:lnTo>
                <a:lnTo>
                  <a:pt x="16788" y="3930"/>
                </a:lnTo>
                <a:lnTo>
                  <a:pt x="15359" y="5359"/>
                </a:lnTo>
                <a:lnTo>
                  <a:pt x="13930" y="6906"/>
                </a:lnTo>
                <a:lnTo>
                  <a:pt x="12740" y="8454"/>
                </a:lnTo>
                <a:lnTo>
                  <a:pt x="11668" y="9883"/>
                </a:lnTo>
                <a:lnTo>
                  <a:pt x="9882" y="12621"/>
                </a:lnTo>
                <a:lnTo>
                  <a:pt x="8930" y="14526"/>
                </a:lnTo>
                <a:lnTo>
                  <a:pt x="8572" y="15360"/>
                </a:lnTo>
                <a:lnTo>
                  <a:pt x="7025" y="15479"/>
                </a:lnTo>
                <a:lnTo>
                  <a:pt x="5715" y="15717"/>
                </a:lnTo>
                <a:lnTo>
                  <a:pt x="4524" y="16074"/>
                </a:lnTo>
                <a:lnTo>
                  <a:pt x="3572" y="16431"/>
                </a:lnTo>
                <a:lnTo>
                  <a:pt x="2738" y="16789"/>
                </a:lnTo>
                <a:lnTo>
                  <a:pt x="2024" y="17146"/>
                </a:lnTo>
                <a:lnTo>
                  <a:pt x="1429" y="17622"/>
                </a:lnTo>
                <a:lnTo>
                  <a:pt x="1072" y="17979"/>
                </a:lnTo>
                <a:lnTo>
                  <a:pt x="357" y="18813"/>
                </a:lnTo>
                <a:lnTo>
                  <a:pt x="119" y="19408"/>
                </a:lnTo>
                <a:lnTo>
                  <a:pt x="0" y="19884"/>
                </a:lnTo>
                <a:lnTo>
                  <a:pt x="0" y="20122"/>
                </a:lnTo>
                <a:lnTo>
                  <a:pt x="62270" y="20122"/>
                </a:lnTo>
                <a:lnTo>
                  <a:pt x="62151" y="19646"/>
                </a:lnTo>
                <a:lnTo>
                  <a:pt x="61912" y="19170"/>
                </a:lnTo>
                <a:lnTo>
                  <a:pt x="61198" y="18456"/>
                </a:lnTo>
                <a:lnTo>
                  <a:pt x="60246" y="17622"/>
                </a:lnTo>
                <a:lnTo>
                  <a:pt x="59293" y="17027"/>
                </a:lnTo>
                <a:lnTo>
                  <a:pt x="57626" y="15955"/>
                </a:lnTo>
                <a:lnTo>
                  <a:pt x="56912" y="15598"/>
                </a:lnTo>
                <a:lnTo>
                  <a:pt x="56436" y="14169"/>
                </a:lnTo>
                <a:lnTo>
                  <a:pt x="55840" y="12741"/>
                </a:lnTo>
                <a:lnTo>
                  <a:pt x="55007" y="11074"/>
                </a:lnTo>
                <a:lnTo>
                  <a:pt x="53935" y="9288"/>
                </a:lnTo>
                <a:lnTo>
                  <a:pt x="53459" y="8454"/>
                </a:lnTo>
                <a:lnTo>
                  <a:pt x="52745" y="7621"/>
                </a:lnTo>
                <a:lnTo>
                  <a:pt x="52030" y="6906"/>
                </a:lnTo>
                <a:lnTo>
                  <a:pt x="51316" y="6311"/>
                </a:lnTo>
                <a:lnTo>
                  <a:pt x="50602" y="5835"/>
                </a:lnTo>
                <a:lnTo>
                  <a:pt x="49768" y="5478"/>
                </a:lnTo>
                <a:lnTo>
                  <a:pt x="48935" y="5240"/>
                </a:lnTo>
                <a:lnTo>
                  <a:pt x="47982" y="5240"/>
                </a:lnTo>
                <a:lnTo>
                  <a:pt x="47149" y="5478"/>
                </a:lnTo>
                <a:lnTo>
                  <a:pt x="46196" y="5835"/>
                </a:lnTo>
                <a:lnTo>
                  <a:pt x="45363" y="6192"/>
                </a:lnTo>
                <a:lnTo>
                  <a:pt x="44529" y="6787"/>
                </a:lnTo>
                <a:lnTo>
                  <a:pt x="42982" y="8097"/>
                </a:lnTo>
                <a:lnTo>
                  <a:pt x="41672" y="9407"/>
                </a:lnTo>
                <a:lnTo>
                  <a:pt x="40600" y="10716"/>
                </a:lnTo>
                <a:lnTo>
                  <a:pt x="39648" y="11907"/>
                </a:lnTo>
                <a:lnTo>
                  <a:pt x="38933" y="10359"/>
                </a:lnTo>
                <a:lnTo>
                  <a:pt x="37981" y="8573"/>
                </a:lnTo>
                <a:lnTo>
                  <a:pt x="36790" y="6668"/>
                </a:lnTo>
                <a:lnTo>
                  <a:pt x="35957" y="5597"/>
                </a:lnTo>
                <a:lnTo>
                  <a:pt x="35123" y="4525"/>
                </a:lnTo>
                <a:lnTo>
                  <a:pt x="34290" y="3573"/>
                </a:lnTo>
                <a:lnTo>
                  <a:pt x="33218" y="2620"/>
                </a:lnTo>
                <a:lnTo>
                  <a:pt x="32147" y="1787"/>
                </a:lnTo>
                <a:lnTo>
                  <a:pt x="30956" y="1191"/>
                </a:lnTo>
                <a:lnTo>
                  <a:pt x="29647" y="596"/>
                </a:lnTo>
                <a:lnTo>
                  <a:pt x="28337" y="239"/>
                </a:lnTo>
                <a:lnTo>
                  <a:pt x="27265" y="120"/>
                </a:lnTo>
                <a:lnTo>
                  <a:pt x="26194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5233750" y="3951875"/>
            <a:ext cx="1232325" cy="482225"/>
          </a:xfrm>
          <a:custGeom>
            <a:avLst/>
            <a:gdLst/>
            <a:ahLst/>
            <a:cxnLst/>
            <a:rect l="l" t="t" r="r" b="b"/>
            <a:pathLst>
              <a:path w="49293" h="19289" extrusionOk="0">
                <a:moveTo>
                  <a:pt x="30123" y="0"/>
                </a:moveTo>
                <a:lnTo>
                  <a:pt x="28695" y="119"/>
                </a:lnTo>
                <a:lnTo>
                  <a:pt x="27266" y="357"/>
                </a:lnTo>
                <a:lnTo>
                  <a:pt x="26075" y="834"/>
                </a:lnTo>
                <a:lnTo>
                  <a:pt x="24885" y="1429"/>
                </a:lnTo>
                <a:lnTo>
                  <a:pt x="23813" y="2143"/>
                </a:lnTo>
                <a:lnTo>
                  <a:pt x="22860" y="2977"/>
                </a:lnTo>
                <a:lnTo>
                  <a:pt x="22027" y="3810"/>
                </a:lnTo>
                <a:lnTo>
                  <a:pt x="21313" y="4763"/>
                </a:lnTo>
                <a:lnTo>
                  <a:pt x="20122" y="6549"/>
                </a:lnTo>
                <a:lnTo>
                  <a:pt x="19289" y="8096"/>
                </a:lnTo>
                <a:lnTo>
                  <a:pt x="18693" y="9644"/>
                </a:lnTo>
                <a:lnTo>
                  <a:pt x="17979" y="8930"/>
                </a:lnTo>
                <a:lnTo>
                  <a:pt x="17265" y="8335"/>
                </a:lnTo>
                <a:lnTo>
                  <a:pt x="16312" y="7620"/>
                </a:lnTo>
                <a:lnTo>
                  <a:pt x="15240" y="7144"/>
                </a:lnTo>
                <a:lnTo>
                  <a:pt x="14526" y="6906"/>
                </a:lnTo>
                <a:lnTo>
                  <a:pt x="13931" y="6787"/>
                </a:lnTo>
                <a:lnTo>
                  <a:pt x="13335" y="6668"/>
                </a:lnTo>
                <a:lnTo>
                  <a:pt x="12621" y="6787"/>
                </a:lnTo>
                <a:lnTo>
                  <a:pt x="11907" y="6906"/>
                </a:lnTo>
                <a:lnTo>
                  <a:pt x="11311" y="7263"/>
                </a:lnTo>
                <a:lnTo>
                  <a:pt x="10597" y="7620"/>
                </a:lnTo>
                <a:lnTo>
                  <a:pt x="10002" y="8096"/>
                </a:lnTo>
                <a:lnTo>
                  <a:pt x="8811" y="9287"/>
                </a:lnTo>
                <a:lnTo>
                  <a:pt x="7859" y="10478"/>
                </a:lnTo>
                <a:lnTo>
                  <a:pt x="7025" y="11787"/>
                </a:lnTo>
                <a:lnTo>
                  <a:pt x="6430" y="12978"/>
                </a:lnTo>
                <a:lnTo>
                  <a:pt x="5954" y="14050"/>
                </a:lnTo>
                <a:lnTo>
                  <a:pt x="5596" y="14883"/>
                </a:lnTo>
                <a:lnTo>
                  <a:pt x="4882" y="15359"/>
                </a:lnTo>
                <a:lnTo>
                  <a:pt x="3334" y="16312"/>
                </a:lnTo>
                <a:lnTo>
                  <a:pt x="2501" y="17026"/>
                </a:lnTo>
                <a:lnTo>
                  <a:pt x="1548" y="17740"/>
                </a:lnTo>
                <a:lnTo>
                  <a:pt x="715" y="18455"/>
                </a:lnTo>
                <a:lnTo>
                  <a:pt x="1" y="19288"/>
                </a:lnTo>
                <a:lnTo>
                  <a:pt x="49292" y="19288"/>
                </a:lnTo>
                <a:lnTo>
                  <a:pt x="48935" y="18812"/>
                </a:lnTo>
                <a:lnTo>
                  <a:pt x="47745" y="17740"/>
                </a:lnTo>
                <a:lnTo>
                  <a:pt x="47030" y="17026"/>
                </a:lnTo>
                <a:lnTo>
                  <a:pt x="46078" y="16431"/>
                </a:lnTo>
                <a:lnTo>
                  <a:pt x="45244" y="15955"/>
                </a:lnTo>
                <a:lnTo>
                  <a:pt x="44173" y="15716"/>
                </a:lnTo>
                <a:lnTo>
                  <a:pt x="43935" y="15121"/>
                </a:lnTo>
                <a:lnTo>
                  <a:pt x="43220" y="13335"/>
                </a:lnTo>
                <a:lnTo>
                  <a:pt x="42030" y="10835"/>
                </a:lnTo>
                <a:lnTo>
                  <a:pt x="41315" y="9406"/>
                </a:lnTo>
                <a:lnTo>
                  <a:pt x="40482" y="7858"/>
                </a:lnTo>
                <a:lnTo>
                  <a:pt x="39529" y="6430"/>
                </a:lnTo>
                <a:lnTo>
                  <a:pt x="38458" y="5001"/>
                </a:lnTo>
                <a:lnTo>
                  <a:pt x="37267" y="3691"/>
                </a:lnTo>
                <a:lnTo>
                  <a:pt x="36076" y="2500"/>
                </a:lnTo>
                <a:lnTo>
                  <a:pt x="34648" y="1429"/>
                </a:lnTo>
                <a:lnTo>
                  <a:pt x="33219" y="715"/>
                </a:lnTo>
                <a:lnTo>
                  <a:pt x="32505" y="357"/>
                </a:lnTo>
                <a:lnTo>
                  <a:pt x="31790" y="119"/>
                </a:lnTo>
                <a:lnTo>
                  <a:pt x="30957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7274148" y="2375288"/>
            <a:ext cx="1059675" cy="392925"/>
          </a:xfrm>
          <a:custGeom>
            <a:avLst/>
            <a:gdLst/>
            <a:ahLst/>
            <a:cxnLst/>
            <a:rect l="l" t="t" r="r" b="b"/>
            <a:pathLst>
              <a:path w="42387" h="15717" extrusionOk="0">
                <a:moveTo>
                  <a:pt x="18098" y="0"/>
                </a:moveTo>
                <a:lnTo>
                  <a:pt x="16908" y="357"/>
                </a:lnTo>
                <a:lnTo>
                  <a:pt x="15836" y="834"/>
                </a:lnTo>
                <a:lnTo>
                  <a:pt x="14645" y="1667"/>
                </a:lnTo>
                <a:lnTo>
                  <a:pt x="13574" y="2500"/>
                </a:lnTo>
                <a:lnTo>
                  <a:pt x="12621" y="3572"/>
                </a:lnTo>
                <a:lnTo>
                  <a:pt x="11669" y="4644"/>
                </a:lnTo>
                <a:lnTo>
                  <a:pt x="10716" y="5715"/>
                </a:lnTo>
                <a:lnTo>
                  <a:pt x="9049" y="7977"/>
                </a:lnTo>
                <a:lnTo>
                  <a:pt x="7740" y="10001"/>
                </a:lnTo>
                <a:lnTo>
                  <a:pt x="6549" y="11430"/>
                </a:lnTo>
                <a:lnTo>
                  <a:pt x="6073" y="11787"/>
                </a:lnTo>
                <a:lnTo>
                  <a:pt x="5716" y="11906"/>
                </a:lnTo>
                <a:lnTo>
                  <a:pt x="5001" y="12144"/>
                </a:lnTo>
                <a:lnTo>
                  <a:pt x="4049" y="12502"/>
                </a:lnTo>
                <a:lnTo>
                  <a:pt x="3096" y="13097"/>
                </a:lnTo>
                <a:lnTo>
                  <a:pt x="2144" y="13811"/>
                </a:lnTo>
                <a:lnTo>
                  <a:pt x="596" y="15121"/>
                </a:lnTo>
                <a:lnTo>
                  <a:pt x="1" y="15716"/>
                </a:lnTo>
                <a:lnTo>
                  <a:pt x="42387" y="15716"/>
                </a:lnTo>
                <a:lnTo>
                  <a:pt x="41434" y="14169"/>
                </a:lnTo>
                <a:lnTo>
                  <a:pt x="40482" y="12978"/>
                </a:lnTo>
                <a:lnTo>
                  <a:pt x="39410" y="12025"/>
                </a:lnTo>
                <a:lnTo>
                  <a:pt x="38339" y="11192"/>
                </a:lnTo>
                <a:lnTo>
                  <a:pt x="37267" y="10597"/>
                </a:lnTo>
                <a:lnTo>
                  <a:pt x="36196" y="10120"/>
                </a:lnTo>
                <a:lnTo>
                  <a:pt x="35124" y="9763"/>
                </a:lnTo>
                <a:lnTo>
                  <a:pt x="34172" y="9644"/>
                </a:lnTo>
                <a:lnTo>
                  <a:pt x="33219" y="9525"/>
                </a:lnTo>
                <a:lnTo>
                  <a:pt x="32267" y="9406"/>
                </a:lnTo>
                <a:lnTo>
                  <a:pt x="30838" y="9525"/>
                </a:lnTo>
                <a:lnTo>
                  <a:pt x="29885" y="9763"/>
                </a:lnTo>
                <a:lnTo>
                  <a:pt x="29528" y="9763"/>
                </a:lnTo>
                <a:lnTo>
                  <a:pt x="28814" y="8334"/>
                </a:lnTo>
                <a:lnTo>
                  <a:pt x="27980" y="6787"/>
                </a:lnTo>
                <a:lnTo>
                  <a:pt x="26909" y="5120"/>
                </a:lnTo>
                <a:lnTo>
                  <a:pt x="26194" y="4167"/>
                </a:lnTo>
                <a:lnTo>
                  <a:pt x="25480" y="3334"/>
                </a:lnTo>
                <a:lnTo>
                  <a:pt x="24647" y="2500"/>
                </a:lnTo>
                <a:lnTo>
                  <a:pt x="23694" y="1786"/>
                </a:lnTo>
                <a:lnTo>
                  <a:pt x="22742" y="1072"/>
                </a:lnTo>
                <a:lnTo>
                  <a:pt x="21670" y="595"/>
                </a:lnTo>
                <a:lnTo>
                  <a:pt x="20599" y="119"/>
                </a:lnTo>
                <a:lnTo>
                  <a:pt x="19289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"/>
          <p:cNvSpPr/>
          <p:nvPr/>
        </p:nvSpPr>
        <p:spPr>
          <a:xfrm>
            <a:off x="2029725" y="355100"/>
            <a:ext cx="1232300" cy="485200"/>
          </a:xfrm>
          <a:custGeom>
            <a:avLst/>
            <a:gdLst/>
            <a:ahLst/>
            <a:cxnLst/>
            <a:rect l="l" t="t" r="r" b="b"/>
            <a:pathLst>
              <a:path w="49292" h="19408" extrusionOk="0">
                <a:moveTo>
                  <a:pt x="30123" y="1"/>
                </a:moveTo>
                <a:lnTo>
                  <a:pt x="28575" y="120"/>
                </a:lnTo>
                <a:lnTo>
                  <a:pt x="27265" y="358"/>
                </a:lnTo>
                <a:lnTo>
                  <a:pt x="25956" y="834"/>
                </a:lnTo>
                <a:lnTo>
                  <a:pt x="24884" y="1429"/>
                </a:lnTo>
                <a:lnTo>
                  <a:pt x="23813" y="2263"/>
                </a:lnTo>
                <a:lnTo>
                  <a:pt x="22860" y="2977"/>
                </a:lnTo>
                <a:lnTo>
                  <a:pt x="22027" y="3930"/>
                </a:lnTo>
                <a:lnTo>
                  <a:pt x="21312" y="4763"/>
                </a:lnTo>
                <a:lnTo>
                  <a:pt x="20122" y="6549"/>
                </a:lnTo>
                <a:lnTo>
                  <a:pt x="19288" y="8097"/>
                </a:lnTo>
                <a:lnTo>
                  <a:pt x="18574" y="9645"/>
                </a:lnTo>
                <a:lnTo>
                  <a:pt x="17978" y="9049"/>
                </a:lnTo>
                <a:lnTo>
                  <a:pt x="17264" y="8335"/>
                </a:lnTo>
                <a:lnTo>
                  <a:pt x="16312" y="7740"/>
                </a:lnTo>
                <a:lnTo>
                  <a:pt x="15121" y="7144"/>
                </a:lnTo>
                <a:lnTo>
                  <a:pt x="14526" y="6906"/>
                </a:lnTo>
                <a:lnTo>
                  <a:pt x="13930" y="6787"/>
                </a:lnTo>
                <a:lnTo>
                  <a:pt x="12621" y="6787"/>
                </a:lnTo>
                <a:lnTo>
                  <a:pt x="11906" y="6906"/>
                </a:lnTo>
                <a:lnTo>
                  <a:pt x="11192" y="7263"/>
                </a:lnTo>
                <a:lnTo>
                  <a:pt x="10597" y="7621"/>
                </a:lnTo>
                <a:lnTo>
                  <a:pt x="9882" y="8216"/>
                </a:lnTo>
                <a:lnTo>
                  <a:pt x="8811" y="9287"/>
                </a:lnTo>
                <a:lnTo>
                  <a:pt x="7858" y="10597"/>
                </a:lnTo>
                <a:lnTo>
                  <a:pt x="7025" y="11907"/>
                </a:lnTo>
                <a:lnTo>
                  <a:pt x="6429" y="13097"/>
                </a:lnTo>
                <a:lnTo>
                  <a:pt x="5953" y="14050"/>
                </a:lnTo>
                <a:lnTo>
                  <a:pt x="5596" y="15002"/>
                </a:lnTo>
                <a:lnTo>
                  <a:pt x="4882" y="15360"/>
                </a:lnTo>
                <a:lnTo>
                  <a:pt x="3334" y="16312"/>
                </a:lnTo>
                <a:lnTo>
                  <a:pt x="2381" y="17027"/>
                </a:lnTo>
                <a:lnTo>
                  <a:pt x="1429" y="17741"/>
                </a:lnTo>
                <a:lnTo>
                  <a:pt x="595" y="18574"/>
                </a:lnTo>
                <a:lnTo>
                  <a:pt x="0" y="19408"/>
                </a:lnTo>
                <a:lnTo>
                  <a:pt x="49292" y="19408"/>
                </a:lnTo>
                <a:lnTo>
                  <a:pt x="48816" y="18812"/>
                </a:lnTo>
                <a:lnTo>
                  <a:pt x="47744" y="17741"/>
                </a:lnTo>
                <a:lnTo>
                  <a:pt x="46911" y="17146"/>
                </a:lnTo>
                <a:lnTo>
                  <a:pt x="46077" y="16550"/>
                </a:lnTo>
                <a:lnTo>
                  <a:pt x="45125" y="16074"/>
                </a:lnTo>
                <a:lnTo>
                  <a:pt x="44172" y="15836"/>
                </a:lnTo>
                <a:lnTo>
                  <a:pt x="43934" y="15122"/>
                </a:lnTo>
                <a:lnTo>
                  <a:pt x="43220" y="13336"/>
                </a:lnTo>
                <a:lnTo>
                  <a:pt x="42029" y="10835"/>
                </a:lnTo>
                <a:lnTo>
                  <a:pt x="41315" y="9407"/>
                </a:lnTo>
                <a:lnTo>
                  <a:pt x="40362" y="7978"/>
                </a:lnTo>
                <a:lnTo>
                  <a:pt x="39410" y="6430"/>
                </a:lnTo>
                <a:lnTo>
                  <a:pt x="38457" y="5001"/>
                </a:lnTo>
                <a:lnTo>
                  <a:pt x="37267" y="3692"/>
                </a:lnTo>
                <a:lnTo>
                  <a:pt x="35957" y="2501"/>
                </a:lnTo>
                <a:lnTo>
                  <a:pt x="34647" y="1548"/>
                </a:lnTo>
                <a:lnTo>
                  <a:pt x="33218" y="715"/>
                </a:lnTo>
                <a:lnTo>
                  <a:pt x="32504" y="477"/>
                </a:lnTo>
                <a:lnTo>
                  <a:pt x="31671" y="239"/>
                </a:lnTo>
                <a:lnTo>
                  <a:pt x="30956" y="120"/>
                </a:lnTo>
                <a:lnTo>
                  <a:pt x="30123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title" idx="3"/>
          </p:nvPr>
        </p:nvSpPr>
        <p:spPr>
          <a:xfrm>
            <a:off x="5958113" y="1198725"/>
            <a:ext cx="14355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title" idx="4"/>
          </p:nvPr>
        </p:nvSpPr>
        <p:spPr>
          <a:xfrm>
            <a:off x="1750375" y="2936175"/>
            <a:ext cx="14355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5"/>
          </p:nvPr>
        </p:nvSpPr>
        <p:spPr>
          <a:xfrm>
            <a:off x="3854238" y="2936175"/>
            <a:ext cx="14355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title" idx="6"/>
          </p:nvPr>
        </p:nvSpPr>
        <p:spPr>
          <a:xfrm>
            <a:off x="5958125" y="2936175"/>
            <a:ext cx="14355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3209100" y="3383700"/>
            <a:ext cx="367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subTitle" idx="1"/>
          </p:nvPr>
        </p:nvSpPr>
        <p:spPr>
          <a:xfrm>
            <a:off x="2301300" y="1682400"/>
            <a:ext cx="5493900" cy="1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7"/>
          <p:cNvSpPr/>
          <p:nvPr/>
        </p:nvSpPr>
        <p:spPr>
          <a:xfrm>
            <a:off x="6703425" y="996600"/>
            <a:ext cx="907824" cy="336619"/>
          </a:xfrm>
          <a:custGeom>
            <a:avLst/>
            <a:gdLst/>
            <a:ahLst/>
            <a:cxnLst/>
            <a:rect l="l" t="t" r="r" b="b"/>
            <a:pathLst>
              <a:path w="42387" h="15717" extrusionOk="0">
                <a:moveTo>
                  <a:pt x="18098" y="0"/>
                </a:moveTo>
                <a:lnTo>
                  <a:pt x="16908" y="357"/>
                </a:lnTo>
                <a:lnTo>
                  <a:pt x="15836" y="834"/>
                </a:lnTo>
                <a:lnTo>
                  <a:pt x="14645" y="1667"/>
                </a:lnTo>
                <a:lnTo>
                  <a:pt x="13574" y="2500"/>
                </a:lnTo>
                <a:lnTo>
                  <a:pt x="12621" y="3572"/>
                </a:lnTo>
                <a:lnTo>
                  <a:pt x="11669" y="4644"/>
                </a:lnTo>
                <a:lnTo>
                  <a:pt x="10716" y="5715"/>
                </a:lnTo>
                <a:lnTo>
                  <a:pt x="9049" y="7977"/>
                </a:lnTo>
                <a:lnTo>
                  <a:pt x="7740" y="10001"/>
                </a:lnTo>
                <a:lnTo>
                  <a:pt x="6549" y="11430"/>
                </a:lnTo>
                <a:lnTo>
                  <a:pt x="6073" y="11787"/>
                </a:lnTo>
                <a:lnTo>
                  <a:pt x="5716" y="11906"/>
                </a:lnTo>
                <a:lnTo>
                  <a:pt x="5001" y="12144"/>
                </a:lnTo>
                <a:lnTo>
                  <a:pt x="4049" y="12502"/>
                </a:lnTo>
                <a:lnTo>
                  <a:pt x="3096" y="13097"/>
                </a:lnTo>
                <a:lnTo>
                  <a:pt x="2144" y="13811"/>
                </a:lnTo>
                <a:lnTo>
                  <a:pt x="596" y="15121"/>
                </a:lnTo>
                <a:lnTo>
                  <a:pt x="1" y="15716"/>
                </a:lnTo>
                <a:lnTo>
                  <a:pt x="42387" y="15716"/>
                </a:lnTo>
                <a:lnTo>
                  <a:pt x="41434" y="14169"/>
                </a:lnTo>
                <a:lnTo>
                  <a:pt x="40482" y="12978"/>
                </a:lnTo>
                <a:lnTo>
                  <a:pt x="39410" y="12025"/>
                </a:lnTo>
                <a:lnTo>
                  <a:pt x="38339" y="11192"/>
                </a:lnTo>
                <a:lnTo>
                  <a:pt x="37267" y="10597"/>
                </a:lnTo>
                <a:lnTo>
                  <a:pt x="36196" y="10120"/>
                </a:lnTo>
                <a:lnTo>
                  <a:pt x="35124" y="9763"/>
                </a:lnTo>
                <a:lnTo>
                  <a:pt x="34172" y="9644"/>
                </a:lnTo>
                <a:lnTo>
                  <a:pt x="33219" y="9525"/>
                </a:lnTo>
                <a:lnTo>
                  <a:pt x="32267" y="9406"/>
                </a:lnTo>
                <a:lnTo>
                  <a:pt x="30838" y="9525"/>
                </a:lnTo>
                <a:lnTo>
                  <a:pt x="29885" y="9763"/>
                </a:lnTo>
                <a:lnTo>
                  <a:pt x="29528" y="9763"/>
                </a:lnTo>
                <a:lnTo>
                  <a:pt x="28814" y="8334"/>
                </a:lnTo>
                <a:lnTo>
                  <a:pt x="27980" y="6787"/>
                </a:lnTo>
                <a:lnTo>
                  <a:pt x="26909" y="5120"/>
                </a:lnTo>
                <a:lnTo>
                  <a:pt x="26194" y="4167"/>
                </a:lnTo>
                <a:lnTo>
                  <a:pt x="25480" y="3334"/>
                </a:lnTo>
                <a:lnTo>
                  <a:pt x="24647" y="2500"/>
                </a:lnTo>
                <a:lnTo>
                  <a:pt x="23694" y="1786"/>
                </a:lnTo>
                <a:lnTo>
                  <a:pt x="22742" y="1072"/>
                </a:lnTo>
                <a:lnTo>
                  <a:pt x="21670" y="595"/>
                </a:lnTo>
                <a:lnTo>
                  <a:pt x="20599" y="119"/>
                </a:lnTo>
                <a:lnTo>
                  <a:pt x="19289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17"/>
          <p:cNvGrpSpPr/>
          <p:nvPr/>
        </p:nvGrpSpPr>
        <p:grpSpPr>
          <a:xfrm>
            <a:off x="7661231" y="540006"/>
            <a:ext cx="762770" cy="1249786"/>
            <a:chOff x="4034725" y="276800"/>
            <a:chExt cx="1020975" cy="1672850"/>
          </a:xfrm>
        </p:grpSpPr>
        <p:sp>
          <p:nvSpPr>
            <p:cNvPr id="206" name="Google Shape;206;p17"/>
            <p:cNvSpPr/>
            <p:nvPr/>
          </p:nvSpPr>
          <p:spPr>
            <a:xfrm>
              <a:off x="4034725" y="279775"/>
              <a:ext cx="1020975" cy="1268050"/>
            </a:xfrm>
            <a:custGeom>
              <a:avLst/>
              <a:gdLst/>
              <a:ahLst/>
              <a:cxnLst/>
              <a:rect l="l" t="t" r="r" b="b"/>
              <a:pathLst>
                <a:path w="40839" h="50722" extrusionOk="0">
                  <a:moveTo>
                    <a:pt x="18455" y="1"/>
                  </a:moveTo>
                  <a:lnTo>
                    <a:pt x="16669" y="239"/>
                  </a:lnTo>
                  <a:lnTo>
                    <a:pt x="14883" y="715"/>
                  </a:lnTo>
                  <a:lnTo>
                    <a:pt x="13097" y="1192"/>
                  </a:lnTo>
                  <a:lnTo>
                    <a:pt x="11430" y="1906"/>
                  </a:lnTo>
                  <a:lnTo>
                    <a:pt x="9882" y="2739"/>
                  </a:lnTo>
                  <a:lnTo>
                    <a:pt x="8335" y="3811"/>
                  </a:lnTo>
                  <a:lnTo>
                    <a:pt x="6906" y="4882"/>
                  </a:lnTo>
                  <a:lnTo>
                    <a:pt x="5596" y="6192"/>
                  </a:lnTo>
                  <a:lnTo>
                    <a:pt x="4286" y="7502"/>
                  </a:lnTo>
                  <a:lnTo>
                    <a:pt x="3215" y="9050"/>
                  </a:lnTo>
                  <a:lnTo>
                    <a:pt x="2262" y="10597"/>
                  </a:lnTo>
                  <a:lnTo>
                    <a:pt x="1548" y="12383"/>
                  </a:lnTo>
                  <a:lnTo>
                    <a:pt x="834" y="14169"/>
                  </a:lnTo>
                  <a:lnTo>
                    <a:pt x="357" y="16193"/>
                  </a:lnTo>
                  <a:lnTo>
                    <a:pt x="119" y="18217"/>
                  </a:lnTo>
                  <a:lnTo>
                    <a:pt x="0" y="20361"/>
                  </a:lnTo>
                  <a:lnTo>
                    <a:pt x="0" y="21789"/>
                  </a:lnTo>
                  <a:lnTo>
                    <a:pt x="238" y="23099"/>
                  </a:lnTo>
                  <a:lnTo>
                    <a:pt x="476" y="24409"/>
                  </a:lnTo>
                  <a:lnTo>
                    <a:pt x="834" y="25837"/>
                  </a:lnTo>
                  <a:lnTo>
                    <a:pt x="1310" y="27147"/>
                  </a:lnTo>
                  <a:lnTo>
                    <a:pt x="1905" y="28576"/>
                  </a:lnTo>
                  <a:lnTo>
                    <a:pt x="3215" y="31314"/>
                  </a:lnTo>
                  <a:lnTo>
                    <a:pt x="4644" y="33934"/>
                  </a:lnTo>
                  <a:lnTo>
                    <a:pt x="6311" y="36553"/>
                  </a:lnTo>
                  <a:lnTo>
                    <a:pt x="8096" y="38934"/>
                  </a:lnTo>
                  <a:lnTo>
                    <a:pt x="9763" y="41316"/>
                  </a:lnTo>
                  <a:lnTo>
                    <a:pt x="14288" y="47745"/>
                  </a:lnTo>
                  <a:lnTo>
                    <a:pt x="16312" y="50722"/>
                  </a:lnTo>
                  <a:lnTo>
                    <a:pt x="24646" y="50722"/>
                  </a:lnTo>
                  <a:lnTo>
                    <a:pt x="26551" y="47745"/>
                  </a:lnTo>
                  <a:lnTo>
                    <a:pt x="31076" y="41316"/>
                  </a:lnTo>
                  <a:lnTo>
                    <a:pt x="32861" y="38934"/>
                  </a:lnTo>
                  <a:lnTo>
                    <a:pt x="34528" y="36553"/>
                  </a:lnTo>
                  <a:lnTo>
                    <a:pt x="36195" y="33934"/>
                  </a:lnTo>
                  <a:lnTo>
                    <a:pt x="37624" y="31314"/>
                  </a:lnTo>
                  <a:lnTo>
                    <a:pt x="38934" y="28576"/>
                  </a:lnTo>
                  <a:lnTo>
                    <a:pt x="39529" y="27266"/>
                  </a:lnTo>
                  <a:lnTo>
                    <a:pt x="40005" y="25837"/>
                  </a:lnTo>
                  <a:lnTo>
                    <a:pt x="40362" y="24528"/>
                  </a:lnTo>
                  <a:lnTo>
                    <a:pt x="40600" y="23099"/>
                  </a:lnTo>
                  <a:lnTo>
                    <a:pt x="40839" y="21789"/>
                  </a:lnTo>
                  <a:lnTo>
                    <a:pt x="40839" y="20361"/>
                  </a:lnTo>
                  <a:lnTo>
                    <a:pt x="40839" y="18217"/>
                  </a:lnTo>
                  <a:lnTo>
                    <a:pt x="40481" y="16193"/>
                  </a:lnTo>
                  <a:lnTo>
                    <a:pt x="40005" y="14169"/>
                  </a:lnTo>
                  <a:lnTo>
                    <a:pt x="39410" y="12383"/>
                  </a:lnTo>
                  <a:lnTo>
                    <a:pt x="38576" y="10597"/>
                  </a:lnTo>
                  <a:lnTo>
                    <a:pt x="37624" y="9050"/>
                  </a:lnTo>
                  <a:lnTo>
                    <a:pt x="36552" y="7502"/>
                  </a:lnTo>
                  <a:lnTo>
                    <a:pt x="35243" y="6192"/>
                  </a:lnTo>
                  <a:lnTo>
                    <a:pt x="33933" y="4882"/>
                  </a:lnTo>
                  <a:lnTo>
                    <a:pt x="32504" y="3811"/>
                  </a:lnTo>
                  <a:lnTo>
                    <a:pt x="31076" y="2739"/>
                  </a:lnTo>
                  <a:lnTo>
                    <a:pt x="29409" y="1906"/>
                  </a:lnTo>
                  <a:lnTo>
                    <a:pt x="27742" y="1192"/>
                  </a:lnTo>
                  <a:lnTo>
                    <a:pt x="26075" y="715"/>
                  </a:lnTo>
                  <a:lnTo>
                    <a:pt x="24289" y="239"/>
                  </a:lnTo>
                  <a:lnTo>
                    <a:pt x="2250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4442500" y="276800"/>
              <a:ext cx="205425" cy="1271025"/>
            </a:xfrm>
            <a:custGeom>
              <a:avLst/>
              <a:gdLst/>
              <a:ahLst/>
              <a:cxnLst/>
              <a:rect l="l" t="t" r="r" b="b"/>
              <a:pathLst>
                <a:path w="8217" h="50841" extrusionOk="0">
                  <a:moveTo>
                    <a:pt x="4168" y="1"/>
                  </a:moveTo>
                  <a:lnTo>
                    <a:pt x="3811" y="477"/>
                  </a:lnTo>
                  <a:lnTo>
                    <a:pt x="3454" y="953"/>
                  </a:lnTo>
                  <a:lnTo>
                    <a:pt x="2977" y="1787"/>
                  </a:lnTo>
                  <a:lnTo>
                    <a:pt x="2382" y="2858"/>
                  </a:lnTo>
                  <a:lnTo>
                    <a:pt x="1906" y="4406"/>
                  </a:lnTo>
                  <a:lnTo>
                    <a:pt x="1310" y="6311"/>
                  </a:lnTo>
                  <a:lnTo>
                    <a:pt x="834" y="8573"/>
                  </a:lnTo>
                  <a:lnTo>
                    <a:pt x="477" y="11431"/>
                  </a:lnTo>
                  <a:lnTo>
                    <a:pt x="120" y="14765"/>
                  </a:lnTo>
                  <a:lnTo>
                    <a:pt x="1" y="18575"/>
                  </a:lnTo>
                  <a:lnTo>
                    <a:pt x="1" y="23099"/>
                  </a:lnTo>
                  <a:lnTo>
                    <a:pt x="358" y="28219"/>
                  </a:lnTo>
                  <a:lnTo>
                    <a:pt x="834" y="34053"/>
                  </a:lnTo>
                  <a:lnTo>
                    <a:pt x="1549" y="40601"/>
                  </a:lnTo>
                  <a:lnTo>
                    <a:pt x="2739" y="47864"/>
                  </a:lnTo>
                  <a:lnTo>
                    <a:pt x="3215" y="50841"/>
                  </a:lnTo>
                  <a:lnTo>
                    <a:pt x="5120" y="50841"/>
                  </a:lnTo>
                  <a:lnTo>
                    <a:pt x="5597" y="47864"/>
                  </a:lnTo>
                  <a:lnTo>
                    <a:pt x="6668" y="40601"/>
                  </a:lnTo>
                  <a:lnTo>
                    <a:pt x="7502" y="34053"/>
                  </a:lnTo>
                  <a:lnTo>
                    <a:pt x="7978" y="28219"/>
                  </a:lnTo>
                  <a:lnTo>
                    <a:pt x="8216" y="23099"/>
                  </a:lnTo>
                  <a:lnTo>
                    <a:pt x="8216" y="18575"/>
                  </a:lnTo>
                  <a:lnTo>
                    <a:pt x="8097" y="14765"/>
                  </a:lnTo>
                  <a:lnTo>
                    <a:pt x="7859" y="11431"/>
                  </a:lnTo>
                  <a:lnTo>
                    <a:pt x="7383" y="8573"/>
                  </a:lnTo>
                  <a:lnTo>
                    <a:pt x="6906" y="6311"/>
                  </a:lnTo>
                  <a:lnTo>
                    <a:pt x="6430" y="4406"/>
                  </a:lnTo>
                  <a:lnTo>
                    <a:pt x="5835" y="2858"/>
                  </a:lnTo>
                  <a:lnTo>
                    <a:pt x="5359" y="1787"/>
                  </a:lnTo>
                  <a:lnTo>
                    <a:pt x="4882" y="953"/>
                  </a:lnTo>
                  <a:lnTo>
                    <a:pt x="4525" y="477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4159725" y="279775"/>
              <a:ext cx="342325" cy="1268050"/>
            </a:xfrm>
            <a:custGeom>
              <a:avLst/>
              <a:gdLst/>
              <a:ahLst/>
              <a:cxnLst/>
              <a:rect l="l" t="t" r="r" b="b"/>
              <a:pathLst>
                <a:path w="13693" h="50722" extrusionOk="0">
                  <a:moveTo>
                    <a:pt x="13455" y="1"/>
                  </a:moveTo>
                  <a:lnTo>
                    <a:pt x="12502" y="596"/>
                  </a:lnTo>
                  <a:lnTo>
                    <a:pt x="10836" y="1549"/>
                  </a:lnTo>
                  <a:lnTo>
                    <a:pt x="8811" y="3097"/>
                  </a:lnTo>
                  <a:lnTo>
                    <a:pt x="7740" y="4049"/>
                  </a:lnTo>
                  <a:lnTo>
                    <a:pt x="6668" y="5121"/>
                  </a:lnTo>
                  <a:lnTo>
                    <a:pt x="5478" y="6430"/>
                  </a:lnTo>
                  <a:lnTo>
                    <a:pt x="4406" y="7740"/>
                  </a:lnTo>
                  <a:lnTo>
                    <a:pt x="3454" y="9288"/>
                  </a:lnTo>
                  <a:lnTo>
                    <a:pt x="2501" y="10955"/>
                  </a:lnTo>
                  <a:lnTo>
                    <a:pt x="1668" y="12741"/>
                  </a:lnTo>
                  <a:lnTo>
                    <a:pt x="953" y="14765"/>
                  </a:lnTo>
                  <a:lnTo>
                    <a:pt x="358" y="16789"/>
                  </a:lnTo>
                  <a:lnTo>
                    <a:pt x="120" y="19051"/>
                  </a:lnTo>
                  <a:lnTo>
                    <a:pt x="1" y="20837"/>
                  </a:lnTo>
                  <a:lnTo>
                    <a:pt x="1" y="22385"/>
                  </a:lnTo>
                  <a:lnTo>
                    <a:pt x="120" y="24052"/>
                  </a:lnTo>
                  <a:lnTo>
                    <a:pt x="358" y="25718"/>
                  </a:lnTo>
                  <a:lnTo>
                    <a:pt x="715" y="27266"/>
                  </a:lnTo>
                  <a:lnTo>
                    <a:pt x="1072" y="28814"/>
                  </a:lnTo>
                  <a:lnTo>
                    <a:pt x="1549" y="30362"/>
                  </a:lnTo>
                  <a:lnTo>
                    <a:pt x="2144" y="31910"/>
                  </a:lnTo>
                  <a:lnTo>
                    <a:pt x="3454" y="34767"/>
                  </a:lnTo>
                  <a:lnTo>
                    <a:pt x="4882" y="37506"/>
                  </a:lnTo>
                  <a:lnTo>
                    <a:pt x="6311" y="40244"/>
                  </a:lnTo>
                  <a:lnTo>
                    <a:pt x="7740" y="42744"/>
                  </a:lnTo>
                  <a:lnTo>
                    <a:pt x="10716" y="47745"/>
                  </a:lnTo>
                  <a:lnTo>
                    <a:pt x="12502" y="50722"/>
                  </a:lnTo>
                  <a:lnTo>
                    <a:pt x="13693" y="50722"/>
                  </a:lnTo>
                  <a:lnTo>
                    <a:pt x="12383" y="47745"/>
                  </a:lnTo>
                  <a:lnTo>
                    <a:pt x="11431" y="45483"/>
                  </a:lnTo>
                  <a:lnTo>
                    <a:pt x="10359" y="42625"/>
                  </a:lnTo>
                  <a:lnTo>
                    <a:pt x="9169" y="39411"/>
                  </a:lnTo>
                  <a:lnTo>
                    <a:pt x="8097" y="35839"/>
                  </a:lnTo>
                  <a:lnTo>
                    <a:pt x="7145" y="32029"/>
                  </a:lnTo>
                  <a:lnTo>
                    <a:pt x="6311" y="28100"/>
                  </a:lnTo>
                  <a:lnTo>
                    <a:pt x="6073" y="26195"/>
                  </a:lnTo>
                  <a:lnTo>
                    <a:pt x="5835" y="24171"/>
                  </a:lnTo>
                  <a:lnTo>
                    <a:pt x="5597" y="22266"/>
                  </a:lnTo>
                  <a:lnTo>
                    <a:pt x="5597" y="20361"/>
                  </a:lnTo>
                  <a:lnTo>
                    <a:pt x="5716" y="18098"/>
                  </a:lnTo>
                  <a:lnTo>
                    <a:pt x="5954" y="15836"/>
                  </a:lnTo>
                  <a:lnTo>
                    <a:pt x="6311" y="13812"/>
                  </a:lnTo>
                  <a:lnTo>
                    <a:pt x="6668" y="11907"/>
                  </a:lnTo>
                  <a:lnTo>
                    <a:pt x="7264" y="10240"/>
                  </a:lnTo>
                  <a:lnTo>
                    <a:pt x="7859" y="8573"/>
                  </a:lnTo>
                  <a:lnTo>
                    <a:pt x="8573" y="7145"/>
                  </a:lnTo>
                  <a:lnTo>
                    <a:pt x="9288" y="5716"/>
                  </a:lnTo>
                  <a:lnTo>
                    <a:pt x="10597" y="3454"/>
                  </a:lnTo>
                  <a:lnTo>
                    <a:pt x="11907" y="1787"/>
                  </a:lnTo>
                  <a:lnTo>
                    <a:pt x="12979" y="596"/>
                  </a:lnTo>
                  <a:lnTo>
                    <a:pt x="135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4591325" y="276800"/>
              <a:ext cx="339350" cy="1271025"/>
            </a:xfrm>
            <a:custGeom>
              <a:avLst/>
              <a:gdLst/>
              <a:ahLst/>
              <a:cxnLst/>
              <a:rect l="l" t="t" r="r" b="b"/>
              <a:pathLst>
                <a:path w="13574" h="50841" extrusionOk="0">
                  <a:moveTo>
                    <a:pt x="1" y="1"/>
                  </a:moveTo>
                  <a:lnTo>
                    <a:pt x="1" y="120"/>
                  </a:lnTo>
                  <a:lnTo>
                    <a:pt x="596" y="715"/>
                  </a:lnTo>
                  <a:lnTo>
                    <a:pt x="1668" y="1906"/>
                  </a:lnTo>
                  <a:lnTo>
                    <a:pt x="2977" y="3573"/>
                  </a:lnTo>
                  <a:lnTo>
                    <a:pt x="4406" y="5835"/>
                  </a:lnTo>
                  <a:lnTo>
                    <a:pt x="5002" y="7145"/>
                  </a:lnTo>
                  <a:lnTo>
                    <a:pt x="5716" y="8692"/>
                  </a:lnTo>
                  <a:lnTo>
                    <a:pt x="6311" y="10240"/>
                  </a:lnTo>
                  <a:lnTo>
                    <a:pt x="6907" y="12026"/>
                  </a:lnTo>
                  <a:lnTo>
                    <a:pt x="7383" y="13931"/>
                  </a:lnTo>
                  <a:lnTo>
                    <a:pt x="7740" y="15955"/>
                  </a:lnTo>
                  <a:lnTo>
                    <a:pt x="7859" y="18098"/>
                  </a:lnTo>
                  <a:lnTo>
                    <a:pt x="7978" y="20480"/>
                  </a:lnTo>
                  <a:lnTo>
                    <a:pt x="7978" y="22385"/>
                  </a:lnTo>
                  <a:lnTo>
                    <a:pt x="7859" y="24290"/>
                  </a:lnTo>
                  <a:lnTo>
                    <a:pt x="7621" y="26314"/>
                  </a:lnTo>
                  <a:lnTo>
                    <a:pt x="7264" y="28219"/>
                  </a:lnTo>
                  <a:lnTo>
                    <a:pt x="6430" y="32148"/>
                  </a:lnTo>
                  <a:lnTo>
                    <a:pt x="5478" y="35958"/>
                  </a:lnTo>
                  <a:lnTo>
                    <a:pt x="4406" y="39530"/>
                  </a:lnTo>
                  <a:lnTo>
                    <a:pt x="3216" y="42744"/>
                  </a:lnTo>
                  <a:lnTo>
                    <a:pt x="2144" y="45602"/>
                  </a:lnTo>
                  <a:lnTo>
                    <a:pt x="1192" y="47864"/>
                  </a:lnTo>
                  <a:lnTo>
                    <a:pt x="1" y="50841"/>
                  </a:lnTo>
                  <a:lnTo>
                    <a:pt x="1072" y="50841"/>
                  </a:lnTo>
                  <a:lnTo>
                    <a:pt x="2858" y="47864"/>
                  </a:lnTo>
                  <a:lnTo>
                    <a:pt x="5835" y="42863"/>
                  </a:lnTo>
                  <a:lnTo>
                    <a:pt x="7264" y="40363"/>
                  </a:lnTo>
                  <a:lnTo>
                    <a:pt x="8812" y="37625"/>
                  </a:lnTo>
                  <a:lnTo>
                    <a:pt x="10121" y="34886"/>
                  </a:lnTo>
                  <a:lnTo>
                    <a:pt x="11431" y="32029"/>
                  </a:lnTo>
                  <a:lnTo>
                    <a:pt x="12026" y="30481"/>
                  </a:lnTo>
                  <a:lnTo>
                    <a:pt x="12502" y="28933"/>
                  </a:lnTo>
                  <a:lnTo>
                    <a:pt x="12860" y="27385"/>
                  </a:lnTo>
                  <a:lnTo>
                    <a:pt x="13217" y="25837"/>
                  </a:lnTo>
                  <a:lnTo>
                    <a:pt x="13455" y="24171"/>
                  </a:lnTo>
                  <a:lnTo>
                    <a:pt x="13574" y="22504"/>
                  </a:lnTo>
                  <a:lnTo>
                    <a:pt x="13574" y="20956"/>
                  </a:lnTo>
                  <a:lnTo>
                    <a:pt x="13574" y="19170"/>
                  </a:lnTo>
                  <a:lnTo>
                    <a:pt x="13217" y="16908"/>
                  </a:lnTo>
                  <a:lnTo>
                    <a:pt x="12621" y="14884"/>
                  </a:lnTo>
                  <a:lnTo>
                    <a:pt x="12026" y="12860"/>
                  </a:lnTo>
                  <a:lnTo>
                    <a:pt x="11193" y="11074"/>
                  </a:lnTo>
                  <a:lnTo>
                    <a:pt x="10240" y="9407"/>
                  </a:lnTo>
                  <a:lnTo>
                    <a:pt x="9169" y="7859"/>
                  </a:lnTo>
                  <a:lnTo>
                    <a:pt x="8097" y="6549"/>
                  </a:lnTo>
                  <a:lnTo>
                    <a:pt x="6907" y="5240"/>
                  </a:lnTo>
                  <a:lnTo>
                    <a:pt x="5835" y="4168"/>
                  </a:lnTo>
                  <a:lnTo>
                    <a:pt x="4763" y="3216"/>
                  </a:lnTo>
                  <a:lnTo>
                    <a:pt x="2739" y="1668"/>
                  </a:lnTo>
                  <a:lnTo>
                    <a:pt x="1072" y="715"/>
                  </a:lnTo>
                  <a:lnTo>
                    <a:pt x="120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4391900" y="1473375"/>
              <a:ext cx="306625" cy="74450"/>
            </a:xfrm>
            <a:custGeom>
              <a:avLst/>
              <a:gdLst/>
              <a:ahLst/>
              <a:cxnLst/>
              <a:rect l="l" t="t" r="r" b="b"/>
              <a:pathLst>
                <a:path w="12265" h="2978" extrusionOk="0">
                  <a:moveTo>
                    <a:pt x="1" y="1"/>
                  </a:moveTo>
                  <a:lnTo>
                    <a:pt x="2025" y="2978"/>
                  </a:lnTo>
                  <a:lnTo>
                    <a:pt x="10359" y="2978"/>
                  </a:lnTo>
                  <a:lnTo>
                    <a:pt x="12264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4222250" y="1056675"/>
              <a:ext cx="223250" cy="696525"/>
            </a:xfrm>
            <a:custGeom>
              <a:avLst/>
              <a:gdLst/>
              <a:ahLst/>
              <a:cxnLst/>
              <a:rect l="l" t="t" r="r" b="b"/>
              <a:pathLst>
                <a:path w="8930" h="27861" extrusionOk="0">
                  <a:moveTo>
                    <a:pt x="476" y="0"/>
                  </a:moveTo>
                  <a:lnTo>
                    <a:pt x="0" y="119"/>
                  </a:lnTo>
                  <a:lnTo>
                    <a:pt x="8454" y="27861"/>
                  </a:lnTo>
                  <a:lnTo>
                    <a:pt x="8930" y="2774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4433575" y="1056675"/>
              <a:ext cx="59550" cy="696525"/>
            </a:xfrm>
            <a:custGeom>
              <a:avLst/>
              <a:gdLst/>
              <a:ahLst/>
              <a:cxnLst/>
              <a:rect l="l" t="t" r="r" b="b"/>
              <a:pathLst>
                <a:path w="2382" h="27861" extrusionOk="0">
                  <a:moveTo>
                    <a:pt x="477" y="0"/>
                  </a:moveTo>
                  <a:lnTo>
                    <a:pt x="1" y="119"/>
                  </a:lnTo>
                  <a:lnTo>
                    <a:pt x="1906" y="27861"/>
                  </a:lnTo>
                  <a:lnTo>
                    <a:pt x="2382" y="2774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4644925" y="1056675"/>
              <a:ext cx="223250" cy="696525"/>
            </a:xfrm>
            <a:custGeom>
              <a:avLst/>
              <a:gdLst/>
              <a:ahLst/>
              <a:cxnLst/>
              <a:rect l="l" t="t" r="r" b="b"/>
              <a:pathLst>
                <a:path w="8930" h="27861" extrusionOk="0">
                  <a:moveTo>
                    <a:pt x="8453" y="0"/>
                  </a:moveTo>
                  <a:lnTo>
                    <a:pt x="0" y="27742"/>
                  </a:lnTo>
                  <a:lnTo>
                    <a:pt x="476" y="27861"/>
                  </a:lnTo>
                  <a:lnTo>
                    <a:pt x="8930" y="119"/>
                  </a:lnTo>
                  <a:lnTo>
                    <a:pt x="8453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4600275" y="1056675"/>
              <a:ext cx="56575" cy="696525"/>
            </a:xfrm>
            <a:custGeom>
              <a:avLst/>
              <a:gdLst/>
              <a:ahLst/>
              <a:cxnLst/>
              <a:rect l="l" t="t" r="r" b="b"/>
              <a:pathLst>
                <a:path w="2263" h="27861" extrusionOk="0">
                  <a:moveTo>
                    <a:pt x="1786" y="0"/>
                  </a:moveTo>
                  <a:lnTo>
                    <a:pt x="0" y="27742"/>
                  </a:lnTo>
                  <a:lnTo>
                    <a:pt x="476" y="27861"/>
                  </a:lnTo>
                  <a:lnTo>
                    <a:pt x="2262" y="119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4097225" y="1053700"/>
              <a:ext cx="895975" cy="23825"/>
            </a:xfrm>
            <a:custGeom>
              <a:avLst/>
              <a:gdLst/>
              <a:ahLst/>
              <a:cxnLst/>
              <a:rect l="l" t="t" r="r" b="b"/>
              <a:pathLst>
                <a:path w="35839" h="953" extrusionOk="0">
                  <a:moveTo>
                    <a:pt x="1" y="0"/>
                  </a:moveTo>
                  <a:lnTo>
                    <a:pt x="1" y="953"/>
                  </a:lnTo>
                  <a:lnTo>
                    <a:pt x="35838" y="953"/>
                  </a:lnTo>
                  <a:lnTo>
                    <a:pt x="35838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4427625" y="1753175"/>
              <a:ext cx="235175" cy="196475"/>
            </a:xfrm>
            <a:custGeom>
              <a:avLst/>
              <a:gdLst/>
              <a:ahLst/>
              <a:cxnLst/>
              <a:rect l="l" t="t" r="r" b="b"/>
              <a:pathLst>
                <a:path w="9407" h="7859" extrusionOk="0">
                  <a:moveTo>
                    <a:pt x="0" y="1"/>
                  </a:moveTo>
                  <a:lnTo>
                    <a:pt x="239" y="2501"/>
                  </a:lnTo>
                  <a:lnTo>
                    <a:pt x="715" y="7859"/>
                  </a:lnTo>
                  <a:lnTo>
                    <a:pt x="8692" y="7859"/>
                  </a:lnTo>
                  <a:lnTo>
                    <a:pt x="9168" y="2501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4427625" y="1753175"/>
              <a:ext cx="235175" cy="62550"/>
            </a:xfrm>
            <a:custGeom>
              <a:avLst/>
              <a:gdLst/>
              <a:ahLst/>
              <a:cxnLst/>
              <a:rect l="l" t="t" r="r" b="b"/>
              <a:pathLst>
                <a:path w="9407" h="2502" extrusionOk="0">
                  <a:moveTo>
                    <a:pt x="0" y="1"/>
                  </a:moveTo>
                  <a:lnTo>
                    <a:pt x="239" y="2501"/>
                  </a:lnTo>
                  <a:lnTo>
                    <a:pt x="9168" y="2501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4415725" y="1738300"/>
              <a:ext cx="258975" cy="32775"/>
            </a:xfrm>
            <a:custGeom>
              <a:avLst/>
              <a:gdLst/>
              <a:ahLst/>
              <a:cxnLst/>
              <a:rect l="l" t="t" r="r" b="b"/>
              <a:pathLst>
                <a:path w="10359" h="1311" extrusionOk="0">
                  <a:moveTo>
                    <a:pt x="0" y="1"/>
                  </a:moveTo>
                  <a:lnTo>
                    <a:pt x="0" y="1310"/>
                  </a:lnTo>
                  <a:lnTo>
                    <a:pt x="10359" y="1310"/>
                  </a:lnTo>
                  <a:lnTo>
                    <a:pt x="10359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17"/>
          <p:cNvSpPr/>
          <p:nvPr/>
        </p:nvSpPr>
        <p:spPr>
          <a:xfrm>
            <a:off x="2676057" y="649701"/>
            <a:ext cx="608136" cy="197254"/>
          </a:xfrm>
          <a:custGeom>
            <a:avLst/>
            <a:gdLst/>
            <a:ahLst/>
            <a:cxnLst/>
            <a:rect l="l" t="t" r="r" b="b"/>
            <a:pathLst>
              <a:path w="14299" h="4638" extrusionOk="0">
                <a:moveTo>
                  <a:pt x="5694" y="0"/>
                </a:moveTo>
                <a:lnTo>
                  <a:pt x="5470" y="32"/>
                </a:lnTo>
                <a:lnTo>
                  <a:pt x="5214" y="64"/>
                </a:lnTo>
                <a:lnTo>
                  <a:pt x="4991" y="128"/>
                </a:lnTo>
                <a:lnTo>
                  <a:pt x="4735" y="224"/>
                </a:lnTo>
                <a:lnTo>
                  <a:pt x="4255" y="448"/>
                </a:lnTo>
                <a:lnTo>
                  <a:pt x="3743" y="736"/>
                </a:lnTo>
                <a:lnTo>
                  <a:pt x="3263" y="1087"/>
                </a:lnTo>
                <a:lnTo>
                  <a:pt x="2784" y="1471"/>
                </a:lnTo>
                <a:lnTo>
                  <a:pt x="2336" y="1887"/>
                </a:lnTo>
                <a:lnTo>
                  <a:pt x="1888" y="2335"/>
                </a:lnTo>
                <a:lnTo>
                  <a:pt x="1120" y="3166"/>
                </a:lnTo>
                <a:lnTo>
                  <a:pt x="545" y="3934"/>
                </a:lnTo>
                <a:lnTo>
                  <a:pt x="1" y="4638"/>
                </a:lnTo>
                <a:lnTo>
                  <a:pt x="14298" y="4638"/>
                </a:lnTo>
                <a:lnTo>
                  <a:pt x="14234" y="4254"/>
                </a:lnTo>
                <a:lnTo>
                  <a:pt x="14138" y="3838"/>
                </a:lnTo>
                <a:lnTo>
                  <a:pt x="13946" y="3390"/>
                </a:lnTo>
                <a:lnTo>
                  <a:pt x="13850" y="3134"/>
                </a:lnTo>
                <a:lnTo>
                  <a:pt x="13722" y="2879"/>
                </a:lnTo>
                <a:lnTo>
                  <a:pt x="13562" y="2655"/>
                </a:lnTo>
                <a:lnTo>
                  <a:pt x="13370" y="2463"/>
                </a:lnTo>
                <a:lnTo>
                  <a:pt x="13179" y="2271"/>
                </a:lnTo>
                <a:lnTo>
                  <a:pt x="12955" y="2111"/>
                </a:lnTo>
                <a:lnTo>
                  <a:pt x="12699" y="1983"/>
                </a:lnTo>
                <a:lnTo>
                  <a:pt x="12379" y="1919"/>
                </a:lnTo>
                <a:lnTo>
                  <a:pt x="12091" y="1887"/>
                </a:lnTo>
                <a:lnTo>
                  <a:pt x="11771" y="1887"/>
                </a:lnTo>
                <a:lnTo>
                  <a:pt x="11451" y="1919"/>
                </a:lnTo>
                <a:lnTo>
                  <a:pt x="11164" y="1983"/>
                </a:lnTo>
                <a:lnTo>
                  <a:pt x="10876" y="2079"/>
                </a:lnTo>
                <a:lnTo>
                  <a:pt x="10588" y="2175"/>
                </a:lnTo>
                <a:lnTo>
                  <a:pt x="10076" y="2399"/>
                </a:lnTo>
                <a:lnTo>
                  <a:pt x="9628" y="2655"/>
                </a:lnTo>
                <a:lnTo>
                  <a:pt x="9276" y="2879"/>
                </a:lnTo>
                <a:lnTo>
                  <a:pt x="8957" y="3103"/>
                </a:lnTo>
                <a:lnTo>
                  <a:pt x="8925" y="2975"/>
                </a:lnTo>
                <a:lnTo>
                  <a:pt x="8797" y="2623"/>
                </a:lnTo>
                <a:lnTo>
                  <a:pt x="8605" y="2111"/>
                </a:lnTo>
                <a:lnTo>
                  <a:pt x="8445" y="1855"/>
                </a:lnTo>
                <a:lnTo>
                  <a:pt x="8285" y="1567"/>
                </a:lnTo>
                <a:lnTo>
                  <a:pt x="8093" y="1279"/>
                </a:lnTo>
                <a:lnTo>
                  <a:pt x="7837" y="992"/>
                </a:lnTo>
                <a:lnTo>
                  <a:pt x="7581" y="736"/>
                </a:lnTo>
                <a:lnTo>
                  <a:pt x="7261" y="512"/>
                </a:lnTo>
                <a:lnTo>
                  <a:pt x="6942" y="288"/>
                </a:lnTo>
                <a:lnTo>
                  <a:pt x="6558" y="160"/>
                </a:lnTo>
                <a:lnTo>
                  <a:pt x="6142" y="64"/>
                </a:lnTo>
                <a:lnTo>
                  <a:pt x="569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7"/>
          <p:cNvSpPr/>
          <p:nvPr/>
        </p:nvSpPr>
        <p:spPr>
          <a:xfrm>
            <a:off x="1466775" y="690487"/>
            <a:ext cx="1183525" cy="386385"/>
          </a:xfrm>
          <a:custGeom>
            <a:avLst/>
            <a:gdLst/>
            <a:ahLst/>
            <a:cxnLst/>
            <a:rect l="l" t="t" r="r" b="b"/>
            <a:pathLst>
              <a:path w="27828" h="9085" extrusionOk="0">
                <a:moveTo>
                  <a:pt x="8253" y="1"/>
                </a:moveTo>
                <a:lnTo>
                  <a:pt x="7869" y="33"/>
                </a:lnTo>
                <a:lnTo>
                  <a:pt x="7485" y="96"/>
                </a:lnTo>
                <a:lnTo>
                  <a:pt x="7133" y="224"/>
                </a:lnTo>
                <a:lnTo>
                  <a:pt x="6749" y="384"/>
                </a:lnTo>
                <a:lnTo>
                  <a:pt x="6366" y="576"/>
                </a:lnTo>
                <a:lnTo>
                  <a:pt x="6014" y="800"/>
                </a:lnTo>
                <a:lnTo>
                  <a:pt x="5630" y="1056"/>
                </a:lnTo>
                <a:lnTo>
                  <a:pt x="5278" y="1344"/>
                </a:lnTo>
                <a:lnTo>
                  <a:pt x="4926" y="1664"/>
                </a:lnTo>
                <a:lnTo>
                  <a:pt x="4574" y="2016"/>
                </a:lnTo>
                <a:lnTo>
                  <a:pt x="4255" y="2367"/>
                </a:lnTo>
                <a:lnTo>
                  <a:pt x="3583" y="3135"/>
                </a:lnTo>
                <a:lnTo>
                  <a:pt x="2975" y="3935"/>
                </a:lnTo>
                <a:lnTo>
                  <a:pt x="2400" y="4766"/>
                </a:lnTo>
                <a:lnTo>
                  <a:pt x="1888" y="5566"/>
                </a:lnTo>
                <a:lnTo>
                  <a:pt x="1408" y="6365"/>
                </a:lnTo>
                <a:lnTo>
                  <a:pt x="992" y="7101"/>
                </a:lnTo>
                <a:lnTo>
                  <a:pt x="640" y="7741"/>
                </a:lnTo>
                <a:lnTo>
                  <a:pt x="161" y="8700"/>
                </a:lnTo>
                <a:lnTo>
                  <a:pt x="1" y="9084"/>
                </a:lnTo>
                <a:lnTo>
                  <a:pt x="27827" y="9084"/>
                </a:lnTo>
                <a:lnTo>
                  <a:pt x="27699" y="8700"/>
                </a:lnTo>
                <a:lnTo>
                  <a:pt x="27539" y="8380"/>
                </a:lnTo>
                <a:lnTo>
                  <a:pt x="27379" y="8093"/>
                </a:lnTo>
                <a:lnTo>
                  <a:pt x="27188" y="7805"/>
                </a:lnTo>
                <a:lnTo>
                  <a:pt x="26996" y="7581"/>
                </a:lnTo>
                <a:lnTo>
                  <a:pt x="26804" y="7357"/>
                </a:lnTo>
                <a:lnTo>
                  <a:pt x="26580" y="7197"/>
                </a:lnTo>
                <a:lnTo>
                  <a:pt x="26356" y="7037"/>
                </a:lnTo>
                <a:lnTo>
                  <a:pt x="26132" y="6909"/>
                </a:lnTo>
                <a:lnTo>
                  <a:pt x="25908" y="6781"/>
                </a:lnTo>
                <a:lnTo>
                  <a:pt x="25684" y="6717"/>
                </a:lnTo>
                <a:lnTo>
                  <a:pt x="25460" y="6653"/>
                </a:lnTo>
                <a:lnTo>
                  <a:pt x="24981" y="6557"/>
                </a:lnTo>
                <a:lnTo>
                  <a:pt x="24533" y="6557"/>
                </a:lnTo>
                <a:lnTo>
                  <a:pt x="24085" y="6589"/>
                </a:lnTo>
                <a:lnTo>
                  <a:pt x="23669" y="6653"/>
                </a:lnTo>
                <a:lnTo>
                  <a:pt x="23285" y="6749"/>
                </a:lnTo>
                <a:lnTo>
                  <a:pt x="22934" y="6845"/>
                </a:lnTo>
                <a:lnTo>
                  <a:pt x="22454" y="7037"/>
                </a:lnTo>
                <a:lnTo>
                  <a:pt x="22294" y="7133"/>
                </a:lnTo>
                <a:lnTo>
                  <a:pt x="22006" y="6621"/>
                </a:lnTo>
                <a:lnTo>
                  <a:pt x="21654" y="6110"/>
                </a:lnTo>
                <a:lnTo>
                  <a:pt x="21238" y="5534"/>
                </a:lnTo>
                <a:lnTo>
                  <a:pt x="20983" y="5214"/>
                </a:lnTo>
                <a:lnTo>
                  <a:pt x="20695" y="4926"/>
                </a:lnTo>
                <a:lnTo>
                  <a:pt x="20375" y="4670"/>
                </a:lnTo>
                <a:lnTo>
                  <a:pt x="20055" y="4414"/>
                </a:lnTo>
                <a:lnTo>
                  <a:pt x="19735" y="4222"/>
                </a:lnTo>
                <a:lnTo>
                  <a:pt x="19383" y="4063"/>
                </a:lnTo>
                <a:lnTo>
                  <a:pt x="19000" y="3967"/>
                </a:lnTo>
                <a:lnTo>
                  <a:pt x="18616" y="3935"/>
                </a:lnTo>
                <a:lnTo>
                  <a:pt x="18232" y="3967"/>
                </a:lnTo>
                <a:lnTo>
                  <a:pt x="17816" y="4031"/>
                </a:lnTo>
                <a:lnTo>
                  <a:pt x="17400" y="4159"/>
                </a:lnTo>
                <a:lnTo>
                  <a:pt x="17016" y="4318"/>
                </a:lnTo>
                <a:lnTo>
                  <a:pt x="16601" y="4478"/>
                </a:lnTo>
                <a:lnTo>
                  <a:pt x="16217" y="4702"/>
                </a:lnTo>
                <a:lnTo>
                  <a:pt x="15481" y="5150"/>
                </a:lnTo>
                <a:lnTo>
                  <a:pt x="14842" y="5598"/>
                </a:lnTo>
                <a:lnTo>
                  <a:pt x="14362" y="5982"/>
                </a:lnTo>
                <a:lnTo>
                  <a:pt x="13914" y="6365"/>
                </a:lnTo>
                <a:lnTo>
                  <a:pt x="13818" y="6078"/>
                </a:lnTo>
                <a:lnTo>
                  <a:pt x="13530" y="5310"/>
                </a:lnTo>
                <a:lnTo>
                  <a:pt x="13338" y="4798"/>
                </a:lnTo>
                <a:lnTo>
                  <a:pt x="13082" y="4222"/>
                </a:lnTo>
                <a:lnTo>
                  <a:pt x="12795" y="3615"/>
                </a:lnTo>
                <a:lnTo>
                  <a:pt x="12443" y="3007"/>
                </a:lnTo>
                <a:lnTo>
                  <a:pt x="12027" y="2399"/>
                </a:lnTo>
                <a:lnTo>
                  <a:pt x="11579" y="1792"/>
                </a:lnTo>
                <a:lnTo>
                  <a:pt x="11355" y="1536"/>
                </a:lnTo>
                <a:lnTo>
                  <a:pt x="11099" y="1280"/>
                </a:lnTo>
                <a:lnTo>
                  <a:pt x="10811" y="1024"/>
                </a:lnTo>
                <a:lnTo>
                  <a:pt x="10556" y="800"/>
                </a:lnTo>
                <a:lnTo>
                  <a:pt x="10268" y="608"/>
                </a:lnTo>
                <a:lnTo>
                  <a:pt x="9948" y="416"/>
                </a:lnTo>
                <a:lnTo>
                  <a:pt x="9628" y="288"/>
                </a:lnTo>
                <a:lnTo>
                  <a:pt x="9308" y="160"/>
                </a:lnTo>
                <a:lnTo>
                  <a:pt x="8988" y="65"/>
                </a:lnTo>
                <a:lnTo>
                  <a:pt x="8637" y="33"/>
                </a:lnTo>
                <a:lnTo>
                  <a:pt x="82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17"/>
          <p:cNvGrpSpPr/>
          <p:nvPr/>
        </p:nvGrpSpPr>
        <p:grpSpPr>
          <a:xfrm>
            <a:off x="-20347" y="-2965545"/>
            <a:ext cx="964500" cy="8192900"/>
            <a:chOff x="-20347" y="-2965545"/>
            <a:chExt cx="964500" cy="8192900"/>
          </a:xfrm>
        </p:grpSpPr>
        <p:sp>
          <p:nvSpPr>
            <p:cNvPr id="222" name="Google Shape;222;p17"/>
            <p:cNvSpPr/>
            <p:nvPr/>
          </p:nvSpPr>
          <p:spPr>
            <a:xfrm rot="10800000" flipH="1">
              <a:off x="-20347" y="-2965545"/>
              <a:ext cx="964500" cy="3899700"/>
            </a:xfrm>
            <a:prstGeom prst="round1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-20347" y="1327655"/>
              <a:ext cx="964500" cy="3899700"/>
            </a:xfrm>
            <a:prstGeom prst="round1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do list">
  <p:cSld name="CUSTOM_2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>
            <a:off x="7319788" y="166440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7516675" y="18771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/>
          <p:cNvSpPr/>
          <p:nvPr/>
        </p:nvSpPr>
        <p:spPr>
          <a:xfrm>
            <a:off x="7798175" y="16668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18"/>
          <p:cNvGrpSpPr/>
          <p:nvPr/>
        </p:nvGrpSpPr>
        <p:grpSpPr>
          <a:xfrm>
            <a:off x="2533304" y="638177"/>
            <a:ext cx="5010833" cy="3562011"/>
            <a:chOff x="2685495" y="765590"/>
            <a:chExt cx="4044256" cy="3433264"/>
          </a:xfrm>
        </p:grpSpPr>
        <p:sp>
          <p:nvSpPr>
            <p:cNvPr id="229" name="Google Shape;229;p18"/>
            <p:cNvSpPr/>
            <p:nvPr/>
          </p:nvSpPr>
          <p:spPr>
            <a:xfrm>
              <a:off x="2774423" y="765590"/>
              <a:ext cx="3955328" cy="3433264"/>
            </a:xfrm>
            <a:custGeom>
              <a:avLst/>
              <a:gdLst/>
              <a:ahLst/>
              <a:cxnLst/>
              <a:rect l="l" t="t" r="r" b="b"/>
              <a:pathLst>
                <a:path w="172083" h="155898" extrusionOk="0">
                  <a:moveTo>
                    <a:pt x="0" y="0"/>
                  </a:moveTo>
                  <a:lnTo>
                    <a:pt x="0" y="155898"/>
                  </a:lnTo>
                  <a:lnTo>
                    <a:pt x="172082" y="155734"/>
                  </a:lnTo>
                  <a:lnTo>
                    <a:pt x="172082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2774423" y="765590"/>
              <a:ext cx="3955328" cy="3433264"/>
            </a:xfrm>
            <a:custGeom>
              <a:avLst/>
              <a:gdLst/>
              <a:ahLst/>
              <a:cxnLst/>
              <a:rect l="l" t="t" r="r" b="b"/>
              <a:pathLst>
                <a:path w="172083" h="155898" fill="none" extrusionOk="0">
                  <a:moveTo>
                    <a:pt x="172082" y="155734"/>
                  </a:moveTo>
                  <a:lnTo>
                    <a:pt x="0" y="155898"/>
                  </a:lnTo>
                  <a:lnTo>
                    <a:pt x="0" y="0"/>
                  </a:lnTo>
                  <a:lnTo>
                    <a:pt x="172082" y="0"/>
                  </a:lnTo>
                  <a:lnTo>
                    <a:pt x="172082" y="155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2774423" y="765590"/>
              <a:ext cx="3955328" cy="3433264"/>
            </a:xfrm>
            <a:custGeom>
              <a:avLst/>
              <a:gdLst/>
              <a:ahLst/>
              <a:cxnLst/>
              <a:rect l="l" t="t" r="r" b="b"/>
              <a:pathLst>
                <a:path w="172083" h="155898" extrusionOk="0">
                  <a:moveTo>
                    <a:pt x="168214" y="0"/>
                  </a:moveTo>
                  <a:lnTo>
                    <a:pt x="168268" y="155734"/>
                  </a:lnTo>
                  <a:lnTo>
                    <a:pt x="0" y="155898"/>
                  </a:lnTo>
                  <a:lnTo>
                    <a:pt x="0" y="155898"/>
                  </a:lnTo>
                  <a:lnTo>
                    <a:pt x="172082" y="155734"/>
                  </a:lnTo>
                  <a:lnTo>
                    <a:pt x="172082" y="0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2774423" y="765590"/>
              <a:ext cx="3955328" cy="3433264"/>
            </a:xfrm>
            <a:custGeom>
              <a:avLst/>
              <a:gdLst/>
              <a:ahLst/>
              <a:cxnLst/>
              <a:rect l="l" t="t" r="r" b="b"/>
              <a:pathLst>
                <a:path w="172083" h="15589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8214" y="0"/>
                  </a:lnTo>
                  <a:lnTo>
                    <a:pt x="168268" y="155734"/>
                  </a:lnTo>
                  <a:lnTo>
                    <a:pt x="0" y="155898"/>
                  </a:lnTo>
                  <a:lnTo>
                    <a:pt x="0" y="155898"/>
                  </a:lnTo>
                  <a:lnTo>
                    <a:pt x="172082" y="155734"/>
                  </a:lnTo>
                  <a:lnTo>
                    <a:pt x="17208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2685495" y="765590"/>
              <a:ext cx="3956592" cy="3433264"/>
            </a:xfrm>
            <a:custGeom>
              <a:avLst/>
              <a:gdLst/>
              <a:ahLst/>
              <a:cxnLst/>
              <a:rect l="l" t="t" r="r" b="b"/>
              <a:pathLst>
                <a:path w="172138" h="155898" extrusionOk="0">
                  <a:moveTo>
                    <a:pt x="1" y="0"/>
                  </a:moveTo>
                  <a:lnTo>
                    <a:pt x="1" y="155898"/>
                  </a:lnTo>
                  <a:lnTo>
                    <a:pt x="172137" y="155734"/>
                  </a:lnTo>
                  <a:lnTo>
                    <a:pt x="172083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2685495" y="765590"/>
              <a:ext cx="3956592" cy="3433264"/>
            </a:xfrm>
            <a:custGeom>
              <a:avLst/>
              <a:gdLst/>
              <a:ahLst/>
              <a:cxnLst/>
              <a:rect l="l" t="t" r="r" b="b"/>
              <a:pathLst>
                <a:path w="172138" h="155898" fill="none" extrusionOk="0">
                  <a:moveTo>
                    <a:pt x="172137" y="155734"/>
                  </a:moveTo>
                  <a:lnTo>
                    <a:pt x="1" y="155898"/>
                  </a:lnTo>
                  <a:lnTo>
                    <a:pt x="1" y="0"/>
                  </a:lnTo>
                  <a:lnTo>
                    <a:pt x="172083" y="0"/>
                  </a:lnTo>
                  <a:lnTo>
                    <a:pt x="172137" y="155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2853330" y="902367"/>
              <a:ext cx="3623424" cy="3122482"/>
            </a:xfrm>
            <a:custGeom>
              <a:avLst/>
              <a:gdLst/>
              <a:ahLst/>
              <a:cxnLst/>
              <a:rect l="l" t="t" r="r" b="b"/>
              <a:pathLst>
                <a:path w="157643" h="141786" extrusionOk="0">
                  <a:moveTo>
                    <a:pt x="153773" y="1"/>
                  </a:moveTo>
                  <a:lnTo>
                    <a:pt x="0" y="1363"/>
                  </a:lnTo>
                  <a:lnTo>
                    <a:pt x="3869" y="141786"/>
                  </a:lnTo>
                  <a:lnTo>
                    <a:pt x="157642" y="140314"/>
                  </a:lnTo>
                  <a:lnTo>
                    <a:pt x="15377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2853330" y="902367"/>
              <a:ext cx="3623424" cy="3122482"/>
            </a:xfrm>
            <a:custGeom>
              <a:avLst/>
              <a:gdLst/>
              <a:ahLst/>
              <a:cxnLst/>
              <a:rect l="l" t="t" r="r" b="b"/>
              <a:pathLst>
                <a:path w="157643" h="141786" fill="none" extrusionOk="0">
                  <a:moveTo>
                    <a:pt x="157642" y="140314"/>
                  </a:moveTo>
                  <a:lnTo>
                    <a:pt x="3869" y="141786"/>
                  </a:lnTo>
                  <a:lnTo>
                    <a:pt x="0" y="1363"/>
                  </a:lnTo>
                  <a:lnTo>
                    <a:pt x="153773" y="1"/>
                  </a:lnTo>
                  <a:lnTo>
                    <a:pt x="157642" y="1403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2872108" y="892788"/>
              <a:ext cx="3585844" cy="3138052"/>
            </a:xfrm>
            <a:custGeom>
              <a:avLst/>
              <a:gdLst/>
              <a:ahLst/>
              <a:cxnLst/>
              <a:rect l="l" t="t" r="r" b="b"/>
              <a:pathLst>
                <a:path w="156008" h="142493" extrusionOk="0">
                  <a:moveTo>
                    <a:pt x="2616" y="0"/>
                  </a:moveTo>
                  <a:lnTo>
                    <a:pt x="1" y="140422"/>
                  </a:lnTo>
                  <a:lnTo>
                    <a:pt x="153392" y="142493"/>
                  </a:lnTo>
                  <a:lnTo>
                    <a:pt x="156008" y="2234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2872108" y="892788"/>
              <a:ext cx="3585844" cy="3138052"/>
            </a:xfrm>
            <a:custGeom>
              <a:avLst/>
              <a:gdLst/>
              <a:ahLst/>
              <a:cxnLst/>
              <a:rect l="l" t="t" r="r" b="b"/>
              <a:pathLst>
                <a:path w="156008" h="142493" fill="none" extrusionOk="0">
                  <a:moveTo>
                    <a:pt x="153392" y="142493"/>
                  </a:moveTo>
                  <a:lnTo>
                    <a:pt x="1" y="140422"/>
                  </a:lnTo>
                  <a:lnTo>
                    <a:pt x="2616" y="0"/>
                  </a:lnTo>
                  <a:lnTo>
                    <a:pt x="156008" y="2234"/>
                  </a:lnTo>
                  <a:lnTo>
                    <a:pt x="153392" y="1424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2883394" y="917981"/>
              <a:ext cx="3564560" cy="3092466"/>
            </a:xfrm>
            <a:custGeom>
              <a:avLst/>
              <a:gdLst/>
              <a:ahLst/>
              <a:cxnLst/>
              <a:rect l="l" t="t" r="r" b="b"/>
              <a:pathLst>
                <a:path w="155082" h="140423" extrusionOk="0">
                  <a:moveTo>
                    <a:pt x="0" y="0"/>
                  </a:moveTo>
                  <a:lnTo>
                    <a:pt x="1417" y="140423"/>
                  </a:lnTo>
                  <a:lnTo>
                    <a:pt x="155081" y="140259"/>
                  </a:lnTo>
                  <a:lnTo>
                    <a:pt x="153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2883394" y="917981"/>
              <a:ext cx="3564560" cy="3092466"/>
            </a:xfrm>
            <a:custGeom>
              <a:avLst/>
              <a:gdLst/>
              <a:ahLst/>
              <a:cxnLst/>
              <a:rect l="l" t="t" r="r" b="b"/>
              <a:pathLst>
                <a:path w="155082" h="140423" fill="none" extrusionOk="0">
                  <a:moveTo>
                    <a:pt x="155081" y="140259"/>
                  </a:moveTo>
                  <a:lnTo>
                    <a:pt x="1417" y="140423"/>
                  </a:lnTo>
                  <a:lnTo>
                    <a:pt x="0" y="0"/>
                  </a:lnTo>
                  <a:lnTo>
                    <a:pt x="153610" y="0"/>
                  </a:lnTo>
                  <a:lnTo>
                    <a:pt x="155081" y="1402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8"/>
          <p:cNvGrpSpPr/>
          <p:nvPr/>
        </p:nvGrpSpPr>
        <p:grpSpPr>
          <a:xfrm>
            <a:off x="4357014" y="385572"/>
            <a:ext cx="1182371" cy="493232"/>
            <a:chOff x="4160889" y="514784"/>
            <a:chExt cx="1182371" cy="493232"/>
          </a:xfrm>
        </p:grpSpPr>
        <p:sp>
          <p:nvSpPr>
            <p:cNvPr id="242" name="Google Shape;242;p18"/>
            <p:cNvSpPr/>
            <p:nvPr/>
          </p:nvSpPr>
          <p:spPr>
            <a:xfrm>
              <a:off x="4160889" y="688778"/>
              <a:ext cx="1182371" cy="319238"/>
            </a:xfrm>
            <a:custGeom>
              <a:avLst/>
              <a:gdLst/>
              <a:ahLst/>
              <a:cxnLst/>
              <a:rect l="l" t="t" r="r" b="b"/>
              <a:pathLst>
                <a:path w="51441" h="14496" extrusionOk="0">
                  <a:moveTo>
                    <a:pt x="3488" y="1"/>
                  </a:moveTo>
                  <a:lnTo>
                    <a:pt x="1" y="14495"/>
                  </a:lnTo>
                  <a:lnTo>
                    <a:pt x="51440" y="14495"/>
                  </a:lnTo>
                  <a:lnTo>
                    <a:pt x="4975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4407631" y="514784"/>
              <a:ext cx="728969" cy="174022"/>
            </a:xfrm>
            <a:custGeom>
              <a:avLst/>
              <a:gdLst/>
              <a:ahLst/>
              <a:cxnLst/>
              <a:rect l="l" t="t" r="r" b="b"/>
              <a:pathLst>
                <a:path w="31715" h="7902" extrusionOk="0">
                  <a:moveTo>
                    <a:pt x="16566" y="2235"/>
                  </a:moveTo>
                  <a:lnTo>
                    <a:pt x="16893" y="2344"/>
                  </a:lnTo>
                  <a:lnTo>
                    <a:pt x="17165" y="2507"/>
                  </a:lnTo>
                  <a:lnTo>
                    <a:pt x="17383" y="2671"/>
                  </a:lnTo>
                  <a:lnTo>
                    <a:pt x="17547" y="2889"/>
                  </a:lnTo>
                  <a:lnTo>
                    <a:pt x="17710" y="3161"/>
                  </a:lnTo>
                  <a:lnTo>
                    <a:pt x="17819" y="3488"/>
                  </a:lnTo>
                  <a:lnTo>
                    <a:pt x="17873" y="3815"/>
                  </a:lnTo>
                  <a:lnTo>
                    <a:pt x="17873" y="3978"/>
                  </a:lnTo>
                  <a:lnTo>
                    <a:pt x="17764" y="4305"/>
                  </a:lnTo>
                  <a:lnTo>
                    <a:pt x="17655" y="4632"/>
                  </a:lnTo>
                  <a:lnTo>
                    <a:pt x="17492" y="4959"/>
                  </a:lnTo>
                  <a:lnTo>
                    <a:pt x="17274" y="5177"/>
                  </a:lnTo>
                  <a:lnTo>
                    <a:pt x="17002" y="5395"/>
                  </a:lnTo>
                  <a:lnTo>
                    <a:pt x="16729" y="5559"/>
                  </a:lnTo>
                  <a:lnTo>
                    <a:pt x="16402" y="5668"/>
                  </a:lnTo>
                  <a:lnTo>
                    <a:pt x="16021" y="5722"/>
                  </a:lnTo>
                  <a:lnTo>
                    <a:pt x="15694" y="5668"/>
                  </a:lnTo>
                  <a:lnTo>
                    <a:pt x="15421" y="5613"/>
                  </a:lnTo>
                  <a:lnTo>
                    <a:pt x="15149" y="5450"/>
                  </a:lnTo>
                  <a:lnTo>
                    <a:pt x="14931" y="5232"/>
                  </a:lnTo>
                  <a:lnTo>
                    <a:pt x="14713" y="5014"/>
                  </a:lnTo>
                  <a:lnTo>
                    <a:pt x="14604" y="4741"/>
                  </a:lnTo>
                  <a:lnTo>
                    <a:pt x="14495" y="4469"/>
                  </a:lnTo>
                  <a:lnTo>
                    <a:pt x="14441" y="4142"/>
                  </a:lnTo>
                  <a:lnTo>
                    <a:pt x="14441" y="3978"/>
                  </a:lnTo>
                  <a:lnTo>
                    <a:pt x="14495" y="3597"/>
                  </a:lnTo>
                  <a:lnTo>
                    <a:pt x="14658" y="3270"/>
                  </a:lnTo>
                  <a:lnTo>
                    <a:pt x="14822" y="2998"/>
                  </a:lnTo>
                  <a:lnTo>
                    <a:pt x="15040" y="2725"/>
                  </a:lnTo>
                  <a:lnTo>
                    <a:pt x="15312" y="2507"/>
                  </a:lnTo>
                  <a:lnTo>
                    <a:pt x="15585" y="2344"/>
                  </a:lnTo>
                  <a:lnTo>
                    <a:pt x="15912" y="2289"/>
                  </a:lnTo>
                  <a:lnTo>
                    <a:pt x="16293" y="2235"/>
                  </a:lnTo>
                  <a:close/>
                  <a:moveTo>
                    <a:pt x="1853" y="1"/>
                  </a:moveTo>
                  <a:lnTo>
                    <a:pt x="0" y="7902"/>
                  </a:lnTo>
                  <a:lnTo>
                    <a:pt x="31714" y="7902"/>
                  </a:lnTo>
                  <a:lnTo>
                    <a:pt x="3057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4407631" y="650372"/>
              <a:ext cx="728969" cy="38429"/>
            </a:xfrm>
            <a:custGeom>
              <a:avLst/>
              <a:gdLst/>
              <a:ahLst/>
              <a:cxnLst/>
              <a:rect l="l" t="t" r="r" b="b"/>
              <a:pathLst>
                <a:path w="31715" h="1745" extrusionOk="0">
                  <a:moveTo>
                    <a:pt x="436" y="1"/>
                  </a:moveTo>
                  <a:lnTo>
                    <a:pt x="0" y="1745"/>
                  </a:lnTo>
                  <a:lnTo>
                    <a:pt x="31714" y="1745"/>
                  </a:lnTo>
                  <a:lnTo>
                    <a:pt x="31496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8"/>
          <p:cNvSpPr txBox="1">
            <a:spLocks noGrp="1"/>
          </p:cNvSpPr>
          <p:nvPr>
            <p:ph type="subTitle" idx="1"/>
          </p:nvPr>
        </p:nvSpPr>
        <p:spPr>
          <a:xfrm>
            <a:off x="3711686" y="1736400"/>
            <a:ext cx="3148500" cy="3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8"/>
          <p:cNvSpPr txBox="1">
            <a:spLocks noGrp="1"/>
          </p:cNvSpPr>
          <p:nvPr>
            <p:ph type="subTitle" idx="2"/>
          </p:nvPr>
        </p:nvSpPr>
        <p:spPr>
          <a:xfrm>
            <a:off x="3711686" y="2276441"/>
            <a:ext cx="3148500" cy="3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subTitle" idx="3"/>
          </p:nvPr>
        </p:nvSpPr>
        <p:spPr>
          <a:xfrm>
            <a:off x="3711686" y="2816482"/>
            <a:ext cx="3148500" cy="3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8"/>
          <p:cNvSpPr txBox="1">
            <a:spLocks noGrp="1"/>
          </p:cNvSpPr>
          <p:nvPr>
            <p:ph type="subTitle" idx="4"/>
          </p:nvPr>
        </p:nvSpPr>
        <p:spPr>
          <a:xfrm>
            <a:off x="3711686" y="3356524"/>
            <a:ext cx="3148500" cy="3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8"/>
          <p:cNvSpPr/>
          <p:nvPr/>
        </p:nvSpPr>
        <p:spPr>
          <a:xfrm>
            <a:off x="3217001" y="1736400"/>
            <a:ext cx="350400" cy="35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"/>
          <p:cNvSpPr/>
          <p:nvPr/>
        </p:nvSpPr>
        <p:spPr>
          <a:xfrm>
            <a:off x="3217001" y="2406133"/>
            <a:ext cx="350400" cy="35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"/>
          <p:cNvSpPr/>
          <p:nvPr/>
        </p:nvSpPr>
        <p:spPr>
          <a:xfrm>
            <a:off x="3217001" y="3098255"/>
            <a:ext cx="350400" cy="35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xfrm>
            <a:off x="3961575" y="1066800"/>
            <a:ext cx="21543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4" name="Google Shape;254;p18"/>
          <p:cNvSpPr/>
          <p:nvPr/>
        </p:nvSpPr>
        <p:spPr>
          <a:xfrm>
            <a:off x="1552575" y="60960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"/>
          <p:cNvSpPr/>
          <p:nvPr/>
        </p:nvSpPr>
        <p:spPr>
          <a:xfrm>
            <a:off x="1749462" y="8223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8;p5">
            <a:extLst>
              <a:ext uri="{FF2B5EF4-FFF2-40B4-BE49-F238E27FC236}">
                <a16:creationId xmlns:a16="http://schemas.microsoft.com/office/drawing/2014/main" id="{608FAE7C-9D2B-12F0-3149-1C95D2D86B35}"/>
              </a:ext>
            </a:extLst>
          </p:cNvPr>
          <p:cNvSpPr/>
          <p:nvPr userDrawn="1"/>
        </p:nvSpPr>
        <p:spPr>
          <a:xfrm rot="10800000" flipH="1">
            <a:off x="-21600" y="-2482737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9;p5">
            <a:extLst>
              <a:ext uri="{FF2B5EF4-FFF2-40B4-BE49-F238E27FC236}">
                <a16:creationId xmlns:a16="http://schemas.microsoft.com/office/drawing/2014/main" id="{F0BA9CEE-37C7-76D7-B720-A76932F5E377}"/>
              </a:ext>
            </a:extLst>
          </p:cNvPr>
          <p:cNvSpPr/>
          <p:nvPr userDrawn="1"/>
        </p:nvSpPr>
        <p:spPr>
          <a:xfrm>
            <a:off x="-21600" y="1810463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CUSTOM_3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>
            <a:spLocks noGrp="1"/>
          </p:cNvSpPr>
          <p:nvPr>
            <p:ph type="title"/>
          </p:nvPr>
        </p:nvSpPr>
        <p:spPr>
          <a:xfrm flipH="1">
            <a:off x="5005200" y="749808"/>
            <a:ext cx="3453000" cy="12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1" name="Google Shape;261;p19"/>
          <p:cNvSpPr/>
          <p:nvPr/>
        </p:nvSpPr>
        <p:spPr>
          <a:xfrm rot="10800000" flipH="1">
            <a:off x="-21600" y="-2531410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"/>
          <p:cNvSpPr/>
          <p:nvPr/>
        </p:nvSpPr>
        <p:spPr>
          <a:xfrm>
            <a:off x="-21600" y="1761790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9"/>
          <p:cNvSpPr/>
          <p:nvPr/>
        </p:nvSpPr>
        <p:spPr>
          <a:xfrm>
            <a:off x="7748900" y="2255505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9"/>
          <p:cNvSpPr/>
          <p:nvPr/>
        </p:nvSpPr>
        <p:spPr>
          <a:xfrm>
            <a:off x="8030400" y="2045205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"/>
          <p:cNvSpPr/>
          <p:nvPr/>
        </p:nvSpPr>
        <p:spPr>
          <a:xfrm rot="10800000">
            <a:off x="2340387" y="811792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"/>
          <p:cNvSpPr/>
          <p:nvPr/>
        </p:nvSpPr>
        <p:spPr>
          <a:xfrm rot="10800000">
            <a:off x="2143500" y="599013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"/>
          <p:cNvSpPr/>
          <p:nvPr/>
        </p:nvSpPr>
        <p:spPr>
          <a:xfrm rot="10800000">
            <a:off x="1862000" y="809313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6358600" y="28962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"/>
          <p:cNvSpPr/>
          <p:nvPr/>
        </p:nvSpPr>
        <p:spPr>
          <a:xfrm flipH="1">
            <a:off x="6142200" y="31065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"/>
          <p:cNvSpPr/>
          <p:nvPr/>
        </p:nvSpPr>
        <p:spPr>
          <a:xfrm flipH="1">
            <a:off x="5860700" y="28962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9"/>
          <p:cNvSpPr/>
          <p:nvPr/>
        </p:nvSpPr>
        <p:spPr>
          <a:xfrm rot="10800000">
            <a:off x="3833262" y="2847242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3_3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>
            <a:spLocks noGrp="1"/>
          </p:cNvSpPr>
          <p:nvPr>
            <p:ph type="title"/>
          </p:nvPr>
        </p:nvSpPr>
        <p:spPr>
          <a:xfrm>
            <a:off x="2430675" y="539988"/>
            <a:ext cx="5216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ignika"/>
              <a:buNone/>
              <a:defRPr sz="3000"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ignika"/>
              <a:buNone/>
              <a:defRPr sz="3000"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ignika"/>
              <a:buNone/>
              <a:defRPr sz="3000"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ignika"/>
              <a:buNone/>
              <a:defRPr sz="3000"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ignika"/>
              <a:buNone/>
              <a:defRPr sz="3000"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ignika"/>
              <a:buNone/>
              <a:defRPr sz="3000"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ignika"/>
              <a:buNone/>
              <a:defRPr sz="3000"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ignika"/>
              <a:buNone/>
              <a:defRPr sz="3000"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274" name="Google Shape;274;p20"/>
          <p:cNvSpPr/>
          <p:nvPr/>
        </p:nvSpPr>
        <p:spPr>
          <a:xfrm>
            <a:off x="7735750" y="1124055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"/>
          <p:cNvSpPr/>
          <p:nvPr/>
        </p:nvSpPr>
        <p:spPr>
          <a:xfrm>
            <a:off x="8017250" y="913755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0"/>
          <p:cNvSpPr/>
          <p:nvPr/>
        </p:nvSpPr>
        <p:spPr>
          <a:xfrm rot="10800000">
            <a:off x="2364337" y="811792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0"/>
          <p:cNvSpPr/>
          <p:nvPr/>
        </p:nvSpPr>
        <p:spPr>
          <a:xfrm rot="10800000">
            <a:off x="2167450" y="599013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"/>
          <p:cNvSpPr/>
          <p:nvPr/>
        </p:nvSpPr>
        <p:spPr>
          <a:xfrm rot="10800000">
            <a:off x="1885950" y="809313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"/>
          <p:cNvSpPr/>
          <p:nvPr/>
        </p:nvSpPr>
        <p:spPr>
          <a:xfrm>
            <a:off x="2266950" y="27504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0"/>
          <p:cNvSpPr/>
          <p:nvPr/>
        </p:nvSpPr>
        <p:spPr>
          <a:xfrm rot="10800000" flipH="1">
            <a:off x="-21600" y="-2531410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0"/>
          <p:cNvSpPr/>
          <p:nvPr/>
        </p:nvSpPr>
        <p:spPr>
          <a:xfrm>
            <a:off x="-21600" y="1761790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3">
  <p:cSld name="CUSTOM_3_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"/>
          <p:cNvSpPr txBox="1">
            <a:spLocks noGrp="1"/>
          </p:cNvSpPr>
          <p:nvPr>
            <p:ph type="title"/>
          </p:nvPr>
        </p:nvSpPr>
        <p:spPr>
          <a:xfrm flipH="1">
            <a:off x="3339450" y="748900"/>
            <a:ext cx="5083800" cy="12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7" name="Google Shape;357;p22"/>
          <p:cNvSpPr/>
          <p:nvPr/>
        </p:nvSpPr>
        <p:spPr>
          <a:xfrm rot="10800000" flipH="1">
            <a:off x="-21600" y="-2080892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2"/>
          <p:cNvSpPr/>
          <p:nvPr/>
        </p:nvSpPr>
        <p:spPr>
          <a:xfrm>
            <a:off x="-21600" y="2212308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2"/>
          <p:cNvSpPr/>
          <p:nvPr/>
        </p:nvSpPr>
        <p:spPr>
          <a:xfrm>
            <a:off x="7748900" y="2255505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2"/>
          <p:cNvSpPr/>
          <p:nvPr/>
        </p:nvSpPr>
        <p:spPr>
          <a:xfrm>
            <a:off x="8030400" y="2045205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2"/>
          <p:cNvSpPr/>
          <p:nvPr/>
        </p:nvSpPr>
        <p:spPr>
          <a:xfrm>
            <a:off x="6326683" y="28962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"/>
          <p:cNvSpPr/>
          <p:nvPr/>
        </p:nvSpPr>
        <p:spPr>
          <a:xfrm flipH="1">
            <a:off x="6110283" y="31065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"/>
          <p:cNvSpPr/>
          <p:nvPr/>
        </p:nvSpPr>
        <p:spPr>
          <a:xfrm flipH="1">
            <a:off x="5828783" y="28962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"/>
          <p:cNvSpPr/>
          <p:nvPr/>
        </p:nvSpPr>
        <p:spPr>
          <a:xfrm rot="10800000">
            <a:off x="3865187" y="1818792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CUSTOM_3_2_2_1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 txBox="1">
            <a:spLocks noGrp="1"/>
          </p:cNvSpPr>
          <p:nvPr>
            <p:ph type="title"/>
          </p:nvPr>
        </p:nvSpPr>
        <p:spPr>
          <a:xfrm>
            <a:off x="2430675" y="539996"/>
            <a:ext cx="5216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2" name="Google Shape;392;p24"/>
          <p:cNvSpPr/>
          <p:nvPr/>
        </p:nvSpPr>
        <p:spPr>
          <a:xfrm rot="2872991">
            <a:off x="2265295" y="1180345"/>
            <a:ext cx="432273" cy="427383"/>
          </a:xfrm>
          <a:custGeom>
            <a:avLst/>
            <a:gdLst/>
            <a:ahLst/>
            <a:cxnLst/>
            <a:rect l="l" t="t" r="r" b="b"/>
            <a:pathLst>
              <a:path w="21391" h="21149" extrusionOk="0">
                <a:moveTo>
                  <a:pt x="11119" y="5680"/>
                </a:moveTo>
                <a:lnTo>
                  <a:pt x="12086" y="5922"/>
                </a:lnTo>
                <a:lnTo>
                  <a:pt x="13052" y="6285"/>
                </a:lnTo>
                <a:lnTo>
                  <a:pt x="13778" y="6768"/>
                </a:lnTo>
                <a:lnTo>
                  <a:pt x="14503" y="7493"/>
                </a:lnTo>
                <a:lnTo>
                  <a:pt x="14986" y="8218"/>
                </a:lnTo>
                <a:lnTo>
                  <a:pt x="15349" y="9185"/>
                </a:lnTo>
                <a:lnTo>
                  <a:pt x="15590" y="10031"/>
                </a:lnTo>
                <a:lnTo>
                  <a:pt x="15590" y="10998"/>
                </a:lnTo>
                <a:lnTo>
                  <a:pt x="15349" y="11964"/>
                </a:lnTo>
                <a:lnTo>
                  <a:pt x="14986" y="12931"/>
                </a:lnTo>
                <a:lnTo>
                  <a:pt x="14503" y="13656"/>
                </a:lnTo>
                <a:lnTo>
                  <a:pt x="13778" y="14381"/>
                </a:lnTo>
                <a:lnTo>
                  <a:pt x="12932" y="14865"/>
                </a:lnTo>
                <a:lnTo>
                  <a:pt x="12086" y="15227"/>
                </a:lnTo>
                <a:lnTo>
                  <a:pt x="11119" y="15469"/>
                </a:lnTo>
                <a:lnTo>
                  <a:pt x="10273" y="15469"/>
                </a:lnTo>
                <a:lnTo>
                  <a:pt x="9306" y="15227"/>
                </a:lnTo>
                <a:lnTo>
                  <a:pt x="8339" y="14865"/>
                </a:lnTo>
                <a:lnTo>
                  <a:pt x="7493" y="14381"/>
                </a:lnTo>
                <a:lnTo>
                  <a:pt x="6889" y="13656"/>
                </a:lnTo>
                <a:lnTo>
                  <a:pt x="6285" y="12810"/>
                </a:lnTo>
                <a:lnTo>
                  <a:pt x="5922" y="11964"/>
                </a:lnTo>
                <a:lnTo>
                  <a:pt x="5802" y="11118"/>
                </a:lnTo>
                <a:lnTo>
                  <a:pt x="5802" y="10152"/>
                </a:lnTo>
                <a:lnTo>
                  <a:pt x="5922" y="9185"/>
                </a:lnTo>
                <a:lnTo>
                  <a:pt x="6406" y="8218"/>
                </a:lnTo>
                <a:lnTo>
                  <a:pt x="6889" y="7372"/>
                </a:lnTo>
                <a:lnTo>
                  <a:pt x="7614" y="6768"/>
                </a:lnTo>
                <a:lnTo>
                  <a:pt x="8339" y="6285"/>
                </a:lnTo>
                <a:lnTo>
                  <a:pt x="9306" y="5922"/>
                </a:lnTo>
                <a:lnTo>
                  <a:pt x="10152" y="5680"/>
                </a:lnTo>
                <a:close/>
                <a:moveTo>
                  <a:pt x="13415" y="0"/>
                </a:moveTo>
                <a:lnTo>
                  <a:pt x="7373" y="121"/>
                </a:lnTo>
                <a:lnTo>
                  <a:pt x="7373" y="1934"/>
                </a:lnTo>
                <a:lnTo>
                  <a:pt x="7373" y="2297"/>
                </a:lnTo>
                <a:lnTo>
                  <a:pt x="7252" y="2659"/>
                </a:lnTo>
                <a:lnTo>
                  <a:pt x="7010" y="3022"/>
                </a:lnTo>
                <a:lnTo>
                  <a:pt x="6648" y="3263"/>
                </a:lnTo>
                <a:lnTo>
                  <a:pt x="5922" y="3747"/>
                </a:lnTo>
                <a:lnTo>
                  <a:pt x="5560" y="3868"/>
                </a:lnTo>
                <a:lnTo>
                  <a:pt x="5197" y="3988"/>
                </a:lnTo>
                <a:lnTo>
                  <a:pt x="4835" y="3988"/>
                </a:lnTo>
                <a:lnTo>
                  <a:pt x="4472" y="3868"/>
                </a:lnTo>
                <a:lnTo>
                  <a:pt x="2780" y="2901"/>
                </a:lnTo>
                <a:lnTo>
                  <a:pt x="1" y="8218"/>
                </a:lnTo>
                <a:lnTo>
                  <a:pt x="1572" y="9064"/>
                </a:lnTo>
                <a:lnTo>
                  <a:pt x="1934" y="9306"/>
                </a:lnTo>
                <a:lnTo>
                  <a:pt x="2176" y="9668"/>
                </a:lnTo>
                <a:lnTo>
                  <a:pt x="2297" y="10031"/>
                </a:lnTo>
                <a:lnTo>
                  <a:pt x="2297" y="10393"/>
                </a:lnTo>
                <a:lnTo>
                  <a:pt x="2297" y="11239"/>
                </a:lnTo>
                <a:lnTo>
                  <a:pt x="2297" y="11723"/>
                </a:lnTo>
                <a:lnTo>
                  <a:pt x="2176" y="12085"/>
                </a:lnTo>
                <a:lnTo>
                  <a:pt x="1934" y="12327"/>
                </a:lnTo>
                <a:lnTo>
                  <a:pt x="1693" y="12569"/>
                </a:lnTo>
                <a:lnTo>
                  <a:pt x="122" y="13535"/>
                </a:lnTo>
                <a:lnTo>
                  <a:pt x="3264" y="18732"/>
                </a:lnTo>
                <a:lnTo>
                  <a:pt x="4835" y="17644"/>
                </a:lnTo>
                <a:lnTo>
                  <a:pt x="5197" y="17523"/>
                </a:lnTo>
                <a:lnTo>
                  <a:pt x="6043" y="17523"/>
                </a:lnTo>
                <a:lnTo>
                  <a:pt x="6406" y="17644"/>
                </a:lnTo>
                <a:lnTo>
                  <a:pt x="6768" y="17886"/>
                </a:lnTo>
                <a:lnTo>
                  <a:pt x="7131" y="18128"/>
                </a:lnTo>
                <a:lnTo>
                  <a:pt x="7493" y="18369"/>
                </a:lnTo>
                <a:lnTo>
                  <a:pt x="7735" y="18611"/>
                </a:lnTo>
                <a:lnTo>
                  <a:pt x="7856" y="18974"/>
                </a:lnTo>
                <a:lnTo>
                  <a:pt x="7977" y="19336"/>
                </a:lnTo>
                <a:lnTo>
                  <a:pt x="7977" y="21149"/>
                </a:lnTo>
                <a:lnTo>
                  <a:pt x="14019" y="21028"/>
                </a:lnTo>
                <a:lnTo>
                  <a:pt x="14019" y="19215"/>
                </a:lnTo>
                <a:lnTo>
                  <a:pt x="14019" y="18732"/>
                </a:lnTo>
                <a:lnTo>
                  <a:pt x="14140" y="18490"/>
                </a:lnTo>
                <a:lnTo>
                  <a:pt x="14382" y="18128"/>
                </a:lnTo>
                <a:lnTo>
                  <a:pt x="14744" y="17886"/>
                </a:lnTo>
                <a:lnTo>
                  <a:pt x="15469" y="17403"/>
                </a:lnTo>
                <a:lnTo>
                  <a:pt x="15832" y="17282"/>
                </a:lnTo>
                <a:lnTo>
                  <a:pt x="16194" y="17161"/>
                </a:lnTo>
                <a:lnTo>
                  <a:pt x="16557" y="17161"/>
                </a:lnTo>
                <a:lnTo>
                  <a:pt x="16920" y="17282"/>
                </a:lnTo>
                <a:lnTo>
                  <a:pt x="18611" y="18128"/>
                </a:lnTo>
                <a:lnTo>
                  <a:pt x="21391" y="12931"/>
                </a:lnTo>
                <a:lnTo>
                  <a:pt x="19820" y="12085"/>
                </a:lnTo>
                <a:lnTo>
                  <a:pt x="19457" y="11844"/>
                </a:lnTo>
                <a:lnTo>
                  <a:pt x="19216" y="11481"/>
                </a:lnTo>
                <a:lnTo>
                  <a:pt x="19095" y="11118"/>
                </a:lnTo>
                <a:lnTo>
                  <a:pt x="19095" y="10756"/>
                </a:lnTo>
                <a:lnTo>
                  <a:pt x="18974" y="9910"/>
                </a:lnTo>
                <a:lnTo>
                  <a:pt x="18974" y="9427"/>
                </a:lnTo>
                <a:lnTo>
                  <a:pt x="19095" y="9064"/>
                </a:lnTo>
                <a:lnTo>
                  <a:pt x="19337" y="8822"/>
                </a:lnTo>
                <a:lnTo>
                  <a:pt x="19699" y="8581"/>
                </a:lnTo>
                <a:lnTo>
                  <a:pt x="21270" y="7614"/>
                </a:lnTo>
                <a:lnTo>
                  <a:pt x="18128" y="2417"/>
                </a:lnTo>
                <a:lnTo>
                  <a:pt x="16557" y="3384"/>
                </a:lnTo>
                <a:lnTo>
                  <a:pt x="16194" y="3626"/>
                </a:lnTo>
                <a:lnTo>
                  <a:pt x="15349" y="3626"/>
                </a:lnTo>
                <a:lnTo>
                  <a:pt x="14986" y="3384"/>
                </a:lnTo>
                <a:lnTo>
                  <a:pt x="14623" y="3263"/>
                </a:lnTo>
                <a:lnTo>
                  <a:pt x="14261" y="3022"/>
                </a:lnTo>
                <a:lnTo>
                  <a:pt x="13898" y="2780"/>
                </a:lnTo>
                <a:lnTo>
                  <a:pt x="13657" y="2538"/>
                </a:lnTo>
                <a:lnTo>
                  <a:pt x="13536" y="2176"/>
                </a:lnTo>
                <a:lnTo>
                  <a:pt x="13415" y="1813"/>
                </a:lnTo>
                <a:lnTo>
                  <a:pt x="13415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4"/>
          <p:cNvSpPr/>
          <p:nvPr/>
        </p:nvSpPr>
        <p:spPr>
          <a:xfrm rot="2872991">
            <a:off x="2806234" y="1150185"/>
            <a:ext cx="300395" cy="300395"/>
          </a:xfrm>
          <a:custGeom>
            <a:avLst/>
            <a:gdLst/>
            <a:ahLst/>
            <a:cxnLst/>
            <a:rect l="l" t="t" r="r" b="b"/>
            <a:pathLst>
              <a:path w="14865" h="14865" extrusionOk="0">
                <a:moveTo>
                  <a:pt x="7372" y="3988"/>
                </a:moveTo>
                <a:lnTo>
                  <a:pt x="8097" y="4109"/>
                </a:lnTo>
                <a:lnTo>
                  <a:pt x="8822" y="4230"/>
                </a:lnTo>
                <a:lnTo>
                  <a:pt x="9306" y="4593"/>
                </a:lnTo>
                <a:lnTo>
                  <a:pt x="9910" y="5076"/>
                </a:lnTo>
                <a:lnTo>
                  <a:pt x="10272" y="5559"/>
                </a:lnTo>
                <a:lnTo>
                  <a:pt x="10635" y="6164"/>
                </a:lnTo>
                <a:lnTo>
                  <a:pt x="10756" y="6768"/>
                </a:lnTo>
                <a:lnTo>
                  <a:pt x="10877" y="7493"/>
                </a:lnTo>
                <a:lnTo>
                  <a:pt x="10756" y="8097"/>
                </a:lnTo>
                <a:lnTo>
                  <a:pt x="10635" y="8822"/>
                </a:lnTo>
                <a:lnTo>
                  <a:pt x="10272" y="9426"/>
                </a:lnTo>
                <a:lnTo>
                  <a:pt x="9910" y="9910"/>
                </a:lnTo>
                <a:lnTo>
                  <a:pt x="9306" y="10272"/>
                </a:lnTo>
                <a:lnTo>
                  <a:pt x="8822" y="10635"/>
                </a:lnTo>
                <a:lnTo>
                  <a:pt x="8097" y="10877"/>
                </a:lnTo>
                <a:lnTo>
                  <a:pt x="6768" y="10877"/>
                </a:lnTo>
                <a:lnTo>
                  <a:pt x="6043" y="10635"/>
                </a:lnTo>
                <a:lnTo>
                  <a:pt x="5559" y="10272"/>
                </a:lnTo>
                <a:lnTo>
                  <a:pt x="4955" y="9910"/>
                </a:lnTo>
                <a:lnTo>
                  <a:pt x="4592" y="9426"/>
                </a:lnTo>
                <a:lnTo>
                  <a:pt x="4230" y="8822"/>
                </a:lnTo>
                <a:lnTo>
                  <a:pt x="4109" y="8097"/>
                </a:lnTo>
                <a:lnTo>
                  <a:pt x="3988" y="7493"/>
                </a:lnTo>
                <a:lnTo>
                  <a:pt x="4109" y="6768"/>
                </a:lnTo>
                <a:lnTo>
                  <a:pt x="4230" y="6164"/>
                </a:lnTo>
                <a:lnTo>
                  <a:pt x="4592" y="5559"/>
                </a:lnTo>
                <a:lnTo>
                  <a:pt x="4955" y="5076"/>
                </a:lnTo>
                <a:lnTo>
                  <a:pt x="5559" y="4593"/>
                </a:lnTo>
                <a:lnTo>
                  <a:pt x="6043" y="4230"/>
                </a:lnTo>
                <a:lnTo>
                  <a:pt x="6768" y="4109"/>
                </a:lnTo>
                <a:lnTo>
                  <a:pt x="7372" y="3988"/>
                </a:lnTo>
                <a:close/>
                <a:moveTo>
                  <a:pt x="5559" y="0"/>
                </a:moveTo>
                <a:lnTo>
                  <a:pt x="1934" y="2055"/>
                </a:lnTo>
                <a:lnTo>
                  <a:pt x="2538" y="3263"/>
                </a:lnTo>
                <a:lnTo>
                  <a:pt x="2659" y="3505"/>
                </a:lnTo>
                <a:lnTo>
                  <a:pt x="2659" y="3747"/>
                </a:lnTo>
                <a:lnTo>
                  <a:pt x="2659" y="3988"/>
                </a:lnTo>
                <a:lnTo>
                  <a:pt x="2538" y="4230"/>
                </a:lnTo>
                <a:lnTo>
                  <a:pt x="2176" y="4834"/>
                </a:lnTo>
                <a:lnTo>
                  <a:pt x="2055" y="5076"/>
                </a:lnTo>
                <a:lnTo>
                  <a:pt x="1813" y="5197"/>
                </a:lnTo>
                <a:lnTo>
                  <a:pt x="1571" y="5318"/>
                </a:lnTo>
                <a:lnTo>
                  <a:pt x="0" y="5318"/>
                </a:lnTo>
                <a:lnTo>
                  <a:pt x="0" y="9547"/>
                </a:lnTo>
                <a:lnTo>
                  <a:pt x="1571" y="9547"/>
                </a:lnTo>
                <a:lnTo>
                  <a:pt x="1813" y="9668"/>
                </a:lnTo>
                <a:lnTo>
                  <a:pt x="2055" y="9910"/>
                </a:lnTo>
                <a:lnTo>
                  <a:pt x="2176" y="10152"/>
                </a:lnTo>
                <a:lnTo>
                  <a:pt x="2538" y="10635"/>
                </a:lnTo>
                <a:lnTo>
                  <a:pt x="2659" y="10877"/>
                </a:lnTo>
                <a:lnTo>
                  <a:pt x="2659" y="11118"/>
                </a:lnTo>
                <a:lnTo>
                  <a:pt x="2659" y="11481"/>
                </a:lnTo>
                <a:lnTo>
                  <a:pt x="2538" y="11723"/>
                </a:lnTo>
                <a:lnTo>
                  <a:pt x="1934" y="12810"/>
                </a:lnTo>
                <a:lnTo>
                  <a:pt x="5559" y="14865"/>
                </a:lnTo>
                <a:lnTo>
                  <a:pt x="6163" y="13777"/>
                </a:lnTo>
                <a:lnTo>
                  <a:pt x="6405" y="13535"/>
                </a:lnTo>
                <a:lnTo>
                  <a:pt x="6647" y="13414"/>
                </a:lnTo>
                <a:lnTo>
                  <a:pt x="6889" y="13294"/>
                </a:lnTo>
                <a:lnTo>
                  <a:pt x="7976" y="13294"/>
                </a:lnTo>
                <a:lnTo>
                  <a:pt x="8339" y="13414"/>
                </a:lnTo>
                <a:lnTo>
                  <a:pt x="8460" y="13535"/>
                </a:lnTo>
                <a:lnTo>
                  <a:pt x="8701" y="13777"/>
                </a:lnTo>
                <a:lnTo>
                  <a:pt x="9306" y="14865"/>
                </a:lnTo>
                <a:lnTo>
                  <a:pt x="12931" y="12810"/>
                </a:lnTo>
                <a:lnTo>
                  <a:pt x="12327" y="11723"/>
                </a:lnTo>
                <a:lnTo>
                  <a:pt x="12206" y="11481"/>
                </a:lnTo>
                <a:lnTo>
                  <a:pt x="12206" y="11118"/>
                </a:lnTo>
                <a:lnTo>
                  <a:pt x="12206" y="10877"/>
                </a:lnTo>
                <a:lnTo>
                  <a:pt x="12327" y="10635"/>
                </a:lnTo>
                <a:lnTo>
                  <a:pt x="12689" y="10152"/>
                </a:lnTo>
                <a:lnTo>
                  <a:pt x="12810" y="9910"/>
                </a:lnTo>
                <a:lnTo>
                  <a:pt x="13052" y="9668"/>
                </a:lnTo>
                <a:lnTo>
                  <a:pt x="13293" y="9547"/>
                </a:lnTo>
                <a:lnTo>
                  <a:pt x="14864" y="9547"/>
                </a:lnTo>
                <a:lnTo>
                  <a:pt x="14864" y="5318"/>
                </a:lnTo>
                <a:lnTo>
                  <a:pt x="13293" y="5318"/>
                </a:lnTo>
                <a:lnTo>
                  <a:pt x="13052" y="5197"/>
                </a:lnTo>
                <a:lnTo>
                  <a:pt x="12810" y="5076"/>
                </a:lnTo>
                <a:lnTo>
                  <a:pt x="12689" y="4834"/>
                </a:lnTo>
                <a:lnTo>
                  <a:pt x="12327" y="4230"/>
                </a:lnTo>
                <a:lnTo>
                  <a:pt x="12206" y="3988"/>
                </a:lnTo>
                <a:lnTo>
                  <a:pt x="12206" y="3747"/>
                </a:lnTo>
                <a:lnTo>
                  <a:pt x="12206" y="3505"/>
                </a:lnTo>
                <a:lnTo>
                  <a:pt x="12327" y="3263"/>
                </a:lnTo>
                <a:lnTo>
                  <a:pt x="12931" y="2055"/>
                </a:lnTo>
                <a:lnTo>
                  <a:pt x="9306" y="0"/>
                </a:lnTo>
                <a:lnTo>
                  <a:pt x="8701" y="1088"/>
                </a:lnTo>
                <a:lnTo>
                  <a:pt x="8460" y="1330"/>
                </a:lnTo>
                <a:lnTo>
                  <a:pt x="8218" y="1451"/>
                </a:lnTo>
                <a:lnTo>
                  <a:pt x="7976" y="1571"/>
                </a:lnTo>
                <a:lnTo>
                  <a:pt x="6889" y="1571"/>
                </a:lnTo>
                <a:lnTo>
                  <a:pt x="6647" y="1451"/>
                </a:lnTo>
                <a:lnTo>
                  <a:pt x="6405" y="1330"/>
                </a:lnTo>
                <a:lnTo>
                  <a:pt x="6163" y="1088"/>
                </a:lnTo>
                <a:lnTo>
                  <a:pt x="5559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4"/>
          <p:cNvSpPr/>
          <p:nvPr/>
        </p:nvSpPr>
        <p:spPr>
          <a:xfrm>
            <a:off x="7646786" y="1272967"/>
            <a:ext cx="300405" cy="300384"/>
          </a:xfrm>
          <a:custGeom>
            <a:avLst/>
            <a:gdLst/>
            <a:ahLst/>
            <a:cxnLst/>
            <a:rect l="l" t="t" r="r" b="b"/>
            <a:pathLst>
              <a:path w="14866" h="14865" extrusionOk="0">
                <a:moveTo>
                  <a:pt x="7373" y="3988"/>
                </a:moveTo>
                <a:lnTo>
                  <a:pt x="8098" y="4109"/>
                </a:lnTo>
                <a:lnTo>
                  <a:pt x="8823" y="4230"/>
                </a:lnTo>
                <a:lnTo>
                  <a:pt x="9306" y="4592"/>
                </a:lnTo>
                <a:lnTo>
                  <a:pt x="9910" y="4955"/>
                </a:lnTo>
                <a:lnTo>
                  <a:pt x="10273" y="5559"/>
                </a:lnTo>
                <a:lnTo>
                  <a:pt x="10635" y="6043"/>
                </a:lnTo>
                <a:lnTo>
                  <a:pt x="10756" y="6768"/>
                </a:lnTo>
                <a:lnTo>
                  <a:pt x="10877" y="7493"/>
                </a:lnTo>
                <a:lnTo>
                  <a:pt x="10756" y="8097"/>
                </a:lnTo>
                <a:lnTo>
                  <a:pt x="10635" y="8822"/>
                </a:lnTo>
                <a:lnTo>
                  <a:pt x="10273" y="9305"/>
                </a:lnTo>
                <a:lnTo>
                  <a:pt x="9910" y="9910"/>
                </a:lnTo>
                <a:lnTo>
                  <a:pt x="9306" y="10272"/>
                </a:lnTo>
                <a:lnTo>
                  <a:pt x="8823" y="10635"/>
                </a:lnTo>
                <a:lnTo>
                  <a:pt x="8098" y="10756"/>
                </a:lnTo>
                <a:lnTo>
                  <a:pt x="7493" y="10877"/>
                </a:lnTo>
                <a:lnTo>
                  <a:pt x="6768" y="10877"/>
                </a:lnTo>
                <a:lnTo>
                  <a:pt x="6043" y="10635"/>
                </a:lnTo>
                <a:lnTo>
                  <a:pt x="5560" y="10272"/>
                </a:lnTo>
                <a:lnTo>
                  <a:pt x="4956" y="9910"/>
                </a:lnTo>
                <a:lnTo>
                  <a:pt x="4593" y="9426"/>
                </a:lnTo>
                <a:lnTo>
                  <a:pt x="4230" y="8822"/>
                </a:lnTo>
                <a:lnTo>
                  <a:pt x="4110" y="8097"/>
                </a:lnTo>
                <a:lnTo>
                  <a:pt x="3989" y="7493"/>
                </a:lnTo>
                <a:lnTo>
                  <a:pt x="4110" y="6768"/>
                </a:lnTo>
                <a:lnTo>
                  <a:pt x="4230" y="6163"/>
                </a:lnTo>
                <a:lnTo>
                  <a:pt x="4593" y="5559"/>
                </a:lnTo>
                <a:lnTo>
                  <a:pt x="4956" y="4955"/>
                </a:lnTo>
                <a:lnTo>
                  <a:pt x="5560" y="4592"/>
                </a:lnTo>
                <a:lnTo>
                  <a:pt x="6043" y="4230"/>
                </a:lnTo>
                <a:lnTo>
                  <a:pt x="6768" y="4109"/>
                </a:lnTo>
                <a:lnTo>
                  <a:pt x="7373" y="3988"/>
                </a:lnTo>
                <a:close/>
                <a:moveTo>
                  <a:pt x="5318" y="0"/>
                </a:moveTo>
                <a:lnTo>
                  <a:pt x="5318" y="1330"/>
                </a:lnTo>
                <a:lnTo>
                  <a:pt x="5318" y="1571"/>
                </a:lnTo>
                <a:lnTo>
                  <a:pt x="5197" y="1813"/>
                </a:lnTo>
                <a:lnTo>
                  <a:pt x="4956" y="2055"/>
                </a:lnTo>
                <a:lnTo>
                  <a:pt x="4835" y="2175"/>
                </a:lnTo>
                <a:lnTo>
                  <a:pt x="4230" y="2538"/>
                </a:lnTo>
                <a:lnTo>
                  <a:pt x="3989" y="2659"/>
                </a:lnTo>
                <a:lnTo>
                  <a:pt x="3505" y="2659"/>
                </a:lnTo>
                <a:lnTo>
                  <a:pt x="3143" y="2538"/>
                </a:lnTo>
                <a:lnTo>
                  <a:pt x="2055" y="1934"/>
                </a:lnTo>
                <a:lnTo>
                  <a:pt x="1" y="5559"/>
                </a:lnTo>
                <a:lnTo>
                  <a:pt x="1088" y="6163"/>
                </a:lnTo>
                <a:lnTo>
                  <a:pt x="1330" y="6405"/>
                </a:lnTo>
                <a:lnTo>
                  <a:pt x="1451" y="6647"/>
                </a:lnTo>
                <a:lnTo>
                  <a:pt x="1572" y="6889"/>
                </a:lnTo>
                <a:lnTo>
                  <a:pt x="1572" y="7130"/>
                </a:lnTo>
                <a:lnTo>
                  <a:pt x="1572" y="7493"/>
                </a:lnTo>
                <a:lnTo>
                  <a:pt x="1572" y="7734"/>
                </a:lnTo>
                <a:lnTo>
                  <a:pt x="1572" y="7976"/>
                </a:lnTo>
                <a:lnTo>
                  <a:pt x="1451" y="8339"/>
                </a:lnTo>
                <a:lnTo>
                  <a:pt x="1330" y="8460"/>
                </a:lnTo>
                <a:lnTo>
                  <a:pt x="1088" y="8701"/>
                </a:lnTo>
                <a:lnTo>
                  <a:pt x="1" y="9305"/>
                </a:lnTo>
                <a:lnTo>
                  <a:pt x="2055" y="12931"/>
                </a:lnTo>
                <a:lnTo>
                  <a:pt x="3143" y="12327"/>
                </a:lnTo>
                <a:lnTo>
                  <a:pt x="3385" y="12206"/>
                </a:lnTo>
                <a:lnTo>
                  <a:pt x="3989" y="12206"/>
                </a:lnTo>
                <a:lnTo>
                  <a:pt x="4230" y="12327"/>
                </a:lnTo>
                <a:lnTo>
                  <a:pt x="4835" y="12689"/>
                </a:lnTo>
                <a:lnTo>
                  <a:pt x="4956" y="12810"/>
                </a:lnTo>
                <a:lnTo>
                  <a:pt x="5197" y="13052"/>
                </a:lnTo>
                <a:lnTo>
                  <a:pt x="5318" y="13293"/>
                </a:lnTo>
                <a:lnTo>
                  <a:pt x="5318" y="13535"/>
                </a:lnTo>
                <a:lnTo>
                  <a:pt x="5318" y="14864"/>
                </a:lnTo>
                <a:lnTo>
                  <a:pt x="9548" y="14864"/>
                </a:lnTo>
                <a:lnTo>
                  <a:pt x="9548" y="13535"/>
                </a:lnTo>
                <a:lnTo>
                  <a:pt x="9548" y="13293"/>
                </a:lnTo>
                <a:lnTo>
                  <a:pt x="9669" y="13052"/>
                </a:lnTo>
                <a:lnTo>
                  <a:pt x="9789" y="12810"/>
                </a:lnTo>
                <a:lnTo>
                  <a:pt x="10031" y="12689"/>
                </a:lnTo>
                <a:lnTo>
                  <a:pt x="10635" y="12327"/>
                </a:lnTo>
                <a:lnTo>
                  <a:pt x="10877" y="12206"/>
                </a:lnTo>
                <a:lnTo>
                  <a:pt x="11360" y="12206"/>
                </a:lnTo>
                <a:lnTo>
                  <a:pt x="11723" y="12327"/>
                </a:lnTo>
                <a:lnTo>
                  <a:pt x="12811" y="12931"/>
                </a:lnTo>
                <a:lnTo>
                  <a:pt x="14865" y="9305"/>
                </a:lnTo>
                <a:lnTo>
                  <a:pt x="13777" y="8701"/>
                </a:lnTo>
                <a:lnTo>
                  <a:pt x="13536" y="8460"/>
                </a:lnTo>
                <a:lnTo>
                  <a:pt x="13415" y="8339"/>
                </a:lnTo>
                <a:lnTo>
                  <a:pt x="13294" y="7976"/>
                </a:lnTo>
                <a:lnTo>
                  <a:pt x="13294" y="7734"/>
                </a:lnTo>
                <a:lnTo>
                  <a:pt x="13294" y="7493"/>
                </a:lnTo>
                <a:lnTo>
                  <a:pt x="13294" y="7130"/>
                </a:lnTo>
                <a:lnTo>
                  <a:pt x="13294" y="6889"/>
                </a:lnTo>
                <a:lnTo>
                  <a:pt x="13415" y="6647"/>
                </a:lnTo>
                <a:lnTo>
                  <a:pt x="13536" y="6405"/>
                </a:lnTo>
                <a:lnTo>
                  <a:pt x="13777" y="6163"/>
                </a:lnTo>
                <a:lnTo>
                  <a:pt x="14865" y="5559"/>
                </a:lnTo>
                <a:lnTo>
                  <a:pt x="12811" y="1934"/>
                </a:lnTo>
                <a:lnTo>
                  <a:pt x="11723" y="2538"/>
                </a:lnTo>
                <a:lnTo>
                  <a:pt x="11481" y="2659"/>
                </a:lnTo>
                <a:lnTo>
                  <a:pt x="10877" y="2659"/>
                </a:lnTo>
                <a:lnTo>
                  <a:pt x="10635" y="2538"/>
                </a:lnTo>
                <a:lnTo>
                  <a:pt x="10152" y="2175"/>
                </a:lnTo>
                <a:lnTo>
                  <a:pt x="9910" y="2055"/>
                </a:lnTo>
                <a:lnTo>
                  <a:pt x="9669" y="1813"/>
                </a:lnTo>
                <a:lnTo>
                  <a:pt x="9548" y="1571"/>
                </a:lnTo>
                <a:lnTo>
                  <a:pt x="9548" y="1330"/>
                </a:lnTo>
                <a:lnTo>
                  <a:pt x="9548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4"/>
          <p:cNvSpPr/>
          <p:nvPr/>
        </p:nvSpPr>
        <p:spPr>
          <a:xfrm>
            <a:off x="2177963" y="428974"/>
            <a:ext cx="428619" cy="431053"/>
          </a:xfrm>
          <a:custGeom>
            <a:avLst/>
            <a:gdLst/>
            <a:ahLst/>
            <a:cxnLst/>
            <a:rect l="l" t="t" r="r" b="b"/>
            <a:pathLst>
              <a:path w="22191" h="22317" extrusionOk="0">
                <a:moveTo>
                  <a:pt x="11600" y="6052"/>
                </a:moveTo>
                <a:lnTo>
                  <a:pt x="12609" y="6304"/>
                </a:lnTo>
                <a:lnTo>
                  <a:pt x="13491" y="6682"/>
                </a:lnTo>
                <a:lnTo>
                  <a:pt x="14248" y="7187"/>
                </a:lnTo>
                <a:lnTo>
                  <a:pt x="15004" y="7817"/>
                </a:lnTo>
                <a:lnTo>
                  <a:pt x="15635" y="8700"/>
                </a:lnTo>
                <a:lnTo>
                  <a:pt x="16013" y="9708"/>
                </a:lnTo>
                <a:lnTo>
                  <a:pt x="16139" y="10717"/>
                </a:lnTo>
                <a:lnTo>
                  <a:pt x="16139" y="11726"/>
                </a:lnTo>
                <a:lnTo>
                  <a:pt x="16013" y="12608"/>
                </a:lnTo>
                <a:lnTo>
                  <a:pt x="15635" y="13617"/>
                </a:lnTo>
                <a:lnTo>
                  <a:pt x="15004" y="14373"/>
                </a:lnTo>
                <a:lnTo>
                  <a:pt x="14374" y="15130"/>
                </a:lnTo>
                <a:lnTo>
                  <a:pt x="13491" y="15634"/>
                </a:lnTo>
                <a:lnTo>
                  <a:pt x="12483" y="16139"/>
                </a:lnTo>
                <a:lnTo>
                  <a:pt x="11600" y="16265"/>
                </a:lnTo>
                <a:lnTo>
                  <a:pt x="10591" y="16265"/>
                </a:lnTo>
                <a:lnTo>
                  <a:pt x="9583" y="16013"/>
                </a:lnTo>
                <a:lnTo>
                  <a:pt x="8700" y="15634"/>
                </a:lnTo>
                <a:lnTo>
                  <a:pt x="7818" y="15130"/>
                </a:lnTo>
                <a:lnTo>
                  <a:pt x="7187" y="14500"/>
                </a:lnTo>
                <a:lnTo>
                  <a:pt x="6557" y="13617"/>
                </a:lnTo>
                <a:lnTo>
                  <a:pt x="6178" y="12608"/>
                </a:lnTo>
                <a:lnTo>
                  <a:pt x="5926" y="11600"/>
                </a:lnTo>
                <a:lnTo>
                  <a:pt x="5926" y="10591"/>
                </a:lnTo>
                <a:lnTo>
                  <a:pt x="6178" y="9708"/>
                </a:lnTo>
                <a:lnTo>
                  <a:pt x="6557" y="8826"/>
                </a:lnTo>
                <a:lnTo>
                  <a:pt x="7061" y="7943"/>
                </a:lnTo>
                <a:lnTo>
                  <a:pt x="7818" y="7187"/>
                </a:lnTo>
                <a:lnTo>
                  <a:pt x="8700" y="6682"/>
                </a:lnTo>
                <a:lnTo>
                  <a:pt x="9583" y="6304"/>
                </a:lnTo>
                <a:lnTo>
                  <a:pt x="10591" y="6052"/>
                </a:lnTo>
                <a:close/>
                <a:moveTo>
                  <a:pt x="8700" y="0"/>
                </a:moveTo>
                <a:lnTo>
                  <a:pt x="3153" y="2900"/>
                </a:lnTo>
                <a:lnTo>
                  <a:pt x="4035" y="4665"/>
                </a:lnTo>
                <a:lnTo>
                  <a:pt x="4161" y="5043"/>
                </a:lnTo>
                <a:lnTo>
                  <a:pt x="4287" y="5422"/>
                </a:lnTo>
                <a:lnTo>
                  <a:pt x="4161" y="5800"/>
                </a:lnTo>
                <a:lnTo>
                  <a:pt x="3909" y="6178"/>
                </a:lnTo>
                <a:lnTo>
                  <a:pt x="3405" y="6935"/>
                </a:lnTo>
                <a:lnTo>
                  <a:pt x="3153" y="7313"/>
                </a:lnTo>
                <a:lnTo>
                  <a:pt x="2900" y="7565"/>
                </a:lnTo>
                <a:lnTo>
                  <a:pt x="2522" y="7691"/>
                </a:lnTo>
                <a:lnTo>
                  <a:pt x="2144" y="7817"/>
                </a:lnTo>
                <a:lnTo>
                  <a:pt x="127" y="7691"/>
                </a:lnTo>
                <a:lnTo>
                  <a:pt x="0" y="13995"/>
                </a:lnTo>
                <a:lnTo>
                  <a:pt x="1892" y="13995"/>
                </a:lnTo>
                <a:lnTo>
                  <a:pt x="2270" y="14121"/>
                </a:lnTo>
                <a:lnTo>
                  <a:pt x="2648" y="14247"/>
                </a:lnTo>
                <a:lnTo>
                  <a:pt x="3026" y="14500"/>
                </a:lnTo>
                <a:lnTo>
                  <a:pt x="3153" y="14878"/>
                </a:lnTo>
                <a:lnTo>
                  <a:pt x="3405" y="15256"/>
                </a:lnTo>
                <a:lnTo>
                  <a:pt x="3657" y="15634"/>
                </a:lnTo>
                <a:lnTo>
                  <a:pt x="3783" y="16013"/>
                </a:lnTo>
                <a:lnTo>
                  <a:pt x="3909" y="16517"/>
                </a:lnTo>
                <a:lnTo>
                  <a:pt x="3783" y="16895"/>
                </a:lnTo>
                <a:lnTo>
                  <a:pt x="3657" y="17273"/>
                </a:lnTo>
                <a:lnTo>
                  <a:pt x="2648" y="18912"/>
                </a:lnTo>
                <a:lnTo>
                  <a:pt x="7944" y="22191"/>
                </a:lnTo>
                <a:lnTo>
                  <a:pt x="8952" y="20552"/>
                </a:lnTo>
                <a:lnTo>
                  <a:pt x="9204" y="20173"/>
                </a:lnTo>
                <a:lnTo>
                  <a:pt x="9583" y="20047"/>
                </a:lnTo>
                <a:lnTo>
                  <a:pt x="9961" y="19921"/>
                </a:lnTo>
                <a:lnTo>
                  <a:pt x="11726" y="19921"/>
                </a:lnTo>
                <a:lnTo>
                  <a:pt x="12104" y="20047"/>
                </a:lnTo>
                <a:lnTo>
                  <a:pt x="12357" y="20299"/>
                </a:lnTo>
                <a:lnTo>
                  <a:pt x="12609" y="20678"/>
                </a:lnTo>
                <a:lnTo>
                  <a:pt x="13491" y="22317"/>
                </a:lnTo>
                <a:lnTo>
                  <a:pt x="19039" y="19417"/>
                </a:lnTo>
                <a:lnTo>
                  <a:pt x="18156" y="17652"/>
                </a:lnTo>
                <a:lnTo>
                  <a:pt x="18030" y="17273"/>
                </a:lnTo>
                <a:lnTo>
                  <a:pt x="18030" y="16895"/>
                </a:lnTo>
                <a:lnTo>
                  <a:pt x="18030" y="16517"/>
                </a:lnTo>
                <a:lnTo>
                  <a:pt x="18282" y="16139"/>
                </a:lnTo>
                <a:lnTo>
                  <a:pt x="18787" y="15382"/>
                </a:lnTo>
                <a:lnTo>
                  <a:pt x="19039" y="15004"/>
                </a:lnTo>
                <a:lnTo>
                  <a:pt x="19291" y="14752"/>
                </a:lnTo>
                <a:lnTo>
                  <a:pt x="19669" y="14626"/>
                </a:lnTo>
                <a:lnTo>
                  <a:pt x="22065" y="14626"/>
                </a:lnTo>
                <a:lnTo>
                  <a:pt x="22191" y="8448"/>
                </a:lnTo>
                <a:lnTo>
                  <a:pt x="20300" y="8321"/>
                </a:lnTo>
                <a:lnTo>
                  <a:pt x="19922" y="8321"/>
                </a:lnTo>
                <a:lnTo>
                  <a:pt x="19543" y="8069"/>
                </a:lnTo>
                <a:lnTo>
                  <a:pt x="19165" y="7817"/>
                </a:lnTo>
                <a:lnTo>
                  <a:pt x="19039" y="7439"/>
                </a:lnTo>
                <a:lnTo>
                  <a:pt x="18787" y="7061"/>
                </a:lnTo>
                <a:lnTo>
                  <a:pt x="18535" y="6682"/>
                </a:lnTo>
                <a:lnTo>
                  <a:pt x="18409" y="6304"/>
                </a:lnTo>
                <a:lnTo>
                  <a:pt x="18282" y="5926"/>
                </a:lnTo>
                <a:lnTo>
                  <a:pt x="18409" y="5422"/>
                </a:lnTo>
                <a:lnTo>
                  <a:pt x="18535" y="5043"/>
                </a:lnTo>
                <a:lnTo>
                  <a:pt x="19543" y="3404"/>
                </a:lnTo>
                <a:lnTo>
                  <a:pt x="14248" y="126"/>
                </a:lnTo>
                <a:lnTo>
                  <a:pt x="13239" y="1765"/>
                </a:lnTo>
                <a:lnTo>
                  <a:pt x="12987" y="2143"/>
                </a:lnTo>
                <a:lnTo>
                  <a:pt x="12609" y="2396"/>
                </a:lnTo>
                <a:lnTo>
                  <a:pt x="12230" y="2522"/>
                </a:lnTo>
                <a:lnTo>
                  <a:pt x="11852" y="2522"/>
                </a:lnTo>
                <a:lnTo>
                  <a:pt x="10844" y="2396"/>
                </a:lnTo>
                <a:lnTo>
                  <a:pt x="10465" y="2396"/>
                </a:lnTo>
                <a:lnTo>
                  <a:pt x="10087" y="2269"/>
                </a:lnTo>
                <a:lnTo>
                  <a:pt x="9835" y="2017"/>
                </a:lnTo>
                <a:lnTo>
                  <a:pt x="9583" y="1639"/>
                </a:lnTo>
                <a:lnTo>
                  <a:pt x="8700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4"/>
          <p:cNvSpPr/>
          <p:nvPr/>
        </p:nvSpPr>
        <p:spPr>
          <a:xfrm>
            <a:off x="1832151" y="760160"/>
            <a:ext cx="299556" cy="297123"/>
          </a:xfrm>
          <a:custGeom>
            <a:avLst/>
            <a:gdLst/>
            <a:ahLst/>
            <a:cxnLst/>
            <a:rect l="l" t="t" r="r" b="b"/>
            <a:pathLst>
              <a:path w="15509" h="15383" extrusionOk="0">
                <a:moveTo>
                  <a:pt x="8448" y="4161"/>
                </a:moveTo>
                <a:lnTo>
                  <a:pt x="9079" y="4413"/>
                </a:lnTo>
                <a:lnTo>
                  <a:pt x="9709" y="4791"/>
                </a:lnTo>
                <a:lnTo>
                  <a:pt x="10213" y="5170"/>
                </a:lnTo>
                <a:lnTo>
                  <a:pt x="10718" y="5674"/>
                </a:lnTo>
                <a:lnTo>
                  <a:pt x="11096" y="6304"/>
                </a:lnTo>
                <a:lnTo>
                  <a:pt x="11222" y="6935"/>
                </a:lnTo>
                <a:lnTo>
                  <a:pt x="11348" y="7691"/>
                </a:lnTo>
                <a:lnTo>
                  <a:pt x="11222" y="8448"/>
                </a:lnTo>
                <a:lnTo>
                  <a:pt x="11096" y="9078"/>
                </a:lnTo>
                <a:lnTo>
                  <a:pt x="10718" y="9709"/>
                </a:lnTo>
                <a:lnTo>
                  <a:pt x="10213" y="10213"/>
                </a:lnTo>
                <a:lnTo>
                  <a:pt x="9709" y="10717"/>
                </a:lnTo>
                <a:lnTo>
                  <a:pt x="9079" y="10970"/>
                </a:lnTo>
                <a:lnTo>
                  <a:pt x="8448" y="11222"/>
                </a:lnTo>
                <a:lnTo>
                  <a:pt x="7692" y="11348"/>
                </a:lnTo>
                <a:lnTo>
                  <a:pt x="7061" y="11222"/>
                </a:lnTo>
                <a:lnTo>
                  <a:pt x="6305" y="10970"/>
                </a:lnTo>
                <a:lnTo>
                  <a:pt x="5674" y="10717"/>
                </a:lnTo>
                <a:lnTo>
                  <a:pt x="5170" y="10213"/>
                </a:lnTo>
                <a:lnTo>
                  <a:pt x="4792" y="9709"/>
                </a:lnTo>
                <a:lnTo>
                  <a:pt x="4414" y="9078"/>
                </a:lnTo>
                <a:lnTo>
                  <a:pt x="4161" y="8448"/>
                </a:lnTo>
                <a:lnTo>
                  <a:pt x="4161" y="7691"/>
                </a:lnTo>
                <a:lnTo>
                  <a:pt x="4161" y="6935"/>
                </a:lnTo>
                <a:lnTo>
                  <a:pt x="4414" y="6304"/>
                </a:lnTo>
                <a:lnTo>
                  <a:pt x="4792" y="5674"/>
                </a:lnTo>
                <a:lnTo>
                  <a:pt x="5170" y="5170"/>
                </a:lnTo>
                <a:lnTo>
                  <a:pt x="5674" y="4791"/>
                </a:lnTo>
                <a:lnTo>
                  <a:pt x="6305" y="4413"/>
                </a:lnTo>
                <a:lnTo>
                  <a:pt x="7061" y="4161"/>
                </a:lnTo>
                <a:close/>
                <a:moveTo>
                  <a:pt x="5548" y="0"/>
                </a:moveTo>
                <a:lnTo>
                  <a:pt x="5548" y="1387"/>
                </a:lnTo>
                <a:lnTo>
                  <a:pt x="5548" y="1639"/>
                </a:lnTo>
                <a:lnTo>
                  <a:pt x="5422" y="1892"/>
                </a:lnTo>
                <a:lnTo>
                  <a:pt x="5170" y="2144"/>
                </a:lnTo>
                <a:lnTo>
                  <a:pt x="4918" y="2270"/>
                </a:lnTo>
                <a:lnTo>
                  <a:pt x="4414" y="2648"/>
                </a:lnTo>
                <a:lnTo>
                  <a:pt x="4161" y="2774"/>
                </a:lnTo>
                <a:lnTo>
                  <a:pt x="3531" y="2774"/>
                </a:lnTo>
                <a:lnTo>
                  <a:pt x="3279" y="2648"/>
                </a:lnTo>
                <a:lnTo>
                  <a:pt x="2144" y="2018"/>
                </a:lnTo>
                <a:lnTo>
                  <a:pt x="1" y="5800"/>
                </a:lnTo>
                <a:lnTo>
                  <a:pt x="1135" y="6431"/>
                </a:lnTo>
                <a:lnTo>
                  <a:pt x="1388" y="6557"/>
                </a:lnTo>
                <a:lnTo>
                  <a:pt x="1514" y="6809"/>
                </a:lnTo>
                <a:lnTo>
                  <a:pt x="1640" y="7061"/>
                </a:lnTo>
                <a:lnTo>
                  <a:pt x="1640" y="7439"/>
                </a:lnTo>
                <a:lnTo>
                  <a:pt x="1640" y="7691"/>
                </a:lnTo>
                <a:lnTo>
                  <a:pt x="1640" y="8070"/>
                </a:lnTo>
                <a:lnTo>
                  <a:pt x="1640" y="8322"/>
                </a:lnTo>
                <a:lnTo>
                  <a:pt x="1514" y="8574"/>
                </a:lnTo>
                <a:lnTo>
                  <a:pt x="1388" y="8826"/>
                </a:lnTo>
                <a:lnTo>
                  <a:pt x="1135" y="8952"/>
                </a:lnTo>
                <a:lnTo>
                  <a:pt x="1" y="9709"/>
                </a:lnTo>
                <a:lnTo>
                  <a:pt x="2144" y="13491"/>
                </a:lnTo>
                <a:lnTo>
                  <a:pt x="3279" y="12861"/>
                </a:lnTo>
                <a:lnTo>
                  <a:pt x="3531" y="12735"/>
                </a:lnTo>
                <a:lnTo>
                  <a:pt x="3909" y="12609"/>
                </a:lnTo>
                <a:lnTo>
                  <a:pt x="4161" y="12735"/>
                </a:lnTo>
                <a:lnTo>
                  <a:pt x="4414" y="12861"/>
                </a:lnTo>
                <a:lnTo>
                  <a:pt x="4918" y="13113"/>
                </a:lnTo>
                <a:lnTo>
                  <a:pt x="5170" y="13365"/>
                </a:lnTo>
                <a:lnTo>
                  <a:pt x="5422" y="13491"/>
                </a:lnTo>
                <a:lnTo>
                  <a:pt x="5548" y="13743"/>
                </a:lnTo>
                <a:lnTo>
                  <a:pt x="5548" y="14122"/>
                </a:lnTo>
                <a:lnTo>
                  <a:pt x="5548" y="15382"/>
                </a:lnTo>
                <a:lnTo>
                  <a:pt x="9961" y="15382"/>
                </a:lnTo>
                <a:lnTo>
                  <a:pt x="9961" y="14122"/>
                </a:lnTo>
                <a:lnTo>
                  <a:pt x="9961" y="13743"/>
                </a:lnTo>
                <a:lnTo>
                  <a:pt x="10087" y="13491"/>
                </a:lnTo>
                <a:lnTo>
                  <a:pt x="10213" y="13365"/>
                </a:lnTo>
                <a:lnTo>
                  <a:pt x="10466" y="13113"/>
                </a:lnTo>
                <a:lnTo>
                  <a:pt x="11096" y="12861"/>
                </a:lnTo>
                <a:lnTo>
                  <a:pt x="11348" y="12735"/>
                </a:lnTo>
                <a:lnTo>
                  <a:pt x="11600" y="12609"/>
                </a:lnTo>
                <a:lnTo>
                  <a:pt x="11852" y="12735"/>
                </a:lnTo>
                <a:lnTo>
                  <a:pt x="12105" y="12861"/>
                </a:lnTo>
                <a:lnTo>
                  <a:pt x="13365" y="13491"/>
                </a:lnTo>
                <a:lnTo>
                  <a:pt x="15509" y="9709"/>
                </a:lnTo>
                <a:lnTo>
                  <a:pt x="14374" y="8952"/>
                </a:lnTo>
                <a:lnTo>
                  <a:pt x="14122" y="8826"/>
                </a:lnTo>
                <a:lnTo>
                  <a:pt x="13996" y="8574"/>
                </a:lnTo>
                <a:lnTo>
                  <a:pt x="13870" y="8322"/>
                </a:lnTo>
                <a:lnTo>
                  <a:pt x="13870" y="8070"/>
                </a:lnTo>
                <a:lnTo>
                  <a:pt x="13870" y="7691"/>
                </a:lnTo>
                <a:lnTo>
                  <a:pt x="13870" y="7439"/>
                </a:lnTo>
                <a:lnTo>
                  <a:pt x="13870" y="7061"/>
                </a:lnTo>
                <a:lnTo>
                  <a:pt x="13996" y="6809"/>
                </a:lnTo>
                <a:lnTo>
                  <a:pt x="14122" y="6557"/>
                </a:lnTo>
                <a:lnTo>
                  <a:pt x="14374" y="6431"/>
                </a:lnTo>
                <a:lnTo>
                  <a:pt x="15509" y="5800"/>
                </a:lnTo>
                <a:lnTo>
                  <a:pt x="13365" y="2018"/>
                </a:lnTo>
                <a:lnTo>
                  <a:pt x="12105" y="2648"/>
                </a:lnTo>
                <a:lnTo>
                  <a:pt x="11852" y="2774"/>
                </a:lnTo>
                <a:lnTo>
                  <a:pt x="11348" y="2774"/>
                </a:lnTo>
                <a:lnTo>
                  <a:pt x="11096" y="2648"/>
                </a:lnTo>
                <a:lnTo>
                  <a:pt x="10466" y="2270"/>
                </a:lnTo>
                <a:lnTo>
                  <a:pt x="10213" y="2144"/>
                </a:lnTo>
                <a:lnTo>
                  <a:pt x="10087" y="1892"/>
                </a:lnTo>
                <a:lnTo>
                  <a:pt x="9961" y="1639"/>
                </a:lnTo>
                <a:lnTo>
                  <a:pt x="9961" y="1387"/>
                </a:lnTo>
                <a:lnTo>
                  <a:pt x="9961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4"/>
          <p:cNvSpPr/>
          <p:nvPr/>
        </p:nvSpPr>
        <p:spPr>
          <a:xfrm>
            <a:off x="7748951" y="909025"/>
            <a:ext cx="293043" cy="290662"/>
          </a:xfrm>
          <a:custGeom>
            <a:avLst/>
            <a:gdLst/>
            <a:ahLst/>
            <a:cxnLst/>
            <a:rect l="l" t="t" r="r" b="b"/>
            <a:pathLst>
              <a:path w="15509" h="15383" extrusionOk="0">
                <a:moveTo>
                  <a:pt x="8448" y="4161"/>
                </a:moveTo>
                <a:lnTo>
                  <a:pt x="9204" y="4413"/>
                </a:lnTo>
                <a:lnTo>
                  <a:pt x="9835" y="4792"/>
                </a:lnTo>
                <a:lnTo>
                  <a:pt x="10339" y="5170"/>
                </a:lnTo>
                <a:lnTo>
                  <a:pt x="10717" y="5674"/>
                </a:lnTo>
                <a:lnTo>
                  <a:pt x="11095" y="6305"/>
                </a:lnTo>
                <a:lnTo>
                  <a:pt x="11348" y="6935"/>
                </a:lnTo>
                <a:lnTo>
                  <a:pt x="11348" y="7692"/>
                </a:lnTo>
                <a:lnTo>
                  <a:pt x="11348" y="8448"/>
                </a:lnTo>
                <a:lnTo>
                  <a:pt x="11095" y="9079"/>
                </a:lnTo>
                <a:lnTo>
                  <a:pt x="10717" y="9709"/>
                </a:lnTo>
                <a:lnTo>
                  <a:pt x="10339" y="10213"/>
                </a:lnTo>
                <a:lnTo>
                  <a:pt x="9835" y="10718"/>
                </a:lnTo>
                <a:lnTo>
                  <a:pt x="9204" y="10970"/>
                </a:lnTo>
                <a:lnTo>
                  <a:pt x="8448" y="11222"/>
                </a:lnTo>
                <a:lnTo>
                  <a:pt x="7817" y="11348"/>
                </a:lnTo>
                <a:lnTo>
                  <a:pt x="7061" y="11222"/>
                </a:lnTo>
                <a:lnTo>
                  <a:pt x="6430" y="10970"/>
                </a:lnTo>
                <a:lnTo>
                  <a:pt x="5800" y="10718"/>
                </a:lnTo>
                <a:lnTo>
                  <a:pt x="5296" y="10213"/>
                </a:lnTo>
                <a:lnTo>
                  <a:pt x="4791" y="9709"/>
                </a:lnTo>
                <a:lnTo>
                  <a:pt x="4413" y="9079"/>
                </a:lnTo>
                <a:lnTo>
                  <a:pt x="4287" y="8448"/>
                </a:lnTo>
                <a:lnTo>
                  <a:pt x="4161" y="7692"/>
                </a:lnTo>
                <a:lnTo>
                  <a:pt x="4287" y="6935"/>
                </a:lnTo>
                <a:lnTo>
                  <a:pt x="4413" y="6305"/>
                </a:lnTo>
                <a:lnTo>
                  <a:pt x="4791" y="5674"/>
                </a:lnTo>
                <a:lnTo>
                  <a:pt x="5170" y="5170"/>
                </a:lnTo>
                <a:lnTo>
                  <a:pt x="5800" y="4792"/>
                </a:lnTo>
                <a:lnTo>
                  <a:pt x="6430" y="4413"/>
                </a:lnTo>
                <a:lnTo>
                  <a:pt x="7061" y="4161"/>
                </a:lnTo>
                <a:close/>
                <a:moveTo>
                  <a:pt x="5548" y="1"/>
                </a:moveTo>
                <a:lnTo>
                  <a:pt x="5548" y="1387"/>
                </a:lnTo>
                <a:lnTo>
                  <a:pt x="5548" y="1640"/>
                </a:lnTo>
                <a:lnTo>
                  <a:pt x="5422" y="1892"/>
                </a:lnTo>
                <a:lnTo>
                  <a:pt x="5296" y="2144"/>
                </a:lnTo>
                <a:lnTo>
                  <a:pt x="5043" y="2270"/>
                </a:lnTo>
                <a:lnTo>
                  <a:pt x="4413" y="2648"/>
                </a:lnTo>
                <a:lnTo>
                  <a:pt x="4161" y="2774"/>
                </a:lnTo>
                <a:lnTo>
                  <a:pt x="3657" y="2774"/>
                </a:lnTo>
                <a:lnTo>
                  <a:pt x="3404" y="2648"/>
                </a:lnTo>
                <a:lnTo>
                  <a:pt x="2144" y="2018"/>
                </a:lnTo>
                <a:lnTo>
                  <a:pt x="0" y="5800"/>
                </a:lnTo>
                <a:lnTo>
                  <a:pt x="1135" y="6431"/>
                </a:lnTo>
                <a:lnTo>
                  <a:pt x="1387" y="6557"/>
                </a:lnTo>
                <a:lnTo>
                  <a:pt x="1513" y="6809"/>
                </a:lnTo>
                <a:lnTo>
                  <a:pt x="1639" y="7061"/>
                </a:lnTo>
                <a:lnTo>
                  <a:pt x="1639" y="7439"/>
                </a:lnTo>
                <a:lnTo>
                  <a:pt x="1639" y="7692"/>
                </a:lnTo>
                <a:lnTo>
                  <a:pt x="1639" y="8070"/>
                </a:lnTo>
                <a:lnTo>
                  <a:pt x="1639" y="8322"/>
                </a:lnTo>
                <a:lnTo>
                  <a:pt x="1513" y="8574"/>
                </a:lnTo>
                <a:lnTo>
                  <a:pt x="1387" y="8826"/>
                </a:lnTo>
                <a:lnTo>
                  <a:pt x="1135" y="8952"/>
                </a:lnTo>
                <a:lnTo>
                  <a:pt x="0" y="9709"/>
                </a:lnTo>
                <a:lnTo>
                  <a:pt x="2144" y="13491"/>
                </a:lnTo>
                <a:lnTo>
                  <a:pt x="3404" y="12735"/>
                </a:lnTo>
                <a:lnTo>
                  <a:pt x="3657" y="12735"/>
                </a:lnTo>
                <a:lnTo>
                  <a:pt x="3909" y="12609"/>
                </a:lnTo>
                <a:lnTo>
                  <a:pt x="4161" y="12735"/>
                </a:lnTo>
                <a:lnTo>
                  <a:pt x="4413" y="12861"/>
                </a:lnTo>
                <a:lnTo>
                  <a:pt x="5043" y="13113"/>
                </a:lnTo>
                <a:lnTo>
                  <a:pt x="5296" y="13365"/>
                </a:lnTo>
                <a:lnTo>
                  <a:pt x="5422" y="13491"/>
                </a:lnTo>
                <a:lnTo>
                  <a:pt x="5548" y="13744"/>
                </a:lnTo>
                <a:lnTo>
                  <a:pt x="5548" y="14122"/>
                </a:lnTo>
                <a:lnTo>
                  <a:pt x="5548" y="15383"/>
                </a:lnTo>
                <a:lnTo>
                  <a:pt x="9961" y="15383"/>
                </a:lnTo>
                <a:lnTo>
                  <a:pt x="9961" y="14122"/>
                </a:lnTo>
                <a:lnTo>
                  <a:pt x="9961" y="13744"/>
                </a:lnTo>
                <a:lnTo>
                  <a:pt x="10087" y="13491"/>
                </a:lnTo>
                <a:lnTo>
                  <a:pt x="10339" y="13365"/>
                </a:lnTo>
                <a:lnTo>
                  <a:pt x="10591" y="13113"/>
                </a:lnTo>
                <a:lnTo>
                  <a:pt x="11095" y="12861"/>
                </a:lnTo>
                <a:lnTo>
                  <a:pt x="11348" y="12735"/>
                </a:lnTo>
                <a:lnTo>
                  <a:pt x="11600" y="12609"/>
                </a:lnTo>
                <a:lnTo>
                  <a:pt x="11978" y="12735"/>
                </a:lnTo>
                <a:lnTo>
                  <a:pt x="12230" y="12735"/>
                </a:lnTo>
                <a:lnTo>
                  <a:pt x="13365" y="13491"/>
                </a:lnTo>
                <a:lnTo>
                  <a:pt x="15508" y="9709"/>
                </a:lnTo>
                <a:lnTo>
                  <a:pt x="14374" y="8952"/>
                </a:lnTo>
                <a:lnTo>
                  <a:pt x="14121" y="8826"/>
                </a:lnTo>
                <a:lnTo>
                  <a:pt x="13995" y="8574"/>
                </a:lnTo>
                <a:lnTo>
                  <a:pt x="13869" y="8322"/>
                </a:lnTo>
                <a:lnTo>
                  <a:pt x="13869" y="8070"/>
                </a:lnTo>
                <a:lnTo>
                  <a:pt x="13869" y="7692"/>
                </a:lnTo>
                <a:lnTo>
                  <a:pt x="13869" y="7439"/>
                </a:lnTo>
                <a:lnTo>
                  <a:pt x="13869" y="7061"/>
                </a:lnTo>
                <a:lnTo>
                  <a:pt x="13995" y="6809"/>
                </a:lnTo>
                <a:lnTo>
                  <a:pt x="14121" y="6557"/>
                </a:lnTo>
                <a:lnTo>
                  <a:pt x="14374" y="6431"/>
                </a:lnTo>
                <a:lnTo>
                  <a:pt x="15508" y="5800"/>
                </a:lnTo>
                <a:lnTo>
                  <a:pt x="13365" y="2018"/>
                </a:lnTo>
                <a:lnTo>
                  <a:pt x="12230" y="2648"/>
                </a:lnTo>
                <a:lnTo>
                  <a:pt x="11978" y="2774"/>
                </a:lnTo>
                <a:lnTo>
                  <a:pt x="11348" y="2774"/>
                </a:lnTo>
                <a:lnTo>
                  <a:pt x="11095" y="2648"/>
                </a:lnTo>
                <a:lnTo>
                  <a:pt x="10591" y="2270"/>
                </a:lnTo>
                <a:lnTo>
                  <a:pt x="10339" y="2144"/>
                </a:lnTo>
                <a:lnTo>
                  <a:pt x="10087" y="1892"/>
                </a:lnTo>
                <a:lnTo>
                  <a:pt x="9961" y="1640"/>
                </a:lnTo>
                <a:lnTo>
                  <a:pt x="9961" y="1387"/>
                </a:lnTo>
                <a:lnTo>
                  <a:pt x="9961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899300" y="747375"/>
            <a:ext cx="3505200" cy="12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-20347" y="-2965545"/>
            <a:ext cx="964500" cy="8192900"/>
            <a:chOff x="-20347" y="-2965545"/>
            <a:chExt cx="964500" cy="8192900"/>
          </a:xfrm>
        </p:grpSpPr>
        <p:sp>
          <p:nvSpPr>
            <p:cNvPr id="23" name="Google Shape;23;p3"/>
            <p:cNvSpPr/>
            <p:nvPr/>
          </p:nvSpPr>
          <p:spPr>
            <a:xfrm rot="10800000" flipH="1">
              <a:off x="-20347" y="-2965545"/>
              <a:ext cx="964500" cy="3899700"/>
            </a:xfrm>
            <a:prstGeom prst="round1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-20347" y="1327655"/>
              <a:ext cx="964500" cy="3899700"/>
            </a:xfrm>
            <a:prstGeom prst="round1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3"/>
          <p:cNvSpPr/>
          <p:nvPr/>
        </p:nvSpPr>
        <p:spPr>
          <a:xfrm flipH="1">
            <a:off x="2143500" y="2130205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flipH="1">
            <a:off x="1862000" y="1919905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10800000" flipH="1">
            <a:off x="7538863" y="811792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 rot="10800000" flipH="1">
            <a:off x="7735750" y="599013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10800000" flipH="1">
            <a:off x="8017250" y="809313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7941050" y="27504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737050" y="31065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4018550" y="28962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_3_1_1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8"/>
          <p:cNvSpPr txBox="1">
            <a:spLocks noGrp="1"/>
          </p:cNvSpPr>
          <p:nvPr>
            <p:ph type="title"/>
          </p:nvPr>
        </p:nvSpPr>
        <p:spPr>
          <a:xfrm>
            <a:off x="1999750" y="2628404"/>
            <a:ext cx="18720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51" name="Google Shape;451;p28"/>
          <p:cNvSpPr txBox="1">
            <a:spLocks noGrp="1"/>
          </p:cNvSpPr>
          <p:nvPr>
            <p:ph type="title" idx="2"/>
          </p:nvPr>
        </p:nvSpPr>
        <p:spPr>
          <a:xfrm>
            <a:off x="4099508" y="2629154"/>
            <a:ext cx="1872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52" name="Google Shape;452;p28"/>
          <p:cNvSpPr txBox="1">
            <a:spLocks noGrp="1"/>
          </p:cNvSpPr>
          <p:nvPr>
            <p:ph type="title" idx="3"/>
          </p:nvPr>
        </p:nvSpPr>
        <p:spPr>
          <a:xfrm>
            <a:off x="6204547" y="2629154"/>
            <a:ext cx="1872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53" name="Google Shape;453;p28"/>
          <p:cNvSpPr txBox="1">
            <a:spLocks noGrp="1"/>
          </p:cNvSpPr>
          <p:nvPr>
            <p:ph type="title" idx="4"/>
          </p:nvPr>
        </p:nvSpPr>
        <p:spPr>
          <a:xfrm>
            <a:off x="2781363" y="539496"/>
            <a:ext cx="4514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54" name="Google Shape;454;p28"/>
          <p:cNvSpPr txBox="1">
            <a:spLocks noGrp="1"/>
          </p:cNvSpPr>
          <p:nvPr>
            <p:ph type="title" idx="5"/>
          </p:nvPr>
        </p:nvSpPr>
        <p:spPr>
          <a:xfrm>
            <a:off x="1999749" y="3274225"/>
            <a:ext cx="18702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55" name="Google Shape;455;p28"/>
          <p:cNvSpPr txBox="1">
            <a:spLocks noGrp="1"/>
          </p:cNvSpPr>
          <p:nvPr>
            <p:ph type="title" idx="6"/>
          </p:nvPr>
        </p:nvSpPr>
        <p:spPr>
          <a:xfrm>
            <a:off x="4099521" y="3274225"/>
            <a:ext cx="18720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56" name="Google Shape;456;p28"/>
          <p:cNvSpPr txBox="1">
            <a:spLocks noGrp="1"/>
          </p:cNvSpPr>
          <p:nvPr>
            <p:ph type="title" idx="7"/>
          </p:nvPr>
        </p:nvSpPr>
        <p:spPr>
          <a:xfrm>
            <a:off x="6205640" y="3274225"/>
            <a:ext cx="18720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57" name="Google Shape;457;p28"/>
          <p:cNvSpPr/>
          <p:nvPr/>
        </p:nvSpPr>
        <p:spPr>
          <a:xfrm rot="-224977">
            <a:off x="4650989" y="3543620"/>
            <a:ext cx="5474929" cy="2956169"/>
          </a:xfrm>
          <a:custGeom>
            <a:avLst/>
            <a:gdLst/>
            <a:ahLst/>
            <a:cxnLst/>
            <a:rect l="l" t="t" r="r" b="b"/>
            <a:pathLst>
              <a:path w="224477" h="121218" extrusionOk="0">
                <a:moveTo>
                  <a:pt x="185418" y="0"/>
                </a:moveTo>
                <a:lnTo>
                  <a:pt x="177112" y="15489"/>
                </a:lnTo>
                <a:lnTo>
                  <a:pt x="170827" y="16387"/>
                </a:lnTo>
                <a:lnTo>
                  <a:pt x="160838" y="31876"/>
                </a:lnTo>
                <a:lnTo>
                  <a:pt x="143778" y="14816"/>
                </a:lnTo>
                <a:lnTo>
                  <a:pt x="128176" y="38049"/>
                </a:lnTo>
                <a:lnTo>
                  <a:pt x="113585" y="39396"/>
                </a:lnTo>
                <a:lnTo>
                  <a:pt x="94954" y="59711"/>
                </a:lnTo>
                <a:lnTo>
                  <a:pt x="85526" y="52079"/>
                </a:lnTo>
                <a:lnTo>
                  <a:pt x="72057" y="60385"/>
                </a:lnTo>
                <a:lnTo>
                  <a:pt x="52640" y="40182"/>
                </a:lnTo>
                <a:lnTo>
                  <a:pt x="41865" y="51293"/>
                </a:lnTo>
                <a:lnTo>
                  <a:pt x="29294" y="53313"/>
                </a:lnTo>
                <a:lnTo>
                  <a:pt x="0" y="121218"/>
                </a:lnTo>
                <a:lnTo>
                  <a:pt x="224477" y="121218"/>
                </a:lnTo>
                <a:lnTo>
                  <a:pt x="201693" y="26937"/>
                </a:lnTo>
                <a:lnTo>
                  <a:pt x="185418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8"/>
          <p:cNvSpPr/>
          <p:nvPr/>
        </p:nvSpPr>
        <p:spPr>
          <a:xfrm>
            <a:off x="1971173" y="649760"/>
            <a:ext cx="631088" cy="631088"/>
          </a:xfrm>
          <a:custGeom>
            <a:avLst/>
            <a:gdLst/>
            <a:ahLst/>
            <a:cxnLst/>
            <a:rect l="l" t="t" r="r" b="b"/>
            <a:pathLst>
              <a:path w="29632" h="29632" extrusionOk="0">
                <a:moveTo>
                  <a:pt x="13357" y="1"/>
                </a:moveTo>
                <a:lnTo>
                  <a:pt x="12010" y="225"/>
                </a:lnTo>
                <a:lnTo>
                  <a:pt x="10551" y="562"/>
                </a:lnTo>
                <a:lnTo>
                  <a:pt x="9204" y="1011"/>
                </a:lnTo>
                <a:lnTo>
                  <a:pt x="7857" y="1684"/>
                </a:lnTo>
                <a:lnTo>
                  <a:pt x="6623" y="2470"/>
                </a:lnTo>
                <a:lnTo>
                  <a:pt x="5388" y="3256"/>
                </a:lnTo>
                <a:lnTo>
                  <a:pt x="4266" y="4378"/>
                </a:lnTo>
                <a:lnTo>
                  <a:pt x="3256" y="5501"/>
                </a:lnTo>
                <a:lnTo>
                  <a:pt x="2470" y="6623"/>
                </a:lnTo>
                <a:lnTo>
                  <a:pt x="1684" y="7970"/>
                </a:lnTo>
                <a:lnTo>
                  <a:pt x="1011" y="9205"/>
                </a:lnTo>
                <a:lnTo>
                  <a:pt x="562" y="10551"/>
                </a:lnTo>
                <a:lnTo>
                  <a:pt x="225" y="12010"/>
                </a:lnTo>
                <a:lnTo>
                  <a:pt x="1" y="13357"/>
                </a:lnTo>
                <a:lnTo>
                  <a:pt x="1" y="14816"/>
                </a:lnTo>
                <a:lnTo>
                  <a:pt x="1" y="16276"/>
                </a:lnTo>
                <a:lnTo>
                  <a:pt x="225" y="17622"/>
                </a:lnTo>
                <a:lnTo>
                  <a:pt x="562" y="19082"/>
                </a:lnTo>
                <a:lnTo>
                  <a:pt x="1011" y="20428"/>
                </a:lnTo>
                <a:lnTo>
                  <a:pt x="1684" y="21775"/>
                </a:lnTo>
                <a:lnTo>
                  <a:pt x="2470" y="23010"/>
                </a:lnTo>
                <a:lnTo>
                  <a:pt x="3256" y="24132"/>
                </a:lnTo>
                <a:lnTo>
                  <a:pt x="4266" y="25367"/>
                </a:lnTo>
                <a:lnTo>
                  <a:pt x="5388" y="26377"/>
                </a:lnTo>
                <a:lnTo>
                  <a:pt x="6623" y="27163"/>
                </a:lnTo>
                <a:lnTo>
                  <a:pt x="7857" y="27948"/>
                </a:lnTo>
                <a:lnTo>
                  <a:pt x="9204" y="28622"/>
                </a:lnTo>
                <a:lnTo>
                  <a:pt x="10551" y="29071"/>
                </a:lnTo>
                <a:lnTo>
                  <a:pt x="12010" y="29408"/>
                </a:lnTo>
                <a:lnTo>
                  <a:pt x="13357" y="29632"/>
                </a:lnTo>
                <a:lnTo>
                  <a:pt x="16275" y="29632"/>
                </a:lnTo>
                <a:lnTo>
                  <a:pt x="17622" y="29408"/>
                </a:lnTo>
                <a:lnTo>
                  <a:pt x="19081" y="29071"/>
                </a:lnTo>
                <a:lnTo>
                  <a:pt x="20428" y="28622"/>
                </a:lnTo>
                <a:lnTo>
                  <a:pt x="21663" y="27948"/>
                </a:lnTo>
                <a:lnTo>
                  <a:pt x="23010" y="27163"/>
                </a:lnTo>
                <a:lnTo>
                  <a:pt x="24132" y="26377"/>
                </a:lnTo>
                <a:lnTo>
                  <a:pt x="25254" y="25367"/>
                </a:lnTo>
                <a:lnTo>
                  <a:pt x="26377" y="24132"/>
                </a:lnTo>
                <a:lnTo>
                  <a:pt x="27162" y="23010"/>
                </a:lnTo>
                <a:lnTo>
                  <a:pt x="27948" y="21775"/>
                </a:lnTo>
                <a:lnTo>
                  <a:pt x="28622" y="20428"/>
                </a:lnTo>
                <a:lnTo>
                  <a:pt x="29070" y="19082"/>
                </a:lnTo>
                <a:lnTo>
                  <a:pt x="29407" y="17622"/>
                </a:lnTo>
                <a:lnTo>
                  <a:pt x="29632" y="16276"/>
                </a:lnTo>
                <a:lnTo>
                  <a:pt x="29632" y="14816"/>
                </a:lnTo>
                <a:lnTo>
                  <a:pt x="29632" y="13357"/>
                </a:lnTo>
                <a:lnTo>
                  <a:pt x="29407" y="12010"/>
                </a:lnTo>
                <a:lnTo>
                  <a:pt x="29070" y="10551"/>
                </a:lnTo>
                <a:lnTo>
                  <a:pt x="28622" y="9205"/>
                </a:lnTo>
                <a:lnTo>
                  <a:pt x="27948" y="7970"/>
                </a:lnTo>
                <a:lnTo>
                  <a:pt x="27162" y="6623"/>
                </a:lnTo>
                <a:lnTo>
                  <a:pt x="26377" y="5501"/>
                </a:lnTo>
                <a:lnTo>
                  <a:pt x="25254" y="4378"/>
                </a:lnTo>
                <a:lnTo>
                  <a:pt x="24132" y="3256"/>
                </a:lnTo>
                <a:lnTo>
                  <a:pt x="23010" y="2470"/>
                </a:lnTo>
                <a:lnTo>
                  <a:pt x="21663" y="1684"/>
                </a:lnTo>
                <a:lnTo>
                  <a:pt x="20428" y="1011"/>
                </a:lnTo>
                <a:lnTo>
                  <a:pt x="19081" y="562"/>
                </a:lnTo>
                <a:lnTo>
                  <a:pt x="17622" y="225"/>
                </a:lnTo>
                <a:lnTo>
                  <a:pt x="16275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8"/>
          <p:cNvSpPr/>
          <p:nvPr/>
        </p:nvSpPr>
        <p:spPr>
          <a:xfrm>
            <a:off x="6995738" y="197200"/>
            <a:ext cx="984925" cy="387250"/>
          </a:xfrm>
          <a:custGeom>
            <a:avLst/>
            <a:gdLst/>
            <a:ahLst/>
            <a:cxnLst/>
            <a:rect l="l" t="t" r="r" b="b"/>
            <a:pathLst>
              <a:path w="39397" h="15490" extrusionOk="0">
                <a:moveTo>
                  <a:pt x="22897" y="1"/>
                </a:moveTo>
                <a:lnTo>
                  <a:pt x="21775" y="225"/>
                </a:lnTo>
                <a:lnTo>
                  <a:pt x="20765" y="674"/>
                </a:lnTo>
                <a:lnTo>
                  <a:pt x="19867" y="1123"/>
                </a:lnTo>
                <a:lnTo>
                  <a:pt x="18969" y="1684"/>
                </a:lnTo>
                <a:lnTo>
                  <a:pt x="18296" y="2358"/>
                </a:lnTo>
                <a:lnTo>
                  <a:pt x="17622" y="3031"/>
                </a:lnTo>
                <a:lnTo>
                  <a:pt x="17061" y="3817"/>
                </a:lnTo>
                <a:lnTo>
                  <a:pt x="16051" y="5164"/>
                </a:lnTo>
                <a:lnTo>
                  <a:pt x="15377" y="6398"/>
                </a:lnTo>
                <a:lnTo>
                  <a:pt x="14928" y="7633"/>
                </a:lnTo>
                <a:lnTo>
                  <a:pt x="14367" y="7184"/>
                </a:lnTo>
                <a:lnTo>
                  <a:pt x="13806" y="6623"/>
                </a:lnTo>
                <a:lnTo>
                  <a:pt x="13020" y="6062"/>
                </a:lnTo>
                <a:lnTo>
                  <a:pt x="12122" y="5613"/>
                </a:lnTo>
                <a:lnTo>
                  <a:pt x="11112" y="5388"/>
                </a:lnTo>
                <a:lnTo>
                  <a:pt x="10102" y="5388"/>
                </a:lnTo>
                <a:lnTo>
                  <a:pt x="9541" y="5500"/>
                </a:lnTo>
                <a:lnTo>
                  <a:pt x="8980" y="5725"/>
                </a:lnTo>
                <a:lnTo>
                  <a:pt x="8419" y="6062"/>
                </a:lnTo>
                <a:lnTo>
                  <a:pt x="7970" y="6511"/>
                </a:lnTo>
                <a:lnTo>
                  <a:pt x="7072" y="7408"/>
                </a:lnTo>
                <a:lnTo>
                  <a:pt x="6286" y="8419"/>
                </a:lnTo>
                <a:lnTo>
                  <a:pt x="5613" y="9429"/>
                </a:lnTo>
                <a:lnTo>
                  <a:pt x="4715" y="11225"/>
                </a:lnTo>
                <a:lnTo>
                  <a:pt x="4490" y="11898"/>
                </a:lnTo>
                <a:lnTo>
                  <a:pt x="3929" y="12235"/>
                </a:lnTo>
                <a:lnTo>
                  <a:pt x="2694" y="13020"/>
                </a:lnTo>
                <a:lnTo>
                  <a:pt x="1235" y="14143"/>
                </a:lnTo>
                <a:lnTo>
                  <a:pt x="562" y="14816"/>
                </a:lnTo>
                <a:lnTo>
                  <a:pt x="1" y="15490"/>
                </a:lnTo>
                <a:lnTo>
                  <a:pt x="39396" y="15377"/>
                </a:lnTo>
                <a:lnTo>
                  <a:pt x="39060" y="15041"/>
                </a:lnTo>
                <a:lnTo>
                  <a:pt x="38162" y="14031"/>
                </a:lnTo>
                <a:lnTo>
                  <a:pt x="37488" y="13582"/>
                </a:lnTo>
                <a:lnTo>
                  <a:pt x="36815" y="13133"/>
                </a:lnTo>
                <a:lnTo>
                  <a:pt x="36029" y="12796"/>
                </a:lnTo>
                <a:lnTo>
                  <a:pt x="35244" y="12571"/>
                </a:lnTo>
                <a:lnTo>
                  <a:pt x="34458" y="10551"/>
                </a:lnTo>
                <a:lnTo>
                  <a:pt x="33560" y="8531"/>
                </a:lnTo>
                <a:lnTo>
                  <a:pt x="32325" y="6286"/>
                </a:lnTo>
                <a:lnTo>
                  <a:pt x="31540" y="5164"/>
                </a:lnTo>
                <a:lnTo>
                  <a:pt x="30642" y="3929"/>
                </a:lnTo>
                <a:lnTo>
                  <a:pt x="29744" y="2919"/>
                </a:lnTo>
                <a:lnTo>
                  <a:pt x="28734" y="1909"/>
                </a:lnTo>
                <a:lnTo>
                  <a:pt x="27724" y="1123"/>
                </a:lnTo>
                <a:lnTo>
                  <a:pt x="26489" y="562"/>
                </a:lnTo>
                <a:lnTo>
                  <a:pt x="25254" y="113"/>
                </a:lnTo>
                <a:lnTo>
                  <a:pt x="24693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>
            <a:off x="7810950" y="800013"/>
            <a:ext cx="847425" cy="311500"/>
          </a:xfrm>
          <a:custGeom>
            <a:avLst/>
            <a:gdLst/>
            <a:ahLst/>
            <a:cxnLst/>
            <a:rect l="l" t="t" r="r" b="b"/>
            <a:pathLst>
              <a:path w="33897" h="12460" extrusionOk="0">
                <a:moveTo>
                  <a:pt x="14479" y="1"/>
                </a:moveTo>
                <a:lnTo>
                  <a:pt x="13581" y="225"/>
                </a:lnTo>
                <a:lnTo>
                  <a:pt x="12683" y="674"/>
                </a:lnTo>
                <a:lnTo>
                  <a:pt x="11786" y="1348"/>
                </a:lnTo>
                <a:lnTo>
                  <a:pt x="10888" y="2021"/>
                </a:lnTo>
                <a:lnTo>
                  <a:pt x="10102" y="2807"/>
                </a:lnTo>
                <a:lnTo>
                  <a:pt x="8643" y="4602"/>
                </a:lnTo>
                <a:lnTo>
                  <a:pt x="7296" y="6398"/>
                </a:lnTo>
                <a:lnTo>
                  <a:pt x="6174" y="7970"/>
                </a:lnTo>
                <a:lnTo>
                  <a:pt x="5276" y="9092"/>
                </a:lnTo>
                <a:lnTo>
                  <a:pt x="4939" y="9429"/>
                </a:lnTo>
                <a:lnTo>
                  <a:pt x="4715" y="9541"/>
                </a:lnTo>
                <a:lnTo>
                  <a:pt x="4041" y="9653"/>
                </a:lnTo>
                <a:lnTo>
                  <a:pt x="3368" y="9990"/>
                </a:lnTo>
                <a:lnTo>
                  <a:pt x="2582" y="10439"/>
                </a:lnTo>
                <a:lnTo>
                  <a:pt x="1796" y="11000"/>
                </a:lnTo>
                <a:lnTo>
                  <a:pt x="562" y="12010"/>
                </a:lnTo>
                <a:lnTo>
                  <a:pt x="1" y="12459"/>
                </a:lnTo>
                <a:lnTo>
                  <a:pt x="33897" y="12459"/>
                </a:lnTo>
                <a:lnTo>
                  <a:pt x="33111" y="11337"/>
                </a:lnTo>
                <a:lnTo>
                  <a:pt x="32325" y="10327"/>
                </a:lnTo>
                <a:lnTo>
                  <a:pt x="31540" y="9541"/>
                </a:lnTo>
                <a:lnTo>
                  <a:pt x="30642" y="8868"/>
                </a:lnTo>
                <a:lnTo>
                  <a:pt x="29744" y="8419"/>
                </a:lnTo>
                <a:lnTo>
                  <a:pt x="28958" y="8082"/>
                </a:lnTo>
                <a:lnTo>
                  <a:pt x="28060" y="7745"/>
                </a:lnTo>
                <a:lnTo>
                  <a:pt x="27274" y="7633"/>
                </a:lnTo>
                <a:lnTo>
                  <a:pt x="25815" y="7521"/>
                </a:lnTo>
                <a:lnTo>
                  <a:pt x="24693" y="7633"/>
                </a:lnTo>
                <a:lnTo>
                  <a:pt x="23907" y="7745"/>
                </a:lnTo>
                <a:lnTo>
                  <a:pt x="23571" y="7857"/>
                </a:lnTo>
                <a:lnTo>
                  <a:pt x="23122" y="6623"/>
                </a:lnTo>
                <a:lnTo>
                  <a:pt x="22448" y="5500"/>
                </a:lnTo>
                <a:lnTo>
                  <a:pt x="21550" y="4041"/>
                </a:lnTo>
                <a:lnTo>
                  <a:pt x="20428" y="2694"/>
                </a:lnTo>
                <a:lnTo>
                  <a:pt x="19754" y="2021"/>
                </a:lnTo>
                <a:lnTo>
                  <a:pt x="18969" y="1348"/>
                </a:lnTo>
                <a:lnTo>
                  <a:pt x="18183" y="899"/>
                </a:lnTo>
                <a:lnTo>
                  <a:pt x="17397" y="450"/>
                </a:lnTo>
                <a:lnTo>
                  <a:pt x="16500" y="113"/>
                </a:lnTo>
                <a:lnTo>
                  <a:pt x="15489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1443341" y="953652"/>
            <a:ext cx="795649" cy="311512"/>
          </a:xfrm>
          <a:custGeom>
            <a:avLst/>
            <a:gdLst/>
            <a:ahLst/>
            <a:cxnLst/>
            <a:rect l="l" t="t" r="r" b="b"/>
            <a:pathLst>
              <a:path w="28959" h="11337" extrusionOk="0">
                <a:moveTo>
                  <a:pt x="11337" y="1"/>
                </a:moveTo>
                <a:lnTo>
                  <a:pt x="10327" y="113"/>
                </a:lnTo>
                <a:lnTo>
                  <a:pt x="9429" y="450"/>
                </a:lnTo>
                <a:lnTo>
                  <a:pt x="8643" y="899"/>
                </a:lnTo>
                <a:lnTo>
                  <a:pt x="7857" y="1460"/>
                </a:lnTo>
                <a:lnTo>
                  <a:pt x="7072" y="2133"/>
                </a:lnTo>
                <a:lnTo>
                  <a:pt x="6398" y="2919"/>
                </a:lnTo>
                <a:lnTo>
                  <a:pt x="5837" y="3817"/>
                </a:lnTo>
                <a:lnTo>
                  <a:pt x="5276" y="4603"/>
                </a:lnTo>
                <a:lnTo>
                  <a:pt x="4266" y="6398"/>
                </a:lnTo>
                <a:lnTo>
                  <a:pt x="3592" y="7858"/>
                </a:lnTo>
                <a:lnTo>
                  <a:pt x="3031" y="9204"/>
                </a:lnTo>
                <a:lnTo>
                  <a:pt x="2470" y="9429"/>
                </a:lnTo>
                <a:lnTo>
                  <a:pt x="1909" y="9653"/>
                </a:lnTo>
                <a:lnTo>
                  <a:pt x="899" y="10439"/>
                </a:lnTo>
                <a:lnTo>
                  <a:pt x="225" y="11113"/>
                </a:lnTo>
                <a:lnTo>
                  <a:pt x="1" y="11337"/>
                </a:lnTo>
                <a:lnTo>
                  <a:pt x="28958" y="11337"/>
                </a:lnTo>
                <a:lnTo>
                  <a:pt x="28509" y="10888"/>
                </a:lnTo>
                <a:lnTo>
                  <a:pt x="28060" y="10327"/>
                </a:lnTo>
                <a:lnTo>
                  <a:pt x="27050" y="9541"/>
                </a:lnTo>
                <a:lnTo>
                  <a:pt x="25703" y="8755"/>
                </a:lnTo>
                <a:lnTo>
                  <a:pt x="25479" y="8194"/>
                </a:lnTo>
                <a:lnTo>
                  <a:pt x="24805" y="6960"/>
                </a:lnTo>
                <a:lnTo>
                  <a:pt x="24356" y="6174"/>
                </a:lnTo>
                <a:lnTo>
                  <a:pt x="23795" y="5388"/>
                </a:lnTo>
                <a:lnTo>
                  <a:pt x="23122" y="4715"/>
                </a:lnTo>
                <a:lnTo>
                  <a:pt x="22336" y="4266"/>
                </a:lnTo>
                <a:lnTo>
                  <a:pt x="21999" y="4041"/>
                </a:lnTo>
                <a:lnTo>
                  <a:pt x="21550" y="3929"/>
                </a:lnTo>
                <a:lnTo>
                  <a:pt x="20765" y="3929"/>
                </a:lnTo>
                <a:lnTo>
                  <a:pt x="20091" y="4154"/>
                </a:lnTo>
                <a:lnTo>
                  <a:pt x="19418" y="4490"/>
                </a:lnTo>
                <a:lnTo>
                  <a:pt x="18857" y="4939"/>
                </a:lnTo>
                <a:lnTo>
                  <a:pt x="18408" y="5276"/>
                </a:lnTo>
                <a:lnTo>
                  <a:pt x="18071" y="5613"/>
                </a:lnTo>
                <a:lnTo>
                  <a:pt x="17622" y="4715"/>
                </a:lnTo>
                <a:lnTo>
                  <a:pt x="17173" y="3817"/>
                </a:lnTo>
                <a:lnTo>
                  <a:pt x="16500" y="2807"/>
                </a:lnTo>
                <a:lnTo>
                  <a:pt x="15490" y="1797"/>
                </a:lnTo>
                <a:lnTo>
                  <a:pt x="14928" y="1235"/>
                </a:lnTo>
                <a:lnTo>
                  <a:pt x="14367" y="899"/>
                </a:lnTo>
                <a:lnTo>
                  <a:pt x="13694" y="450"/>
                </a:lnTo>
                <a:lnTo>
                  <a:pt x="12908" y="225"/>
                </a:lnTo>
                <a:lnTo>
                  <a:pt x="12122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CUSTOM_3_1_1_1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9"/>
          <p:cNvSpPr txBox="1">
            <a:spLocks noGrp="1"/>
          </p:cNvSpPr>
          <p:nvPr>
            <p:ph type="title"/>
          </p:nvPr>
        </p:nvSpPr>
        <p:spPr>
          <a:xfrm>
            <a:off x="1999775" y="3096354"/>
            <a:ext cx="18720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66" name="Google Shape;466;p29"/>
          <p:cNvSpPr txBox="1">
            <a:spLocks noGrp="1"/>
          </p:cNvSpPr>
          <p:nvPr>
            <p:ph type="title" idx="2"/>
          </p:nvPr>
        </p:nvSpPr>
        <p:spPr>
          <a:xfrm>
            <a:off x="4099533" y="3097104"/>
            <a:ext cx="1872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67" name="Google Shape;467;p29"/>
          <p:cNvSpPr txBox="1">
            <a:spLocks noGrp="1"/>
          </p:cNvSpPr>
          <p:nvPr>
            <p:ph type="title" idx="3"/>
          </p:nvPr>
        </p:nvSpPr>
        <p:spPr>
          <a:xfrm>
            <a:off x="6204572" y="3097104"/>
            <a:ext cx="1872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68" name="Google Shape;468;p29"/>
          <p:cNvSpPr txBox="1">
            <a:spLocks noGrp="1"/>
          </p:cNvSpPr>
          <p:nvPr>
            <p:ph type="title" idx="4"/>
          </p:nvPr>
        </p:nvSpPr>
        <p:spPr>
          <a:xfrm>
            <a:off x="2781363" y="539496"/>
            <a:ext cx="4514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69" name="Google Shape;469;p29"/>
          <p:cNvSpPr txBox="1">
            <a:spLocks noGrp="1"/>
          </p:cNvSpPr>
          <p:nvPr>
            <p:ph type="title" idx="5"/>
          </p:nvPr>
        </p:nvSpPr>
        <p:spPr>
          <a:xfrm>
            <a:off x="1999774" y="3589775"/>
            <a:ext cx="18702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70" name="Google Shape;470;p29"/>
          <p:cNvSpPr txBox="1">
            <a:spLocks noGrp="1"/>
          </p:cNvSpPr>
          <p:nvPr>
            <p:ph type="title" idx="6"/>
          </p:nvPr>
        </p:nvSpPr>
        <p:spPr>
          <a:xfrm>
            <a:off x="4099546" y="3589775"/>
            <a:ext cx="18720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71" name="Google Shape;471;p29"/>
          <p:cNvSpPr txBox="1">
            <a:spLocks noGrp="1"/>
          </p:cNvSpPr>
          <p:nvPr>
            <p:ph type="title" idx="7"/>
          </p:nvPr>
        </p:nvSpPr>
        <p:spPr>
          <a:xfrm>
            <a:off x="6205665" y="3589775"/>
            <a:ext cx="18720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72" name="Google Shape;472;p29"/>
          <p:cNvSpPr txBox="1">
            <a:spLocks noGrp="1"/>
          </p:cNvSpPr>
          <p:nvPr>
            <p:ph type="title" idx="8"/>
          </p:nvPr>
        </p:nvSpPr>
        <p:spPr>
          <a:xfrm>
            <a:off x="1999775" y="1467304"/>
            <a:ext cx="18720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73" name="Google Shape;473;p29"/>
          <p:cNvSpPr txBox="1">
            <a:spLocks noGrp="1"/>
          </p:cNvSpPr>
          <p:nvPr>
            <p:ph type="title" idx="9"/>
          </p:nvPr>
        </p:nvSpPr>
        <p:spPr>
          <a:xfrm>
            <a:off x="4099533" y="1468054"/>
            <a:ext cx="1872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74" name="Google Shape;474;p29"/>
          <p:cNvSpPr txBox="1">
            <a:spLocks noGrp="1"/>
          </p:cNvSpPr>
          <p:nvPr>
            <p:ph type="title" idx="13"/>
          </p:nvPr>
        </p:nvSpPr>
        <p:spPr>
          <a:xfrm>
            <a:off x="6204572" y="1468054"/>
            <a:ext cx="1872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75" name="Google Shape;475;p29"/>
          <p:cNvSpPr txBox="1">
            <a:spLocks noGrp="1"/>
          </p:cNvSpPr>
          <p:nvPr>
            <p:ph type="title" idx="14"/>
          </p:nvPr>
        </p:nvSpPr>
        <p:spPr>
          <a:xfrm>
            <a:off x="1999774" y="1960725"/>
            <a:ext cx="18702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76" name="Google Shape;476;p29"/>
          <p:cNvSpPr txBox="1">
            <a:spLocks noGrp="1"/>
          </p:cNvSpPr>
          <p:nvPr>
            <p:ph type="title" idx="15"/>
          </p:nvPr>
        </p:nvSpPr>
        <p:spPr>
          <a:xfrm>
            <a:off x="4099546" y="1960725"/>
            <a:ext cx="18720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77" name="Google Shape;477;p29"/>
          <p:cNvSpPr txBox="1">
            <a:spLocks noGrp="1"/>
          </p:cNvSpPr>
          <p:nvPr>
            <p:ph type="title" idx="16"/>
          </p:nvPr>
        </p:nvSpPr>
        <p:spPr>
          <a:xfrm>
            <a:off x="6205665" y="1960725"/>
            <a:ext cx="1872000" cy="9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None/>
              <a:defRPr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478" name="Google Shape;478;p29"/>
          <p:cNvGrpSpPr/>
          <p:nvPr/>
        </p:nvGrpSpPr>
        <p:grpSpPr>
          <a:xfrm flipH="1">
            <a:off x="1351884" y="3111328"/>
            <a:ext cx="760985" cy="1489466"/>
            <a:chOff x="7323845" y="2621671"/>
            <a:chExt cx="886826" cy="1735772"/>
          </a:xfrm>
        </p:grpSpPr>
        <p:sp>
          <p:nvSpPr>
            <p:cNvPr id="479" name="Google Shape;479;p29"/>
            <p:cNvSpPr/>
            <p:nvPr/>
          </p:nvSpPr>
          <p:spPr>
            <a:xfrm>
              <a:off x="7704176" y="2621671"/>
              <a:ext cx="178459" cy="1395061"/>
            </a:xfrm>
            <a:custGeom>
              <a:avLst/>
              <a:gdLst/>
              <a:ahLst/>
              <a:cxnLst/>
              <a:rect l="l" t="t" r="r" b="b"/>
              <a:pathLst>
                <a:path w="10101" h="78962" extrusionOk="0">
                  <a:moveTo>
                    <a:pt x="9896" y="0"/>
                  </a:moveTo>
                  <a:lnTo>
                    <a:pt x="9794" y="102"/>
                  </a:lnTo>
                  <a:lnTo>
                    <a:pt x="7346" y="8672"/>
                  </a:lnTo>
                  <a:lnTo>
                    <a:pt x="6224" y="12957"/>
                  </a:lnTo>
                  <a:lnTo>
                    <a:pt x="5101" y="17241"/>
                  </a:lnTo>
                  <a:lnTo>
                    <a:pt x="4285" y="21118"/>
                  </a:lnTo>
                  <a:lnTo>
                    <a:pt x="3469" y="24892"/>
                  </a:lnTo>
                  <a:lnTo>
                    <a:pt x="2755" y="28769"/>
                  </a:lnTo>
                  <a:lnTo>
                    <a:pt x="2143" y="32748"/>
                  </a:lnTo>
                  <a:lnTo>
                    <a:pt x="1531" y="36624"/>
                  </a:lnTo>
                  <a:lnTo>
                    <a:pt x="1021" y="40501"/>
                  </a:lnTo>
                  <a:lnTo>
                    <a:pt x="613" y="44480"/>
                  </a:lnTo>
                  <a:lnTo>
                    <a:pt x="307" y="48356"/>
                  </a:lnTo>
                  <a:lnTo>
                    <a:pt x="103" y="52233"/>
                  </a:lnTo>
                  <a:lnTo>
                    <a:pt x="0" y="56008"/>
                  </a:lnTo>
                  <a:lnTo>
                    <a:pt x="0" y="59884"/>
                  </a:lnTo>
                  <a:lnTo>
                    <a:pt x="103" y="63659"/>
                  </a:lnTo>
                  <a:lnTo>
                    <a:pt x="307" y="67434"/>
                  </a:lnTo>
                  <a:lnTo>
                    <a:pt x="613" y="71310"/>
                  </a:lnTo>
                  <a:lnTo>
                    <a:pt x="1123" y="75085"/>
                  </a:lnTo>
                  <a:lnTo>
                    <a:pt x="1429" y="77023"/>
                  </a:lnTo>
                  <a:lnTo>
                    <a:pt x="1735" y="78859"/>
                  </a:lnTo>
                  <a:lnTo>
                    <a:pt x="1837" y="78962"/>
                  </a:lnTo>
                  <a:lnTo>
                    <a:pt x="1939" y="78962"/>
                  </a:lnTo>
                  <a:lnTo>
                    <a:pt x="2041" y="78859"/>
                  </a:lnTo>
                  <a:lnTo>
                    <a:pt x="2041" y="78757"/>
                  </a:lnTo>
                  <a:lnTo>
                    <a:pt x="1225" y="70188"/>
                  </a:lnTo>
                  <a:lnTo>
                    <a:pt x="919" y="65801"/>
                  </a:lnTo>
                  <a:lnTo>
                    <a:pt x="715" y="61517"/>
                  </a:lnTo>
                  <a:lnTo>
                    <a:pt x="715" y="57640"/>
                  </a:lnTo>
                  <a:lnTo>
                    <a:pt x="817" y="53763"/>
                  </a:lnTo>
                  <a:lnTo>
                    <a:pt x="1021" y="49887"/>
                  </a:lnTo>
                  <a:lnTo>
                    <a:pt x="1327" y="46010"/>
                  </a:lnTo>
                  <a:lnTo>
                    <a:pt x="1735" y="42133"/>
                  </a:lnTo>
                  <a:lnTo>
                    <a:pt x="2143" y="38257"/>
                  </a:lnTo>
                  <a:lnTo>
                    <a:pt x="2755" y="34380"/>
                  </a:lnTo>
                  <a:lnTo>
                    <a:pt x="3367" y="30503"/>
                  </a:lnTo>
                  <a:lnTo>
                    <a:pt x="3979" y="26729"/>
                  </a:lnTo>
                  <a:lnTo>
                    <a:pt x="4693" y="22852"/>
                  </a:lnTo>
                  <a:lnTo>
                    <a:pt x="6326" y="15303"/>
                  </a:lnTo>
                  <a:lnTo>
                    <a:pt x="8162" y="7652"/>
                  </a:lnTo>
                  <a:lnTo>
                    <a:pt x="10100" y="204"/>
                  </a:lnTo>
                  <a:lnTo>
                    <a:pt x="10100" y="102"/>
                  </a:lnTo>
                  <a:lnTo>
                    <a:pt x="9998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7716791" y="2625276"/>
              <a:ext cx="279394" cy="1029185"/>
            </a:xfrm>
            <a:custGeom>
              <a:avLst/>
              <a:gdLst/>
              <a:ahLst/>
              <a:cxnLst/>
              <a:rect l="l" t="t" r="r" b="b"/>
              <a:pathLst>
                <a:path w="15814" h="58253" extrusionOk="0">
                  <a:moveTo>
                    <a:pt x="9386" y="0"/>
                  </a:moveTo>
                  <a:lnTo>
                    <a:pt x="8468" y="2551"/>
                  </a:lnTo>
                  <a:lnTo>
                    <a:pt x="7652" y="5101"/>
                  </a:lnTo>
                  <a:lnTo>
                    <a:pt x="6224" y="10304"/>
                  </a:lnTo>
                  <a:lnTo>
                    <a:pt x="4897" y="15405"/>
                  </a:lnTo>
                  <a:lnTo>
                    <a:pt x="3775" y="20506"/>
                  </a:lnTo>
                  <a:lnTo>
                    <a:pt x="2857" y="25505"/>
                  </a:lnTo>
                  <a:lnTo>
                    <a:pt x="2143" y="30299"/>
                  </a:lnTo>
                  <a:lnTo>
                    <a:pt x="1531" y="34992"/>
                  </a:lnTo>
                  <a:lnTo>
                    <a:pt x="1021" y="39277"/>
                  </a:lnTo>
                  <a:lnTo>
                    <a:pt x="715" y="43358"/>
                  </a:lnTo>
                  <a:lnTo>
                    <a:pt x="409" y="47030"/>
                  </a:lnTo>
                  <a:lnTo>
                    <a:pt x="103" y="52947"/>
                  </a:lnTo>
                  <a:lnTo>
                    <a:pt x="1" y="56926"/>
                  </a:lnTo>
                  <a:lnTo>
                    <a:pt x="1" y="58252"/>
                  </a:lnTo>
                  <a:lnTo>
                    <a:pt x="205" y="57028"/>
                  </a:lnTo>
                  <a:lnTo>
                    <a:pt x="511" y="55804"/>
                  </a:lnTo>
                  <a:lnTo>
                    <a:pt x="1021" y="54784"/>
                  </a:lnTo>
                  <a:lnTo>
                    <a:pt x="1531" y="53967"/>
                  </a:lnTo>
                  <a:lnTo>
                    <a:pt x="2245" y="53151"/>
                  </a:lnTo>
                  <a:lnTo>
                    <a:pt x="2959" y="52437"/>
                  </a:lnTo>
                  <a:lnTo>
                    <a:pt x="3877" y="51723"/>
                  </a:lnTo>
                  <a:lnTo>
                    <a:pt x="4693" y="51111"/>
                  </a:lnTo>
                  <a:lnTo>
                    <a:pt x="6530" y="49785"/>
                  </a:lnTo>
                  <a:lnTo>
                    <a:pt x="7448" y="49173"/>
                  </a:lnTo>
                  <a:lnTo>
                    <a:pt x="8366" y="48458"/>
                  </a:lnTo>
                  <a:lnTo>
                    <a:pt x="9284" y="47642"/>
                  </a:lnTo>
                  <a:lnTo>
                    <a:pt x="10100" y="46724"/>
                  </a:lnTo>
                  <a:lnTo>
                    <a:pt x="10916" y="45704"/>
                  </a:lnTo>
                  <a:lnTo>
                    <a:pt x="11631" y="44582"/>
                  </a:lnTo>
                  <a:lnTo>
                    <a:pt x="12141" y="43358"/>
                  </a:lnTo>
                  <a:lnTo>
                    <a:pt x="12549" y="42133"/>
                  </a:lnTo>
                  <a:lnTo>
                    <a:pt x="12753" y="40909"/>
                  </a:lnTo>
                  <a:lnTo>
                    <a:pt x="12753" y="39685"/>
                  </a:lnTo>
                  <a:lnTo>
                    <a:pt x="12753" y="38461"/>
                  </a:lnTo>
                  <a:lnTo>
                    <a:pt x="12651" y="37339"/>
                  </a:lnTo>
                  <a:lnTo>
                    <a:pt x="12447" y="36318"/>
                  </a:lnTo>
                  <a:lnTo>
                    <a:pt x="12141" y="35298"/>
                  </a:lnTo>
                  <a:lnTo>
                    <a:pt x="11427" y="33564"/>
                  </a:lnTo>
                  <a:lnTo>
                    <a:pt x="10814" y="32136"/>
                  </a:lnTo>
                  <a:lnTo>
                    <a:pt x="10100" y="31014"/>
                  </a:lnTo>
                  <a:lnTo>
                    <a:pt x="10712" y="30707"/>
                  </a:lnTo>
                  <a:lnTo>
                    <a:pt x="11325" y="30401"/>
                  </a:lnTo>
                  <a:lnTo>
                    <a:pt x="12141" y="29891"/>
                  </a:lnTo>
                  <a:lnTo>
                    <a:pt x="13059" y="29075"/>
                  </a:lnTo>
                  <a:lnTo>
                    <a:pt x="13977" y="28055"/>
                  </a:lnTo>
                  <a:lnTo>
                    <a:pt x="14385" y="27443"/>
                  </a:lnTo>
                  <a:lnTo>
                    <a:pt x="14895" y="26831"/>
                  </a:lnTo>
                  <a:lnTo>
                    <a:pt x="15201" y="26015"/>
                  </a:lnTo>
                  <a:lnTo>
                    <a:pt x="15609" y="25199"/>
                  </a:lnTo>
                  <a:lnTo>
                    <a:pt x="15711" y="24688"/>
                  </a:lnTo>
                  <a:lnTo>
                    <a:pt x="15813" y="24076"/>
                  </a:lnTo>
                  <a:lnTo>
                    <a:pt x="15813" y="22750"/>
                  </a:lnTo>
                  <a:lnTo>
                    <a:pt x="15711" y="21016"/>
                  </a:lnTo>
                  <a:lnTo>
                    <a:pt x="15405" y="19180"/>
                  </a:lnTo>
                  <a:lnTo>
                    <a:pt x="14997" y="17241"/>
                  </a:lnTo>
                  <a:lnTo>
                    <a:pt x="14385" y="15099"/>
                  </a:lnTo>
                  <a:lnTo>
                    <a:pt x="13161" y="10814"/>
                  </a:lnTo>
                  <a:lnTo>
                    <a:pt x="11835" y="6734"/>
                  </a:lnTo>
                  <a:lnTo>
                    <a:pt x="10610" y="3265"/>
                  </a:lnTo>
                  <a:lnTo>
                    <a:pt x="9386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7725802" y="2700985"/>
              <a:ext cx="176657" cy="821892"/>
            </a:xfrm>
            <a:custGeom>
              <a:avLst/>
              <a:gdLst/>
              <a:ahLst/>
              <a:cxnLst/>
              <a:rect l="l" t="t" r="r" b="b"/>
              <a:pathLst>
                <a:path w="9999" h="46520" extrusionOk="0">
                  <a:moveTo>
                    <a:pt x="8162" y="0"/>
                  </a:moveTo>
                  <a:lnTo>
                    <a:pt x="6734" y="4999"/>
                  </a:lnTo>
                  <a:lnTo>
                    <a:pt x="5408" y="10100"/>
                  </a:lnTo>
                  <a:lnTo>
                    <a:pt x="4183" y="15201"/>
                  </a:lnTo>
                  <a:lnTo>
                    <a:pt x="3163" y="20301"/>
                  </a:lnTo>
                  <a:lnTo>
                    <a:pt x="2245" y="25402"/>
                  </a:lnTo>
                  <a:lnTo>
                    <a:pt x="1531" y="30605"/>
                  </a:lnTo>
                  <a:lnTo>
                    <a:pt x="919" y="35808"/>
                  </a:lnTo>
                  <a:lnTo>
                    <a:pt x="409" y="41011"/>
                  </a:lnTo>
                  <a:lnTo>
                    <a:pt x="409" y="41113"/>
                  </a:lnTo>
                  <a:lnTo>
                    <a:pt x="1" y="46520"/>
                  </a:lnTo>
                  <a:lnTo>
                    <a:pt x="511" y="41215"/>
                  </a:lnTo>
                  <a:lnTo>
                    <a:pt x="613" y="41215"/>
                  </a:lnTo>
                  <a:lnTo>
                    <a:pt x="1327" y="40399"/>
                  </a:lnTo>
                  <a:lnTo>
                    <a:pt x="2041" y="39583"/>
                  </a:lnTo>
                  <a:lnTo>
                    <a:pt x="2857" y="38869"/>
                  </a:lnTo>
                  <a:lnTo>
                    <a:pt x="3673" y="38154"/>
                  </a:lnTo>
                  <a:lnTo>
                    <a:pt x="4591" y="37542"/>
                  </a:lnTo>
                  <a:lnTo>
                    <a:pt x="5408" y="37032"/>
                  </a:lnTo>
                  <a:lnTo>
                    <a:pt x="6428" y="36420"/>
                  </a:lnTo>
                  <a:lnTo>
                    <a:pt x="7346" y="36012"/>
                  </a:lnTo>
                  <a:lnTo>
                    <a:pt x="7346" y="35910"/>
                  </a:lnTo>
                  <a:lnTo>
                    <a:pt x="6326" y="36318"/>
                  </a:lnTo>
                  <a:lnTo>
                    <a:pt x="5408" y="36828"/>
                  </a:lnTo>
                  <a:lnTo>
                    <a:pt x="4489" y="37338"/>
                  </a:lnTo>
                  <a:lnTo>
                    <a:pt x="3571" y="37950"/>
                  </a:lnTo>
                  <a:lnTo>
                    <a:pt x="2755" y="38563"/>
                  </a:lnTo>
                  <a:lnTo>
                    <a:pt x="1939" y="39277"/>
                  </a:lnTo>
                  <a:lnTo>
                    <a:pt x="1225" y="39991"/>
                  </a:lnTo>
                  <a:lnTo>
                    <a:pt x="511" y="40807"/>
                  </a:lnTo>
                  <a:lnTo>
                    <a:pt x="919" y="37338"/>
                  </a:lnTo>
                  <a:lnTo>
                    <a:pt x="1735" y="36726"/>
                  </a:lnTo>
                  <a:lnTo>
                    <a:pt x="2551" y="36114"/>
                  </a:lnTo>
                  <a:lnTo>
                    <a:pt x="3367" y="35604"/>
                  </a:lnTo>
                  <a:lnTo>
                    <a:pt x="4285" y="35094"/>
                  </a:lnTo>
                  <a:lnTo>
                    <a:pt x="3367" y="35502"/>
                  </a:lnTo>
                  <a:lnTo>
                    <a:pt x="2551" y="35910"/>
                  </a:lnTo>
                  <a:lnTo>
                    <a:pt x="1735" y="36522"/>
                  </a:lnTo>
                  <a:lnTo>
                    <a:pt x="919" y="37134"/>
                  </a:lnTo>
                  <a:lnTo>
                    <a:pt x="1429" y="33462"/>
                  </a:lnTo>
                  <a:lnTo>
                    <a:pt x="2449" y="32442"/>
                  </a:lnTo>
                  <a:lnTo>
                    <a:pt x="3673" y="31625"/>
                  </a:lnTo>
                  <a:lnTo>
                    <a:pt x="4898" y="30911"/>
                  </a:lnTo>
                  <a:lnTo>
                    <a:pt x="6326" y="30401"/>
                  </a:lnTo>
                  <a:lnTo>
                    <a:pt x="6326" y="30299"/>
                  </a:lnTo>
                  <a:lnTo>
                    <a:pt x="6224" y="30299"/>
                  </a:lnTo>
                  <a:lnTo>
                    <a:pt x="4898" y="30707"/>
                  </a:lnTo>
                  <a:lnTo>
                    <a:pt x="3673" y="31319"/>
                  </a:lnTo>
                  <a:lnTo>
                    <a:pt x="2551" y="32135"/>
                  </a:lnTo>
                  <a:lnTo>
                    <a:pt x="1429" y="33054"/>
                  </a:lnTo>
                  <a:lnTo>
                    <a:pt x="2245" y="27953"/>
                  </a:lnTo>
                  <a:lnTo>
                    <a:pt x="3061" y="22852"/>
                  </a:lnTo>
                  <a:lnTo>
                    <a:pt x="3775" y="22036"/>
                  </a:lnTo>
                  <a:lnTo>
                    <a:pt x="4591" y="21322"/>
                  </a:lnTo>
                  <a:lnTo>
                    <a:pt x="5408" y="20710"/>
                  </a:lnTo>
                  <a:lnTo>
                    <a:pt x="6224" y="20097"/>
                  </a:lnTo>
                  <a:lnTo>
                    <a:pt x="8060" y="19077"/>
                  </a:lnTo>
                  <a:lnTo>
                    <a:pt x="9998" y="18159"/>
                  </a:lnTo>
                  <a:lnTo>
                    <a:pt x="8162" y="18873"/>
                  </a:lnTo>
                  <a:lnTo>
                    <a:pt x="6326" y="19689"/>
                  </a:lnTo>
                  <a:lnTo>
                    <a:pt x="5510" y="20199"/>
                  </a:lnTo>
                  <a:lnTo>
                    <a:pt x="4693" y="20710"/>
                  </a:lnTo>
                  <a:lnTo>
                    <a:pt x="3979" y="21322"/>
                  </a:lnTo>
                  <a:lnTo>
                    <a:pt x="3265" y="22036"/>
                  </a:lnTo>
                  <a:lnTo>
                    <a:pt x="3877" y="18567"/>
                  </a:lnTo>
                  <a:lnTo>
                    <a:pt x="4795" y="17649"/>
                  </a:lnTo>
                  <a:lnTo>
                    <a:pt x="5714" y="16935"/>
                  </a:lnTo>
                  <a:lnTo>
                    <a:pt x="6734" y="16425"/>
                  </a:lnTo>
                  <a:lnTo>
                    <a:pt x="7856" y="15915"/>
                  </a:lnTo>
                  <a:lnTo>
                    <a:pt x="7856" y="15813"/>
                  </a:lnTo>
                  <a:lnTo>
                    <a:pt x="6836" y="16221"/>
                  </a:lnTo>
                  <a:lnTo>
                    <a:pt x="5816" y="16629"/>
                  </a:lnTo>
                  <a:lnTo>
                    <a:pt x="4898" y="17241"/>
                  </a:lnTo>
                  <a:lnTo>
                    <a:pt x="4081" y="17955"/>
                  </a:lnTo>
                  <a:lnTo>
                    <a:pt x="5000" y="13466"/>
                  </a:lnTo>
                  <a:lnTo>
                    <a:pt x="6020" y="8978"/>
                  </a:lnTo>
                  <a:lnTo>
                    <a:pt x="7142" y="4489"/>
                  </a:lnTo>
                  <a:lnTo>
                    <a:pt x="8264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7846566" y="2919084"/>
              <a:ext cx="86535" cy="28851"/>
            </a:xfrm>
            <a:custGeom>
              <a:avLst/>
              <a:gdLst/>
              <a:ahLst/>
              <a:cxnLst/>
              <a:rect l="l" t="t" r="r" b="b"/>
              <a:pathLst>
                <a:path w="4898" h="1633" extrusionOk="0">
                  <a:moveTo>
                    <a:pt x="4796" y="0"/>
                  </a:moveTo>
                  <a:lnTo>
                    <a:pt x="3571" y="204"/>
                  </a:lnTo>
                  <a:lnTo>
                    <a:pt x="2347" y="408"/>
                  </a:lnTo>
                  <a:lnTo>
                    <a:pt x="1123" y="918"/>
                  </a:lnTo>
                  <a:lnTo>
                    <a:pt x="1" y="1530"/>
                  </a:lnTo>
                  <a:lnTo>
                    <a:pt x="103" y="1632"/>
                  </a:lnTo>
                  <a:lnTo>
                    <a:pt x="2347" y="714"/>
                  </a:lnTo>
                  <a:lnTo>
                    <a:pt x="3571" y="306"/>
                  </a:lnTo>
                  <a:lnTo>
                    <a:pt x="4796" y="102"/>
                  </a:lnTo>
                  <a:lnTo>
                    <a:pt x="4898" y="102"/>
                  </a:lnTo>
                  <a:lnTo>
                    <a:pt x="4898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7828544" y="3304803"/>
              <a:ext cx="64910" cy="23445"/>
            </a:xfrm>
            <a:custGeom>
              <a:avLst/>
              <a:gdLst/>
              <a:ahLst/>
              <a:cxnLst/>
              <a:rect l="l" t="t" r="r" b="b"/>
              <a:pathLst>
                <a:path w="3674" h="1327" extrusionOk="0">
                  <a:moveTo>
                    <a:pt x="3673" y="1"/>
                  </a:moveTo>
                  <a:lnTo>
                    <a:pt x="2755" y="205"/>
                  </a:lnTo>
                  <a:lnTo>
                    <a:pt x="1837" y="511"/>
                  </a:lnTo>
                  <a:lnTo>
                    <a:pt x="919" y="817"/>
                  </a:lnTo>
                  <a:lnTo>
                    <a:pt x="1" y="1225"/>
                  </a:lnTo>
                  <a:lnTo>
                    <a:pt x="1" y="1327"/>
                  </a:lnTo>
                  <a:lnTo>
                    <a:pt x="103" y="1327"/>
                  </a:lnTo>
                  <a:lnTo>
                    <a:pt x="919" y="919"/>
                  </a:lnTo>
                  <a:lnTo>
                    <a:pt x="1837" y="613"/>
                  </a:lnTo>
                  <a:lnTo>
                    <a:pt x="2755" y="307"/>
                  </a:lnTo>
                  <a:lnTo>
                    <a:pt x="3673" y="103"/>
                  </a:lnTo>
                  <a:lnTo>
                    <a:pt x="3673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7327449" y="3075891"/>
              <a:ext cx="371318" cy="1070633"/>
            </a:xfrm>
            <a:custGeom>
              <a:avLst/>
              <a:gdLst/>
              <a:ahLst/>
              <a:cxnLst/>
              <a:rect l="l" t="t" r="r" b="b"/>
              <a:pathLst>
                <a:path w="21017" h="60599" extrusionOk="0">
                  <a:moveTo>
                    <a:pt x="103" y="1"/>
                  </a:moveTo>
                  <a:lnTo>
                    <a:pt x="1" y="103"/>
                  </a:lnTo>
                  <a:lnTo>
                    <a:pt x="103" y="307"/>
                  </a:lnTo>
                  <a:lnTo>
                    <a:pt x="2755" y="2551"/>
                  </a:lnTo>
                  <a:lnTo>
                    <a:pt x="5408" y="4897"/>
                  </a:lnTo>
                  <a:lnTo>
                    <a:pt x="6734" y="6020"/>
                  </a:lnTo>
                  <a:lnTo>
                    <a:pt x="7958" y="7346"/>
                  </a:lnTo>
                  <a:lnTo>
                    <a:pt x="9080" y="8570"/>
                  </a:lnTo>
                  <a:lnTo>
                    <a:pt x="10203" y="9998"/>
                  </a:lnTo>
                  <a:lnTo>
                    <a:pt x="11223" y="11325"/>
                  </a:lnTo>
                  <a:lnTo>
                    <a:pt x="12141" y="12651"/>
                  </a:lnTo>
                  <a:lnTo>
                    <a:pt x="12957" y="14079"/>
                  </a:lnTo>
                  <a:lnTo>
                    <a:pt x="13671" y="15507"/>
                  </a:lnTo>
                  <a:lnTo>
                    <a:pt x="14385" y="17037"/>
                  </a:lnTo>
                  <a:lnTo>
                    <a:pt x="15099" y="18466"/>
                  </a:lnTo>
                  <a:lnTo>
                    <a:pt x="16222" y="21628"/>
                  </a:lnTo>
                  <a:lnTo>
                    <a:pt x="17140" y="24791"/>
                  </a:lnTo>
                  <a:lnTo>
                    <a:pt x="17956" y="28055"/>
                  </a:lnTo>
                  <a:lnTo>
                    <a:pt x="18568" y="31218"/>
                  </a:lnTo>
                  <a:lnTo>
                    <a:pt x="19180" y="34380"/>
                  </a:lnTo>
                  <a:lnTo>
                    <a:pt x="19588" y="37645"/>
                  </a:lnTo>
                  <a:lnTo>
                    <a:pt x="19996" y="40909"/>
                  </a:lnTo>
                  <a:lnTo>
                    <a:pt x="20200" y="44174"/>
                  </a:lnTo>
                  <a:lnTo>
                    <a:pt x="20200" y="47439"/>
                  </a:lnTo>
                  <a:lnTo>
                    <a:pt x="20200" y="50703"/>
                  </a:lnTo>
                  <a:lnTo>
                    <a:pt x="19996" y="53968"/>
                  </a:lnTo>
                  <a:lnTo>
                    <a:pt x="19690" y="57130"/>
                  </a:lnTo>
                  <a:lnTo>
                    <a:pt x="19282" y="60395"/>
                  </a:lnTo>
                  <a:lnTo>
                    <a:pt x="19384" y="60599"/>
                  </a:lnTo>
                  <a:lnTo>
                    <a:pt x="19486" y="60599"/>
                  </a:lnTo>
                  <a:lnTo>
                    <a:pt x="19588" y="60497"/>
                  </a:lnTo>
                  <a:lnTo>
                    <a:pt x="20302" y="56824"/>
                  </a:lnTo>
                  <a:lnTo>
                    <a:pt x="20710" y="53049"/>
                  </a:lnTo>
                  <a:lnTo>
                    <a:pt x="21016" y="49377"/>
                  </a:lnTo>
                  <a:lnTo>
                    <a:pt x="21016" y="45602"/>
                  </a:lnTo>
                  <a:lnTo>
                    <a:pt x="20914" y="42236"/>
                  </a:lnTo>
                  <a:lnTo>
                    <a:pt x="20608" y="38869"/>
                  </a:lnTo>
                  <a:lnTo>
                    <a:pt x="20200" y="35503"/>
                  </a:lnTo>
                  <a:lnTo>
                    <a:pt x="19690" y="32136"/>
                  </a:lnTo>
                  <a:lnTo>
                    <a:pt x="18976" y="28871"/>
                  </a:lnTo>
                  <a:lnTo>
                    <a:pt x="18160" y="25607"/>
                  </a:lnTo>
                  <a:lnTo>
                    <a:pt x="17242" y="22342"/>
                  </a:lnTo>
                  <a:lnTo>
                    <a:pt x="16120" y="19180"/>
                  </a:lnTo>
                  <a:lnTo>
                    <a:pt x="15610" y="17650"/>
                  </a:lnTo>
                  <a:lnTo>
                    <a:pt x="14895" y="16221"/>
                  </a:lnTo>
                  <a:lnTo>
                    <a:pt x="14181" y="14691"/>
                  </a:lnTo>
                  <a:lnTo>
                    <a:pt x="13467" y="13365"/>
                  </a:lnTo>
                  <a:lnTo>
                    <a:pt x="12549" y="11937"/>
                  </a:lnTo>
                  <a:lnTo>
                    <a:pt x="11631" y="10610"/>
                  </a:lnTo>
                  <a:lnTo>
                    <a:pt x="10713" y="9386"/>
                  </a:lnTo>
                  <a:lnTo>
                    <a:pt x="9591" y="8162"/>
                  </a:lnTo>
                  <a:lnTo>
                    <a:pt x="7448" y="5918"/>
                  </a:lnTo>
                  <a:lnTo>
                    <a:pt x="5204" y="3775"/>
                  </a:lnTo>
                  <a:lnTo>
                    <a:pt x="2857" y="1837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7323845" y="3068683"/>
              <a:ext cx="353297" cy="706559"/>
            </a:xfrm>
            <a:custGeom>
              <a:avLst/>
              <a:gdLst/>
              <a:ahLst/>
              <a:cxnLst/>
              <a:rect l="l" t="t" r="r" b="b"/>
              <a:pathLst>
                <a:path w="19997" h="39992" extrusionOk="0">
                  <a:moveTo>
                    <a:pt x="1" y="1"/>
                  </a:moveTo>
                  <a:lnTo>
                    <a:pt x="205" y="2143"/>
                  </a:lnTo>
                  <a:lnTo>
                    <a:pt x="613" y="7040"/>
                  </a:lnTo>
                  <a:lnTo>
                    <a:pt x="919" y="9794"/>
                  </a:lnTo>
                  <a:lnTo>
                    <a:pt x="1327" y="12345"/>
                  </a:lnTo>
                  <a:lnTo>
                    <a:pt x="1735" y="14487"/>
                  </a:lnTo>
                  <a:lnTo>
                    <a:pt x="2041" y="15201"/>
                  </a:lnTo>
                  <a:lnTo>
                    <a:pt x="2245" y="15813"/>
                  </a:lnTo>
                  <a:lnTo>
                    <a:pt x="2653" y="16221"/>
                  </a:lnTo>
                  <a:lnTo>
                    <a:pt x="3061" y="16527"/>
                  </a:lnTo>
                  <a:lnTo>
                    <a:pt x="3469" y="16833"/>
                  </a:lnTo>
                  <a:lnTo>
                    <a:pt x="3980" y="17037"/>
                  </a:lnTo>
                  <a:lnTo>
                    <a:pt x="5204" y="17241"/>
                  </a:lnTo>
                  <a:lnTo>
                    <a:pt x="6428" y="17343"/>
                  </a:lnTo>
                  <a:lnTo>
                    <a:pt x="7550" y="17343"/>
                  </a:lnTo>
                  <a:lnTo>
                    <a:pt x="8468" y="17241"/>
                  </a:lnTo>
                  <a:lnTo>
                    <a:pt x="9386" y="17139"/>
                  </a:lnTo>
                  <a:lnTo>
                    <a:pt x="8672" y="17445"/>
                  </a:lnTo>
                  <a:lnTo>
                    <a:pt x="7958" y="17854"/>
                  </a:lnTo>
                  <a:lnTo>
                    <a:pt x="7142" y="18466"/>
                  </a:lnTo>
                  <a:lnTo>
                    <a:pt x="6326" y="19078"/>
                  </a:lnTo>
                  <a:lnTo>
                    <a:pt x="5714" y="19894"/>
                  </a:lnTo>
                  <a:lnTo>
                    <a:pt x="5510" y="20302"/>
                  </a:lnTo>
                  <a:lnTo>
                    <a:pt x="5306" y="20812"/>
                  </a:lnTo>
                  <a:lnTo>
                    <a:pt x="5306" y="21220"/>
                  </a:lnTo>
                  <a:lnTo>
                    <a:pt x="5306" y="21730"/>
                  </a:lnTo>
                  <a:lnTo>
                    <a:pt x="5612" y="22750"/>
                  </a:lnTo>
                  <a:lnTo>
                    <a:pt x="6224" y="23771"/>
                  </a:lnTo>
                  <a:lnTo>
                    <a:pt x="7040" y="24893"/>
                  </a:lnTo>
                  <a:lnTo>
                    <a:pt x="7958" y="26015"/>
                  </a:lnTo>
                  <a:lnTo>
                    <a:pt x="10407" y="28463"/>
                  </a:lnTo>
                  <a:lnTo>
                    <a:pt x="13263" y="31320"/>
                  </a:lnTo>
                  <a:lnTo>
                    <a:pt x="15099" y="33258"/>
                  </a:lnTo>
                  <a:lnTo>
                    <a:pt x="16834" y="35400"/>
                  </a:lnTo>
                  <a:lnTo>
                    <a:pt x="18466" y="37645"/>
                  </a:lnTo>
                  <a:lnTo>
                    <a:pt x="19996" y="39991"/>
                  </a:lnTo>
                  <a:lnTo>
                    <a:pt x="19996" y="39991"/>
                  </a:lnTo>
                  <a:lnTo>
                    <a:pt x="19894" y="37849"/>
                  </a:lnTo>
                  <a:lnTo>
                    <a:pt x="19588" y="35400"/>
                  </a:lnTo>
                  <a:lnTo>
                    <a:pt x="19180" y="32442"/>
                  </a:lnTo>
                  <a:lnTo>
                    <a:pt x="18568" y="28871"/>
                  </a:lnTo>
                  <a:lnTo>
                    <a:pt x="17650" y="25097"/>
                  </a:lnTo>
                  <a:lnTo>
                    <a:pt x="17038" y="23158"/>
                  </a:lnTo>
                  <a:lnTo>
                    <a:pt x="16426" y="21220"/>
                  </a:lnTo>
                  <a:lnTo>
                    <a:pt x="15712" y="19180"/>
                  </a:lnTo>
                  <a:lnTo>
                    <a:pt x="14895" y="17343"/>
                  </a:lnTo>
                  <a:lnTo>
                    <a:pt x="13875" y="15405"/>
                  </a:lnTo>
                  <a:lnTo>
                    <a:pt x="12855" y="13671"/>
                  </a:lnTo>
                  <a:lnTo>
                    <a:pt x="11733" y="11937"/>
                  </a:lnTo>
                  <a:lnTo>
                    <a:pt x="10509" y="10304"/>
                  </a:lnTo>
                  <a:lnTo>
                    <a:pt x="9284" y="8774"/>
                  </a:lnTo>
                  <a:lnTo>
                    <a:pt x="8060" y="7346"/>
                  </a:lnTo>
                  <a:lnTo>
                    <a:pt x="5714" y="4795"/>
                  </a:lnTo>
                  <a:lnTo>
                    <a:pt x="3469" y="2755"/>
                  </a:lnTo>
                  <a:lnTo>
                    <a:pt x="1633" y="12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7385137" y="3129974"/>
              <a:ext cx="292008" cy="594794"/>
            </a:xfrm>
            <a:custGeom>
              <a:avLst/>
              <a:gdLst/>
              <a:ahLst/>
              <a:cxnLst/>
              <a:rect l="l" t="t" r="r" b="b"/>
              <a:pathLst>
                <a:path w="16528" h="3366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061" y="3265"/>
                  </a:lnTo>
                  <a:lnTo>
                    <a:pt x="4591" y="4999"/>
                  </a:lnTo>
                  <a:lnTo>
                    <a:pt x="6019" y="6733"/>
                  </a:lnTo>
                  <a:lnTo>
                    <a:pt x="4999" y="6427"/>
                  </a:lnTo>
                  <a:lnTo>
                    <a:pt x="3979" y="6325"/>
                  </a:lnTo>
                  <a:lnTo>
                    <a:pt x="2041" y="6325"/>
                  </a:lnTo>
                  <a:lnTo>
                    <a:pt x="2041" y="6427"/>
                  </a:lnTo>
                  <a:lnTo>
                    <a:pt x="3061" y="6427"/>
                  </a:lnTo>
                  <a:lnTo>
                    <a:pt x="4183" y="6529"/>
                  </a:lnTo>
                  <a:lnTo>
                    <a:pt x="5203" y="6733"/>
                  </a:lnTo>
                  <a:lnTo>
                    <a:pt x="6223" y="7039"/>
                  </a:lnTo>
                  <a:lnTo>
                    <a:pt x="7040" y="7957"/>
                  </a:lnTo>
                  <a:lnTo>
                    <a:pt x="5305" y="7753"/>
                  </a:lnTo>
                  <a:lnTo>
                    <a:pt x="3673" y="7549"/>
                  </a:lnTo>
                  <a:lnTo>
                    <a:pt x="2041" y="7549"/>
                  </a:lnTo>
                  <a:lnTo>
                    <a:pt x="1225" y="7651"/>
                  </a:lnTo>
                  <a:lnTo>
                    <a:pt x="409" y="7855"/>
                  </a:lnTo>
                  <a:lnTo>
                    <a:pt x="1225" y="7753"/>
                  </a:lnTo>
                  <a:lnTo>
                    <a:pt x="3877" y="7753"/>
                  </a:lnTo>
                  <a:lnTo>
                    <a:pt x="5611" y="8059"/>
                  </a:lnTo>
                  <a:lnTo>
                    <a:pt x="7244" y="8366"/>
                  </a:lnTo>
                  <a:lnTo>
                    <a:pt x="8162" y="9692"/>
                  </a:lnTo>
                  <a:lnTo>
                    <a:pt x="8978" y="10916"/>
                  </a:lnTo>
                  <a:lnTo>
                    <a:pt x="8264" y="10712"/>
                  </a:lnTo>
                  <a:lnTo>
                    <a:pt x="7448" y="10610"/>
                  </a:lnTo>
                  <a:lnTo>
                    <a:pt x="5917" y="10610"/>
                  </a:lnTo>
                  <a:lnTo>
                    <a:pt x="5917" y="10712"/>
                  </a:lnTo>
                  <a:lnTo>
                    <a:pt x="7550" y="10916"/>
                  </a:lnTo>
                  <a:lnTo>
                    <a:pt x="9182" y="11222"/>
                  </a:lnTo>
                  <a:lnTo>
                    <a:pt x="10202" y="13058"/>
                  </a:lnTo>
                  <a:lnTo>
                    <a:pt x="11120" y="14997"/>
                  </a:lnTo>
                  <a:lnTo>
                    <a:pt x="12038" y="17343"/>
                  </a:lnTo>
                  <a:lnTo>
                    <a:pt x="12855" y="19791"/>
                  </a:lnTo>
                  <a:lnTo>
                    <a:pt x="12855" y="19791"/>
                  </a:lnTo>
                  <a:lnTo>
                    <a:pt x="10916" y="19383"/>
                  </a:lnTo>
                  <a:lnTo>
                    <a:pt x="8978" y="19281"/>
                  </a:lnTo>
                  <a:lnTo>
                    <a:pt x="8978" y="19383"/>
                  </a:lnTo>
                  <a:lnTo>
                    <a:pt x="11018" y="19587"/>
                  </a:lnTo>
                  <a:lnTo>
                    <a:pt x="12957" y="19995"/>
                  </a:lnTo>
                  <a:lnTo>
                    <a:pt x="13263" y="21016"/>
                  </a:lnTo>
                  <a:lnTo>
                    <a:pt x="11834" y="20710"/>
                  </a:lnTo>
                  <a:lnTo>
                    <a:pt x="10406" y="20506"/>
                  </a:lnTo>
                  <a:lnTo>
                    <a:pt x="8876" y="20404"/>
                  </a:lnTo>
                  <a:lnTo>
                    <a:pt x="7448" y="20506"/>
                  </a:lnTo>
                  <a:lnTo>
                    <a:pt x="8876" y="20608"/>
                  </a:lnTo>
                  <a:lnTo>
                    <a:pt x="10406" y="20710"/>
                  </a:lnTo>
                  <a:lnTo>
                    <a:pt x="11834" y="21016"/>
                  </a:lnTo>
                  <a:lnTo>
                    <a:pt x="13365" y="21322"/>
                  </a:lnTo>
                  <a:lnTo>
                    <a:pt x="14181" y="24178"/>
                  </a:lnTo>
                  <a:lnTo>
                    <a:pt x="14997" y="27035"/>
                  </a:lnTo>
                  <a:lnTo>
                    <a:pt x="13671" y="26627"/>
                  </a:lnTo>
                  <a:lnTo>
                    <a:pt x="12345" y="26525"/>
                  </a:lnTo>
                  <a:lnTo>
                    <a:pt x="12345" y="26627"/>
                  </a:lnTo>
                  <a:lnTo>
                    <a:pt x="13671" y="26831"/>
                  </a:lnTo>
                  <a:lnTo>
                    <a:pt x="14997" y="27341"/>
                  </a:lnTo>
                  <a:lnTo>
                    <a:pt x="15099" y="27341"/>
                  </a:lnTo>
                  <a:lnTo>
                    <a:pt x="15813" y="30503"/>
                  </a:lnTo>
                  <a:lnTo>
                    <a:pt x="16527" y="33666"/>
                  </a:lnTo>
                  <a:lnTo>
                    <a:pt x="16017" y="30503"/>
                  </a:lnTo>
                  <a:lnTo>
                    <a:pt x="15303" y="27341"/>
                  </a:lnTo>
                  <a:lnTo>
                    <a:pt x="14589" y="24280"/>
                  </a:lnTo>
                  <a:lnTo>
                    <a:pt x="13671" y="21220"/>
                  </a:lnTo>
                  <a:lnTo>
                    <a:pt x="13671" y="21118"/>
                  </a:lnTo>
                  <a:lnTo>
                    <a:pt x="13365" y="19893"/>
                  </a:lnTo>
                  <a:lnTo>
                    <a:pt x="12345" y="16935"/>
                  </a:lnTo>
                  <a:lnTo>
                    <a:pt x="11120" y="14078"/>
                  </a:lnTo>
                  <a:lnTo>
                    <a:pt x="10100" y="12038"/>
                  </a:lnTo>
                  <a:lnTo>
                    <a:pt x="8876" y="10100"/>
                  </a:lnTo>
                  <a:lnTo>
                    <a:pt x="7652" y="8264"/>
                  </a:lnTo>
                  <a:lnTo>
                    <a:pt x="6223" y="6529"/>
                  </a:lnTo>
                  <a:lnTo>
                    <a:pt x="4795" y="4795"/>
                  </a:lnTo>
                  <a:lnTo>
                    <a:pt x="3265" y="3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7385137" y="3129974"/>
              <a:ext cx="292008" cy="594794"/>
            </a:xfrm>
            <a:custGeom>
              <a:avLst/>
              <a:gdLst/>
              <a:ahLst/>
              <a:cxnLst/>
              <a:rect l="l" t="t" r="r" b="b"/>
              <a:pathLst>
                <a:path w="16528" h="3366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265" y="3163"/>
                  </a:lnTo>
                  <a:lnTo>
                    <a:pt x="4795" y="4795"/>
                  </a:lnTo>
                  <a:lnTo>
                    <a:pt x="6223" y="6529"/>
                  </a:lnTo>
                  <a:lnTo>
                    <a:pt x="7652" y="8264"/>
                  </a:lnTo>
                  <a:lnTo>
                    <a:pt x="8876" y="10100"/>
                  </a:lnTo>
                  <a:lnTo>
                    <a:pt x="10100" y="12038"/>
                  </a:lnTo>
                  <a:lnTo>
                    <a:pt x="11120" y="14078"/>
                  </a:lnTo>
                  <a:lnTo>
                    <a:pt x="11120" y="14078"/>
                  </a:lnTo>
                  <a:lnTo>
                    <a:pt x="12345" y="16935"/>
                  </a:lnTo>
                  <a:lnTo>
                    <a:pt x="13365" y="19893"/>
                  </a:lnTo>
                  <a:lnTo>
                    <a:pt x="13365" y="19893"/>
                  </a:lnTo>
                  <a:lnTo>
                    <a:pt x="13365" y="19893"/>
                  </a:lnTo>
                  <a:lnTo>
                    <a:pt x="13671" y="21118"/>
                  </a:lnTo>
                  <a:lnTo>
                    <a:pt x="13671" y="21118"/>
                  </a:lnTo>
                  <a:lnTo>
                    <a:pt x="13671" y="21220"/>
                  </a:lnTo>
                  <a:lnTo>
                    <a:pt x="13671" y="21220"/>
                  </a:lnTo>
                  <a:lnTo>
                    <a:pt x="14589" y="24280"/>
                  </a:lnTo>
                  <a:lnTo>
                    <a:pt x="15303" y="27341"/>
                  </a:lnTo>
                  <a:lnTo>
                    <a:pt x="16017" y="30503"/>
                  </a:lnTo>
                  <a:lnTo>
                    <a:pt x="16527" y="33666"/>
                  </a:lnTo>
                  <a:lnTo>
                    <a:pt x="16527" y="33666"/>
                  </a:lnTo>
                  <a:lnTo>
                    <a:pt x="16527" y="33666"/>
                  </a:lnTo>
                  <a:lnTo>
                    <a:pt x="16527" y="33666"/>
                  </a:lnTo>
                  <a:lnTo>
                    <a:pt x="16527" y="33666"/>
                  </a:lnTo>
                  <a:lnTo>
                    <a:pt x="15813" y="30503"/>
                  </a:lnTo>
                  <a:lnTo>
                    <a:pt x="15099" y="27341"/>
                  </a:lnTo>
                  <a:lnTo>
                    <a:pt x="15099" y="27341"/>
                  </a:lnTo>
                  <a:lnTo>
                    <a:pt x="14997" y="27341"/>
                  </a:lnTo>
                  <a:lnTo>
                    <a:pt x="14997" y="27341"/>
                  </a:lnTo>
                  <a:lnTo>
                    <a:pt x="13671" y="26831"/>
                  </a:lnTo>
                  <a:lnTo>
                    <a:pt x="12345" y="26627"/>
                  </a:lnTo>
                  <a:lnTo>
                    <a:pt x="12345" y="26627"/>
                  </a:lnTo>
                  <a:lnTo>
                    <a:pt x="12345" y="26525"/>
                  </a:lnTo>
                  <a:lnTo>
                    <a:pt x="12345" y="26525"/>
                  </a:lnTo>
                  <a:lnTo>
                    <a:pt x="12345" y="26525"/>
                  </a:lnTo>
                  <a:lnTo>
                    <a:pt x="13671" y="26627"/>
                  </a:lnTo>
                  <a:lnTo>
                    <a:pt x="14997" y="27035"/>
                  </a:lnTo>
                  <a:lnTo>
                    <a:pt x="14997" y="27035"/>
                  </a:lnTo>
                  <a:lnTo>
                    <a:pt x="14181" y="24178"/>
                  </a:lnTo>
                  <a:lnTo>
                    <a:pt x="13365" y="21322"/>
                  </a:lnTo>
                  <a:lnTo>
                    <a:pt x="13365" y="21322"/>
                  </a:lnTo>
                  <a:lnTo>
                    <a:pt x="11834" y="21016"/>
                  </a:lnTo>
                  <a:lnTo>
                    <a:pt x="10406" y="20710"/>
                  </a:lnTo>
                  <a:lnTo>
                    <a:pt x="8876" y="20608"/>
                  </a:lnTo>
                  <a:lnTo>
                    <a:pt x="7448" y="20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7383334" y="3128172"/>
              <a:ext cx="236126" cy="373102"/>
            </a:xfrm>
            <a:custGeom>
              <a:avLst/>
              <a:gdLst/>
              <a:ahLst/>
              <a:cxnLst/>
              <a:rect l="l" t="t" r="r" b="b"/>
              <a:pathLst>
                <a:path w="13365" h="21118" fill="none" extrusionOk="0">
                  <a:moveTo>
                    <a:pt x="7550" y="20608"/>
                  </a:moveTo>
                  <a:lnTo>
                    <a:pt x="7550" y="20608"/>
                  </a:lnTo>
                  <a:lnTo>
                    <a:pt x="8978" y="20506"/>
                  </a:lnTo>
                  <a:lnTo>
                    <a:pt x="10508" y="20608"/>
                  </a:lnTo>
                  <a:lnTo>
                    <a:pt x="11936" y="20812"/>
                  </a:lnTo>
                  <a:lnTo>
                    <a:pt x="13365" y="21118"/>
                  </a:lnTo>
                  <a:lnTo>
                    <a:pt x="13365" y="21118"/>
                  </a:lnTo>
                  <a:lnTo>
                    <a:pt x="13059" y="20097"/>
                  </a:lnTo>
                  <a:lnTo>
                    <a:pt x="13059" y="20097"/>
                  </a:lnTo>
                  <a:lnTo>
                    <a:pt x="11120" y="19689"/>
                  </a:lnTo>
                  <a:lnTo>
                    <a:pt x="9080" y="19485"/>
                  </a:lnTo>
                  <a:lnTo>
                    <a:pt x="9080" y="19485"/>
                  </a:lnTo>
                  <a:lnTo>
                    <a:pt x="9080" y="19383"/>
                  </a:lnTo>
                  <a:lnTo>
                    <a:pt x="9080" y="19383"/>
                  </a:lnTo>
                  <a:lnTo>
                    <a:pt x="9080" y="19383"/>
                  </a:lnTo>
                  <a:lnTo>
                    <a:pt x="9080" y="19383"/>
                  </a:lnTo>
                  <a:lnTo>
                    <a:pt x="11018" y="19485"/>
                  </a:lnTo>
                  <a:lnTo>
                    <a:pt x="12957" y="19893"/>
                  </a:lnTo>
                  <a:lnTo>
                    <a:pt x="12957" y="19893"/>
                  </a:lnTo>
                  <a:lnTo>
                    <a:pt x="12140" y="17445"/>
                  </a:lnTo>
                  <a:lnTo>
                    <a:pt x="11222" y="15099"/>
                  </a:lnTo>
                  <a:lnTo>
                    <a:pt x="11222" y="15099"/>
                  </a:lnTo>
                  <a:lnTo>
                    <a:pt x="10304" y="13160"/>
                  </a:lnTo>
                  <a:lnTo>
                    <a:pt x="9284" y="11324"/>
                  </a:lnTo>
                  <a:lnTo>
                    <a:pt x="9284" y="11324"/>
                  </a:lnTo>
                  <a:lnTo>
                    <a:pt x="7652" y="11018"/>
                  </a:lnTo>
                  <a:lnTo>
                    <a:pt x="6019" y="10814"/>
                  </a:lnTo>
                  <a:lnTo>
                    <a:pt x="6019" y="10814"/>
                  </a:lnTo>
                  <a:lnTo>
                    <a:pt x="6019" y="10712"/>
                  </a:lnTo>
                  <a:lnTo>
                    <a:pt x="6019" y="10712"/>
                  </a:lnTo>
                  <a:lnTo>
                    <a:pt x="6836" y="10712"/>
                  </a:lnTo>
                  <a:lnTo>
                    <a:pt x="7550" y="10712"/>
                  </a:lnTo>
                  <a:lnTo>
                    <a:pt x="8366" y="10814"/>
                  </a:lnTo>
                  <a:lnTo>
                    <a:pt x="9080" y="11018"/>
                  </a:lnTo>
                  <a:lnTo>
                    <a:pt x="9080" y="11018"/>
                  </a:lnTo>
                  <a:lnTo>
                    <a:pt x="8264" y="9794"/>
                  </a:lnTo>
                  <a:lnTo>
                    <a:pt x="7346" y="8468"/>
                  </a:lnTo>
                  <a:lnTo>
                    <a:pt x="7346" y="8468"/>
                  </a:lnTo>
                  <a:lnTo>
                    <a:pt x="7346" y="8468"/>
                  </a:lnTo>
                  <a:lnTo>
                    <a:pt x="5713" y="8161"/>
                  </a:lnTo>
                  <a:lnTo>
                    <a:pt x="3979" y="7855"/>
                  </a:lnTo>
                  <a:lnTo>
                    <a:pt x="2245" y="7855"/>
                  </a:lnTo>
                  <a:lnTo>
                    <a:pt x="1327" y="7855"/>
                  </a:lnTo>
                  <a:lnTo>
                    <a:pt x="511" y="7957"/>
                  </a:lnTo>
                  <a:lnTo>
                    <a:pt x="511" y="7957"/>
                  </a:lnTo>
                  <a:lnTo>
                    <a:pt x="511" y="7957"/>
                  </a:lnTo>
                  <a:lnTo>
                    <a:pt x="511" y="7957"/>
                  </a:lnTo>
                  <a:lnTo>
                    <a:pt x="511" y="7957"/>
                  </a:lnTo>
                  <a:lnTo>
                    <a:pt x="1327" y="7753"/>
                  </a:lnTo>
                  <a:lnTo>
                    <a:pt x="2143" y="7651"/>
                  </a:lnTo>
                  <a:lnTo>
                    <a:pt x="3775" y="7651"/>
                  </a:lnTo>
                  <a:lnTo>
                    <a:pt x="5407" y="7855"/>
                  </a:lnTo>
                  <a:lnTo>
                    <a:pt x="7142" y="8059"/>
                  </a:lnTo>
                  <a:lnTo>
                    <a:pt x="7142" y="8059"/>
                  </a:lnTo>
                  <a:lnTo>
                    <a:pt x="6325" y="7141"/>
                  </a:lnTo>
                  <a:lnTo>
                    <a:pt x="6325" y="7141"/>
                  </a:lnTo>
                  <a:lnTo>
                    <a:pt x="5305" y="6835"/>
                  </a:lnTo>
                  <a:lnTo>
                    <a:pt x="4285" y="6631"/>
                  </a:lnTo>
                  <a:lnTo>
                    <a:pt x="3163" y="6529"/>
                  </a:lnTo>
                  <a:lnTo>
                    <a:pt x="2143" y="6529"/>
                  </a:lnTo>
                  <a:lnTo>
                    <a:pt x="2143" y="6529"/>
                  </a:lnTo>
                  <a:lnTo>
                    <a:pt x="2143" y="6427"/>
                  </a:lnTo>
                  <a:lnTo>
                    <a:pt x="2143" y="6427"/>
                  </a:lnTo>
                  <a:lnTo>
                    <a:pt x="2143" y="6427"/>
                  </a:lnTo>
                  <a:lnTo>
                    <a:pt x="2143" y="6427"/>
                  </a:lnTo>
                  <a:lnTo>
                    <a:pt x="3163" y="6427"/>
                  </a:lnTo>
                  <a:lnTo>
                    <a:pt x="4081" y="6427"/>
                  </a:lnTo>
                  <a:lnTo>
                    <a:pt x="5101" y="6529"/>
                  </a:lnTo>
                  <a:lnTo>
                    <a:pt x="6121" y="6835"/>
                  </a:lnTo>
                  <a:lnTo>
                    <a:pt x="6121" y="6835"/>
                  </a:lnTo>
                  <a:lnTo>
                    <a:pt x="4693" y="5101"/>
                  </a:lnTo>
                  <a:lnTo>
                    <a:pt x="3163" y="3367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0" y="0"/>
                  </a:lnTo>
                  <a:lnTo>
                    <a:pt x="102" y="102"/>
                  </a:lnTo>
                  <a:lnTo>
                    <a:pt x="7550" y="20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7386939" y="3290386"/>
              <a:ext cx="37861" cy="3622"/>
            </a:xfrm>
            <a:custGeom>
              <a:avLst/>
              <a:gdLst/>
              <a:ahLst/>
              <a:cxnLst/>
              <a:rect l="l" t="t" r="r" b="b"/>
              <a:pathLst>
                <a:path w="2143" h="205" extrusionOk="0">
                  <a:moveTo>
                    <a:pt x="1021" y="1"/>
                  </a:moveTo>
                  <a:lnTo>
                    <a:pt x="102" y="103"/>
                  </a:lnTo>
                  <a:lnTo>
                    <a:pt x="0" y="103"/>
                  </a:lnTo>
                  <a:lnTo>
                    <a:pt x="102" y="205"/>
                  </a:lnTo>
                  <a:lnTo>
                    <a:pt x="2041" y="205"/>
                  </a:lnTo>
                  <a:lnTo>
                    <a:pt x="2143" y="103"/>
                  </a:lnTo>
                  <a:lnTo>
                    <a:pt x="2041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7514911" y="3522903"/>
              <a:ext cx="57702" cy="12632"/>
            </a:xfrm>
            <a:custGeom>
              <a:avLst/>
              <a:gdLst/>
              <a:ahLst/>
              <a:cxnLst/>
              <a:rect l="l" t="t" r="r" b="b"/>
              <a:pathLst>
                <a:path w="3266" h="715" extrusionOk="0">
                  <a:moveTo>
                    <a:pt x="103" y="1"/>
                  </a:moveTo>
                  <a:lnTo>
                    <a:pt x="1" y="103"/>
                  </a:lnTo>
                  <a:lnTo>
                    <a:pt x="103" y="205"/>
                  </a:lnTo>
                  <a:lnTo>
                    <a:pt x="1633" y="409"/>
                  </a:lnTo>
                  <a:lnTo>
                    <a:pt x="3265" y="715"/>
                  </a:lnTo>
                  <a:lnTo>
                    <a:pt x="3265" y="613"/>
                  </a:lnTo>
                  <a:lnTo>
                    <a:pt x="2449" y="409"/>
                  </a:lnTo>
                  <a:lnTo>
                    <a:pt x="1735" y="205"/>
                  </a:lnTo>
                  <a:lnTo>
                    <a:pt x="919" y="103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7554577" y="3443607"/>
              <a:ext cx="25247" cy="3622"/>
            </a:xfrm>
            <a:custGeom>
              <a:avLst/>
              <a:gdLst/>
              <a:ahLst/>
              <a:cxnLst/>
              <a:rect l="l" t="t" r="r" b="b"/>
              <a:pathLst>
                <a:path w="1429" h="205" extrusionOk="0">
                  <a:moveTo>
                    <a:pt x="0" y="0"/>
                  </a:moveTo>
                  <a:lnTo>
                    <a:pt x="0" y="102"/>
                  </a:lnTo>
                  <a:lnTo>
                    <a:pt x="714" y="204"/>
                  </a:lnTo>
                  <a:lnTo>
                    <a:pt x="1428" y="204"/>
                  </a:lnTo>
                  <a:lnTo>
                    <a:pt x="1326" y="102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7678945" y="3328249"/>
              <a:ext cx="526315" cy="789455"/>
            </a:xfrm>
            <a:custGeom>
              <a:avLst/>
              <a:gdLst/>
              <a:ahLst/>
              <a:cxnLst/>
              <a:rect l="l" t="t" r="r" b="b"/>
              <a:pathLst>
                <a:path w="29790" h="44684" extrusionOk="0">
                  <a:moveTo>
                    <a:pt x="29585" y="0"/>
                  </a:moveTo>
                  <a:lnTo>
                    <a:pt x="27137" y="918"/>
                  </a:lnTo>
                  <a:lnTo>
                    <a:pt x="24790" y="2040"/>
                  </a:lnTo>
                  <a:lnTo>
                    <a:pt x="22444" y="3163"/>
                  </a:lnTo>
                  <a:lnTo>
                    <a:pt x="20200" y="4489"/>
                  </a:lnTo>
                  <a:lnTo>
                    <a:pt x="19077" y="5203"/>
                  </a:lnTo>
                  <a:lnTo>
                    <a:pt x="17955" y="6019"/>
                  </a:lnTo>
                  <a:lnTo>
                    <a:pt x="16935" y="6937"/>
                  </a:lnTo>
                  <a:lnTo>
                    <a:pt x="15915" y="7855"/>
                  </a:lnTo>
                  <a:lnTo>
                    <a:pt x="14997" y="8773"/>
                  </a:lnTo>
                  <a:lnTo>
                    <a:pt x="14079" y="9794"/>
                  </a:lnTo>
                  <a:lnTo>
                    <a:pt x="13160" y="10814"/>
                  </a:lnTo>
                  <a:lnTo>
                    <a:pt x="12344" y="11936"/>
                  </a:lnTo>
                  <a:lnTo>
                    <a:pt x="10712" y="14282"/>
                  </a:lnTo>
                  <a:lnTo>
                    <a:pt x="9284" y="16629"/>
                  </a:lnTo>
                  <a:lnTo>
                    <a:pt x="7856" y="19077"/>
                  </a:lnTo>
                  <a:lnTo>
                    <a:pt x="6529" y="21628"/>
                  </a:lnTo>
                  <a:lnTo>
                    <a:pt x="5305" y="24178"/>
                  </a:lnTo>
                  <a:lnTo>
                    <a:pt x="4183" y="26830"/>
                  </a:lnTo>
                  <a:lnTo>
                    <a:pt x="3163" y="29483"/>
                  </a:lnTo>
                  <a:lnTo>
                    <a:pt x="2347" y="32135"/>
                  </a:lnTo>
                  <a:lnTo>
                    <a:pt x="1531" y="35196"/>
                  </a:lnTo>
                  <a:lnTo>
                    <a:pt x="816" y="38256"/>
                  </a:lnTo>
                  <a:lnTo>
                    <a:pt x="306" y="41419"/>
                  </a:lnTo>
                  <a:lnTo>
                    <a:pt x="0" y="44581"/>
                  </a:lnTo>
                  <a:lnTo>
                    <a:pt x="102" y="44683"/>
                  </a:lnTo>
                  <a:lnTo>
                    <a:pt x="204" y="44683"/>
                  </a:lnTo>
                  <a:lnTo>
                    <a:pt x="306" y="44581"/>
                  </a:lnTo>
                  <a:lnTo>
                    <a:pt x="714" y="41827"/>
                  </a:lnTo>
                  <a:lnTo>
                    <a:pt x="1224" y="39175"/>
                  </a:lnTo>
                  <a:lnTo>
                    <a:pt x="1837" y="36522"/>
                  </a:lnTo>
                  <a:lnTo>
                    <a:pt x="2551" y="33870"/>
                  </a:lnTo>
                  <a:lnTo>
                    <a:pt x="3367" y="31217"/>
                  </a:lnTo>
                  <a:lnTo>
                    <a:pt x="4285" y="28667"/>
                  </a:lnTo>
                  <a:lnTo>
                    <a:pt x="5305" y="26116"/>
                  </a:lnTo>
                  <a:lnTo>
                    <a:pt x="6427" y="23566"/>
                  </a:lnTo>
                  <a:lnTo>
                    <a:pt x="7550" y="21118"/>
                  </a:lnTo>
                  <a:lnTo>
                    <a:pt x="8876" y="18669"/>
                  </a:lnTo>
                  <a:lnTo>
                    <a:pt x="10304" y="16221"/>
                  </a:lnTo>
                  <a:lnTo>
                    <a:pt x="11732" y="13874"/>
                  </a:lnTo>
                  <a:lnTo>
                    <a:pt x="13364" y="11630"/>
                  </a:lnTo>
                  <a:lnTo>
                    <a:pt x="15201" y="9488"/>
                  </a:lnTo>
                  <a:lnTo>
                    <a:pt x="16119" y="8467"/>
                  </a:lnTo>
                  <a:lnTo>
                    <a:pt x="17139" y="7549"/>
                  </a:lnTo>
                  <a:lnTo>
                    <a:pt x="18159" y="6631"/>
                  </a:lnTo>
                  <a:lnTo>
                    <a:pt x="19281" y="5815"/>
                  </a:lnTo>
                  <a:lnTo>
                    <a:pt x="20506" y="4999"/>
                  </a:lnTo>
                  <a:lnTo>
                    <a:pt x="21730" y="4183"/>
                  </a:lnTo>
                  <a:lnTo>
                    <a:pt x="24382" y="2856"/>
                  </a:lnTo>
                  <a:lnTo>
                    <a:pt x="27035" y="1530"/>
                  </a:lnTo>
                  <a:lnTo>
                    <a:pt x="29687" y="306"/>
                  </a:lnTo>
                  <a:lnTo>
                    <a:pt x="29789" y="204"/>
                  </a:lnTo>
                  <a:lnTo>
                    <a:pt x="29789" y="102"/>
                  </a:lnTo>
                  <a:lnTo>
                    <a:pt x="29687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7761863" y="3324627"/>
              <a:ext cx="448808" cy="490273"/>
            </a:xfrm>
            <a:custGeom>
              <a:avLst/>
              <a:gdLst/>
              <a:ahLst/>
              <a:cxnLst/>
              <a:rect l="l" t="t" r="r" b="b"/>
              <a:pathLst>
                <a:path w="25403" h="27750" extrusionOk="0">
                  <a:moveTo>
                    <a:pt x="25402" y="1"/>
                  </a:moveTo>
                  <a:lnTo>
                    <a:pt x="23770" y="715"/>
                  </a:lnTo>
                  <a:lnTo>
                    <a:pt x="21934" y="1531"/>
                  </a:lnTo>
                  <a:lnTo>
                    <a:pt x="19689" y="2653"/>
                  </a:lnTo>
                  <a:lnTo>
                    <a:pt x="17139" y="4184"/>
                  </a:lnTo>
                  <a:lnTo>
                    <a:pt x="15813" y="5000"/>
                  </a:lnTo>
                  <a:lnTo>
                    <a:pt x="14486" y="6020"/>
                  </a:lnTo>
                  <a:lnTo>
                    <a:pt x="13160" y="7040"/>
                  </a:lnTo>
                  <a:lnTo>
                    <a:pt x="11834" y="8162"/>
                  </a:lnTo>
                  <a:lnTo>
                    <a:pt x="10610" y="9387"/>
                  </a:lnTo>
                  <a:lnTo>
                    <a:pt x="9386" y="10611"/>
                  </a:lnTo>
                  <a:lnTo>
                    <a:pt x="8263" y="12039"/>
                  </a:lnTo>
                  <a:lnTo>
                    <a:pt x="7243" y="13365"/>
                  </a:lnTo>
                  <a:lnTo>
                    <a:pt x="6223" y="14793"/>
                  </a:lnTo>
                  <a:lnTo>
                    <a:pt x="5305" y="16324"/>
                  </a:lnTo>
                  <a:lnTo>
                    <a:pt x="3673" y="19180"/>
                  </a:lnTo>
                  <a:lnTo>
                    <a:pt x="2346" y="21833"/>
                  </a:lnTo>
                  <a:lnTo>
                    <a:pt x="1326" y="24179"/>
                  </a:lnTo>
                  <a:lnTo>
                    <a:pt x="612" y="26117"/>
                  </a:lnTo>
                  <a:lnTo>
                    <a:pt x="0" y="27750"/>
                  </a:lnTo>
                  <a:lnTo>
                    <a:pt x="1734" y="26219"/>
                  </a:lnTo>
                  <a:lnTo>
                    <a:pt x="3571" y="24791"/>
                  </a:lnTo>
                  <a:lnTo>
                    <a:pt x="5509" y="23465"/>
                  </a:lnTo>
                  <a:lnTo>
                    <a:pt x="7447" y="22343"/>
                  </a:lnTo>
                  <a:lnTo>
                    <a:pt x="10406" y="20710"/>
                  </a:lnTo>
                  <a:lnTo>
                    <a:pt x="12956" y="19282"/>
                  </a:lnTo>
                  <a:lnTo>
                    <a:pt x="13976" y="18568"/>
                  </a:lnTo>
                  <a:lnTo>
                    <a:pt x="14895" y="17854"/>
                  </a:lnTo>
                  <a:lnTo>
                    <a:pt x="15609" y="17140"/>
                  </a:lnTo>
                  <a:lnTo>
                    <a:pt x="16119" y="16426"/>
                  </a:lnTo>
                  <a:lnTo>
                    <a:pt x="16221" y="16018"/>
                  </a:lnTo>
                  <a:lnTo>
                    <a:pt x="16323" y="15610"/>
                  </a:lnTo>
                  <a:lnTo>
                    <a:pt x="16221" y="15202"/>
                  </a:lnTo>
                  <a:lnTo>
                    <a:pt x="16119" y="14895"/>
                  </a:lnTo>
                  <a:lnTo>
                    <a:pt x="15813" y="14079"/>
                  </a:lnTo>
                  <a:lnTo>
                    <a:pt x="15405" y="13365"/>
                  </a:lnTo>
                  <a:lnTo>
                    <a:pt x="14895" y="12753"/>
                  </a:lnTo>
                  <a:lnTo>
                    <a:pt x="14384" y="12243"/>
                  </a:lnTo>
                  <a:lnTo>
                    <a:pt x="13874" y="11733"/>
                  </a:lnTo>
                  <a:lnTo>
                    <a:pt x="14588" y="12039"/>
                  </a:lnTo>
                  <a:lnTo>
                    <a:pt x="15303" y="12345"/>
                  </a:lnTo>
                  <a:lnTo>
                    <a:pt x="16221" y="12651"/>
                  </a:lnTo>
                  <a:lnTo>
                    <a:pt x="17241" y="12855"/>
                  </a:lnTo>
                  <a:lnTo>
                    <a:pt x="18669" y="12855"/>
                  </a:lnTo>
                  <a:lnTo>
                    <a:pt x="19179" y="12753"/>
                  </a:lnTo>
                  <a:lnTo>
                    <a:pt x="19587" y="12549"/>
                  </a:lnTo>
                  <a:lnTo>
                    <a:pt x="19893" y="12345"/>
                  </a:lnTo>
                  <a:lnTo>
                    <a:pt x="20301" y="11937"/>
                  </a:lnTo>
                  <a:lnTo>
                    <a:pt x="20608" y="11325"/>
                  </a:lnTo>
                  <a:lnTo>
                    <a:pt x="21526" y="9795"/>
                  </a:lnTo>
                  <a:lnTo>
                    <a:pt x="22444" y="7754"/>
                  </a:lnTo>
                  <a:lnTo>
                    <a:pt x="23362" y="5612"/>
                  </a:lnTo>
                  <a:lnTo>
                    <a:pt x="24790" y="1735"/>
                  </a:lnTo>
                  <a:lnTo>
                    <a:pt x="25402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7770874" y="3366095"/>
              <a:ext cx="362290" cy="412766"/>
            </a:xfrm>
            <a:custGeom>
              <a:avLst/>
              <a:gdLst/>
              <a:ahLst/>
              <a:cxnLst/>
              <a:rect l="l" t="t" r="r" b="b"/>
              <a:pathLst>
                <a:path w="20506" h="23363" extrusionOk="0">
                  <a:moveTo>
                    <a:pt x="20506" y="0"/>
                  </a:moveTo>
                  <a:lnTo>
                    <a:pt x="18873" y="1123"/>
                  </a:lnTo>
                  <a:lnTo>
                    <a:pt x="17241" y="2245"/>
                  </a:lnTo>
                  <a:lnTo>
                    <a:pt x="15711" y="3469"/>
                  </a:lnTo>
                  <a:lnTo>
                    <a:pt x="14181" y="4693"/>
                  </a:lnTo>
                  <a:lnTo>
                    <a:pt x="12752" y="6019"/>
                  </a:lnTo>
                  <a:lnTo>
                    <a:pt x="11324" y="7346"/>
                  </a:lnTo>
                  <a:lnTo>
                    <a:pt x="9998" y="8774"/>
                  </a:lnTo>
                  <a:lnTo>
                    <a:pt x="8672" y="10202"/>
                  </a:lnTo>
                  <a:lnTo>
                    <a:pt x="7447" y="11732"/>
                  </a:lnTo>
                  <a:lnTo>
                    <a:pt x="6223" y="13263"/>
                  </a:lnTo>
                  <a:lnTo>
                    <a:pt x="3979" y="16425"/>
                  </a:lnTo>
                  <a:lnTo>
                    <a:pt x="1938" y="19792"/>
                  </a:lnTo>
                  <a:lnTo>
                    <a:pt x="0" y="23158"/>
                  </a:lnTo>
                  <a:lnTo>
                    <a:pt x="0" y="23260"/>
                  </a:lnTo>
                  <a:lnTo>
                    <a:pt x="0" y="23362"/>
                  </a:lnTo>
                  <a:lnTo>
                    <a:pt x="102" y="23362"/>
                  </a:lnTo>
                  <a:lnTo>
                    <a:pt x="204" y="23260"/>
                  </a:lnTo>
                  <a:lnTo>
                    <a:pt x="2755" y="19180"/>
                  </a:lnTo>
                  <a:lnTo>
                    <a:pt x="3673" y="19078"/>
                  </a:lnTo>
                  <a:lnTo>
                    <a:pt x="4489" y="19078"/>
                  </a:lnTo>
                  <a:lnTo>
                    <a:pt x="4489" y="18976"/>
                  </a:lnTo>
                  <a:lnTo>
                    <a:pt x="3673" y="18874"/>
                  </a:lnTo>
                  <a:lnTo>
                    <a:pt x="2959" y="18874"/>
                  </a:lnTo>
                  <a:lnTo>
                    <a:pt x="4387" y="16629"/>
                  </a:lnTo>
                  <a:lnTo>
                    <a:pt x="6019" y="14487"/>
                  </a:lnTo>
                  <a:lnTo>
                    <a:pt x="6937" y="14385"/>
                  </a:lnTo>
                  <a:lnTo>
                    <a:pt x="7855" y="14487"/>
                  </a:lnTo>
                  <a:lnTo>
                    <a:pt x="8774" y="14589"/>
                  </a:lnTo>
                  <a:lnTo>
                    <a:pt x="9692" y="14691"/>
                  </a:lnTo>
                  <a:lnTo>
                    <a:pt x="8774" y="14487"/>
                  </a:lnTo>
                  <a:lnTo>
                    <a:pt x="7855" y="14385"/>
                  </a:lnTo>
                  <a:lnTo>
                    <a:pt x="6937" y="14283"/>
                  </a:lnTo>
                  <a:lnTo>
                    <a:pt x="6121" y="14283"/>
                  </a:lnTo>
                  <a:lnTo>
                    <a:pt x="6835" y="13263"/>
                  </a:lnTo>
                  <a:lnTo>
                    <a:pt x="8366" y="13161"/>
                  </a:lnTo>
                  <a:lnTo>
                    <a:pt x="9896" y="13263"/>
                  </a:lnTo>
                  <a:lnTo>
                    <a:pt x="11426" y="13365"/>
                  </a:lnTo>
                  <a:lnTo>
                    <a:pt x="12956" y="13671"/>
                  </a:lnTo>
                  <a:lnTo>
                    <a:pt x="12956" y="13569"/>
                  </a:lnTo>
                  <a:lnTo>
                    <a:pt x="11426" y="13263"/>
                  </a:lnTo>
                  <a:lnTo>
                    <a:pt x="9998" y="13059"/>
                  </a:lnTo>
                  <a:lnTo>
                    <a:pt x="8468" y="12957"/>
                  </a:lnTo>
                  <a:lnTo>
                    <a:pt x="6937" y="13059"/>
                  </a:lnTo>
                  <a:lnTo>
                    <a:pt x="7753" y="12038"/>
                  </a:lnTo>
                  <a:lnTo>
                    <a:pt x="8876" y="11936"/>
                  </a:lnTo>
                  <a:lnTo>
                    <a:pt x="9896" y="12038"/>
                  </a:lnTo>
                  <a:lnTo>
                    <a:pt x="9896" y="11936"/>
                  </a:lnTo>
                  <a:lnTo>
                    <a:pt x="8876" y="11732"/>
                  </a:lnTo>
                  <a:lnTo>
                    <a:pt x="7957" y="11834"/>
                  </a:lnTo>
                  <a:lnTo>
                    <a:pt x="10202" y="9080"/>
                  </a:lnTo>
                  <a:lnTo>
                    <a:pt x="12548" y="6529"/>
                  </a:lnTo>
                  <a:lnTo>
                    <a:pt x="14078" y="6529"/>
                  </a:lnTo>
                  <a:lnTo>
                    <a:pt x="15507" y="6733"/>
                  </a:lnTo>
                  <a:lnTo>
                    <a:pt x="14181" y="6529"/>
                  </a:lnTo>
                  <a:lnTo>
                    <a:pt x="12752" y="6325"/>
                  </a:lnTo>
                  <a:lnTo>
                    <a:pt x="13670" y="5407"/>
                  </a:lnTo>
                  <a:lnTo>
                    <a:pt x="13772" y="5407"/>
                  </a:lnTo>
                  <a:lnTo>
                    <a:pt x="15099" y="5509"/>
                  </a:lnTo>
                  <a:lnTo>
                    <a:pt x="16527" y="5611"/>
                  </a:lnTo>
                  <a:lnTo>
                    <a:pt x="17853" y="5917"/>
                  </a:lnTo>
                  <a:lnTo>
                    <a:pt x="19179" y="6325"/>
                  </a:lnTo>
                  <a:lnTo>
                    <a:pt x="19179" y="6325"/>
                  </a:lnTo>
                  <a:lnTo>
                    <a:pt x="17955" y="5815"/>
                  </a:lnTo>
                  <a:lnTo>
                    <a:pt x="16629" y="5407"/>
                  </a:lnTo>
                  <a:lnTo>
                    <a:pt x="15303" y="5203"/>
                  </a:lnTo>
                  <a:lnTo>
                    <a:pt x="13874" y="5203"/>
                  </a:lnTo>
                  <a:lnTo>
                    <a:pt x="15507" y="3775"/>
                  </a:lnTo>
                  <a:lnTo>
                    <a:pt x="17037" y="2449"/>
                  </a:lnTo>
                  <a:lnTo>
                    <a:pt x="18771" y="1225"/>
                  </a:lnTo>
                  <a:lnTo>
                    <a:pt x="20506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7906056" y="3640062"/>
              <a:ext cx="50476" cy="7244"/>
            </a:xfrm>
            <a:custGeom>
              <a:avLst/>
              <a:gdLst/>
              <a:ahLst/>
              <a:cxnLst/>
              <a:rect l="l" t="t" r="r" b="b"/>
              <a:pathLst>
                <a:path w="2857" h="410" extrusionOk="0">
                  <a:moveTo>
                    <a:pt x="0" y="1"/>
                  </a:moveTo>
                  <a:lnTo>
                    <a:pt x="0" y="103"/>
                  </a:lnTo>
                  <a:lnTo>
                    <a:pt x="1429" y="205"/>
                  </a:lnTo>
                  <a:lnTo>
                    <a:pt x="2857" y="409"/>
                  </a:lnTo>
                  <a:lnTo>
                    <a:pt x="2857" y="307"/>
                  </a:lnTo>
                  <a:lnTo>
                    <a:pt x="2143" y="20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8057456" y="3440002"/>
              <a:ext cx="23462" cy="3622"/>
            </a:xfrm>
            <a:custGeom>
              <a:avLst/>
              <a:gdLst/>
              <a:ahLst/>
              <a:cxnLst/>
              <a:rect l="l" t="t" r="r" b="b"/>
              <a:pathLst>
                <a:path w="1328" h="205" extrusionOk="0">
                  <a:moveTo>
                    <a:pt x="715" y="0"/>
                  </a:moveTo>
                  <a:lnTo>
                    <a:pt x="1" y="102"/>
                  </a:lnTo>
                  <a:lnTo>
                    <a:pt x="1" y="204"/>
                  </a:lnTo>
                  <a:lnTo>
                    <a:pt x="1327" y="204"/>
                  </a:lnTo>
                  <a:lnTo>
                    <a:pt x="1327" y="102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7536538" y="3841941"/>
              <a:ext cx="392943" cy="515502"/>
            </a:xfrm>
            <a:custGeom>
              <a:avLst/>
              <a:gdLst/>
              <a:ahLst/>
              <a:cxnLst/>
              <a:rect l="l" t="t" r="r" b="b"/>
              <a:pathLst>
                <a:path w="22241" h="29178" extrusionOk="0">
                  <a:moveTo>
                    <a:pt x="3980" y="1"/>
                  </a:moveTo>
                  <a:lnTo>
                    <a:pt x="3163" y="6020"/>
                  </a:lnTo>
                  <a:lnTo>
                    <a:pt x="1" y="29178"/>
                  </a:lnTo>
                  <a:lnTo>
                    <a:pt x="22241" y="29178"/>
                  </a:lnTo>
                  <a:lnTo>
                    <a:pt x="19078" y="6020"/>
                  </a:lnTo>
                  <a:lnTo>
                    <a:pt x="18262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7592423" y="3841941"/>
              <a:ext cx="281196" cy="106358"/>
            </a:xfrm>
            <a:custGeom>
              <a:avLst/>
              <a:gdLst/>
              <a:ahLst/>
              <a:cxnLst/>
              <a:rect l="l" t="t" r="r" b="b"/>
              <a:pathLst>
                <a:path w="15916" h="6020" extrusionOk="0">
                  <a:moveTo>
                    <a:pt x="817" y="1"/>
                  </a:moveTo>
                  <a:lnTo>
                    <a:pt x="0" y="6020"/>
                  </a:lnTo>
                  <a:lnTo>
                    <a:pt x="15915" y="6020"/>
                  </a:lnTo>
                  <a:lnTo>
                    <a:pt x="15099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7570797" y="3805898"/>
              <a:ext cx="324446" cy="88338"/>
            </a:xfrm>
            <a:custGeom>
              <a:avLst/>
              <a:gdLst/>
              <a:ahLst/>
              <a:cxnLst/>
              <a:rect l="l" t="t" r="r" b="b"/>
              <a:pathLst>
                <a:path w="18364" h="5000" extrusionOk="0">
                  <a:moveTo>
                    <a:pt x="0" y="1"/>
                  </a:moveTo>
                  <a:lnTo>
                    <a:pt x="0" y="4999"/>
                  </a:lnTo>
                  <a:lnTo>
                    <a:pt x="18363" y="4999"/>
                  </a:lnTo>
                  <a:lnTo>
                    <a:pt x="1836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9"/>
          <p:cNvGrpSpPr/>
          <p:nvPr/>
        </p:nvGrpSpPr>
        <p:grpSpPr>
          <a:xfrm>
            <a:off x="7451510" y="540143"/>
            <a:ext cx="964490" cy="965268"/>
            <a:chOff x="3738203" y="604212"/>
            <a:chExt cx="1206065" cy="1207038"/>
          </a:xfrm>
        </p:grpSpPr>
        <p:sp>
          <p:nvSpPr>
            <p:cNvPr id="501" name="Google Shape;501;p29"/>
            <p:cNvSpPr/>
            <p:nvPr/>
          </p:nvSpPr>
          <p:spPr>
            <a:xfrm rot="1983551">
              <a:off x="3906052" y="770884"/>
              <a:ext cx="870367" cy="873692"/>
            </a:xfrm>
            <a:custGeom>
              <a:avLst/>
              <a:gdLst/>
              <a:ahLst/>
              <a:cxnLst/>
              <a:rect l="l" t="t" r="r" b="b"/>
              <a:pathLst>
                <a:path w="34815" h="34948" extrusionOk="0">
                  <a:moveTo>
                    <a:pt x="17408" y="0"/>
                  </a:moveTo>
                  <a:lnTo>
                    <a:pt x="15547" y="133"/>
                  </a:lnTo>
                  <a:lnTo>
                    <a:pt x="13820" y="399"/>
                  </a:lnTo>
                  <a:lnTo>
                    <a:pt x="12225" y="797"/>
                  </a:lnTo>
                  <a:lnTo>
                    <a:pt x="10631" y="1462"/>
                  </a:lnTo>
                  <a:lnTo>
                    <a:pt x="9036" y="2126"/>
                  </a:lnTo>
                  <a:lnTo>
                    <a:pt x="7575" y="3056"/>
                  </a:lnTo>
                  <a:lnTo>
                    <a:pt x="6246" y="3986"/>
                  </a:lnTo>
                  <a:lnTo>
                    <a:pt x="5050" y="5182"/>
                  </a:lnTo>
                  <a:lnTo>
                    <a:pt x="3987" y="6378"/>
                  </a:lnTo>
                  <a:lnTo>
                    <a:pt x="2924" y="7707"/>
                  </a:lnTo>
                  <a:lnTo>
                    <a:pt x="1994" y="9169"/>
                  </a:lnTo>
                  <a:lnTo>
                    <a:pt x="1329" y="10630"/>
                  </a:lnTo>
                  <a:lnTo>
                    <a:pt x="665" y="12358"/>
                  </a:lnTo>
                  <a:lnTo>
                    <a:pt x="266" y="13952"/>
                  </a:lnTo>
                  <a:lnTo>
                    <a:pt x="1" y="15680"/>
                  </a:lnTo>
                  <a:lnTo>
                    <a:pt x="1" y="17540"/>
                  </a:lnTo>
                  <a:lnTo>
                    <a:pt x="1" y="19267"/>
                  </a:lnTo>
                  <a:lnTo>
                    <a:pt x="266" y="20995"/>
                  </a:lnTo>
                  <a:lnTo>
                    <a:pt x="665" y="22722"/>
                  </a:lnTo>
                  <a:lnTo>
                    <a:pt x="1329" y="24317"/>
                  </a:lnTo>
                  <a:lnTo>
                    <a:pt x="1994" y="25779"/>
                  </a:lnTo>
                  <a:lnTo>
                    <a:pt x="2924" y="27240"/>
                  </a:lnTo>
                  <a:lnTo>
                    <a:pt x="3987" y="28569"/>
                  </a:lnTo>
                  <a:lnTo>
                    <a:pt x="5050" y="29765"/>
                  </a:lnTo>
                  <a:lnTo>
                    <a:pt x="6246" y="30961"/>
                  </a:lnTo>
                  <a:lnTo>
                    <a:pt x="7575" y="31891"/>
                  </a:lnTo>
                  <a:lnTo>
                    <a:pt x="9036" y="32821"/>
                  </a:lnTo>
                  <a:lnTo>
                    <a:pt x="10631" y="33485"/>
                  </a:lnTo>
                  <a:lnTo>
                    <a:pt x="12225" y="34150"/>
                  </a:lnTo>
                  <a:lnTo>
                    <a:pt x="13820" y="34549"/>
                  </a:lnTo>
                  <a:lnTo>
                    <a:pt x="15547" y="34814"/>
                  </a:lnTo>
                  <a:lnTo>
                    <a:pt x="17408" y="34947"/>
                  </a:lnTo>
                  <a:lnTo>
                    <a:pt x="19135" y="34814"/>
                  </a:lnTo>
                  <a:lnTo>
                    <a:pt x="20863" y="34549"/>
                  </a:lnTo>
                  <a:lnTo>
                    <a:pt x="22590" y="34150"/>
                  </a:lnTo>
                  <a:lnTo>
                    <a:pt x="24185" y="33485"/>
                  </a:lnTo>
                  <a:lnTo>
                    <a:pt x="25646" y="32821"/>
                  </a:lnTo>
                  <a:lnTo>
                    <a:pt x="27108" y="31891"/>
                  </a:lnTo>
                  <a:lnTo>
                    <a:pt x="28437" y="30961"/>
                  </a:lnTo>
                  <a:lnTo>
                    <a:pt x="29765" y="29765"/>
                  </a:lnTo>
                  <a:lnTo>
                    <a:pt x="30829" y="28569"/>
                  </a:lnTo>
                  <a:lnTo>
                    <a:pt x="31892" y="27240"/>
                  </a:lnTo>
                  <a:lnTo>
                    <a:pt x="32689" y="25779"/>
                  </a:lnTo>
                  <a:lnTo>
                    <a:pt x="33486" y="24317"/>
                  </a:lnTo>
                  <a:lnTo>
                    <a:pt x="34018" y="22722"/>
                  </a:lnTo>
                  <a:lnTo>
                    <a:pt x="34416" y="20995"/>
                  </a:lnTo>
                  <a:lnTo>
                    <a:pt x="34682" y="19267"/>
                  </a:lnTo>
                  <a:lnTo>
                    <a:pt x="34815" y="17540"/>
                  </a:lnTo>
                  <a:lnTo>
                    <a:pt x="34682" y="15680"/>
                  </a:lnTo>
                  <a:lnTo>
                    <a:pt x="34416" y="13952"/>
                  </a:lnTo>
                  <a:lnTo>
                    <a:pt x="34018" y="12358"/>
                  </a:lnTo>
                  <a:lnTo>
                    <a:pt x="33486" y="10630"/>
                  </a:lnTo>
                  <a:lnTo>
                    <a:pt x="32689" y="9169"/>
                  </a:lnTo>
                  <a:lnTo>
                    <a:pt x="31892" y="7707"/>
                  </a:lnTo>
                  <a:lnTo>
                    <a:pt x="30829" y="6378"/>
                  </a:lnTo>
                  <a:lnTo>
                    <a:pt x="29765" y="5182"/>
                  </a:lnTo>
                  <a:lnTo>
                    <a:pt x="28437" y="3986"/>
                  </a:lnTo>
                  <a:lnTo>
                    <a:pt x="27108" y="3056"/>
                  </a:lnTo>
                  <a:lnTo>
                    <a:pt x="25646" y="2126"/>
                  </a:lnTo>
                  <a:lnTo>
                    <a:pt x="24185" y="1462"/>
                  </a:lnTo>
                  <a:lnTo>
                    <a:pt x="22590" y="797"/>
                  </a:lnTo>
                  <a:lnTo>
                    <a:pt x="20863" y="399"/>
                  </a:lnTo>
                  <a:lnTo>
                    <a:pt x="19135" y="133"/>
                  </a:lnTo>
                  <a:lnTo>
                    <a:pt x="174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 rot="1983551">
              <a:off x="3937271" y="810024"/>
              <a:ext cx="830492" cy="833842"/>
            </a:xfrm>
            <a:custGeom>
              <a:avLst/>
              <a:gdLst/>
              <a:ahLst/>
              <a:cxnLst/>
              <a:rect l="l" t="t" r="r" b="b"/>
              <a:pathLst>
                <a:path w="33220" h="33354" extrusionOk="0">
                  <a:moveTo>
                    <a:pt x="16610" y="1"/>
                  </a:moveTo>
                  <a:lnTo>
                    <a:pt x="15015" y="134"/>
                  </a:lnTo>
                  <a:lnTo>
                    <a:pt x="13421" y="400"/>
                  </a:lnTo>
                  <a:lnTo>
                    <a:pt x="11826" y="665"/>
                  </a:lnTo>
                  <a:lnTo>
                    <a:pt x="10365" y="1197"/>
                  </a:lnTo>
                  <a:lnTo>
                    <a:pt x="8903" y="1994"/>
                  </a:lnTo>
                  <a:lnTo>
                    <a:pt x="7441" y="2791"/>
                  </a:lnTo>
                  <a:lnTo>
                    <a:pt x="6113" y="3722"/>
                  </a:lnTo>
                  <a:lnTo>
                    <a:pt x="4784" y="4917"/>
                  </a:lnTo>
                  <a:lnTo>
                    <a:pt x="3721" y="6113"/>
                  </a:lnTo>
                  <a:lnTo>
                    <a:pt x="2658" y="7575"/>
                  </a:lnTo>
                  <a:lnTo>
                    <a:pt x="1860" y="8904"/>
                  </a:lnTo>
                  <a:lnTo>
                    <a:pt x="1196" y="10365"/>
                  </a:lnTo>
                  <a:lnTo>
                    <a:pt x="665" y="11960"/>
                  </a:lnTo>
                  <a:lnTo>
                    <a:pt x="266" y="13555"/>
                  </a:lnTo>
                  <a:lnTo>
                    <a:pt x="0" y="15016"/>
                  </a:lnTo>
                  <a:lnTo>
                    <a:pt x="0" y="16611"/>
                  </a:lnTo>
                  <a:lnTo>
                    <a:pt x="0" y="18205"/>
                  </a:lnTo>
                  <a:lnTo>
                    <a:pt x="266" y="19800"/>
                  </a:lnTo>
                  <a:lnTo>
                    <a:pt x="665" y="21394"/>
                  </a:lnTo>
                  <a:lnTo>
                    <a:pt x="1196" y="22989"/>
                  </a:lnTo>
                  <a:lnTo>
                    <a:pt x="1860" y="24451"/>
                  </a:lnTo>
                  <a:lnTo>
                    <a:pt x="2658" y="25779"/>
                  </a:lnTo>
                  <a:lnTo>
                    <a:pt x="3721" y="27108"/>
                  </a:lnTo>
                  <a:lnTo>
                    <a:pt x="4784" y="28437"/>
                  </a:lnTo>
                  <a:lnTo>
                    <a:pt x="6113" y="29633"/>
                  </a:lnTo>
                  <a:lnTo>
                    <a:pt x="7441" y="30563"/>
                  </a:lnTo>
                  <a:lnTo>
                    <a:pt x="8903" y="31360"/>
                  </a:lnTo>
                  <a:lnTo>
                    <a:pt x="10365" y="32025"/>
                  </a:lnTo>
                  <a:lnTo>
                    <a:pt x="11826" y="32556"/>
                  </a:lnTo>
                  <a:lnTo>
                    <a:pt x="13421" y="32955"/>
                  </a:lnTo>
                  <a:lnTo>
                    <a:pt x="15015" y="33221"/>
                  </a:lnTo>
                  <a:lnTo>
                    <a:pt x="16610" y="33354"/>
                  </a:lnTo>
                  <a:lnTo>
                    <a:pt x="18205" y="33221"/>
                  </a:lnTo>
                  <a:lnTo>
                    <a:pt x="19799" y="32955"/>
                  </a:lnTo>
                  <a:lnTo>
                    <a:pt x="21261" y="32556"/>
                  </a:lnTo>
                  <a:lnTo>
                    <a:pt x="22855" y="32025"/>
                  </a:lnTo>
                  <a:lnTo>
                    <a:pt x="24317" y="31360"/>
                  </a:lnTo>
                  <a:lnTo>
                    <a:pt x="25779" y="30563"/>
                  </a:lnTo>
                  <a:lnTo>
                    <a:pt x="27107" y="29633"/>
                  </a:lnTo>
                  <a:lnTo>
                    <a:pt x="28303" y="28437"/>
                  </a:lnTo>
                  <a:lnTo>
                    <a:pt x="29499" y="27108"/>
                  </a:lnTo>
                  <a:lnTo>
                    <a:pt x="30429" y="25779"/>
                  </a:lnTo>
                  <a:lnTo>
                    <a:pt x="31360" y="24451"/>
                  </a:lnTo>
                  <a:lnTo>
                    <a:pt x="32024" y="22989"/>
                  </a:lnTo>
                  <a:lnTo>
                    <a:pt x="32555" y="21394"/>
                  </a:lnTo>
                  <a:lnTo>
                    <a:pt x="32954" y="19800"/>
                  </a:lnTo>
                  <a:lnTo>
                    <a:pt x="33087" y="18205"/>
                  </a:lnTo>
                  <a:lnTo>
                    <a:pt x="33220" y="16611"/>
                  </a:lnTo>
                  <a:lnTo>
                    <a:pt x="33087" y="15016"/>
                  </a:lnTo>
                  <a:lnTo>
                    <a:pt x="32954" y="13555"/>
                  </a:lnTo>
                  <a:lnTo>
                    <a:pt x="32555" y="11960"/>
                  </a:lnTo>
                  <a:lnTo>
                    <a:pt x="32024" y="10365"/>
                  </a:lnTo>
                  <a:lnTo>
                    <a:pt x="31360" y="8904"/>
                  </a:lnTo>
                  <a:lnTo>
                    <a:pt x="30429" y="7575"/>
                  </a:lnTo>
                  <a:lnTo>
                    <a:pt x="29499" y="6113"/>
                  </a:lnTo>
                  <a:lnTo>
                    <a:pt x="28303" y="4917"/>
                  </a:lnTo>
                  <a:lnTo>
                    <a:pt x="27107" y="3722"/>
                  </a:lnTo>
                  <a:lnTo>
                    <a:pt x="25779" y="2791"/>
                  </a:lnTo>
                  <a:lnTo>
                    <a:pt x="24317" y="1994"/>
                  </a:lnTo>
                  <a:lnTo>
                    <a:pt x="22855" y="1197"/>
                  </a:lnTo>
                  <a:lnTo>
                    <a:pt x="21261" y="665"/>
                  </a:lnTo>
                  <a:lnTo>
                    <a:pt x="19799" y="400"/>
                  </a:lnTo>
                  <a:lnTo>
                    <a:pt x="18205" y="134"/>
                  </a:lnTo>
                  <a:lnTo>
                    <a:pt x="166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 rot="1983551">
              <a:off x="3960790" y="835692"/>
              <a:ext cx="780668" cy="780693"/>
            </a:xfrm>
            <a:custGeom>
              <a:avLst/>
              <a:gdLst/>
              <a:ahLst/>
              <a:cxnLst/>
              <a:rect l="l" t="t" r="r" b="b"/>
              <a:pathLst>
                <a:path w="31227" h="31228" extrusionOk="0">
                  <a:moveTo>
                    <a:pt x="15813" y="1"/>
                  </a:moveTo>
                  <a:lnTo>
                    <a:pt x="14351" y="134"/>
                  </a:lnTo>
                  <a:lnTo>
                    <a:pt x="12890" y="267"/>
                  </a:lnTo>
                  <a:lnTo>
                    <a:pt x="11295" y="665"/>
                  </a:lnTo>
                  <a:lnTo>
                    <a:pt x="9833" y="1197"/>
                  </a:lnTo>
                  <a:lnTo>
                    <a:pt x="8372" y="1861"/>
                  </a:lnTo>
                  <a:lnTo>
                    <a:pt x="7043" y="2659"/>
                  </a:lnTo>
                  <a:lnTo>
                    <a:pt x="5714" y="3589"/>
                  </a:lnTo>
                  <a:lnTo>
                    <a:pt x="4651" y="4519"/>
                  </a:lnTo>
                  <a:lnTo>
                    <a:pt x="3588" y="5715"/>
                  </a:lnTo>
                  <a:lnTo>
                    <a:pt x="2658" y="6911"/>
                  </a:lnTo>
                  <a:lnTo>
                    <a:pt x="1994" y="8239"/>
                  </a:lnTo>
                  <a:lnTo>
                    <a:pt x="1329" y="9568"/>
                  </a:lnTo>
                  <a:lnTo>
                    <a:pt x="798" y="10897"/>
                  </a:lnTo>
                  <a:lnTo>
                    <a:pt x="399" y="12359"/>
                  </a:lnTo>
                  <a:lnTo>
                    <a:pt x="133" y="13820"/>
                  </a:lnTo>
                  <a:lnTo>
                    <a:pt x="0" y="15415"/>
                  </a:lnTo>
                  <a:lnTo>
                    <a:pt x="133" y="16877"/>
                  </a:lnTo>
                  <a:lnTo>
                    <a:pt x="266" y="18471"/>
                  </a:lnTo>
                  <a:lnTo>
                    <a:pt x="665" y="19933"/>
                  </a:lnTo>
                  <a:lnTo>
                    <a:pt x="1196" y="21527"/>
                  </a:lnTo>
                  <a:lnTo>
                    <a:pt x="1861" y="22856"/>
                  </a:lnTo>
                  <a:lnTo>
                    <a:pt x="2658" y="24318"/>
                  </a:lnTo>
                  <a:lnTo>
                    <a:pt x="3588" y="25514"/>
                  </a:lnTo>
                  <a:lnTo>
                    <a:pt x="4651" y="26577"/>
                  </a:lnTo>
                  <a:lnTo>
                    <a:pt x="5714" y="27640"/>
                  </a:lnTo>
                  <a:lnTo>
                    <a:pt x="6910" y="28570"/>
                  </a:lnTo>
                  <a:lnTo>
                    <a:pt x="8239" y="29367"/>
                  </a:lnTo>
                  <a:lnTo>
                    <a:pt x="9568" y="29899"/>
                  </a:lnTo>
                  <a:lnTo>
                    <a:pt x="11029" y="30430"/>
                  </a:lnTo>
                  <a:lnTo>
                    <a:pt x="12491" y="30829"/>
                  </a:lnTo>
                  <a:lnTo>
                    <a:pt x="13953" y="31095"/>
                  </a:lnTo>
                  <a:lnTo>
                    <a:pt x="15414" y="31227"/>
                  </a:lnTo>
                  <a:lnTo>
                    <a:pt x="17009" y="31095"/>
                  </a:lnTo>
                  <a:lnTo>
                    <a:pt x="18470" y="30962"/>
                  </a:lnTo>
                  <a:lnTo>
                    <a:pt x="20065" y="30563"/>
                  </a:lnTo>
                  <a:lnTo>
                    <a:pt x="21527" y="30032"/>
                  </a:lnTo>
                  <a:lnTo>
                    <a:pt x="22988" y="29367"/>
                  </a:lnTo>
                  <a:lnTo>
                    <a:pt x="24317" y="28570"/>
                  </a:lnTo>
                  <a:lnTo>
                    <a:pt x="25513" y="27640"/>
                  </a:lnTo>
                  <a:lnTo>
                    <a:pt x="26709" y="26577"/>
                  </a:lnTo>
                  <a:lnTo>
                    <a:pt x="27639" y="25514"/>
                  </a:lnTo>
                  <a:lnTo>
                    <a:pt x="28569" y="24318"/>
                  </a:lnTo>
                  <a:lnTo>
                    <a:pt x="29367" y="22989"/>
                  </a:lnTo>
                  <a:lnTo>
                    <a:pt x="30031" y="21660"/>
                  </a:lnTo>
                  <a:lnTo>
                    <a:pt x="30562" y="20331"/>
                  </a:lnTo>
                  <a:lnTo>
                    <a:pt x="30961" y="18870"/>
                  </a:lnTo>
                  <a:lnTo>
                    <a:pt x="31094" y="17275"/>
                  </a:lnTo>
                  <a:lnTo>
                    <a:pt x="31227" y="15814"/>
                  </a:lnTo>
                  <a:lnTo>
                    <a:pt x="31227" y="14352"/>
                  </a:lnTo>
                  <a:lnTo>
                    <a:pt x="30961" y="12757"/>
                  </a:lnTo>
                  <a:lnTo>
                    <a:pt x="30562" y="11296"/>
                  </a:lnTo>
                  <a:lnTo>
                    <a:pt x="30031" y="9701"/>
                  </a:lnTo>
                  <a:lnTo>
                    <a:pt x="29367" y="8239"/>
                  </a:lnTo>
                  <a:lnTo>
                    <a:pt x="28569" y="6911"/>
                  </a:lnTo>
                  <a:lnTo>
                    <a:pt x="27639" y="5715"/>
                  </a:lnTo>
                  <a:lnTo>
                    <a:pt x="26709" y="4652"/>
                  </a:lnTo>
                  <a:lnTo>
                    <a:pt x="25513" y="3589"/>
                  </a:lnTo>
                  <a:lnTo>
                    <a:pt x="24317" y="2659"/>
                  </a:lnTo>
                  <a:lnTo>
                    <a:pt x="23121" y="1861"/>
                  </a:lnTo>
                  <a:lnTo>
                    <a:pt x="21660" y="1197"/>
                  </a:lnTo>
                  <a:lnTo>
                    <a:pt x="20331" y="798"/>
                  </a:lnTo>
                  <a:lnTo>
                    <a:pt x="18869" y="400"/>
                  </a:lnTo>
                  <a:lnTo>
                    <a:pt x="17407" y="134"/>
                  </a:lnTo>
                  <a:lnTo>
                    <a:pt x="158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 rot="1983551">
              <a:off x="4527351" y="919372"/>
              <a:ext cx="9975" cy="56499"/>
            </a:xfrm>
            <a:custGeom>
              <a:avLst/>
              <a:gdLst/>
              <a:ahLst/>
              <a:cxnLst/>
              <a:rect l="l" t="t" r="r" b="b"/>
              <a:pathLst>
                <a:path w="399" h="2260" extrusionOk="0">
                  <a:moveTo>
                    <a:pt x="0" y="1"/>
                  </a:moveTo>
                  <a:lnTo>
                    <a:pt x="0" y="2260"/>
                  </a:lnTo>
                  <a:lnTo>
                    <a:pt x="399" y="226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 rot="1983551">
              <a:off x="4350101" y="868933"/>
              <a:ext cx="39900" cy="53175"/>
            </a:xfrm>
            <a:custGeom>
              <a:avLst/>
              <a:gdLst/>
              <a:ahLst/>
              <a:cxnLst/>
              <a:rect l="l" t="t" r="r" b="b"/>
              <a:pathLst>
                <a:path w="1596" h="2127" extrusionOk="0">
                  <a:moveTo>
                    <a:pt x="399" y="0"/>
                  </a:moveTo>
                  <a:lnTo>
                    <a:pt x="1" y="133"/>
                  </a:lnTo>
                  <a:lnTo>
                    <a:pt x="1197" y="2126"/>
                  </a:lnTo>
                  <a:lnTo>
                    <a:pt x="1595" y="1993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 rot="1983551">
              <a:off x="4174040" y="912711"/>
              <a:ext cx="56499" cy="36575"/>
            </a:xfrm>
            <a:custGeom>
              <a:avLst/>
              <a:gdLst/>
              <a:ahLst/>
              <a:cxnLst/>
              <a:rect l="l" t="t" r="r" b="b"/>
              <a:pathLst>
                <a:path w="2260" h="1463" extrusionOk="0">
                  <a:moveTo>
                    <a:pt x="133" y="0"/>
                  </a:moveTo>
                  <a:lnTo>
                    <a:pt x="1" y="266"/>
                  </a:lnTo>
                  <a:lnTo>
                    <a:pt x="1994" y="1462"/>
                  </a:lnTo>
                  <a:lnTo>
                    <a:pt x="2259" y="119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 rot="1983551">
              <a:off x="4044198" y="1040737"/>
              <a:ext cx="59824" cy="10000"/>
            </a:xfrm>
            <a:custGeom>
              <a:avLst/>
              <a:gdLst/>
              <a:ahLst/>
              <a:cxnLst/>
              <a:rect l="l" t="t" r="r" b="b"/>
              <a:pathLst>
                <a:path w="2393" h="400" extrusionOk="0">
                  <a:moveTo>
                    <a:pt x="0" y="1"/>
                  </a:moveTo>
                  <a:lnTo>
                    <a:pt x="0" y="400"/>
                  </a:lnTo>
                  <a:lnTo>
                    <a:pt x="2392" y="400"/>
                  </a:lnTo>
                  <a:lnTo>
                    <a:pt x="2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 rot="1983551">
              <a:off x="3992898" y="1195461"/>
              <a:ext cx="56499" cy="39875"/>
            </a:xfrm>
            <a:custGeom>
              <a:avLst/>
              <a:gdLst/>
              <a:ahLst/>
              <a:cxnLst/>
              <a:rect l="l" t="t" r="r" b="b"/>
              <a:pathLst>
                <a:path w="2260" h="1595" extrusionOk="0">
                  <a:moveTo>
                    <a:pt x="2126" y="0"/>
                  </a:moveTo>
                  <a:lnTo>
                    <a:pt x="0" y="1196"/>
                  </a:lnTo>
                  <a:lnTo>
                    <a:pt x="266" y="1595"/>
                  </a:lnTo>
                  <a:lnTo>
                    <a:pt x="2259" y="399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 rot="1983551">
              <a:off x="4036603" y="1350589"/>
              <a:ext cx="39900" cy="53175"/>
            </a:xfrm>
            <a:custGeom>
              <a:avLst/>
              <a:gdLst/>
              <a:ahLst/>
              <a:cxnLst/>
              <a:rect l="l" t="t" r="r" b="b"/>
              <a:pathLst>
                <a:path w="1596" h="2127" extrusionOk="0">
                  <a:moveTo>
                    <a:pt x="1197" y="0"/>
                  </a:moveTo>
                  <a:lnTo>
                    <a:pt x="1" y="1993"/>
                  </a:lnTo>
                  <a:lnTo>
                    <a:pt x="399" y="2126"/>
                  </a:lnTo>
                  <a:lnTo>
                    <a:pt x="1595" y="133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 rot="1983551">
              <a:off x="4165828" y="1473150"/>
              <a:ext cx="9975" cy="59824"/>
            </a:xfrm>
            <a:custGeom>
              <a:avLst/>
              <a:gdLst/>
              <a:ahLst/>
              <a:cxnLst/>
              <a:rect l="l" t="t" r="r" b="b"/>
              <a:pathLst>
                <a:path w="399" h="2393" extrusionOk="0">
                  <a:moveTo>
                    <a:pt x="0" y="1"/>
                  </a:moveTo>
                  <a:lnTo>
                    <a:pt x="0" y="2393"/>
                  </a:lnTo>
                  <a:lnTo>
                    <a:pt x="399" y="2393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 rot="1983551">
              <a:off x="4315289" y="1530897"/>
              <a:ext cx="36575" cy="53175"/>
            </a:xfrm>
            <a:custGeom>
              <a:avLst/>
              <a:gdLst/>
              <a:ahLst/>
              <a:cxnLst/>
              <a:rect l="l" t="t" r="r" b="b"/>
              <a:pathLst>
                <a:path w="1463" h="2127" extrusionOk="0">
                  <a:moveTo>
                    <a:pt x="399" y="0"/>
                  </a:moveTo>
                  <a:lnTo>
                    <a:pt x="1" y="133"/>
                  </a:lnTo>
                  <a:lnTo>
                    <a:pt x="1197" y="2126"/>
                  </a:lnTo>
                  <a:lnTo>
                    <a:pt x="1462" y="1993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 rot="1983551">
              <a:off x="4474488" y="1504629"/>
              <a:ext cx="56499" cy="36550"/>
            </a:xfrm>
            <a:custGeom>
              <a:avLst/>
              <a:gdLst/>
              <a:ahLst/>
              <a:cxnLst/>
              <a:rect l="l" t="t" r="r" b="b"/>
              <a:pathLst>
                <a:path w="2260" h="1462" extrusionOk="0">
                  <a:moveTo>
                    <a:pt x="133" y="0"/>
                  </a:moveTo>
                  <a:lnTo>
                    <a:pt x="1" y="266"/>
                  </a:lnTo>
                  <a:lnTo>
                    <a:pt x="1994" y="1462"/>
                  </a:lnTo>
                  <a:lnTo>
                    <a:pt x="2260" y="119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 rot="1983551">
              <a:off x="4601011" y="1403154"/>
              <a:ext cx="59824" cy="10000"/>
            </a:xfrm>
            <a:custGeom>
              <a:avLst/>
              <a:gdLst/>
              <a:ahLst/>
              <a:cxnLst/>
              <a:rect l="l" t="t" r="r" b="b"/>
              <a:pathLst>
                <a:path w="2393" h="400" extrusionOk="0">
                  <a:moveTo>
                    <a:pt x="1" y="1"/>
                  </a:moveTo>
                  <a:lnTo>
                    <a:pt x="1" y="400"/>
                  </a:lnTo>
                  <a:lnTo>
                    <a:pt x="2393" y="400"/>
                  </a:lnTo>
                  <a:lnTo>
                    <a:pt x="23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 rot="1983551">
              <a:off x="4658556" y="1232357"/>
              <a:ext cx="56499" cy="39875"/>
            </a:xfrm>
            <a:custGeom>
              <a:avLst/>
              <a:gdLst/>
              <a:ahLst/>
              <a:cxnLst/>
              <a:rect l="l" t="t" r="r" b="b"/>
              <a:pathLst>
                <a:path w="2260" h="1595" extrusionOk="0">
                  <a:moveTo>
                    <a:pt x="1994" y="0"/>
                  </a:moveTo>
                  <a:lnTo>
                    <a:pt x="0" y="1196"/>
                  </a:lnTo>
                  <a:lnTo>
                    <a:pt x="133" y="1595"/>
                  </a:lnTo>
                  <a:lnTo>
                    <a:pt x="2259" y="399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 rot="1983551">
              <a:off x="4628518" y="1050148"/>
              <a:ext cx="39900" cy="53175"/>
            </a:xfrm>
            <a:custGeom>
              <a:avLst/>
              <a:gdLst/>
              <a:ahLst/>
              <a:cxnLst/>
              <a:rect l="l" t="t" r="r" b="b"/>
              <a:pathLst>
                <a:path w="1596" h="2127" extrusionOk="0">
                  <a:moveTo>
                    <a:pt x="1197" y="0"/>
                  </a:moveTo>
                  <a:lnTo>
                    <a:pt x="1" y="1993"/>
                  </a:lnTo>
                  <a:lnTo>
                    <a:pt x="399" y="2126"/>
                  </a:lnTo>
                  <a:lnTo>
                    <a:pt x="1595" y="133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 rot="1983551">
              <a:off x="4218866" y="1082428"/>
              <a:ext cx="179398" cy="338847"/>
            </a:xfrm>
            <a:custGeom>
              <a:avLst/>
              <a:gdLst/>
              <a:ahLst/>
              <a:cxnLst/>
              <a:rect l="l" t="t" r="r" b="b"/>
              <a:pathLst>
                <a:path w="7176" h="13554" extrusionOk="0">
                  <a:moveTo>
                    <a:pt x="6777" y="0"/>
                  </a:moveTo>
                  <a:lnTo>
                    <a:pt x="0" y="13421"/>
                  </a:lnTo>
                  <a:lnTo>
                    <a:pt x="266" y="13554"/>
                  </a:lnTo>
                  <a:lnTo>
                    <a:pt x="7176" y="133"/>
                  </a:lnTo>
                  <a:lnTo>
                    <a:pt x="67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 rot="1983551">
              <a:off x="4291398" y="1090039"/>
              <a:ext cx="86399" cy="365447"/>
            </a:xfrm>
            <a:custGeom>
              <a:avLst/>
              <a:gdLst/>
              <a:ahLst/>
              <a:cxnLst/>
              <a:rect l="l" t="t" r="r" b="b"/>
              <a:pathLst>
                <a:path w="3456" h="14618" extrusionOk="0">
                  <a:moveTo>
                    <a:pt x="532" y="1"/>
                  </a:moveTo>
                  <a:lnTo>
                    <a:pt x="0" y="133"/>
                  </a:lnTo>
                  <a:lnTo>
                    <a:pt x="2924" y="14617"/>
                  </a:lnTo>
                  <a:lnTo>
                    <a:pt x="3455" y="14617"/>
                  </a:lnTo>
                  <a:lnTo>
                    <a:pt x="5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29"/>
          <p:cNvSpPr/>
          <p:nvPr/>
        </p:nvSpPr>
        <p:spPr>
          <a:xfrm>
            <a:off x="1676845" y="89363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9"/>
          <p:cNvSpPr/>
          <p:nvPr/>
        </p:nvSpPr>
        <p:spPr>
          <a:xfrm>
            <a:off x="1959638" y="68085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9"/>
          <p:cNvSpPr/>
          <p:nvPr/>
        </p:nvSpPr>
        <p:spPr>
          <a:xfrm>
            <a:off x="2156525" y="89363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9"/>
          <p:cNvSpPr/>
          <p:nvPr/>
        </p:nvSpPr>
        <p:spPr>
          <a:xfrm flipH="1">
            <a:off x="8209850" y="280645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9"/>
          <p:cNvSpPr/>
          <p:nvPr/>
        </p:nvSpPr>
        <p:spPr>
          <a:xfrm flipH="1">
            <a:off x="8012963" y="301923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9F43397C-1C41-62D3-3BC9-115BBB43B067}"/>
              </a:ext>
            </a:extLst>
          </p:cNvPr>
          <p:cNvSpPr/>
          <p:nvPr userDrawn="1"/>
        </p:nvSpPr>
        <p:spPr>
          <a:xfrm rot="10800000" flipH="1">
            <a:off x="-21600" y="-2482737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49;p5">
            <a:extLst>
              <a:ext uri="{FF2B5EF4-FFF2-40B4-BE49-F238E27FC236}">
                <a16:creationId xmlns:a16="http://schemas.microsoft.com/office/drawing/2014/main" id="{CBE84C56-ED28-D4F3-7EF3-819A7AD28F01}"/>
              </a:ext>
            </a:extLst>
          </p:cNvPr>
          <p:cNvSpPr/>
          <p:nvPr userDrawn="1"/>
        </p:nvSpPr>
        <p:spPr>
          <a:xfrm>
            <a:off x="-21600" y="1810463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4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0"/>
          <p:cNvSpPr txBox="1">
            <a:spLocks noGrp="1"/>
          </p:cNvSpPr>
          <p:nvPr>
            <p:ph type="title"/>
          </p:nvPr>
        </p:nvSpPr>
        <p:spPr>
          <a:xfrm>
            <a:off x="2354275" y="2310738"/>
            <a:ext cx="2124000" cy="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8" name="Google Shape;528;p30"/>
          <p:cNvSpPr txBox="1">
            <a:spLocks noGrp="1"/>
          </p:cNvSpPr>
          <p:nvPr>
            <p:ph type="subTitle" idx="1"/>
          </p:nvPr>
        </p:nvSpPr>
        <p:spPr>
          <a:xfrm>
            <a:off x="2354275" y="3465663"/>
            <a:ext cx="21240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30"/>
          <p:cNvSpPr txBox="1">
            <a:spLocks noGrp="1"/>
          </p:cNvSpPr>
          <p:nvPr>
            <p:ph type="title" idx="2"/>
          </p:nvPr>
        </p:nvSpPr>
        <p:spPr>
          <a:xfrm>
            <a:off x="5608759" y="2310738"/>
            <a:ext cx="2123400" cy="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30" name="Google Shape;530;p30"/>
          <p:cNvSpPr txBox="1">
            <a:spLocks noGrp="1"/>
          </p:cNvSpPr>
          <p:nvPr>
            <p:ph type="subTitle" idx="3"/>
          </p:nvPr>
        </p:nvSpPr>
        <p:spPr>
          <a:xfrm>
            <a:off x="5608459" y="3463763"/>
            <a:ext cx="21240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30"/>
          <p:cNvSpPr/>
          <p:nvPr/>
        </p:nvSpPr>
        <p:spPr>
          <a:xfrm flipH="1">
            <a:off x="1466775" y="1005690"/>
            <a:ext cx="1301843" cy="352361"/>
          </a:xfrm>
          <a:custGeom>
            <a:avLst/>
            <a:gdLst/>
            <a:ahLst/>
            <a:cxnLst/>
            <a:rect l="l" t="t" r="r" b="b"/>
            <a:pathLst>
              <a:path w="30610" h="8285" extrusionOk="0">
                <a:moveTo>
                  <a:pt x="7708" y="0"/>
                </a:moveTo>
                <a:lnTo>
                  <a:pt x="7293" y="32"/>
                </a:lnTo>
                <a:lnTo>
                  <a:pt x="6845" y="96"/>
                </a:lnTo>
                <a:lnTo>
                  <a:pt x="6429" y="224"/>
                </a:lnTo>
                <a:lnTo>
                  <a:pt x="6045" y="352"/>
                </a:lnTo>
                <a:lnTo>
                  <a:pt x="5661" y="544"/>
                </a:lnTo>
                <a:lnTo>
                  <a:pt x="5278" y="768"/>
                </a:lnTo>
                <a:lnTo>
                  <a:pt x="4894" y="1024"/>
                </a:lnTo>
                <a:lnTo>
                  <a:pt x="4542" y="1312"/>
                </a:lnTo>
                <a:lnTo>
                  <a:pt x="4190" y="1600"/>
                </a:lnTo>
                <a:lnTo>
                  <a:pt x="3870" y="1920"/>
                </a:lnTo>
                <a:lnTo>
                  <a:pt x="3550" y="2271"/>
                </a:lnTo>
                <a:lnTo>
                  <a:pt x="3231" y="2623"/>
                </a:lnTo>
                <a:lnTo>
                  <a:pt x="2655" y="3359"/>
                </a:lnTo>
                <a:lnTo>
                  <a:pt x="2111" y="4158"/>
                </a:lnTo>
                <a:lnTo>
                  <a:pt x="1631" y="4926"/>
                </a:lnTo>
                <a:lnTo>
                  <a:pt x="1216" y="5662"/>
                </a:lnTo>
                <a:lnTo>
                  <a:pt x="864" y="6365"/>
                </a:lnTo>
                <a:lnTo>
                  <a:pt x="544" y="7005"/>
                </a:lnTo>
                <a:lnTo>
                  <a:pt x="160" y="7933"/>
                </a:lnTo>
                <a:lnTo>
                  <a:pt x="0" y="8284"/>
                </a:lnTo>
                <a:lnTo>
                  <a:pt x="30609" y="8284"/>
                </a:lnTo>
                <a:lnTo>
                  <a:pt x="30385" y="7965"/>
                </a:lnTo>
                <a:lnTo>
                  <a:pt x="30130" y="7645"/>
                </a:lnTo>
                <a:lnTo>
                  <a:pt x="29874" y="7389"/>
                </a:lnTo>
                <a:lnTo>
                  <a:pt x="29618" y="7133"/>
                </a:lnTo>
                <a:lnTo>
                  <a:pt x="29362" y="6941"/>
                </a:lnTo>
                <a:lnTo>
                  <a:pt x="29106" y="6749"/>
                </a:lnTo>
                <a:lnTo>
                  <a:pt x="28850" y="6589"/>
                </a:lnTo>
                <a:lnTo>
                  <a:pt x="28594" y="6461"/>
                </a:lnTo>
                <a:lnTo>
                  <a:pt x="28306" y="6333"/>
                </a:lnTo>
                <a:lnTo>
                  <a:pt x="28051" y="6269"/>
                </a:lnTo>
                <a:lnTo>
                  <a:pt x="27539" y="6142"/>
                </a:lnTo>
                <a:lnTo>
                  <a:pt x="27059" y="6078"/>
                </a:lnTo>
                <a:lnTo>
                  <a:pt x="26579" y="6078"/>
                </a:lnTo>
                <a:lnTo>
                  <a:pt x="26131" y="6142"/>
                </a:lnTo>
                <a:lnTo>
                  <a:pt x="25716" y="6237"/>
                </a:lnTo>
                <a:lnTo>
                  <a:pt x="25364" y="6333"/>
                </a:lnTo>
                <a:lnTo>
                  <a:pt x="25044" y="6429"/>
                </a:lnTo>
                <a:lnTo>
                  <a:pt x="24596" y="6621"/>
                </a:lnTo>
                <a:lnTo>
                  <a:pt x="24436" y="6717"/>
                </a:lnTo>
                <a:lnTo>
                  <a:pt x="24308" y="6557"/>
                </a:lnTo>
                <a:lnTo>
                  <a:pt x="24021" y="6078"/>
                </a:lnTo>
                <a:lnTo>
                  <a:pt x="23573" y="5438"/>
                </a:lnTo>
                <a:lnTo>
                  <a:pt x="23285" y="5054"/>
                </a:lnTo>
                <a:lnTo>
                  <a:pt x="22965" y="4670"/>
                </a:lnTo>
                <a:lnTo>
                  <a:pt x="22613" y="4286"/>
                </a:lnTo>
                <a:lnTo>
                  <a:pt x="22261" y="3903"/>
                </a:lnTo>
                <a:lnTo>
                  <a:pt x="21846" y="3583"/>
                </a:lnTo>
                <a:lnTo>
                  <a:pt x="21430" y="3263"/>
                </a:lnTo>
                <a:lnTo>
                  <a:pt x="20982" y="3007"/>
                </a:lnTo>
                <a:lnTo>
                  <a:pt x="20534" y="2783"/>
                </a:lnTo>
                <a:lnTo>
                  <a:pt x="20310" y="2719"/>
                </a:lnTo>
                <a:lnTo>
                  <a:pt x="20054" y="2655"/>
                </a:lnTo>
                <a:lnTo>
                  <a:pt x="19831" y="2623"/>
                </a:lnTo>
                <a:lnTo>
                  <a:pt x="19575" y="2623"/>
                </a:lnTo>
                <a:lnTo>
                  <a:pt x="19095" y="2655"/>
                </a:lnTo>
                <a:lnTo>
                  <a:pt x="18583" y="2751"/>
                </a:lnTo>
                <a:lnTo>
                  <a:pt x="18103" y="2911"/>
                </a:lnTo>
                <a:lnTo>
                  <a:pt x="17592" y="3103"/>
                </a:lnTo>
                <a:lnTo>
                  <a:pt x="17112" y="3327"/>
                </a:lnTo>
                <a:lnTo>
                  <a:pt x="16632" y="3615"/>
                </a:lnTo>
                <a:lnTo>
                  <a:pt x="16184" y="3871"/>
                </a:lnTo>
                <a:lnTo>
                  <a:pt x="15737" y="4158"/>
                </a:lnTo>
                <a:lnTo>
                  <a:pt x="14969" y="4734"/>
                </a:lnTo>
                <a:lnTo>
                  <a:pt x="14393" y="5246"/>
                </a:lnTo>
                <a:lnTo>
                  <a:pt x="13849" y="5726"/>
                </a:lnTo>
                <a:lnTo>
                  <a:pt x="13785" y="5470"/>
                </a:lnTo>
                <a:lnTo>
                  <a:pt x="13530" y="4830"/>
                </a:lnTo>
                <a:lnTo>
                  <a:pt x="13370" y="4382"/>
                </a:lnTo>
                <a:lnTo>
                  <a:pt x="13146" y="3903"/>
                </a:lnTo>
                <a:lnTo>
                  <a:pt x="12858" y="3391"/>
                </a:lnTo>
                <a:lnTo>
                  <a:pt x="12538" y="2879"/>
                </a:lnTo>
                <a:lnTo>
                  <a:pt x="12154" y="2335"/>
                </a:lnTo>
                <a:lnTo>
                  <a:pt x="11706" y="1824"/>
                </a:lnTo>
                <a:lnTo>
                  <a:pt x="11195" y="1344"/>
                </a:lnTo>
                <a:lnTo>
                  <a:pt x="10939" y="1120"/>
                </a:lnTo>
                <a:lnTo>
                  <a:pt x="10651" y="896"/>
                </a:lnTo>
                <a:lnTo>
                  <a:pt x="10331" y="704"/>
                </a:lnTo>
                <a:lnTo>
                  <a:pt x="10011" y="544"/>
                </a:lnTo>
                <a:lnTo>
                  <a:pt x="9659" y="384"/>
                </a:lnTo>
                <a:lnTo>
                  <a:pt x="9308" y="256"/>
                </a:lnTo>
                <a:lnTo>
                  <a:pt x="8956" y="160"/>
                </a:lnTo>
                <a:lnTo>
                  <a:pt x="8540" y="64"/>
                </a:lnTo>
                <a:lnTo>
                  <a:pt x="8156" y="32"/>
                </a:lnTo>
                <a:lnTo>
                  <a:pt x="77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0"/>
          <p:cNvSpPr/>
          <p:nvPr/>
        </p:nvSpPr>
        <p:spPr>
          <a:xfrm flipH="1">
            <a:off x="6603280" y="649701"/>
            <a:ext cx="608136" cy="197254"/>
          </a:xfrm>
          <a:custGeom>
            <a:avLst/>
            <a:gdLst/>
            <a:ahLst/>
            <a:cxnLst/>
            <a:rect l="l" t="t" r="r" b="b"/>
            <a:pathLst>
              <a:path w="14299" h="4638" extrusionOk="0">
                <a:moveTo>
                  <a:pt x="5694" y="0"/>
                </a:moveTo>
                <a:lnTo>
                  <a:pt x="5470" y="32"/>
                </a:lnTo>
                <a:lnTo>
                  <a:pt x="5214" y="64"/>
                </a:lnTo>
                <a:lnTo>
                  <a:pt x="4991" y="128"/>
                </a:lnTo>
                <a:lnTo>
                  <a:pt x="4735" y="224"/>
                </a:lnTo>
                <a:lnTo>
                  <a:pt x="4255" y="448"/>
                </a:lnTo>
                <a:lnTo>
                  <a:pt x="3743" y="736"/>
                </a:lnTo>
                <a:lnTo>
                  <a:pt x="3263" y="1087"/>
                </a:lnTo>
                <a:lnTo>
                  <a:pt x="2784" y="1471"/>
                </a:lnTo>
                <a:lnTo>
                  <a:pt x="2336" y="1887"/>
                </a:lnTo>
                <a:lnTo>
                  <a:pt x="1888" y="2335"/>
                </a:lnTo>
                <a:lnTo>
                  <a:pt x="1120" y="3166"/>
                </a:lnTo>
                <a:lnTo>
                  <a:pt x="545" y="3934"/>
                </a:lnTo>
                <a:lnTo>
                  <a:pt x="1" y="4638"/>
                </a:lnTo>
                <a:lnTo>
                  <a:pt x="14298" y="4638"/>
                </a:lnTo>
                <a:lnTo>
                  <a:pt x="14234" y="4254"/>
                </a:lnTo>
                <a:lnTo>
                  <a:pt x="14138" y="3838"/>
                </a:lnTo>
                <a:lnTo>
                  <a:pt x="13946" y="3390"/>
                </a:lnTo>
                <a:lnTo>
                  <a:pt x="13850" y="3134"/>
                </a:lnTo>
                <a:lnTo>
                  <a:pt x="13722" y="2879"/>
                </a:lnTo>
                <a:lnTo>
                  <a:pt x="13562" y="2655"/>
                </a:lnTo>
                <a:lnTo>
                  <a:pt x="13370" y="2463"/>
                </a:lnTo>
                <a:lnTo>
                  <a:pt x="13179" y="2271"/>
                </a:lnTo>
                <a:lnTo>
                  <a:pt x="12955" y="2111"/>
                </a:lnTo>
                <a:lnTo>
                  <a:pt x="12699" y="1983"/>
                </a:lnTo>
                <a:lnTo>
                  <a:pt x="12379" y="1919"/>
                </a:lnTo>
                <a:lnTo>
                  <a:pt x="12091" y="1887"/>
                </a:lnTo>
                <a:lnTo>
                  <a:pt x="11771" y="1887"/>
                </a:lnTo>
                <a:lnTo>
                  <a:pt x="11451" y="1919"/>
                </a:lnTo>
                <a:lnTo>
                  <a:pt x="11164" y="1983"/>
                </a:lnTo>
                <a:lnTo>
                  <a:pt x="10876" y="2079"/>
                </a:lnTo>
                <a:lnTo>
                  <a:pt x="10588" y="2175"/>
                </a:lnTo>
                <a:lnTo>
                  <a:pt x="10076" y="2399"/>
                </a:lnTo>
                <a:lnTo>
                  <a:pt x="9628" y="2655"/>
                </a:lnTo>
                <a:lnTo>
                  <a:pt x="9276" y="2879"/>
                </a:lnTo>
                <a:lnTo>
                  <a:pt x="8957" y="3103"/>
                </a:lnTo>
                <a:lnTo>
                  <a:pt x="8925" y="2975"/>
                </a:lnTo>
                <a:lnTo>
                  <a:pt x="8797" y="2623"/>
                </a:lnTo>
                <a:lnTo>
                  <a:pt x="8605" y="2111"/>
                </a:lnTo>
                <a:lnTo>
                  <a:pt x="8445" y="1855"/>
                </a:lnTo>
                <a:lnTo>
                  <a:pt x="8285" y="1567"/>
                </a:lnTo>
                <a:lnTo>
                  <a:pt x="8093" y="1279"/>
                </a:lnTo>
                <a:lnTo>
                  <a:pt x="7837" y="992"/>
                </a:lnTo>
                <a:lnTo>
                  <a:pt x="7581" y="736"/>
                </a:lnTo>
                <a:lnTo>
                  <a:pt x="7261" y="512"/>
                </a:lnTo>
                <a:lnTo>
                  <a:pt x="6942" y="288"/>
                </a:lnTo>
                <a:lnTo>
                  <a:pt x="6558" y="160"/>
                </a:lnTo>
                <a:lnTo>
                  <a:pt x="6142" y="64"/>
                </a:lnTo>
                <a:lnTo>
                  <a:pt x="569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0"/>
          <p:cNvSpPr/>
          <p:nvPr/>
        </p:nvSpPr>
        <p:spPr>
          <a:xfrm flipH="1">
            <a:off x="7237173" y="690487"/>
            <a:ext cx="1183525" cy="386385"/>
          </a:xfrm>
          <a:custGeom>
            <a:avLst/>
            <a:gdLst/>
            <a:ahLst/>
            <a:cxnLst/>
            <a:rect l="l" t="t" r="r" b="b"/>
            <a:pathLst>
              <a:path w="27828" h="9085" extrusionOk="0">
                <a:moveTo>
                  <a:pt x="8253" y="1"/>
                </a:moveTo>
                <a:lnTo>
                  <a:pt x="7869" y="33"/>
                </a:lnTo>
                <a:lnTo>
                  <a:pt x="7485" y="96"/>
                </a:lnTo>
                <a:lnTo>
                  <a:pt x="7133" y="224"/>
                </a:lnTo>
                <a:lnTo>
                  <a:pt x="6749" y="384"/>
                </a:lnTo>
                <a:lnTo>
                  <a:pt x="6366" y="576"/>
                </a:lnTo>
                <a:lnTo>
                  <a:pt x="6014" y="800"/>
                </a:lnTo>
                <a:lnTo>
                  <a:pt x="5630" y="1056"/>
                </a:lnTo>
                <a:lnTo>
                  <a:pt x="5278" y="1344"/>
                </a:lnTo>
                <a:lnTo>
                  <a:pt x="4926" y="1664"/>
                </a:lnTo>
                <a:lnTo>
                  <a:pt x="4574" y="2016"/>
                </a:lnTo>
                <a:lnTo>
                  <a:pt x="4255" y="2367"/>
                </a:lnTo>
                <a:lnTo>
                  <a:pt x="3583" y="3135"/>
                </a:lnTo>
                <a:lnTo>
                  <a:pt x="2975" y="3935"/>
                </a:lnTo>
                <a:lnTo>
                  <a:pt x="2400" y="4766"/>
                </a:lnTo>
                <a:lnTo>
                  <a:pt x="1888" y="5566"/>
                </a:lnTo>
                <a:lnTo>
                  <a:pt x="1408" y="6365"/>
                </a:lnTo>
                <a:lnTo>
                  <a:pt x="992" y="7101"/>
                </a:lnTo>
                <a:lnTo>
                  <a:pt x="640" y="7741"/>
                </a:lnTo>
                <a:lnTo>
                  <a:pt x="161" y="8700"/>
                </a:lnTo>
                <a:lnTo>
                  <a:pt x="1" y="9084"/>
                </a:lnTo>
                <a:lnTo>
                  <a:pt x="27827" y="9084"/>
                </a:lnTo>
                <a:lnTo>
                  <a:pt x="27699" y="8700"/>
                </a:lnTo>
                <a:lnTo>
                  <a:pt x="27539" y="8380"/>
                </a:lnTo>
                <a:lnTo>
                  <a:pt x="27379" y="8093"/>
                </a:lnTo>
                <a:lnTo>
                  <a:pt x="27188" y="7805"/>
                </a:lnTo>
                <a:lnTo>
                  <a:pt x="26996" y="7581"/>
                </a:lnTo>
                <a:lnTo>
                  <a:pt x="26804" y="7357"/>
                </a:lnTo>
                <a:lnTo>
                  <a:pt x="26580" y="7197"/>
                </a:lnTo>
                <a:lnTo>
                  <a:pt x="26356" y="7037"/>
                </a:lnTo>
                <a:lnTo>
                  <a:pt x="26132" y="6909"/>
                </a:lnTo>
                <a:lnTo>
                  <a:pt x="25908" y="6781"/>
                </a:lnTo>
                <a:lnTo>
                  <a:pt x="25684" y="6717"/>
                </a:lnTo>
                <a:lnTo>
                  <a:pt x="25460" y="6653"/>
                </a:lnTo>
                <a:lnTo>
                  <a:pt x="24981" y="6557"/>
                </a:lnTo>
                <a:lnTo>
                  <a:pt x="24533" y="6557"/>
                </a:lnTo>
                <a:lnTo>
                  <a:pt x="24085" y="6589"/>
                </a:lnTo>
                <a:lnTo>
                  <a:pt x="23669" y="6653"/>
                </a:lnTo>
                <a:lnTo>
                  <a:pt x="23285" y="6749"/>
                </a:lnTo>
                <a:lnTo>
                  <a:pt x="22934" y="6845"/>
                </a:lnTo>
                <a:lnTo>
                  <a:pt x="22454" y="7037"/>
                </a:lnTo>
                <a:lnTo>
                  <a:pt x="22294" y="7133"/>
                </a:lnTo>
                <a:lnTo>
                  <a:pt x="22006" y="6621"/>
                </a:lnTo>
                <a:lnTo>
                  <a:pt x="21654" y="6110"/>
                </a:lnTo>
                <a:lnTo>
                  <a:pt x="21238" y="5534"/>
                </a:lnTo>
                <a:lnTo>
                  <a:pt x="20983" y="5214"/>
                </a:lnTo>
                <a:lnTo>
                  <a:pt x="20695" y="4926"/>
                </a:lnTo>
                <a:lnTo>
                  <a:pt x="20375" y="4670"/>
                </a:lnTo>
                <a:lnTo>
                  <a:pt x="20055" y="4414"/>
                </a:lnTo>
                <a:lnTo>
                  <a:pt x="19735" y="4222"/>
                </a:lnTo>
                <a:lnTo>
                  <a:pt x="19383" y="4063"/>
                </a:lnTo>
                <a:lnTo>
                  <a:pt x="19000" y="3967"/>
                </a:lnTo>
                <a:lnTo>
                  <a:pt x="18616" y="3935"/>
                </a:lnTo>
                <a:lnTo>
                  <a:pt x="18232" y="3967"/>
                </a:lnTo>
                <a:lnTo>
                  <a:pt x="17816" y="4031"/>
                </a:lnTo>
                <a:lnTo>
                  <a:pt x="17400" y="4159"/>
                </a:lnTo>
                <a:lnTo>
                  <a:pt x="17016" y="4318"/>
                </a:lnTo>
                <a:lnTo>
                  <a:pt x="16601" y="4478"/>
                </a:lnTo>
                <a:lnTo>
                  <a:pt x="16217" y="4702"/>
                </a:lnTo>
                <a:lnTo>
                  <a:pt x="15481" y="5150"/>
                </a:lnTo>
                <a:lnTo>
                  <a:pt x="14842" y="5598"/>
                </a:lnTo>
                <a:lnTo>
                  <a:pt x="14362" y="5982"/>
                </a:lnTo>
                <a:lnTo>
                  <a:pt x="13914" y="6365"/>
                </a:lnTo>
                <a:lnTo>
                  <a:pt x="13818" y="6078"/>
                </a:lnTo>
                <a:lnTo>
                  <a:pt x="13530" y="5310"/>
                </a:lnTo>
                <a:lnTo>
                  <a:pt x="13338" y="4798"/>
                </a:lnTo>
                <a:lnTo>
                  <a:pt x="13082" y="4222"/>
                </a:lnTo>
                <a:lnTo>
                  <a:pt x="12795" y="3615"/>
                </a:lnTo>
                <a:lnTo>
                  <a:pt x="12443" y="3007"/>
                </a:lnTo>
                <a:lnTo>
                  <a:pt x="12027" y="2399"/>
                </a:lnTo>
                <a:lnTo>
                  <a:pt x="11579" y="1792"/>
                </a:lnTo>
                <a:lnTo>
                  <a:pt x="11355" y="1536"/>
                </a:lnTo>
                <a:lnTo>
                  <a:pt x="11099" y="1280"/>
                </a:lnTo>
                <a:lnTo>
                  <a:pt x="10811" y="1024"/>
                </a:lnTo>
                <a:lnTo>
                  <a:pt x="10556" y="800"/>
                </a:lnTo>
                <a:lnTo>
                  <a:pt x="10268" y="608"/>
                </a:lnTo>
                <a:lnTo>
                  <a:pt x="9948" y="416"/>
                </a:lnTo>
                <a:lnTo>
                  <a:pt x="9628" y="288"/>
                </a:lnTo>
                <a:lnTo>
                  <a:pt x="9308" y="160"/>
                </a:lnTo>
                <a:lnTo>
                  <a:pt x="8988" y="65"/>
                </a:lnTo>
                <a:lnTo>
                  <a:pt x="8637" y="33"/>
                </a:lnTo>
                <a:lnTo>
                  <a:pt x="82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4" name="Google Shape;534;p30"/>
          <p:cNvGrpSpPr/>
          <p:nvPr/>
        </p:nvGrpSpPr>
        <p:grpSpPr>
          <a:xfrm>
            <a:off x="-20347" y="-2965545"/>
            <a:ext cx="964500" cy="8192900"/>
            <a:chOff x="-20347" y="-2965545"/>
            <a:chExt cx="964500" cy="8192900"/>
          </a:xfrm>
        </p:grpSpPr>
        <p:sp>
          <p:nvSpPr>
            <p:cNvPr id="535" name="Google Shape;535;p30"/>
            <p:cNvSpPr/>
            <p:nvPr/>
          </p:nvSpPr>
          <p:spPr>
            <a:xfrm rot="10800000" flipH="1">
              <a:off x="-20347" y="-2965545"/>
              <a:ext cx="964500" cy="3899700"/>
            </a:xfrm>
            <a:prstGeom prst="round1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-20347" y="1327655"/>
              <a:ext cx="964500" cy="3899700"/>
            </a:xfrm>
            <a:prstGeom prst="round1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 userDrawn="1">
  <p:cSld name="CUSTOM_5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1"/>
          <p:cNvSpPr/>
          <p:nvPr/>
        </p:nvSpPr>
        <p:spPr>
          <a:xfrm>
            <a:off x="2177963" y="428974"/>
            <a:ext cx="428619" cy="431053"/>
          </a:xfrm>
          <a:custGeom>
            <a:avLst/>
            <a:gdLst/>
            <a:ahLst/>
            <a:cxnLst/>
            <a:rect l="l" t="t" r="r" b="b"/>
            <a:pathLst>
              <a:path w="22191" h="22317" extrusionOk="0">
                <a:moveTo>
                  <a:pt x="11600" y="6052"/>
                </a:moveTo>
                <a:lnTo>
                  <a:pt x="12609" y="6304"/>
                </a:lnTo>
                <a:lnTo>
                  <a:pt x="13491" y="6682"/>
                </a:lnTo>
                <a:lnTo>
                  <a:pt x="14248" y="7187"/>
                </a:lnTo>
                <a:lnTo>
                  <a:pt x="15004" y="7817"/>
                </a:lnTo>
                <a:lnTo>
                  <a:pt x="15635" y="8700"/>
                </a:lnTo>
                <a:lnTo>
                  <a:pt x="16013" y="9708"/>
                </a:lnTo>
                <a:lnTo>
                  <a:pt x="16139" y="10717"/>
                </a:lnTo>
                <a:lnTo>
                  <a:pt x="16139" y="11726"/>
                </a:lnTo>
                <a:lnTo>
                  <a:pt x="16013" y="12608"/>
                </a:lnTo>
                <a:lnTo>
                  <a:pt x="15635" y="13617"/>
                </a:lnTo>
                <a:lnTo>
                  <a:pt x="15004" y="14373"/>
                </a:lnTo>
                <a:lnTo>
                  <a:pt x="14374" y="15130"/>
                </a:lnTo>
                <a:lnTo>
                  <a:pt x="13491" y="15634"/>
                </a:lnTo>
                <a:lnTo>
                  <a:pt x="12483" y="16139"/>
                </a:lnTo>
                <a:lnTo>
                  <a:pt x="11600" y="16265"/>
                </a:lnTo>
                <a:lnTo>
                  <a:pt x="10591" y="16265"/>
                </a:lnTo>
                <a:lnTo>
                  <a:pt x="9583" y="16013"/>
                </a:lnTo>
                <a:lnTo>
                  <a:pt x="8700" y="15634"/>
                </a:lnTo>
                <a:lnTo>
                  <a:pt x="7818" y="15130"/>
                </a:lnTo>
                <a:lnTo>
                  <a:pt x="7187" y="14500"/>
                </a:lnTo>
                <a:lnTo>
                  <a:pt x="6557" y="13617"/>
                </a:lnTo>
                <a:lnTo>
                  <a:pt x="6178" y="12608"/>
                </a:lnTo>
                <a:lnTo>
                  <a:pt x="5926" y="11600"/>
                </a:lnTo>
                <a:lnTo>
                  <a:pt x="5926" y="10591"/>
                </a:lnTo>
                <a:lnTo>
                  <a:pt x="6178" y="9708"/>
                </a:lnTo>
                <a:lnTo>
                  <a:pt x="6557" y="8826"/>
                </a:lnTo>
                <a:lnTo>
                  <a:pt x="7061" y="7943"/>
                </a:lnTo>
                <a:lnTo>
                  <a:pt x="7818" y="7187"/>
                </a:lnTo>
                <a:lnTo>
                  <a:pt x="8700" y="6682"/>
                </a:lnTo>
                <a:lnTo>
                  <a:pt x="9583" y="6304"/>
                </a:lnTo>
                <a:lnTo>
                  <a:pt x="10591" y="6052"/>
                </a:lnTo>
                <a:close/>
                <a:moveTo>
                  <a:pt x="8700" y="0"/>
                </a:moveTo>
                <a:lnTo>
                  <a:pt x="3153" y="2900"/>
                </a:lnTo>
                <a:lnTo>
                  <a:pt x="4035" y="4665"/>
                </a:lnTo>
                <a:lnTo>
                  <a:pt x="4161" y="5043"/>
                </a:lnTo>
                <a:lnTo>
                  <a:pt x="4287" y="5422"/>
                </a:lnTo>
                <a:lnTo>
                  <a:pt x="4161" y="5800"/>
                </a:lnTo>
                <a:lnTo>
                  <a:pt x="3909" y="6178"/>
                </a:lnTo>
                <a:lnTo>
                  <a:pt x="3405" y="6935"/>
                </a:lnTo>
                <a:lnTo>
                  <a:pt x="3153" y="7313"/>
                </a:lnTo>
                <a:lnTo>
                  <a:pt x="2900" y="7565"/>
                </a:lnTo>
                <a:lnTo>
                  <a:pt x="2522" y="7691"/>
                </a:lnTo>
                <a:lnTo>
                  <a:pt x="2144" y="7817"/>
                </a:lnTo>
                <a:lnTo>
                  <a:pt x="127" y="7691"/>
                </a:lnTo>
                <a:lnTo>
                  <a:pt x="0" y="13995"/>
                </a:lnTo>
                <a:lnTo>
                  <a:pt x="1892" y="13995"/>
                </a:lnTo>
                <a:lnTo>
                  <a:pt x="2270" y="14121"/>
                </a:lnTo>
                <a:lnTo>
                  <a:pt x="2648" y="14247"/>
                </a:lnTo>
                <a:lnTo>
                  <a:pt x="3026" y="14500"/>
                </a:lnTo>
                <a:lnTo>
                  <a:pt x="3153" y="14878"/>
                </a:lnTo>
                <a:lnTo>
                  <a:pt x="3405" y="15256"/>
                </a:lnTo>
                <a:lnTo>
                  <a:pt x="3657" y="15634"/>
                </a:lnTo>
                <a:lnTo>
                  <a:pt x="3783" y="16013"/>
                </a:lnTo>
                <a:lnTo>
                  <a:pt x="3909" y="16517"/>
                </a:lnTo>
                <a:lnTo>
                  <a:pt x="3783" y="16895"/>
                </a:lnTo>
                <a:lnTo>
                  <a:pt x="3657" y="17273"/>
                </a:lnTo>
                <a:lnTo>
                  <a:pt x="2648" y="18912"/>
                </a:lnTo>
                <a:lnTo>
                  <a:pt x="7944" y="22191"/>
                </a:lnTo>
                <a:lnTo>
                  <a:pt x="8952" y="20552"/>
                </a:lnTo>
                <a:lnTo>
                  <a:pt x="9204" y="20173"/>
                </a:lnTo>
                <a:lnTo>
                  <a:pt x="9583" y="20047"/>
                </a:lnTo>
                <a:lnTo>
                  <a:pt x="9961" y="19921"/>
                </a:lnTo>
                <a:lnTo>
                  <a:pt x="11726" y="19921"/>
                </a:lnTo>
                <a:lnTo>
                  <a:pt x="12104" y="20047"/>
                </a:lnTo>
                <a:lnTo>
                  <a:pt x="12357" y="20299"/>
                </a:lnTo>
                <a:lnTo>
                  <a:pt x="12609" y="20678"/>
                </a:lnTo>
                <a:lnTo>
                  <a:pt x="13491" y="22317"/>
                </a:lnTo>
                <a:lnTo>
                  <a:pt x="19039" y="19417"/>
                </a:lnTo>
                <a:lnTo>
                  <a:pt x="18156" y="17652"/>
                </a:lnTo>
                <a:lnTo>
                  <a:pt x="18030" y="17273"/>
                </a:lnTo>
                <a:lnTo>
                  <a:pt x="18030" y="16895"/>
                </a:lnTo>
                <a:lnTo>
                  <a:pt x="18030" y="16517"/>
                </a:lnTo>
                <a:lnTo>
                  <a:pt x="18282" y="16139"/>
                </a:lnTo>
                <a:lnTo>
                  <a:pt x="18787" y="15382"/>
                </a:lnTo>
                <a:lnTo>
                  <a:pt x="19039" y="15004"/>
                </a:lnTo>
                <a:lnTo>
                  <a:pt x="19291" y="14752"/>
                </a:lnTo>
                <a:lnTo>
                  <a:pt x="19669" y="14626"/>
                </a:lnTo>
                <a:lnTo>
                  <a:pt x="22065" y="14626"/>
                </a:lnTo>
                <a:lnTo>
                  <a:pt x="22191" y="8448"/>
                </a:lnTo>
                <a:lnTo>
                  <a:pt x="20300" y="8321"/>
                </a:lnTo>
                <a:lnTo>
                  <a:pt x="19922" y="8321"/>
                </a:lnTo>
                <a:lnTo>
                  <a:pt x="19543" y="8069"/>
                </a:lnTo>
                <a:lnTo>
                  <a:pt x="19165" y="7817"/>
                </a:lnTo>
                <a:lnTo>
                  <a:pt x="19039" y="7439"/>
                </a:lnTo>
                <a:lnTo>
                  <a:pt x="18787" y="7061"/>
                </a:lnTo>
                <a:lnTo>
                  <a:pt x="18535" y="6682"/>
                </a:lnTo>
                <a:lnTo>
                  <a:pt x="18409" y="6304"/>
                </a:lnTo>
                <a:lnTo>
                  <a:pt x="18282" y="5926"/>
                </a:lnTo>
                <a:lnTo>
                  <a:pt x="18409" y="5422"/>
                </a:lnTo>
                <a:lnTo>
                  <a:pt x="18535" y="5043"/>
                </a:lnTo>
                <a:lnTo>
                  <a:pt x="19543" y="3404"/>
                </a:lnTo>
                <a:lnTo>
                  <a:pt x="14248" y="126"/>
                </a:lnTo>
                <a:lnTo>
                  <a:pt x="13239" y="1765"/>
                </a:lnTo>
                <a:lnTo>
                  <a:pt x="12987" y="2143"/>
                </a:lnTo>
                <a:lnTo>
                  <a:pt x="12609" y="2396"/>
                </a:lnTo>
                <a:lnTo>
                  <a:pt x="12230" y="2522"/>
                </a:lnTo>
                <a:lnTo>
                  <a:pt x="11852" y="2522"/>
                </a:lnTo>
                <a:lnTo>
                  <a:pt x="10844" y="2396"/>
                </a:lnTo>
                <a:lnTo>
                  <a:pt x="10465" y="2396"/>
                </a:lnTo>
                <a:lnTo>
                  <a:pt x="10087" y="2269"/>
                </a:lnTo>
                <a:lnTo>
                  <a:pt x="9835" y="2017"/>
                </a:lnTo>
                <a:lnTo>
                  <a:pt x="9583" y="1639"/>
                </a:lnTo>
                <a:lnTo>
                  <a:pt x="8700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1"/>
          <p:cNvSpPr/>
          <p:nvPr/>
        </p:nvSpPr>
        <p:spPr>
          <a:xfrm>
            <a:off x="1832151" y="760160"/>
            <a:ext cx="299556" cy="297123"/>
          </a:xfrm>
          <a:custGeom>
            <a:avLst/>
            <a:gdLst/>
            <a:ahLst/>
            <a:cxnLst/>
            <a:rect l="l" t="t" r="r" b="b"/>
            <a:pathLst>
              <a:path w="15509" h="15383" extrusionOk="0">
                <a:moveTo>
                  <a:pt x="8448" y="4161"/>
                </a:moveTo>
                <a:lnTo>
                  <a:pt x="9079" y="4413"/>
                </a:lnTo>
                <a:lnTo>
                  <a:pt x="9709" y="4791"/>
                </a:lnTo>
                <a:lnTo>
                  <a:pt x="10213" y="5170"/>
                </a:lnTo>
                <a:lnTo>
                  <a:pt x="10718" y="5674"/>
                </a:lnTo>
                <a:lnTo>
                  <a:pt x="11096" y="6304"/>
                </a:lnTo>
                <a:lnTo>
                  <a:pt x="11222" y="6935"/>
                </a:lnTo>
                <a:lnTo>
                  <a:pt x="11348" y="7691"/>
                </a:lnTo>
                <a:lnTo>
                  <a:pt x="11222" y="8448"/>
                </a:lnTo>
                <a:lnTo>
                  <a:pt x="11096" y="9078"/>
                </a:lnTo>
                <a:lnTo>
                  <a:pt x="10718" y="9709"/>
                </a:lnTo>
                <a:lnTo>
                  <a:pt x="10213" y="10213"/>
                </a:lnTo>
                <a:lnTo>
                  <a:pt x="9709" y="10717"/>
                </a:lnTo>
                <a:lnTo>
                  <a:pt x="9079" y="10970"/>
                </a:lnTo>
                <a:lnTo>
                  <a:pt x="8448" y="11222"/>
                </a:lnTo>
                <a:lnTo>
                  <a:pt x="7692" y="11348"/>
                </a:lnTo>
                <a:lnTo>
                  <a:pt x="7061" y="11222"/>
                </a:lnTo>
                <a:lnTo>
                  <a:pt x="6305" y="10970"/>
                </a:lnTo>
                <a:lnTo>
                  <a:pt x="5674" y="10717"/>
                </a:lnTo>
                <a:lnTo>
                  <a:pt x="5170" y="10213"/>
                </a:lnTo>
                <a:lnTo>
                  <a:pt x="4792" y="9709"/>
                </a:lnTo>
                <a:lnTo>
                  <a:pt x="4414" y="9078"/>
                </a:lnTo>
                <a:lnTo>
                  <a:pt x="4161" y="8448"/>
                </a:lnTo>
                <a:lnTo>
                  <a:pt x="4161" y="7691"/>
                </a:lnTo>
                <a:lnTo>
                  <a:pt x="4161" y="6935"/>
                </a:lnTo>
                <a:lnTo>
                  <a:pt x="4414" y="6304"/>
                </a:lnTo>
                <a:lnTo>
                  <a:pt x="4792" y="5674"/>
                </a:lnTo>
                <a:lnTo>
                  <a:pt x="5170" y="5170"/>
                </a:lnTo>
                <a:lnTo>
                  <a:pt x="5674" y="4791"/>
                </a:lnTo>
                <a:lnTo>
                  <a:pt x="6305" y="4413"/>
                </a:lnTo>
                <a:lnTo>
                  <a:pt x="7061" y="4161"/>
                </a:lnTo>
                <a:close/>
                <a:moveTo>
                  <a:pt x="5548" y="0"/>
                </a:moveTo>
                <a:lnTo>
                  <a:pt x="5548" y="1387"/>
                </a:lnTo>
                <a:lnTo>
                  <a:pt x="5548" y="1639"/>
                </a:lnTo>
                <a:lnTo>
                  <a:pt x="5422" y="1892"/>
                </a:lnTo>
                <a:lnTo>
                  <a:pt x="5170" y="2144"/>
                </a:lnTo>
                <a:lnTo>
                  <a:pt x="4918" y="2270"/>
                </a:lnTo>
                <a:lnTo>
                  <a:pt x="4414" y="2648"/>
                </a:lnTo>
                <a:lnTo>
                  <a:pt x="4161" y="2774"/>
                </a:lnTo>
                <a:lnTo>
                  <a:pt x="3531" y="2774"/>
                </a:lnTo>
                <a:lnTo>
                  <a:pt x="3279" y="2648"/>
                </a:lnTo>
                <a:lnTo>
                  <a:pt x="2144" y="2018"/>
                </a:lnTo>
                <a:lnTo>
                  <a:pt x="1" y="5800"/>
                </a:lnTo>
                <a:lnTo>
                  <a:pt x="1135" y="6431"/>
                </a:lnTo>
                <a:lnTo>
                  <a:pt x="1388" y="6557"/>
                </a:lnTo>
                <a:lnTo>
                  <a:pt x="1514" y="6809"/>
                </a:lnTo>
                <a:lnTo>
                  <a:pt x="1640" y="7061"/>
                </a:lnTo>
                <a:lnTo>
                  <a:pt x="1640" y="7439"/>
                </a:lnTo>
                <a:lnTo>
                  <a:pt x="1640" y="7691"/>
                </a:lnTo>
                <a:lnTo>
                  <a:pt x="1640" y="8070"/>
                </a:lnTo>
                <a:lnTo>
                  <a:pt x="1640" y="8322"/>
                </a:lnTo>
                <a:lnTo>
                  <a:pt x="1514" y="8574"/>
                </a:lnTo>
                <a:lnTo>
                  <a:pt x="1388" y="8826"/>
                </a:lnTo>
                <a:lnTo>
                  <a:pt x="1135" y="8952"/>
                </a:lnTo>
                <a:lnTo>
                  <a:pt x="1" y="9709"/>
                </a:lnTo>
                <a:lnTo>
                  <a:pt x="2144" y="13491"/>
                </a:lnTo>
                <a:lnTo>
                  <a:pt x="3279" y="12861"/>
                </a:lnTo>
                <a:lnTo>
                  <a:pt x="3531" y="12735"/>
                </a:lnTo>
                <a:lnTo>
                  <a:pt x="3909" y="12609"/>
                </a:lnTo>
                <a:lnTo>
                  <a:pt x="4161" y="12735"/>
                </a:lnTo>
                <a:lnTo>
                  <a:pt x="4414" y="12861"/>
                </a:lnTo>
                <a:lnTo>
                  <a:pt x="4918" y="13113"/>
                </a:lnTo>
                <a:lnTo>
                  <a:pt x="5170" y="13365"/>
                </a:lnTo>
                <a:lnTo>
                  <a:pt x="5422" y="13491"/>
                </a:lnTo>
                <a:lnTo>
                  <a:pt x="5548" y="13743"/>
                </a:lnTo>
                <a:lnTo>
                  <a:pt x="5548" y="14122"/>
                </a:lnTo>
                <a:lnTo>
                  <a:pt x="5548" y="15382"/>
                </a:lnTo>
                <a:lnTo>
                  <a:pt x="9961" y="15382"/>
                </a:lnTo>
                <a:lnTo>
                  <a:pt x="9961" y="14122"/>
                </a:lnTo>
                <a:lnTo>
                  <a:pt x="9961" y="13743"/>
                </a:lnTo>
                <a:lnTo>
                  <a:pt x="10087" y="13491"/>
                </a:lnTo>
                <a:lnTo>
                  <a:pt x="10213" y="13365"/>
                </a:lnTo>
                <a:lnTo>
                  <a:pt x="10466" y="13113"/>
                </a:lnTo>
                <a:lnTo>
                  <a:pt x="11096" y="12861"/>
                </a:lnTo>
                <a:lnTo>
                  <a:pt x="11348" y="12735"/>
                </a:lnTo>
                <a:lnTo>
                  <a:pt x="11600" y="12609"/>
                </a:lnTo>
                <a:lnTo>
                  <a:pt x="11852" y="12735"/>
                </a:lnTo>
                <a:lnTo>
                  <a:pt x="12105" y="12861"/>
                </a:lnTo>
                <a:lnTo>
                  <a:pt x="13365" y="13491"/>
                </a:lnTo>
                <a:lnTo>
                  <a:pt x="15509" y="9709"/>
                </a:lnTo>
                <a:lnTo>
                  <a:pt x="14374" y="8952"/>
                </a:lnTo>
                <a:lnTo>
                  <a:pt x="14122" y="8826"/>
                </a:lnTo>
                <a:lnTo>
                  <a:pt x="13996" y="8574"/>
                </a:lnTo>
                <a:lnTo>
                  <a:pt x="13870" y="8322"/>
                </a:lnTo>
                <a:lnTo>
                  <a:pt x="13870" y="8070"/>
                </a:lnTo>
                <a:lnTo>
                  <a:pt x="13870" y="7691"/>
                </a:lnTo>
                <a:lnTo>
                  <a:pt x="13870" y="7439"/>
                </a:lnTo>
                <a:lnTo>
                  <a:pt x="13870" y="7061"/>
                </a:lnTo>
                <a:lnTo>
                  <a:pt x="13996" y="6809"/>
                </a:lnTo>
                <a:lnTo>
                  <a:pt x="14122" y="6557"/>
                </a:lnTo>
                <a:lnTo>
                  <a:pt x="14374" y="6431"/>
                </a:lnTo>
                <a:lnTo>
                  <a:pt x="15509" y="5800"/>
                </a:lnTo>
                <a:lnTo>
                  <a:pt x="13365" y="2018"/>
                </a:lnTo>
                <a:lnTo>
                  <a:pt x="12105" y="2648"/>
                </a:lnTo>
                <a:lnTo>
                  <a:pt x="11852" y="2774"/>
                </a:lnTo>
                <a:lnTo>
                  <a:pt x="11348" y="2774"/>
                </a:lnTo>
                <a:lnTo>
                  <a:pt x="11096" y="2648"/>
                </a:lnTo>
                <a:lnTo>
                  <a:pt x="10466" y="2270"/>
                </a:lnTo>
                <a:lnTo>
                  <a:pt x="10213" y="2144"/>
                </a:lnTo>
                <a:lnTo>
                  <a:pt x="10087" y="1892"/>
                </a:lnTo>
                <a:lnTo>
                  <a:pt x="9961" y="1639"/>
                </a:lnTo>
                <a:lnTo>
                  <a:pt x="9961" y="1387"/>
                </a:lnTo>
                <a:lnTo>
                  <a:pt x="9961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1"/>
          <p:cNvSpPr/>
          <p:nvPr/>
        </p:nvSpPr>
        <p:spPr>
          <a:xfrm>
            <a:off x="7981951" y="1509350"/>
            <a:ext cx="293043" cy="290662"/>
          </a:xfrm>
          <a:custGeom>
            <a:avLst/>
            <a:gdLst/>
            <a:ahLst/>
            <a:cxnLst/>
            <a:rect l="l" t="t" r="r" b="b"/>
            <a:pathLst>
              <a:path w="15509" h="15383" extrusionOk="0">
                <a:moveTo>
                  <a:pt x="8448" y="4161"/>
                </a:moveTo>
                <a:lnTo>
                  <a:pt x="9204" y="4413"/>
                </a:lnTo>
                <a:lnTo>
                  <a:pt x="9835" y="4792"/>
                </a:lnTo>
                <a:lnTo>
                  <a:pt x="10339" y="5170"/>
                </a:lnTo>
                <a:lnTo>
                  <a:pt x="10717" y="5674"/>
                </a:lnTo>
                <a:lnTo>
                  <a:pt x="11095" y="6305"/>
                </a:lnTo>
                <a:lnTo>
                  <a:pt x="11348" y="6935"/>
                </a:lnTo>
                <a:lnTo>
                  <a:pt x="11348" y="7692"/>
                </a:lnTo>
                <a:lnTo>
                  <a:pt x="11348" y="8448"/>
                </a:lnTo>
                <a:lnTo>
                  <a:pt x="11095" y="9079"/>
                </a:lnTo>
                <a:lnTo>
                  <a:pt x="10717" y="9709"/>
                </a:lnTo>
                <a:lnTo>
                  <a:pt x="10339" y="10213"/>
                </a:lnTo>
                <a:lnTo>
                  <a:pt x="9835" y="10718"/>
                </a:lnTo>
                <a:lnTo>
                  <a:pt x="9204" y="10970"/>
                </a:lnTo>
                <a:lnTo>
                  <a:pt x="8448" y="11222"/>
                </a:lnTo>
                <a:lnTo>
                  <a:pt x="7817" y="11348"/>
                </a:lnTo>
                <a:lnTo>
                  <a:pt x="7061" y="11222"/>
                </a:lnTo>
                <a:lnTo>
                  <a:pt x="6430" y="10970"/>
                </a:lnTo>
                <a:lnTo>
                  <a:pt x="5800" y="10718"/>
                </a:lnTo>
                <a:lnTo>
                  <a:pt x="5296" y="10213"/>
                </a:lnTo>
                <a:lnTo>
                  <a:pt x="4791" y="9709"/>
                </a:lnTo>
                <a:lnTo>
                  <a:pt x="4413" y="9079"/>
                </a:lnTo>
                <a:lnTo>
                  <a:pt x="4287" y="8448"/>
                </a:lnTo>
                <a:lnTo>
                  <a:pt x="4161" y="7692"/>
                </a:lnTo>
                <a:lnTo>
                  <a:pt x="4287" y="6935"/>
                </a:lnTo>
                <a:lnTo>
                  <a:pt x="4413" y="6305"/>
                </a:lnTo>
                <a:lnTo>
                  <a:pt x="4791" y="5674"/>
                </a:lnTo>
                <a:lnTo>
                  <a:pt x="5170" y="5170"/>
                </a:lnTo>
                <a:lnTo>
                  <a:pt x="5800" y="4792"/>
                </a:lnTo>
                <a:lnTo>
                  <a:pt x="6430" y="4413"/>
                </a:lnTo>
                <a:lnTo>
                  <a:pt x="7061" y="4161"/>
                </a:lnTo>
                <a:close/>
                <a:moveTo>
                  <a:pt x="5548" y="1"/>
                </a:moveTo>
                <a:lnTo>
                  <a:pt x="5548" y="1387"/>
                </a:lnTo>
                <a:lnTo>
                  <a:pt x="5548" y="1640"/>
                </a:lnTo>
                <a:lnTo>
                  <a:pt x="5422" y="1892"/>
                </a:lnTo>
                <a:lnTo>
                  <a:pt x="5296" y="2144"/>
                </a:lnTo>
                <a:lnTo>
                  <a:pt x="5043" y="2270"/>
                </a:lnTo>
                <a:lnTo>
                  <a:pt x="4413" y="2648"/>
                </a:lnTo>
                <a:lnTo>
                  <a:pt x="4161" y="2774"/>
                </a:lnTo>
                <a:lnTo>
                  <a:pt x="3657" y="2774"/>
                </a:lnTo>
                <a:lnTo>
                  <a:pt x="3404" y="2648"/>
                </a:lnTo>
                <a:lnTo>
                  <a:pt x="2144" y="2018"/>
                </a:lnTo>
                <a:lnTo>
                  <a:pt x="0" y="5800"/>
                </a:lnTo>
                <a:lnTo>
                  <a:pt x="1135" y="6431"/>
                </a:lnTo>
                <a:lnTo>
                  <a:pt x="1387" y="6557"/>
                </a:lnTo>
                <a:lnTo>
                  <a:pt x="1513" y="6809"/>
                </a:lnTo>
                <a:lnTo>
                  <a:pt x="1639" y="7061"/>
                </a:lnTo>
                <a:lnTo>
                  <a:pt x="1639" y="7439"/>
                </a:lnTo>
                <a:lnTo>
                  <a:pt x="1639" y="7692"/>
                </a:lnTo>
                <a:lnTo>
                  <a:pt x="1639" y="8070"/>
                </a:lnTo>
                <a:lnTo>
                  <a:pt x="1639" y="8322"/>
                </a:lnTo>
                <a:lnTo>
                  <a:pt x="1513" y="8574"/>
                </a:lnTo>
                <a:lnTo>
                  <a:pt x="1387" y="8826"/>
                </a:lnTo>
                <a:lnTo>
                  <a:pt x="1135" y="8952"/>
                </a:lnTo>
                <a:lnTo>
                  <a:pt x="0" y="9709"/>
                </a:lnTo>
                <a:lnTo>
                  <a:pt x="2144" y="13491"/>
                </a:lnTo>
                <a:lnTo>
                  <a:pt x="3404" y="12735"/>
                </a:lnTo>
                <a:lnTo>
                  <a:pt x="3657" y="12735"/>
                </a:lnTo>
                <a:lnTo>
                  <a:pt x="3909" y="12609"/>
                </a:lnTo>
                <a:lnTo>
                  <a:pt x="4161" y="12735"/>
                </a:lnTo>
                <a:lnTo>
                  <a:pt x="4413" y="12861"/>
                </a:lnTo>
                <a:lnTo>
                  <a:pt x="5043" y="13113"/>
                </a:lnTo>
                <a:lnTo>
                  <a:pt x="5296" y="13365"/>
                </a:lnTo>
                <a:lnTo>
                  <a:pt x="5422" y="13491"/>
                </a:lnTo>
                <a:lnTo>
                  <a:pt x="5548" y="13744"/>
                </a:lnTo>
                <a:lnTo>
                  <a:pt x="5548" y="14122"/>
                </a:lnTo>
                <a:lnTo>
                  <a:pt x="5548" y="15383"/>
                </a:lnTo>
                <a:lnTo>
                  <a:pt x="9961" y="15383"/>
                </a:lnTo>
                <a:lnTo>
                  <a:pt x="9961" y="14122"/>
                </a:lnTo>
                <a:lnTo>
                  <a:pt x="9961" y="13744"/>
                </a:lnTo>
                <a:lnTo>
                  <a:pt x="10087" y="13491"/>
                </a:lnTo>
                <a:lnTo>
                  <a:pt x="10339" y="13365"/>
                </a:lnTo>
                <a:lnTo>
                  <a:pt x="10591" y="13113"/>
                </a:lnTo>
                <a:lnTo>
                  <a:pt x="11095" y="12861"/>
                </a:lnTo>
                <a:lnTo>
                  <a:pt x="11348" y="12735"/>
                </a:lnTo>
                <a:lnTo>
                  <a:pt x="11600" y="12609"/>
                </a:lnTo>
                <a:lnTo>
                  <a:pt x="11978" y="12735"/>
                </a:lnTo>
                <a:lnTo>
                  <a:pt x="12230" y="12735"/>
                </a:lnTo>
                <a:lnTo>
                  <a:pt x="13365" y="13491"/>
                </a:lnTo>
                <a:lnTo>
                  <a:pt x="15508" y="9709"/>
                </a:lnTo>
                <a:lnTo>
                  <a:pt x="14374" y="8952"/>
                </a:lnTo>
                <a:lnTo>
                  <a:pt x="14121" y="8826"/>
                </a:lnTo>
                <a:lnTo>
                  <a:pt x="13995" y="8574"/>
                </a:lnTo>
                <a:lnTo>
                  <a:pt x="13869" y="8322"/>
                </a:lnTo>
                <a:lnTo>
                  <a:pt x="13869" y="8070"/>
                </a:lnTo>
                <a:lnTo>
                  <a:pt x="13869" y="7692"/>
                </a:lnTo>
                <a:lnTo>
                  <a:pt x="13869" y="7439"/>
                </a:lnTo>
                <a:lnTo>
                  <a:pt x="13869" y="7061"/>
                </a:lnTo>
                <a:lnTo>
                  <a:pt x="13995" y="6809"/>
                </a:lnTo>
                <a:lnTo>
                  <a:pt x="14121" y="6557"/>
                </a:lnTo>
                <a:lnTo>
                  <a:pt x="14374" y="6431"/>
                </a:lnTo>
                <a:lnTo>
                  <a:pt x="15508" y="5800"/>
                </a:lnTo>
                <a:lnTo>
                  <a:pt x="13365" y="2018"/>
                </a:lnTo>
                <a:lnTo>
                  <a:pt x="12230" y="2648"/>
                </a:lnTo>
                <a:lnTo>
                  <a:pt x="11978" y="2774"/>
                </a:lnTo>
                <a:lnTo>
                  <a:pt x="11348" y="2774"/>
                </a:lnTo>
                <a:lnTo>
                  <a:pt x="11095" y="2648"/>
                </a:lnTo>
                <a:lnTo>
                  <a:pt x="10591" y="2270"/>
                </a:lnTo>
                <a:lnTo>
                  <a:pt x="10339" y="2144"/>
                </a:lnTo>
                <a:lnTo>
                  <a:pt x="10087" y="1892"/>
                </a:lnTo>
                <a:lnTo>
                  <a:pt x="9961" y="1640"/>
                </a:lnTo>
                <a:lnTo>
                  <a:pt x="9961" y="1387"/>
                </a:lnTo>
                <a:lnTo>
                  <a:pt x="9961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31"/>
          <p:cNvGrpSpPr/>
          <p:nvPr/>
        </p:nvGrpSpPr>
        <p:grpSpPr>
          <a:xfrm>
            <a:off x="7287584" y="1933570"/>
            <a:ext cx="1136455" cy="668850"/>
            <a:chOff x="6626732" y="408400"/>
            <a:chExt cx="1625830" cy="956867"/>
          </a:xfrm>
        </p:grpSpPr>
        <p:sp>
          <p:nvSpPr>
            <p:cNvPr id="543" name="Google Shape;543;p31"/>
            <p:cNvSpPr/>
            <p:nvPr/>
          </p:nvSpPr>
          <p:spPr>
            <a:xfrm>
              <a:off x="6626732" y="496141"/>
              <a:ext cx="863646" cy="869126"/>
            </a:xfrm>
            <a:custGeom>
              <a:avLst/>
              <a:gdLst/>
              <a:ahLst/>
              <a:cxnLst/>
              <a:rect l="l" t="t" r="r" b="b"/>
              <a:pathLst>
                <a:path w="39717" h="39969" extrusionOk="0">
                  <a:moveTo>
                    <a:pt x="19921" y="1"/>
                  </a:moveTo>
                  <a:lnTo>
                    <a:pt x="18156" y="127"/>
                  </a:lnTo>
                  <a:lnTo>
                    <a:pt x="16265" y="379"/>
                  </a:lnTo>
                  <a:lnTo>
                    <a:pt x="14626" y="757"/>
                  </a:lnTo>
                  <a:lnTo>
                    <a:pt x="12861" y="1261"/>
                  </a:lnTo>
                  <a:lnTo>
                    <a:pt x="11222" y="2018"/>
                  </a:lnTo>
                  <a:lnTo>
                    <a:pt x="9709" y="2774"/>
                  </a:lnTo>
                  <a:lnTo>
                    <a:pt x="8196" y="3783"/>
                  </a:lnTo>
                  <a:lnTo>
                    <a:pt x="6935" y="4918"/>
                  </a:lnTo>
                  <a:lnTo>
                    <a:pt x="5674" y="6053"/>
                  </a:lnTo>
                  <a:lnTo>
                    <a:pt x="4413" y="7313"/>
                  </a:lnTo>
                  <a:lnTo>
                    <a:pt x="3404" y="8826"/>
                  </a:lnTo>
                  <a:lnTo>
                    <a:pt x="2522" y="10339"/>
                  </a:lnTo>
                  <a:lnTo>
                    <a:pt x="1639" y="11852"/>
                  </a:lnTo>
                  <a:lnTo>
                    <a:pt x="1009" y="13492"/>
                  </a:lnTo>
                  <a:lnTo>
                    <a:pt x="505" y="15257"/>
                  </a:lnTo>
                  <a:lnTo>
                    <a:pt x="126" y="17022"/>
                  </a:lnTo>
                  <a:lnTo>
                    <a:pt x="0" y="19165"/>
                  </a:lnTo>
                  <a:lnTo>
                    <a:pt x="0" y="21183"/>
                  </a:lnTo>
                  <a:lnTo>
                    <a:pt x="126" y="23074"/>
                  </a:lnTo>
                  <a:lnTo>
                    <a:pt x="631" y="24965"/>
                  </a:lnTo>
                  <a:lnTo>
                    <a:pt x="1135" y="26856"/>
                  </a:lnTo>
                  <a:lnTo>
                    <a:pt x="1891" y="28621"/>
                  </a:lnTo>
                  <a:lnTo>
                    <a:pt x="2774" y="30387"/>
                  </a:lnTo>
                  <a:lnTo>
                    <a:pt x="3909" y="31900"/>
                  </a:lnTo>
                  <a:lnTo>
                    <a:pt x="5044" y="33413"/>
                  </a:lnTo>
                  <a:lnTo>
                    <a:pt x="6430" y="34800"/>
                  </a:lnTo>
                  <a:lnTo>
                    <a:pt x="7943" y="36060"/>
                  </a:lnTo>
                  <a:lnTo>
                    <a:pt x="9583" y="37069"/>
                  </a:lnTo>
                  <a:lnTo>
                    <a:pt x="11222" y="38078"/>
                  </a:lnTo>
                  <a:lnTo>
                    <a:pt x="13113" y="38834"/>
                  </a:lnTo>
                  <a:lnTo>
                    <a:pt x="15004" y="39339"/>
                  </a:lnTo>
                  <a:lnTo>
                    <a:pt x="17021" y="39843"/>
                  </a:lnTo>
                  <a:lnTo>
                    <a:pt x="19039" y="39969"/>
                  </a:lnTo>
                  <a:lnTo>
                    <a:pt x="21056" y="39969"/>
                  </a:lnTo>
                  <a:lnTo>
                    <a:pt x="23073" y="39717"/>
                  </a:lnTo>
                  <a:lnTo>
                    <a:pt x="24965" y="39339"/>
                  </a:lnTo>
                  <a:lnTo>
                    <a:pt x="26856" y="38834"/>
                  </a:lnTo>
                  <a:lnTo>
                    <a:pt x="28621" y="38078"/>
                  </a:lnTo>
                  <a:lnTo>
                    <a:pt x="30260" y="37195"/>
                  </a:lnTo>
                  <a:lnTo>
                    <a:pt x="31899" y="36060"/>
                  </a:lnTo>
                  <a:lnTo>
                    <a:pt x="33286" y="34800"/>
                  </a:lnTo>
                  <a:lnTo>
                    <a:pt x="34673" y="33539"/>
                  </a:lnTo>
                  <a:lnTo>
                    <a:pt x="35934" y="32026"/>
                  </a:lnTo>
                  <a:lnTo>
                    <a:pt x="37069" y="30387"/>
                  </a:lnTo>
                  <a:lnTo>
                    <a:pt x="37951" y="28748"/>
                  </a:lnTo>
                  <a:lnTo>
                    <a:pt x="38708" y="26856"/>
                  </a:lnTo>
                  <a:lnTo>
                    <a:pt x="39338" y="24965"/>
                  </a:lnTo>
                  <a:lnTo>
                    <a:pt x="39716" y="22948"/>
                  </a:lnTo>
                  <a:lnTo>
                    <a:pt x="19921" y="20048"/>
                  </a:lnTo>
                  <a:lnTo>
                    <a:pt x="1992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7147634" y="408400"/>
              <a:ext cx="435966" cy="499026"/>
            </a:xfrm>
            <a:custGeom>
              <a:avLst/>
              <a:gdLst/>
              <a:ahLst/>
              <a:cxnLst/>
              <a:rect l="l" t="t" r="r" b="b"/>
              <a:pathLst>
                <a:path w="20049" h="22949" extrusionOk="0">
                  <a:moveTo>
                    <a:pt x="1" y="1"/>
                  </a:moveTo>
                  <a:lnTo>
                    <a:pt x="1" y="19922"/>
                  </a:lnTo>
                  <a:lnTo>
                    <a:pt x="19796" y="22948"/>
                  </a:lnTo>
                  <a:lnTo>
                    <a:pt x="20048" y="21435"/>
                  </a:lnTo>
                  <a:lnTo>
                    <a:pt x="20048" y="19922"/>
                  </a:lnTo>
                  <a:lnTo>
                    <a:pt x="19922" y="17905"/>
                  </a:lnTo>
                  <a:lnTo>
                    <a:pt x="19670" y="15887"/>
                  </a:lnTo>
                  <a:lnTo>
                    <a:pt x="19166" y="13996"/>
                  </a:lnTo>
                  <a:lnTo>
                    <a:pt x="18409" y="12105"/>
                  </a:lnTo>
                  <a:lnTo>
                    <a:pt x="17653" y="10466"/>
                  </a:lnTo>
                  <a:lnTo>
                    <a:pt x="16644" y="8701"/>
                  </a:lnTo>
                  <a:lnTo>
                    <a:pt x="15509" y="7188"/>
                  </a:lnTo>
                  <a:lnTo>
                    <a:pt x="14122" y="5801"/>
                  </a:lnTo>
                  <a:lnTo>
                    <a:pt x="12735" y="4540"/>
                  </a:lnTo>
                  <a:lnTo>
                    <a:pt x="11222" y="3405"/>
                  </a:lnTo>
                  <a:lnTo>
                    <a:pt x="9583" y="2397"/>
                  </a:lnTo>
                  <a:lnTo>
                    <a:pt x="7818" y="1514"/>
                  </a:lnTo>
                  <a:lnTo>
                    <a:pt x="6053" y="884"/>
                  </a:lnTo>
                  <a:lnTo>
                    <a:pt x="4036" y="379"/>
                  </a:lnTo>
                  <a:lnTo>
                    <a:pt x="2144" y="1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7281996" y="1167844"/>
              <a:ext cx="460603" cy="11003"/>
            </a:xfrm>
            <a:custGeom>
              <a:avLst/>
              <a:gdLst/>
              <a:ahLst/>
              <a:cxnLst/>
              <a:rect l="l" t="t" r="r" b="b"/>
              <a:pathLst>
                <a:path w="21182" h="506" extrusionOk="0">
                  <a:moveTo>
                    <a:pt x="0" y="1"/>
                  </a:moveTo>
                  <a:lnTo>
                    <a:pt x="0" y="505"/>
                  </a:lnTo>
                  <a:lnTo>
                    <a:pt x="21182" y="505"/>
                  </a:lnTo>
                  <a:lnTo>
                    <a:pt x="21182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7737097" y="1134943"/>
              <a:ext cx="76803" cy="74063"/>
            </a:xfrm>
            <a:custGeom>
              <a:avLst/>
              <a:gdLst/>
              <a:ahLst/>
              <a:cxnLst/>
              <a:rect l="l" t="t" r="r" b="b"/>
              <a:pathLst>
                <a:path w="3532" h="3406" extrusionOk="0">
                  <a:moveTo>
                    <a:pt x="2270" y="505"/>
                  </a:moveTo>
                  <a:lnTo>
                    <a:pt x="2648" y="884"/>
                  </a:lnTo>
                  <a:lnTo>
                    <a:pt x="2901" y="1262"/>
                  </a:lnTo>
                  <a:lnTo>
                    <a:pt x="3027" y="1766"/>
                  </a:lnTo>
                  <a:lnTo>
                    <a:pt x="2901" y="2144"/>
                  </a:lnTo>
                  <a:lnTo>
                    <a:pt x="2648" y="2649"/>
                  </a:lnTo>
                  <a:lnTo>
                    <a:pt x="2270" y="2901"/>
                  </a:lnTo>
                  <a:lnTo>
                    <a:pt x="1262" y="2901"/>
                  </a:lnTo>
                  <a:lnTo>
                    <a:pt x="883" y="2649"/>
                  </a:lnTo>
                  <a:lnTo>
                    <a:pt x="631" y="2144"/>
                  </a:lnTo>
                  <a:lnTo>
                    <a:pt x="505" y="1766"/>
                  </a:lnTo>
                  <a:lnTo>
                    <a:pt x="631" y="1262"/>
                  </a:lnTo>
                  <a:lnTo>
                    <a:pt x="883" y="884"/>
                  </a:lnTo>
                  <a:lnTo>
                    <a:pt x="1262" y="505"/>
                  </a:lnTo>
                  <a:close/>
                  <a:moveTo>
                    <a:pt x="1766" y="1"/>
                  </a:moveTo>
                  <a:lnTo>
                    <a:pt x="1135" y="127"/>
                  </a:lnTo>
                  <a:lnTo>
                    <a:pt x="505" y="505"/>
                  </a:lnTo>
                  <a:lnTo>
                    <a:pt x="127" y="1010"/>
                  </a:lnTo>
                  <a:lnTo>
                    <a:pt x="1" y="1766"/>
                  </a:lnTo>
                  <a:lnTo>
                    <a:pt x="127" y="2397"/>
                  </a:lnTo>
                  <a:lnTo>
                    <a:pt x="505" y="2901"/>
                  </a:lnTo>
                  <a:lnTo>
                    <a:pt x="1135" y="3279"/>
                  </a:lnTo>
                  <a:lnTo>
                    <a:pt x="1766" y="3405"/>
                  </a:lnTo>
                  <a:lnTo>
                    <a:pt x="2396" y="3279"/>
                  </a:lnTo>
                  <a:lnTo>
                    <a:pt x="3027" y="2901"/>
                  </a:lnTo>
                  <a:lnTo>
                    <a:pt x="3405" y="2397"/>
                  </a:lnTo>
                  <a:lnTo>
                    <a:pt x="3531" y="1766"/>
                  </a:lnTo>
                  <a:lnTo>
                    <a:pt x="3405" y="1010"/>
                  </a:lnTo>
                  <a:lnTo>
                    <a:pt x="3027" y="505"/>
                  </a:lnTo>
                  <a:lnTo>
                    <a:pt x="2396" y="127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7893378" y="1148665"/>
              <a:ext cx="359184" cy="16461"/>
            </a:xfrm>
            <a:custGeom>
              <a:avLst/>
              <a:gdLst/>
              <a:ahLst/>
              <a:cxnLst/>
              <a:rect l="l" t="t" r="r" b="b"/>
              <a:pathLst>
                <a:path w="16518" h="757" extrusionOk="0">
                  <a:moveTo>
                    <a:pt x="0" y="0"/>
                  </a:moveTo>
                  <a:lnTo>
                    <a:pt x="0" y="757"/>
                  </a:lnTo>
                  <a:lnTo>
                    <a:pt x="16517" y="757"/>
                  </a:lnTo>
                  <a:lnTo>
                    <a:pt x="16517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7893378" y="1178825"/>
              <a:ext cx="202903" cy="16461"/>
            </a:xfrm>
            <a:custGeom>
              <a:avLst/>
              <a:gdLst/>
              <a:ahLst/>
              <a:cxnLst/>
              <a:rect l="l" t="t" r="r" b="b"/>
              <a:pathLst>
                <a:path w="9331" h="757" extrusionOk="0">
                  <a:moveTo>
                    <a:pt x="0" y="0"/>
                  </a:moveTo>
                  <a:lnTo>
                    <a:pt x="0" y="757"/>
                  </a:lnTo>
                  <a:lnTo>
                    <a:pt x="9331" y="757"/>
                  </a:lnTo>
                  <a:lnTo>
                    <a:pt x="9331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uter Mockup" userDrawn="1">
  <p:cSld name="CUSTOM_6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32"/>
          <p:cNvGrpSpPr/>
          <p:nvPr/>
        </p:nvGrpSpPr>
        <p:grpSpPr>
          <a:xfrm>
            <a:off x="8257174" y="3407728"/>
            <a:ext cx="886826" cy="1735772"/>
            <a:chOff x="7323845" y="2621671"/>
            <a:chExt cx="886826" cy="1735772"/>
          </a:xfrm>
        </p:grpSpPr>
        <p:sp>
          <p:nvSpPr>
            <p:cNvPr id="557" name="Google Shape;557;p32"/>
            <p:cNvSpPr/>
            <p:nvPr/>
          </p:nvSpPr>
          <p:spPr>
            <a:xfrm>
              <a:off x="7704176" y="2621671"/>
              <a:ext cx="178459" cy="1395061"/>
            </a:xfrm>
            <a:custGeom>
              <a:avLst/>
              <a:gdLst/>
              <a:ahLst/>
              <a:cxnLst/>
              <a:rect l="l" t="t" r="r" b="b"/>
              <a:pathLst>
                <a:path w="10101" h="78962" extrusionOk="0">
                  <a:moveTo>
                    <a:pt x="9896" y="0"/>
                  </a:moveTo>
                  <a:lnTo>
                    <a:pt x="9794" y="102"/>
                  </a:lnTo>
                  <a:lnTo>
                    <a:pt x="7346" y="8672"/>
                  </a:lnTo>
                  <a:lnTo>
                    <a:pt x="6224" y="12957"/>
                  </a:lnTo>
                  <a:lnTo>
                    <a:pt x="5101" y="17241"/>
                  </a:lnTo>
                  <a:lnTo>
                    <a:pt x="4285" y="21118"/>
                  </a:lnTo>
                  <a:lnTo>
                    <a:pt x="3469" y="24892"/>
                  </a:lnTo>
                  <a:lnTo>
                    <a:pt x="2755" y="28769"/>
                  </a:lnTo>
                  <a:lnTo>
                    <a:pt x="2143" y="32748"/>
                  </a:lnTo>
                  <a:lnTo>
                    <a:pt x="1531" y="36624"/>
                  </a:lnTo>
                  <a:lnTo>
                    <a:pt x="1021" y="40501"/>
                  </a:lnTo>
                  <a:lnTo>
                    <a:pt x="613" y="44480"/>
                  </a:lnTo>
                  <a:lnTo>
                    <a:pt x="307" y="48356"/>
                  </a:lnTo>
                  <a:lnTo>
                    <a:pt x="103" y="52233"/>
                  </a:lnTo>
                  <a:lnTo>
                    <a:pt x="0" y="56008"/>
                  </a:lnTo>
                  <a:lnTo>
                    <a:pt x="0" y="59884"/>
                  </a:lnTo>
                  <a:lnTo>
                    <a:pt x="103" y="63659"/>
                  </a:lnTo>
                  <a:lnTo>
                    <a:pt x="307" y="67434"/>
                  </a:lnTo>
                  <a:lnTo>
                    <a:pt x="613" y="71310"/>
                  </a:lnTo>
                  <a:lnTo>
                    <a:pt x="1123" y="75085"/>
                  </a:lnTo>
                  <a:lnTo>
                    <a:pt x="1429" y="77023"/>
                  </a:lnTo>
                  <a:lnTo>
                    <a:pt x="1735" y="78859"/>
                  </a:lnTo>
                  <a:lnTo>
                    <a:pt x="1837" y="78962"/>
                  </a:lnTo>
                  <a:lnTo>
                    <a:pt x="1939" y="78962"/>
                  </a:lnTo>
                  <a:lnTo>
                    <a:pt x="2041" y="78859"/>
                  </a:lnTo>
                  <a:lnTo>
                    <a:pt x="2041" y="78757"/>
                  </a:lnTo>
                  <a:lnTo>
                    <a:pt x="1225" y="70188"/>
                  </a:lnTo>
                  <a:lnTo>
                    <a:pt x="919" y="65801"/>
                  </a:lnTo>
                  <a:lnTo>
                    <a:pt x="715" y="61517"/>
                  </a:lnTo>
                  <a:lnTo>
                    <a:pt x="715" y="57640"/>
                  </a:lnTo>
                  <a:lnTo>
                    <a:pt x="817" y="53763"/>
                  </a:lnTo>
                  <a:lnTo>
                    <a:pt x="1021" y="49887"/>
                  </a:lnTo>
                  <a:lnTo>
                    <a:pt x="1327" y="46010"/>
                  </a:lnTo>
                  <a:lnTo>
                    <a:pt x="1735" y="42133"/>
                  </a:lnTo>
                  <a:lnTo>
                    <a:pt x="2143" y="38257"/>
                  </a:lnTo>
                  <a:lnTo>
                    <a:pt x="2755" y="34380"/>
                  </a:lnTo>
                  <a:lnTo>
                    <a:pt x="3367" y="30503"/>
                  </a:lnTo>
                  <a:lnTo>
                    <a:pt x="3979" y="26729"/>
                  </a:lnTo>
                  <a:lnTo>
                    <a:pt x="4693" y="22852"/>
                  </a:lnTo>
                  <a:lnTo>
                    <a:pt x="6326" y="15303"/>
                  </a:lnTo>
                  <a:lnTo>
                    <a:pt x="8162" y="7652"/>
                  </a:lnTo>
                  <a:lnTo>
                    <a:pt x="10100" y="204"/>
                  </a:lnTo>
                  <a:lnTo>
                    <a:pt x="10100" y="102"/>
                  </a:lnTo>
                  <a:lnTo>
                    <a:pt x="9998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7716791" y="2625276"/>
              <a:ext cx="279394" cy="1029185"/>
            </a:xfrm>
            <a:custGeom>
              <a:avLst/>
              <a:gdLst/>
              <a:ahLst/>
              <a:cxnLst/>
              <a:rect l="l" t="t" r="r" b="b"/>
              <a:pathLst>
                <a:path w="15814" h="58253" extrusionOk="0">
                  <a:moveTo>
                    <a:pt x="9386" y="0"/>
                  </a:moveTo>
                  <a:lnTo>
                    <a:pt x="8468" y="2551"/>
                  </a:lnTo>
                  <a:lnTo>
                    <a:pt x="7652" y="5101"/>
                  </a:lnTo>
                  <a:lnTo>
                    <a:pt x="6224" y="10304"/>
                  </a:lnTo>
                  <a:lnTo>
                    <a:pt x="4897" y="15405"/>
                  </a:lnTo>
                  <a:lnTo>
                    <a:pt x="3775" y="20506"/>
                  </a:lnTo>
                  <a:lnTo>
                    <a:pt x="2857" y="25505"/>
                  </a:lnTo>
                  <a:lnTo>
                    <a:pt x="2143" y="30299"/>
                  </a:lnTo>
                  <a:lnTo>
                    <a:pt x="1531" y="34992"/>
                  </a:lnTo>
                  <a:lnTo>
                    <a:pt x="1021" y="39277"/>
                  </a:lnTo>
                  <a:lnTo>
                    <a:pt x="715" y="43358"/>
                  </a:lnTo>
                  <a:lnTo>
                    <a:pt x="409" y="47030"/>
                  </a:lnTo>
                  <a:lnTo>
                    <a:pt x="103" y="52947"/>
                  </a:lnTo>
                  <a:lnTo>
                    <a:pt x="1" y="56926"/>
                  </a:lnTo>
                  <a:lnTo>
                    <a:pt x="1" y="58252"/>
                  </a:lnTo>
                  <a:lnTo>
                    <a:pt x="205" y="57028"/>
                  </a:lnTo>
                  <a:lnTo>
                    <a:pt x="511" y="55804"/>
                  </a:lnTo>
                  <a:lnTo>
                    <a:pt x="1021" y="54784"/>
                  </a:lnTo>
                  <a:lnTo>
                    <a:pt x="1531" y="53967"/>
                  </a:lnTo>
                  <a:lnTo>
                    <a:pt x="2245" y="53151"/>
                  </a:lnTo>
                  <a:lnTo>
                    <a:pt x="2959" y="52437"/>
                  </a:lnTo>
                  <a:lnTo>
                    <a:pt x="3877" y="51723"/>
                  </a:lnTo>
                  <a:lnTo>
                    <a:pt x="4693" y="51111"/>
                  </a:lnTo>
                  <a:lnTo>
                    <a:pt x="6530" y="49785"/>
                  </a:lnTo>
                  <a:lnTo>
                    <a:pt x="7448" y="49173"/>
                  </a:lnTo>
                  <a:lnTo>
                    <a:pt x="8366" y="48458"/>
                  </a:lnTo>
                  <a:lnTo>
                    <a:pt x="9284" y="47642"/>
                  </a:lnTo>
                  <a:lnTo>
                    <a:pt x="10100" y="46724"/>
                  </a:lnTo>
                  <a:lnTo>
                    <a:pt x="10916" y="45704"/>
                  </a:lnTo>
                  <a:lnTo>
                    <a:pt x="11631" y="44582"/>
                  </a:lnTo>
                  <a:lnTo>
                    <a:pt x="12141" y="43358"/>
                  </a:lnTo>
                  <a:lnTo>
                    <a:pt x="12549" y="42133"/>
                  </a:lnTo>
                  <a:lnTo>
                    <a:pt x="12753" y="40909"/>
                  </a:lnTo>
                  <a:lnTo>
                    <a:pt x="12753" y="39685"/>
                  </a:lnTo>
                  <a:lnTo>
                    <a:pt x="12753" y="38461"/>
                  </a:lnTo>
                  <a:lnTo>
                    <a:pt x="12651" y="37339"/>
                  </a:lnTo>
                  <a:lnTo>
                    <a:pt x="12447" y="36318"/>
                  </a:lnTo>
                  <a:lnTo>
                    <a:pt x="12141" y="35298"/>
                  </a:lnTo>
                  <a:lnTo>
                    <a:pt x="11427" y="33564"/>
                  </a:lnTo>
                  <a:lnTo>
                    <a:pt x="10814" y="32136"/>
                  </a:lnTo>
                  <a:lnTo>
                    <a:pt x="10100" y="31014"/>
                  </a:lnTo>
                  <a:lnTo>
                    <a:pt x="10712" y="30707"/>
                  </a:lnTo>
                  <a:lnTo>
                    <a:pt x="11325" y="30401"/>
                  </a:lnTo>
                  <a:lnTo>
                    <a:pt x="12141" y="29891"/>
                  </a:lnTo>
                  <a:lnTo>
                    <a:pt x="13059" y="29075"/>
                  </a:lnTo>
                  <a:lnTo>
                    <a:pt x="13977" y="28055"/>
                  </a:lnTo>
                  <a:lnTo>
                    <a:pt x="14385" y="27443"/>
                  </a:lnTo>
                  <a:lnTo>
                    <a:pt x="14895" y="26831"/>
                  </a:lnTo>
                  <a:lnTo>
                    <a:pt x="15201" y="26015"/>
                  </a:lnTo>
                  <a:lnTo>
                    <a:pt x="15609" y="25199"/>
                  </a:lnTo>
                  <a:lnTo>
                    <a:pt x="15711" y="24688"/>
                  </a:lnTo>
                  <a:lnTo>
                    <a:pt x="15813" y="24076"/>
                  </a:lnTo>
                  <a:lnTo>
                    <a:pt x="15813" y="22750"/>
                  </a:lnTo>
                  <a:lnTo>
                    <a:pt x="15711" y="21016"/>
                  </a:lnTo>
                  <a:lnTo>
                    <a:pt x="15405" y="19180"/>
                  </a:lnTo>
                  <a:lnTo>
                    <a:pt x="14997" y="17241"/>
                  </a:lnTo>
                  <a:lnTo>
                    <a:pt x="14385" y="15099"/>
                  </a:lnTo>
                  <a:lnTo>
                    <a:pt x="13161" y="10814"/>
                  </a:lnTo>
                  <a:lnTo>
                    <a:pt x="11835" y="6734"/>
                  </a:lnTo>
                  <a:lnTo>
                    <a:pt x="10610" y="3265"/>
                  </a:lnTo>
                  <a:lnTo>
                    <a:pt x="9386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7725802" y="2700985"/>
              <a:ext cx="176657" cy="821892"/>
            </a:xfrm>
            <a:custGeom>
              <a:avLst/>
              <a:gdLst/>
              <a:ahLst/>
              <a:cxnLst/>
              <a:rect l="l" t="t" r="r" b="b"/>
              <a:pathLst>
                <a:path w="9999" h="46520" extrusionOk="0">
                  <a:moveTo>
                    <a:pt x="8162" y="0"/>
                  </a:moveTo>
                  <a:lnTo>
                    <a:pt x="6734" y="4999"/>
                  </a:lnTo>
                  <a:lnTo>
                    <a:pt x="5408" y="10100"/>
                  </a:lnTo>
                  <a:lnTo>
                    <a:pt x="4183" y="15201"/>
                  </a:lnTo>
                  <a:lnTo>
                    <a:pt x="3163" y="20301"/>
                  </a:lnTo>
                  <a:lnTo>
                    <a:pt x="2245" y="25402"/>
                  </a:lnTo>
                  <a:lnTo>
                    <a:pt x="1531" y="30605"/>
                  </a:lnTo>
                  <a:lnTo>
                    <a:pt x="919" y="35808"/>
                  </a:lnTo>
                  <a:lnTo>
                    <a:pt x="409" y="41011"/>
                  </a:lnTo>
                  <a:lnTo>
                    <a:pt x="409" y="41113"/>
                  </a:lnTo>
                  <a:lnTo>
                    <a:pt x="1" y="46520"/>
                  </a:lnTo>
                  <a:lnTo>
                    <a:pt x="511" y="41215"/>
                  </a:lnTo>
                  <a:lnTo>
                    <a:pt x="613" y="41215"/>
                  </a:lnTo>
                  <a:lnTo>
                    <a:pt x="1327" y="40399"/>
                  </a:lnTo>
                  <a:lnTo>
                    <a:pt x="2041" y="39583"/>
                  </a:lnTo>
                  <a:lnTo>
                    <a:pt x="2857" y="38869"/>
                  </a:lnTo>
                  <a:lnTo>
                    <a:pt x="3673" y="38154"/>
                  </a:lnTo>
                  <a:lnTo>
                    <a:pt x="4591" y="37542"/>
                  </a:lnTo>
                  <a:lnTo>
                    <a:pt x="5408" y="37032"/>
                  </a:lnTo>
                  <a:lnTo>
                    <a:pt x="6428" y="36420"/>
                  </a:lnTo>
                  <a:lnTo>
                    <a:pt x="7346" y="36012"/>
                  </a:lnTo>
                  <a:lnTo>
                    <a:pt x="7346" y="35910"/>
                  </a:lnTo>
                  <a:lnTo>
                    <a:pt x="6326" y="36318"/>
                  </a:lnTo>
                  <a:lnTo>
                    <a:pt x="5408" y="36828"/>
                  </a:lnTo>
                  <a:lnTo>
                    <a:pt x="4489" y="37338"/>
                  </a:lnTo>
                  <a:lnTo>
                    <a:pt x="3571" y="37950"/>
                  </a:lnTo>
                  <a:lnTo>
                    <a:pt x="2755" y="38563"/>
                  </a:lnTo>
                  <a:lnTo>
                    <a:pt x="1939" y="39277"/>
                  </a:lnTo>
                  <a:lnTo>
                    <a:pt x="1225" y="39991"/>
                  </a:lnTo>
                  <a:lnTo>
                    <a:pt x="511" y="40807"/>
                  </a:lnTo>
                  <a:lnTo>
                    <a:pt x="919" y="37338"/>
                  </a:lnTo>
                  <a:lnTo>
                    <a:pt x="1735" y="36726"/>
                  </a:lnTo>
                  <a:lnTo>
                    <a:pt x="2551" y="36114"/>
                  </a:lnTo>
                  <a:lnTo>
                    <a:pt x="3367" y="35604"/>
                  </a:lnTo>
                  <a:lnTo>
                    <a:pt x="4285" y="35094"/>
                  </a:lnTo>
                  <a:lnTo>
                    <a:pt x="3367" y="35502"/>
                  </a:lnTo>
                  <a:lnTo>
                    <a:pt x="2551" y="35910"/>
                  </a:lnTo>
                  <a:lnTo>
                    <a:pt x="1735" y="36522"/>
                  </a:lnTo>
                  <a:lnTo>
                    <a:pt x="919" y="37134"/>
                  </a:lnTo>
                  <a:lnTo>
                    <a:pt x="1429" y="33462"/>
                  </a:lnTo>
                  <a:lnTo>
                    <a:pt x="2449" y="32442"/>
                  </a:lnTo>
                  <a:lnTo>
                    <a:pt x="3673" y="31625"/>
                  </a:lnTo>
                  <a:lnTo>
                    <a:pt x="4898" y="30911"/>
                  </a:lnTo>
                  <a:lnTo>
                    <a:pt x="6326" y="30401"/>
                  </a:lnTo>
                  <a:lnTo>
                    <a:pt x="6326" y="30299"/>
                  </a:lnTo>
                  <a:lnTo>
                    <a:pt x="6224" y="30299"/>
                  </a:lnTo>
                  <a:lnTo>
                    <a:pt x="4898" y="30707"/>
                  </a:lnTo>
                  <a:lnTo>
                    <a:pt x="3673" y="31319"/>
                  </a:lnTo>
                  <a:lnTo>
                    <a:pt x="2551" y="32135"/>
                  </a:lnTo>
                  <a:lnTo>
                    <a:pt x="1429" y="33054"/>
                  </a:lnTo>
                  <a:lnTo>
                    <a:pt x="2245" y="27953"/>
                  </a:lnTo>
                  <a:lnTo>
                    <a:pt x="3061" y="22852"/>
                  </a:lnTo>
                  <a:lnTo>
                    <a:pt x="3775" y="22036"/>
                  </a:lnTo>
                  <a:lnTo>
                    <a:pt x="4591" y="21322"/>
                  </a:lnTo>
                  <a:lnTo>
                    <a:pt x="5408" y="20710"/>
                  </a:lnTo>
                  <a:lnTo>
                    <a:pt x="6224" y="20097"/>
                  </a:lnTo>
                  <a:lnTo>
                    <a:pt x="8060" y="19077"/>
                  </a:lnTo>
                  <a:lnTo>
                    <a:pt x="9998" y="18159"/>
                  </a:lnTo>
                  <a:lnTo>
                    <a:pt x="8162" y="18873"/>
                  </a:lnTo>
                  <a:lnTo>
                    <a:pt x="6326" y="19689"/>
                  </a:lnTo>
                  <a:lnTo>
                    <a:pt x="5510" y="20199"/>
                  </a:lnTo>
                  <a:lnTo>
                    <a:pt x="4693" y="20710"/>
                  </a:lnTo>
                  <a:lnTo>
                    <a:pt x="3979" y="21322"/>
                  </a:lnTo>
                  <a:lnTo>
                    <a:pt x="3265" y="22036"/>
                  </a:lnTo>
                  <a:lnTo>
                    <a:pt x="3877" y="18567"/>
                  </a:lnTo>
                  <a:lnTo>
                    <a:pt x="4795" y="17649"/>
                  </a:lnTo>
                  <a:lnTo>
                    <a:pt x="5714" y="16935"/>
                  </a:lnTo>
                  <a:lnTo>
                    <a:pt x="6734" y="16425"/>
                  </a:lnTo>
                  <a:lnTo>
                    <a:pt x="7856" y="15915"/>
                  </a:lnTo>
                  <a:lnTo>
                    <a:pt x="7856" y="15813"/>
                  </a:lnTo>
                  <a:lnTo>
                    <a:pt x="6836" y="16221"/>
                  </a:lnTo>
                  <a:lnTo>
                    <a:pt x="5816" y="16629"/>
                  </a:lnTo>
                  <a:lnTo>
                    <a:pt x="4898" y="17241"/>
                  </a:lnTo>
                  <a:lnTo>
                    <a:pt x="4081" y="17955"/>
                  </a:lnTo>
                  <a:lnTo>
                    <a:pt x="5000" y="13466"/>
                  </a:lnTo>
                  <a:lnTo>
                    <a:pt x="6020" y="8978"/>
                  </a:lnTo>
                  <a:lnTo>
                    <a:pt x="7142" y="4489"/>
                  </a:lnTo>
                  <a:lnTo>
                    <a:pt x="8264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7846566" y="2919084"/>
              <a:ext cx="86535" cy="28851"/>
            </a:xfrm>
            <a:custGeom>
              <a:avLst/>
              <a:gdLst/>
              <a:ahLst/>
              <a:cxnLst/>
              <a:rect l="l" t="t" r="r" b="b"/>
              <a:pathLst>
                <a:path w="4898" h="1633" extrusionOk="0">
                  <a:moveTo>
                    <a:pt x="4796" y="0"/>
                  </a:moveTo>
                  <a:lnTo>
                    <a:pt x="3571" y="204"/>
                  </a:lnTo>
                  <a:lnTo>
                    <a:pt x="2347" y="408"/>
                  </a:lnTo>
                  <a:lnTo>
                    <a:pt x="1123" y="918"/>
                  </a:lnTo>
                  <a:lnTo>
                    <a:pt x="1" y="1530"/>
                  </a:lnTo>
                  <a:lnTo>
                    <a:pt x="103" y="1632"/>
                  </a:lnTo>
                  <a:lnTo>
                    <a:pt x="2347" y="714"/>
                  </a:lnTo>
                  <a:lnTo>
                    <a:pt x="3571" y="306"/>
                  </a:lnTo>
                  <a:lnTo>
                    <a:pt x="4796" y="102"/>
                  </a:lnTo>
                  <a:lnTo>
                    <a:pt x="4898" y="102"/>
                  </a:lnTo>
                  <a:lnTo>
                    <a:pt x="4898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7828544" y="3304803"/>
              <a:ext cx="64910" cy="23445"/>
            </a:xfrm>
            <a:custGeom>
              <a:avLst/>
              <a:gdLst/>
              <a:ahLst/>
              <a:cxnLst/>
              <a:rect l="l" t="t" r="r" b="b"/>
              <a:pathLst>
                <a:path w="3674" h="1327" extrusionOk="0">
                  <a:moveTo>
                    <a:pt x="3673" y="1"/>
                  </a:moveTo>
                  <a:lnTo>
                    <a:pt x="2755" y="205"/>
                  </a:lnTo>
                  <a:lnTo>
                    <a:pt x="1837" y="511"/>
                  </a:lnTo>
                  <a:lnTo>
                    <a:pt x="919" y="817"/>
                  </a:lnTo>
                  <a:lnTo>
                    <a:pt x="1" y="1225"/>
                  </a:lnTo>
                  <a:lnTo>
                    <a:pt x="1" y="1327"/>
                  </a:lnTo>
                  <a:lnTo>
                    <a:pt x="103" y="1327"/>
                  </a:lnTo>
                  <a:lnTo>
                    <a:pt x="919" y="919"/>
                  </a:lnTo>
                  <a:lnTo>
                    <a:pt x="1837" y="613"/>
                  </a:lnTo>
                  <a:lnTo>
                    <a:pt x="2755" y="307"/>
                  </a:lnTo>
                  <a:lnTo>
                    <a:pt x="3673" y="103"/>
                  </a:lnTo>
                  <a:lnTo>
                    <a:pt x="3673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7327449" y="3075891"/>
              <a:ext cx="371318" cy="1070633"/>
            </a:xfrm>
            <a:custGeom>
              <a:avLst/>
              <a:gdLst/>
              <a:ahLst/>
              <a:cxnLst/>
              <a:rect l="l" t="t" r="r" b="b"/>
              <a:pathLst>
                <a:path w="21017" h="60599" extrusionOk="0">
                  <a:moveTo>
                    <a:pt x="103" y="1"/>
                  </a:moveTo>
                  <a:lnTo>
                    <a:pt x="1" y="103"/>
                  </a:lnTo>
                  <a:lnTo>
                    <a:pt x="103" y="307"/>
                  </a:lnTo>
                  <a:lnTo>
                    <a:pt x="2755" y="2551"/>
                  </a:lnTo>
                  <a:lnTo>
                    <a:pt x="5408" y="4897"/>
                  </a:lnTo>
                  <a:lnTo>
                    <a:pt x="6734" y="6020"/>
                  </a:lnTo>
                  <a:lnTo>
                    <a:pt x="7958" y="7346"/>
                  </a:lnTo>
                  <a:lnTo>
                    <a:pt x="9080" y="8570"/>
                  </a:lnTo>
                  <a:lnTo>
                    <a:pt x="10203" y="9998"/>
                  </a:lnTo>
                  <a:lnTo>
                    <a:pt x="11223" y="11325"/>
                  </a:lnTo>
                  <a:lnTo>
                    <a:pt x="12141" y="12651"/>
                  </a:lnTo>
                  <a:lnTo>
                    <a:pt x="12957" y="14079"/>
                  </a:lnTo>
                  <a:lnTo>
                    <a:pt x="13671" y="15507"/>
                  </a:lnTo>
                  <a:lnTo>
                    <a:pt x="14385" y="17037"/>
                  </a:lnTo>
                  <a:lnTo>
                    <a:pt x="15099" y="18466"/>
                  </a:lnTo>
                  <a:lnTo>
                    <a:pt x="16222" y="21628"/>
                  </a:lnTo>
                  <a:lnTo>
                    <a:pt x="17140" y="24791"/>
                  </a:lnTo>
                  <a:lnTo>
                    <a:pt x="17956" y="28055"/>
                  </a:lnTo>
                  <a:lnTo>
                    <a:pt x="18568" y="31218"/>
                  </a:lnTo>
                  <a:lnTo>
                    <a:pt x="19180" y="34380"/>
                  </a:lnTo>
                  <a:lnTo>
                    <a:pt x="19588" y="37645"/>
                  </a:lnTo>
                  <a:lnTo>
                    <a:pt x="19996" y="40909"/>
                  </a:lnTo>
                  <a:lnTo>
                    <a:pt x="20200" y="44174"/>
                  </a:lnTo>
                  <a:lnTo>
                    <a:pt x="20200" y="47439"/>
                  </a:lnTo>
                  <a:lnTo>
                    <a:pt x="20200" y="50703"/>
                  </a:lnTo>
                  <a:lnTo>
                    <a:pt x="19996" y="53968"/>
                  </a:lnTo>
                  <a:lnTo>
                    <a:pt x="19690" y="57130"/>
                  </a:lnTo>
                  <a:lnTo>
                    <a:pt x="19282" y="60395"/>
                  </a:lnTo>
                  <a:lnTo>
                    <a:pt x="19384" y="60599"/>
                  </a:lnTo>
                  <a:lnTo>
                    <a:pt x="19486" y="60599"/>
                  </a:lnTo>
                  <a:lnTo>
                    <a:pt x="19588" y="60497"/>
                  </a:lnTo>
                  <a:lnTo>
                    <a:pt x="20302" y="56824"/>
                  </a:lnTo>
                  <a:lnTo>
                    <a:pt x="20710" y="53049"/>
                  </a:lnTo>
                  <a:lnTo>
                    <a:pt x="21016" y="49377"/>
                  </a:lnTo>
                  <a:lnTo>
                    <a:pt x="21016" y="45602"/>
                  </a:lnTo>
                  <a:lnTo>
                    <a:pt x="20914" y="42236"/>
                  </a:lnTo>
                  <a:lnTo>
                    <a:pt x="20608" y="38869"/>
                  </a:lnTo>
                  <a:lnTo>
                    <a:pt x="20200" y="35503"/>
                  </a:lnTo>
                  <a:lnTo>
                    <a:pt x="19690" y="32136"/>
                  </a:lnTo>
                  <a:lnTo>
                    <a:pt x="18976" y="28871"/>
                  </a:lnTo>
                  <a:lnTo>
                    <a:pt x="18160" y="25607"/>
                  </a:lnTo>
                  <a:lnTo>
                    <a:pt x="17242" y="22342"/>
                  </a:lnTo>
                  <a:lnTo>
                    <a:pt x="16120" y="19180"/>
                  </a:lnTo>
                  <a:lnTo>
                    <a:pt x="15610" y="17650"/>
                  </a:lnTo>
                  <a:lnTo>
                    <a:pt x="14895" y="16221"/>
                  </a:lnTo>
                  <a:lnTo>
                    <a:pt x="14181" y="14691"/>
                  </a:lnTo>
                  <a:lnTo>
                    <a:pt x="13467" y="13365"/>
                  </a:lnTo>
                  <a:lnTo>
                    <a:pt x="12549" y="11937"/>
                  </a:lnTo>
                  <a:lnTo>
                    <a:pt x="11631" y="10610"/>
                  </a:lnTo>
                  <a:lnTo>
                    <a:pt x="10713" y="9386"/>
                  </a:lnTo>
                  <a:lnTo>
                    <a:pt x="9591" y="8162"/>
                  </a:lnTo>
                  <a:lnTo>
                    <a:pt x="7448" y="5918"/>
                  </a:lnTo>
                  <a:lnTo>
                    <a:pt x="5204" y="3775"/>
                  </a:lnTo>
                  <a:lnTo>
                    <a:pt x="2857" y="1837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7323845" y="3068683"/>
              <a:ext cx="353297" cy="706559"/>
            </a:xfrm>
            <a:custGeom>
              <a:avLst/>
              <a:gdLst/>
              <a:ahLst/>
              <a:cxnLst/>
              <a:rect l="l" t="t" r="r" b="b"/>
              <a:pathLst>
                <a:path w="19997" h="39992" extrusionOk="0">
                  <a:moveTo>
                    <a:pt x="1" y="1"/>
                  </a:moveTo>
                  <a:lnTo>
                    <a:pt x="205" y="2143"/>
                  </a:lnTo>
                  <a:lnTo>
                    <a:pt x="613" y="7040"/>
                  </a:lnTo>
                  <a:lnTo>
                    <a:pt x="919" y="9794"/>
                  </a:lnTo>
                  <a:lnTo>
                    <a:pt x="1327" y="12345"/>
                  </a:lnTo>
                  <a:lnTo>
                    <a:pt x="1735" y="14487"/>
                  </a:lnTo>
                  <a:lnTo>
                    <a:pt x="2041" y="15201"/>
                  </a:lnTo>
                  <a:lnTo>
                    <a:pt x="2245" y="15813"/>
                  </a:lnTo>
                  <a:lnTo>
                    <a:pt x="2653" y="16221"/>
                  </a:lnTo>
                  <a:lnTo>
                    <a:pt x="3061" y="16527"/>
                  </a:lnTo>
                  <a:lnTo>
                    <a:pt x="3469" y="16833"/>
                  </a:lnTo>
                  <a:lnTo>
                    <a:pt x="3980" y="17037"/>
                  </a:lnTo>
                  <a:lnTo>
                    <a:pt x="5204" y="17241"/>
                  </a:lnTo>
                  <a:lnTo>
                    <a:pt x="6428" y="17343"/>
                  </a:lnTo>
                  <a:lnTo>
                    <a:pt x="7550" y="17343"/>
                  </a:lnTo>
                  <a:lnTo>
                    <a:pt x="8468" y="17241"/>
                  </a:lnTo>
                  <a:lnTo>
                    <a:pt x="9386" y="17139"/>
                  </a:lnTo>
                  <a:lnTo>
                    <a:pt x="8672" y="17445"/>
                  </a:lnTo>
                  <a:lnTo>
                    <a:pt x="7958" y="17854"/>
                  </a:lnTo>
                  <a:lnTo>
                    <a:pt x="7142" y="18466"/>
                  </a:lnTo>
                  <a:lnTo>
                    <a:pt x="6326" y="19078"/>
                  </a:lnTo>
                  <a:lnTo>
                    <a:pt x="5714" y="19894"/>
                  </a:lnTo>
                  <a:lnTo>
                    <a:pt x="5510" y="20302"/>
                  </a:lnTo>
                  <a:lnTo>
                    <a:pt x="5306" y="20812"/>
                  </a:lnTo>
                  <a:lnTo>
                    <a:pt x="5306" y="21220"/>
                  </a:lnTo>
                  <a:lnTo>
                    <a:pt x="5306" y="21730"/>
                  </a:lnTo>
                  <a:lnTo>
                    <a:pt x="5612" y="22750"/>
                  </a:lnTo>
                  <a:lnTo>
                    <a:pt x="6224" y="23771"/>
                  </a:lnTo>
                  <a:lnTo>
                    <a:pt x="7040" y="24893"/>
                  </a:lnTo>
                  <a:lnTo>
                    <a:pt x="7958" y="26015"/>
                  </a:lnTo>
                  <a:lnTo>
                    <a:pt x="10407" y="28463"/>
                  </a:lnTo>
                  <a:lnTo>
                    <a:pt x="13263" y="31320"/>
                  </a:lnTo>
                  <a:lnTo>
                    <a:pt x="15099" y="33258"/>
                  </a:lnTo>
                  <a:lnTo>
                    <a:pt x="16834" y="35400"/>
                  </a:lnTo>
                  <a:lnTo>
                    <a:pt x="18466" y="37645"/>
                  </a:lnTo>
                  <a:lnTo>
                    <a:pt x="19996" y="39991"/>
                  </a:lnTo>
                  <a:lnTo>
                    <a:pt x="19996" y="39991"/>
                  </a:lnTo>
                  <a:lnTo>
                    <a:pt x="19894" y="37849"/>
                  </a:lnTo>
                  <a:lnTo>
                    <a:pt x="19588" y="35400"/>
                  </a:lnTo>
                  <a:lnTo>
                    <a:pt x="19180" y="32442"/>
                  </a:lnTo>
                  <a:lnTo>
                    <a:pt x="18568" y="28871"/>
                  </a:lnTo>
                  <a:lnTo>
                    <a:pt x="17650" y="25097"/>
                  </a:lnTo>
                  <a:lnTo>
                    <a:pt x="17038" y="23158"/>
                  </a:lnTo>
                  <a:lnTo>
                    <a:pt x="16426" y="21220"/>
                  </a:lnTo>
                  <a:lnTo>
                    <a:pt x="15712" y="19180"/>
                  </a:lnTo>
                  <a:lnTo>
                    <a:pt x="14895" y="17343"/>
                  </a:lnTo>
                  <a:lnTo>
                    <a:pt x="13875" y="15405"/>
                  </a:lnTo>
                  <a:lnTo>
                    <a:pt x="12855" y="13671"/>
                  </a:lnTo>
                  <a:lnTo>
                    <a:pt x="11733" y="11937"/>
                  </a:lnTo>
                  <a:lnTo>
                    <a:pt x="10509" y="10304"/>
                  </a:lnTo>
                  <a:lnTo>
                    <a:pt x="9284" y="8774"/>
                  </a:lnTo>
                  <a:lnTo>
                    <a:pt x="8060" y="7346"/>
                  </a:lnTo>
                  <a:lnTo>
                    <a:pt x="5714" y="4795"/>
                  </a:lnTo>
                  <a:lnTo>
                    <a:pt x="3469" y="2755"/>
                  </a:lnTo>
                  <a:lnTo>
                    <a:pt x="1633" y="12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7385137" y="3129974"/>
              <a:ext cx="292008" cy="594794"/>
            </a:xfrm>
            <a:custGeom>
              <a:avLst/>
              <a:gdLst/>
              <a:ahLst/>
              <a:cxnLst/>
              <a:rect l="l" t="t" r="r" b="b"/>
              <a:pathLst>
                <a:path w="16528" h="33666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3061" y="3265"/>
                  </a:lnTo>
                  <a:lnTo>
                    <a:pt x="4591" y="4999"/>
                  </a:lnTo>
                  <a:lnTo>
                    <a:pt x="6019" y="6733"/>
                  </a:lnTo>
                  <a:lnTo>
                    <a:pt x="4999" y="6427"/>
                  </a:lnTo>
                  <a:lnTo>
                    <a:pt x="3979" y="6325"/>
                  </a:lnTo>
                  <a:lnTo>
                    <a:pt x="2041" y="6325"/>
                  </a:lnTo>
                  <a:lnTo>
                    <a:pt x="2041" y="6427"/>
                  </a:lnTo>
                  <a:lnTo>
                    <a:pt x="3061" y="6427"/>
                  </a:lnTo>
                  <a:lnTo>
                    <a:pt x="4183" y="6529"/>
                  </a:lnTo>
                  <a:lnTo>
                    <a:pt x="5203" y="6733"/>
                  </a:lnTo>
                  <a:lnTo>
                    <a:pt x="6223" y="7039"/>
                  </a:lnTo>
                  <a:lnTo>
                    <a:pt x="7040" y="7957"/>
                  </a:lnTo>
                  <a:lnTo>
                    <a:pt x="5305" y="7753"/>
                  </a:lnTo>
                  <a:lnTo>
                    <a:pt x="3673" y="7549"/>
                  </a:lnTo>
                  <a:lnTo>
                    <a:pt x="2041" y="7549"/>
                  </a:lnTo>
                  <a:lnTo>
                    <a:pt x="1225" y="7651"/>
                  </a:lnTo>
                  <a:lnTo>
                    <a:pt x="409" y="7855"/>
                  </a:lnTo>
                  <a:lnTo>
                    <a:pt x="1225" y="7753"/>
                  </a:lnTo>
                  <a:lnTo>
                    <a:pt x="3877" y="7753"/>
                  </a:lnTo>
                  <a:lnTo>
                    <a:pt x="5611" y="8059"/>
                  </a:lnTo>
                  <a:lnTo>
                    <a:pt x="7244" y="8366"/>
                  </a:lnTo>
                  <a:lnTo>
                    <a:pt x="8162" y="9692"/>
                  </a:lnTo>
                  <a:lnTo>
                    <a:pt x="8978" y="10916"/>
                  </a:lnTo>
                  <a:lnTo>
                    <a:pt x="8264" y="10712"/>
                  </a:lnTo>
                  <a:lnTo>
                    <a:pt x="7448" y="10610"/>
                  </a:lnTo>
                  <a:lnTo>
                    <a:pt x="5917" y="10610"/>
                  </a:lnTo>
                  <a:lnTo>
                    <a:pt x="5917" y="10712"/>
                  </a:lnTo>
                  <a:lnTo>
                    <a:pt x="7550" y="10916"/>
                  </a:lnTo>
                  <a:lnTo>
                    <a:pt x="9182" y="11222"/>
                  </a:lnTo>
                  <a:lnTo>
                    <a:pt x="10202" y="13058"/>
                  </a:lnTo>
                  <a:lnTo>
                    <a:pt x="11120" y="14997"/>
                  </a:lnTo>
                  <a:lnTo>
                    <a:pt x="12038" y="17343"/>
                  </a:lnTo>
                  <a:lnTo>
                    <a:pt x="12855" y="19791"/>
                  </a:lnTo>
                  <a:lnTo>
                    <a:pt x="12855" y="19791"/>
                  </a:lnTo>
                  <a:lnTo>
                    <a:pt x="10916" y="19383"/>
                  </a:lnTo>
                  <a:lnTo>
                    <a:pt x="8978" y="19281"/>
                  </a:lnTo>
                  <a:lnTo>
                    <a:pt x="8978" y="19383"/>
                  </a:lnTo>
                  <a:lnTo>
                    <a:pt x="11018" y="19587"/>
                  </a:lnTo>
                  <a:lnTo>
                    <a:pt x="12957" y="19995"/>
                  </a:lnTo>
                  <a:lnTo>
                    <a:pt x="13263" y="21016"/>
                  </a:lnTo>
                  <a:lnTo>
                    <a:pt x="11834" y="20710"/>
                  </a:lnTo>
                  <a:lnTo>
                    <a:pt x="10406" y="20506"/>
                  </a:lnTo>
                  <a:lnTo>
                    <a:pt x="8876" y="20404"/>
                  </a:lnTo>
                  <a:lnTo>
                    <a:pt x="7448" y="20506"/>
                  </a:lnTo>
                  <a:lnTo>
                    <a:pt x="8876" y="20608"/>
                  </a:lnTo>
                  <a:lnTo>
                    <a:pt x="10406" y="20710"/>
                  </a:lnTo>
                  <a:lnTo>
                    <a:pt x="11834" y="21016"/>
                  </a:lnTo>
                  <a:lnTo>
                    <a:pt x="13365" y="21322"/>
                  </a:lnTo>
                  <a:lnTo>
                    <a:pt x="14181" y="24178"/>
                  </a:lnTo>
                  <a:lnTo>
                    <a:pt x="14997" y="27035"/>
                  </a:lnTo>
                  <a:lnTo>
                    <a:pt x="13671" y="26627"/>
                  </a:lnTo>
                  <a:lnTo>
                    <a:pt x="12345" y="26525"/>
                  </a:lnTo>
                  <a:lnTo>
                    <a:pt x="12345" y="26627"/>
                  </a:lnTo>
                  <a:lnTo>
                    <a:pt x="13671" y="26831"/>
                  </a:lnTo>
                  <a:lnTo>
                    <a:pt x="14997" y="27341"/>
                  </a:lnTo>
                  <a:lnTo>
                    <a:pt x="15099" y="27341"/>
                  </a:lnTo>
                  <a:lnTo>
                    <a:pt x="15813" y="30503"/>
                  </a:lnTo>
                  <a:lnTo>
                    <a:pt x="16527" y="33666"/>
                  </a:lnTo>
                  <a:lnTo>
                    <a:pt x="16017" y="30503"/>
                  </a:lnTo>
                  <a:lnTo>
                    <a:pt x="15303" y="27341"/>
                  </a:lnTo>
                  <a:lnTo>
                    <a:pt x="14589" y="24280"/>
                  </a:lnTo>
                  <a:lnTo>
                    <a:pt x="13671" y="21220"/>
                  </a:lnTo>
                  <a:lnTo>
                    <a:pt x="13671" y="21118"/>
                  </a:lnTo>
                  <a:lnTo>
                    <a:pt x="13365" y="19893"/>
                  </a:lnTo>
                  <a:lnTo>
                    <a:pt x="12345" y="16935"/>
                  </a:lnTo>
                  <a:lnTo>
                    <a:pt x="11120" y="14078"/>
                  </a:lnTo>
                  <a:lnTo>
                    <a:pt x="10100" y="12038"/>
                  </a:lnTo>
                  <a:lnTo>
                    <a:pt x="8876" y="10100"/>
                  </a:lnTo>
                  <a:lnTo>
                    <a:pt x="7652" y="8264"/>
                  </a:lnTo>
                  <a:lnTo>
                    <a:pt x="6223" y="6529"/>
                  </a:lnTo>
                  <a:lnTo>
                    <a:pt x="4795" y="4795"/>
                  </a:lnTo>
                  <a:lnTo>
                    <a:pt x="3265" y="3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7385137" y="3129974"/>
              <a:ext cx="292008" cy="594794"/>
            </a:xfrm>
            <a:custGeom>
              <a:avLst/>
              <a:gdLst/>
              <a:ahLst/>
              <a:cxnLst/>
              <a:rect l="l" t="t" r="r" b="b"/>
              <a:pathLst>
                <a:path w="16528" h="3366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265" y="3163"/>
                  </a:lnTo>
                  <a:lnTo>
                    <a:pt x="4795" y="4795"/>
                  </a:lnTo>
                  <a:lnTo>
                    <a:pt x="6223" y="6529"/>
                  </a:lnTo>
                  <a:lnTo>
                    <a:pt x="7652" y="8264"/>
                  </a:lnTo>
                  <a:lnTo>
                    <a:pt x="8876" y="10100"/>
                  </a:lnTo>
                  <a:lnTo>
                    <a:pt x="10100" y="12038"/>
                  </a:lnTo>
                  <a:lnTo>
                    <a:pt x="11120" y="14078"/>
                  </a:lnTo>
                  <a:lnTo>
                    <a:pt x="11120" y="14078"/>
                  </a:lnTo>
                  <a:lnTo>
                    <a:pt x="12345" y="16935"/>
                  </a:lnTo>
                  <a:lnTo>
                    <a:pt x="13365" y="19893"/>
                  </a:lnTo>
                  <a:lnTo>
                    <a:pt x="13365" y="19893"/>
                  </a:lnTo>
                  <a:lnTo>
                    <a:pt x="13365" y="19893"/>
                  </a:lnTo>
                  <a:lnTo>
                    <a:pt x="13671" y="21118"/>
                  </a:lnTo>
                  <a:lnTo>
                    <a:pt x="13671" y="21118"/>
                  </a:lnTo>
                  <a:lnTo>
                    <a:pt x="13671" y="21220"/>
                  </a:lnTo>
                  <a:lnTo>
                    <a:pt x="13671" y="21220"/>
                  </a:lnTo>
                  <a:lnTo>
                    <a:pt x="14589" y="24280"/>
                  </a:lnTo>
                  <a:lnTo>
                    <a:pt x="15303" y="27341"/>
                  </a:lnTo>
                  <a:lnTo>
                    <a:pt x="16017" y="30503"/>
                  </a:lnTo>
                  <a:lnTo>
                    <a:pt x="16527" y="33666"/>
                  </a:lnTo>
                  <a:lnTo>
                    <a:pt x="16527" y="33666"/>
                  </a:lnTo>
                  <a:lnTo>
                    <a:pt x="16527" y="33666"/>
                  </a:lnTo>
                  <a:lnTo>
                    <a:pt x="16527" y="33666"/>
                  </a:lnTo>
                  <a:lnTo>
                    <a:pt x="16527" y="33666"/>
                  </a:lnTo>
                  <a:lnTo>
                    <a:pt x="15813" y="30503"/>
                  </a:lnTo>
                  <a:lnTo>
                    <a:pt x="15099" y="27341"/>
                  </a:lnTo>
                  <a:lnTo>
                    <a:pt x="15099" y="27341"/>
                  </a:lnTo>
                  <a:lnTo>
                    <a:pt x="14997" y="27341"/>
                  </a:lnTo>
                  <a:lnTo>
                    <a:pt x="14997" y="27341"/>
                  </a:lnTo>
                  <a:lnTo>
                    <a:pt x="13671" y="26831"/>
                  </a:lnTo>
                  <a:lnTo>
                    <a:pt x="12345" y="26627"/>
                  </a:lnTo>
                  <a:lnTo>
                    <a:pt x="12345" y="26627"/>
                  </a:lnTo>
                  <a:lnTo>
                    <a:pt x="12345" y="26525"/>
                  </a:lnTo>
                  <a:lnTo>
                    <a:pt x="12345" y="26525"/>
                  </a:lnTo>
                  <a:lnTo>
                    <a:pt x="12345" y="26525"/>
                  </a:lnTo>
                  <a:lnTo>
                    <a:pt x="13671" y="26627"/>
                  </a:lnTo>
                  <a:lnTo>
                    <a:pt x="14997" y="27035"/>
                  </a:lnTo>
                  <a:lnTo>
                    <a:pt x="14997" y="27035"/>
                  </a:lnTo>
                  <a:lnTo>
                    <a:pt x="14181" y="24178"/>
                  </a:lnTo>
                  <a:lnTo>
                    <a:pt x="13365" y="21322"/>
                  </a:lnTo>
                  <a:lnTo>
                    <a:pt x="13365" y="21322"/>
                  </a:lnTo>
                  <a:lnTo>
                    <a:pt x="11834" y="21016"/>
                  </a:lnTo>
                  <a:lnTo>
                    <a:pt x="10406" y="20710"/>
                  </a:lnTo>
                  <a:lnTo>
                    <a:pt x="8876" y="20608"/>
                  </a:lnTo>
                  <a:lnTo>
                    <a:pt x="7448" y="205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7383334" y="3128172"/>
              <a:ext cx="236126" cy="373102"/>
            </a:xfrm>
            <a:custGeom>
              <a:avLst/>
              <a:gdLst/>
              <a:ahLst/>
              <a:cxnLst/>
              <a:rect l="l" t="t" r="r" b="b"/>
              <a:pathLst>
                <a:path w="13365" h="21118" fill="none" extrusionOk="0">
                  <a:moveTo>
                    <a:pt x="7550" y="20608"/>
                  </a:moveTo>
                  <a:lnTo>
                    <a:pt x="7550" y="20608"/>
                  </a:lnTo>
                  <a:lnTo>
                    <a:pt x="8978" y="20506"/>
                  </a:lnTo>
                  <a:lnTo>
                    <a:pt x="10508" y="20608"/>
                  </a:lnTo>
                  <a:lnTo>
                    <a:pt x="11936" y="20812"/>
                  </a:lnTo>
                  <a:lnTo>
                    <a:pt x="13365" y="21118"/>
                  </a:lnTo>
                  <a:lnTo>
                    <a:pt x="13365" y="21118"/>
                  </a:lnTo>
                  <a:lnTo>
                    <a:pt x="13059" y="20097"/>
                  </a:lnTo>
                  <a:lnTo>
                    <a:pt x="13059" y="20097"/>
                  </a:lnTo>
                  <a:lnTo>
                    <a:pt x="11120" y="19689"/>
                  </a:lnTo>
                  <a:lnTo>
                    <a:pt x="9080" y="19485"/>
                  </a:lnTo>
                  <a:lnTo>
                    <a:pt x="9080" y="19485"/>
                  </a:lnTo>
                  <a:lnTo>
                    <a:pt x="9080" y="19383"/>
                  </a:lnTo>
                  <a:lnTo>
                    <a:pt x="9080" y="19383"/>
                  </a:lnTo>
                  <a:lnTo>
                    <a:pt x="9080" y="19383"/>
                  </a:lnTo>
                  <a:lnTo>
                    <a:pt x="9080" y="19383"/>
                  </a:lnTo>
                  <a:lnTo>
                    <a:pt x="11018" y="19485"/>
                  </a:lnTo>
                  <a:lnTo>
                    <a:pt x="12957" y="19893"/>
                  </a:lnTo>
                  <a:lnTo>
                    <a:pt x="12957" y="19893"/>
                  </a:lnTo>
                  <a:lnTo>
                    <a:pt x="12140" y="17445"/>
                  </a:lnTo>
                  <a:lnTo>
                    <a:pt x="11222" y="15099"/>
                  </a:lnTo>
                  <a:lnTo>
                    <a:pt x="11222" y="15099"/>
                  </a:lnTo>
                  <a:lnTo>
                    <a:pt x="10304" y="13160"/>
                  </a:lnTo>
                  <a:lnTo>
                    <a:pt x="9284" y="11324"/>
                  </a:lnTo>
                  <a:lnTo>
                    <a:pt x="9284" y="11324"/>
                  </a:lnTo>
                  <a:lnTo>
                    <a:pt x="7652" y="11018"/>
                  </a:lnTo>
                  <a:lnTo>
                    <a:pt x="6019" y="10814"/>
                  </a:lnTo>
                  <a:lnTo>
                    <a:pt x="6019" y="10814"/>
                  </a:lnTo>
                  <a:lnTo>
                    <a:pt x="6019" y="10712"/>
                  </a:lnTo>
                  <a:lnTo>
                    <a:pt x="6019" y="10712"/>
                  </a:lnTo>
                  <a:lnTo>
                    <a:pt x="6836" y="10712"/>
                  </a:lnTo>
                  <a:lnTo>
                    <a:pt x="7550" y="10712"/>
                  </a:lnTo>
                  <a:lnTo>
                    <a:pt x="8366" y="10814"/>
                  </a:lnTo>
                  <a:lnTo>
                    <a:pt x="9080" y="11018"/>
                  </a:lnTo>
                  <a:lnTo>
                    <a:pt x="9080" y="11018"/>
                  </a:lnTo>
                  <a:lnTo>
                    <a:pt x="8264" y="9794"/>
                  </a:lnTo>
                  <a:lnTo>
                    <a:pt x="7346" y="8468"/>
                  </a:lnTo>
                  <a:lnTo>
                    <a:pt x="7346" y="8468"/>
                  </a:lnTo>
                  <a:lnTo>
                    <a:pt x="7346" y="8468"/>
                  </a:lnTo>
                  <a:lnTo>
                    <a:pt x="5713" y="8161"/>
                  </a:lnTo>
                  <a:lnTo>
                    <a:pt x="3979" y="7855"/>
                  </a:lnTo>
                  <a:lnTo>
                    <a:pt x="2245" y="7855"/>
                  </a:lnTo>
                  <a:lnTo>
                    <a:pt x="1327" y="7855"/>
                  </a:lnTo>
                  <a:lnTo>
                    <a:pt x="511" y="7957"/>
                  </a:lnTo>
                  <a:lnTo>
                    <a:pt x="511" y="7957"/>
                  </a:lnTo>
                  <a:lnTo>
                    <a:pt x="511" y="7957"/>
                  </a:lnTo>
                  <a:lnTo>
                    <a:pt x="511" y="7957"/>
                  </a:lnTo>
                  <a:lnTo>
                    <a:pt x="511" y="7957"/>
                  </a:lnTo>
                  <a:lnTo>
                    <a:pt x="1327" y="7753"/>
                  </a:lnTo>
                  <a:lnTo>
                    <a:pt x="2143" y="7651"/>
                  </a:lnTo>
                  <a:lnTo>
                    <a:pt x="3775" y="7651"/>
                  </a:lnTo>
                  <a:lnTo>
                    <a:pt x="5407" y="7855"/>
                  </a:lnTo>
                  <a:lnTo>
                    <a:pt x="7142" y="8059"/>
                  </a:lnTo>
                  <a:lnTo>
                    <a:pt x="7142" y="8059"/>
                  </a:lnTo>
                  <a:lnTo>
                    <a:pt x="6325" y="7141"/>
                  </a:lnTo>
                  <a:lnTo>
                    <a:pt x="6325" y="7141"/>
                  </a:lnTo>
                  <a:lnTo>
                    <a:pt x="5305" y="6835"/>
                  </a:lnTo>
                  <a:lnTo>
                    <a:pt x="4285" y="6631"/>
                  </a:lnTo>
                  <a:lnTo>
                    <a:pt x="3163" y="6529"/>
                  </a:lnTo>
                  <a:lnTo>
                    <a:pt x="2143" y="6529"/>
                  </a:lnTo>
                  <a:lnTo>
                    <a:pt x="2143" y="6529"/>
                  </a:lnTo>
                  <a:lnTo>
                    <a:pt x="2143" y="6427"/>
                  </a:lnTo>
                  <a:lnTo>
                    <a:pt x="2143" y="6427"/>
                  </a:lnTo>
                  <a:lnTo>
                    <a:pt x="2143" y="6427"/>
                  </a:lnTo>
                  <a:lnTo>
                    <a:pt x="2143" y="6427"/>
                  </a:lnTo>
                  <a:lnTo>
                    <a:pt x="3163" y="6427"/>
                  </a:lnTo>
                  <a:lnTo>
                    <a:pt x="4081" y="6427"/>
                  </a:lnTo>
                  <a:lnTo>
                    <a:pt x="5101" y="6529"/>
                  </a:lnTo>
                  <a:lnTo>
                    <a:pt x="6121" y="6835"/>
                  </a:lnTo>
                  <a:lnTo>
                    <a:pt x="6121" y="6835"/>
                  </a:lnTo>
                  <a:lnTo>
                    <a:pt x="4693" y="5101"/>
                  </a:lnTo>
                  <a:lnTo>
                    <a:pt x="3163" y="3367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0" y="0"/>
                  </a:lnTo>
                  <a:lnTo>
                    <a:pt x="102" y="102"/>
                  </a:lnTo>
                  <a:lnTo>
                    <a:pt x="7550" y="20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7386939" y="3290386"/>
              <a:ext cx="37861" cy="3622"/>
            </a:xfrm>
            <a:custGeom>
              <a:avLst/>
              <a:gdLst/>
              <a:ahLst/>
              <a:cxnLst/>
              <a:rect l="l" t="t" r="r" b="b"/>
              <a:pathLst>
                <a:path w="2143" h="205" extrusionOk="0">
                  <a:moveTo>
                    <a:pt x="1021" y="1"/>
                  </a:moveTo>
                  <a:lnTo>
                    <a:pt x="102" y="103"/>
                  </a:lnTo>
                  <a:lnTo>
                    <a:pt x="0" y="103"/>
                  </a:lnTo>
                  <a:lnTo>
                    <a:pt x="102" y="205"/>
                  </a:lnTo>
                  <a:lnTo>
                    <a:pt x="2041" y="205"/>
                  </a:lnTo>
                  <a:lnTo>
                    <a:pt x="2143" y="103"/>
                  </a:lnTo>
                  <a:lnTo>
                    <a:pt x="2041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7514911" y="3522903"/>
              <a:ext cx="57702" cy="12632"/>
            </a:xfrm>
            <a:custGeom>
              <a:avLst/>
              <a:gdLst/>
              <a:ahLst/>
              <a:cxnLst/>
              <a:rect l="l" t="t" r="r" b="b"/>
              <a:pathLst>
                <a:path w="3266" h="715" extrusionOk="0">
                  <a:moveTo>
                    <a:pt x="103" y="1"/>
                  </a:moveTo>
                  <a:lnTo>
                    <a:pt x="1" y="103"/>
                  </a:lnTo>
                  <a:lnTo>
                    <a:pt x="103" y="205"/>
                  </a:lnTo>
                  <a:lnTo>
                    <a:pt x="1633" y="409"/>
                  </a:lnTo>
                  <a:lnTo>
                    <a:pt x="3265" y="715"/>
                  </a:lnTo>
                  <a:lnTo>
                    <a:pt x="3265" y="613"/>
                  </a:lnTo>
                  <a:lnTo>
                    <a:pt x="2449" y="409"/>
                  </a:lnTo>
                  <a:lnTo>
                    <a:pt x="1735" y="205"/>
                  </a:lnTo>
                  <a:lnTo>
                    <a:pt x="919" y="103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7554577" y="3443607"/>
              <a:ext cx="25247" cy="3622"/>
            </a:xfrm>
            <a:custGeom>
              <a:avLst/>
              <a:gdLst/>
              <a:ahLst/>
              <a:cxnLst/>
              <a:rect l="l" t="t" r="r" b="b"/>
              <a:pathLst>
                <a:path w="1429" h="205" extrusionOk="0">
                  <a:moveTo>
                    <a:pt x="0" y="0"/>
                  </a:moveTo>
                  <a:lnTo>
                    <a:pt x="0" y="102"/>
                  </a:lnTo>
                  <a:lnTo>
                    <a:pt x="714" y="204"/>
                  </a:lnTo>
                  <a:lnTo>
                    <a:pt x="1428" y="204"/>
                  </a:lnTo>
                  <a:lnTo>
                    <a:pt x="1326" y="102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7678945" y="3328249"/>
              <a:ext cx="526315" cy="789455"/>
            </a:xfrm>
            <a:custGeom>
              <a:avLst/>
              <a:gdLst/>
              <a:ahLst/>
              <a:cxnLst/>
              <a:rect l="l" t="t" r="r" b="b"/>
              <a:pathLst>
                <a:path w="29790" h="44684" extrusionOk="0">
                  <a:moveTo>
                    <a:pt x="29585" y="0"/>
                  </a:moveTo>
                  <a:lnTo>
                    <a:pt x="27137" y="918"/>
                  </a:lnTo>
                  <a:lnTo>
                    <a:pt x="24790" y="2040"/>
                  </a:lnTo>
                  <a:lnTo>
                    <a:pt x="22444" y="3163"/>
                  </a:lnTo>
                  <a:lnTo>
                    <a:pt x="20200" y="4489"/>
                  </a:lnTo>
                  <a:lnTo>
                    <a:pt x="19077" y="5203"/>
                  </a:lnTo>
                  <a:lnTo>
                    <a:pt x="17955" y="6019"/>
                  </a:lnTo>
                  <a:lnTo>
                    <a:pt x="16935" y="6937"/>
                  </a:lnTo>
                  <a:lnTo>
                    <a:pt x="15915" y="7855"/>
                  </a:lnTo>
                  <a:lnTo>
                    <a:pt x="14997" y="8773"/>
                  </a:lnTo>
                  <a:lnTo>
                    <a:pt x="14079" y="9794"/>
                  </a:lnTo>
                  <a:lnTo>
                    <a:pt x="13160" y="10814"/>
                  </a:lnTo>
                  <a:lnTo>
                    <a:pt x="12344" y="11936"/>
                  </a:lnTo>
                  <a:lnTo>
                    <a:pt x="10712" y="14282"/>
                  </a:lnTo>
                  <a:lnTo>
                    <a:pt x="9284" y="16629"/>
                  </a:lnTo>
                  <a:lnTo>
                    <a:pt x="7856" y="19077"/>
                  </a:lnTo>
                  <a:lnTo>
                    <a:pt x="6529" y="21628"/>
                  </a:lnTo>
                  <a:lnTo>
                    <a:pt x="5305" y="24178"/>
                  </a:lnTo>
                  <a:lnTo>
                    <a:pt x="4183" y="26830"/>
                  </a:lnTo>
                  <a:lnTo>
                    <a:pt x="3163" y="29483"/>
                  </a:lnTo>
                  <a:lnTo>
                    <a:pt x="2347" y="32135"/>
                  </a:lnTo>
                  <a:lnTo>
                    <a:pt x="1531" y="35196"/>
                  </a:lnTo>
                  <a:lnTo>
                    <a:pt x="816" y="38256"/>
                  </a:lnTo>
                  <a:lnTo>
                    <a:pt x="306" y="41419"/>
                  </a:lnTo>
                  <a:lnTo>
                    <a:pt x="0" y="44581"/>
                  </a:lnTo>
                  <a:lnTo>
                    <a:pt x="102" y="44683"/>
                  </a:lnTo>
                  <a:lnTo>
                    <a:pt x="204" y="44683"/>
                  </a:lnTo>
                  <a:lnTo>
                    <a:pt x="306" y="44581"/>
                  </a:lnTo>
                  <a:lnTo>
                    <a:pt x="714" y="41827"/>
                  </a:lnTo>
                  <a:lnTo>
                    <a:pt x="1224" y="39175"/>
                  </a:lnTo>
                  <a:lnTo>
                    <a:pt x="1837" y="36522"/>
                  </a:lnTo>
                  <a:lnTo>
                    <a:pt x="2551" y="33870"/>
                  </a:lnTo>
                  <a:lnTo>
                    <a:pt x="3367" y="31217"/>
                  </a:lnTo>
                  <a:lnTo>
                    <a:pt x="4285" y="28667"/>
                  </a:lnTo>
                  <a:lnTo>
                    <a:pt x="5305" y="26116"/>
                  </a:lnTo>
                  <a:lnTo>
                    <a:pt x="6427" y="23566"/>
                  </a:lnTo>
                  <a:lnTo>
                    <a:pt x="7550" y="21118"/>
                  </a:lnTo>
                  <a:lnTo>
                    <a:pt x="8876" y="18669"/>
                  </a:lnTo>
                  <a:lnTo>
                    <a:pt x="10304" y="16221"/>
                  </a:lnTo>
                  <a:lnTo>
                    <a:pt x="11732" y="13874"/>
                  </a:lnTo>
                  <a:lnTo>
                    <a:pt x="13364" y="11630"/>
                  </a:lnTo>
                  <a:lnTo>
                    <a:pt x="15201" y="9488"/>
                  </a:lnTo>
                  <a:lnTo>
                    <a:pt x="16119" y="8467"/>
                  </a:lnTo>
                  <a:lnTo>
                    <a:pt x="17139" y="7549"/>
                  </a:lnTo>
                  <a:lnTo>
                    <a:pt x="18159" y="6631"/>
                  </a:lnTo>
                  <a:lnTo>
                    <a:pt x="19281" y="5815"/>
                  </a:lnTo>
                  <a:lnTo>
                    <a:pt x="20506" y="4999"/>
                  </a:lnTo>
                  <a:lnTo>
                    <a:pt x="21730" y="4183"/>
                  </a:lnTo>
                  <a:lnTo>
                    <a:pt x="24382" y="2856"/>
                  </a:lnTo>
                  <a:lnTo>
                    <a:pt x="27035" y="1530"/>
                  </a:lnTo>
                  <a:lnTo>
                    <a:pt x="29687" y="306"/>
                  </a:lnTo>
                  <a:lnTo>
                    <a:pt x="29789" y="204"/>
                  </a:lnTo>
                  <a:lnTo>
                    <a:pt x="29789" y="102"/>
                  </a:lnTo>
                  <a:lnTo>
                    <a:pt x="29687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7761863" y="3324627"/>
              <a:ext cx="448808" cy="490273"/>
            </a:xfrm>
            <a:custGeom>
              <a:avLst/>
              <a:gdLst/>
              <a:ahLst/>
              <a:cxnLst/>
              <a:rect l="l" t="t" r="r" b="b"/>
              <a:pathLst>
                <a:path w="25403" h="27750" extrusionOk="0">
                  <a:moveTo>
                    <a:pt x="25402" y="1"/>
                  </a:moveTo>
                  <a:lnTo>
                    <a:pt x="23770" y="715"/>
                  </a:lnTo>
                  <a:lnTo>
                    <a:pt x="21934" y="1531"/>
                  </a:lnTo>
                  <a:lnTo>
                    <a:pt x="19689" y="2653"/>
                  </a:lnTo>
                  <a:lnTo>
                    <a:pt x="17139" y="4184"/>
                  </a:lnTo>
                  <a:lnTo>
                    <a:pt x="15813" y="5000"/>
                  </a:lnTo>
                  <a:lnTo>
                    <a:pt x="14486" y="6020"/>
                  </a:lnTo>
                  <a:lnTo>
                    <a:pt x="13160" y="7040"/>
                  </a:lnTo>
                  <a:lnTo>
                    <a:pt x="11834" y="8162"/>
                  </a:lnTo>
                  <a:lnTo>
                    <a:pt x="10610" y="9387"/>
                  </a:lnTo>
                  <a:lnTo>
                    <a:pt x="9386" y="10611"/>
                  </a:lnTo>
                  <a:lnTo>
                    <a:pt x="8263" y="12039"/>
                  </a:lnTo>
                  <a:lnTo>
                    <a:pt x="7243" y="13365"/>
                  </a:lnTo>
                  <a:lnTo>
                    <a:pt x="6223" y="14793"/>
                  </a:lnTo>
                  <a:lnTo>
                    <a:pt x="5305" y="16324"/>
                  </a:lnTo>
                  <a:lnTo>
                    <a:pt x="3673" y="19180"/>
                  </a:lnTo>
                  <a:lnTo>
                    <a:pt x="2346" y="21833"/>
                  </a:lnTo>
                  <a:lnTo>
                    <a:pt x="1326" y="24179"/>
                  </a:lnTo>
                  <a:lnTo>
                    <a:pt x="612" y="26117"/>
                  </a:lnTo>
                  <a:lnTo>
                    <a:pt x="0" y="27750"/>
                  </a:lnTo>
                  <a:lnTo>
                    <a:pt x="1734" y="26219"/>
                  </a:lnTo>
                  <a:lnTo>
                    <a:pt x="3571" y="24791"/>
                  </a:lnTo>
                  <a:lnTo>
                    <a:pt x="5509" y="23465"/>
                  </a:lnTo>
                  <a:lnTo>
                    <a:pt x="7447" y="22343"/>
                  </a:lnTo>
                  <a:lnTo>
                    <a:pt x="10406" y="20710"/>
                  </a:lnTo>
                  <a:lnTo>
                    <a:pt x="12956" y="19282"/>
                  </a:lnTo>
                  <a:lnTo>
                    <a:pt x="13976" y="18568"/>
                  </a:lnTo>
                  <a:lnTo>
                    <a:pt x="14895" y="17854"/>
                  </a:lnTo>
                  <a:lnTo>
                    <a:pt x="15609" y="17140"/>
                  </a:lnTo>
                  <a:lnTo>
                    <a:pt x="16119" y="16426"/>
                  </a:lnTo>
                  <a:lnTo>
                    <a:pt x="16221" y="16018"/>
                  </a:lnTo>
                  <a:lnTo>
                    <a:pt x="16323" y="15610"/>
                  </a:lnTo>
                  <a:lnTo>
                    <a:pt x="16221" y="15202"/>
                  </a:lnTo>
                  <a:lnTo>
                    <a:pt x="16119" y="14895"/>
                  </a:lnTo>
                  <a:lnTo>
                    <a:pt x="15813" y="14079"/>
                  </a:lnTo>
                  <a:lnTo>
                    <a:pt x="15405" y="13365"/>
                  </a:lnTo>
                  <a:lnTo>
                    <a:pt x="14895" y="12753"/>
                  </a:lnTo>
                  <a:lnTo>
                    <a:pt x="14384" y="12243"/>
                  </a:lnTo>
                  <a:lnTo>
                    <a:pt x="13874" y="11733"/>
                  </a:lnTo>
                  <a:lnTo>
                    <a:pt x="14588" y="12039"/>
                  </a:lnTo>
                  <a:lnTo>
                    <a:pt x="15303" y="12345"/>
                  </a:lnTo>
                  <a:lnTo>
                    <a:pt x="16221" y="12651"/>
                  </a:lnTo>
                  <a:lnTo>
                    <a:pt x="17241" y="12855"/>
                  </a:lnTo>
                  <a:lnTo>
                    <a:pt x="18669" y="12855"/>
                  </a:lnTo>
                  <a:lnTo>
                    <a:pt x="19179" y="12753"/>
                  </a:lnTo>
                  <a:lnTo>
                    <a:pt x="19587" y="12549"/>
                  </a:lnTo>
                  <a:lnTo>
                    <a:pt x="19893" y="12345"/>
                  </a:lnTo>
                  <a:lnTo>
                    <a:pt x="20301" y="11937"/>
                  </a:lnTo>
                  <a:lnTo>
                    <a:pt x="20608" y="11325"/>
                  </a:lnTo>
                  <a:lnTo>
                    <a:pt x="21526" y="9795"/>
                  </a:lnTo>
                  <a:lnTo>
                    <a:pt x="22444" y="7754"/>
                  </a:lnTo>
                  <a:lnTo>
                    <a:pt x="23362" y="5612"/>
                  </a:lnTo>
                  <a:lnTo>
                    <a:pt x="24790" y="1735"/>
                  </a:lnTo>
                  <a:lnTo>
                    <a:pt x="25402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7770874" y="3366095"/>
              <a:ext cx="362290" cy="412766"/>
            </a:xfrm>
            <a:custGeom>
              <a:avLst/>
              <a:gdLst/>
              <a:ahLst/>
              <a:cxnLst/>
              <a:rect l="l" t="t" r="r" b="b"/>
              <a:pathLst>
                <a:path w="20506" h="23363" extrusionOk="0">
                  <a:moveTo>
                    <a:pt x="20506" y="0"/>
                  </a:moveTo>
                  <a:lnTo>
                    <a:pt x="18873" y="1123"/>
                  </a:lnTo>
                  <a:lnTo>
                    <a:pt x="17241" y="2245"/>
                  </a:lnTo>
                  <a:lnTo>
                    <a:pt x="15711" y="3469"/>
                  </a:lnTo>
                  <a:lnTo>
                    <a:pt x="14181" y="4693"/>
                  </a:lnTo>
                  <a:lnTo>
                    <a:pt x="12752" y="6019"/>
                  </a:lnTo>
                  <a:lnTo>
                    <a:pt x="11324" y="7346"/>
                  </a:lnTo>
                  <a:lnTo>
                    <a:pt x="9998" y="8774"/>
                  </a:lnTo>
                  <a:lnTo>
                    <a:pt x="8672" y="10202"/>
                  </a:lnTo>
                  <a:lnTo>
                    <a:pt x="7447" y="11732"/>
                  </a:lnTo>
                  <a:lnTo>
                    <a:pt x="6223" y="13263"/>
                  </a:lnTo>
                  <a:lnTo>
                    <a:pt x="3979" y="16425"/>
                  </a:lnTo>
                  <a:lnTo>
                    <a:pt x="1938" y="19792"/>
                  </a:lnTo>
                  <a:lnTo>
                    <a:pt x="0" y="23158"/>
                  </a:lnTo>
                  <a:lnTo>
                    <a:pt x="0" y="23260"/>
                  </a:lnTo>
                  <a:lnTo>
                    <a:pt x="0" y="23362"/>
                  </a:lnTo>
                  <a:lnTo>
                    <a:pt x="102" y="23362"/>
                  </a:lnTo>
                  <a:lnTo>
                    <a:pt x="204" y="23260"/>
                  </a:lnTo>
                  <a:lnTo>
                    <a:pt x="2755" y="19180"/>
                  </a:lnTo>
                  <a:lnTo>
                    <a:pt x="3673" y="19078"/>
                  </a:lnTo>
                  <a:lnTo>
                    <a:pt x="4489" y="19078"/>
                  </a:lnTo>
                  <a:lnTo>
                    <a:pt x="4489" y="18976"/>
                  </a:lnTo>
                  <a:lnTo>
                    <a:pt x="3673" y="18874"/>
                  </a:lnTo>
                  <a:lnTo>
                    <a:pt x="2959" y="18874"/>
                  </a:lnTo>
                  <a:lnTo>
                    <a:pt x="4387" y="16629"/>
                  </a:lnTo>
                  <a:lnTo>
                    <a:pt x="6019" y="14487"/>
                  </a:lnTo>
                  <a:lnTo>
                    <a:pt x="6937" y="14385"/>
                  </a:lnTo>
                  <a:lnTo>
                    <a:pt x="7855" y="14487"/>
                  </a:lnTo>
                  <a:lnTo>
                    <a:pt x="8774" y="14589"/>
                  </a:lnTo>
                  <a:lnTo>
                    <a:pt x="9692" y="14691"/>
                  </a:lnTo>
                  <a:lnTo>
                    <a:pt x="8774" y="14487"/>
                  </a:lnTo>
                  <a:lnTo>
                    <a:pt x="7855" y="14385"/>
                  </a:lnTo>
                  <a:lnTo>
                    <a:pt x="6937" y="14283"/>
                  </a:lnTo>
                  <a:lnTo>
                    <a:pt x="6121" y="14283"/>
                  </a:lnTo>
                  <a:lnTo>
                    <a:pt x="6835" y="13263"/>
                  </a:lnTo>
                  <a:lnTo>
                    <a:pt x="8366" y="13161"/>
                  </a:lnTo>
                  <a:lnTo>
                    <a:pt x="9896" y="13263"/>
                  </a:lnTo>
                  <a:lnTo>
                    <a:pt x="11426" y="13365"/>
                  </a:lnTo>
                  <a:lnTo>
                    <a:pt x="12956" y="13671"/>
                  </a:lnTo>
                  <a:lnTo>
                    <a:pt x="12956" y="13569"/>
                  </a:lnTo>
                  <a:lnTo>
                    <a:pt x="11426" y="13263"/>
                  </a:lnTo>
                  <a:lnTo>
                    <a:pt x="9998" y="13059"/>
                  </a:lnTo>
                  <a:lnTo>
                    <a:pt x="8468" y="12957"/>
                  </a:lnTo>
                  <a:lnTo>
                    <a:pt x="6937" y="13059"/>
                  </a:lnTo>
                  <a:lnTo>
                    <a:pt x="7753" y="12038"/>
                  </a:lnTo>
                  <a:lnTo>
                    <a:pt x="8876" y="11936"/>
                  </a:lnTo>
                  <a:lnTo>
                    <a:pt x="9896" y="12038"/>
                  </a:lnTo>
                  <a:lnTo>
                    <a:pt x="9896" y="11936"/>
                  </a:lnTo>
                  <a:lnTo>
                    <a:pt x="8876" y="11732"/>
                  </a:lnTo>
                  <a:lnTo>
                    <a:pt x="7957" y="11834"/>
                  </a:lnTo>
                  <a:lnTo>
                    <a:pt x="10202" y="9080"/>
                  </a:lnTo>
                  <a:lnTo>
                    <a:pt x="12548" y="6529"/>
                  </a:lnTo>
                  <a:lnTo>
                    <a:pt x="14078" y="6529"/>
                  </a:lnTo>
                  <a:lnTo>
                    <a:pt x="15507" y="6733"/>
                  </a:lnTo>
                  <a:lnTo>
                    <a:pt x="14181" y="6529"/>
                  </a:lnTo>
                  <a:lnTo>
                    <a:pt x="12752" y="6325"/>
                  </a:lnTo>
                  <a:lnTo>
                    <a:pt x="13670" y="5407"/>
                  </a:lnTo>
                  <a:lnTo>
                    <a:pt x="13772" y="5407"/>
                  </a:lnTo>
                  <a:lnTo>
                    <a:pt x="15099" y="5509"/>
                  </a:lnTo>
                  <a:lnTo>
                    <a:pt x="16527" y="5611"/>
                  </a:lnTo>
                  <a:lnTo>
                    <a:pt x="17853" y="5917"/>
                  </a:lnTo>
                  <a:lnTo>
                    <a:pt x="19179" y="6325"/>
                  </a:lnTo>
                  <a:lnTo>
                    <a:pt x="19179" y="6325"/>
                  </a:lnTo>
                  <a:lnTo>
                    <a:pt x="17955" y="5815"/>
                  </a:lnTo>
                  <a:lnTo>
                    <a:pt x="16629" y="5407"/>
                  </a:lnTo>
                  <a:lnTo>
                    <a:pt x="15303" y="5203"/>
                  </a:lnTo>
                  <a:lnTo>
                    <a:pt x="13874" y="5203"/>
                  </a:lnTo>
                  <a:lnTo>
                    <a:pt x="15507" y="3775"/>
                  </a:lnTo>
                  <a:lnTo>
                    <a:pt x="17037" y="2449"/>
                  </a:lnTo>
                  <a:lnTo>
                    <a:pt x="18771" y="1225"/>
                  </a:lnTo>
                  <a:lnTo>
                    <a:pt x="20506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7906056" y="3640062"/>
              <a:ext cx="50476" cy="7244"/>
            </a:xfrm>
            <a:custGeom>
              <a:avLst/>
              <a:gdLst/>
              <a:ahLst/>
              <a:cxnLst/>
              <a:rect l="l" t="t" r="r" b="b"/>
              <a:pathLst>
                <a:path w="2857" h="410" extrusionOk="0">
                  <a:moveTo>
                    <a:pt x="0" y="1"/>
                  </a:moveTo>
                  <a:lnTo>
                    <a:pt x="0" y="103"/>
                  </a:lnTo>
                  <a:lnTo>
                    <a:pt x="1429" y="205"/>
                  </a:lnTo>
                  <a:lnTo>
                    <a:pt x="2857" y="409"/>
                  </a:lnTo>
                  <a:lnTo>
                    <a:pt x="2857" y="307"/>
                  </a:lnTo>
                  <a:lnTo>
                    <a:pt x="2143" y="20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8057456" y="3440002"/>
              <a:ext cx="23462" cy="3622"/>
            </a:xfrm>
            <a:custGeom>
              <a:avLst/>
              <a:gdLst/>
              <a:ahLst/>
              <a:cxnLst/>
              <a:rect l="l" t="t" r="r" b="b"/>
              <a:pathLst>
                <a:path w="1328" h="205" extrusionOk="0">
                  <a:moveTo>
                    <a:pt x="715" y="0"/>
                  </a:moveTo>
                  <a:lnTo>
                    <a:pt x="1" y="102"/>
                  </a:lnTo>
                  <a:lnTo>
                    <a:pt x="1" y="204"/>
                  </a:lnTo>
                  <a:lnTo>
                    <a:pt x="1327" y="204"/>
                  </a:lnTo>
                  <a:lnTo>
                    <a:pt x="1327" y="102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7536538" y="3841941"/>
              <a:ext cx="392943" cy="515502"/>
            </a:xfrm>
            <a:custGeom>
              <a:avLst/>
              <a:gdLst/>
              <a:ahLst/>
              <a:cxnLst/>
              <a:rect l="l" t="t" r="r" b="b"/>
              <a:pathLst>
                <a:path w="22241" h="29178" extrusionOk="0">
                  <a:moveTo>
                    <a:pt x="3980" y="1"/>
                  </a:moveTo>
                  <a:lnTo>
                    <a:pt x="3163" y="6020"/>
                  </a:lnTo>
                  <a:lnTo>
                    <a:pt x="1" y="29178"/>
                  </a:lnTo>
                  <a:lnTo>
                    <a:pt x="22241" y="29178"/>
                  </a:lnTo>
                  <a:lnTo>
                    <a:pt x="19078" y="6020"/>
                  </a:lnTo>
                  <a:lnTo>
                    <a:pt x="18262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7592423" y="3841941"/>
              <a:ext cx="281196" cy="106358"/>
            </a:xfrm>
            <a:custGeom>
              <a:avLst/>
              <a:gdLst/>
              <a:ahLst/>
              <a:cxnLst/>
              <a:rect l="l" t="t" r="r" b="b"/>
              <a:pathLst>
                <a:path w="15916" h="6020" extrusionOk="0">
                  <a:moveTo>
                    <a:pt x="817" y="1"/>
                  </a:moveTo>
                  <a:lnTo>
                    <a:pt x="0" y="6020"/>
                  </a:lnTo>
                  <a:lnTo>
                    <a:pt x="15915" y="6020"/>
                  </a:lnTo>
                  <a:lnTo>
                    <a:pt x="15099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7570797" y="3805898"/>
              <a:ext cx="324446" cy="88338"/>
            </a:xfrm>
            <a:custGeom>
              <a:avLst/>
              <a:gdLst/>
              <a:ahLst/>
              <a:cxnLst/>
              <a:rect l="l" t="t" r="r" b="b"/>
              <a:pathLst>
                <a:path w="18364" h="5000" extrusionOk="0">
                  <a:moveTo>
                    <a:pt x="0" y="1"/>
                  </a:moveTo>
                  <a:lnTo>
                    <a:pt x="0" y="4999"/>
                  </a:lnTo>
                  <a:lnTo>
                    <a:pt x="18363" y="4999"/>
                  </a:lnTo>
                  <a:lnTo>
                    <a:pt x="1836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Mockup " userDrawn="1">
  <p:cSld name="CUSTOM_6_1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Mockup" userDrawn="1">
  <p:cSld name="CUSTOM_6_1_1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4DCE9C-84B1-ED13-19D0-E5A3627938EC}"/>
              </a:ext>
            </a:extLst>
          </p:cNvPr>
          <p:cNvGrpSpPr/>
          <p:nvPr userDrawn="1"/>
        </p:nvGrpSpPr>
        <p:grpSpPr>
          <a:xfrm>
            <a:off x="8008798" y="2660849"/>
            <a:ext cx="1050351" cy="2482651"/>
            <a:chOff x="7145198" y="1882597"/>
            <a:chExt cx="1050351" cy="2482651"/>
          </a:xfrm>
        </p:grpSpPr>
        <p:sp>
          <p:nvSpPr>
            <p:cNvPr id="664" name="Google Shape;664;p34"/>
            <p:cNvSpPr/>
            <p:nvPr/>
          </p:nvSpPr>
          <p:spPr>
            <a:xfrm>
              <a:off x="7821719" y="1888699"/>
              <a:ext cx="17" cy="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7809532" y="1882597"/>
              <a:ext cx="6119" cy="2051"/>
            </a:xfrm>
            <a:custGeom>
              <a:avLst/>
              <a:gdLst/>
              <a:ahLst/>
              <a:cxnLst/>
              <a:rect l="l" t="t" r="r" b="b"/>
              <a:pathLst>
                <a:path w="358" h="120" extrusionOk="0">
                  <a:moveTo>
                    <a:pt x="1" y="0"/>
                  </a:moveTo>
                  <a:lnTo>
                    <a:pt x="1" y="0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7697799" y="2408789"/>
              <a:ext cx="341320" cy="422595"/>
            </a:xfrm>
            <a:custGeom>
              <a:avLst/>
              <a:gdLst/>
              <a:ahLst/>
              <a:cxnLst/>
              <a:rect l="l" t="t" r="r" b="b"/>
              <a:pathLst>
                <a:path w="19969" h="24724" extrusionOk="0">
                  <a:moveTo>
                    <a:pt x="19137" y="0"/>
                  </a:moveTo>
                  <a:lnTo>
                    <a:pt x="18780" y="119"/>
                  </a:lnTo>
                  <a:lnTo>
                    <a:pt x="18543" y="238"/>
                  </a:lnTo>
                  <a:lnTo>
                    <a:pt x="17948" y="713"/>
                  </a:lnTo>
                  <a:lnTo>
                    <a:pt x="17473" y="1189"/>
                  </a:lnTo>
                  <a:lnTo>
                    <a:pt x="15928" y="3091"/>
                  </a:lnTo>
                  <a:lnTo>
                    <a:pt x="14382" y="5111"/>
                  </a:lnTo>
                  <a:lnTo>
                    <a:pt x="12837" y="7132"/>
                  </a:lnTo>
                  <a:lnTo>
                    <a:pt x="11173" y="9034"/>
                  </a:lnTo>
                  <a:lnTo>
                    <a:pt x="7964" y="12124"/>
                  </a:lnTo>
                  <a:lnTo>
                    <a:pt x="6300" y="13788"/>
                  </a:lnTo>
                  <a:lnTo>
                    <a:pt x="4755" y="15452"/>
                  </a:lnTo>
                  <a:lnTo>
                    <a:pt x="3329" y="17235"/>
                  </a:lnTo>
                  <a:lnTo>
                    <a:pt x="2021" y="19137"/>
                  </a:lnTo>
                  <a:lnTo>
                    <a:pt x="1546" y="20087"/>
                  </a:lnTo>
                  <a:lnTo>
                    <a:pt x="1070" y="21157"/>
                  </a:lnTo>
                  <a:lnTo>
                    <a:pt x="595" y="22227"/>
                  </a:lnTo>
                  <a:lnTo>
                    <a:pt x="238" y="23297"/>
                  </a:lnTo>
                  <a:lnTo>
                    <a:pt x="238" y="23416"/>
                  </a:lnTo>
                  <a:lnTo>
                    <a:pt x="119" y="24010"/>
                  </a:lnTo>
                  <a:lnTo>
                    <a:pt x="0" y="24485"/>
                  </a:lnTo>
                  <a:lnTo>
                    <a:pt x="0" y="24723"/>
                  </a:lnTo>
                  <a:lnTo>
                    <a:pt x="832" y="22821"/>
                  </a:lnTo>
                  <a:lnTo>
                    <a:pt x="1665" y="21989"/>
                  </a:lnTo>
                  <a:lnTo>
                    <a:pt x="2378" y="21395"/>
                  </a:lnTo>
                  <a:lnTo>
                    <a:pt x="4161" y="20206"/>
                  </a:lnTo>
                  <a:lnTo>
                    <a:pt x="5943" y="19018"/>
                  </a:lnTo>
                  <a:lnTo>
                    <a:pt x="7845" y="18067"/>
                  </a:lnTo>
                  <a:lnTo>
                    <a:pt x="9747" y="16997"/>
                  </a:lnTo>
                  <a:lnTo>
                    <a:pt x="11530" y="15927"/>
                  </a:lnTo>
                  <a:lnTo>
                    <a:pt x="13194" y="14739"/>
                  </a:lnTo>
                  <a:lnTo>
                    <a:pt x="14026" y="14026"/>
                  </a:lnTo>
                  <a:lnTo>
                    <a:pt x="14739" y="13312"/>
                  </a:lnTo>
                  <a:lnTo>
                    <a:pt x="16165" y="11648"/>
                  </a:lnTo>
                  <a:lnTo>
                    <a:pt x="17235" y="9984"/>
                  </a:lnTo>
                  <a:lnTo>
                    <a:pt x="18186" y="8202"/>
                  </a:lnTo>
                  <a:lnTo>
                    <a:pt x="18899" y="6300"/>
                  </a:lnTo>
                  <a:lnTo>
                    <a:pt x="19375" y="4992"/>
                  </a:lnTo>
                  <a:lnTo>
                    <a:pt x="19731" y="3328"/>
                  </a:lnTo>
                  <a:lnTo>
                    <a:pt x="19850" y="2377"/>
                  </a:lnTo>
                  <a:lnTo>
                    <a:pt x="19969" y="1545"/>
                  </a:lnTo>
                  <a:lnTo>
                    <a:pt x="19850" y="832"/>
                  </a:lnTo>
                  <a:lnTo>
                    <a:pt x="19731" y="357"/>
                  </a:lnTo>
                  <a:lnTo>
                    <a:pt x="19375" y="119"/>
                  </a:lnTo>
                  <a:lnTo>
                    <a:pt x="19137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7695765" y="2502234"/>
              <a:ext cx="290538" cy="329150"/>
            </a:xfrm>
            <a:custGeom>
              <a:avLst/>
              <a:gdLst/>
              <a:ahLst/>
              <a:cxnLst/>
              <a:rect l="l" t="t" r="r" b="b"/>
              <a:pathLst>
                <a:path w="16998" h="19257" extrusionOk="0">
                  <a:moveTo>
                    <a:pt x="16403" y="357"/>
                  </a:moveTo>
                  <a:lnTo>
                    <a:pt x="16641" y="595"/>
                  </a:lnTo>
                  <a:lnTo>
                    <a:pt x="16641" y="833"/>
                  </a:lnTo>
                  <a:lnTo>
                    <a:pt x="16522" y="1784"/>
                  </a:lnTo>
                  <a:lnTo>
                    <a:pt x="16165" y="2735"/>
                  </a:lnTo>
                  <a:lnTo>
                    <a:pt x="15928" y="3329"/>
                  </a:lnTo>
                  <a:lnTo>
                    <a:pt x="15333" y="4399"/>
                  </a:lnTo>
                  <a:lnTo>
                    <a:pt x="14620" y="5231"/>
                  </a:lnTo>
                  <a:lnTo>
                    <a:pt x="13907" y="6181"/>
                  </a:lnTo>
                  <a:lnTo>
                    <a:pt x="13075" y="6895"/>
                  </a:lnTo>
                  <a:lnTo>
                    <a:pt x="11292" y="8440"/>
                  </a:lnTo>
                  <a:lnTo>
                    <a:pt x="9272" y="9747"/>
                  </a:lnTo>
                  <a:lnTo>
                    <a:pt x="7251" y="10936"/>
                  </a:lnTo>
                  <a:lnTo>
                    <a:pt x="5230" y="12362"/>
                  </a:lnTo>
                  <a:lnTo>
                    <a:pt x="3448" y="13788"/>
                  </a:lnTo>
                  <a:lnTo>
                    <a:pt x="2616" y="14502"/>
                  </a:lnTo>
                  <a:lnTo>
                    <a:pt x="1902" y="15453"/>
                  </a:lnTo>
                  <a:lnTo>
                    <a:pt x="3091" y="13670"/>
                  </a:lnTo>
                  <a:lnTo>
                    <a:pt x="4398" y="12006"/>
                  </a:lnTo>
                  <a:lnTo>
                    <a:pt x="5706" y="10460"/>
                  </a:lnTo>
                  <a:lnTo>
                    <a:pt x="7251" y="9034"/>
                  </a:lnTo>
                  <a:lnTo>
                    <a:pt x="12362" y="4280"/>
                  </a:lnTo>
                  <a:lnTo>
                    <a:pt x="14739" y="2140"/>
                  </a:lnTo>
                  <a:lnTo>
                    <a:pt x="15452" y="1189"/>
                  </a:lnTo>
                  <a:lnTo>
                    <a:pt x="16047" y="595"/>
                  </a:lnTo>
                  <a:lnTo>
                    <a:pt x="16284" y="476"/>
                  </a:lnTo>
                  <a:lnTo>
                    <a:pt x="16403" y="357"/>
                  </a:lnTo>
                  <a:close/>
                  <a:moveTo>
                    <a:pt x="16403" y="1"/>
                  </a:moveTo>
                  <a:lnTo>
                    <a:pt x="16047" y="238"/>
                  </a:lnTo>
                  <a:lnTo>
                    <a:pt x="15809" y="476"/>
                  </a:lnTo>
                  <a:lnTo>
                    <a:pt x="14858" y="1427"/>
                  </a:lnTo>
                  <a:lnTo>
                    <a:pt x="12719" y="3567"/>
                  </a:lnTo>
                  <a:lnTo>
                    <a:pt x="10579" y="5587"/>
                  </a:lnTo>
                  <a:lnTo>
                    <a:pt x="6181" y="9628"/>
                  </a:lnTo>
                  <a:lnTo>
                    <a:pt x="4517" y="11292"/>
                  </a:lnTo>
                  <a:lnTo>
                    <a:pt x="3091" y="13075"/>
                  </a:lnTo>
                  <a:lnTo>
                    <a:pt x="1784" y="15096"/>
                  </a:lnTo>
                  <a:lnTo>
                    <a:pt x="1308" y="16047"/>
                  </a:lnTo>
                  <a:lnTo>
                    <a:pt x="833" y="17117"/>
                  </a:lnTo>
                  <a:lnTo>
                    <a:pt x="476" y="17830"/>
                  </a:lnTo>
                  <a:lnTo>
                    <a:pt x="238" y="18543"/>
                  </a:lnTo>
                  <a:lnTo>
                    <a:pt x="1" y="19256"/>
                  </a:lnTo>
                  <a:lnTo>
                    <a:pt x="119" y="19256"/>
                  </a:lnTo>
                  <a:lnTo>
                    <a:pt x="238" y="19018"/>
                  </a:lnTo>
                  <a:lnTo>
                    <a:pt x="357" y="18662"/>
                  </a:lnTo>
                  <a:lnTo>
                    <a:pt x="476" y="18067"/>
                  </a:lnTo>
                  <a:lnTo>
                    <a:pt x="1070" y="16879"/>
                  </a:lnTo>
                  <a:lnTo>
                    <a:pt x="1784" y="15928"/>
                  </a:lnTo>
                  <a:lnTo>
                    <a:pt x="2616" y="14858"/>
                  </a:lnTo>
                  <a:lnTo>
                    <a:pt x="3448" y="14026"/>
                  </a:lnTo>
                  <a:lnTo>
                    <a:pt x="4517" y="13194"/>
                  </a:lnTo>
                  <a:lnTo>
                    <a:pt x="5468" y="12481"/>
                  </a:lnTo>
                  <a:lnTo>
                    <a:pt x="7726" y="11055"/>
                  </a:lnTo>
                  <a:lnTo>
                    <a:pt x="9866" y="9628"/>
                  </a:lnTo>
                  <a:lnTo>
                    <a:pt x="12005" y="8083"/>
                  </a:lnTo>
                  <a:lnTo>
                    <a:pt x="13075" y="7251"/>
                  </a:lnTo>
                  <a:lnTo>
                    <a:pt x="13907" y="6419"/>
                  </a:lnTo>
                  <a:lnTo>
                    <a:pt x="14858" y="5468"/>
                  </a:lnTo>
                  <a:lnTo>
                    <a:pt x="15571" y="4399"/>
                  </a:lnTo>
                  <a:lnTo>
                    <a:pt x="16047" y="3567"/>
                  </a:lnTo>
                  <a:lnTo>
                    <a:pt x="16641" y="2259"/>
                  </a:lnTo>
                  <a:lnTo>
                    <a:pt x="16760" y="1665"/>
                  </a:lnTo>
                  <a:lnTo>
                    <a:pt x="16997" y="1070"/>
                  </a:lnTo>
                  <a:lnTo>
                    <a:pt x="16997" y="595"/>
                  </a:lnTo>
                  <a:lnTo>
                    <a:pt x="16879" y="120"/>
                  </a:lnTo>
                  <a:lnTo>
                    <a:pt x="166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7145198" y="2995917"/>
              <a:ext cx="253977" cy="469326"/>
            </a:xfrm>
            <a:custGeom>
              <a:avLst/>
              <a:gdLst/>
              <a:ahLst/>
              <a:cxnLst/>
              <a:rect l="l" t="t" r="r" b="b"/>
              <a:pathLst>
                <a:path w="14859" h="27458" extrusionOk="0">
                  <a:moveTo>
                    <a:pt x="1189" y="1"/>
                  </a:moveTo>
                  <a:lnTo>
                    <a:pt x="714" y="120"/>
                  </a:lnTo>
                  <a:lnTo>
                    <a:pt x="238" y="357"/>
                  </a:lnTo>
                  <a:lnTo>
                    <a:pt x="120" y="714"/>
                  </a:lnTo>
                  <a:lnTo>
                    <a:pt x="1" y="1189"/>
                  </a:lnTo>
                  <a:lnTo>
                    <a:pt x="1" y="2021"/>
                  </a:lnTo>
                  <a:lnTo>
                    <a:pt x="1" y="3329"/>
                  </a:lnTo>
                  <a:lnTo>
                    <a:pt x="1" y="4755"/>
                  </a:lnTo>
                  <a:lnTo>
                    <a:pt x="238" y="6063"/>
                  </a:lnTo>
                  <a:lnTo>
                    <a:pt x="476" y="7489"/>
                  </a:lnTo>
                  <a:lnTo>
                    <a:pt x="833" y="9272"/>
                  </a:lnTo>
                  <a:lnTo>
                    <a:pt x="1308" y="11055"/>
                  </a:lnTo>
                  <a:lnTo>
                    <a:pt x="1902" y="12838"/>
                  </a:lnTo>
                  <a:lnTo>
                    <a:pt x="2616" y="14620"/>
                  </a:lnTo>
                  <a:lnTo>
                    <a:pt x="3210" y="15571"/>
                  </a:lnTo>
                  <a:lnTo>
                    <a:pt x="3804" y="16522"/>
                  </a:lnTo>
                  <a:lnTo>
                    <a:pt x="4517" y="17354"/>
                  </a:lnTo>
                  <a:lnTo>
                    <a:pt x="5349" y="18067"/>
                  </a:lnTo>
                  <a:lnTo>
                    <a:pt x="7013" y="19494"/>
                  </a:lnTo>
                  <a:lnTo>
                    <a:pt x="8796" y="20920"/>
                  </a:lnTo>
                  <a:lnTo>
                    <a:pt x="10460" y="22227"/>
                  </a:lnTo>
                  <a:lnTo>
                    <a:pt x="12124" y="23654"/>
                  </a:lnTo>
                  <a:lnTo>
                    <a:pt x="12838" y="24486"/>
                  </a:lnTo>
                  <a:lnTo>
                    <a:pt x="13551" y="25318"/>
                  </a:lnTo>
                  <a:lnTo>
                    <a:pt x="14145" y="26269"/>
                  </a:lnTo>
                  <a:lnTo>
                    <a:pt x="14620" y="27338"/>
                  </a:lnTo>
                  <a:lnTo>
                    <a:pt x="14739" y="27457"/>
                  </a:lnTo>
                  <a:lnTo>
                    <a:pt x="14858" y="27338"/>
                  </a:lnTo>
                  <a:lnTo>
                    <a:pt x="14858" y="27220"/>
                  </a:lnTo>
                  <a:lnTo>
                    <a:pt x="14383" y="25437"/>
                  </a:lnTo>
                  <a:lnTo>
                    <a:pt x="13670" y="23297"/>
                  </a:lnTo>
                  <a:lnTo>
                    <a:pt x="12956" y="21158"/>
                  </a:lnTo>
                  <a:lnTo>
                    <a:pt x="11174" y="16998"/>
                  </a:lnTo>
                  <a:lnTo>
                    <a:pt x="9272" y="12956"/>
                  </a:lnTo>
                  <a:lnTo>
                    <a:pt x="7251" y="8915"/>
                  </a:lnTo>
                  <a:lnTo>
                    <a:pt x="6181" y="6657"/>
                  </a:lnTo>
                  <a:lnTo>
                    <a:pt x="5349" y="4993"/>
                  </a:lnTo>
                  <a:lnTo>
                    <a:pt x="4399" y="3210"/>
                  </a:lnTo>
                  <a:lnTo>
                    <a:pt x="3329" y="1665"/>
                  </a:lnTo>
                  <a:lnTo>
                    <a:pt x="2853" y="1070"/>
                  </a:lnTo>
                  <a:lnTo>
                    <a:pt x="2259" y="595"/>
                  </a:lnTo>
                  <a:lnTo>
                    <a:pt x="1784" y="238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7171606" y="3050767"/>
              <a:ext cx="227570" cy="412442"/>
            </a:xfrm>
            <a:custGeom>
              <a:avLst/>
              <a:gdLst/>
              <a:ahLst/>
              <a:cxnLst/>
              <a:rect l="l" t="t" r="r" b="b"/>
              <a:pathLst>
                <a:path w="13314" h="24130" extrusionOk="0">
                  <a:moveTo>
                    <a:pt x="952" y="833"/>
                  </a:moveTo>
                  <a:lnTo>
                    <a:pt x="1190" y="952"/>
                  </a:lnTo>
                  <a:lnTo>
                    <a:pt x="1427" y="1190"/>
                  </a:lnTo>
                  <a:lnTo>
                    <a:pt x="1784" y="1903"/>
                  </a:lnTo>
                  <a:lnTo>
                    <a:pt x="2616" y="3567"/>
                  </a:lnTo>
                  <a:lnTo>
                    <a:pt x="4280" y="6895"/>
                  </a:lnTo>
                  <a:lnTo>
                    <a:pt x="5706" y="9985"/>
                  </a:lnTo>
                  <a:lnTo>
                    <a:pt x="7370" y="12957"/>
                  </a:lnTo>
                  <a:lnTo>
                    <a:pt x="9866" y="17236"/>
                  </a:lnTo>
                  <a:lnTo>
                    <a:pt x="11055" y="19375"/>
                  </a:lnTo>
                  <a:lnTo>
                    <a:pt x="12125" y="21515"/>
                  </a:lnTo>
                  <a:lnTo>
                    <a:pt x="10936" y="19851"/>
                  </a:lnTo>
                  <a:lnTo>
                    <a:pt x="9510" y="18186"/>
                  </a:lnTo>
                  <a:lnTo>
                    <a:pt x="8083" y="16522"/>
                  </a:lnTo>
                  <a:lnTo>
                    <a:pt x="6657" y="14977"/>
                  </a:lnTo>
                  <a:lnTo>
                    <a:pt x="5706" y="13908"/>
                  </a:lnTo>
                  <a:lnTo>
                    <a:pt x="4874" y="12838"/>
                  </a:lnTo>
                  <a:lnTo>
                    <a:pt x="4042" y="11768"/>
                  </a:lnTo>
                  <a:lnTo>
                    <a:pt x="3329" y="10579"/>
                  </a:lnTo>
                  <a:lnTo>
                    <a:pt x="2140" y="8321"/>
                  </a:lnTo>
                  <a:lnTo>
                    <a:pt x="1308" y="6063"/>
                  </a:lnTo>
                  <a:lnTo>
                    <a:pt x="714" y="4161"/>
                  </a:lnTo>
                  <a:lnTo>
                    <a:pt x="476" y="2497"/>
                  </a:lnTo>
                  <a:lnTo>
                    <a:pt x="476" y="1903"/>
                  </a:lnTo>
                  <a:lnTo>
                    <a:pt x="476" y="1427"/>
                  </a:lnTo>
                  <a:lnTo>
                    <a:pt x="595" y="1071"/>
                  </a:lnTo>
                  <a:lnTo>
                    <a:pt x="833" y="833"/>
                  </a:lnTo>
                  <a:close/>
                  <a:moveTo>
                    <a:pt x="952" y="1"/>
                  </a:moveTo>
                  <a:lnTo>
                    <a:pt x="595" y="120"/>
                  </a:lnTo>
                  <a:lnTo>
                    <a:pt x="239" y="357"/>
                  </a:lnTo>
                  <a:lnTo>
                    <a:pt x="120" y="714"/>
                  </a:lnTo>
                  <a:lnTo>
                    <a:pt x="1" y="1308"/>
                  </a:lnTo>
                  <a:lnTo>
                    <a:pt x="1" y="1903"/>
                  </a:lnTo>
                  <a:lnTo>
                    <a:pt x="120" y="3091"/>
                  </a:lnTo>
                  <a:lnTo>
                    <a:pt x="357" y="4042"/>
                  </a:lnTo>
                  <a:lnTo>
                    <a:pt x="714" y="5468"/>
                  </a:lnTo>
                  <a:lnTo>
                    <a:pt x="1071" y="6895"/>
                  </a:lnTo>
                  <a:lnTo>
                    <a:pt x="1665" y="8202"/>
                  </a:lnTo>
                  <a:lnTo>
                    <a:pt x="2259" y="9510"/>
                  </a:lnTo>
                  <a:lnTo>
                    <a:pt x="2972" y="10698"/>
                  </a:lnTo>
                  <a:lnTo>
                    <a:pt x="3686" y="11887"/>
                  </a:lnTo>
                  <a:lnTo>
                    <a:pt x="4636" y="13075"/>
                  </a:lnTo>
                  <a:lnTo>
                    <a:pt x="5587" y="14264"/>
                  </a:lnTo>
                  <a:lnTo>
                    <a:pt x="9629" y="18662"/>
                  </a:lnTo>
                  <a:lnTo>
                    <a:pt x="11411" y="21039"/>
                  </a:lnTo>
                  <a:lnTo>
                    <a:pt x="12362" y="22228"/>
                  </a:lnTo>
                  <a:lnTo>
                    <a:pt x="13075" y="23535"/>
                  </a:lnTo>
                  <a:lnTo>
                    <a:pt x="13313" y="24129"/>
                  </a:lnTo>
                  <a:lnTo>
                    <a:pt x="13313" y="24011"/>
                  </a:lnTo>
                  <a:lnTo>
                    <a:pt x="12838" y="22228"/>
                  </a:lnTo>
                  <a:lnTo>
                    <a:pt x="11887" y="20326"/>
                  </a:lnTo>
                  <a:lnTo>
                    <a:pt x="10817" y="18424"/>
                  </a:lnTo>
                  <a:lnTo>
                    <a:pt x="8678" y="14621"/>
                  </a:lnTo>
                  <a:lnTo>
                    <a:pt x="7132" y="11768"/>
                  </a:lnTo>
                  <a:lnTo>
                    <a:pt x="5587" y="8797"/>
                  </a:lnTo>
                  <a:lnTo>
                    <a:pt x="2616" y="2854"/>
                  </a:lnTo>
                  <a:lnTo>
                    <a:pt x="2378" y="2140"/>
                  </a:lnTo>
                  <a:lnTo>
                    <a:pt x="1903" y="1071"/>
                  </a:lnTo>
                  <a:lnTo>
                    <a:pt x="1546" y="595"/>
                  </a:lnTo>
                  <a:lnTo>
                    <a:pt x="1308" y="239"/>
                  </a:lnTo>
                  <a:lnTo>
                    <a:pt x="9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7269136" y="2695243"/>
              <a:ext cx="113785" cy="544482"/>
            </a:xfrm>
            <a:custGeom>
              <a:avLst/>
              <a:gdLst/>
              <a:ahLst/>
              <a:cxnLst/>
              <a:rect l="l" t="t" r="r" b="b"/>
              <a:pathLst>
                <a:path w="6657" h="31855" extrusionOk="0">
                  <a:moveTo>
                    <a:pt x="4160" y="0"/>
                  </a:moveTo>
                  <a:lnTo>
                    <a:pt x="3804" y="119"/>
                  </a:lnTo>
                  <a:lnTo>
                    <a:pt x="3566" y="119"/>
                  </a:lnTo>
                  <a:lnTo>
                    <a:pt x="3091" y="595"/>
                  </a:lnTo>
                  <a:lnTo>
                    <a:pt x="2615" y="1189"/>
                  </a:lnTo>
                  <a:lnTo>
                    <a:pt x="2258" y="2021"/>
                  </a:lnTo>
                  <a:lnTo>
                    <a:pt x="1783" y="3566"/>
                  </a:lnTo>
                  <a:lnTo>
                    <a:pt x="1426" y="4755"/>
                  </a:lnTo>
                  <a:lnTo>
                    <a:pt x="832" y="6775"/>
                  </a:lnTo>
                  <a:lnTo>
                    <a:pt x="357" y="8677"/>
                  </a:lnTo>
                  <a:lnTo>
                    <a:pt x="119" y="10698"/>
                  </a:lnTo>
                  <a:lnTo>
                    <a:pt x="0" y="12718"/>
                  </a:lnTo>
                  <a:lnTo>
                    <a:pt x="119" y="13907"/>
                  </a:lnTo>
                  <a:lnTo>
                    <a:pt x="238" y="14977"/>
                  </a:lnTo>
                  <a:lnTo>
                    <a:pt x="476" y="16047"/>
                  </a:lnTo>
                  <a:lnTo>
                    <a:pt x="832" y="17116"/>
                  </a:lnTo>
                  <a:lnTo>
                    <a:pt x="1545" y="19137"/>
                  </a:lnTo>
                  <a:lnTo>
                    <a:pt x="2496" y="21157"/>
                  </a:lnTo>
                  <a:lnTo>
                    <a:pt x="3447" y="23178"/>
                  </a:lnTo>
                  <a:lnTo>
                    <a:pt x="4279" y="25199"/>
                  </a:lnTo>
                  <a:lnTo>
                    <a:pt x="5111" y="27219"/>
                  </a:lnTo>
                  <a:lnTo>
                    <a:pt x="5349" y="28289"/>
                  </a:lnTo>
                  <a:lnTo>
                    <a:pt x="5587" y="29359"/>
                  </a:lnTo>
                  <a:lnTo>
                    <a:pt x="5587" y="29478"/>
                  </a:lnTo>
                  <a:lnTo>
                    <a:pt x="5705" y="29715"/>
                  </a:lnTo>
                  <a:lnTo>
                    <a:pt x="5943" y="31379"/>
                  </a:lnTo>
                  <a:lnTo>
                    <a:pt x="6062" y="31855"/>
                  </a:lnTo>
                  <a:lnTo>
                    <a:pt x="6181" y="31855"/>
                  </a:lnTo>
                  <a:lnTo>
                    <a:pt x="5824" y="29240"/>
                  </a:lnTo>
                  <a:lnTo>
                    <a:pt x="5705" y="27219"/>
                  </a:lnTo>
                  <a:lnTo>
                    <a:pt x="5705" y="25318"/>
                  </a:lnTo>
                  <a:lnTo>
                    <a:pt x="5705" y="23297"/>
                  </a:lnTo>
                  <a:lnTo>
                    <a:pt x="5705" y="21276"/>
                  </a:lnTo>
                  <a:lnTo>
                    <a:pt x="6181" y="16879"/>
                  </a:lnTo>
                  <a:lnTo>
                    <a:pt x="6419" y="12481"/>
                  </a:lnTo>
                  <a:lnTo>
                    <a:pt x="6537" y="10104"/>
                  </a:lnTo>
                  <a:lnTo>
                    <a:pt x="6656" y="7845"/>
                  </a:lnTo>
                  <a:lnTo>
                    <a:pt x="6537" y="5468"/>
                  </a:lnTo>
                  <a:lnTo>
                    <a:pt x="6419" y="4398"/>
                  </a:lnTo>
                  <a:lnTo>
                    <a:pt x="6181" y="3210"/>
                  </a:lnTo>
                  <a:lnTo>
                    <a:pt x="5943" y="2378"/>
                  </a:lnTo>
                  <a:lnTo>
                    <a:pt x="5587" y="1308"/>
                  </a:lnTo>
                  <a:lnTo>
                    <a:pt x="5230" y="832"/>
                  </a:lnTo>
                  <a:lnTo>
                    <a:pt x="4992" y="476"/>
                  </a:lnTo>
                  <a:lnTo>
                    <a:pt x="4517" y="119"/>
                  </a:lnTo>
                  <a:lnTo>
                    <a:pt x="4160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7303663" y="2772449"/>
              <a:ext cx="71122" cy="467275"/>
            </a:xfrm>
            <a:custGeom>
              <a:avLst/>
              <a:gdLst/>
              <a:ahLst/>
              <a:cxnLst/>
              <a:rect l="l" t="t" r="r" b="b"/>
              <a:pathLst>
                <a:path w="4161" h="27338" extrusionOk="0">
                  <a:moveTo>
                    <a:pt x="2259" y="476"/>
                  </a:moveTo>
                  <a:lnTo>
                    <a:pt x="2378" y="594"/>
                  </a:lnTo>
                  <a:lnTo>
                    <a:pt x="2497" y="951"/>
                  </a:lnTo>
                  <a:lnTo>
                    <a:pt x="2616" y="1783"/>
                  </a:lnTo>
                  <a:lnTo>
                    <a:pt x="2497" y="3328"/>
                  </a:lnTo>
                  <a:lnTo>
                    <a:pt x="2497" y="6656"/>
                  </a:lnTo>
                  <a:lnTo>
                    <a:pt x="2378" y="9865"/>
                  </a:lnTo>
                  <a:lnTo>
                    <a:pt x="2378" y="13194"/>
                  </a:lnTo>
                  <a:lnTo>
                    <a:pt x="2735" y="17235"/>
                  </a:lnTo>
                  <a:lnTo>
                    <a:pt x="3210" y="21157"/>
                  </a:lnTo>
                  <a:lnTo>
                    <a:pt x="2378" y="18423"/>
                  </a:lnTo>
                  <a:lnTo>
                    <a:pt x="1546" y="15690"/>
                  </a:lnTo>
                  <a:lnTo>
                    <a:pt x="952" y="14026"/>
                  </a:lnTo>
                  <a:lnTo>
                    <a:pt x="476" y="12480"/>
                  </a:lnTo>
                  <a:lnTo>
                    <a:pt x="357" y="10816"/>
                  </a:lnTo>
                  <a:lnTo>
                    <a:pt x="357" y="9152"/>
                  </a:lnTo>
                  <a:lnTo>
                    <a:pt x="714" y="5824"/>
                  </a:lnTo>
                  <a:lnTo>
                    <a:pt x="1308" y="2496"/>
                  </a:lnTo>
                  <a:lnTo>
                    <a:pt x="1665" y="1308"/>
                  </a:lnTo>
                  <a:lnTo>
                    <a:pt x="1903" y="713"/>
                  </a:lnTo>
                  <a:lnTo>
                    <a:pt x="2021" y="476"/>
                  </a:lnTo>
                  <a:close/>
                  <a:moveTo>
                    <a:pt x="2378" y="0"/>
                  </a:moveTo>
                  <a:lnTo>
                    <a:pt x="2021" y="119"/>
                  </a:lnTo>
                  <a:lnTo>
                    <a:pt x="1903" y="238"/>
                  </a:lnTo>
                  <a:lnTo>
                    <a:pt x="1665" y="476"/>
                  </a:lnTo>
                  <a:lnTo>
                    <a:pt x="1308" y="1426"/>
                  </a:lnTo>
                  <a:lnTo>
                    <a:pt x="952" y="2615"/>
                  </a:lnTo>
                  <a:lnTo>
                    <a:pt x="595" y="4041"/>
                  </a:lnTo>
                  <a:lnTo>
                    <a:pt x="120" y="7251"/>
                  </a:lnTo>
                  <a:lnTo>
                    <a:pt x="1" y="8677"/>
                  </a:lnTo>
                  <a:lnTo>
                    <a:pt x="1" y="9984"/>
                  </a:lnTo>
                  <a:lnTo>
                    <a:pt x="1" y="11173"/>
                  </a:lnTo>
                  <a:lnTo>
                    <a:pt x="238" y="12362"/>
                  </a:lnTo>
                  <a:lnTo>
                    <a:pt x="476" y="13550"/>
                  </a:lnTo>
                  <a:lnTo>
                    <a:pt x="833" y="14739"/>
                  </a:lnTo>
                  <a:lnTo>
                    <a:pt x="1665" y="17116"/>
                  </a:lnTo>
                  <a:lnTo>
                    <a:pt x="2378" y="19493"/>
                  </a:lnTo>
                  <a:lnTo>
                    <a:pt x="2972" y="21989"/>
                  </a:lnTo>
                  <a:lnTo>
                    <a:pt x="3567" y="24366"/>
                  </a:lnTo>
                  <a:lnTo>
                    <a:pt x="3685" y="25198"/>
                  </a:lnTo>
                  <a:lnTo>
                    <a:pt x="3923" y="26862"/>
                  </a:lnTo>
                  <a:lnTo>
                    <a:pt x="3804" y="25912"/>
                  </a:lnTo>
                  <a:lnTo>
                    <a:pt x="4042" y="27338"/>
                  </a:lnTo>
                  <a:lnTo>
                    <a:pt x="4161" y="27338"/>
                  </a:lnTo>
                  <a:lnTo>
                    <a:pt x="3923" y="24723"/>
                  </a:lnTo>
                  <a:lnTo>
                    <a:pt x="3567" y="22940"/>
                  </a:lnTo>
                  <a:lnTo>
                    <a:pt x="2853" y="14620"/>
                  </a:lnTo>
                  <a:lnTo>
                    <a:pt x="2735" y="11530"/>
                  </a:lnTo>
                  <a:lnTo>
                    <a:pt x="2735" y="8439"/>
                  </a:lnTo>
                  <a:lnTo>
                    <a:pt x="2853" y="5349"/>
                  </a:lnTo>
                  <a:lnTo>
                    <a:pt x="2853" y="2258"/>
                  </a:lnTo>
                  <a:lnTo>
                    <a:pt x="2853" y="1664"/>
                  </a:lnTo>
                  <a:lnTo>
                    <a:pt x="2853" y="832"/>
                  </a:lnTo>
                  <a:lnTo>
                    <a:pt x="2735" y="476"/>
                  </a:lnTo>
                  <a:lnTo>
                    <a:pt x="2616" y="119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7553555" y="3491633"/>
              <a:ext cx="258028" cy="420561"/>
            </a:xfrm>
            <a:custGeom>
              <a:avLst/>
              <a:gdLst/>
              <a:ahLst/>
              <a:cxnLst/>
              <a:rect l="l" t="t" r="r" b="b"/>
              <a:pathLst>
                <a:path w="15096" h="24605" extrusionOk="0">
                  <a:moveTo>
                    <a:pt x="14145" y="1"/>
                  </a:moveTo>
                  <a:lnTo>
                    <a:pt x="13550" y="119"/>
                  </a:lnTo>
                  <a:lnTo>
                    <a:pt x="12956" y="357"/>
                  </a:lnTo>
                  <a:lnTo>
                    <a:pt x="12362" y="714"/>
                  </a:lnTo>
                  <a:lnTo>
                    <a:pt x="11173" y="1665"/>
                  </a:lnTo>
                  <a:lnTo>
                    <a:pt x="10222" y="2378"/>
                  </a:lnTo>
                  <a:lnTo>
                    <a:pt x="8796" y="3447"/>
                  </a:lnTo>
                  <a:lnTo>
                    <a:pt x="7489" y="4755"/>
                  </a:lnTo>
                  <a:lnTo>
                    <a:pt x="6300" y="6062"/>
                  </a:lnTo>
                  <a:lnTo>
                    <a:pt x="5230" y="7489"/>
                  </a:lnTo>
                  <a:lnTo>
                    <a:pt x="4636" y="8321"/>
                  </a:lnTo>
                  <a:lnTo>
                    <a:pt x="4279" y="9272"/>
                  </a:lnTo>
                  <a:lnTo>
                    <a:pt x="3566" y="11054"/>
                  </a:lnTo>
                  <a:lnTo>
                    <a:pt x="3091" y="12956"/>
                  </a:lnTo>
                  <a:lnTo>
                    <a:pt x="2734" y="14858"/>
                  </a:lnTo>
                  <a:lnTo>
                    <a:pt x="2497" y="16879"/>
                  </a:lnTo>
                  <a:lnTo>
                    <a:pt x="2140" y="18780"/>
                  </a:lnTo>
                  <a:lnTo>
                    <a:pt x="1546" y="20682"/>
                  </a:lnTo>
                  <a:lnTo>
                    <a:pt x="951" y="22584"/>
                  </a:lnTo>
                  <a:lnTo>
                    <a:pt x="832" y="22822"/>
                  </a:lnTo>
                  <a:lnTo>
                    <a:pt x="119" y="24248"/>
                  </a:lnTo>
                  <a:lnTo>
                    <a:pt x="0" y="24605"/>
                  </a:lnTo>
                  <a:lnTo>
                    <a:pt x="1189" y="22584"/>
                  </a:lnTo>
                  <a:lnTo>
                    <a:pt x="2140" y="21039"/>
                  </a:lnTo>
                  <a:lnTo>
                    <a:pt x="3091" y="19612"/>
                  </a:lnTo>
                  <a:lnTo>
                    <a:pt x="4042" y="18067"/>
                  </a:lnTo>
                  <a:lnTo>
                    <a:pt x="5111" y="16641"/>
                  </a:lnTo>
                  <a:lnTo>
                    <a:pt x="7607" y="13669"/>
                  </a:lnTo>
                  <a:lnTo>
                    <a:pt x="10104" y="10460"/>
                  </a:lnTo>
                  <a:lnTo>
                    <a:pt x="11292" y="8915"/>
                  </a:lnTo>
                  <a:lnTo>
                    <a:pt x="12600" y="7251"/>
                  </a:lnTo>
                  <a:lnTo>
                    <a:pt x="13669" y="5468"/>
                  </a:lnTo>
                  <a:lnTo>
                    <a:pt x="14145" y="4517"/>
                  </a:lnTo>
                  <a:lnTo>
                    <a:pt x="14501" y="3566"/>
                  </a:lnTo>
                  <a:lnTo>
                    <a:pt x="14858" y="2853"/>
                  </a:lnTo>
                  <a:lnTo>
                    <a:pt x="15096" y="1902"/>
                  </a:lnTo>
                  <a:lnTo>
                    <a:pt x="15096" y="1427"/>
                  </a:lnTo>
                  <a:lnTo>
                    <a:pt x="15096" y="951"/>
                  </a:lnTo>
                  <a:lnTo>
                    <a:pt x="14858" y="476"/>
                  </a:lnTo>
                  <a:lnTo>
                    <a:pt x="14620" y="238"/>
                  </a:lnTo>
                  <a:lnTo>
                    <a:pt x="14382" y="119"/>
                  </a:lnTo>
                  <a:lnTo>
                    <a:pt x="14145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7553555" y="3552585"/>
              <a:ext cx="215365" cy="359609"/>
            </a:xfrm>
            <a:custGeom>
              <a:avLst/>
              <a:gdLst/>
              <a:ahLst/>
              <a:cxnLst/>
              <a:rect l="l" t="t" r="r" b="b"/>
              <a:pathLst>
                <a:path w="12600" h="21039" extrusionOk="0">
                  <a:moveTo>
                    <a:pt x="12243" y="357"/>
                  </a:moveTo>
                  <a:lnTo>
                    <a:pt x="12243" y="595"/>
                  </a:lnTo>
                  <a:lnTo>
                    <a:pt x="12124" y="832"/>
                  </a:lnTo>
                  <a:lnTo>
                    <a:pt x="11768" y="1545"/>
                  </a:lnTo>
                  <a:lnTo>
                    <a:pt x="11054" y="2615"/>
                  </a:lnTo>
                  <a:lnTo>
                    <a:pt x="9271" y="4992"/>
                  </a:lnTo>
                  <a:lnTo>
                    <a:pt x="7607" y="7370"/>
                  </a:lnTo>
                  <a:lnTo>
                    <a:pt x="5943" y="9866"/>
                  </a:lnTo>
                  <a:lnTo>
                    <a:pt x="4161" y="12956"/>
                  </a:lnTo>
                  <a:lnTo>
                    <a:pt x="2497" y="16046"/>
                  </a:lnTo>
                  <a:lnTo>
                    <a:pt x="2497" y="16046"/>
                  </a:lnTo>
                  <a:lnTo>
                    <a:pt x="3329" y="13669"/>
                  </a:lnTo>
                  <a:lnTo>
                    <a:pt x="4042" y="11173"/>
                  </a:lnTo>
                  <a:lnTo>
                    <a:pt x="4398" y="9747"/>
                  </a:lnTo>
                  <a:lnTo>
                    <a:pt x="4993" y="8320"/>
                  </a:lnTo>
                  <a:lnTo>
                    <a:pt x="5587" y="7013"/>
                  </a:lnTo>
                  <a:lnTo>
                    <a:pt x="6538" y="5824"/>
                  </a:lnTo>
                  <a:lnTo>
                    <a:pt x="8439" y="3566"/>
                  </a:lnTo>
                  <a:lnTo>
                    <a:pt x="10460" y="1427"/>
                  </a:lnTo>
                  <a:lnTo>
                    <a:pt x="11411" y="713"/>
                  </a:lnTo>
                  <a:lnTo>
                    <a:pt x="11886" y="357"/>
                  </a:lnTo>
                  <a:close/>
                  <a:moveTo>
                    <a:pt x="12005" y="0"/>
                  </a:moveTo>
                  <a:lnTo>
                    <a:pt x="11768" y="119"/>
                  </a:lnTo>
                  <a:lnTo>
                    <a:pt x="11054" y="595"/>
                  </a:lnTo>
                  <a:lnTo>
                    <a:pt x="10222" y="1308"/>
                  </a:lnTo>
                  <a:lnTo>
                    <a:pt x="9271" y="2140"/>
                  </a:lnTo>
                  <a:lnTo>
                    <a:pt x="7251" y="4279"/>
                  </a:lnTo>
                  <a:lnTo>
                    <a:pt x="5706" y="6181"/>
                  </a:lnTo>
                  <a:lnTo>
                    <a:pt x="5230" y="7132"/>
                  </a:lnTo>
                  <a:lnTo>
                    <a:pt x="4755" y="8083"/>
                  </a:lnTo>
                  <a:lnTo>
                    <a:pt x="4279" y="9153"/>
                  </a:lnTo>
                  <a:lnTo>
                    <a:pt x="4042" y="10222"/>
                  </a:lnTo>
                  <a:lnTo>
                    <a:pt x="3447" y="12362"/>
                  </a:lnTo>
                  <a:lnTo>
                    <a:pt x="2734" y="14501"/>
                  </a:lnTo>
                  <a:lnTo>
                    <a:pt x="1902" y="16522"/>
                  </a:lnTo>
                  <a:lnTo>
                    <a:pt x="1070" y="18661"/>
                  </a:lnTo>
                  <a:lnTo>
                    <a:pt x="714" y="19256"/>
                  </a:lnTo>
                  <a:lnTo>
                    <a:pt x="119" y="20682"/>
                  </a:lnTo>
                  <a:lnTo>
                    <a:pt x="595" y="19850"/>
                  </a:lnTo>
                  <a:lnTo>
                    <a:pt x="0" y="21039"/>
                  </a:lnTo>
                  <a:lnTo>
                    <a:pt x="1189" y="19018"/>
                  </a:lnTo>
                  <a:lnTo>
                    <a:pt x="1902" y="17592"/>
                  </a:lnTo>
                  <a:lnTo>
                    <a:pt x="5468" y="11054"/>
                  </a:lnTo>
                  <a:lnTo>
                    <a:pt x="7013" y="8796"/>
                  </a:lnTo>
                  <a:lnTo>
                    <a:pt x="8558" y="6538"/>
                  </a:lnTo>
                  <a:lnTo>
                    <a:pt x="10222" y="4279"/>
                  </a:lnTo>
                  <a:lnTo>
                    <a:pt x="11649" y="2021"/>
                  </a:lnTo>
                  <a:lnTo>
                    <a:pt x="12005" y="1545"/>
                  </a:lnTo>
                  <a:lnTo>
                    <a:pt x="12481" y="951"/>
                  </a:lnTo>
                  <a:lnTo>
                    <a:pt x="12600" y="595"/>
                  </a:lnTo>
                  <a:lnTo>
                    <a:pt x="12600" y="238"/>
                  </a:lnTo>
                  <a:lnTo>
                    <a:pt x="12481" y="119"/>
                  </a:lnTo>
                  <a:lnTo>
                    <a:pt x="122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7273187" y="3536330"/>
              <a:ext cx="249909" cy="442901"/>
            </a:xfrm>
            <a:custGeom>
              <a:avLst/>
              <a:gdLst/>
              <a:ahLst/>
              <a:cxnLst/>
              <a:rect l="l" t="t" r="r" b="b"/>
              <a:pathLst>
                <a:path w="14621" h="25912" extrusionOk="0">
                  <a:moveTo>
                    <a:pt x="1546" y="0"/>
                  </a:moveTo>
                  <a:lnTo>
                    <a:pt x="1189" y="119"/>
                  </a:lnTo>
                  <a:lnTo>
                    <a:pt x="833" y="238"/>
                  </a:lnTo>
                  <a:lnTo>
                    <a:pt x="476" y="595"/>
                  </a:lnTo>
                  <a:lnTo>
                    <a:pt x="239" y="1308"/>
                  </a:lnTo>
                  <a:lnTo>
                    <a:pt x="120" y="2021"/>
                  </a:lnTo>
                  <a:lnTo>
                    <a:pt x="1" y="2853"/>
                  </a:lnTo>
                  <a:lnTo>
                    <a:pt x="120" y="4517"/>
                  </a:lnTo>
                  <a:lnTo>
                    <a:pt x="239" y="5825"/>
                  </a:lnTo>
                  <a:lnTo>
                    <a:pt x="595" y="7607"/>
                  </a:lnTo>
                  <a:lnTo>
                    <a:pt x="1189" y="9390"/>
                  </a:lnTo>
                  <a:lnTo>
                    <a:pt x="2021" y="11173"/>
                  </a:lnTo>
                  <a:lnTo>
                    <a:pt x="2972" y="12718"/>
                  </a:lnTo>
                  <a:lnTo>
                    <a:pt x="4280" y="14382"/>
                  </a:lnTo>
                  <a:lnTo>
                    <a:pt x="5706" y="16047"/>
                  </a:lnTo>
                  <a:lnTo>
                    <a:pt x="8559" y="19137"/>
                  </a:lnTo>
                  <a:lnTo>
                    <a:pt x="11530" y="22227"/>
                  </a:lnTo>
                  <a:lnTo>
                    <a:pt x="12957" y="23891"/>
                  </a:lnTo>
                  <a:lnTo>
                    <a:pt x="14264" y="25555"/>
                  </a:lnTo>
                  <a:lnTo>
                    <a:pt x="14502" y="25912"/>
                  </a:lnTo>
                  <a:lnTo>
                    <a:pt x="14621" y="25912"/>
                  </a:lnTo>
                  <a:lnTo>
                    <a:pt x="14621" y="25674"/>
                  </a:lnTo>
                  <a:lnTo>
                    <a:pt x="14502" y="25318"/>
                  </a:lnTo>
                  <a:lnTo>
                    <a:pt x="13432" y="22227"/>
                  </a:lnTo>
                  <a:lnTo>
                    <a:pt x="11887" y="18186"/>
                  </a:lnTo>
                  <a:lnTo>
                    <a:pt x="10104" y="13669"/>
                  </a:lnTo>
                  <a:lnTo>
                    <a:pt x="8202" y="9271"/>
                  </a:lnTo>
                  <a:lnTo>
                    <a:pt x="7132" y="7251"/>
                  </a:lnTo>
                  <a:lnTo>
                    <a:pt x="6063" y="5349"/>
                  </a:lnTo>
                  <a:lnTo>
                    <a:pt x="5112" y="3685"/>
                  </a:lnTo>
                  <a:lnTo>
                    <a:pt x="4161" y="2259"/>
                  </a:lnTo>
                  <a:lnTo>
                    <a:pt x="3210" y="1070"/>
                  </a:lnTo>
                  <a:lnTo>
                    <a:pt x="2378" y="357"/>
                  </a:lnTo>
                  <a:lnTo>
                    <a:pt x="1903" y="119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7307731" y="3599316"/>
              <a:ext cx="215365" cy="379915"/>
            </a:xfrm>
            <a:custGeom>
              <a:avLst/>
              <a:gdLst/>
              <a:ahLst/>
              <a:cxnLst/>
              <a:rect l="l" t="t" r="r" b="b"/>
              <a:pathLst>
                <a:path w="12600" h="22227" extrusionOk="0">
                  <a:moveTo>
                    <a:pt x="833" y="476"/>
                  </a:moveTo>
                  <a:lnTo>
                    <a:pt x="1070" y="594"/>
                  </a:lnTo>
                  <a:lnTo>
                    <a:pt x="1427" y="1070"/>
                  </a:lnTo>
                  <a:lnTo>
                    <a:pt x="2140" y="2021"/>
                  </a:lnTo>
                  <a:lnTo>
                    <a:pt x="3685" y="5111"/>
                  </a:lnTo>
                  <a:lnTo>
                    <a:pt x="6894" y="11173"/>
                  </a:lnTo>
                  <a:lnTo>
                    <a:pt x="10817" y="19018"/>
                  </a:lnTo>
                  <a:lnTo>
                    <a:pt x="8796" y="16284"/>
                  </a:lnTo>
                  <a:lnTo>
                    <a:pt x="6419" y="13669"/>
                  </a:lnTo>
                  <a:lnTo>
                    <a:pt x="5468" y="12480"/>
                  </a:lnTo>
                  <a:lnTo>
                    <a:pt x="4398" y="11173"/>
                  </a:lnTo>
                  <a:lnTo>
                    <a:pt x="3566" y="9984"/>
                  </a:lnTo>
                  <a:lnTo>
                    <a:pt x="2734" y="8558"/>
                  </a:lnTo>
                  <a:lnTo>
                    <a:pt x="2021" y="7251"/>
                  </a:lnTo>
                  <a:lnTo>
                    <a:pt x="1308" y="5705"/>
                  </a:lnTo>
                  <a:lnTo>
                    <a:pt x="833" y="4279"/>
                  </a:lnTo>
                  <a:lnTo>
                    <a:pt x="595" y="2615"/>
                  </a:lnTo>
                  <a:lnTo>
                    <a:pt x="476" y="1664"/>
                  </a:lnTo>
                  <a:lnTo>
                    <a:pt x="476" y="951"/>
                  </a:lnTo>
                  <a:lnTo>
                    <a:pt x="476" y="713"/>
                  </a:lnTo>
                  <a:lnTo>
                    <a:pt x="595" y="476"/>
                  </a:lnTo>
                  <a:close/>
                  <a:moveTo>
                    <a:pt x="714" y="0"/>
                  </a:moveTo>
                  <a:lnTo>
                    <a:pt x="476" y="119"/>
                  </a:lnTo>
                  <a:lnTo>
                    <a:pt x="238" y="476"/>
                  </a:lnTo>
                  <a:lnTo>
                    <a:pt x="119" y="832"/>
                  </a:lnTo>
                  <a:lnTo>
                    <a:pt x="0" y="1308"/>
                  </a:lnTo>
                  <a:lnTo>
                    <a:pt x="0" y="1783"/>
                  </a:lnTo>
                  <a:lnTo>
                    <a:pt x="238" y="2734"/>
                  </a:lnTo>
                  <a:lnTo>
                    <a:pt x="357" y="3566"/>
                  </a:lnTo>
                  <a:lnTo>
                    <a:pt x="714" y="4754"/>
                  </a:lnTo>
                  <a:lnTo>
                    <a:pt x="1070" y="5943"/>
                  </a:lnTo>
                  <a:lnTo>
                    <a:pt x="1546" y="7251"/>
                  </a:lnTo>
                  <a:lnTo>
                    <a:pt x="2140" y="8320"/>
                  </a:lnTo>
                  <a:lnTo>
                    <a:pt x="2734" y="9509"/>
                  </a:lnTo>
                  <a:lnTo>
                    <a:pt x="3447" y="10579"/>
                  </a:lnTo>
                  <a:lnTo>
                    <a:pt x="4161" y="11648"/>
                  </a:lnTo>
                  <a:lnTo>
                    <a:pt x="4993" y="12599"/>
                  </a:lnTo>
                  <a:lnTo>
                    <a:pt x="7251" y="15095"/>
                  </a:lnTo>
                  <a:lnTo>
                    <a:pt x="8321" y="16284"/>
                  </a:lnTo>
                  <a:lnTo>
                    <a:pt x="9390" y="17591"/>
                  </a:lnTo>
                  <a:lnTo>
                    <a:pt x="10698" y="19255"/>
                  </a:lnTo>
                  <a:lnTo>
                    <a:pt x="11886" y="21038"/>
                  </a:lnTo>
                  <a:lnTo>
                    <a:pt x="12481" y="22227"/>
                  </a:lnTo>
                  <a:lnTo>
                    <a:pt x="12600" y="22227"/>
                  </a:lnTo>
                  <a:lnTo>
                    <a:pt x="12600" y="21989"/>
                  </a:lnTo>
                  <a:lnTo>
                    <a:pt x="12481" y="21633"/>
                  </a:lnTo>
                  <a:lnTo>
                    <a:pt x="7489" y="11529"/>
                  </a:lnTo>
                  <a:lnTo>
                    <a:pt x="4874" y="6537"/>
                  </a:lnTo>
                  <a:lnTo>
                    <a:pt x="2140" y="1545"/>
                  </a:lnTo>
                  <a:lnTo>
                    <a:pt x="1902" y="1070"/>
                  </a:lnTo>
                  <a:lnTo>
                    <a:pt x="1427" y="476"/>
                  </a:lnTo>
                  <a:lnTo>
                    <a:pt x="1308" y="238"/>
                  </a:lnTo>
                  <a:lnTo>
                    <a:pt x="951" y="119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7523079" y="2530676"/>
              <a:ext cx="115819" cy="568873"/>
            </a:xfrm>
            <a:custGeom>
              <a:avLst/>
              <a:gdLst/>
              <a:ahLst/>
              <a:cxnLst/>
              <a:rect l="l" t="t" r="r" b="b"/>
              <a:pathLst>
                <a:path w="6776" h="33282" extrusionOk="0">
                  <a:moveTo>
                    <a:pt x="4755" y="1"/>
                  </a:moveTo>
                  <a:lnTo>
                    <a:pt x="4161" y="357"/>
                  </a:lnTo>
                  <a:lnTo>
                    <a:pt x="3685" y="833"/>
                  </a:lnTo>
                  <a:lnTo>
                    <a:pt x="3210" y="1427"/>
                  </a:lnTo>
                  <a:lnTo>
                    <a:pt x="2853" y="2259"/>
                  </a:lnTo>
                  <a:lnTo>
                    <a:pt x="2259" y="3804"/>
                  </a:lnTo>
                  <a:lnTo>
                    <a:pt x="1783" y="5112"/>
                  </a:lnTo>
                  <a:lnTo>
                    <a:pt x="1189" y="7370"/>
                  </a:lnTo>
                  <a:lnTo>
                    <a:pt x="714" y="9510"/>
                  </a:lnTo>
                  <a:lnTo>
                    <a:pt x="357" y="11768"/>
                  </a:lnTo>
                  <a:lnTo>
                    <a:pt x="119" y="14026"/>
                  </a:lnTo>
                  <a:lnTo>
                    <a:pt x="1" y="16047"/>
                  </a:lnTo>
                  <a:lnTo>
                    <a:pt x="119" y="18067"/>
                  </a:lnTo>
                  <a:lnTo>
                    <a:pt x="357" y="20088"/>
                  </a:lnTo>
                  <a:lnTo>
                    <a:pt x="595" y="22109"/>
                  </a:lnTo>
                  <a:lnTo>
                    <a:pt x="1427" y="24724"/>
                  </a:lnTo>
                  <a:lnTo>
                    <a:pt x="2378" y="27576"/>
                  </a:lnTo>
                  <a:lnTo>
                    <a:pt x="3329" y="30310"/>
                  </a:lnTo>
                  <a:lnTo>
                    <a:pt x="3685" y="31736"/>
                  </a:lnTo>
                  <a:lnTo>
                    <a:pt x="3923" y="33044"/>
                  </a:lnTo>
                  <a:lnTo>
                    <a:pt x="4042" y="33163"/>
                  </a:lnTo>
                  <a:lnTo>
                    <a:pt x="4161" y="33282"/>
                  </a:lnTo>
                  <a:lnTo>
                    <a:pt x="4398" y="33282"/>
                  </a:lnTo>
                  <a:lnTo>
                    <a:pt x="4517" y="33044"/>
                  </a:lnTo>
                  <a:lnTo>
                    <a:pt x="5349" y="22109"/>
                  </a:lnTo>
                  <a:lnTo>
                    <a:pt x="6181" y="11292"/>
                  </a:lnTo>
                  <a:lnTo>
                    <a:pt x="6538" y="8796"/>
                  </a:lnTo>
                  <a:lnTo>
                    <a:pt x="6657" y="6895"/>
                  </a:lnTo>
                  <a:lnTo>
                    <a:pt x="6776" y="4755"/>
                  </a:lnTo>
                  <a:lnTo>
                    <a:pt x="6776" y="2853"/>
                  </a:lnTo>
                  <a:lnTo>
                    <a:pt x="6657" y="1903"/>
                  </a:lnTo>
                  <a:lnTo>
                    <a:pt x="6419" y="1189"/>
                  </a:lnTo>
                  <a:lnTo>
                    <a:pt x="6181" y="595"/>
                  </a:lnTo>
                  <a:lnTo>
                    <a:pt x="5825" y="120"/>
                  </a:lnTo>
                  <a:lnTo>
                    <a:pt x="5349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7559657" y="2611951"/>
              <a:ext cx="58918" cy="487598"/>
            </a:xfrm>
            <a:custGeom>
              <a:avLst/>
              <a:gdLst/>
              <a:ahLst/>
              <a:cxnLst/>
              <a:rect l="l" t="t" r="r" b="b"/>
              <a:pathLst>
                <a:path w="3447" h="28527" extrusionOk="0">
                  <a:moveTo>
                    <a:pt x="2853" y="476"/>
                  </a:moveTo>
                  <a:lnTo>
                    <a:pt x="3090" y="713"/>
                  </a:lnTo>
                  <a:lnTo>
                    <a:pt x="3090" y="951"/>
                  </a:lnTo>
                  <a:lnTo>
                    <a:pt x="3209" y="1308"/>
                  </a:lnTo>
                  <a:lnTo>
                    <a:pt x="3209" y="2259"/>
                  </a:lnTo>
                  <a:lnTo>
                    <a:pt x="3090" y="2853"/>
                  </a:lnTo>
                  <a:lnTo>
                    <a:pt x="2853" y="4755"/>
                  </a:lnTo>
                  <a:lnTo>
                    <a:pt x="2615" y="6656"/>
                  </a:lnTo>
                  <a:lnTo>
                    <a:pt x="2377" y="8558"/>
                  </a:lnTo>
                  <a:lnTo>
                    <a:pt x="2258" y="11886"/>
                  </a:lnTo>
                  <a:lnTo>
                    <a:pt x="2140" y="15333"/>
                  </a:lnTo>
                  <a:lnTo>
                    <a:pt x="2021" y="25198"/>
                  </a:lnTo>
                  <a:lnTo>
                    <a:pt x="1783" y="23416"/>
                  </a:lnTo>
                  <a:lnTo>
                    <a:pt x="1545" y="21514"/>
                  </a:lnTo>
                  <a:lnTo>
                    <a:pt x="1070" y="19731"/>
                  </a:lnTo>
                  <a:lnTo>
                    <a:pt x="713" y="17829"/>
                  </a:lnTo>
                  <a:lnTo>
                    <a:pt x="475" y="16046"/>
                  </a:lnTo>
                  <a:lnTo>
                    <a:pt x="238" y="14144"/>
                  </a:lnTo>
                  <a:lnTo>
                    <a:pt x="238" y="12362"/>
                  </a:lnTo>
                  <a:lnTo>
                    <a:pt x="357" y="10460"/>
                  </a:lnTo>
                  <a:lnTo>
                    <a:pt x="594" y="8558"/>
                  </a:lnTo>
                  <a:lnTo>
                    <a:pt x="1189" y="4873"/>
                  </a:lnTo>
                  <a:lnTo>
                    <a:pt x="1307" y="3923"/>
                  </a:lnTo>
                  <a:lnTo>
                    <a:pt x="1664" y="2496"/>
                  </a:lnTo>
                  <a:lnTo>
                    <a:pt x="2140" y="1189"/>
                  </a:lnTo>
                  <a:lnTo>
                    <a:pt x="2377" y="713"/>
                  </a:lnTo>
                  <a:lnTo>
                    <a:pt x="2615" y="476"/>
                  </a:lnTo>
                  <a:close/>
                  <a:moveTo>
                    <a:pt x="2853" y="0"/>
                  </a:moveTo>
                  <a:lnTo>
                    <a:pt x="2496" y="119"/>
                  </a:lnTo>
                  <a:lnTo>
                    <a:pt x="2140" y="476"/>
                  </a:lnTo>
                  <a:lnTo>
                    <a:pt x="1902" y="1070"/>
                  </a:lnTo>
                  <a:lnTo>
                    <a:pt x="1545" y="1902"/>
                  </a:lnTo>
                  <a:lnTo>
                    <a:pt x="1070" y="3804"/>
                  </a:lnTo>
                  <a:lnTo>
                    <a:pt x="594" y="6300"/>
                  </a:lnTo>
                  <a:lnTo>
                    <a:pt x="238" y="8915"/>
                  </a:lnTo>
                  <a:lnTo>
                    <a:pt x="0" y="11530"/>
                  </a:lnTo>
                  <a:lnTo>
                    <a:pt x="0" y="13907"/>
                  </a:lnTo>
                  <a:lnTo>
                    <a:pt x="119" y="15809"/>
                  </a:lnTo>
                  <a:lnTo>
                    <a:pt x="357" y="17710"/>
                  </a:lnTo>
                  <a:lnTo>
                    <a:pt x="713" y="19493"/>
                  </a:lnTo>
                  <a:lnTo>
                    <a:pt x="1189" y="21276"/>
                  </a:lnTo>
                  <a:lnTo>
                    <a:pt x="1426" y="23178"/>
                  </a:lnTo>
                  <a:lnTo>
                    <a:pt x="1783" y="25436"/>
                  </a:lnTo>
                  <a:lnTo>
                    <a:pt x="2021" y="27695"/>
                  </a:lnTo>
                  <a:lnTo>
                    <a:pt x="2021" y="28527"/>
                  </a:lnTo>
                  <a:lnTo>
                    <a:pt x="2258" y="28527"/>
                  </a:lnTo>
                  <a:lnTo>
                    <a:pt x="2258" y="28170"/>
                  </a:lnTo>
                  <a:lnTo>
                    <a:pt x="2377" y="16997"/>
                  </a:lnTo>
                  <a:lnTo>
                    <a:pt x="2496" y="13431"/>
                  </a:lnTo>
                  <a:lnTo>
                    <a:pt x="2615" y="9747"/>
                  </a:lnTo>
                  <a:lnTo>
                    <a:pt x="2734" y="8083"/>
                  </a:lnTo>
                  <a:lnTo>
                    <a:pt x="2972" y="6300"/>
                  </a:lnTo>
                  <a:lnTo>
                    <a:pt x="3447" y="2972"/>
                  </a:lnTo>
                  <a:lnTo>
                    <a:pt x="3447" y="2259"/>
                  </a:lnTo>
                  <a:lnTo>
                    <a:pt x="3447" y="1308"/>
                  </a:lnTo>
                  <a:lnTo>
                    <a:pt x="3447" y="832"/>
                  </a:lnTo>
                  <a:lnTo>
                    <a:pt x="3328" y="357"/>
                  </a:lnTo>
                  <a:lnTo>
                    <a:pt x="3209" y="119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7618558" y="3349424"/>
              <a:ext cx="509955" cy="180822"/>
            </a:xfrm>
            <a:custGeom>
              <a:avLst/>
              <a:gdLst/>
              <a:ahLst/>
              <a:cxnLst/>
              <a:rect l="l" t="t" r="r" b="b"/>
              <a:pathLst>
                <a:path w="29835" h="10579" extrusionOk="0">
                  <a:moveTo>
                    <a:pt x="23535" y="0"/>
                  </a:moveTo>
                  <a:lnTo>
                    <a:pt x="21277" y="119"/>
                  </a:lnTo>
                  <a:lnTo>
                    <a:pt x="19137" y="357"/>
                  </a:lnTo>
                  <a:lnTo>
                    <a:pt x="16998" y="832"/>
                  </a:lnTo>
                  <a:lnTo>
                    <a:pt x="14858" y="1427"/>
                  </a:lnTo>
                  <a:lnTo>
                    <a:pt x="13075" y="2140"/>
                  </a:lnTo>
                  <a:lnTo>
                    <a:pt x="11411" y="2853"/>
                  </a:lnTo>
                  <a:lnTo>
                    <a:pt x="9747" y="3566"/>
                  </a:lnTo>
                  <a:lnTo>
                    <a:pt x="8083" y="4517"/>
                  </a:lnTo>
                  <a:lnTo>
                    <a:pt x="6538" y="5468"/>
                  </a:lnTo>
                  <a:lnTo>
                    <a:pt x="4993" y="6419"/>
                  </a:lnTo>
                  <a:lnTo>
                    <a:pt x="3448" y="7488"/>
                  </a:lnTo>
                  <a:lnTo>
                    <a:pt x="2022" y="8677"/>
                  </a:lnTo>
                  <a:lnTo>
                    <a:pt x="1" y="10579"/>
                  </a:lnTo>
                  <a:lnTo>
                    <a:pt x="1" y="10579"/>
                  </a:lnTo>
                  <a:lnTo>
                    <a:pt x="1427" y="9628"/>
                  </a:lnTo>
                  <a:lnTo>
                    <a:pt x="2735" y="8915"/>
                  </a:lnTo>
                  <a:lnTo>
                    <a:pt x="4161" y="8202"/>
                  </a:lnTo>
                  <a:lnTo>
                    <a:pt x="5468" y="7726"/>
                  </a:lnTo>
                  <a:lnTo>
                    <a:pt x="6776" y="7488"/>
                  </a:lnTo>
                  <a:lnTo>
                    <a:pt x="8083" y="7251"/>
                  </a:lnTo>
                  <a:lnTo>
                    <a:pt x="9391" y="7013"/>
                  </a:lnTo>
                  <a:lnTo>
                    <a:pt x="15928" y="7013"/>
                  </a:lnTo>
                  <a:lnTo>
                    <a:pt x="18424" y="6894"/>
                  </a:lnTo>
                  <a:lnTo>
                    <a:pt x="19732" y="6775"/>
                  </a:lnTo>
                  <a:lnTo>
                    <a:pt x="20920" y="6538"/>
                  </a:lnTo>
                  <a:lnTo>
                    <a:pt x="23179" y="5824"/>
                  </a:lnTo>
                  <a:lnTo>
                    <a:pt x="24843" y="5230"/>
                  </a:lnTo>
                  <a:lnTo>
                    <a:pt x="26507" y="4517"/>
                  </a:lnTo>
                  <a:lnTo>
                    <a:pt x="28171" y="3685"/>
                  </a:lnTo>
                  <a:lnTo>
                    <a:pt x="28765" y="3210"/>
                  </a:lnTo>
                  <a:lnTo>
                    <a:pt x="29240" y="2734"/>
                  </a:lnTo>
                  <a:lnTo>
                    <a:pt x="29597" y="2259"/>
                  </a:lnTo>
                  <a:lnTo>
                    <a:pt x="29835" y="1783"/>
                  </a:lnTo>
                  <a:lnTo>
                    <a:pt x="29835" y="1308"/>
                  </a:lnTo>
                  <a:lnTo>
                    <a:pt x="29478" y="832"/>
                  </a:lnTo>
                  <a:lnTo>
                    <a:pt x="29003" y="476"/>
                  </a:lnTo>
                  <a:lnTo>
                    <a:pt x="28289" y="238"/>
                  </a:lnTo>
                  <a:lnTo>
                    <a:pt x="27576" y="119"/>
                  </a:lnTo>
                  <a:lnTo>
                    <a:pt x="26625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7618558" y="3367713"/>
              <a:ext cx="424629" cy="162533"/>
            </a:xfrm>
            <a:custGeom>
              <a:avLst/>
              <a:gdLst/>
              <a:ahLst/>
              <a:cxnLst/>
              <a:rect l="l" t="t" r="r" b="b"/>
              <a:pathLst>
                <a:path w="24843" h="9509" extrusionOk="0">
                  <a:moveTo>
                    <a:pt x="23535" y="357"/>
                  </a:moveTo>
                  <a:lnTo>
                    <a:pt x="24129" y="475"/>
                  </a:lnTo>
                  <a:lnTo>
                    <a:pt x="24486" y="594"/>
                  </a:lnTo>
                  <a:lnTo>
                    <a:pt x="24486" y="832"/>
                  </a:lnTo>
                  <a:lnTo>
                    <a:pt x="24367" y="1070"/>
                  </a:lnTo>
                  <a:lnTo>
                    <a:pt x="23892" y="1545"/>
                  </a:lnTo>
                  <a:lnTo>
                    <a:pt x="22822" y="2258"/>
                  </a:lnTo>
                  <a:lnTo>
                    <a:pt x="21633" y="2853"/>
                  </a:lnTo>
                  <a:lnTo>
                    <a:pt x="20207" y="3447"/>
                  </a:lnTo>
                  <a:lnTo>
                    <a:pt x="18900" y="3804"/>
                  </a:lnTo>
                  <a:lnTo>
                    <a:pt x="17473" y="4041"/>
                  </a:lnTo>
                  <a:lnTo>
                    <a:pt x="14621" y="4398"/>
                  </a:lnTo>
                  <a:lnTo>
                    <a:pt x="11887" y="4754"/>
                  </a:lnTo>
                  <a:lnTo>
                    <a:pt x="9034" y="5349"/>
                  </a:lnTo>
                  <a:lnTo>
                    <a:pt x="6419" y="5943"/>
                  </a:lnTo>
                  <a:lnTo>
                    <a:pt x="3923" y="6894"/>
                  </a:lnTo>
                  <a:lnTo>
                    <a:pt x="3923" y="6894"/>
                  </a:lnTo>
                  <a:lnTo>
                    <a:pt x="5944" y="5586"/>
                  </a:lnTo>
                  <a:lnTo>
                    <a:pt x="7965" y="4517"/>
                  </a:lnTo>
                  <a:lnTo>
                    <a:pt x="10461" y="3447"/>
                  </a:lnTo>
                  <a:lnTo>
                    <a:pt x="12957" y="2496"/>
                  </a:lnTo>
                  <a:lnTo>
                    <a:pt x="15572" y="1664"/>
                  </a:lnTo>
                  <a:lnTo>
                    <a:pt x="18305" y="1070"/>
                  </a:lnTo>
                  <a:lnTo>
                    <a:pt x="19850" y="832"/>
                  </a:lnTo>
                  <a:lnTo>
                    <a:pt x="21752" y="475"/>
                  </a:lnTo>
                  <a:lnTo>
                    <a:pt x="23535" y="357"/>
                  </a:lnTo>
                  <a:close/>
                  <a:moveTo>
                    <a:pt x="23060" y="0"/>
                  </a:moveTo>
                  <a:lnTo>
                    <a:pt x="21990" y="238"/>
                  </a:lnTo>
                  <a:lnTo>
                    <a:pt x="21158" y="357"/>
                  </a:lnTo>
                  <a:lnTo>
                    <a:pt x="18186" y="832"/>
                  </a:lnTo>
                  <a:lnTo>
                    <a:pt x="15334" y="1426"/>
                  </a:lnTo>
                  <a:lnTo>
                    <a:pt x="12481" y="2377"/>
                  </a:lnTo>
                  <a:lnTo>
                    <a:pt x="9747" y="3447"/>
                  </a:lnTo>
                  <a:lnTo>
                    <a:pt x="7727" y="4279"/>
                  </a:lnTo>
                  <a:lnTo>
                    <a:pt x="5825" y="5349"/>
                  </a:lnTo>
                  <a:lnTo>
                    <a:pt x="3923" y="6418"/>
                  </a:lnTo>
                  <a:lnTo>
                    <a:pt x="2140" y="7607"/>
                  </a:lnTo>
                  <a:lnTo>
                    <a:pt x="2022" y="7607"/>
                  </a:lnTo>
                  <a:lnTo>
                    <a:pt x="1" y="9509"/>
                  </a:lnTo>
                  <a:lnTo>
                    <a:pt x="2616" y="7726"/>
                  </a:lnTo>
                  <a:lnTo>
                    <a:pt x="4518" y="6894"/>
                  </a:lnTo>
                  <a:lnTo>
                    <a:pt x="6538" y="6181"/>
                  </a:lnTo>
                  <a:lnTo>
                    <a:pt x="8440" y="5705"/>
                  </a:lnTo>
                  <a:lnTo>
                    <a:pt x="10579" y="5230"/>
                  </a:lnTo>
                  <a:lnTo>
                    <a:pt x="13551" y="4873"/>
                  </a:lnTo>
                  <a:lnTo>
                    <a:pt x="16641" y="4398"/>
                  </a:lnTo>
                  <a:lnTo>
                    <a:pt x="18186" y="4160"/>
                  </a:lnTo>
                  <a:lnTo>
                    <a:pt x="19732" y="3804"/>
                  </a:lnTo>
                  <a:lnTo>
                    <a:pt x="21158" y="3328"/>
                  </a:lnTo>
                  <a:lnTo>
                    <a:pt x="22465" y="2734"/>
                  </a:lnTo>
                  <a:lnTo>
                    <a:pt x="23179" y="2377"/>
                  </a:lnTo>
                  <a:lnTo>
                    <a:pt x="24011" y="1783"/>
                  </a:lnTo>
                  <a:lnTo>
                    <a:pt x="24367" y="1545"/>
                  </a:lnTo>
                  <a:lnTo>
                    <a:pt x="24724" y="1189"/>
                  </a:lnTo>
                  <a:lnTo>
                    <a:pt x="24843" y="832"/>
                  </a:lnTo>
                  <a:lnTo>
                    <a:pt x="24843" y="475"/>
                  </a:lnTo>
                  <a:lnTo>
                    <a:pt x="24605" y="238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7876586" y="2916693"/>
              <a:ext cx="318963" cy="359609"/>
            </a:xfrm>
            <a:custGeom>
              <a:avLst/>
              <a:gdLst/>
              <a:ahLst/>
              <a:cxnLst/>
              <a:rect l="l" t="t" r="r" b="b"/>
              <a:pathLst>
                <a:path w="18661" h="21039" extrusionOk="0">
                  <a:moveTo>
                    <a:pt x="16640" y="0"/>
                  </a:moveTo>
                  <a:lnTo>
                    <a:pt x="16046" y="238"/>
                  </a:lnTo>
                  <a:lnTo>
                    <a:pt x="15452" y="594"/>
                  </a:lnTo>
                  <a:lnTo>
                    <a:pt x="14144" y="1545"/>
                  </a:lnTo>
                  <a:lnTo>
                    <a:pt x="12837" y="2615"/>
                  </a:lnTo>
                  <a:lnTo>
                    <a:pt x="11767" y="3804"/>
                  </a:lnTo>
                  <a:lnTo>
                    <a:pt x="10341" y="5349"/>
                  </a:lnTo>
                  <a:lnTo>
                    <a:pt x="8915" y="7013"/>
                  </a:lnTo>
                  <a:lnTo>
                    <a:pt x="7607" y="8796"/>
                  </a:lnTo>
                  <a:lnTo>
                    <a:pt x="6300" y="10698"/>
                  </a:lnTo>
                  <a:lnTo>
                    <a:pt x="5111" y="12599"/>
                  </a:lnTo>
                  <a:lnTo>
                    <a:pt x="2853" y="16403"/>
                  </a:lnTo>
                  <a:lnTo>
                    <a:pt x="1783" y="18305"/>
                  </a:lnTo>
                  <a:lnTo>
                    <a:pt x="476" y="20206"/>
                  </a:lnTo>
                  <a:lnTo>
                    <a:pt x="0" y="20919"/>
                  </a:lnTo>
                  <a:lnTo>
                    <a:pt x="119" y="21038"/>
                  </a:lnTo>
                  <a:lnTo>
                    <a:pt x="119" y="20919"/>
                  </a:lnTo>
                  <a:lnTo>
                    <a:pt x="238" y="20919"/>
                  </a:lnTo>
                  <a:lnTo>
                    <a:pt x="832" y="20444"/>
                  </a:lnTo>
                  <a:lnTo>
                    <a:pt x="1070" y="20325"/>
                  </a:lnTo>
                  <a:lnTo>
                    <a:pt x="2734" y="19612"/>
                  </a:lnTo>
                  <a:lnTo>
                    <a:pt x="4279" y="18780"/>
                  </a:lnTo>
                  <a:lnTo>
                    <a:pt x="5824" y="17829"/>
                  </a:lnTo>
                  <a:lnTo>
                    <a:pt x="7369" y="16878"/>
                  </a:lnTo>
                  <a:lnTo>
                    <a:pt x="8796" y="15809"/>
                  </a:lnTo>
                  <a:lnTo>
                    <a:pt x="10103" y="14620"/>
                  </a:lnTo>
                  <a:lnTo>
                    <a:pt x="11411" y="13312"/>
                  </a:lnTo>
                  <a:lnTo>
                    <a:pt x="12599" y="12005"/>
                  </a:lnTo>
                  <a:lnTo>
                    <a:pt x="13788" y="10579"/>
                  </a:lnTo>
                  <a:lnTo>
                    <a:pt x="14976" y="9152"/>
                  </a:lnTo>
                  <a:lnTo>
                    <a:pt x="15927" y="7488"/>
                  </a:lnTo>
                  <a:lnTo>
                    <a:pt x="16878" y="5943"/>
                  </a:lnTo>
                  <a:lnTo>
                    <a:pt x="17472" y="4873"/>
                  </a:lnTo>
                  <a:lnTo>
                    <a:pt x="18186" y="3447"/>
                  </a:lnTo>
                  <a:lnTo>
                    <a:pt x="18423" y="2615"/>
                  </a:lnTo>
                  <a:lnTo>
                    <a:pt x="18542" y="1902"/>
                  </a:lnTo>
                  <a:lnTo>
                    <a:pt x="18661" y="1308"/>
                  </a:lnTo>
                  <a:lnTo>
                    <a:pt x="18423" y="713"/>
                  </a:lnTo>
                  <a:lnTo>
                    <a:pt x="18067" y="238"/>
                  </a:lnTo>
                  <a:lnTo>
                    <a:pt x="17710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7878603" y="2967475"/>
              <a:ext cx="274283" cy="308827"/>
            </a:xfrm>
            <a:custGeom>
              <a:avLst/>
              <a:gdLst/>
              <a:ahLst/>
              <a:cxnLst/>
              <a:rect l="l" t="t" r="r" b="b"/>
              <a:pathLst>
                <a:path w="16047" h="18068" extrusionOk="0">
                  <a:moveTo>
                    <a:pt x="15215" y="714"/>
                  </a:moveTo>
                  <a:lnTo>
                    <a:pt x="15453" y="833"/>
                  </a:lnTo>
                  <a:lnTo>
                    <a:pt x="15572" y="1070"/>
                  </a:lnTo>
                  <a:lnTo>
                    <a:pt x="15572" y="1308"/>
                  </a:lnTo>
                  <a:lnTo>
                    <a:pt x="15572" y="1784"/>
                  </a:lnTo>
                  <a:lnTo>
                    <a:pt x="14977" y="2734"/>
                  </a:lnTo>
                  <a:lnTo>
                    <a:pt x="14145" y="4161"/>
                  </a:lnTo>
                  <a:lnTo>
                    <a:pt x="13075" y="5349"/>
                  </a:lnTo>
                  <a:lnTo>
                    <a:pt x="10936" y="7727"/>
                  </a:lnTo>
                  <a:lnTo>
                    <a:pt x="8678" y="9985"/>
                  </a:lnTo>
                  <a:lnTo>
                    <a:pt x="5706" y="12719"/>
                  </a:lnTo>
                  <a:lnTo>
                    <a:pt x="2616" y="15334"/>
                  </a:lnTo>
                  <a:lnTo>
                    <a:pt x="4518" y="12956"/>
                  </a:lnTo>
                  <a:lnTo>
                    <a:pt x="6300" y="10341"/>
                  </a:lnTo>
                  <a:lnTo>
                    <a:pt x="7965" y="7964"/>
                  </a:lnTo>
                  <a:lnTo>
                    <a:pt x="9747" y="5587"/>
                  </a:lnTo>
                  <a:lnTo>
                    <a:pt x="11649" y="3091"/>
                  </a:lnTo>
                  <a:lnTo>
                    <a:pt x="12838" y="2021"/>
                  </a:lnTo>
                  <a:lnTo>
                    <a:pt x="14026" y="952"/>
                  </a:lnTo>
                  <a:lnTo>
                    <a:pt x="14264" y="833"/>
                  </a:lnTo>
                  <a:lnTo>
                    <a:pt x="14621" y="714"/>
                  </a:lnTo>
                  <a:close/>
                  <a:moveTo>
                    <a:pt x="15096" y="1"/>
                  </a:moveTo>
                  <a:lnTo>
                    <a:pt x="14740" y="120"/>
                  </a:lnTo>
                  <a:lnTo>
                    <a:pt x="14145" y="476"/>
                  </a:lnTo>
                  <a:lnTo>
                    <a:pt x="13551" y="833"/>
                  </a:lnTo>
                  <a:lnTo>
                    <a:pt x="12600" y="1665"/>
                  </a:lnTo>
                  <a:lnTo>
                    <a:pt x="11768" y="2616"/>
                  </a:lnTo>
                  <a:lnTo>
                    <a:pt x="9985" y="4636"/>
                  </a:lnTo>
                  <a:lnTo>
                    <a:pt x="8440" y="6657"/>
                  </a:lnTo>
                  <a:lnTo>
                    <a:pt x="6895" y="8915"/>
                  </a:lnTo>
                  <a:lnTo>
                    <a:pt x="4042" y="12956"/>
                  </a:lnTo>
                  <a:lnTo>
                    <a:pt x="2497" y="14858"/>
                  </a:lnTo>
                  <a:lnTo>
                    <a:pt x="952" y="16760"/>
                  </a:lnTo>
                  <a:lnTo>
                    <a:pt x="476" y="17235"/>
                  </a:lnTo>
                  <a:lnTo>
                    <a:pt x="1" y="17948"/>
                  </a:lnTo>
                  <a:lnTo>
                    <a:pt x="1" y="18067"/>
                  </a:lnTo>
                  <a:lnTo>
                    <a:pt x="120" y="17830"/>
                  </a:lnTo>
                  <a:lnTo>
                    <a:pt x="358" y="17711"/>
                  </a:lnTo>
                  <a:lnTo>
                    <a:pt x="952" y="17235"/>
                  </a:lnTo>
                  <a:lnTo>
                    <a:pt x="2616" y="15928"/>
                  </a:lnTo>
                  <a:lnTo>
                    <a:pt x="4280" y="14502"/>
                  </a:lnTo>
                  <a:lnTo>
                    <a:pt x="7370" y="11530"/>
                  </a:lnTo>
                  <a:lnTo>
                    <a:pt x="9510" y="9628"/>
                  </a:lnTo>
                  <a:lnTo>
                    <a:pt x="11530" y="7608"/>
                  </a:lnTo>
                  <a:lnTo>
                    <a:pt x="13432" y="5468"/>
                  </a:lnTo>
                  <a:lnTo>
                    <a:pt x="14264" y="4398"/>
                  </a:lnTo>
                  <a:lnTo>
                    <a:pt x="15096" y="3210"/>
                  </a:lnTo>
                  <a:lnTo>
                    <a:pt x="15453" y="2616"/>
                  </a:lnTo>
                  <a:lnTo>
                    <a:pt x="15809" y="1902"/>
                  </a:lnTo>
                  <a:lnTo>
                    <a:pt x="16047" y="1189"/>
                  </a:lnTo>
                  <a:lnTo>
                    <a:pt x="16047" y="833"/>
                  </a:lnTo>
                  <a:lnTo>
                    <a:pt x="15928" y="476"/>
                  </a:lnTo>
                  <a:lnTo>
                    <a:pt x="15690" y="238"/>
                  </a:lnTo>
                  <a:lnTo>
                    <a:pt x="154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7766869" y="1971991"/>
              <a:ext cx="105666" cy="475411"/>
            </a:xfrm>
            <a:custGeom>
              <a:avLst/>
              <a:gdLst/>
              <a:ahLst/>
              <a:cxnLst/>
              <a:rect l="l" t="t" r="r" b="b"/>
              <a:pathLst>
                <a:path w="6182" h="27814" extrusionOk="0">
                  <a:moveTo>
                    <a:pt x="3923" y="0"/>
                  </a:moveTo>
                  <a:lnTo>
                    <a:pt x="3685" y="119"/>
                  </a:lnTo>
                  <a:lnTo>
                    <a:pt x="3329" y="238"/>
                  </a:lnTo>
                  <a:lnTo>
                    <a:pt x="2972" y="476"/>
                  </a:lnTo>
                  <a:lnTo>
                    <a:pt x="2734" y="832"/>
                  </a:lnTo>
                  <a:lnTo>
                    <a:pt x="2259" y="1545"/>
                  </a:lnTo>
                  <a:lnTo>
                    <a:pt x="2021" y="2140"/>
                  </a:lnTo>
                  <a:lnTo>
                    <a:pt x="1189" y="3923"/>
                  </a:lnTo>
                  <a:lnTo>
                    <a:pt x="595" y="5706"/>
                  </a:lnTo>
                  <a:lnTo>
                    <a:pt x="238" y="7607"/>
                  </a:lnTo>
                  <a:lnTo>
                    <a:pt x="120" y="9509"/>
                  </a:lnTo>
                  <a:lnTo>
                    <a:pt x="1" y="11411"/>
                  </a:lnTo>
                  <a:lnTo>
                    <a:pt x="120" y="13313"/>
                  </a:lnTo>
                  <a:lnTo>
                    <a:pt x="238" y="15214"/>
                  </a:lnTo>
                  <a:lnTo>
                    <a:pt x="476" y="17116"/>
                  </a:lnTo>
                  <a:lnTo>
                    <a:pt x="833" y="19256"/>
                  </a:lnTo>
                  <a:lnTo>
                    <a:pt x="1308" y="21514"/>
                  </a:lnTo>
                  <a:lnTo>
                    <a:pt x="1784" y="23772"/>
                  </a:lnTo>
                  <a:lnTo>
                    <a:pt x="1902" y="24842"/>
                  </a:lnTo>
                  <a:lnTo>
                    <a:pt x="1902" y="25912"/>
                  </a:lnTo>
                  <a:lnTo>
                    <a:pt x="1902" y="26744"/>
                  </a:lnTo>
                  <a:lnTo>
                    <a:pt x="1665" y="27100"/>
                  </a:lnTo>
                  <a:lnTo>
                    <a:pt x="1546" y="27576"/>
                  </a:lnTo>
                  <a:lnTo>
                    <a:pt x="1546" y="27814"/>
                  </a:lnTo>
                  <a:lnTo>
                    <a:pt x="1784" y="27814"/>
                  </a:lnTo>
                  <a:lnTo>
                    <a:pt x="1902" y="27457"/>
                  </a:lnTo>
                  <a:lnTo>
                    <a:pt x="3448" y="23772"/>
                  </a:lnTo>
                  <a:lnTo>
                    <a:pt x="4161" y="21871"/>
                  </a:lnTo>
                  <a:lnTo>
                    <a:pt x="4755" y="19850"/>
                  </a:lnTo>
                  <a:lnTo>
                    <a:pt x="5231" y="17948"/>
                  </a:lnTo>
                  <a:lnTo>
                    <a:pt x="5587" y="15928"/>
                  </a:lnTo>
                  <a:lnTo>
                    <a:pt x="5944" y="13907"/>
                  </a:lnTo>
                  <a:lnTo>
                    <a:pt x="6063" y="11886"/>
                  </a:lnTo>
                  <a:lnTo>
                    <a:pt x="6181" y="9747"/>
                  </a:lnTo>
                  <a:lnTo>
                    <a:pt x="6063" y="7726"/>
                  </a:lnTo>
                  <a:lnTo>
                    <a:pt x="5825" y="5706"/>
                  </a:lnTo>
                  <a:lnTo>
                    <a:pt x="5468" y="3685"/>
                  </a:lnTo>
                  <a:lnTo>
                    <a:pt x="5349" y="2734"/>
                  </a:lnTo>
                  <a:lnTo>
                    <a:pt x="5112" y="1664"/>
                  </a:lnTo>
                  <a:lnTo>
                    <a:pt x="4993" y="1070"/>
                  </a:lnTo>
                  <a:lnTo>
                    <a:pt x="4755" y="595"/>
                  </a:lnTo>
                  <a:lnTo>
                    <a:pt x="4398" y="238"/>
                  </a:lnTo>
                  <a:lnTo>
                    <a:pt x="3923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7793277" y="2030908"/>
              <a:ext cx="52850" cy="416493"/>
            </a:xfrm>
            <a:custGeom>
              <a:avLst/>
              <a:gdLst/>
              <a:ahLst/>
              <a:cxnLst/>
              <a:rect l="l" t="t" r="r" b="b"/>
              <a:pathLst>
                <a:path w="3092" h="24367" extrusionOk="0">
                  <a:moveTo>
                    <a:pt x="2259" y="357"/>
                  </a:moveTo>
                  <a:lnTo>
                    <a:pt x="2378" y="476"/>
                  </a:lnTo>
                  <a:lnTo>
                    <a:pt x="2616" y="832"/>
                  </a:lnTo>
                  <a:lnTo>
                    <a:pt x="2735" y="1783"/>
                  </a:lnTo>
                  <a:lnTo>
                    <a:pt x="2853" y="3566"/>
                  </a:lnTo>
                  <a:lnTo>
                    <a:pt x="2853" y="5230"/>
                  </a:lnTo>
                  <a:lnTo>
                    <a:pt x="2735" y="6894"/>
                  </a:lnTo>
                  <a:lnTo>
                    <a:pt x="2497" y="10222"/>
                  </a:lnTo>
                  <a:lnTo>
                    <a:pt x="2140" y="13669"/>
                  </a:lnTo>
                  <a:lnTo>
                    <a:pt x="1546" y="17354"/>
                  </a:lnTo>
                  <a:lnTo>
                    <a:pt x="833" y="21038"/>
                  </a:lnTo>
                  <a:lnTo>
                    <a:pt x="833" y="19493"/>
                  </a:lnTo>
                  <a:lnTo>
                    <a:pt x="833" y="17829"/>
                  </a:lnTo>
                  <a:lnTo>
                    <a:pt x="595" y="14739"/>
                  </a:lnTo>
                  <a:lnTo>
                    <a:pt x="595" y="11411"/>
                  </a:lnTo>
                  <a:lnTo>
                    <a:pt x="595" y="8083"/>
                  </a:lnTo>
                  <a:lnTo>
                    <a:pt x="833" y="4755"/>
                  </a:lnTo>
                  <a:lnTo>
                    <a:pt x="952" y="3685"/>
                  </a:lnTo>
                  <a:lnTo>
                    <a:pt x="1308" y="2259"/>
                  </a:lnTo>
                  <a:lnTo>
                    <a:pt x="1784" y="951"/>
                  </a:lnTo>
                  <a:lnTo>
                    <a:pt x="2021" y="476"/>
                  </a:lnTo>
                  <a:lnTo>
                    <a:pt x="2259" y="357"/>
                  </a:lnTo>
                  <a:close/>
                  <a:moveTo>
                    <a:pt x="2140" y="0"/>
                  </a:moveTo>
                  <a:lnTo>
                    <a:pt x="1784" y="238"/>
                  </a:lnTo>
                  <a:lnTo>
                    <a:pt x="1546" y="713"/>
                  </a:lnTo>
                  <a:lnTo>
                    <a:pt x="1189" y="1308"/>
                  </a:lnTo>
                  <a:lnTo>
                    <a:pt x="833" y="2734"/>
                  </a:lnTo>
                  <a:lnTo>
                    <a:pt x="595" y="4517"/>
                  </a:lnTo>
                  <a:lnTo>
                    <a:pt x="357" y="6538"/>
                  </a:lnTo>
                  <a:lnTo>
                    <a:pt x="357" y="8202"/>
                  </a:lnTo>
                  <a:lnTo>
                    <a:pt x="239" y="10460"/>
                  </a:lnTo>
                  <a:lnTo>
                    <a:pt x="357" y="14263"/>
                  </a:lnTo>
                  <a:lnTo>
                    <a:pt x="595" y="18067"/>
                  </a:lnTo>
                  <a:lnTo>
                    <a:pt x="595" y="20325"/>
                  </a:lnTo>
                  <a:lnTo>
                    <a:pt x="357" y="22465"/>
                  </a:lnTo>
                  <a:lnTo>
                    <a:pt x="120" y="23653"/>
                  </a:lnTo>
                  <a:lnTo>
                    <a:pt x="1" y="24129"/>
                  </a:lnTo>
                  <a:lnTo>
                    <a:pt x="1" y="24367"/>
                  </a:lnTo>
                  <a:lnTo>
                    <a:pt x="239" y="24367"/>
                  </a:lnTo>
                  <a:lnTo>
                    <a:pt x="357" y="24010"/>
                  </a:lnTo>
                  <a:lnTo>
                    <a:pt x="714" y="22821"/>
                  </a:lnTo>
                  <a:lnTo>
                    <a:pt x="1308" y="20206"/>
                  </a:lnTo>
                  <a:lnTo>
                    <a:pt x="1784" y="17591"/>
                  </a:lnTo>
                  <a:lnTo>
                    <a:pt x="2259" y="14977"/>
                  </a:lnTo>
                  <a:lnTo>
                    <a:pt x="2497" y="12243"/>
                  </a:lnTo>
                  <a:lnTo>
                    <a:pt x="2853" y="8439"/>
                  </a:lnTo>
                  <a:lnTo>
                    <a:pt x="3091" y="4517"/>
                  </a:lnTo>
                  <a:lnTo>
                    <a:pt x="3091" y="2853"/>
                  </a:lnTo>
                  <a:lnTo>
                    <a:pt x="2972" y="1189"/>
                  </a:lnTo>
                  <a:lnTo>
                    <a:pt x="2853" y="476"/>
                  </a:lnTo>
                  <a:lnTo>
                    <a:pt x="2735" y="238"/>
                  </a:lnTo>
                  <a:lnTo>
                    <a:pt x="2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7787192" y="2632257"/>
              <a:ext cx="280368" cy="394153"/>
            </a:xfrm>
            <a:custGeom>
              <a:avLst/>
              <a:gdLst/>
              <a:ahLst/>
              <a:cxnLst/>
              <a:rect l="l" t="t" r="r" b="b"/>
              <a:pathLst>
                <a:path w="16403" h="23060" extrusionOk="0">
                  <a:moveTo>
                    <a:pt x="14977" y="1"/>
                  </a:moveTo>
                  <a:lnTo>
                    <a:pt x="14620" y="120"/>
                  </a:lnTo>
                  <a:lnTo>
                    <a:pt x="13907" y="595"/>
                  </a:lnTo>
                  <a:lnTo>
                    <a:pt x="13313" y="952"/>
                  </a:lnTo>
                  <a:lnTo>
                    <a:pt x="11767" y="2140"/>
                  </a:lnTo>
                  <a:lnTo>
                    <a:pt x="10341" y="3329"/>
                  </a:lnTo>
                  <a:lnTo>
                    <a:pt x="9034" y="4874"/>
                  </a:lnTo>
                  <a:lnTo>
                    <a:pt x="7964" y="6419"/>
                  </a:lnTo>
                  <a:lnTo>
                    <a:pt x="7013" y="7964"/>
                  </a:lnTo>
                  <a:lnTo>
                    <a:pt x="6062" y="9628"/>
                  </a:lnTo>
                  <a:lnTo>
                    <a:pt x="5230" y="11411"/>
                  </a:lnTo>
                  <a:lnTo>
                    <a:pt x="4517" y="13075"/>
                  </a:lnTo>
                  <a:lnTo>
                    <a:pt x="3685" y="15096"/>
                  </a:lnTo>
                  <a:lnTo>
                    <a:pt x="2972" y="17354"/>
                  </a:lnTo>
                  <a:lnTo>
                    <a:pt x="2259" y="19494"/>
                  </a:lnTo>
                  <a:lnTo>
                    <a:pt x="1783" y="20445"/>
                  </a:lnTo>
                  <a:lnTo>
                    <a:pt x="1308" y="21514"/>
                  </a:lnTo>
                  <a:lnTo>
                    <a:pt x="832" y="22109"/>
                  </a:lnTo>
                  <a:lnTo>
                    <a:pt x="476" y="22346"/>
                  </a:lnTo>
                  <a:lnTo>
                    <a:pt x="0" y="22703"/>
                  </a:lnTo>
                  <a:lnTo>
                    <a:pt x="0" y="22941"/>
                  </a:lnTo>
                  <a:lnTo>
                    <a:pt x="119" y="23060"/>
                  </a:lnTo>
                  <a:lnTo>
                    <a:pt x="238" y="23060"/>
                  </a:lnTo>
                  <a:lnTo>
                    <a:pt x="476" y="22822"/>
                  </a:lnTo>
                  <a:lnTo>
                    <a:pt x="3685" y="20326"/>
                  </a:lnTo>
                  <a:lnTo>
                    <a:pt x="5230" y="19018"/>
                  </a:lnTo>
                  <a:lnTo>
                    <a:pt x="6775" y="17592"/>
                  </a:lnTo>
                  <a:lnTo>
                    <a:pt x="8202" y="16166"/>
                  </a:lnTo>
                  <a:lnTo>
                    <a:pt x="9509" y="14739"/>
                  </a:lnTo>
                  <a:lnTo>
                    <a:pt x="10816" y="13075"/>
                  </a:lnTo>
                  <a:lnTo>
                    <a:pt x="12005" y="11411"/>
                  </a:lnTo>
                  <a:lnTo>
                    <a:pt x="13075" y="9628"/>
                  </a:lnTo>
                  <a:lnTo>
                    <a:pt x="14026" y="7846"/>
                  </a:lnTo>
                  <a:lnTo>
                    <a:pt x="14858" y="5944"/>
                  </a:lnTo>
                  <a:lnTo>
                    <a:pt x="15571" y="4042"/>
                  </a:lnTo>
                  <a:lnTo>
                    <a:pt x="15927" y="3210"/>
                  </a:lnTo>
                  <a:lnTo>
                    <a:pt x="16284" y="2021"/>
                  </a:lnTo>
                  <a:lnTo>
                    <a:pt x="16403" y="1546"/>
                  </a:lnTo>
                  <a:lnTo>
                    <a:pt x="16403" y="952"/>
                  </a:lnTo>
                  <a:lnTo>
                    <a:pt x="16284" y="476"/>
                  </a:lnTo>
                  <a:lnTo>
                    <a:pt x="16046" y="120"/>
                  </a:lnTo>
                  <a:lnTo>
                    <a:pt x="1569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7787192" y="2683056"/>
              <a:ext cx="247875" cy="343354"/>
            </a:xfrm>
            <a:custGeom>
              <a:avLst/>
              <a:gdLst/>
              <a:ahLst/>
              <a:cxnLst/>
              <a:rect l="l" t="t" r="r" b="b"/>
              <a:pathLst>
                <a:path w="14502" h="20088" extrusionOk="0">
                  <a:moveTo>
                    <a:pt x="14026" y="357"/>
                  </a:moveTo>
                  <a:lnTo>
                    <a:pt x="14145" y="595"/>
                  </a:lnTo>
                  <a:lnTo>
                    <a:pt x="14026" y="832"/>
                  </a:lnTo>
                  <a:lnTo>
                    <a:pt x="13788" y="1783"/>
                  </a:lnTo>
                  <a:lnTo>
                    <a:pt x="12956" y="3447"/>
                  </a:lnTo>
                  <a:lnTo>
                    <a:pt x="11173" y="6181"/>
                  </a:lnTo>
                  <a:lnTo>
                    <a:pt x="9271" y="9034"/>
                  </a:lnTo>
                  <a:lnTo>
                    <a:pt x="7251" y="11767"/>
                  </a:lnTo>
                  <a:lnTo>
                    <a:pt x="4874" y="14739"/>
                  </a:lnTo>
                  <a:lnTo>
                    <a:pt x="2377" y="17473"/>
                  </a:lnTo>
                  <a:lnTo>
                    <a:pt x="3209" y="16165"/>
                  </a:lnTo>
                  <a:lnTo>
                    <a:pt x="3923" y="14739"/>
                  </a:lnTo>
                  <a:lnTo>
                    <a:pt x="5349" y="12005"/>
                  </a:lnTo>
                  <a:lnTo>
                    <a:pt x="7013" y="9034"/>
                  </a:lnTo>
                  <a:lnTo>
                    <a:pt x="8677" y="6181"/>
                  </a:lnTo>
                  <a:lnTo>
                    <a:pt x="9628" y="4755"/>
                  </a:lnTo>
                  <a:lnTo>
                    <a:pt x="10579" y="3447"/>
                  </a:lnTo>
                  <a:lnTo>
                    <a:pt x="11292" y="2615"/>
                  </a:lnTo>
                  <a:lnTo>
                    <a:pt x="12243" y="1427"/>
                  </a:lnTo>
                  <a:lnTo>
                    <a:pt x="13313" y="595"/>
                  </a:lnTo>
                  <a:lnTo>
                    <a:pt x="13669" y="357"/>
                  </a:lnTo>
                  <a:close/>
                  <a:moveTo>
                    <a:pt x="13669" y="0"/>
                  </a:moveTo>
                  <a:lnTo>
                    <a:pt x="13194" y="238"/>
                  </a:lnTo>
                  <a:lnTo>
                    <a:pt x="12718" y="595"/>
                  </a:lnTo>
                  <a:lnTo>
                    <a:pt x="11530" y="1664"/>
                  </a:lnTo>
                  <a:lnTo>
                    <a:pt x="10460" y="3091"/>
                  </a:lnTo>
                  <a:lnTo>
                    <a:pt x="9271" y="4636"/>
                  </a:lnTo>
                  <a:lnTo>
                    <a:pt x="8320" y="6181"/>
                  </a:lnTo>
                  <a:lnTo>
                    <a:pt x="7251" y="8083"/>
                  </a:lnTo>
                  <a:lnTo>
                    <a:pt x="5349" y="11411"/>
                  </a:lnTo>
                  <a:lnTo>
                    <a:pt x="3566" y="14858"/>
                  </a:lnTo>
                  <a:lnTo>
                    <a:pt x="2496" y="16760"/>
                  </a:lnTo>
                  <a:lnTo>
                    <a:pt x="1189" y="18542"/>
                  </a:lnTo>
                  <a:lnTo>
                    <a:pt x="476" y="19493"/>
                  </a:lnTo>
                  <a:lnTo>
                    <a:pt x="119" y="19850"/>
                  </a:lnTo>
                  <a:lnTo>
                    <a:pt x="0" y="19969"/>
                  </a:lnTo>
                  <a:lnTo>
                    <a:pt x="0" y="20088"/>
                  </a:lnTo>
                  <a:lnTo>
                    <a:pt x="238" y="20088"/>
                  </a:lnTo>
                  <a:lnTo>
                    <a:pt x="476" y="19850"/>
                  </a:lnTo>
                  <a:lnTo>
                    <a:pt x="1308" y="18899"/>
                  </a:lnTo>
                  <a:lnTo>
                    <a:pt x="3209" y="16997"/>
                  </a:lnTo>
                  <a:lnTo>
                    <a:pt x="4992" y="14977"/>
                  </a:lnTo>
                  <a:lnTo>
                    <a:pt x="6656" y="12956"/>
                  </a:lnTo>
                  <a:lnTo>
                    <a:pt x="8320" y="10817"/>
                  </a:lnTo>
                  <a:lnTo>
                    <a:pt x="10579" y="7607"/>
                  </a:lnTo>
                  <a:lnTo>
                    <a:pt x="12718" y="4279"/>
                  </a:lnTo>
                  <a:lnTo>
                    <a:pt x="13550" y="2853"/>
                  </a:lnTo>
                  <a:lnTo>
                    <a:pt x="14263" y="1427"/>
                  </a:lnTo>
                  <a:lnTo>
                    <a:pt x="14501" y="832"/>
                  </a:lnTo>
                  <a:lnTo>
                    <a:pt x="14501" y="476"/>
                  </a:lnTo>
                  <a:lnTo>
                    <a:pt x="14382" y="119"/>
                  </a:lnTo>
                  <a:lnTo>
                    <a:pt x="140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7356496" y="2333617"/>
              <a:ext cx="587144" cy="1804079"/>
            </a:xfrm>
            <a:custGeom>
              <a:avLst/>
              <a:gdLst/>
              <a:ahLst/>
              <a:cxnLst/>
              <a:rect l="l" t="t" r="r" b="b"/>
              <a:pathLst>
                <a:path w="34351" h="105548" extrusionOk="0">
                  <a:moveTo>
                    <a:pt x="26625" y="0"/>
                  </a:moveTo>
                  <a:lnTo>
                    <a:pt x="26625" y="119"/>
                  </a:lnTo>
                  <a:lnTo>
                    <a:pt x="26030" y="3685"/>
                  </a:lnTo>
                  <a:lnTo>
                    <a:pt x="25317" y="7251"/>
                  </a:lnTo>
                  <a:lnTo>
                    <a:pt x="24604" y="10698"/>
                  </a:lnTo>
                  <a:lnTo>
                    <a:pt x="23653" y="14145"/>
                  </a:lnTo>
                  <a:lnTo>
                    <a:pt x="22702" y="17592"/>
                  </a:lnTo>
                  <a:lnTo>
                    <a:pt x="21751" y="21039"/>
                  </a:lnTo>
                  <a:lnTo>
                    <a:pt x="19493" y="27814"/>
                  </a:lnTo>
                  <a:lnTo>
                    <a:pt x="16997" y="34589"/>
                  </a:lnTo>
                  <a:lnTo>
                    <a:pt x="14382" y="41245"/>
                  </a:lnTo>
                  <a:lnTo>
                    <a:pt x="9152" y="54676"/>
                  </a:lnTo>
                  <a:lnTo>
                    <a:pt x="8915" y="55270"/>
                  </a:lnTo>
                  <a:lnTo>
                    <a:pt x="8915" y="53131"/>
                  </a:lnTo>
                  <a:lnTo>
                    <a:pt x="8796" y="50991"/>
                  </a:lnTo>
                  <a:lnTo>
                    <a:pt x="8558" y="48852"/>
                  </a:lnTo>
                  <a:lnTo>
                    <a:pt x="8201" y="46712"/>
                  </a:lnTo>
                  <a:lnTo>
                    <a:pt x="8083" y="46593"/>
                  </a:lnTo>
                  <a:lnTo>
                    <a:pt x="7964" y="46712"/>
                  </a:lnTo>
                  <a:lnTo>
                    <a:pt x="8083" y="49803"/>
                  </a:lnTo>
                  <a:lnTo>
                    <a:pt x="7964" y="52774"/>
                  </a:lnTo>
                  <a:lnTo>
                    <a:pt x="7845" y="55746"/>
                  </a:lnTo>
                  <a:lnTo>
                    <a:pt x="7726" y="58836"/>
                  </a:lnTo>
                  <a:lnTo>
                    <a:pt x="7132" y="60738"/>
                  </a:lnTo>
                  <a:lnTo>
                    <a:pt x="6656" y="62758"/>
                  </a:lnTo>
                  <a:lnTo>
                    <a:pt x="6300" y="64779"/>
                  </a:lnTo>
                  <a:lnTo>
                    <a:pt x="6062" y="66800"/>
                  </a:lnTo>
                  <a:lnTo>
                    <a:pt x="6062" y="69296"/>
                  </a:lnTo>
                  <a:lnTo>
                    <a:pt x="6062" y="71792"/>
                  </a:lnTo>
                  <a:lnTo>
                    <a:pt x="6181" y="74169"/>
                  </a:lnTo>
                  <a:lnTo>
                    <a:pt x="6300" y="76665"/>
                  </a:lnTo>
                  <a:lnTo>
                    <a:pt x="4517" y="69890"/>
                  </a:lnTo>
                  <a:lnTo>
                    <a:pt x="3685" y="66562"/>
                  </a:lnTo>
                  <a:lnTo>
                    <a:pt x="2972" y="63115"/>
                  </a:lnTo>
                  <a:lnTo>
                    <a:pt x="2021" y="57885"/>
                  </a:lnTo>
                  <a:lnTo>
                    <a:pt x="1189" y="52655"/>
                  </a:lnTo>
                  <a:lnTo>
                    <a:pt x="594" y="47425"/>
                  </a:lnTo>
                  <a:lnTo>
                    <a:pt x="119" y="42077"/>
                  </a:lnTo>
                  <a:lnTo>
                    <a:pt x="0" y="42077"/>
                  </a:lnTo>
                  <a:lnTo>
                    <a:pt x="119" y="47663"/>
                  </a:lnTo>
                  <a:lnTo>
                    <a:pt x="594" y="53131"/>
                  </a:lnTo>
                  <a:lnTo>
                    <a:pt x="1189" y="58598"/>
                  </a:lnTo>
                  <a:lnTo>
                    <a:pt x="2021" y="64066"/>
                  </a:lnTo>
                  <a:lnTo>
                    <a:pt x="2972" y="68820"/>
                  </a:lnTo>
                  <a:lnTo>
                    <a:pt x="4041" y="73456"/>
                  </a:lnTo>
                  <a:lnTo>
                    <a:pt x="4636" y="75714"/>
                  </a:lnTo>
                  <a:lnTo>
                    <a:pt x="5349" y="78091"/>
                  </a:lnTo>
                  <a:lnTo>
                    <a:pt x="6062" y="80350"/>
                  </a:lnTo>
                  <a:lnTo>
                    <a:pt x="7013" y="82489"/>
                  </a:lnTo>
                  <a:lnTo>
                    <a:pt x="7607" y="88313"/>
                  </a:lnTo>
                  <a:lnTo>
                    <a:pt x="8083" y="91166"/>
                  </a:lnTo>
                  <a:lnTo>
                    <a:pt x="8558" y="94137"/>
                  </a:lnTo>
                  <a:lnTo>
                    <a:pt x="9271" y="96990"/>
                  </a:lnTo>
                  <a:lnTo>
                    <a:pt x="9984" y="99843"/>
                  </a:lnTo>
                  <a:lnTo>
                    <a:pt x="10816" y="102576"/>
                  </a:lnTo>
                  <a:lnTo>
                    <a:pt x="11767" y="105310"/>
                  </a:lnTo>
                  <a:lnTo>
                    <a:pt x="11886" y="105548"/>
                  </a:lnTo>
                  <a:lnTo>
                    <a:pt x="12124" y="105548"/>
                  </a:lnTo>
                  <a:lnTo>
                    <a:pt x="12243" y="105429"/>
                  </a:lnTo>
                  <a:lnTo>
                    <a:pt x="12243" y="105191"/>
                  </a:lnTo>
                  <a:lnTo>
                    <a:pt x="11292" y="100556"/>
                  </a:lnTo>
                  <a:lnTo>
                    <a:pt x="11529" y="98535"/>
                  </a:lnTo>
                  <a:lnTo>
                    <a:pt x="11767" y="96515"/>
                  </a:lnTo>
                  <a:lnTo>
                    <a:pt x="12005" y="94494"/>
                  </a:lnTo>
                  <a:lnTo>
                    <a:pt x="12480" y="92473"/>
                  </a:lnTo>
                  <a:lnTo>
                    <a:pt x="13075" y="90096"/>
                  </a:lnTo>
                  <a:lnTo>
                    <a:pt x="13907" y="87838"/>
                  </a:lnTo>
                  <a:lnTo>
                    <a:pt x="14739" y="85579"/>
                  </a:lnTo>
                  <a:lnTo>
                    <a:pt x="15808" y="83440"/>
                  </a:lnTo>
                  <a:lnTo>
                    <a:pt x="15808" y="83321"/>
                  </a:lnTo>
                  <a:lnTo>
                    <a:pt x="15690" y="83202"/>
                  </a:lnTo>
                  <a:lnTo>
                    <a:pt x="15571" y="83202"/>
                  </a:lnTo>
                  <a:lnTo>
                    <a:pt x="15452" y="83321"/>
                  </a:lnTo>
                  <a:lnTo>
                    <a:pt x="13788" y="86293"/>
                  </a:lnTo>
                  <a:lnTo>
                    <a:pt x="13075" y="87957"/>
                  </a:lnTo>
                  <a:lnTo>
                    <a:pt x="12361" y="89621"/>
                  </a:lnTo>
                  <a:lnTo>
                    <a:pt x="11648" y="91404"/>
                  </a:lnTo>
                  <a:lnTo>
                    <a:pt x="11173" y="93187"/>
                  </a:lnTo>
                  <a:lnTo>
                    <a:pt x="10816" y="94969"/>
                  </a:lnTo>
                  <a:lnTo>
                    <a:pt x="10460" y="96752"/>
                  </a:lnTo>
                  <a:lnTo>
                    <a:pt x="9390" y="89977"/>
                  </a:lnTo>
                  <a:lnTo>
                    <a:pt x="9509" y="87125"/>
                  </a:lnTo>
                  <a:lnTo>
                    <a:pt x="9865" y="84272"/>
                  </a:lnTo>
                  <a:lnTo>
                    <a:pt x="10460" y="81419"/>
                  </a:lnTo>
                  <a:lnTo>
                    <a:pt x="11173" y="78686"/>
                  </a:lnTo>
                  <a:lnTo>
                    <a:pt x="12243" y="76071"/>
                  </a:lnTo>
                  <a:lnTo>
                    <a:pt x="13431" y="73456"/>
                  </a:lnTo>
                  <a:lnTo>
                    <a:pt x="14144" y="72267"/>
                  </a:lnTo>
                  <a:lnTo>
                    <a:pt x="14976" y="71079"/>
                  </a:lnTo>
                  <a:lnTo>
                    <a:pt x="15808" y="69890"/>
                  </a:lnTo>
                  <a:lnTo>
                    <a:pt x="16759" y="68820"/>
                  </a:lnTo>
                  <a:lnTo>
                    <a:pt x="18780" y="66681"/>
                  </a:lnTo>
                  <a:lnTo>
                    <a:pt x="20919" y="64660"/>
                  </a:lnTo>
                  <a:lnTo>
                    <a:pt x="25436" y="60738"/>
                  </a:lnTo>
                  <a:lnTo>
                    <a:pt x="27813" y="58479"/>
                  </a:lnTo>
                  <a:lnTo>
                    <a:pt x="30072" y="56102"/>
                  </a:lnTo>
                  <a:lnTo>
                    <a:pt x="32211" y="53725"/>
                  </a:lnTo>
                  <a:lnTo>
                    <a:pt x="34350" y="51229"/>
                  </a:lnTo>
                  <a:lnTo>
                    <a:pt x="34350" y="51110"/>
                  </a:lnTo>
                  <a:lnTo>
                    <a:pt x="34350" y="50991"/>
                  </a:lnTo>
                  <a:lnTo>
                    <a:pt x="34113" y="50991"/>
                  </a:lnTo>
                  <a:lnTo>
                    <a:pt x="31379" y="53844"/>
                  </a:lnTo>
                  <a:lnTo>
                    <a:pt x="28645" y="56578"/>
                  </a:lnTo>
                  <a:lnTo>
                    <a:pt x="25674" y="59311"/>
                  </a:lnTo>
                  <a:lnTo>
                    <a:pt x="22821" y="61808"/>
                  </a:lnTo>
                  <a:lnTo>
                    <a:pt x="20444" y="63828"/>
                  </a:lnTo>
                  <a:lnTo>
                    <a:pt x="18186" y="65849"/>
                  </a:lnTo>
                  <a:lnTo>
                    <a:pt x="16046" y="67988"/>
                  </a:lnTo>
                  <a:lnTo>
                    <a:pt x="15095" y="69177"/>
                  </a:lnTo>
                  <a:lnTo>
                    <a:pt x="14144" y="70365"/>
                  </a:lnTo>
                  <a:lnTo>
                    <a:pt x="13075" y="71911"/>
                  </a:lnTo>
                  <a:lnTo>
                    <a:pt x="12124" y="73575"/>
                  </a:lnTo>
                  <a:lnTo>
                    <a:pt x="11292" y="75239"/>
                  </a:lnTo>
                  <a:lnTo>
                    <a:pt x="10460" y="77022"/>
                  </a:lnTo>
                  <a:lnTo>
                    <a:pt x="9865" y="78923"/>
                  </a:lnTo>
                  <a:lnTo>
                    <a:pt x="9390" y="80825"/>
                  </a:lnTo>
                  <a:lnTo>
                    <a:pt x="8915" y="82846"/>
                  </a:lnTo>
                  <a:lnTo>
                    <a:pt x="8677" y="84747"/>
                  </a:lnTo>
                  <a:lnTo>
                    <a:pt x="7964" y="78329"/>
                  </a:lnTo>
                  <a:lnTo>
                    <a:pt x="7607" y="75120"/>
                  </a:lnTo>
                  <a:lnTo>
                    <a:pt x="7369" y="71792"/>
                  </a:lnTo>
                  <a:lnTo>
                    <a:pt x="7369" y="68464"/>
                  </a:lnTo>
                  <a:lnTo>
                    <a:pt x="7488" y="66800"/>
                  </a:lnTo>
                  <a:lnTo>
                    <a:pt x="7726" y="65254"/>
                  </a:lnTo>
                  <a:lnTo>
                    <a:pt x="7845" y="63947"/>
                  </a:lnTo>
                  <a:lnTo>
                    <a:pt x="7964" y="63828"/>
                  </a:lnTo>
                  <a:lnTo>
                    <a:pt x="8796" y="62045"/>
                  </a:lnTo>
                  <a:lnTo>
                    <a:pt x="9628" y="60262"/>
                  </a:lnTo>
                  <a:lnTo>
                    <a:pt x="10579" y="58479"/>
                  </a:lnTo>
                  <a:lnTo>
                    <a:pt x="11529" y="56815"/>
                  </a:lnTo>
                  <a:lnTo>
                    <a:pt x="12599" y="55151"/>
                  </a:lnTo>
                  <a:lnTo>
                    <a:pt x="13669" y="53487"/>
                  </a:lnTo>
                  <a:lnTo>
                    <a:pt x="14858" y="51823"/>
                  </a:lnTo>
                  <a:lnTo>
                    <a:pt x="16046" y="50278"/>
                  </a:lnTo>
                  <a:lnTo>
                    <a:pt x="17829" y="49089"/>
                  </a:lnTo>
                  <a:lnTo>
                    <a:pt x="19612" y="47901"/>
                  </a:lnTo>
                  <a:lnTo>
                    <a:pt x="21514" y="46831"/>
                  </a:lnTo>
                  <a:lnTo>
                    <a:pt x="23415" y="45761"/>
                  </a:lnTo>
                  <a:lnTo>
                    <a:pt x="25317" y="44811"/>
                  </a:lnTo>
                  <a:lnTo>
                    <a:pt x="27338" y="43741"/>
                  </a:lnTo>
                  <a:lnTo>
                    <a:pt x="29121" y="42552"/>
                  </a:lnTo>
                  <a:lnTo>
                    <a:pt x="30904" y="41245"/>
                  </a:lnTo>
                  <a:lnTo>
                    <a:pt x="30904" y="41126"/>
                  </a:lnTo>
                  <a:lnTo>
                    <a:pt x="30904" y="41007"/>
                  </a:lnTo>
                  <a:lnTo>
                    <a:pt x="30666" y="41007"/>
                  </a:lnTo>
                  <a:lnTo>
                    <a:pt x="29358" y="41839"/>
                  </a:lnTo>
                  <a:lnTo>
                    <a:pt x="28051" y="42552"/>
                  </a:lnTo>
                  <a:lnTo>
                    <a:pt x="25079" y="43979"/>
                  </a:lnTo>
                  <a:lnTo>
                    <a:pt x="21989" y="45405"/>
                  </a:lnTo>
                  <a:lnTo>
                    <a:pt x="20563" y="46118"/>
                  </a:lnTo>
                  <a:lnTo>
                    <a:pt x="19136" y="46950"/>
                  </a:lnTo>
                  <a:lnTo>
                    <a:pt x="20444" y="45524"/>
                  </a:lnTo>
                  <a:lnTo>
                    <a:pt x="23891" y="42196"/>
                  </a:lnTo>
                  <a:lnTo>
                    <a:pt x="25674" y="40532"/>
                  </a:lnTo>
                  <a:lnTo>
                    <a:pt x="27338" y="38749"/>
                  </a:lnTo>
                  <a:lnTo>
                    <a:pt x="28764" y="36966"/>
                  </a:lnTo>
                  <a:lnTo>
                    <a:pt x="30190" y="35064"/>
                  </a:lnTo>
                  <a:lnTo>
                    <a:pt x="30666" y="33994"/>
                  </a:lnTo>
                  <a:lnTo>
                    <a:pt x="31260" y="32925"/>
                  </a:lnTo>
                  <a:lnTo>
                    <a:pt x="31617" y="31855"/>
                  </a:lnTo>
                  <a:lnTo>
                    <a:pt x="31973" y="30666"/>
                  </a:lnTo>
                  <a:lnTo>
                    <a:pt x="31973" y="30547"/>
                  </a:lnTo>
                  <a:lnTo>
                    <a:pt x="31854" y="30428"/>
                  </a:lnTo>
                  <a:lnTo>
                    <a:pt x="31736" y="30428"/>
                  </a:lnTo>
                  <a:lnTo>
                    <a:pt x="31736" y="30547"/>
                  </a:lnTo>
                  <a:lnTo>
                    <a:pt x="31260" y="31855"/>
                  </a:lnTo>
                  <a:lnTo>
                    <a:pt x="30666" y="33043"/>
                  </a:lnTo>
                  <a:lnTo>
                    <a:pt x="29953" y="34232"/>
                  </a:lnTo>
                  <a:lnTo>
                    <a:pt x="29240" y="35302"/>
                  </a:lnTo>
                  <a:lnTo>
                    <a:pt x="28407" y="36490"/>
                  </a:lnTo>
                  <a:lnTo>
                    <a:pt x="27457" y="37441"/>
                  </a:lnTo>
                  <a:lnTo>
                    <a:pt x="25555" y="39462"/>
                  </a:lnTo>
                  <a:lnTo>
                    <a:pt x="23534" y="41364"/>
                  </a:lnTo>
                  <a:lnTo>
                    <a:pt x="21514" y="43265"/>
                  </a:lnTo>
                  <a:lnTo>
                    <a:pt x="19493" y="45167"/>
                  </a:lnTo>
                  <a:lnTo>
                    <a:pt x="17591" y="47069"/>
                  </a:lnTo>
                  <a:lnTo>
                    <a:pt x="14976" y="49922"/>
                  </a:lnTo>
                  <a:lnTo>
                    <a:pt x="13669" y="51586"/>
                  </a:lnTo>
                  <a:lnTo>
                    <a:pt x="12480" y="53131"/>
                  </a:lnTo>
                  <a:lnTo>
                    <a:pt x="11411" y="54795"/>
                  </a:lnTo>
                  <a:lnTo>
                    <a:pt x="10460" y="56578"/>
                  </a:lnTo>
                  <a:lnTo>
                    <a:pt x="9509" y="58361"/>
                  </a:lnTo>
                  <a:lnTo>
                    <a:pt x="8796" y="60143"/>
                  </a:lnTo>
                  <a:lnTo>
                    <a:pt x="10103" y="55865"/>
                  </a:lnTo>
                  <a:lnTo>
                    <a:pt x="11767" y="51704"/>
                  </a:lnTo>
                  <a:lnTo>
                    <a:pt x="14263" y="45524"/>
                  </a:lnTo>
                  <a:lnTo>
                    <a:pt x="16759" y="39224"/>
                  </a:lnTo>
                  <a:lnTo>
                    <a:pt x="19018" y="32806"/>
                  </a:lnTo>
                  <a:lnTo>
                    <a:pt x="21038" y="26387"/>
                  </a:lnTo>
                  <a:lnTo>
                    <a:pt x="22940" y="19969"/>
                  </a:lnTo>
                  <a:lnTo>
                    <a:pt x="23772" y="16760"/>
                  </a:lnTo>
                  <a:lnTo>
                    <a:pt x="24604" y="13432"/>
                  </a:lnTo>
                  <a:lnTo>
                    <a:pt x="25317" y="10103"/>
                  </a:lnTo>
                  <a:lnTo>
                    <a:pt x="25911" y="6775"/>
                  </a:lnTo>
                  <a:lnTo>
                    <a:pt x="26387" y="3447"/>
                  </a:lnTo>
                  <a:lnTo>
                    <a:pt x="26862" y="119"/>
                  </a:lnTo>
                  <a:lnTo>
                    <a:pt x="26862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7399158" y="4013758"/>
              <a:ext cx="247858" cy="351490"/>
            </a:xfrm>
            <a:custGeom>
              <a:avLst/>
              <a:gdLst/>
              <a:ahLst/>
              <a:cxnLst/>
              <a:rect l="l" t="t" r="r" b="b"/>
              <a:pathLst>
                <a:path w="14501" h="20564" extrusionOk="0">
                  <a:moveTo>
                    <a:pt x="0" y="0"/>
                  </a:moveTo>
                  <a:lnTo>
                    <a:pt x="0" y="20563"/>
                  </a:lnTo>
                  <a:lnTo>
                    <a:pt x="14501" y="20563"/>
                  </a:lnTo>
                  <a:lnTo>
                    <a:pt x="14501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CUSTOM_6_1_1_1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5"/>
          <p:cNvSpPr txBox="1">
            <a:spLocks noGrp="1"/>
          </p:cNvSpPr>
          <p:nvPr>
            <p:ph type="title"/>
          </p:nvPr>
        </p:nvSpPr>
        <p:spPr>
          <a:xfrm>
            <a:off x="2430675" y="539988"/>
            <a:ext cx="5216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93" name="Google Shape;693;p35"/>
          <p:cNvSpPr/>
          <p:nvPr/>
        </p:nvSpPr>
        <p:spPr>
          <a:xfrm>
            <a:off x="2679456" y="583137"/>
            <a:ext cx="557125" cy="180696"/>
          </a:xfrm>
          <a:custGeom>
            <a:avLst/>
            <a:gdLst/>
            <a:ahLst/>
            <a:cxnLst/>
            <a:rect l="l" t="t" r="r" b="b"/>
            <a:pathLst>
              <a:path w="14299" h="4638" extrusionOk="0">
                <a:moveTo>
                  <a:pt x="5694" y="0"/>
                </a:moveTo>
                <a:lnTo>
                  <a:pt x="5470" y="32"/>
                </a:lnTo>
                <a:lnTo>
                  <a:pt x="5214" y="64"/>
                </a:lnTo>
                <a:lnTo>
                  <a:pt x="4991" y="128"/>
                </a:lnTo>
                <a:lnTo>
                  <a:pt x="4735" y="224"/>
                </a:lnTo>
                <a:lnTo>
                  <a:pt x="4255" y="448"/>
                </a:lnTo>
                <a:lnTo>
                  <a:pt x="3743" y="736"/>
                </a:lnTo>
                <a:lnTo>
                  <a:pt x="3263" y="1087"/>
                </a:lnTo>
                <a:lnTo>
                  <a:pt x="2784" y="1471"/>
                </a:lnTo>
                <a:lnTo>
                  <a:pt x="2336" y="1887"/>
                </a:lnTo>
                <a:lnTo>
                  <a:pt x="1888" y="2335"/>
                </a:lnTo>
                <a:lnTo>
                  <a:pt x="1120" y="3166"/>
                </a:lnTo>
                <a:lnTo>
                  <a:pt x="545" y="3934"/>
                </a:lnTo>
                <a:lnTo>
                  <a:pt x="1" y="4638"/>
                </a:lnTo>
                <a:lnTo>
                  <a:pt x="14298" y="4638"/>
                </a:lnTo>
                <a:lnTo>
                  <a:pt x="14234" y="4254"/>
                </a:lnTo>
                <a:lnTo>
                  <a:pt x="14138" y="3838"/>
                </a:lnTo>
                <a:lnTo>
                  <a:pt x="13946" y="3390"/>
                </a:lnTo>
                <a:lnTo>
                  <a:pt x="13850" y="3134"/>
                </a:lnTo>
                <a:lnTo>
                  <a:pt x="13722" y="2879"/>
                </a:lnTo>
                <a:lnTo>
                  <a:pt x="13562" y="2655"/>
                </a:lnTo>
                <a:lnTo>
                  <a:pt x="13370" y="2463"/>
                </a:lnTo>
                <a:lnTo>
                  <a:pt x="13179" y="2271"/>
                </a:lnTo>
                <a:lnTo>
                  <a:pt x="12955" y="2111"/>
                </a:lnTo>
                <a:lnTo>
                  <a:pt x="12699" y="1983"/>
                </a:lnTo>
                <a:lnTo>
                  <a:pt x="12379" y="1919"/>
                </a:lnTo>
                <a:lnTo>
                  <a:pt x="12091" y="1887"/>
                </a:lnTo>
                <a:lnTo>
                  <a:pt x="11771" y="1887"/>
                </a:lnTo>
                <a:lnTo>
                  <a:pt x="11451" y="1919"/>
                </a:lnTo>
                <a:lnTo>
                  <a:pt x="11164" y="1983"/>
                </a:lnTo>
                <a:lnTo>
                  <a:pt x="10876" y="2079"/>
                </a:lnTo>
                <a:lnTo>
                  <a:pt x="10588" y="2175"/>
                </a:lnTo>
                <a:lnTo>
                  <a:pt x="10076" y="2399"/>
                </a:lnTo>
                <a:lnTo>
                  <a:pt x="9628" y="2655"/>
                </a:lnTo>
                <a:lnTo>
                  <a:pt x="9276" y="2879"/>
                </a:lnTo>
                <a:lnTo>
                  <a:pt x="8957" y="3103"/>
                </a:lnTo>
                <a:lnTo>
                  <a:pt x="8925" y="2975"/>
                </a:lnTo>
                <a:lnTo>
                  <a:pt x="8797" y="2623"/>
                </a:lnTo>
                <a:lnTo>
                  <a:pt x="8605" y="2111"/>
                </a:lnTo>
                <a:lnTo>
                  <a:pt x="8445" y="1855"/>
                </a:lnTo>
                <a:lnTo>
                  <a:pt x="8285" y="1567"/>
                </a:lnTo>
                <a:lnTo>
                  <a:pt x="8093" y="1279"/>
                </a:lnTo>
                <a:lnTo>
                  <a:pt x="7837" y="992"/>
                </a:lnTo>
                <a:lnTo>
                  <a:pt x="7581" y="736"/>
                </a:lnTo>
                <a:lnTo>
                  <a:pt x="7261" y="512"/>
                </a:lnTo>
                <a:lnTo>
                  <a:pt x="6942" y="288"/>
                </a:lnTo>
                <a:lnTo>
                  <a:pt x="6558" y="160"/>
                </a:lnTo>
                <a:lnTo>
                  <a:pt x="6142" y="64"/>
                </a:lnTo>
                <a:lnTo>
                  <a:pt x="569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5"/>
          <p:cNvSpPr/>
          <p:nvPr/>
        </p:nvSpPr>
        <p:spPr>
          <a:xfrm>
            <a:off x="1571624" y="620500"/>
            <a:ext cx="1084248" cy="353952"/>
          </a:xfrm>
          <a:custGeom>
            <a:avLst/>
            <a:gdLst/>
            <a:ahLst/>
            <a:cxnLst/>
            <a:rect l="l" t="t" r="r" b="b"/>
            <a:pathLst>
              <a:path w="27828" h="9085" extrusionOk="0">
                <a:moveTo>
                  <a:pt x="8253" y="1"/>
                </a:moveTo>
                <a:lnTo>
                  <a:pt x="7869" y="33"/>
                </a:lnTo>
                <a:lnTo>
                  <a:pt x="7485" y="96"/>
                </a:lnTo>
                <a:lnTo>
                  <a:pt x="7133" y="224"/>
                </a:lnTo>
                <a:lnTo>
                  <a:pt x="6749" y="384"/>
                </a:lnTo>
                <a:lnTo>
                  <a:pt x="6366" y="576"/>
                </a:lnTo>
                <a:lnTo>
                  <a:pt x="6014" y="800"/>
                </a:lnTo>
                <a:lnTo>
                  <a:pt x="5630" y="1056"/>
                </a:lnTo>
                <a:lnTo>
                  <a:pt x="5278" y="1344"/>
                </a:lnTo>
                <a:lnTo>
                  <a:pt x="4926" y="1664"/>
                </a:lnTo>
                <a:lnTo>
                  <a:pt x="4574" y="2016"/>
                </a:lnTo>
                <a:lnTo>
                  <a:pt x="4255" y="2367"/>
                </a:lnTo>
                <a:lnTo>
                  <a:pt x="3583" y="3135"/>
                </a:lnTo>
                <a:lnTo>
                  <a:pt x="2975" y="3935"/>
                </a:lnTo>
                <a:lnTo>
                  <a:pt x="2400" y="4766"/>
                </a:lnTo>
                <a:lnTo>
                  <a:pt x="1888" y="5566"/>
                </a:lnTo>
                <a:lnTo>
                  <a:pt x="1408" y="6365"/>
                </a:lnTo>
                <a:lnTo>
                  <a:pt x="992" y="7101"/>
                </a:lnTo>
                <a:lnTo>
                  <a:pt x="640" y="7741"/>
                </a:lnTo>
                <a:lnTo>
                  <a:pt x="161" y="8700"/>
                </a:lnTo>
                <a:lnTo>
                  <a:pt x="1" y="9084"/>
                </a:lnTo>
                <a:lnTo>
                  <a:pt x="27827" y="9084"/>
                </a:lnTo>
                <a:lnTo>
                  <a:pt x="27699" y="8700"/>
                </a:lnTo>
                <a:lnTo>
                  <a:pt x="27539" y="8380"/>
                </a:lnTo>
                <a:lnTo>
                  <a:pt x="27379" y="8093"/>
                </a:lnTo>
                <a:lnTo>
                  <a:pt x="27188" y="7805"/>
                </a:lnTo>
                <a:lnTo>
                  <a:pt x="26996" y="7581"/>
                </a:lnTo>
                <a:lnTo>
                  <a:pt x="26804" y="7357"/>
                </a:lnTo>
                <a:lnTo>
                  <a:pt x="26580" y="7197"/>
                </a:lnTo>
                <a:lnTo>
                  <a:pt x="26356" y="7037"/>
                </a:lnTo>
                <a:lnTo>
                  <a:pt x="26132" y="6909"/>
                </a:lnTo>
                <a:lnTo>
                  <a:pt x="25908" y="6781"/>
                </a:lnTo>
                <a:lnTo>
                  <a:pt x="25684" y="6717"/>
                </a:lnTo>
                <a:lnTo>
                  <a:pt x="25460" y="6653"/>
                </a:lnTo>
                <a:lnTo>
                  <a:pt x="24981" y="6557"/>
                </a:lnTo>
                <a:lnTo>
                  <a:pt x="24533" y="6557"/>
                </a:lnTo>
                <a:lnTo>
                  <a:pt x="24085" y="6589"/>
                </a:lnTo>
                <a:lnTo>
                  <a:pt x="23669" y="6653"/>
                </a:lnTo>
                <a:lnTo>
                  <a:pt x="23285" y="6749"/>
                </a:lnTo>
                <a:lnTo>
                  <a:pt x="22934" y="6845"/>
                </a:lnTo>
                <a:lnTo>
                  <a:pt x="22454" y="7037"/>
                </a:lnTo>
                <a:lnTo>
                  <a:pt x="22294" y="7133"/>
                </a:lnTo>
                <a:lnTo>
                  <a:pt x="22006" y="6621"/>
                </a:lnTo>
                <a:lnTo>
                  <a:pt x="21654" y="6110"/>
                </a:lnTo>
                <a:lnTo>
                  <a:pt x="21238" y="5534"/>
                </a:lnTo>
                <a:lnTo>
                  <a:pt x="20983" y="5214"/>
                </a:lnTo>
                <a:lnTo>
                  <a:pt x="20695" y="4926"/>
                </a:lnTo>
                <a:lnTo>
                  <a:pt x="20375" y="4670"/>
                </a:lnTo>
                <a:lnTo>
                  <a:pt x="20055" y="4414"/>
                </a:lnTo>
                <a:lnTo>
                  <a:pt x="19735" y="4222"/>
                </a:lnTo>
                <a:lnTo>
                  <a:pt x="19383" y="4063"/>
                </a:lnTo>
                <a:lnTo>
                  <a:pt x="19000" y="3967"/>
                </a:lnTo>
                <a:lnTo>
                  <a:pt x="18616" y="3935"/>
                </a:lnTo>
                <a:lnTo>
                  <a:pt x="18232" y="3967"/>
                </a:lnTo>
                <a:lnTo>
                  <a:pt x="17816" y="4031"/>
                </a:lnTo>
                <a:lnTo>
                  <a:pt x="17400" y="4159"/>
                </a:lnTo>
                <a:lnTo>
                  <a:pt x="17016" y="4318"/>
                </a:lnTo>
                <a:lnTo>
                  <a:pt x="16601" y="4478"/>
                </a:lnTo>
                <a:lnTo>
                  <a:pt x="16217" y="4702"/>
                </a:lnTo>
                <a:lnTo>
                  <a:pt x="15481" y="5150"/>
                </a:lnTo>
                <a:lnTo>
                  <a:pt x="14842" y="5598"/>
                </a:lnTo>
                <a:lnTo>
                  <a:pt x="14362" y="5982"/>
                </a:lnTo>
                <a:lnTo>
                  <a:pt x="13914" y="6365"/>
                </a:lnTo>
                <a:lnTo>
                  <a:pt x="13818" y="6078"/>
                </a:lnTo>
                <a:lnTo>
                  <a:pt x="13530" y="5310"/>
                </a:lnTo>
                <a:lnTo>
                  <a:pt x="13338" y="4798"/>
                </a:lnTo>
                <a:lnTo>
                  <a:pt x="13082" y="4222"/>
                </a:lnTo>
                <a:lnTo>
                  <a:pt x="12795" y="3615"/>
                </a:lnTo>
                <a:lnTo>
                  <a:pt x="12443" y="3007"/>
                </a:lnTo>
                <a:lnTo>
                  <a:pt x="12027" y="2399"/>
                </a:lnTo>
                <a:lnTo>
                  <a:pt x="11579" y="1792"/>
                </a:lnTo>
                <a:lnTo>
                  <a:pt x="11355" y="1536"/>
                </a:lnTo>
                <a:lnTo>
                  <a:pt x="11099" y="1280"/>
                </a:lnTo>
                <a:lnTo>
                  <a:pt x="10811" y="1024"/>
                </a:lnTo>
                <a:lnTo>
                  <a:pt x="10556" y="800"/>
                </a:lnTo>
                <a:lnTo>
                  <a:pt x="10268" y="608"/>
                </a:lnTo>
                <a:lnTo>
                  <a:pt x="9948" y="416"/>
                </a:lnTo>
                <a:lnTo>
                  <a:pt x="9628" y="288"/>
                </a:lnTo>
                <a:lnTo>
                  <a:pt x="9308" y="160"/>
                </a:lnTo>
                <a:lnTo>
                  <a:pt x="8988" y="65"/>
                </a:lnTo>
                <a:lnTo>
                  <a:pt x="8637" y="33"/>
                </a:lnTo>
                <a:lnTo>
                  <a:pt x="82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5" name="Google Shape;695;p35"/>
          <p:cNvGrpSpPr/>
          <p:nvPr/>
        </p:nvGrpSpPr>
        <p:grpSpPr>
          <a:xfrm>
            <a:off x="7610575" y="558990"/>
            <a:ext cx="810120" cy="439603"/>
            <a:chOff x="1266150" y="1619250"/>
            <a:chExt cx="1047750" cy="568550"/>
          </a:xfrm>
        </p:grpSpPr>
        <p:sp>
          <p:nvSpPr>
            <p:cNvPr id="696" name="Google Shape;696;p35"/>
            <p:cNvSpPr/>
            <p:nvPr/>
          </p:nvSpPr>
          <p:spPr>
            <a:xfrm>
              <a:off x="1462600" y="1649025"/>
              <a:ext cx="851300" cy="381025"/>
            </a:xfrm>
            <a:custGeom>
              <a:avLst/>
              <a:gdLst/>
              <a:ahLst/>
              <a:cxnLst/>
              <a:rect l="l" t="t" r="r" b="b"/>
              <a:pathLst>
                <a:path w="34052" h="15241" extrusionOk="0">
                  <a:moveTo>
                    <a:pt x="34052" y="0"/>
                  </a:moveTo>
                  <a:lnTo>
                    <a:pt x="3334" y="6073"/>
                  </a:lnTo>
                  <a:lnTo>
                    <a:pt x="0" y="15240"/>
                  </a:lnTo>
                  <a:lnTo>
                    <a:pt x="7025" y="9764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1462600" y="1649025"/>
              <a:ext cx="851300" cy="381025"/>
            </a:xfrm>
            <a:custGeom>
              <a:avLst/>
              <a:gdLst/>
              <a:ahLst/>
              <a:cxnLst/>
              <a:rect l="l" t="t" r="r" b="b"/>
              <a:pathLst>
                <a:path w="34052" h="15241" fill="none" extrusionOk="0">
                  <a:moveTo>
                    <a:pt x="3334" y="6073"/>
                  </a:moveTo>
                  <a:lnTo>
                    <a:pt x="0" y="15240"/>
                  </a:lnTo>
                  <a:lnTo>
                    <a:pt x="7025" y="9764"/>
                  </a:lnTo>
                  <a:lnTo>
                    <a:pt x="34052" y="0"/>
                  </a:lnTo>
                  <a:lnTo>
                    <a:pt x="3334" y="6073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1462600" y="1649025"/>
              <a:ext cx="851300" cy="381025"/>
            </a:xfrm>
            <a:custGeom>
              <a:avLst/>
              <a:gdLst/>
              <a:ahLst/>
              <a:cxnLst/>
              <a:rect l="l" t="t" r="r" b="b"/>
              <a:pathLst>
                <a:path w="34052" h="15241" extrusionOk="0">
                  <a:moveTo>
                    <a:pt x="34052" y="0"/>
                  </a:moveTo>
                  <a:lnTo>
                    <a:pt x="3334" y="6073"/>
                  </a:lnTo>
                  <a:lnTo>
                    <a:pt x="0" y="15240"/>
                  </a:lnTo>
                  <a:lnTo>
                    <a:pt x="7025" y="9764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1462600" y="1649025"/>
              <a:ext cx="851300" cy="381025"/>
            </a:xfrm>
            <a:custGeom>
              <a:avLst/>
              <a:gdLst/>
              <a:ahLst/>
              <a:cxnLst/>
              <a:rect l="l" t="t" r="r" b="b"/>
              <a:pathLst>
                <a:path w="34052" h="15241" fill="none" extrusionOk="0">
                  <a:moveTo>
                    <a:pt x="34052" y="0"/>
                  </a:moveTo>
                  <a:lnTo>
                    <a:pt x="3334" y="6073"/>
                  </a:lnTo>
                  <a:lnTo>
                    <a:pt x="0" y="15240"/>
                  </a:lnTo>
                  <a:lnTo>
                    <a:pt x="7025" y="9764"/>
                  </a:lnTo>
                  <a:lnTo>
                    <a:pt x="34052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1462600" y="1893100"/>
              <a:ext cx="199450" cy="136950"/>
            </a:xfrm>
            <a:custGeom>
              <a:avLst/>
              <a:gdLst/>
              <a:ahLst/>
              <a:cxnLst/>
              <a:rect l="l" t="t" r="r" b="b"/>
              <a:pathLst>
                <a:path w="7978" h="5478" extrusionOk="0">
                  <a:moveTo>
                    <a:pt x="7025" y="1"/>
                  </a:moveTo>
                  <a:lnTo>
                    <a:pt x="0" y="5477"/>
                  </a:lnTo>
                  <a:lnTo>
                    <a:pt x="7977" y="2144"/>
                  </a:lnTo>
                  <a:lnTo>
                    <a:pt x="70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1638200" y="1649025"/>
              <a:ext cx="675700" cy="538775"/>
            </a:xfrm>
            <a:custGeom>
              <a:avLst/>
              <a:gdLst/>
              <a:ahLst/>
              <a:cxnLst/>
              <a:rect l="l" t="t" r="r" b="b"/>
              <a:pathLst>
                <a:path w="27028" h="21551" extrusionOk="0">
                  <a:moveTo>
                    <a:pt x="27028" y="0"/>
                  </a:moveTo>
                  <a:lnTo>
                    <a:pt x="1" y="9764"/>
                  </a:lnTo>
                  <a:lnTo>
                    <a:pt x="4882" y="21551"/>
                  </a:lnTo>
                  <a:lnTo>
                    <a:pt x="27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1266150" y="1619250"/>
              <a:ext cx="1047750" cy="181600"/>
            </a:xfrm>
            <a:custGeom>
              <a:avLst/>
              <a:gdLst/>
              <a:ahLst/>
              <a:cxnLst/>
              <a:rect l="l" t="t" r="r" b="b"/>
              <a:pathLst>
                <a:path w="41910" h="7264" extrusionOk="0">
                  <a:moveTo>
                    <a:pt x="0" y="1"/>
                  </a:moveTo>
                  <a:lnTo>
                    <a:pt x="11192" y="7264"/>
                  </a:lnTo>
                  <a:lnTo>
                    <a:pt x="41910" y="1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88;p23">
            <a:extLst>
              <a:ext uri="{FF2B5EF4-FFF2-40B4-BE49-F238E27FC236}">
                <a16:creationId xmlns:a16="http://schemas.microsoft.com/office/drawing/2014/main" id="{0608A364-3FC4-85FC-6A59-F7C1D3B88BCA}"/>
              </a:ext>
            </a:extLst>
          </p:cNvPr>
          <p:cNvSpPr/>
          <p:nvPr userDrawn="1"/>
        </p:nvSpPr>
        <p:spPr>
          <a:xfrm rot="10800000" flipH="1">
            <a:off x="-21600" y="-2080892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89;p23">
            <a:extLst>
              <a:ext uri="{FF2B5EF4-FFF2-40B4-BE49-F238E27FC236}">
                <a16:creationId xmlns:a16="http://schemas.microsoft.com/office/drawing/2014/main" id="{DFADC047-0680-1E82-07AB-9ADA2F4016AF}"/>
              </a:ext>
            </a:extLst>
          </p:cNvPr>
          <p:cNvSpPr/>
          <p:nvPr userDrawn="1"/>
        </p:nvSpPr>
        <p:spPr>
          <a:xfrm>
            <a:off x="-21600" y="2212308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8"/>
          <p:cNvSpPr txBox="1">
            <a:spLocks noGrp="1"/>
          </p:cNvSpPr>
          <p:nvPr>
            <p:ph type="title"/>
          </p:nvPr>
        </p:nvSpPr>
        <p:spPr>
          <a:xfrm flipH="1">
            <a:off x="3628625" y="690252"/>
            <a:ext cx="4089600" cy="7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40" name="Google Shape;740;p38"/>
          <p:cNvSpPr txBox="1">
            <a:spLocks noGrp="1"/>
          </p:cNvSpPr>
          <p:nvPr>
            <p:ph type="subTitle" idx="1"/>
          </p:nvPr>
        </p:nvSpPr>
        <p:spPr>
          <a:xfrm flipH="1">
            <a:off x="3628660" y="1461883"/>
            <a:ext cx="37866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38"/>
          <p:cNvSpPr/>
          <p:nvPr/>
        </p:nvSpPr>
        <p:spPr>
          <a:xfrm>
            <a:off x="943970" y="1068766"/>
            <a:ext cx="877116" cy="345857"/>
          </a:xfrm>
          <a:custGeom>
            <a:avLst/>
            <a:gdLst/>
            <a:ahLst/>
            <a:cxnLst/>
            <a:rect l="l" t="t" r="r" b="b"/>
            <a:pathLst>
              <a:path w="45218" h="17830" extrusionOk="0">
                <a:moveTo>
                  <a:pt x="16925" y="1"/>
                </a:moveTo>
                <a:lnTo>
                  <a:pt x="16150" y="130"/>
                </a:lnTo>
                <a:lnTo>
                  <a:pt x="14728" y="647"/>
                </a:lnTo>
                <a:lnTo>
                  <a:pt x="13437" y="1293"/>
                </a:lnTo>
                <a:lnTo>
                  <a:pt x="12274" y="2326"/>
                </a:lnTo>
                <a:lnTo>
                  <a:pt x="11111" y="3360"/>
                </a:lnTo>
                <a:lnTo>
                  <a:pt x="10078" y="4652"/>
                </a:lnTo>
                <a:lnTo>
                  <a:pt x="9044" y="5943"/>
                </a:lnTo>
                <a:lnTo>
                  <a:pt x="8140" y="7235"/>
                </a:lnTo>
                <a:lnTo>
                  <a:pt x="6719" y="9948"/>
                </a:lnTo>
                <a:lnTo>
                  <a:pt x="5556" y="12145"/>
                </a:lnTo>
                <a:lnTo>
                  <a:pt x="4781" y="14470"/>
                </a:lnTo>
                <a:lnTo>
                  <a:pt x="3876" y="14729"/>
                </a:lnTo>
                <a:lnTo>
                  <a:pt x="2972" y="15116"/>
                </a:lnTo>
                <a:lnTo>
                  <a:pt x="2197" y="15633"/>
                </a:lnTo>
                <a:lnTo>
                  <a:pt x="1422" y="16279"/>
                </a:lnTo>
                <a:lnTo>
                  <a:pt x="388" y="17312"/>
                </a:lnTo>
                <a:lnTo>
                  <a:pt x="1" y="17700"/>
                </a:lnTo>
                <a:lnTo>
                  <a:pt x="45218" y="17829"/>
                </a:lnTo>
                <a:lnTo>
                  <a:pt x="44701" y="17054"/>
                </a:lnTo>
                <a:lnTo>
                  <a:pt x="43926" y="16279"/>
                </a:lnTo>
                <a:lnTo>
                  <a:pt x="42246" y="14987"/>
                </a:lnTo>
                <a:lnTo>
                  <a:pt x="40825" y="14083"/>
                </a:lnTo>
                <a:lnTo>
                  <a:pt x="40179" y="13695"/>
                </a:lnTo>
                <a:lnTo>
                  <a:pt x="39792" y="12920"/>
                </a:lnTo>
                <a:lnTo>
                  <a:pt x="38758" y="10853"/>
                </a:lnTo>
                <a:lnTo>
                  <a:pt x="38112" y="9690"/>
                </a:lnTo>
                <a:lnTo>
                  <a:pt x="37208" y="8527"/>
                </a:lnTo>
                <a:lnTo>
                  <a:pt x="36174" y="7494"/>
                </a:lnTo>
                <a:lnTo>
                  <a:pt x="35012" y="6589"/>
                </a:lnTo>
                <a:lnTo>
                  <a:pt x="34366" y="6331"/>
                </a:lnTo>
                <a:lnTo>
                  <a:pt x="33720" y="6202"/>
                </a:lnTo>
                <a:lnTo>
                  <a:pt x="32557" y="6202"/>
                </a:lnTo>
                <a:lnTo>
                  <a:pt x="31394" y="6460"/>
                </a:lnTo>
                <a:lnTo>
                  <a:pt x="30361" y="6977"/>
                </a:lnTo>
                <a:lnTo>
                  <a:pt x="29456" y="7623"/>
                </a:lnTo>
                <a:lnTo>
                  <a:pt x="28681" y="8269"/>
                </a:lnTo>
                <a:lnTo>
                  <a:pt x="28164" y="8786"/>
                </a:lnTo>
                <a:lnTo>
                  <a:pt x="27518" y="7365"/>
                </a:lnTo>
                <a:lnTo>
                  <a:pt x="26743" y="5943"/>
                </a:lnTo>
                <a:lnTo>
                  <a:pt x="25710" y="4393"/>
                </a:lnTo>
                <a:lnTo>
                  <a:pt x="25064" y="3489"/>
                </a:lnTo>
                <a:lnTo>
                  <a:pt x="24289" y="2714"/>
                </a:lnTo>
                <a:lnTo>
                  <a:pt x="23384" y="1938"/>
                </a:lnTo>
                <a:lnTo>
                  <a:pt x="22480" y="1293"/>
                </a:lnTo>
                <a:lnTo>
                  <a:pt x="21446" y="776"/>
                </a:lnTo>
                <a:lnTo>
                  <a:pt x="20284" y="388"/>
                </a:lnTo>
                <a:lnTo>
                  <a:pt x="18992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8"/>
          <p:cNvSpPr/>
          <p:nvPr/>
        </p:nvSpPr>
        <p:spPr>
          <a:xfrm>
            <a:off x="6947956" y="927189"/>
            <a:ext cx="1110177" cy="358369"/>
          </a:xfrm>
          <a:custGeom>
            <a:avLst/>
            <a:gdLst/>
            <a:ahLst/>
            <a:cxnLst/>
            <a:rect l="l" t="t" r="r" b="b"/>
            <a:pathLst>
              <a:path w="57233" h="18475" extrusionOk="0">
                <a:moveTo>
                  <a:pt x="32298" y="0"/>
                </a:moveTo>
                <a:lnTo>
                  <a:pt x="31265" y="259"/>
                </a:lnTo>
                <a:lnTo>
                  <a:pt x="29973" y="517"/>
                </a:lnTo>
                <a:lnTo>
                  <a:pt x="28810" y="1034"/>
                </a:lnTo>
                <a:lnTo>
                  <a:pt x="27777" y="1680"/>
                </a:lnTo>
                <a:lnTo>
                  <a:pt x="26743" y="2455"/>
                </a:lnTo>
                <a:lnTo>
                  <a:pt x="25839" y="3230"/>
                </a:lnTo>
                <a:lnTo>
                  <a:pt x="24935" y="4135"/>
                </a:lnTo>
                <a:lnTo>
                  <a:pt x="23513" y="6073"/>
                </a:lnTo>
                <a:lnTo>
                  <a:pt x="22351" y="7881"/>
                </a:lnTo>
                <a:lnTo>
                  <a:pt x="21576" y="9432"/>
                </a:lnTo>
                <a:lnTo>
                  <a:pt x="20930" y="10853"/>
                </a:lnTo>
                <a:lnTo>
                  <a:pt x="20025" y="9819"/>
                </a:lnTo>
                <a:lnTo>
                  <a:pt x="18992" y="8656"/>
                </a:lnTo>
                <a:lnTo>
                  <a:pt x="17829" y="7364"/>
                </a:lnTo>
                <a:lnTo>
                  <a:pt x="16279" y="6202"/>
                </a:lnTo>
                <a:lnTo>
                  <a:pt x="15504" y="5685"/>
                </a:lnTo>
                <a:lnTo>
                  <a:pt x="14728" y="5297"/>
                </a:lnTo>
                <a:lnTo>
                  <a:pt x="13953" y="4910"/>
                </a:lnTo>
                <a:lnTo>
                  <a:pt x="13178" y="4781"/>
                </a:lnTo>
                <a:lnTo>
                  <a:pt x="12403" y="4781"/>
                </a:lnTo>
                <a:lnTo>
                  <a:pt x="11628" y="4910"/>
                </a:lnTo>
                <a:lnTo>
                  <a:pt x="10853" y="5297"/>
                </a:lnTo>
                <a:lnTo>
                  <a:pt x="10077" y="5685"/>
                </a:lnTo>
                <a:lnTo>
                  <a:pt x="9431" y="6331"/>
                </a:lnTo>
                <a:lnTo>
                  <a:pt x="8786" y="6977"/>
                </a:lnTo>
                <a:lnTo>
                  <a:pt x="7623" y="8527"/>
                </a:lnTo>
                <a:lnTo>
                  <a:pt x="6718" y="10077"/>
                </a:lnTo>
                <a:lnTo>
                  <a:pt x="5943" y="11628"/>
                </a:lnTo>
                <a:lnTo>
                  <a:pt x="5427" y="12920"/>
                </a:lnTo>
                <a:lnTo>
                  <a:pt x="4910" y="14212"/>
                </a:lnTo>
                <a:lnTo>
                  <a:pt x="4264" y="14599"/>
                </a:lnTo>
                <a:lnTo>
                  <a:pt x="2713" y="15504"/>
                </a:lnTo>
                <a:lnTo>
                  <a:pt x="1809" y="16150"/>
                </a:lnTo>
                <a:lnTo>
                  <a:pt x="1034" y="16795"/>
                </a:lnTo>
                <a:lnTo>
                  <a:pt x="388" y="17571"/>
                </a:lnTo>
                <a:lnTo>
                  <a:pt x="0" y="18346"/>
                </a:lnTo>
                <a:lnTo>
                  <a:pt x="57233" y="18475"/>
                </a:lnTo>
                <a:lnTo>
                  <a:pt x="57103" y="17829"/>
                </a:lnTo>
                <a:lnTo>
                  <a:pt x="56845" y="17312"/>
                </a:lnTo>
                <a:lnTo>
                  <a:pt x="56328" y="16537"/>
                </a:lnTo>
                <a:lnTo>
                  <a:pt x="55295" y="15762"/>
                </a:lnTo>
                <a:lnTo>
                  <a:pt x="54649" y="15374"/>
                </a:lnTo>
                <a:lnTo>
                  <a:pt x="54003" y="14987"/>
                </a:lnTo>
                <a:lnTo>
                  <a:pt x="53098" y="14728"/>
                </a:lnTo>
                <a:lnTo>
                  <a:pt x="51936" y="14470"/>
                </a:lnTo>
                <a:lnTo>
                  <a:pt x="50773" y="14212"/>
                </a:lnTo>
                <a:lnTo>
                  <a:pt x="49352" y="14082"/>
                </a:lnTo>
                <a:lnTo>
                  <a:pt x="49093" y="13436"/>
                </a:lnTo>
                <a:lnTo>
                  <a:pt x="48060" y="11628"/>
                </a:lnTo>
                <a:lnTo>
                  <a:pt x="46510" y="9044"/>
                </a:lnTo>
                <a:lnTo>
                  <a:pt x="45605" y="7752"/>
                </a:lnTo>
                <a:lnTo>
                  <a:pt x="44443" y="6331"/>
                </a:lnTo>
                <a:lnTo>
                  <a:pt x="43151" y="4910"/>
                </a:lnTo>
                <a:lnTo>
                  <a:pt x="41859" y="3618"/>
                </a:lnTo>
                <a:lnTo>
                  <a:pt x="40308" y="2455"/>
                </a:lnTo>
                <a:lnTo>
                  <a:pt x="38758" y="1422"/>
                </a:lnTo>
                <a:lnTo>
                  <a:pt x="36949" y="646"/>
                </a:lnTo>
                <a:lnTo>
                  <a:pt x="36045" y="388"/>
                </a:lnTo>
                <a:lnTo>
                  <a:pt x="35141" y="130"/>
                </a:lnTo>
                <a:lnTo>
                  <a:pt x="34236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8"/>
          <p:cNvSpPr/>
          <p:nvPr/>
        </p:nvSpPr>
        <p:spPr>
          <a:xfrm>
            <a:off x="1938848" y="540009"/>
            <a:ext cx="756832" cy="280682"/>
          </a:xfrm>
          <a:custGeom>
            <a:avLst/>
            <a:gdLst/>
            <a:ahLst/>
            <a:cxnLst/>
            <a:rect l="l" t="t" r="r" b="b"/>
            <a:pathLst>
              <a:path w="39017" h="14470" extrusionOk="0">
                <a:moveTo>
                  <a:pt x="21188" y="0"/>
                </a:moveTo>
                <a:lnTo>
                  <a:pt x="20026" y="129"/>
                </a:lnTo>
                <a:lnTo>
                  <a:pt x="18992" y="517"/>
                </a:lnTo>
                <a:lnTo>
                  <a:pt x="18088" y="1034"/>
                </a:lnTo>
                <a:lnTo>
                  <a:pt x="17183" y="1550"/>
                </a:lnTo>
                <a:lnTo>
                  <a:pt x="16279" y="2325"/>
                </a:lnTo>
                <a:lnTo>
                  <a:pt x="15633" y="3101"/>
                </a:lnTo>
                <a:lnTo>
                  <a:pt x="14212" y="4651"/>
                </a:lnTo>
                <a:lnTo>
                  <a:pt x="13178" y="6330"/>
                </a:lnTo>
                <a:lnTo>
                  <a:pt x="12403" y="7752"/>
                </a:lnTo>
                <a:lnTo>
                  <a:pt x="11886" y="9043"/>
                </a:lnTo>
                <a:lnTo>
                  <a:pt x="11499" y="8914"/>
                </a:lnTo>
                <a:lnTo>
                  <a:pt x="10595" y="8785"/>
                </a:lnTo>
                <a:lnTo>
                  <a:pt x="9303" y="8656"/>
                </a:lnTo>
                <a:lnTo>
                  <a:pt x="7623" y="8785"/>
                </a:lnTo>
                <a:lnTo>
                  <a:pt x="6719" y="9043"/>
                </a:lnTo>
                <a:lnTo>
                  <a:pt x="5685" y="9302"/>
                </a:lnTo>
                <a:lnTo>
                  <a:pt x="4781" y="9689"/>
                </a:lnTo>
                <a:lnTo>
                  <a:pt x="3747" y="10335"/>
                </a:lnTo>
                <a:lnTo>
                  <a:pt x="2714" y="10981"/>
                </a:lnTo>
                <a:lnTo>
                  <a:pt x="1810" y="11886"/>
                </a:lnTo>
                <a:lnTo>
                  <a:pt x="905" y="13048"/>
                </a:lnTo>
                <a:lnTo>
                  <a:pt x="1" y="14340"/>
                </a:lnTo>
                <a:lnTo>
                  <a:pt x="39017" y="14470"/>
                </a:lnTo>
                <a:lnTo>
                  <a:pt x="39017" y="14470"/>
                </a:lnTo>
                <a:lnTo>
                  <a:pt x="38371" y="13824"/>
                </a:lnTo>
                <a:lnTo>
                  <a:pt x="36950" y="12661"/>
                </a:lnTo>
                <a:lnTo>
                  <a:pt x="36045" y="12144"/>
                </a:lnTo>
                <a:lnTo>
                  <a:pt x="35141" y="11498"/>
                </a:lnTo>
                <a:lnTo>
                  <a:pt x="34366" y="11111"/>
                </a:lnTo>
                <a:lnTo>
                  <a:pt x="33591" y="10981"/>
                </a:lnTo>
                <a:lnTo>
                  <a:pt x="33332" y="10852"/>
                </a:lnTo>
                <a:lnTo>
                  <a:pt x="32945" y="10465"/>
                </a:lnTo>
                <a:lnTo>
                  <a:pt x="31911" y="9173"/>
                </a:lnTo>
                <a:lnTo>
                  <a:pt x="30619" y="7364"/>
                </a:lnTo>
                <a:lnTo>
                  <a:pt x="29069" y="5297"/>
                </a:lnTo>
                <a:lnTo>
                  <a:pt x="27390" y="3230"/>
                </a:lnTo>
                <a:lnTo>
                  <a:pt x="26485" y="2325"/>
                </a:lnTo>
                <a:lnTo>
                  <a:pt x="25452" y="1550"/>
                </a:lnTo>
                <a:lnTo>
                  <a:pt x="24418" y="904"/>
                </a:lnTo>
                <a:lnTo>
                  <a:pt x="23385" y="388"/>
                </a:lnTo>
                <a:lnTo>
                  <a:pt x="22351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8"/>
          <p:cNvSpPr/>
          <p:nvPr/>
        </p:nvSpPr>
        <p:spPr>
          <a:xfrm>
            <a:off x="7779954" y="483626"/>
            <a:ext cx="644055" cy="253118"/>
          </a:xfrm>
          <a:custGeom>
            <a:avLst/>
            <a:gdLst/>
            <a:ahLst/>
            <a:cxnLst/>
            <a:rect l="l" t="t" r="r" b="b"/>
            <a:pathLst>
              <a:path w="33203" h="13049" extrusionOk="0">
                <a:moveTo>
                  <a:pt x="19250" y="0"/>
                </a:moveTo>
                <a:lnTo>
                  <a:pt x="18346" y="259"/>
                </a:lnTo>
                <a:lnTo>
                  <a:pt x="17570" y="517"/>
                </a:lnTo>
                <a:lnTo>
                  <a:pt x="16795" y="905"/>
                </a:lnTo>
                <a:lnTo>
                  <a:pt x="16020" y="1422"/>
                </a:lnTo>
                <a:lnTo>
                  <a:pt x="15374" y="1938"/>
                </a:lnTo>
                <a:lnTo>
                  <a:pt x="14341" y="3230"/>
                </a:lnTo>
                <a:lnTo>
                  <a:pt x="13565" y="4393"/>
                </a:lnTo>
                <a:lnTo>
                  <a:pt x="13049" y="5427"/>
                </a:lnTo>
                <a:lnTo>
                  <a:pt x="12532" y="6460"/>
                </a:lnTo>
                <a:lnTo>
                  <a:pt x="12144" y="6072"/>
                </a:lnTo>
                <a:lnTo>
                  <a:pt x="11628" y="5685"/>
                </a:lnTo>
                <a:lnTo>
                  <a:pt x="10982" y="5168"/>
                </a:lnTo>
                <a:lnTo>
                  <a:pt x="10206" y="4781"/>
                </a:lnTo>
                <a:lnTo>
                  <a:pt x="9302" y="4522"/>
                </a:lnTo>
                <a:lnTo>
                  <a:pt x="8398" y="4522"/>
                </a:lnTo>
                <a:lnTo>
                  <a:pt x="8010" y="4651"/>
                </a:lnTo>
                <a:lnTo>
                  <a:pt x="7493" y="4910"/>
                </a:lnTo>
                <a:lnTo>
                  <a:pt x="6718" y="5556"/>
                </a:lnTo>
                <a:lnTo>
                  <a:pt x="5943" y="6202"/>
                </a:lnTo>
                <a:lnTo>
                  <a:pt x="5297" y="7106"/>
                </a:lnTo>
                <a:lnTo>
                  <a:pt x="4780" y="8010"/>
                </a:lnTo>
                <a:lnTo>
                  <a:pt x="4005" y="9431"/>
                </a:lnTo>
                <a:lnTo>
                  <a:pt x="3747" y="10077"/>
                </a:lnTo>
                <a:lnTo>
                  <a:pt x="2197" y="10982"/>
                </a:lnTo>
                <a:lnTo>
                  <a:pt x="905" y="11886"/>
                </a:lnTo>
                <a:lnTo>
                  <a:pt x="388" y="12403"/>
                </a:lnTo>
                <a:lnTo>
                  <a:pt x="0" y="13049"/>
                </a:lnTo>
                <a:lnTo>
                  <a:pt x="33203" y="13049"/>
                </a:lnTo>
                <a:lnTo>
                  <a:pt x="32944" y="12661"/>
                </a:lnTo>
                <a:lnTo>
                  <a:pt x="32169" y="11886"/>
                </a:lnTo>
                <a:lnTo>
                  <a:pt x="31652" y="11499"/>
                </a:lnTo>
                <a:lnTo>
                  <a:pt x="31006" y="11111"/>
                </a:lnTo>
                <a:lnTo>
                  <a:pt x="30490" y="10853"/>
                </a:lnTo>
                <a:lnTo>
                  <a:pt x="29714" y="10594"/>
                </a:lnTo>
                <a:lnTo>
                  <a:pt x="29068" y="8915"/>
                </a:lnTo>
                <a:lnTo>
                  <a:pt x="28293" y="7235"/>
                </a:lnTo>
                <a:lnTo>
                  <a:pt x="27260" y="5297"/>
                </a:lnTo>
                <a:lnTo>
                  <a:pt x="26614" y="4264"/>
                </a:lnTo>
                <a:lnTo>
                  <a:pt x="25968" y="3359"/>
                </a:lnTo>
                <a:lnTo>
                  <a:pt x="25193" y="2455"/>
                </a:lnTo>
                <a:lnTo>
                  <a:pt x="24288" y="1680"/>
                </a:lnTo>
                <a:lnTo>
                  <a:pt x="23384" y="1034"/>
                </a:lnTo>
                <a:lnTo>
                  <a:pt x="22480" y="388"/>
                </a:lnTo>
                <a:lnTo>
                  <a:pt x="21446" y="130"/>
                </a:lnTo>
                <a:lnTo>
                  <a:pt x="20283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8"/>
          <p:cNvSpPr/>
          <p:nvPr/>
        </p:nvSpPr>
        <p:spPr>
          <a:xfrm>
            <a:off x="1860537" y="2948493"/>
            <a:ext cx="874614" cy="370919"/>
          </a:xfrm>
          <a:custGeom>
            <a:avLst/>
            <a:gdLst/>
            <a:ahLst/>
            <a:cxnLst/>
            <a:rect l="l" t="t" r="r" b="b"/>
            <a:pathLst>
              <a:path w="45089" h="19122" extrusionOk="0">
                <a:moveTo>
                  <a:pt x="21705" y="1"/>
                </a:moveTo>
                <a:lnTo>
                  <a:pt x="20284" y="130"/>
                </a:lnTo>
                <a:lnTo>
                  <a:pt x="18862" y="518"/>
                </a:lnTo>
                <a:lnTo>
                  <a:pt x="17700" y="1164"/>
                </a:lnTo>
                <a:lnTo>
                  <a:pt x="16666" y="1939"/>
                </a:lnTo>
                <a:lnTo>
                  <a:pt x="15762" y="2843"/>
                </a:lnTo>
                <a:lnTo>
                  <a:pt x="14858" y="3877"/>
                </a:lnTo>
                <a:lnTo>
                  <a:pt x="14212" y="5039"/>
                </a:lnTo>
                <a:lnTo>
                  <a:pt x="13566" y="6202"/>
                </a:lnTo>
                <a:lnTo>
                  <a:pt x="12661" y="8398"/>
                </a:lnTo>
                <a:lnTo>
                  <a:pt x="12015" y="10336"/>
                </a:lnTo>
                <a:lnTo>
                  <a:pt x="11628" y="12274"/>
                </a:lnTo>
                <a:lnTo>
                  <a:pt x="10982" y="11628"/>
                </a:lnTo>
                <a:lnTo>
                  <a:pt x="10207" y="10982"/>
                </a:lnTo>
                <a:lnTo>
                  <a:pt x="9302" y="10595"/>
                </a:lnTo>
                <a:lnTo>
                  <a:pt x="8398" y="10336"/>
                </a:lnTo>
                <a:lnTo>
                  <a:pt x="7494" y="10078"/>
                </a:lnTo>
                <a:lnTo>
                  <a:pt x="6460" y="10078"/>
                </a:lnTo>
                <a:lnTo>
                  <a:pt x="5556" y="10336"/>
                </a:lnTo>
                <a:lnTo>
                  <a:pt x="4522" y="10595"/>
                </a:lnTo>
                <a:lnTo>
                  <a:pt x="3747" y="10982"/>
                </a:lnTo>
                <a:lnTo>
                  <a:pt x="3101" y="11499"/>
                </a:lnTo>
                <a:lnTo>
                  <a:pt x="2455" y="12016"/>
                </a:lnTo>
                <a:lnTo>
                  <a:pt x="1938" y="12662"/>
                </a:lnTo>
                <a:lnTo>
                  <a:pt x="1551" y="13308"/>
                </a:lnTo>
                <a:lnTo>
                  <a:pt x="1163" y="14083"/>
                </a:lnTo>
                <a:lnTo>
                  <a:pt x="646" y="15504"/>
                </a:lnTo>
                <a:lnTo>
                  <a:pt x="259" y="16925"/>
                </a:lnTo>
                <a:lnTo>
                  <a:pt x="130" y="17959"/>
                </a:lnTo>
                <a:lnTo>
                  <a:pt x="0" y="19121"/>
                </a:lnTo>
                <a:lnTo>
                  <a:pt x="45088" y="19121"/>
                </a:lnTo>
                <a:lnTo>
                  <a:pt x="45088" y="17442"/>
                </a:lnTo>
                <a:lnTo>
                  <a:pt x="44830" y="15762"/>
                </a:lnTo>
                <a:lnTo>
                  <a:pt x="44443" y="13695"/>
                </a:lnTo>
                <a:lnTo>
                  <a:pt x="43926" y="11757"/>
                </a:lnTo>
                <a:lnTo>
                  <a:pt x="43538" y="10853"/>
                </a:lnTo>
                <a:lnTo>
                  <a:pt x="43021" y="9949"/>
                </a:lnTo>
                <a:lnTo>
                  <a:pt x="42505" y="9173"/>
                </a:lnTo>
                <a:lnTo>
                  <a:pt x="41859" y="8657"/>
                </a:lnTo>
                <a:lnTo>
                  <a:pt x="41213" y="8140"/>
                </a:lnTo>
                <a:lnTo>
                  <a:pt x="40438" y="8011"/>
                </a:lnTo>
                <a:lnTo>
                  <a:pt x="39533" y="7882"/>
                </a:lnTo>
                <a:lnTo>
                  <a:pt x="38758" y="7882"/>
                </a:lnTo>
                <a:lnTo>
                  <a:pt x="37466" y="8140"/>
                </a:lnTo>
                <a:lnTo>
                  <a:pt x="36303" y="8527"/>
                </a:lnTo>
                <a:lnTo>
                  <a:pt x="35399" y="9044"/>
                </a:lnTo>
                <a:lnTo>
                  <a:pt x="34753" y="9690"/>
                </a:lnTo>
                <a:lnTo>
                  <a:pt x="34236" y="10078"/>
                </a:lnTo>
                <a:lnTo>
                  <a:pt x="33978" y="10595"/>
                </a:lnTo>
                <a:lnTo>
                  <a:pt x="33203" y="8915"/>
                </a:lnTo>
                <a:lnTo>
                  <a:pt x="32298" y="7236"/>
                </a:lnTo>
                <a:lnTo>
                  <a:pt x="30877" y="5298"/>
                </a:lnTo>
                <a:lnTo>
                  <a:pt x="30102" y="4264"/>
                </a:lnTo>
                <a:lnTo>
                  <a:pt x="29198" y="3360"/>
                </a:lnTo>
                <a:lnTo>
                  <a:pt x="28164" y="2455"/>
                </a:lnTo>
                <a:lnTo>
                  <a:pt x="27131" y="1680"/>
                </a:lnTo>
                <a:lnTo>
                  <a:pt x="25968" y="905"/>
                </a:lnTo>
                <a:lnTo>
                  <a:pt x="24676" y="388"/>
                </a:lnTo>
                <a:lnTo>
                  <a:pt x="23255" y="130"/>
                </a:lnTo>
                <a:lnTo>
                  <a:pt x="21705" y="1"/>
                </a:lnTo>
                <a:close/>
              </a:path>
            </a:pathLst>
          </a:custGeom>
          <a:solidFill>
            <a:srgbClr val="225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8"/>
          <p:cNvSpPr/>
          <p:nvPr/>
        </p:nvSpPr>
        <p:spPr>
          <a:xfrm>
            <a:off x="7055712" y="2935215"/>
            <a:ext cx="894671" cy="378426"/>
          </a:xfrm>
          <a:custGeom>
            <a:avLst/>
            <a:gdLst/>
            <a:ahLst/>
            <a:cxnLst/>
            <a:rect l="l" t="t" r="r" b="b"/>
            <a:pathLst>
              <a:path w="46123" h="19509" extrusionOk="0">
                <a:moveTo>
                  <a:pt x="17700" y="0"/>
                </a:moveTo>
                <a:lnTo>
                  <a:pt x="16796" y="129"/>
                </a:lnTo>
                <a:lnTo>
                  <a:pt x="15892" y="517"/>
                </a:lnTo>
                <a:lnTo>
                  <a:pt x="14987" y="1034"/>
                </a:lnTo>
                <a:lnTo>
                  <a:pt x="14212" y="1809"/>
                </a:lnTo>
                <a:lnTo>
                  <a:pt x="13437" y="2713"/>
                </a:lnTo>
                <a:lnTo>
                  <a:pt x="12791" y="3618"/>
                </a:lnTo>
                <a:lnTo>
                  <a:pt x="11757" y="5685"/>
                </a:lnTo>
                <a:lnTo>
                  <a:pt x="10853" y="7881"/>
                </a:lnTo>
                <a:lnTo>
                  <a:pt x="10207" y="9690"/>
                </a:lnTo>
                <a:lnTo>
                  <a:pt x="9690" y="11498"/>
                </a:lnTo>
                <a:lnTo>
                  <a:pt x="9174" y="10982"/>
                </a:lnTo>
                <a:lnTo>
                  <a:pt x="8528" y="10465"/>
                </a:lnTo>
                <a:lnTo>
                  <a:pt x="7752" y="9948"/>
                </a:lnTo>
                <a:lnTo>
                  <a:pt x="6719" y="9560"/>
                </a:lnTo>
                <a:lnTo>
                  <a:pt x="5685" y="9431"/>
                </a:lnTo>
                <a:lnTo>
                  <a:pt x="4523" y="9431"/>
                </a:lnTo>
                <a:lnTo>
                  <a:pt x="3877" y="9690"/>
                </a:lnTo>
                <a:lnTo>
                  <a:pt x="3231" y="9948"/>
                </a:lnTo>
                <a:lnTo>
                  <a:pt x="2714" y="10336"/>
                </a:lnTo>
                <a:lnTo>
                  <a:pt x="2197" y="10982"/>
                </a:lnTo>
                <a:lnTo>
                  <a:pt x="1810" y="11498"/>
                </a:lnTo>
                <a:lnTo>
                  <a:pt x="1422" y="12273"/>
                </a:lnTo>
                <a:lnTo>
                  <a:pt x="776" y="13824"/>
                </a:lnTo>
                <a:lnTo>
                  <a:pt x="389" y="15503"/>
                </a:lnTo>
                <a:lnTo>
                  <a:pt x="259" y="16924"/>
                </a:lnTo>
                <a:lnTo>
                  <a:pt x="130" y="18216"/>
                </a:lnTo>
                <a:lnTo>
                  <a:pt x="1" y="19508"/>
                </a:lnTo>
                <a:lnTo>
                  <a:pt x="46123" y="19508"/>
                </a:lnTo>
                <a:lnTo>
                  <a:pt x="45864" y="18475"/>
                </a:lnTo>
                <a:lnTo>
                  <a:pt x="45477" y="17441"/>
                </a:lnTo>
                <a:lnTo>
                  <a:pt x="45089" y="16149"/>
                </a:lnTo>
                <a:lnTo>
                  <a:pt x="44443" y="14857"/>
                </a:lnTo>
                <a:lnTo>
                  <a:pt x="43797" y="13565"/>
                </a:lnTo>
                <a:lnTo>
                  <a:pt x="42893" y="12661"/>
                </a:lnTo>
                <a:lnTo>
                  <a:pt x="42505" y="12273"/>
                </a:lnTo>
                <a:lnTo>
                  <a:pt x="41988" y="12015"/>
                </a:lnTo>
                <a:lnTo>
                  <a:pt x="41472" y="11886"/>
                </a:lnTo>
                <a:lnTo>
                  <a:pt x="40180" y="11886"/>
                </a:lnTo>
                <a:lnTo>
                  <a:pt x="39405" y="12273"/>
                </a:lnTo>
                <a:lnTo>
                  <a:pt x="38759" y="12661"/>
                </a:lnTo>
                <a:lnTo>
                  <a:pt x="38242" y="13049"/>
                </a:lnTo>
                <a:lnTo>
                  <a:pt x="37854" y="13565"/>
                </a:lnTo>
                <a:lnTo>
                  <a:pt x="37596" y="13953"/>
                </a:lnTo>
                <a:lnTo>
                  <a:pt x="37338" y="12919"/>
                </a:lnTo>
                <a:lnTo>
                  <a:pt x="37079" y="11886"/>
                </a:lnTo>
                <a:lnTo>
                  <a:pt x="36692" y="10594"/>
                </a:lnTo>
                <a:lnTo>
                  <a:pt x="36175" y="9302"/>
                </a:lnTo>
                <a:lnTo>
                  <a:pt x="35400" y="8010"/>
                </a:lnTo>
                <a:lnTo>
                  <a:pt x="34883" y="7364"/>
                </a:lnTo>
                <a:lnTo>
                  <a:pt x="34366" y="6847"/>
                </a:lnTo>
                <a:lnTo>
                  <a:pt x="33720" y="6331"/>
                </a:lnTo>
                <a:lnTo>
                  <a:pt x="32945" y="5943"/>
                </a:lnTo>
                <a:lnTo>
                  <a:pt x="32299" y="5685"/>
                </a:lnTo>
                <a:lnTo>
                  <a:pt x="31524" y="5555"/>
                </a:lnTo>
                <a:lnTo>
                  <a:pt x="30878" y="5426"/>
                </a:lnTo>
                <a:lnTo>
                  <a:pt x="30232" y="5426"/>
                </a:lnTo>
                <a:lnTo>
                  <a:pt x="29069" y="5685"/>
                </a:lnTo>
                <a:lnTo>
                  <a:pt x="28165" y="6201"/>
                </a:lnTo>
                <a:lnTo>
                  <a:pt x="27261" y="6718"/>
                </a:lnTo>
                <a:lnTo>
                  <a:pt x="26615" y="7235"/>
                </a:lnTo>
                <a:lnTo>
                  <a:pt x="26098" y="7881"/>
                </a:lnTo>
                <a:lnTo>
                  <a:pt x="25581" y="6589"/>
                </a:lnTo>
                <a:lnTo>
                  <a:pt x="24935" y="5426"/>
                </a:lnTo>
                <a:lnTo>
                  <a:pt x="23902" y="3876"/>
                </a:lnTo>
                <a:lnTo>
                  <a:pt x="22739" y="2455"/>
                </a:lnTo>
                <a:lnTo>
                  <a:pt x="22093" y="1809"/>
                </a:lnTo>
                <a:lnTo>
                  <a:pt x="21318" y="1292"/>
                </a:lnTo>
                <a:lnTo>
                  <a:pt x="20543" y="775"/>
                </a:lnTo>
                <a:lnTo>
                  <a:pt x="19638" y="388"/>
                </a:lnTo>
                <a:lnTo>
                  <a:pt x="18734" y="129"/>
                </a:lnTo>
                <a:lnTo>
                  <a:pt x="17700" y="0"/>
                </a:lnTo>
                <a:close/>
              </a:path>
            </a:pathLst>
          </a:custGeom>
          <a:solidFill>
            <a:srgbClr val="225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8"/>
          <p:cNvSpPr/>
          <p:nvPr/>
        </p:nvSpPr>
        <p:spPr>
          <a:xfrm>
            <a:off x="1211478" y="3053744"/>
            <a:ext cx="806955" cy="265668"/>
          </a:xfrm>
          <a:custGeom>
            <a:avLst/>
            <a:gdLst/>
            <a:ahLst/>
            <a:cxnLst/>
            <a:rect l="l" t="t" r="r" b="b"/>
            <a:pathLst>
              <a:path w="41601" h="13696" extrusionOk="0">
                <a:moveTo>
                  <a:pt x="14083" y="1"/>
                </a:moveTo>
                <a:lnTo>
                  <a:pt x="13178" y="130"/>
                </a:lnTo>
                <a:lnTo>
                  <a:pt x="12274" y="518"/>
                </a:lnTo>
                <a:lnTo>
                  <a:pt x="11499" y="905"/>
                </a:lnTo>
                <a:lnTo>
                  <a:pt x="10853" y="1551"/>
                </a:lnTo>
                <a:lnTo>
                  <a:pt x="10207" y="2197"/>
                </a:lnTo>
                <a:lnTo>
                  <a:pt x="9690" y="2972"/>
                </a:lnTo>
                <a:lnTo>
                  <a:pt x="9302" y="3747"/>
                </a:lnTo>
                <a:lnTo>
                  <a:pt x="8657" y="5427"/>
                </a:lnTo>
                <a:lnTo>
                  <a:pt x="8398" y="7106"/>
                </a:lnTo>
                <a:lnTo>
                  <a:pt x="8140" y="8398"/>
                </a:lnTo>
                <a:lnTo>
                  <a:pt x="8140" y="9690"/>
                </a:lnTo>
                <a:lnTo>
                  <a:pt x="7881" y="9303"/>
                </a:lnTo>
                <a:lnTo>
                  <a:pt x="7623" y="8915"/>
                </a:lnTo>
                <a:lnTo>
                  <a:pt x="7106" y="8398"/>
                </a:lnTo>
                <a:lnTo>
                  <a:pt x="6589" y="8011"/>
                </a:lnTo>
                <a:lnTo>
                  <a:pt x="5814" y="7623"/>
                </a:lnTo>
                <a:lnTo>
                  <a:pt x="5039" y="7365"/>
                </a:lnTo>
                <a:lnTo>
                  <a:pt x="4135" y="7365"/>
                </a:lnTo>
                <a:lnTo>
                  <a:pt x="3618" y="7494"/>
                </a:lnTo>
                <a:lnTo>
                  <a:pt x="3101" y="7752"/>
                </a:lnTo>
                <a:lnTo>
                  <a:pt x="2714" y="8140"/>
                </a:lnTo>
                <a:lnTo>
                  <a:pt x="2326" y="8528"/>
                </a:lnTo>
                <a:lnTo>
                  <a:pt x="1551" y="9561"/>
                </a:lnTo>
                <a:lnTo>
                  <a:pt x="1034" y="10724"/>
                </a:lnTo>
                <a:lnTo>
                  <a:pt x="517" y="11757"/>
                </a:lnTo>
                <a:lnTo>
                  <a:pt x="259" y="12791"/>
                </a:lnTo>
                <a:lnTo>
                  <a:pt x="1" y="13695"/>
                </a:lnTo>
                <a:lnTo>
                  <a:pt x="41601" y="13695"/>
                </a:lnTo>
                <a:lnTo>
                  <a:pt x="41213" y="12533"/>
                </a:lnTo>
                <a:lnTo>
                  <a:pt x="40825" y="11499"/>
                </a:lnTo>
                <a:lnTo>
                  <a:pt x="40309" y="10724"/>
                </a:lnTo>
                <a:lnTo>
                  <a:pt x="39921" y="10078"/>
                </a:lnTo>
                <a:lnTo>
                  <a:pt x="39404" y="9561"/>
                </a:lnTo>
                <a:lnTo>
                  <a:pt x="38887" y="9174"/>
                </a:lnTo>
                <a:lnTo>
                  <a:pt x="38500" y="9044"/>
                </a:lnTo>
                <a:lnTo>
                  <a:pt x="37983" y="8786"/>
                </a:lnTo>
                <a:lnTo>
                  <a:pt x="37079" y="8786"/>
                </a:lnTo>
                <a:lnTo>
                  <a:pt x="36433" y="8915"/>
                </a:lnTo>
                <a:lnTo>
                  <a:pt x="35787" y="9174"/>
                </a:lnTo>
                <a:lnTo>
                  <a:pt x="35529" y="8140"/>
                </a:lnTo>
                <a:lnTo>
                  <a:pt x="35141" y="6977"/>
                </a:lnTo>
                <a:lnTo>
                  <a:pt x="34753" y="5685"/>
                </a:lnTo>
                <a:lnTo>
                  <a:pt x="33978" y="4393"/>
                </a:lnTo>
                <a:lnTo>
                  <a:pt x="33461" y="3877"/>
                </a:lnTo>
                <a:lnTo>
                  <a:pt x="33074" y="3360"/>
                </a:lnTo>
                <a:lnTo>
                  <a:pt x="32428" y="2843"/>
                </a:lnTo>
                <a:lnTo>
                  <a:pt x="31782" y="2456"/>
                </a:lnTo>
                <a:lnTo>
                  <a:pt x="31136" y="2197"/>
                </a:lnTo>
                <a:lnTo>
                  <a:pt x="30232" y="2068"/>
                </a:lnTo>
                <a:lnTo>
                  <a:pt x="29456" y="2068"/>
                </a:lnTo>
                <a:lnTo>
                  <a:pt x="28681" y="2197"/>
                </a:lnTo>
                <a:lnTo>
                  <a:pt x="27260" y="2585"/>
                </a:lnTo>
                <a:lnTo>
                  <a:pt x="25968" y="3231"/>
                </a:lnTo>
                <a:lnTo>
                  <a:pt x="24806" y="3877"/>
                </a:lnTo>
                <a:lnTo>
                  <a:pt x="23901" y="4652"/>
                </a:lnTo>
                <a:lnTo>
                  <a:pt x="23255" y="5298"/>
                </a:lnTo>
                <a:lnTo>
                  <a:pt x="22609" y="5944"/>
                </a:lnTo>
                <a:lnTo>
                  <a:pt x="21834" y="4910"/>
                </a:lnTo>
                <a:lnTo>
                  <a:pt x="21059" y="3747"/>
                </a:lnTo>
                <a:lnTo>
                  <a:pt x="19896" y="2585"/>
                </a:lnTo>
                <a:lnTo>
                  <a:pt x="18475" y="1422"/>
                </a:lnTo>
                <a:lnTo>
                  <a:pt x="17700" y="905"/>
                </a:lnTo>
                <a:lnTo>
                  <a:pt x="16796" y="518"/>
                </a:lnTo>
                <a:lnTo>
                  <a:pt x="16020" y="130"/>
                </a:lnTo>
                <a:lnTo>
                  <a:pt x="15116" y="1"/>
                </a:lnTo>
                <a:close/>
              </a:path>
            </a:pathLst>
          </a:custGeom>
          <a:solidFill>
            <a:srgbClr val="193D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8"/>
          <p:cNvSpPr/>
          <p:nvPr/>
        </p:nvSpPr>
        <p:spPr>
          <a:xfrm>
            <a:off x="7859291" y="3105191"/>
            <a:ext cx="496207" cy="210521"/>
          </a:xfrm>
          <a:custGeom>
            <a:avLst/>
            <a:gdLst/>
            <a:ahLst/>
            <a:cxnLst/>
            <a:rect l="l" t="t" r="r" b="b"/>
            <a:pathLst>
              <a:path w="25581" h="10853" extrusionOk="0">
                <a:moveTo>
                  <a:pt x="12403" y="0"/>
                </a:moveTo>
                <a:lnTo>
                  <a:pt x="11498" y="129"/>
                </a:lnTo>
                <a:lnTo>
                  <a:pt x="10723" y="388"/>
                </a:lnTo>
                <a:lnTo>
                  <a:pt x="10077" y="646"/>
                </a:lnTo>
                <a:lnTo>
                  <a:pt x="9560" y="1163"/>
                </a:lnTo>
                <a:lnTo>
                  <a:pt x="8915" y="1680"/>
                </a:lnTo>
                <a:lnTo>
                  <a:pt x="8527" y="2196"/>
                </a:lnTo>
                <a:lnTo>
                  <a:pt x="7752" y="3488"/>
                </a:lnTo>
                <a:lnTo>
                  <a:pt x="7235" y="4780"/>
                </a:lnTo>
                <a:lnTo>
                  <a:pt x="6847" y="5943"/>
                </a:lnTo>
                <a:lnTo>
                  <a:pt x="6718" y="6976"/>
                </a:lnTo>
                <a:lnTo>
                  <a:pt x="6331" y="6589"/>
                </a:lnTo>
                <a:lnTo>
                  <a:pt x="5814" y="6201"/>
                </a:lnTo>
                <a:lnTo>
                  <a:pt x="5297" y="5943"/>
                </a:lnTo>
                <a:lnTo>
                  <a:pt x="4780" y="5814"/>
                </a:lnTo>
                <a:lnTo>
                  <a:pt x="4264" y="5685"/>
                </a:lnTo>
                <a:lnTo>
                  <a:pt x="3747" y="5685"/>
                </a:lnTo>
                <a:lnTo>
                  <a:pt x="3230" y="5814"/>
                </a:lnTo>
                <a:lnTo>
                  <a:pt x="2584" y="6072"/>
                </a:lnTo>
                <a:lnTo>
                  <a:pt x="2197" y="6201"/>
                </a:lnTo>
                <a:lnTo>
                  <a:pt x="1809" y="6460"/>
                </a:lnTo>
                <a:lnTo>
                  <a:pt x="1163" y="7235"/>
                </a:lnTo>
                <a:lnTo>
                  <a:pt x="646" y="8010"/>
                </a:lnTo>
                <a:lnTo>
                  <a:pt x="388" y="8785"/>
                </a:lnTo>
                <a:lnTo>
                  <a:pt x="259" y="9560"/>
                </a:lnTo>
                <a:lnTo>
                  <a:pt x="129" y="10206"/>
                </a:lnTo>
                <a:lnTo>
                  <a:pt x="0" y="10852"/>
                </a:lnTo>
                <a:lnTo>
                  <a:pt x="25580" y="10852"/>
                </a:lnTo>
                <a:lnTo>
                  <a:pt x="25580" y="9948"/>
                </a:lnTo>
                <a:lnTo>
                  <a:pt x="25451" y="8914"/>
                </a:lnTo>
                <a:lnTo>
                  <a:pt x="25322" y="7881"/>
                </a:lnTo>
                <a:lnTo>
                  <a:pt x="24934" y="6718"/>
                </a:lnTo>
                <a:lnTo>
                  <a:pt x="24418" y="5685"/>
                </a:lnTo>
                <a:lnTo>
                  <a:pt x="24159" y="5297"/>
                </a:lnTo>
                <a:lnTo>
                  <a:pt x="23772" y="4909"/>
                </a:lnTo>
                <a:lnTo>
                  <a:pt x="23384" y="4651"/>
                </a:lnTo>
                <a:lnTo>
                  <a:pt x="22996" y="4522"/>
                </a:lnTo>
                <a:lnTo>
                  <a:pt x="22092" y="4522"/>
                </a:lnTo>
                <a:lnTo>
                  <a:pt x="21317" y="4651"/>
                </a:lnTo>
                <a:lnTo>
                  <a:pt x="20671" y="4909"/>
                </a:lnTo>
                <a:lnTo>
                  <a:pt x="20154" y="5168"/>
                </a:lnTo>
                <a:lnTo>
                  <a:pt x="19508" y="5814"/>
                </a:lnTo>
                <a:lnTo>
                  <a:pt x="19250" y="6072"/>
                </a:lnTo>
                <a:lnTo>
                  <a:pt x="18862" y="5168"/>
                </a:lnTo>
                <a:lnTo>
                  <a:pt x="18346" y="4134"/>
                </a:lnTo>
                <a:lnTo>
                  <a:pt x="17570" y="3101"/>
                </a:lnTo>
                <a:lnTo>
                  <a:pt x="16537" y="1938"/>
                </a:lnTo>
                <a:lnTo>
                  <a:pt x="16020" y="1421"/>
                </a:lnTo>
                <a:lnTo>
                  <a:pt x="15374" y="1034"/>
                </a:lnTo>
                <a:lnTo>
                  <a:pt x="14728" y="646"/>
                </a:lnTo>
                <a:lnTo>
                  <a:pt x="13953" y="258"/>
                </a:lnTo>
                <a:lnTo>
                  <a:pt x="13178" y="129"/>
                </a:lnTo>
                <a:lnTo>
                  <a:pt x="12403" y="0"/>
                </a:lnTo>
                <a:close/>
              </a:path>
            </a:pathLst>
          </a:custGeom>
          <a:solidFill>
            <a:srgbClr val="193D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8"/>
          <p:cNvSpPr/>
          <p:nvPr/>
        </p:nvSpPr>
        <p:spPr>
          <a:xfrm>
            <a:off x="6276506" y="483626"/>
            <a:ext cx="1110177" cy="358369"/>
          </a:xfrm>
          <a:custGeom>
            <a:avLst/>
            <a:gdLst/>
            <a:ahLst/>
            <a:cxnLst/>
            <a:rect l="l" t="t" r="r" b="b"/>
            <a:pathLst>
              <a:path w="57233" h="18475" extrusionOk="0">
                <a:moveTo>
                  <a:pt x="32298" y="0"/>
                </a:moveTo>
                <a:lnTo>
                  <a:pt x="31265" y="259"/>
                </a:lnTo>
                <a:lnTo>
                  <a:pt x="29973" y="517"/>
                </a:lnTo>
                <a:lnTo>
                  <a:pt x="28810" y="1034"/>
                </a:lnTo>
                <a:lnTo>
                  <a:pt x="27777" y="1680"/>
                </a:lnTo>
                <a:lnTo>
                  <a:pt x="26743" y="2455"/>
                </a:lnTo>
                <a:lnTo>
                  <a:pt x="25839" y="3230"/>
                </a:lnTo>
                <a:lnTo>
                  <a:pt x="24935" y="4135"/>
                </a:lnTo>
                <a:lnTo>
                  <a:pt x="23513" y="6073"/>
                </a:lnTo>
                <a:lnTo>
                  <a:pt x="22351" y="7881"/>
                </a:lnTo>
                <a:lnTo>
                  <a:pt x="21576" y="9432"/>
                </a:lnTo>
                <a:lnTo>
                  <a:pt x="20930" y="10853"/>
                </a:lnTo>
                <a:lnTo>
                  <a:pt x="20025" y="9819"/>
                </a:lnTo>
                <a:lnTo>
                  <a:pt x="18992" y="8656"/>
                </a:lnTo>
                <a:lnTo>
                  <a:pt x="17829" y="7364"/>
                </a:lnTo>
                <a:lnTo>
                  <a:pt x="16279" y="6202"/>
                </a:lnTo>
                <a:lnTo>
                  <a:pt x="15504" y="5685"/>
                </a:lnTo>
                <a:lnTo>
                  <a:pt x="14728" y="5297"/>
                </a:lnTo>
                <a:lnTo>
                  <a:pt x="13953" y="4910"/>
                </a:lnTo>
                <a:lnTo>
                  <a:pt x="13178" y="4781"/>
                </a:lnTo>
                <a:lnTo>
                  <a:pt x="12403" y="4781"/>
                </a:lnTo>
                <a:lnTo>
                  <a:pt x="11628" y="4910"/>
                </a:lnTo>
                <a:lnTo>
                  <a:pt x="10853" y="5297"/>
                </a:lnTo>
                <a:lnTo>
                  <a:pt x="10077" y="5685"/>
                </a:lnTo>
                <a:lnTo>
                  <a:pt x="9431" y="6331"/>
                </a:lnTo>
                <a:lnTo>
                  <a:pt x="8786" y="6977"/>
                </a:lnTo>
                <a:lnTo>
                  <a:pt x="7623" y="8527"/>
                </a:lnTo>
                <a:lnTo>
                  <a:pt x="6718" y="10077"/>
                </a:lnTo>
                <a:lnTo>
                  <a:pt x="5943" y="11628"/>
                </a:lnTo>
                <a:lnTo>
                  <a:pt x="5427" y="12920"/>
                </a:lnTo>
                <a:lnTo>
                  <a:pt x="4910" y="14212"/>
                </a:lnTo>
                <a:lnTo>
                  <a:pt x="4264" y="14599"/>
                </a:lnTo>
                <a:lnTo>
                  <a:pt x="2713" y="15504"/>
                </a:lnTo>
                <a:lnTo>
                  <a:pt x="1809" y="16150"/>
                </a:lnTo>
                <a:lnTo>
                  <a:pt x="1034" y="16795"/>
                </a:lnTo>
                <a:lnTo>
                  <a:pt x="388" y="17571"/>
                </a:lnTo>
                <a:lnTo>
                  <a:pt x="0" y="18346"/>
                </a:lnTo>
                <a:lnTo>
                  <a:pt x="57233" y="18475"/>
                </a:lnTo>
                <a:lnTo>
                  <a:pt x="57103" y="17829"/>
                </a:lnTo>
                <a:lnTo>
                  <a:pt x="56845" y="17312"/>
                </a:lnTo>
                <a:lnTo>
                  <a:pt x="56328" y="16537"/>
                </a:lnTo>
                <a:lnTo>
                  <a:pt x="55295" y="15762"/>
                </a:lnTo>
                <a:lnTo>
                  <a:pt x="54649" y="15374"/>
                </a:lnTo>
                <a:lnTo>
                  <a:pt x="54003" y="14987"/>
                </a:lnTo>
                <a:lnTo>
                  <a:pt x="53098" y="14728"/>
                </a:lnTo>
                <a:lnTo>
                  <a:pt x="51936" y="14470"/>
                </a:lnTo>
                <a:lnTo>
                  <a:pt x="50773" y="14212"/>
                </a:lnTo>
                <a:lnTo>
                  <a:pt x="49352" y="14082"/>
                </a:lnTo>
                <a:lnTo>
                  <a:pt x="49093" y="13436"/>
                </a:lnTo>
                <a:lnTo>
                  <a:pt x="48060" y="11628"/>
                </a:lnTo>
                <a:lnTo>
                  <a:pt x="46510" y="9044"/>
                </a:lnTo>
                <a:lnTo>
                  <a:pt x="45605" y="7752"/>
                </a:lnTo>
                <a:lnTo>
                  <a:pt x="44443" y="6331"/>
                </a:lnTo>
                <a:lnTo>
                  <a:pt x="43151" y="4910"/>
                </a:lnTo>
                <a:lnTo>
                  <a:pt x="41859" y="3618"/>
                </a:lnTo>
                <a:lnTo>
                  <a:pt x="40308" y="2455"/>
                </a:lnTo>
                <a:lnTo>
                  <a:pt x="38758" y="1422"/>
                </a:lnTo>
                <a:lnTo>
                  <a:pt x="36949" y="646"/>
                </a:lnTo>
                <a:lnTo>
                  <a:pt x="36045" y="388"/>
                </a:lnTo>
                <a:lnTo>
                  <a:pt x="35141" y="130"/>
                </a:lnTo>
                <a:lnTo>
                  <a:pt x="34236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286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ext">
  <p:cSld name="Image + text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37"/>
          <p:cNvGrpSpPr/>
          <p:nvPr/>
        </p:nvGrpSpPr>
        <p:grpSpPr>
          <a:xfrm>
            <a:off x="6758797" y="1191294"/>
            <a:ext cx="1300353" cy="2588101"/>
            <a:chOff x="4652100" y="1506000"/>
            <a:chExt cx="1627475" cy="3239175"/>
          </a:xfrm>
        </p:grpSpPr>
        <p:sp>
          <p:nvSpPr>
            <p:cNvPr id="710" name="Google Shape;710;p37"/>
            <p:cNvSpPr/>
            <p:nvPr/>
          </p:nvSpPr>
          <p:spPr>
            <a:xfrm>
              <a:off x="5352275" y="2001175"/>
              <a:ext cx="274425" cy="810600"/>
            </a:xfrm>
            <a:custGeom>
              <a:avLst/>
              <a:gdLst/>
              <a:ahLst/>
              <a:cxnLst/>
              <a:rect l="l" t="t" r="r" b="b"/>
              <a:pathLst>
                <a:path w="10977" h="32424" extrusionOk="0">
                  <a:moveTo>
                    <a:pt x="2272" y="1"/>
                  </a:moveTo>
                  <a:lnTo>
                    <a:pt x="1893" y="127"/>
                  </a:lnTo>
                  <a:lnTo>
                    <a:pt x="1515" y="505"/>
                  </a:lnTo>
                  <a:lnTo>
                    <a:pt x="1136" y="1262"/>
                  </a:lnTo>
                  <a:lnTo>
                    <a:pt x="884" y="2019"/>
                  </a:lnTo>
                  <a:lnTo>
                    <a:pt x="631" y="3029"/>
                  </a:lnTo>
                  <a:lnTo>
                    <a:pt x="253" y="4921"/>
                  </a:lnTo>
                  <a:lnTo>
                    <a:pt x="127" y="6309"/>
                  </a:lnTo>
                  <a:lnTo>
                    <a:pt x="1" y="8454"/>
                  </a:lnTo>
                  <a:lnTo>
                    <a:pt x="127" y="10598"/>
                  </a:lnTo>
                  <a:lnTo>
                    <a:pt x="505" y="12743"/>
                  </a:lnTo>
                  <a:lnTo>
                    <a:pt x="1010" y="14888"/>
                  </a:lnTo>
                  <a:lnTo>
                    <a:pt x="1515" y="15897"/>
                  </a:lnTo>
                  <a:lnTo>
                    <a:pt x="1893" y="16906"/>
                  </a:lnTo>
                  <a:lnTo>
                    <a:pt x="3028" y="18799"/>
                  </a:lnTo>
                  <a:lnTo>
                    <a:pt x="4290" y="20691"/>
                  </a:lnTo>
                  <a:lnTo>
                    <a:pt x="5678" y="22457"/>
                  </a:lnTo>
                  <a:lnTo>
                    <a:pt x="7066" y="24350"/>
                  </a:lnTo>
                  <a:lnTo>
                    <a:pt x="8327" y="26116"/>
                  </a:lnTo>
                  <a:lnTo>
                    <a:pt x="9463" y="28008"/>
                  </a:lnTo>
                  <a:lnTo>
                    <a:pt x="9967" y="29017"/>
                  </a:lnTo>
                  <a:lnTo>
                    <a:pt x="10346" y="30153"/>
                  </a:lnTo>
                  <a:lnTo>
                    <a:pt x="10346" y="32298"/>
                  </a:lnTo>
                  <a:lnTo>
                    <a:pt x="10346" y="32424"/>
                  </a:lnTo>
                  <a:lnTo>
                    <a:pt x="10472" y="32171"/>
                  </a:lnTo>
                  <a:lnTo>
                    <a:pt x="10598" y="31667"/>
                  </a:lnTo>
                  <a:lnTo>
                    <a:pt x="10724" y="31036"/>
                  </a:lnTo>
                  <a:lnTo>
                    <a:pt x="10724" y="30784"/>
                  </a:lnTo>
                  <a:lnTo>
                    <a:pt x="10850" y="29648"/>
                  </a:lnTo>
                  <a:lnTo>
                    <a:pt x="10976" y="28387"/>
                  </a:lnTo>
                  <a:lnTo>
                    <a:pt x="10850" y="27251"/>
                  </a:lnTo>
                  <a:lnTo>
                    <a:pt x="10850" y="26116"/>
                  </a:lnTo>
                  <a:lnTo>
                    <a:pt x="10346" y="23719"/>
                  </a:lnTo>
                  <a:lnTo>
                    <a:pt x="9715" y="21322"/>
                  </a:lnTo>
                  <a:lnTo>
                    <a:pt x="8958" y="19051"/>
                  </a:lnTo>
                  <a:lnTo>
                    <a:pt x="8201" y="16780"/>
                  </a:lnTo>
                  <a:lnTo>
                    <a:pt x="6435" y="12238"/>
                  </a:lnTo>
                  <a:lnTo>
                    <a:pt x="5678" y="9715"/>
                  </a:lnTo>
                  <a:lnTo>
                    <a:pt x="5047" y="7192"/>
                  </a:lnTo>
                  <a:lnTo>
                    <a:pt x="4416" y="4543"/>
                  </a:lnTo>
                  <a:lnTo>
                    <a:pt x="3659" y="2019"/>
                  </a:lnTo>
                  <a:lnTo>
                    <a:pt x="3407" y="1262"/>
                  </a:lnTo>
                  <a:lnTo>
                    <a:pt x="3155" y="632"/>
                  </a:lnTo>
                  <a:lnTo>
                    <a:pt x="2902" y="253"/>
                  </a:lnTo>
                  <a:lnTo>
                    <a:pt x="2650" y="127"/>
                  </a:lnTo>
                  <a:lnTo>
                    <a:pt x="2272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5396425" y="2165200"/>
              <a:ext cx="223975" cy="646575"/>
            </a:xfrm>
            <a:custGeom>
              <a:avLst/>
              <a:gdLst/>
              <a:ahLst/>
              <a:cxnLst/>
              <a:rect l="l" t="t" r="r" b="b"/>
              <a:pathLst>
                <a:path w="8959" h="25863" extrusionOk="0">
                  <a:moveTo>
                    <a:pt x="1010" y="379"/>
                  </a:moveTo>
                  <a:lnTo>
                    <a:pt x="1136" y="505"/>
                  </a:lnTo>
                  <a:lnTo>
                    <a:pt x="1389" y="757"/>
                  </a:lnTo>
                  <a:lnTo>
                    <a:pt x="1641" y="1514"/>
                  </a:lnTo>
                  <a:lnTo>
                    <a:pt x="2019" y="2902"/>
                  </a:lnTo>
                  <a:lnTo>
                    <a:pt x="3281" y="6056"/>
                  </a:lnTo>
                  <a:lnTo>
                    <a:pt x="6183" y="12742"/>
                  </a:lnTo>
                  <a:lnTo>
                    <a:pt x="6940" y="14887"/>
                  </a:lnTo>
                  <a:lnTo>
                    <a:pt x="7697" y="16905"/>
                  </a:lnTo>
                  <a:lnTo>
                    <a:pt x="8201" y="19050"/>
                  </a:lnTo>
                  <a:lnTo>
                    <a:pt x="8580" y="21321"/>
                  </a:lnTo>
                  <a:lnTo>
                    <a:pt x="8201" y="20186"/>
                  </a:lnTo>
                  <a:lnTo>
                    <a:pt x="7823" y="19050"/>
                  </a:lnTo>
                  <a:lnTo>
                    <a:pt x="6687" y="16779"/>
                  </a:lnTo>
                  <a:lnTo>
                    <a:pt x="5300" y="14761"/>
                  </a:lnTo>
                  <a:lnTo>
                    <a:pt x="3912" y="12616"/>
                  </a:lnTo>
                  <a:lnTo>
                    <a:pt x="2524" y="10471"/>
                  </a:lnTo>
                  <a:lnTo>
                    <a:pt x="1389" y="8200"/>
                  </a:lnTo>
                  <a:lnTo>
                    <a:pt x="1010" y="7065"/>
                  </a:lnTo>
                  <a:lnTo>
                    <a:pt x="632" y="5930"/>
                  </a:lnTo>
                  <a:lnTo>
                    <a:pt x="379" y="4794"/>
                  </a:lnTo>
                  <a:lnTo>
                    <a:pt x="253" y="3533"/>
                  </a:lnTo>
                  <a:lnTo>
                    <a:pt x="253" y="2776"/>
                  </a:lnTo>
                  <a:lnTo>
                    <a:pt x="379" y="1766"/>
                  </a:lnTo>
                  <a:lnTo>
                    <a:pt x="632" y="757"/>
                  </a:lnTo>
                  <a:lnTo>
                    <a:pt x="758" y="505"/>
                  </a:lnTo>
                  <a:lnTo>
                    <a:pt x="1010" y="379"/>
                  </a:lnTo>
                  <a:close/>
                  <a:moveTo>
                    <a:pt x="758" y="0"/>
                  </a:moveTo>
                  <a:lnTo>
                    <a:pt x="506" y="379"/>
                  </a:lnTo>
                  <a:lnTo>
                    <a:pt x="253" y="883"/>
                  </a:lnTo>
                  <a:lnTo>
                    <a:pt x="127" y="1514"/>
                  </a:lnTo>
                  <a:lnTo>
                    <a:pt x="1" y="2271"/>
                  </a:lnTo>
                  <a:lnTo>
                    <a:pt x="1" y="3659"/>
                  </a:lnTo>
                  <a:lnTo>
                    <a:pt x="127" y="4668"/>
                  </a:lnTo>
                  <a:lnTo>
                    <a:pt x="379" y="5930"/>
                  </a:lnTo>
                  <a:lnTo>
                    <a:pt x="758" y="7317"/>
                  </a:lnTo>
                  <a:lnTo>
                    <a:pt x="1262" y="8579"/>
                  </a:lnTo>
                  <a:lnTo>
                    <a:pt x="1893" y="9714"/>
                  </a:lnTo>
                  <a:lnTo>
                    <a:pt x="3281" y="12111"/>
                  </a:lnTo>
                  <a:lnTo>
                    <a:pt x="4795" y="14508"/>
                  </a:lnTo>
                  <a:lnTo>
                    <a:pt x="6309" y="16779"/>
                  </a:lnTo>
                  <a:lnTo>
                    <a:pt x="6940" y="18041"/>
                  </a:lnTo>
                  <a:lnTo>
                    <a:pt x="7570" y="19176"/>
                  </a:lnTo>
                  <a:lnTo>
                    <a:pt x="8075" y="20438"/>
                  </a:lnTo>
                  <a:lnTo>
                    <a:pt x="8454" y="21699"/>
                  </a:lnTo>
                  <a:lnTo>
                    <a:pt x="8580" y="23087"/>
                  </a:lnTo>
                  <a:lnTo>
                    <a:pt x="8706" y="24475"/>
                  </a:lnTo>
                  <a:lnTo>
                    <a:pt x="8580" y="25106"/>
                  </a:lnTo>
                  <a:lnTo>
                    <a:pt x="8580" y="25484"/>
                  </a:lnTo>
                  <a:lnTo>
                    <a:pt x="8580" y="25737"/>
                  </a:lnTo>
                  <a:lnTo>
                    <a:pt x="8706" y="25863"/>
                  </a:lnTo>
                  <a:lnTo>
                    <a:pt x="8706" y="25737"/>
                  </a:lnTo>
                  <a:lnTo>
                    <a:pt x="8832" y="25106"/>
                  </a:lnTo>
                  <a:lnTo>
                    <a:pt x="8958" y="23466"/>
                  </a:lnTo>
                  <a:lnTo>
                    <a:pt x="8958" y="22204"/>
                  </a:lnTo>
                  <a:lnTo>
                    <a:pt x="8832" y="20943"/>
                  </a:lnTo>
                  <a:lnTo>
                    <a:pt x="8454" y="18545"/>
                  </a:lnTo>
                  <a:lnTo>
                    <a:pt x="7823" y="16148"/>
                  </a:lnTo>
                  <a:lnTo>
                    <a:pt x="6940" y="13751"/>
                  </a:lnTo>
                  <a:lnTo>
                    <a:pt x="4543" y="7948"/>
                  </a:lnTo>
                  <a:lnTo>
                    <a:pt x="3281" y="5046"/>
                  </a:lnTo>
                  <a:lnTo>
                    <a:pt x="2146" y="2145"/>
                  </a:lnTo>
                  <a:lnTo>
                    <a:pt x="1641" y="631"/>
                  </a:lnTo>
                  <a:lnTo>
                    <a:pt x="1515" y="379"/>
                  </a:lnTo>
                  <a:lnTo>
                    <a:pt x="1262" y="126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5629825" y="3379475"/>
              <a:ext cx="649750" cy="517275"/>
            </a:xfrm>
            <a:custGeom>
              <a:avLst/>
              <a:gdLst/>
              <a:ahLst/>
              <a:cxnLst/>
              <a:rect l="l" t="t" r="r" b="b"/>
              <a:pathLst>
                <a:path w="25990" h="20691" extrusionOk="0">
                  <a:moveTo>
                    <a:pt x="24602" y="0"/>
                  </a:moveTo>
                  <a:lnTo>
                    <a:pt x="23845" y="126"/>
                  </a:lnTo>
                  <a:lnTo>
                    <a:pt x="23088" y="379"/>
                  </a:lnTo>
                  <a:lnTo>
                    <a:pt x="22331" y="757"/>
                  </a:lnTo>
                  <a:lnTo>
                    <a:pt x="20691" y="1893"/>
                  </a:lnTo>
                  <a:lnTo>
                    <a:pt x="18924" y="3028"/>
                  </a:lnTo>
                  <a:lnTo>
                    <a:pt x="17411" y="4290"/>
                  </a:lnTo>
                  <a:lnTo>
                    <a:pt x="15518" y="6056"/>
                  </a:lnTo>
                  <a:lnTo>
                    <a:pt x="11733" y="9084"/>
                  </a:lnTo>
                  <a:lnTo>
                    <a:pt x="8075" y="12238"/>
                  </a:lnTo>
                  <a:lnTo>
                    <a:pt x="4669" y="15392"/>
                  </a:lnTo>
                  <a:lnTo>
                    <a:pt x="3028" y="17158"/>
                  </a:lnTo>
                  <a:lnTo>
                    <a:pt x="1388" y="18924"/>
                  </a:lnTo>
                  <a:lnTo>
                    <a:pt x="1" y="20564"/>
                  </a:lnTo>
                  <a:lnTo>
                    <a:pt x="127" y="20690"/>
                  </a:lnTo>
                  <a:lnTo>
                    <a:pt x="253" y="20690"/>
                  </a:lnTo>
                  <a:lnTo>
                    <a:pt x="1262" y="19933"/>
                  </a:lnTo>
                  <a:lnTo>
                    <a:pt x="2145" y="19303"/>
                  </a:lnTo>
                  <a:lnTo>
                    <a:pt x="3155" y="18672"/>
                  </a:lnTo>
                  <a:lnTo>
                    <a:pt x="4290" y="18293"/>
                  </a:lnTo>
                  <a:lnTo>
                    <a:pt x="6435" y="17536"/>
                  </a:lnTo>
                  <a:lnTo>
                    <a:pt x="8832" y="17032"/>
                  </a:lnTo>
                  <a:lnTo>
                    <a:pt x="11103" y="16527"/>
                  </a:lnTo>
                  <a:lnTo>
                    <a:pt x="13373" y="15896"/>
                  </a:lnTo>
                  <a:lnTo>
                    <a:pt x="14383" y="15392"/>
                  </a:lnTo>
                  <a:lnTo>
                    <a:pt x="15518" y="14887"/>
                  </a:lnTo>
                  <a:lnTo>
                    <a:pt x="16527" y="14256"/>
                  </a:lnTo>
                  <a:lnTo>
                    <a:pt x="17537" y="13625"/>
                  </a:lnTo>
                  <a:lnTo>
                    <a:pt x="18924" y="12238"/>
                  </a:lnTo>
                  <a:lnTo>
                    <a:pt x="20312" y="10850"/>
                  </a:lnTo>
                  <a:lnTo>
                    <a:pt x="21574" y="9210"/>
                  </a:lnTo>
                  <a:lnTo>
                    <a:pt x="22709" y="7570"/>
                  </a:lnTo>
                  <a:lnTo>
                    <a:pt x="23466" y="6434"/>
                  </a:lnTo>
                  <a:lnTo>
                    <a:pt x="24223" y="5173"/>
                  </a:lnTo>
                  <a:lnTo>
                    <a:pt x="24980" y="3911"/>
                  </a:lnTo>
                  <a:lnTo>
                    <a:pt x="25485" y="2523"/>
                  </a:lnTo>
                  <a:lnTo>
                    <a:pt x="25863" y="1767"/>
                  </a:lnTo>
                  <a:lnTo>
                    <a:pt x="25989" y="1262"/>
                  </a:lnTo>
                  <a:lnTo>
                    <a:pt x="25989" y="883"/>
                  </a:lnTo>
                  <a:lnTo>
                    <a:pt x="25611" y="379"/>
                  </a:lnTo>
                  <a:lnTo>
                    <a:pt x="25106" y="126"/>
                  </a:lnTo>
                  <a:lnTo>
                    <a:pt x="24602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5629825" y="3445700"/>
              <a:ext cx="574050" cy="447900"/>
            </a:xfrm>
            <a:custGeom>
              <a:avLst/>
              <a:gdLst/>
              <a:ahLst/>
              <a:cxnLst/>
              <a:rect l="l" t="t" r="r" b="b"/>
              <a:pathLst>
                <a:path w="22962" h="17916" extrusionOk="0">
                  <a:moveTo>
                    <a:pt x="21952" y="758"/>
                  </a:moveTo>
                  <a:lnTo>
                    <a:pt x="22078" y="884"/>
                  </a:lnTo>
                  <a:lnTo>
                    <a:pt x="22331" y="884"/>
                  </a:lnTo>
                  <a:lnTo>
                    <a:pt x="22331" y="1136"/>
                  </a:lnTo>
                  <a:lnTo>
                    <a:pt x="22331" y="1641"/>
                  </a:lnTo>
                  <a:lnTo>
                    <a:pt x="22205" y="2145"/>
                  </a:lnTo>
                  <a:lnTo>
                    <a:pt x="21826" y="2650"/>
                  </a:lnTo>
                  <a:lnTo>
                    <a:pt x="20943" y="4164"/>
                  </a:lnTo>
                  <a:lnTo>
                    <a:pt x="19555" y="5804"/>
                  </a:lnTo>
                  <a:lnTo>
                    <a:pt x="17789" y="7570"/>
                  </a:lnTo>
                  <a:lnTo>
                    <a:pt x="15644" y="9210"/>
                  </a:lnTo>
                  <a:lnTo>
                    <a:pt x="14383" y="9967"/>
                  </a:lnTo>
                  <a:lnTo>
                    <a:pt x="13121" y="10724"/>
                  </a:lnTo>
                  <a:lnTo>
                    <a:pt x="11860" y="11481"/>
                  </a:lnTo>
                  <a:lnTo>
                    <a:pt x="10472" y="12112"/>
                  </a:lnTo>
                  <a:lnTo>
                    <a:pt x="8327" y="12869"/>
                  </a:lnTo>
                  <a:lnTo>
                    <a:pt x="6309" y="13878"/>
                  </a:lnTo>
                  <a:lnTo>
                    <a:pt x="4290" y="14887"/>
                  </a:lnTo>
                  <a:lnTo>
                    <a:pt x="2272" y="15897"/>
                  </a:lnTo>
                  <a:lnTo>
                    <a:pt x="4290" y="14383"/>
                  </a:lnTo>
                  <a:lnTo>
                    <a:pt x="6435" y="12743"/>
                  </a:lnTo>
                  <a:lnTo>
                    <a:pt x="10724" y="9715"/>
                  </a:lnTo>
                  <a:lnTo>
                    <a:pt x="13626" y="7570"/>
                  </a:lnTo>
                  <a:lnTo>
                    <a:pt x="16401" y="5299"/>
                  </a:lnTo>
                  <a:lnTo>
                    <a:pt x="19303" y="2650"/>
                  </a:lnTo>
                  <a:lnTo>
                    <a:pt x="20817" y="1388"/>
                  </a:lnTo>
                  <a:lnTo>
                    <a:pt x="21574" y="884"/>
                  </a:lnTo>
                  <a:lnTo>
                    <a:pt x="21952" y="758"/>
                  </a:lnTo>
                  <a:close/>
                  <a:moveTo>
                    <a:pt x="22457" y="1"/>
                  </a:moveTo>
                  <a:lnTo>
                    <a:pt x="22078" y="127"/>
                  </a:lnTo>
                  <a:lnTo>
                    <a:pt x="21574" y="253"/>
                  </a:lnTo>
                  <a:lnTo>
                    <a:pt x="21195" y="631"/>
                  </a:lnTo>
                  <a:lnTo>
                    <a:pt x="20312" y="1388"/>
                  </a:lnTo>
                  <a:lnTo>
                    <a:pt x="19681" y="2019"/>
                  </a:lnTo>
                  <a:lnTo>
                    <a:pt x="14257" y="6435"/>
                  </a:lnTo>
                  <a:lnTo>
                    <a:pt x="11481" y="8706"/>
                  </a:lnTo>
                  <a:lnTo>
                    <a:pt x="8579" y="10724"/>
                  </a:lnTo>
                  <a:lnTo>
                    <a:pt x="4921" y="13500"/>
                  </a:lnTo>
                  <a:lnTo>
                    <a:pt x="3155" y="14887"/>
                  </a:lnTo>
                  <a:lnTo>
                    <a:pt x="1388" y="16275"/>
                  </a:lnTo>
                  <a:lnTo>
                    <a:pt x="1" y="17915"/>
                  </a:lnTo>
                  <a:lnTo>
                    <a:pt x="505" y="17411"/>
                  </a:lnTo>
                  <a:lnTo>
                    <a:pt x="1893" y="16527"/>
                  </a:lnTo>
                  <a:lnTo>
                    <a:pt x="3155" y="15771"/>
                  </a:lnTo>
                  <a:lnTo>
                    <a:pt x="6056" y="14383"/>
                  </a:lnTo>
                  <a:lnTo>
                    <a:pt x="11860" y="11733"/>
                  </a:lnTo>
                  <a:lnTo>
                    <a:pt x="13247" y="11103"/>
                  </a:lnTo>
                  <a:lnTo>
                    <a:pt x="14635" y="10346"/>
                  </a:lnTo>
                  <a:lnTo>
                    <a:pt x="15897" y="9463"/>
                  </a:lnTo>
                  <a:lnTo>
                    <a:pt x="17158" y="8579"/>
                  </a:lnTo>
                  <a:lnTo>
                    <a:pt x="18294" y="7570"/>
                  </a:lnTo>
                  <a:lnTo>
                    <a:pt x="19429" y="6561"/>
                  </a:lnTo>
                  <a:lnTo>
                    <a:pt x="20438" y="5425"/>
                  </a:lnTo>
                  <a:lnTo>
                    <a:pt x="21321" y="4164"/>
                  </a:lnTo>
                  <a:lnTo>
                    <a:pt x="21952" y="3407"/>
                  </a:lnTo>
                  <a:lnTo>
                    <a:pt x="22583" y="2272"/>
                  </a:lnTo>
                  <a:lnTo>
                    <a:pt x="22835" y="1641"/>
                  </a:lnTo>
                  <a:lnTo>
                    <a:pt x="22962" y="1136"/>
                  </a:lnTo>
                  <a:lnTo>
                    <a:pt x="22962" y="631"/>
                  </a:lnTo>
                  <a:lnTo>
                    <a:pt x="22835" y="253"/>
                  </a:lnTo>
                  <a:lnTo>
                    <a:pt x="22457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5809600" y="2846450"/>
              <a:ext cx="419500" cy="750675"/>
            </a:xfrm>
            <a:custGeom>
              <a:avLst/>
              <a:gdLst/>
              <a:ahLst/>
              <a:cxnLst/>
              <a:rect l="l" t="t" r="r" b="b"/>
              <a:pathLst>
                <a:path w="16780" h="30027" extrusionOk="0">
                  <a:moveTo>
                    <a:pt x="14761" y="0"/>
                  </a:moveTo>
                  <a:lnTo>
                    <a:pt x="14383" y="253"/>
                  </a:lnTo>
                  <a:lnTo>
                    <a:pt x="13878" y="631"/>
                  </a:lnTo>
                  <a:lnTo>
                    <a:pt x="12995" y="1514"/>
                  </a:lnTo>
                  <a:lnTo>
                    <a:pt x="12364" y="2271"/>
                  </a:lnTo>
                  <a:lnTo>
                    <a:pt x="11733" y="3154"/>
                  </a:lnTo>
                  <a:lnTo>
                    <a:pt x="11103" y="4290"/>
                  </a:lnTo>
                  <a:lnTo>
                    <a:pt x="9967" y="6435"/>
                  </a:lnTo>
                  <a:lnTo>
                    <a:pt x="8958" y="8705"/>
                  </a:lnTo>
                  <a:lnTo>
                    <a:pt x="8075" y="10976"/>
                  </a:lnTo>
                  <a:lnTo>
                    <a:pt x="6435" y="15392"/>
                  </a:lnTo>
                  <a:lnTo>
                    <a:pt x="4921" y="19807"/>
                  </a:lnTo>
                  <a:lnTo>
                    <a:pt x="4164" y="21826"/>
                  </a:lnTo>
                  <a:lnTo>
                    <a:pt x="3281" y="23718"/>
                  </a:lnTo>
                  <a:lnTo>
                    <a:pt x="2398" y="25737"/>
                  </a:lnTo>
                  <a:lnTo>
                    <a:pt x="1388" y="27503"/>
                  </a:lnTo>
                  <a:lnTo>
                    <a:pt x="1" y="29900"/>
                  </a:lnTo>
                  <a:lnTo>
                    <a:pt x="1" y="30026"/>
                  </a:lnTo>
                  <a:lnTo>
                    <a:pt x="127" y="30026"/>
                  </a:lnTo>
                  <a:lnTo>
                    <a:pt x="379" y="29522"/>
                  </a:lnTo>
                  <a:lnTo>
                    <a:pt x="1388" y="28134"/>
                  </a:lnTo>
                  <a:lnTo>
                    <a:pt x="1515" y="27882"/>
                  </a:lnTo>
                  <a:lnTo>
                    <a:pt x="1515" y="27755"/>
                  </a:lnTo>
                  <a:lnTo>
                    <a:pt x="2272" y="26872"/>
                  </a:lnTo>
                  <a:lnTo>
                    <a:pt x="3029" y="25989"/>
                  </a:lnTo>
                  <a:lnTo>
                    <a:pt x="4669" y="24223"/>
                  </a:lnTo>
                  <a:lnTo>
                    <a:pt x="6435" y="22709"/>
                  </a:lnTo>
                  <a:lnTo>
                    <a:pt x="8201" y="21195"/>
                  </a:lnTo>
                  <a:lnTo>
                    <a:pt x="9967" y="19681"/>
                  </a:lnTo>
                  <a:lnTo>
                    <a:pt x="11607" y="18041"/>
                  </a:lnTo>
                  <a:lnTo>
                    <a:pt x="12364" y="17158"/>
                  </a:lnTo>
                  <a:lnTo>
                    <a:pt x="12995" y="16149"/>
                  </a:lnTo>
                  <a:lnTo>
                    <a:pt x="13626" y="15140"/>
                  </a:lnTo>
                  <a:lnTo>
                    <a:pt x="14257" y="14130"/>
                  </a:lnTo>
                  <a:lnTo>
                    <a:pt x="15014" y="12112"/>
                  </a:lnTo>
                  <a:lnTo>
                    <a:pt x="15644" y="10093"/>
                  </a:lnTo>
                  <a:lnTo>
                    <a:pt x="16023" y="7948"/>
                  </a:lnTo>
                  <a:lnTo>
                    <a:pt x="16275" y="5804"/>
                  </a:lnTo>
                  <a:lnTo>
                    <a:pt x="16528" y="4416"/>
                  </a:lnTo>
                  <a:lnTo>
                    <a:pt x="16780" y="2650"/>
                  </a:lnTo>
                  <a:lnTo>
                    <a:pt x="16654" y="1767"/>
                  </a:lnTo>
                  <a:lnTo>
                    <a:pt x="16654" y="1010"/>
                  </a:lnTo>
                  <a:lnTo>
                    <a:pt x="16275" y="379"/>
                  </a:lnTo>
                  <a:lnTo>
                    <a:pt x="16023" y="253"/>
                  </a:lnTo>
                  <a:lnTo>
                    <a:pt x="15771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5809600" y="2953675"/>
              <a:ext cx="350125" cy="643450"/>
            </a:xfrm>
            <a:custGeom>
              <a:avLst/>
              <a:gdLst/>
              <a:ahLst/>
              <a:cxnLst/>
              <a:rect l="l" t="t" r="r" b="b"/>
              <a:pathLst>
                <a:path w="14005" h="25738" extrusionOk="0">
                  <a:moveTo>
                    <a:pt x="13626" y="505"/>
                  </a:moveTo>
                  <a:lnTo>
                    <a:pt x="13752" y="758"/>
                  </a:lnTo>
                  <a:lnTo>
                    <a:pt x="13752" y="1515"/>
                  </a:lnTo>
                  <a:lnTo>
                    <a:pt x="13500" y="2776"/>
                  </a:lnTo>
                  <a:lnTo>
                    <a:pt x="12617" y="6183"/>
                  </a:lnTo>
                  <a:lnTo>
                    <a:pt x="11607" y="9589"/>
                  </a:lnTo>
                  <a:lnTo>
                    <a:pt x="10850" y="11229"/>
                  </a:lnTo>
                  <a:lnTo>
                    <a:pt x="9967" y="12743"/>
                  </a:lnTo>
                  <a:lnTo>
                    <a:pt x="8832" y="14131"/>
                  </a:lnTo>
                  <a:lnTo>
                    <a:pt x="7570" y="15392"/>
                  </a:lnTo>
                  <a:lnTo>
                    <a:pt x="5552" y="17663"/>
                  </a:lnTo>
                  <a:lnTo>
                    <a:pt x="3659" y="20060"/>
                  </a:lnTo>
                  <a:lnTo>
                    <a:pt x="3659" y="20060"/>
                  </a:lnTo>
                  <a:lnTo>
                    <a:pt x="5804" y="16402"/>
                  </a:lnTo>
                  <a:lnTo>
                    <a:pt x="7823" y="12617"/>
                  </a:lnTo>
                  <a:lnTo>
                    <a:pt x="9336" y="9463"/>
                  </a:lnTo>
                  <a:lnTo>
                    <a:pt x="10598" y="6309"/>
                  </a:lnTo>
                  <a:lnTo>
                    <a:pt x="11986" y="3029"/>
                  </a:lnTo>
                  <a:lnTo>
                    <a:pt x="12617" y="1641"/>
                  </a:lnTo>
                  <a:lnTo>
                    <a:pt x="13121" y="758"/>
                  </a:lnTo>
                  <a:lnTo>
                    <a:pt x="13374" y="505"/>
                  </a:lnTo>
                  <a:close/>
                  <a:moveTo>
                    <a:pt x="13374" y="1"/>
                  </a:moveTo>
                  <a:lnTo>
                    <a:pt x="13121" y="253"/>
                  </a:lnTo>
                  <a:lnTo>
                    <a:pt x="12869" y="632"/>
                  </a:lnTo>
                  <a:lnTo>
                    <a:pt x="12364" y="1389"/>
                  </a:lnTo>
                  <a:lnTo>
                    <a:pt x="12112" y="2019"/>
                  </a:lnTo>
                  <a:lnTo>
                    <a:pt x="10850" y="4921"/>
                  </a:lnTo>
                  <a:lnTo>
                    <a:pt x="9589" y="7949"/>
                  </a:lnTo>
                  <a:lnTo>
                    <a:pt x="8201" y="10977"/>
                  </a:lnTo>
                  <a:lnTo>
                    <a:pt x="6813" y="13878"/>
                  </a:lnTo>
                  <a:lnTo>
                    <a:pt x="2398" y="21574"/>
                  </a:lnTo>
                  <a:lnTo>
                    <a:pt x="1388" y="23214"/>
                  </a:lnTo>
                  <a:lnTo>
                    <a:pt x="1" y="25611"/>
                  </a:lnTo>
                  <a:lnTo>
                    <a:pt x="1" y="25737"/>
                  </a:lnTo>
                  <a:lnTo>
                    <a:pt x="884" y="24350"/>
                  </a:lnTo>
                  <a:lnTo>
                    <a:pt x="379" y="25233"/>
                  </a:lnTo>
                  <a:lnTo>
                    <a:pt x="1388" y="23845"/>
                  </a:lnTo>
                  <a:lnTo>
                    <a:pt x="1767" y="23088"/>
                  </a:lnTo>
                  <a:lnTo>
                    <a:pt x="3407" y="20943"/>
                  </a:lnTo>
                  <a:lnTo>
                    <a:pt x="5047" y="18799"/>
                  </a:lnTo>
                  <a:lnTo>
                    <a:pt x="6813" y="16780"/>
                  </a:lnTo>
                  <a:lnTo>
                    <a:pt x="8579" y="14888"/>
                  </a:lnTo>
                  <a:lnTo>
                    <a:pt x="9463" y="13878"/>
                  </a:lnTo>
                  <a:lnTo>
                    <a:pt x="10220" y="12869"/>
                  </a:lnTo>
                  <a:lnTo>
                    <a:pt x="10977" y="11734"/>
                  </a:lnTo>
                  <a:lnTo>
                    <a:pt x="11607" y="10598"/>
                  </a:lnTo>
                  <a:lnTo>
                    <a:pt x="12112" y="9337"/>
                  </a:lnTo>
                  <a:lnTo>
                    <a:pt x="12617" y="7823"/>
                  </a:lnTo>
                  <a:lnTo>
                    <a:pt x="13500" y="4543"/>
                  </a:lnTo>
                  <a:lnTo>
                    <a:pt x="13878" y="3029"/>
                  </a:lnTo>
                  <a:lnTo>
                    <a:pt x="14004" y="1767"/>
                  </a:lnTo>
                  <a:lnTo>
                    <a:pt x="14004" y="758"/>
                  </a:lnTo>
                  <a:lnTo>
                    <a:pt x="14004" y="379"/>
                  </a:lnTo>
                  <a:lnTo>
                    <a:pt x="13878" y="127"/>
                  </a:lnTo>
                  <a:lnTo>
                    <a:pt x="1362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5002200" y="3682250"/>
              <a:ext cx="189250" cy="750675"/>
            </a:xfrm>
            <a:custGeom>
              <a:avLst/>
              <a:gdLst/>
              <a:ahLst/>
              <a:cxnLst/>
              <a:rect l="l" t="t" r="r" b="b"/>
              <a:pathLst>
                <a:path w="7570" h="30027" extrusionOk="0">
                  <a:moveTo>
                    <a:pt x="1514" y="1"/>
                  </a:moveTo>
                  <a:lnTo>
                    <a:pt x="1135" y="253"/>
                  </a:lnTo>
                  <a:lnTo>
                    <a:pt x="757" y="505"/>
                  </a:lnTo>
                  <a:lnTo>
                    <a:pt x="505" y="1010"/>
                  </a:lnTo>
                  <a:lnTo>
                    <a:pt x="379" y="1388"/>
                  </a:lnTo>
                  <a:lnTo>
                    <a:pt x="126" y="2524"/>
                  </a:lnTo>
                  <a:lnTo>
                    <a:pt x="126" y="3407"/>
                  </a:lnTo>
                  <a:lnTo>
                    <a:pt x="0" y="4416"/>
                  </a:lnTo>
                  <a:lnTo>
                    <a:pt x="126" y="5552"/>
                  </a:lnTo>
                  <a:lnTo>
                    <a:pt x="379" y="7696"/>
                  </a:lnTo>
                  <a:lnTo>
                    <a:pt x="883" y="9841"/>
                  </a:lnTo>
                  <a:lnTo>
                    <a:pt x="1388" y="11986"/>
                  </a:lnTo>
                  <a:lnTo>
                    <a:pt x="2397" y="16023"/>
                  </a:lnTo>
                  <a:lnTo>
                    <a:pt x="3532" y="20060"/>
                  </a:lnTo>
                  <a:lnTo>
                    <a:pt x="3911" y="21952"/>
                  </a:lnTo>
                  <a:lnTo>
                    <a:pt x="4289" y="23718"/>
                  </a:lnTo>
                  <a:lnTo>
                    <a:pt x="4542" y="25611"/>
                  </a:lnTo>
                  <a:lnTo>
                    <a:pt x="4668" y="27503"/>
                  </a:lnTo>
                  <a:lnTo>
                    <a:pt x="4920" y="30026"/>
                  </a:lnTo>
                  <a:lnTo>
                    <a:pt x="5046" y="30026"/>
                  </a:lnTo>
                  <a:lnTo>
                    <a:pt x="5046" y="29522"/>
                  </a:lnTo>
                  <a:lnTo>
                    <a:pt x="5046" y="28008"/>
                  </a:lnTo>
                  <a:lnTo>
                    <a:pt x="5046" y="27756"/>
                  </a:lnTo>
                  <a:lnTo>
                    <a:pt x="5046" y="27629"/>
                  </a:lnTo>
                  <a:lnTo>
                    <a:pt x="5173" y="25485"/>
                  </a:lnTo>
                  <a:lnTo>
                    <a:pt x="5551" y="23466"/>
                  </a:lnTo>
                  <a:lnTo>
                    <a:pt x="5930" y="21448"/>
                  </a:lnTo>
                  <a:lnTo>
                    <a:pt x="6560" y="19429"/>
                  </a:lnTo>
                  <a:lnTo>
                    <a:pt x="7065" y="17411"/>
                  </a:lnTo>
                  <a:lnTo>
                    <a:pt x="7443" y="15392"/>
                  </a:lnTo>
                  <a:lnTo>
                    <a:pt x="7570" y="13247"/>
                  </a:lnTo>
                  <a:lnTo>
                    <a:pt x="7570" y="12238"/>
                  </a:lnTo>
                  <a:lnTo>
                    <a:pt x="7443" y="11229"/>
                  </a:lnTo>
                  <a:lnTo>
                    <a:pt x="6939" y="9336"/>
                  </a:lnTo>
                  <a:lnTo>
                    <a:pt x="6434" y="7444"/>
                  </a:lnTo>
                  <a:lnTo>
                    <a:pt x="5677" y="5678"/>
                  </a:lnTo>
                  <a:lnTo>
                    <a:pt x="4794" y="4038"/>
                  </a:lnTo>
                  <a:lnTo>
                    <a:pt x="4289" y="2902"/>
                  </a:lnTo>
                  <a:lnTo>
                    <a:pt x="3532" y="1514"/>
                  </a:lnTo>
                  <a:lnTo>
                    <a:pt x="3028" y="884"/>
                  </a:lnTo>
                  <a:lnTo>
                    <a:pt x="2523" y="379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5046350" y="3789475"/>
              <a:ext cx="107250" cy="643450"/>
            </a:xfrm>
            <a:custGeom>
              <a:avLst/>
              <a:gdLst/>
              <a:ahLst/>
              <a:cxnLst/>
              <a:rect l="l" t="t" r="r" b="b"/>
              <a:pathLst>
                <a:path w="4290" h="25738" extrusionOk="0">
                  <a:moveTo>
                    <a:pt x="505" y="379"/>
                  </a:moveTo>
                  <a:lnTo>
                    <a:pt x="757" y="506"/>
                  </a:lnTo>
                  <a:lnTo>
                    <a:pt x="1010" y="1010"/>
                  </a:lnTo>
                  <a:lnTo>
                    <a:pt x="1640" y="2146"/>
                  </a:lnTo>
                  <a:lnTo>
                    <a:pt x="2650" y="5047"/>
                  </a:lnTo>
                  <a:lnTo>
                    <a:pt x="3659" y="8075"/>
                  </a:lnTo>
                  <a:lnTo>
                    <a:pt x="3911" y="9715"/>
                  </a:lnTo>
                  <a:lnTo>
                    <a:pt x="3911" y="11229"/>
                  </a:lnTo>
                  <a:lnTo>
                    <a:pt x="3911" y="12743"/>
                  </a:lnTo>
                  <a:lnTo>
                    <a:pt x="3659" y="14383"/>
                  </a:lnTo>
                  <a:lnTo>
                    <a:pt x="3154" y="17032"/>
                  </a:lnTo>
                  <a:lnTo>
                    <a:pt x="3028" y="19808"/>
                  </a:lnTo>
                  <a:lnTo>
                    <a:pt x="2776" y="16023"/>
                  </a:lnTo>
                  <a:lnTo>
                    <a:pt x="2397" y="12238"/>
                  </a:lnTo>
                  <a:lnTo>
                    <a:pt x="1893" y="9211"/>
                  </a:lnTo>
                  <a:lnTo>
                    <a:pt x="1262" y="6057"/>
                  </a:lnTo>
                  <a:lnTo>
                    <a:pt x="631" y="3029"/>
                  </a:lnTo>
                  <a:lnTo>
                    <a:pt x="379" y="1641"/>
                  </a:lnTo>
                  <a:lnTo>
                    <a:pt x="253" y="758"/>
                  </a:lnTo>
                  <a:lnTo>
                    <a:pt x="253" y="506"/>
                  </a:lnTo>
                  <a:lnTo>
                    <a:pt x="379" y="379"/>
                  </a:lnTo>
                  <a:close/>
                  <a:moveTo>
                    <a:pt x="253" y="1"/>
                  </a:moveTo>
                  <a:lnTo>
                    <a:pt x="0" y="127"/>
                  </a:lnTo>
                  <a:lnTo>
                    <a:pt x="0" y="379"/>
                  </a:lnTo>
                  <a:lnTo>
                    <a:pt x="0" y="758"/>
                  </a:lnTo>
                  <a:lnTo>
                    <a:pt x="126" y="1641"/>
                  </a:lnTo>
                  <a:lnTo>
                    <a:pt x="126" y="2146"/>
                  </a:lnTo>
                  <a:lnTo>
                    <a:pt x="631" y="5047"/>
                  </a:lnTo>
                  <a:lnTo>
                    <a:pt x="1262" y="7949"/>
                  </a:lnTo>
                  <a:lnTo>
                    <a:pt x="1766" y="10724"/>
                  </a:lnTo>
                  <a:lnTo>
                    <a:pt x="2271" y="13626"/>
                  </a:lnTo>
                  <a:lnTo>
                    <a:pt x="2902" y="21448"/>
                  </a:lnTo>
                  <a:lnTo>
                    <a:pt x="2902" y="23340"/>
                  </a:lnTo>
                  <a:lnTo>
                    <a:pt x="3154" y="25737"/>
                  </a:lnTo>
                  <a:lnTo>
                    <a:pt x="3154" y="24350"/>
                  </a:lnTo>
                  <a:lnTo>
                    <a:pt x="3280" y="25233"/>
                  </a:lnTo>
                  <a:lnTo>
                    <a:pt x="3280" y="23719"/>
                  </a:lnTo>
                  <a:lnTo>
                    <a:pt x="3154" y="22836"/>
                  </a:lnTo>
                  <a:lnTo>
                    <a:pt x="3280" y="20565"/>
                  </a:lnTo>
                  <a:lnTo>
                    <a:pt x="3407" y="18168"/>
                  </a:lnTo>
                  <a:lnTo>
                    <a:pt x="3659" y="15771"/>
                  </a:lnTo>
                  <a:lnTo>
                    <a:pt x="4037" y="13500"/>
                  </a:lnTo>
                  <a:lnTo>
                    <a:pt x="4290" y="12365"/>
                  </a:lnTo>
                  <a:lnTo>
                    <a:pt x="4290" y="11103"/>
                  </a:lnTo>
                  <a:lnTo>
                    <a:pt x="4290" y="9968"/>
                  </a:lnTo>
                  <a:lnTo>
                    <a:pt x="4037" y="8832"/>
                  </a:lnTo>
                  <a:lnTo>
                    <a:pt x="3407" y="6309"/>
                  </a:lnTo>
                  <a:lnTo>
                    <a:pt x="2523" y="3407"/>
                  </a:lnTo>
                  <a:lnTo>
                    <a:pt x="1893" y="2146"/>
                  </a:lnTo>
                  <a:lnTo>
                    <a:pt x="1388" y="1010"/>
                  </a:lnTo>
                  <a:lnTo>
                    <a:pt x="883" y="253"/>
                  </a:lnTo>
                  <a:lnTo>
                    <a:pt x="757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5125200" y="4060725"/>
              <a:ext cx="621350" cy="488900"/>
            </a:xfrm>
            <a:custGeom>
              <a:avLst/>
              <a:gdLst/>
              <a:ahLst/>
              <a:cxnLst/>
              <a:rect l="l" t="t" r="r" b="b"/>
              <a:pathLst>
                <a:path w="24854" h="19556" extrusionOk="0">
                  <a:moveTo>
                    <a:pt x="23087" y="1"/>
                  </a:moveTo>
                  <a:lnTo>
                    <a:pt x="21952" y="379"/>
                  </a:lnTo>
                  <a:lnTo>
                    <a:pt x="20564" y="1010"/>
                  </a:lnTo>
                  <a:lnTo>
                    <a:pt x="18924" y="2019"/>
                  </a:lnTo>
                  <a:lnTo>
                    <a:pt x="17284" y="3155"/>
                  </a:lnTo>
                  <a:lnTo>
                    <a:pt x="15518" y="4669"/>
                  </a:lnTo>
                  <a:lnTo>
                    <a:pt x="13625" y="6182"/>
                  </a:lnTo>
                  <a:lnTo>
                    <a:pt x="9714" y="9589"/>
                  </a:lnTo>
                  <a:lnTo>
                    <a:pt x="6056" y="13121"/>
                  </a:lnTo>
                  <a:lnTo>
                    <a:pt x="2776" y="16275"/>
                  </a:lnTo>
                  <a:lnTo>
                    <a:pt x="379" y="18924"/>
                  </a:lnTo>
                  <a:lnTo>
                    <a:pt x="126" y="19177"/>
                  </a:lnTo>
                  <a:lnTo>
                    <a:pt x="0" y="19429"/>
                  </a:lnTo>
                  <a:lnTo>
                    <a:pt x="253" y="19555"/>
                  </a:lnTo>
                  <a:lnTo>
                    <a:pt x="631" y="19303"/>
                  </a:lnTo>
                  <a:lnTo>
                    <a:pt x="2523" y="18168"/>
                  </a:lnTo>
                  <a:lnTo>
                    <a:pt x="4668" y="17158"/>
                  </a:lnTo>
                  <a:lnTo>
                    <a:pt x="8831" y="15518"/>
                  </a:lnTo>
                  <a:lnTo>
                    <a:pt x="12995" y="13752"/>
                  </a:lnTo>
                  <a:lnTo>
                    <a:pt x="15139" y="12869"/>
                  </a:lnTo>
                  <a:lnTo>
                    <a:pt x="17032" y="11733"/>
                  </a:lnTo>
                  <a:lnTo>
                    <a:pt x="18798" y="10598"/>
                  </a:lnTo>
                  <a:lnTo>
                    <a:pt x="20312" y="9336"/>
                  </a:lnTo>
                  <a:lnTo>
                    <a:pt x="21573" y="7822"/>
                  </a:lnTo>
                  <a:lnTo>
                    <a:pt x="22835" y="6182"/>
                  </a:lnTo>
                  <a:lnTo>
                    <a:pt x="23466" y="5047"/>
                  </a:lnTo>
                  <a:lnTo>
                    <a:pt x="24223" y="3533"/>
                  </a:lnTo>
                  <a:lnTo>
                    <a:pt x="24601" y="2650"/>
                  </a:lnTo>
                  <a:lnTo>
                    <a:pt x="24727" y="1893"/>
                  </a:lnTo>
                  <a:lnTo>
                    <a:pt x="24854" y="1136"/>
                  </a:lnTo>
                  <a:lnTo>
                    <a:pt x="24601" y="631"/>
                  </a:lnTo>
                  <a:lnTo>
                    <a:pt x="24349" y="253"/>
                  </a:lnTo>
                  <a:lnTo>
                    <a:pt x="23970" y="127"/>
                  </a:lnTo>
                  <a:lnTo>
                    <a:pt x="23592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5125200" y="4136425"/>
              <a:ext cx="539350" cy="413200"/>
            </a:xfrm>
            <a:custGeom>
              <a:avLst/>
              <a:gdLst/>
              <a:ahLst/>
              <a:cxnLst/>
              <a:rect l="l" t="t" r="r" b="b"/>
              <a:pathLst>
                <a:path w="21574" h="16528" extrusionOk="0">
                  <a:moveTo>
                    <a:pt x="20943" y="505"/>
                  </a:moveTo>
                  <a:lnTo>
                    <a:pt x="21069" y="631"/>
                  </a:lnTo>
                  <a:lnTo>
                    <a:pt x="21195" y="884"/>
                  </a:lnTo>
                  <a:lnTo>
                    <a:pt x="21069" y="1136"/>
                  </a:lnTo>
                  <a:lnTo>
                    <a:pt x="20816" y="1767"/>
                  </a:lnTo>
                  <a:lnTo>
                    <a:pt x="20312" y="2650"/>
                  </a:lnTo>
                  <a:lnTo>
                    <a:pt x="19303" y="4038"/>
                  </a:lnTo>
                  <a:lnTo>
                    <a:pt x="18167" y="5299"/>
                  </a:lnTo>
                  <a:lnTo>
                    <a:pt x="16906" y="6435"/>
                  </a:lnTo>
                  <a:lnTo>
                    <a:pt x="15644" y="7570"/>
                  </a:lnTo>
                  <a:lnTo>
                    <a:pt x="14256" y="8453"/>
                  </a:lnTo>
                  <a:lnTo>
                    <a:pt x="12742" y="9336"/>
                  </a:lnTo>
                  <a:lnTo>
                    <a:pt x="11228" y="10093"/>
                  </a:lnTo>
                  <a:lnTo>
                    <a:pt x="9714" y="10724"/>
                  </a:lnTo>
                  <a:lnTo>
                    <a:pt x="6434" y="12364"/>
                  </a:lnTo>
                  <a:lnTo>
                    <a:pt x="3154" y="14130"/>
                  </a:lnTo>
                  <a:lnTo>
                    <a:pt x="10471" y="8201"/>
                  </a:lnTo>
                  <a:lnTo>
                    <a:pt x="16149" y="3659"/>
                  </a:lnTo>
                  <a:lnTo>
                    <a:pt x="19050" y="1514"/>
                  </a:lnTo>
                  <a:lnTo>
                    <a:pt x="20059" y="757"/>
                  </a:lnTo>
                  <a:lnTo>
                    <a:pt x="20690" y="505"/>
                  </a:lnTo>
                  <a:close/>
                  <a:moveTo>
                    <a:pt x="20690" y="0"/>
                  </a:moveTo>
                  <a:lnTo>
                    <a:pt x="20312" y="253"/>
                  </a:lnTo>
                  <a:lnTo>
                    <a:pt x="19681" y="631"/>
                  </a:lnTo>
                  <a:lnTo>
                    <a:pt x="19176" y="1010"/>
                  </a:lnTo>
                  <a:lnTo>
                    <a:pt x="14382" y="4542"/>
                  </a:lnTo>
                  <a:lnTo>
                    <a:pt x="9714" y="8327"/>
                  </a:lnTo>
                  <a:lnTo>
                    <a:pt x="505" y="15896"/>
                  </a:lnTo>
                  <a:lnTo>
                    <a:pt x="126" y="16149"/>
                  </a:lnTo>
                  <a:lnTo>
                    <a:pt x="0" y="16401"/>
                  </a:lnTo>
                  <a:lnTo>
                    <a:pt x="253" y="16527"/>
                  </a:lnTo>
                  <a:lnTo>
                    <a:pt x="1262" y="15518"/>
                  </a:lnTo>
                  <a:lnTo>
                    <a:pt x="3154" y="14383"/>
                  </a:lnTo>
                  <a:lnTo>
                    <a:pt x="5173" y="13247"/>
                  </a:lnTo>
                  <a:lnTo>
                    <a:pt x="6687" y="12490"/>
                  </a:lnTo>
                  <a:lnTo>
                    <a:pt x="8327" y="11859"/>
                  </a:lnTo>
                  <a:lnTo>
                    <a:pt x="11607" y="10345"/>
                  </a:lnTo>
                  <a:lnTo>
                    <a:pt x="12868" y="9841"/>
                  </a:lnTo>
                  <a:lnTo>
                    <a:pt x="14004" y="9084"/>
                  </a:lnTo>
                  <a:lnTo>
                    <a:pt x="15139" y="8327"/>
                  </a:lnTo>
                  <a:lnTo>
                    <a:pt x="16275" y="7570"/>
                  </a:lnTo>
                  <a:lnTo>
                    <a:pt x="17284" y="6687"/>
                  </a:lnTo>
                  <a:lnTo>
                    <a:pt x="18293" y="5678"/>
                  </a:lnTo>
                  <a:lnTo>
                    <a:pt x="19176" y="4668"/>
                  </a:lnTo>
                  <a:lnTo>
                    <a:pt x="20059" y="3659"/>
                  </a:lnTo>
                  <a:lnTo>
                    <a:pt x="20564" y="2902"/>
                  </a:lnTo>
                  <a:lnTo>
                    <a:pt x="21195" y="2019"/>
                  </a:lnTo>
                  <a:lnTo>
                    <a:pt x="21321" y="1641"/>
                  </a:lnTo>
                  <a:lnTo>
                    <a:pt x="21573" y="1136"/>
                  </a:lnTo>
                  <a:lnTo>
                    <a:pt x="21573" y="631"/>
                  </a:lnTo>
                  <a:lnTo>
                    <a:pt x="21447" y="253"/>
                  </a:lnTo>
                  <a:lnTo>
                    <a:pt x="21195" y="127"/>
                  </a:lnTo>
                  <a:lnTo>
                    <a:pt x="20943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5579375" y="2436425"/>
              <a:ext cx="378500" cy="816900"/>
            </a:xfrm>
            <a:custGeom>
              <a:avLst/>
              <a:gdLst/>
              <a:ahLst/>
              <a:cxnLst/>
              <a:rect l="l" t="t" r="r" b="b"/>
              <a:pathLst>
                <a:path w="15140" h="32676" extrusionOk="0">
                  <a:moveTo>
                    <a:pt x="13121" y="1"/>
                  </a:moveTo>
                  <a:lnTo>
                    <a:pt x="12616" y="253"/>
                  </a:lnTo>
                  <a:lnTo>
                    <a:pt x="11985" y="632"/>
                  </a:lnTo>
                  <a:lnTo>
                    <a:pt x="11481" y="1262"/>
                  </a:lnTo>
                  <a:lnTo>
                    <a:pt x="11102" y="2145"/>
                  </a:lnTo>
                  <a:lnTo>
                    <a:pt x="10093" y="4038"/>
                  </a:lnTo>
                  <a:lnTo>
                    <a:pt x="9336" y="6056"/>
                  </a:lnTo>
                  <a:lnTo>
                    <a:pt x="8705" y="8075"/>
                  </a:lnTo>
                  <a:lnTo>
                    <a:pt x="7948" y="10598"/>
                  </a:lnTo>
                  <a:lnTo>
                    <a:pt x="0" y="32424"/>
                  </a:lnTo>
                  <a:lnTo>
                    <a:pt x="0" y="32550"/>
                  </a:lnTo>
                  <a:lnTo>
                    <a:pt x="126" y="32676"/>
                  </a:lnTo>
                  <a:lnTo>
                    <a:pt x="631" y="32676"/>
                  </a:lnTo>
                  <a:lnTo>
                    <a:pt x="1388" y="31414"/>
                  </a:lnTo>
                  <a:lnTo>
                    <a:pt x="2397" y="30279"/>
                  </a:lnTo>
                  <a:lnTo>
                    <a:pt x="4542" y="28008"/>
                  </a:lnTo>
                  <a:lnTo>
                    <a:pt x="6687" y="25737"/>
                  </a:lnTo>
                  <a:lnTo>
                    <a:pt x="8579" y="23466"/>
                  </a:lnTo>
                  <a:lnTo>
                    <a:pt x="9714" y="21700"/>
                  </a:lnTo>
                  <a:lnTo>
                    <a:pt x="10850" y="19808"/>
                  </a:lnTo>
                  <a:lnTo>
                    <a:pt x="11733" y="17915"/>
                  </a:lnTo>
                  <a:lnTo>
                    <a:pt x="12616" y="15897"/>
                  </a:lnTo>
                  <a:lnTo>
                    <a:pt x="13373" y="13626"/>
                  </a:lnTo>
                  <a:lnTo>
                    <a:pt x="14004" y="11355"/>
                  </a:lnTo>
                  <a:lnTo>
                    <a:pt x="14508" y="8958"/>
                  </a:lnTo>
                  <a:lnTo>
                    <a:pt x="14887" y="6561"/>
                  </a:lnTo>
                  <a:lnTo>
                    <a:pt x="15013" y="5173"/>
                  </a:lnTo>
                  <a:lnTo>
                    <a:pt x="15139" y="3281"/>
                  </a:lnTo>
                  <a:lnTo>
                    <a:pt x="15013" y="2398"/>
                  </a:lnTo>
                  <a:lnTo>
                    <a:pt x="14887" y="1515"/>
                  </a:lnTo>
                  <a:lnTo>
                    <a:pt x="14635" y="884"/>
                  </a:lnTo>
                  <a:lnTo>
                    <a:pt x="14130" y="253"/>
                  </a:lnTo>
                  <a:lnTo>
                    <a:pt x="13625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5579375" y="2556275"/>
              <a:ext cx="312250" cy="697050"/>
            </a:xfrm>
            <a:custGeom>
              <a:avLst/>
              <a:gdLst/>
              <a:ahLst/>
              <a:cxnLst/>
              <a:rect l="l" t="t" r="r" b="b"/>
              <a:pathLst>
                <a:path w="12490" h="27882" extrusionOk="0">
                  <a:moveTo>
                    <a:pt x="11985" y="505"/>
                  </a:moveTo>
                  <a:lnTo>
                    <a:pt x="12111" y="884"/>
                  </a:lnTo>
                  <a:lnTo>
                    <a:pt x="12238" y="1515"/>
                  </a:lnTo>
                  <a:lnTo>
                    <a:pt x="12111" y="2902"/>
                  </a:lnTo>
                  <a:lnTo>
                    <a:pt x="11733" y="4416"/>
                  </a:lnTo>
                  <a:lnTo>
                    <a:pt x="11481" y="5426"/>
                  </a:lnTo>
                  <a:lnTo>
                    <a:pt x="10471" y="9337"/>
                  </a:lnTo>
                  <a:lnTo>
                    <a:pt x="9840" y="11229"/>
                  </a:lnTo>
                  <a:lnTo>
                    <a:pt x="9084" y="12995"/>
                  </a:lnTo>
                  <a:lnTo>
                    <a:pt x="8327" y="14888"/>
                  </a:lnTo>
                  <a:lnTo>
                    <a:pt x="7317" y="16528"/>
                  </a:lnTo>
                  <a:lnTo>
                    <a:pt x="6182" y="18168"/>
                  </a:lnTo>
                  <a:lnTo>
                    <a:pt x="5046" y="19808"/>
                  </a:lnTo>
                  <a:lnTo>
                    <a:pt x="3911" y="21448"/>
                  </a:lnTo>
                  <a:lnTo>
                    <a:pt x="2776" y="23088"/>
                  </a:lnTo>
                  <a:lnTo>
                    <a:pt x="1766" y="24854"/>
                  </a:lnTo>
                  <a:lnTo>
                    <a:pt x="1766" y="24728"/>
                  </a:lnTo>
                  <a:lnTo>
                    <a:pt x="5930" y="15140"/>
                  </a:lnTo>
                  <a:lnTo>
                    <a:pt x="7317" y="11860"/>
                  </a:lnTo>
                  <a:lnTo>
                    <a:pt x="8705" y="8453"/>
                  </a:lnTo>
                  <a:lnTo>
                    <a:pt x="9840" y="4543"/>
                  </a:lnTo>
                  <a:lnTo>
                    <a:pt x="10471" y="2650"/>
                  </a:lnTo>
                  <a:lnTo>
                    <a:pt x="10724" y="2019"/>
                  </a:lnTo>
                  <a:lnTo>
                    <a:pt x="11102" y="1136"/>
                  </a:lnTo>
                  <a:lnTo>
                    <a:pt x="11228" y="758"/>
                  </a:lnTo>
                  <a:lnTo>
                    <a:pt x="11481" y="505"/>
                  </a:lnTo>
                  <a:close/>
                  <a:moveTo>
                    <a:pt x="11607" y="1"/>
                  </a:moveTo>
                  <a:lnTo>
                    <a:pt x="11354" y="127"/>
                  </a:lnTo>
                  <a:lnTo>
                    <a:pt x="10976" y="505"/>
                  </a:lnTo>
                  <a:lnTo>
                    <a:pt x="10724" y="884"/>
                  </a:lnTo>
                  <a:lnTo>
                    <a:pt x="10345" y="1893"/>
                  </a:lnTo>
                  <a:lnTo>
                    <a:pt x="10219" y="2650"/>
                  </a:lnTo>
                  <a:lnTo>
                    <a:pt x="9084" y="6056"/>
                  </a:lnTo>
                  <a:lnTo>
                    <a:pt x="8579" y="7823"/>
                  </a:lnTo>
                  <a:lnTo>
                    <a:pt x="7948" y="9589"/>
                  </a:lnTo>
                  <a:lnTo>
                    <a:pt x="6560" y="13121"/>
                  </a:lnTo>
                  <a:lnTo>
                    <a:pt x="4920" y="16654"/>
                  </a:lnTo>
                  <a:lnTo>
                    <a:pt x="252" y="27503"/>
                  </a:lnTo>
                  <a:lnTo>
                    <a:pt x="0" y="27756"/>
                  </a:lnTo>
                  <a:lnTo>
                    <a:pt x="126" y="27882"/>
                  </a:lnTo>
                  <a:lnTo>
                    <a:pt x="379" y="27882"/>
                  </a:lnTo>
                  <a:lnTo>
                    <a:pt x="631" y="27125"/>
                  </a:lnTo>
                  <a:lnTo>
                    <a:pt x="1892" y="25106"/>
                  </a:lnTo>
                  <a:lnTo>
                    <a:pt x="3154" y="22962"/>
                  </a:lnTo>
                  <a:lnTo>
                    <a:pt x="4290" y="21322"/>
                  </a:lnTo>
                  <a:lnTo>
                    <a:pt x="5551" y="19808"/>
                  </a:lnTo>
                  <a:lnTo>
                    <a:pt x="6687" y="18168"/>
                  </a:lnTo>
                  <a:lnTo>
                    <a:pt x="7696" y="16528"/>
                  </a:lnTo>
                  <a:lnTo>
                    <a:pt x="8705" y="14761"/>
                  </a:lnTo>
                  <a:lnTo>
                    <a:pt x="9714" y="12364"/>
                  </a:lnTo>
                  <a:lnTo>
                    <a:pt x="10597" y="9841"/>
                  </a:lnTo>
                  <a:lnTo>
                    <a:pt x="11481" y="7066"/>
                  </a:lnTo>
                  <a:lnTo>
                    <a:pt x="11985" y="4543"/>
                  </a:lnTo>
                  <a:lnTo>
                    <a:pt x="12364" y="2398"/>
                  </a:lnTo>
                  <a:lnTo>
                    <a:pt x="12490" y="1515"/>
                  </a:lnTo>
                  <a:lnTo>
                    <a:pt x="12364" y="758"/>
                  </a:lnTo>
                  <a:lnTo>
                    <a:pt x="12238" y="253"/>
                  </a:lnTo>
                  <a:lnTo>
                    <a:pt x="11985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4652100" y="3288000"/>
              <a:ext cx="627675" cy="561425"/>
            </a:xfrm>
            <a:custGeom>
              <a:avLst/>
              <a:gdLst/>
              <a:ahLst/>
              <a:cxnLst/>
              <a:rect l="l" t="t" r="r" b="b"/>
              <a:pathLst>
                <a:path w="25107" h="22457" extrusionOk="0">
                  <a:moveTo>
                    <a:pt x="1388" y="1"/>
                  </a:moveTo>
                  <a:lnTo>
                    <a:pt x="757" y="127"/>
                  </a:lnTo>
                  <a:lnTo>
                    <a:pt x="253" y="505"/>
                  </a:lnTo>
                  <a:lnTo>
                    <a:pt x="0" y="884"/>
                  </a:lnTo>
                  <a:lnTo>
                    <a:pt x="0" y="1515"/>
                  </a:lnTo>
                  <a:lnTo>
                    <a:pt x="127" y="2145"/>
                  </a:lnTo>
                  <a:lnTo>
                    <a:pt x="379" y="2776"/>
                  </a:lnTo>
                  <a:lnTo>
                    <a:pt x="884" y="3533"/>
                  </a:lnTo>
                  <a:lnTo>
                    <a:pt x="2019" y="5047"/>
                  </a:lnTo>
                  <a:lnTo>
                    <a:pt x="3407" y="6561"/>
                  </a:lnTo>
                  <a:lnTo>
                    <a:pt x="4668" y="7823"/>
                  </a:lnTo>
                  <a:lnTo>
                    <a:pt x="6561" y="9336"/>
                  </a:lnTo>
                  <a:lnTo>
                    <a:pt x="7570" y="10220"/>
                  </a:lnTo>
                  <a:lnTo>
                    <a:pt x="8832" y="10850"/>
                  </a:lnTo>
                  <a:lnTo>
                    <a:pt x="11229" y="12112"/>
                  </a:lnTo>
                  <a:lnTo>
                    <a:pt x="13752" y="13121"/>
                  </a:lnTo>
                  <a:lnTo>
                    <a:pt x="16275" y="14383"/>
                  </a:lnTo>
                  <a:lnTo>
                    <a:pt x="17410" y="15014"/>
                  </a:lnTo>
                  <a:lnTo>
                    <a:pt x="18672" y="15644"/>
                  </a:lnTo>
                  <a:lnTo>
                    <a:pt x="19807" y="16528"/>
                  </a:lnTo>
                  <a:lnTo>
                    <a:pt x="20943" y="17411"/>
                  </a:lnTo>
                  <a:lnTo>
                    <a:pt x="22078" y="18420"/>
                  </a:lnTo>
                  <a:lnTo>
                    <a:pt x="23087" y="19555"/>
                  </a:lnTo>
                  <a:lnTo>
                    <a:pt x="24097" y="20943"/>
                  </a:lnTo>
                  <a:lnTo>
                    <a:pt x="24980" y="22457"/>
                  </a:lnTo>
                  <a:lnTo>
                    <a:pt x="25106" y="22457"/>
                  </a:lnTo>
                  <a:lnTo>
                    <a:pt x="23844" y="19808"/>
                  </a:lnTo>
                  <a:lnTo>
                    <a:pt x="22961" y="18041"/>
                  </a:lnTo>
                  <a:lnTo>
                    <a:pt x="22078" y="16275"/>
                  </a:lnTo>
                  <a:lnTo>
                    <a:pt x="21069" y="14635"/>
                  </a:lnTo>
                  <a:lnTo>
                    <a:pt x="19934" y="12995"/>
                  </a:lnTo>
                  <a:lnTo>
                    <a:pt x="18672" y="11481"/>
                  </a:lnTo>
                  <a:lnTo>
                    <a:pt x="17410" y="9967"/>
                  </a:lnTo>
                  <a:lnTo>
                    <a:pt x="16023" y="8580"/>
                  </a:lnTo>
                  <a:lnTo>
                    <a:pt x="14635" y="7192"/>
                  </a:lnTo>
                  <a:lnTo>
                    <a:pt x="12869" y="5678"/>
                  </a:lnTo>
                  <a:lnTo>
                    <a:pt x="10976" y="4290"/>
                  </a:lnTo>
                  <a:lnTo>
                    <a:pt x="8958" y="3029"/>
                  </a:lnTo>
                  <a:lnTo>
                    <a:pt x="6939" y="2019"/>
                  </a:lnTo>
                  <a:lnTo>
                    <a:pt x="5551" y="1262"/>
                  </a:lnTo>
                  <a:lnTo>
                    <a:pt x="3911" y="631"/>
                  </a:lnTo>
                  <a:lnTo>
                    <a:pt x="3028" y="253"/>
                  </a:lnTo>
                  <a:lnTo>
                    <a:pt x="2145" y="127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4771950" y="3357400"/>
              <a:ext cx="507825" cy="492025"/>
            </a:xfrm>
            <a:custGeom>
              <a:avLst/>
              <a:gdLst/>
              <a:ahLst/>
              <a:cxnLst/>
              <a:rect l="l" t="t" r="r" b="b"/>
              <a:pathLst>
                <a:path w="20313" h="19681" extrusionOk="0">
                  <a:moveTo>
                    <a:pt x="884" y="379"/>
                  </a:moveTo>
                  <a:lnTo>
                    <a:pt x="1514" y="631"/>
                  </a:lnTo>
                  <a:lnTo>
                    <a:pt x="3028" y="1514"/>
                  </a:lnTo>
                  <a:lnTo>
                    <a:pt x="4794" y="2650"/>
                  </a:lnTo>
                  <a:lnTo>
                    <a:pt x="6308" y="3533"/>
                  </a:lnTo>
                  <a:lnTo>
                    <a:pt x="8579" y="5299"/>
                  </a:lnTo>
                  <a:lnTo>
                    <a:pt x="10724" y="7191"/>
                  </a:lnTo>
                  <a:lnTo>
                    <a:pt x="12742" y="9210"/>
                  </a:lnTo>
                  <a:lnTo>
                    <a:pt x="14635" y="11355"/>
                  </a:lnTo>
                  <a:lnTo>
                    <a:pt x="16275" y="13373"/>
                  </a:lnTo>
                  <a:lnTo>
                    <a:pt x="17663" y="15392"/>
                  </a:lnTo>
                  <a:lnTo>
                    <a:pt x="15518" y="13499"/>
                  </a:lnTo>
                  <a:lnTo>
                    <a:pt x="13373" y="11607"/>
                  </a:lnTo>
                  <a:lnTo>
                    <a:pt x="10850" y="9967"/>
                  </a:lnTo>
                  <a:lnTo>
                    <a:pt x="8201" y="8453"/>
                  </a:lnTo>
                  <a:lnTo>
                    <a:pt x="5678" y="6813"/>
                  </a:lnTo>
                  <a:lnTo>
                    <a:pt x="4542" y="5930"/>
                  </a:lnTo>
                  <a:lnTo>
                    <a:pt x="3407" y="4920"/>
                  </a:lnTo>
                  <a:lnTo>
                    <a:pt x="2271" y="3911"/>
                  </a:lnTo>
                  <a:lnTo>
                    <a:pt x="1262" y="2650"/>
                  </a:lnTo>
                  <a:lnTo>
                    <a:pt x="631" y="1514"/>
                  </a:lnTo>
                  <a:lnTo>
                    <a:pt x="379" y="883"/>
                  </a:lnTo>
                  <a:lnTo>
                    <a:pt x="379" y="631"/>
                  </a:lnTo>
                  <a:lnTo>
                    <a:pt x="505" y="379"/>
                  </a:lnTo>
                  <a:close/>
                  <a:moveTo>
                    <a:pt x="505" y="0"/>
                  </a:moveTo>
                  <a:lnTo>
                    <a:pt x="127" y="126"/>
                  </a:lnTo>
                  <a:lnTo>
                    <a:pt x="0" y="505"/>
                  </a:lnTo>
                  <a:lnTo>
                    <a:pt x="0" y="883"/>
                  </a:lnTo>
                  <a:lnTo>
                    <a:pt x="127" y="1262"/>
                  </a:lnTo>
                  <a:lnTo>
                    <a:pt x="379" y="1766"/>
                  </a:lnTo>
                  <a:lnTo>
                    <a:pt x="884" y="2776"/>
                  </a:lnTo>
                  <a:lnTo>
                    <a:pt x="1388" y="3280"/>
                  </a:lnTo>
                  <a:lnTo>
                    <a:pt x="2397" y="4542"/>
                  </a:lnTo>
                  <a:lnTo>
                    <a:pt x="3659" y="5677"/>
                  </a:lnTo>
                  <a:lnTo>
                    <a:pt x="4921" y="6687"/>
                  </a:lnTo>
                  <a:lnTo>
                    <a:pt x="6308" y="7570"/>
                  </a:lnTo>
                  <a:lnTo>
                    <a:pt x="9084" y="9210"/>
                  </a:lnTo>
                  <a:lnTo>
                    <a:pt x="11859" y="10976"/>
                  </a:lnTo>
                  <a:lnTo>
                    <a:pt x="13752" y="12238"/>
                  </a:lnTo>
                  <a:lnTo>
                    <a:pt x="15392" y="13625"/>
                  </a:lnTo>
                  <a:lnTo>
                    <a:pt x="17032" y="15139"/>
                  </a:lnTo>
                  <a:lnTo>
                    <a:pt x="18546" y="16779"/>
                  </a:lnTo>
                  <a:lnTo>
                    <a:pt x="20312" y="19681"/>
                  </a:lnTo>
                  <a:lnTo>
                    <a:pt x="19177" y="17032"/>
                  </a:lnTo>
                  <a:lnTo>
                    <a:pt x="19050" y="16905"/>
                  </a:lnTo>
                  <a:lnTo>
                    <a:pt x="17789" y="14887"/>
                  </a:lnTo>
                  <a:lnTo>
                    <a:pt x="16401" y="13121"/>
                  </a:lnTo>
                  <a:lnTo>
                    <a:pt x="15013" y="11228"/>
                  </a:lnTo>
                  <a:lnTo>
                    <a:pt x="13499" y="9588"/>
                  </a:lnTo>
                  <a:lnTo>
                    <a:pt x="11229" y="7317"/>
                  </a:lnTo>
                  <a:lnTo>
                    <a:pt x="8958" y="5173"/>
                  </a:lnTo>
                  <a:lnTo>
                    <a:pt x="6435" y="3280"/>
                  </a:lnTo>
                  <a:lnTo>
                    <a:pt x="3785" y="1514"/>
                  </a:lnTo>
                  <a:lnTo>
                    <a:pt x="3028" y="1136"/>
                  </a:lnTo>
                  <a:lnTo>
                    <a:pt x="2019" y="505"/>
                  </a:lnTo>
                  <a:lnTo>
                    <a:pt x="1514" y="126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4828725" y="2625675"/>
              <a:ext cx="246025" cy="697050"/>
            </a:xfrm>
            <a:custGeom>
              <a:avLst/>
              <a:gdLst/>
              <a:ahLst/>
              <a:cxnLst/>
              <a:rect l="l" t="t" r="r" b="b"/>
              <a:pathLst>
                <a:path w="9841" h="27882" extrusionOk="0">
                  <a:moveTo>
                    <a:pt x="1262" y="0"/>
                  </a:moveTo>
                  <a:lnTo>
                    <a:pt x="757" y="253"/>
                  </a:lnTo>
                  <a:lnTo>
                    <a:pt x="379" y="757"/>
                  </a:lnTo>
                  <a:lnTo>
                    <a:pt x="126" y="1388"/>
                  </a:lnTo>
                  <a:lnTo>
                    <a:pt x="0" y="2145"/>
                  </a:lnTo>
                  <a:lnTo>
                    <a:pt x="0" y="3028"/>
                  </a:lnTo>
                  <a:lnTo>
                    <a:pt x="0" y="4668"/>
                  </a:lnTo>
                  <a:lnTo>
                    <a:pt x="126" y="6056"/>
                  </a:lnTo>
                  <a:lnTo>
                    <a:pt x="253" y="7948"/>
                  </a:lnTo>
                  <a:lnTo>
                    <a:pt x="631" y="9967"/>
                  </a:lnTo>
                  <a:lnTo>
                    <a:pt x="1010" y="11859"/>
                  </a:lnTo>
                  <a:lnTo>
                    <a:pt x="1514" y="13752"/>
                  </a:lnTo>
                  <a:lnTo>
                    <a:pt x="2145" y="15644"/>
                  </a:lnTo>
                  <a:lnTo>
                    <a:pt x="2776" y="17410"/>
                  </a:lnTo>
                  <a:lnTo>
                    <a:pt x="3659" y="19050"/>
                  </a:lnTo>
                  <a:lnTo>
                    <a:pt x="4542" y="20817"/>
                  </a:lnTo>
                  <a:lnTo>
                    <a:pt x="5551" y="22330"/>
                  </a:lnTo>
                  <a:lnTo>
                    <a:pt x="6687" y="23971"/>
                  </a:lnTo>
                  <a:lnTo>
                    <a:pt x="7822" y="25358"/>
                  </a:lnTo>
                  <a:lnTo>
                    <a:pt x="9210" y="26872"/>
                  </a:lnTo>
                  <a:lnTo>
                    <a:pt x="9336" y="26998"/>
                  </a:lnTo>
                  <a:lnTo>
                    <a:pt x="9588" y="27755"/>
                  </a:lnTo>
                  <a:lnTo>
                    <a:pt x="9715" y="27881"/>
                  </a:lnTo>
                  <a:lnTo>
                    <a:pt x="9841" y="27881"/>
                  </a:lnTo>
                  <a:lnTo>
                    <a:pt x="9588" y="26998"/>
                  </a:lnTo>
                  <a:lnTo>
                    <a:pt x="9336" y="24601"/>
                  </a:lnTo>
                  <a:lnTo>
                    <a:pt x="8958" y="22204"/>
                  </a:lnTo>
                  <a:lnTo>
                    <a:pt x="8453" y="17536"/>
                  </a:lnTo>
                  <a:lnTo>
                    <a:pt x="8201" y="15266"/>
                  </a:lnTo>
                  <a:lnTo>
                    <a:pt x="7822" y="12869"/>
                  </a:lnTo>
                  <a:lnTo>
                    <a:pt x="7318" y="10598"/>
                  </a:lnTo>
                  <a:lnTo>
                    <a:pt x="6561" y="8327"/>
                  </a:lnTo>
                  <a:lnTo>
                    <a:pt x="5930" y="6182"/>
                  </a:lnTo>
                  <a:lnTo>
                    <a:pt x="5299" y="4668"/>
                  </a:lnTo>
                  <a:lnTo>
                    <a:pt x="4542" y="3028"/>
                  </a:lnTo>
                  <a:lnTo>
                    <a:pt x="3785" y="1514"/>
                  </a:lnTo>
                  <a:lnTo>
                    <a:pt x="3280" y="883"/>
                  </a:lnTo>
                  <a:lnTo>
                    <a:pt x="2776" y="505"/>
                  </a:lnTo>
                  <a:lnTo>
                    <a:pt x="2397" y="126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4866575" y="2720300"/>
              <a:ext cx="208175" cy="602425"/>
            </a:xfrm>
            <a:custGeom>
              <a:avLst/>
              <a:gdLst/>
              <a:ahLst/>
              <a:cxnLst/>
              <a:rect l="l" t="t" r="r" b="b"/>
              <a:pathLst>
                <a:path w="8327" h="24097" extrusionOk="0">
                  <a:moveTo>
                    <a:pt x="1009" y="757"/>
                  </a:moveTo>
                  <a:lnTo>
                    <a:pt x="1388" y="883"/>
                  </a:lnTo>
                  <a:lnTo>
                    <a:pt x="1640" y="1009"/>
                  </a:lnTo>
                  <a:lnTo>
                    <a:pt x="1893" y="1262"/>
                  </a:lnTo>
                  <a:lnTo>
                    <a:pt x="2145" y="1514"/>
                  </a:lnTo>
                  <a:lnTo>
                    <a:pt x="2902" y="3028"/>
                  </a:lnTo>
                  <a:lnTo>
                    <a:pt x="3406" y="4668"/>
                  </a:lnTo>
                  <a:lnTo>
                    <a:pt x="4290" y="7948"/>
                  </a:lnTo>
                  <a:lnTo>
                    <a:pt x="4920" y="10850"/>
                  </a:lnTo>
                  <a:lnTo>
                    <a:pt x="5551" y="14004"/>
                  </a:lnTo>
                  <a:lnTo>
                    <a:pt x="6056" y="17158"/>
                  </a:lnTo>
                  <a:lnTo>
                    <a:pt x="6813" y="20438"/>
                  </a:lnTo>
                  <a:lnTo>
                    <a:pt x="5047" y="16527"/>
                  </a:lnTo>
                  <a:lnTo>
                    <a:pt x="3406" y="12616"/>
                  </a:lnTo>
                  <a:lnTo>
                    <a:pt x="2145" y="9462"/>
                  </a:lnTo>
                  <a:lnTo>
                    <a:pt x="1136" y="6182"/>
                  </a:lnTo>
                  <a:lnTo>
                    <a:pt x="631" y="4542"/>
                  </a:lnTo>
                  <a:lnTo>
                    <a:pt x="379" y="2776"/>
                  </a:lnTo>
                  <a:lnTo>
                    <a:pt x="379" y="1640"/>
                  </a:lnTo>
                  <a:lnTo>
                    <a:pt x="379" y="1136"/>
                  </a:lnTo>
                  <a:lnTo>
                    <a:pt x="505" y="883"/>
                  </a:lnTo>
                  <a:lnTo>
                    <a:pt x="757" y="757"/>
                  </a:lnTo>
                  <a:close/>
                  <a:moveTo>
                    <a:pt x="883" y="0"/>
                  </a:moveTo>
                  <a:lnTo>
                    <a:pt x="505" y="252"/>
                  </a:lnTo>
                  <a:lnTo>
                    <a:pt x="253" y="505"/>
                  </a:lnTo>
                  <a:lnTo>
                    <a:pt x="126" y="883"/>
                  </a:lnTo>
                  <a:lnTo>
                    <a:pt x="0" y="1640"/>
                  </a:lnTo>
                  <a:lnTo>
                    <a:pt x="0" y="2523"/>
                  </a:lnTo>
                  <a:lnTo>
                    <a:pt x="126" y="3280"/>
                  </a:lnTo>
                  <a:lnTo>
                    <a:pt x="379" y="4668"/>
                  </a:lnTo>
                  <a:lnTo>
                    <a:pt x="757" y="6182"/>
                  </a:lnTo>
                  <a:lnTo>
                    <a:pt x="1640" y="9084"/>
                  </a:lnTo>
                  <a:lnTo>
                    <a:pt x="2776" y="11985"/>
                  </a:lnTo>
                  <a:lnTo>
                    <a:pt x="3911" y="14761"/>
                  </a:lnTo>
                  <a:lnTo>
                    <a:pt x="5677" y="18924"/>
                  </a:lnTo>
                  <a:lnTo>
                    <a:pt x="7696" y="23087"/>
                  </a:lnTo>
                  <a:lnTo>
                    <a:pt x="8074" y="23718"/>
                  </a:lnTo>
                  <a:lnTo>
                    <a:pt x="8201" y="23970"/>
                  </a:lnTo>
                  <a:lnTo>
                    <a:pt x="8201" y="24096"/>
                  </a:lnTo>
                  <a:lnTo>
                    <a:pt x="8327" y="24096"/>
                  </a:lnTo>
                  <a:lnTo>
                    <a:pt x="8201" y="23213"/>
                  </a:lnTo>
                  <a:lnTo>
                    <a:pt x="7822" y="22456"/>
                  </a:lnTo>
                  <a:lnTo>
                    <a:pt x="7191" y="20059"/>
                  </a:lnTo>
                  <a:lnTo>
                    <a:pt x="6560" y="17410"/>
                  </a:lnTo>
                  <a:lnTo>
                    <a:pt x="6056" y="14887"/>
                  </a:lnTo>
                  <a:lnTo>
                    <a:pt x="5551" y="12364"/>
                  </a:lnTo>
                  <a:lnTo>
                    <a:pt x="5047" y="9588"/>
                  </a:lnTo>
                  <a:lnTo>
                    <a:pt x="4416" y="6813"/>
                  </a:lnTo>
                  <a:lnTo>
                    <a:pt x="3659" y="4037"/>
                  </a:lnTo>
                  <a:lnTo>
                    <a:pt x="3154" y="2776"/>
                  </a:lnTo>
                  <a:lnTo>
                    <a:pt x="2650" y="1514"/>
                  </a:lnTo>
                  <a:lnTo>
                    <a:pt x="2271" y="883"/>
                  </a:lnTo>
                  <a:lnTo>
                    <a:pt x="1766" y="379"/>
                  </a:lnTo>
                  <a:lnTo>
                    <a:pt x="1514" y="126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5714975" y="1506000"/>
              <a:ext cx="274425" cy="700225"/>
            </a:xfrm>
            <a:custGeom>
              <a:avLst/>
              <a:gdLst/>
              <a:ahLst/>
              <a:cxnLst/>
              <a:rect l="l" t="t" r="r" b="b"/>
              <a:pathLst>
                <a:path w="10977" h="28009" extrusionOk="0">
                  <a:moveTo>
                    <a:pt x="9463" y="1"/>
                  </a:moveTo>
                  <a:lnTo>
                    <a:pt x="9084" y="253"/>
                  </a:lnTo>
                  <a:lnTo>
                    <a:pt x="8580" y="632"/>
                  </a:lnTo>
                  <a:lnTo>
                    <a:pt x="8201" y="1136"/>
                  </a:lnTo>
                  <a:lnTo>
                    <a:pt x="7444" y="2146"/>
                  </a:lnTo>
                  <a:lnTo>
                    <a:pt x="6940" y="2903"/>
                  </a:lnTo>
                  <a:lnTo>
                    <a:pt x="5678" y="4669"/>
                  </a:lnTo>
                  <a:lnTo>
                    <a:pt x="4543" y="6561"/>
                  </a:lnTo>
                  <a:lnTo>
                    <a:pt x="3660" y="8580"/>
                  </a:lnTo>
                  <a:lnTo>
                    <a:pt x="2776" y="10598"/>
                  </a:lnTo>
                  <a:lnTo>
                    <a:pt x="2019" y="12617"/>
                  </a:lnTo>
                  <a:lnTo>
                    <a:pt x="1515" y="14761"/>
                  </a:lnTo>
                  <a:lnTo>
                    <a:pt x="1010" y="16780"/>
                  </a:lnTo>
                  <a:lnTo>
                    <a:pt x="632" y="18925"/>
                  </a:lnTo>
                  <a:lnTo>
                    <a:pt x="379" y="21069"/>
                  </a:lnTo>
                  <a:lnTo>
                    <a:pt x="127" y="23214"/>
                  </a:lnTo>
                  <a:lnTo>
                    <a:pt x="1" y="27504"/>
                  </a:lnTo>
                  <a:lnTo>
                    <a:pt x="1" y="27882"/>
                  </a:lnTo>
                  <a:lnTo>
                    <a:pt x="1" y="28008"/>
                  </a:lnTo>
                  <a:lnTo>
                    <a:pt x="253" y="28008"/>
                  </a:lnTo>
                  <a:lnTo>
                    <a:pt x="379" y="27882"/>
                  </a:lnTo>
                  <a:lnTo>
                    <a:pt x="379" y="27251"/>
                  </a:lnTo>
                  <a:lnTo>
                    <a:pt x="379" y="26747"/>
                  </a:lnTo>
                  <a:lnTo>
                    <a:pt x="758" y="25990"/>
                  </a:lnTo>
                  <a:lnTo>
                    <a:pt x="1263" y="24980"/>
                  </a:lnTo>
                  <a:lnTo>
                    <a:pt x="1767" y="23971"/>
                  </a:lnTo>
                  <a:lnTo>
                    <a:pt x="3155" y="21953"/>
                  </a:lnTo>
                  <a:lnTo>
                    <a:pt x="4669" y="19934"/>
                  </a:lnTo>
                  <a:lnTo>
                    <a:pt x="5930" y="18042"/>
                  </a:lnTo>
                  <a:lnTo>
                    <a:pt x="6940" y="16402"/>
                  </a:lnTo>
                  <a:lnTo>
                    <a:pt x="7949" y="14635"/>
                  </a:lnTo>
                  <a:lnTo>
                    <a:pt x="8832" y="12743"/>
                  </a:lnTo>
                  <a:lnTo>
                    <a:pt x="9589" y="10977"/>
                  </a:lnTo>
                  <a:lnTo>
                    <a:pt x="10220" y="8958"/>
                  </a:lnTo>
                  <a:lnTo>
                    <a:pt x="10724" y="7066"/>
                  </a:lnTo>
                  <a:lnTo>
                    <a:pt x="10977" y="5047"/>
                  </a:lnTo>
                  <a:lnTo>
                    <a:pt x="10977" y="2903"/>
                  </a:lnTo>
                  <a:lnTo>
                    <a:pt x="10977" y="2272"/>
                  </a:lnTo>
                  <a:lnTo>
                    <a:pt x="10851" y="1389"/>
                  </a:lnTo>
                  <a:lnTo>
                    <a:pt x="10724" y="884"/>
                  </a:lnTo>
                  <a:lnTo>
                    <a:pt x="10598" y="506"/>
                  </a:lnTo>
                  <a:lnTo>
                    <a:pt x="10346" y="253"/>
                  </a:lnTo>
                  <a:lnTo>
                    <a:pt x="9967" y="127"/>
                  </a:lnTo>
                  <a:lnTo>
                    <a:pt x="946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5714975" y="1591175"/>
              <a:ext cx="227125" cy="615050"/>
            </a:xfrm>
            <a:custGeom>
              <a:avLst/>
              <a:gdLst/>
              <a:ahLst/>
              <a:cxnLst/>
              <a:rect l="l" t="t" r="r" b="b"/>
              <a:pathLst>
                <a:path w="9085" h="24602" extrusionOk="0">
                  <a:moveTo>
                    <a:pt x="8454" y="379"/>
                  </a:moveTo>
                  <a:lnTo>
                    <a:pt x="8706" y="631"/>
                  </a:lnTo>
                  <a:lnTo>
                    <a:pt x="8706" y="1136"/>
                  </a:lnTo>
                  <a:lnTo>
                    <a:pt x="8580" y="2523"/>
                  </a:lnTo>
                  <a:lnTo>
                    <a:pt x="8327" y="4163"/>
                  </a:lnTo>
                  <a:lnTo>
                    <a:pt x="7949" y="5299"/>
                  </a:lnTo>
                  <a:lnTo>
                    <a:pt x="6814" y="8579"/>
                  </a:lnTo>
                  <a:lnTo>
                    <a:pt x="5426" y="11859"/>
                  </a:lnTo>
                  <a:lnTo>
                    <a:pt x="3786" y="15013"/>
                  </a:lnTo>
                  <a:lnTo>
                    <a:pt x="2272" y="17915"/>
                  </a:lnTo>
                  <a:lnTo>
                    <a:pt x="1515" y="19429"/>
                  </a:lnTo>
                  <a:lnTo>
                    <a:pt x="884" y="21069"/>
                  </a:lnTo>
                  <a:lnTo>
                    <a:pt x="1767" y="17158"/>
                  </a:lnTo>
                  <a:lnTo>
                    <a:pt x="2776" y="13373"/>
                  </a:lnTo>
                  <a:lnTo>
                    <a:pt x="3912" y="9841"/>
                  </a:lnTo>
                  <a:lnTo>
                    <a:pt x="5173" y="6434"/>
                  </a:lnTo>
                  <a:lnTo>
                    <a:pt x="6561" y="3154"/>
                  </a:lnTo>
                  <a:lnTo>
                    <a:pt x="7444" y="1514"/>
                  </a:lnTo>
                  <a:lnTo>
                    <a:pt x="7949" y="631"/>
                  </a:lnTo>
                  <a:lnTo>
                    <a:pt x="8327" y="505"/>
                  </a:lnTo>
                  <a:lnTo>
                    <a:pt x="8454" y="379"/>
                  </a:lnTo>
                  <a:close/>
                  <a:moveTo>
                    <a:pt x="8075" y="0"/>
                  </a:moveTo>
                  <a:lnTo>
                    <a:pt x="7823" y="253"/>
                  </a:lnTo>
                  <a:lnTo>
                    <a:pt x="7444" y="883"/>
                  </a:lnTo>
                  <a:lnTo>
                    <a:pt x="6561" y="2397"/>
                  </a:lnTo>
                  <a:lnTo>
                    <a:pt x="5804" y="4037"/>
                  </a:lnTo>
                  <a:lnTo>
                    <a:pt x="4416" y="7822"/>
                  </a:lnTo>
                  <a:lnTo>
                    <a:pt x="3029" y="11733"/>
                  </a:lnTo>
                  <a:lnTo>
                    <a:pt x="2146" y="14508"/>
                  </a:lnTo>
                  <a:lnTo>
                    <a:pt x="1389" y="17284"/>
                  </a:lnTo>
                  <a:lnTo>
                    <a:pt x="758" y="19933"/>
                  </a:lnTo>
                  <a:lnTo>
                    <a:pt x="253" y="22835"/>
                  </a:lnTo>
                  <a:lnTo>
                    <a:pt x="1" y="24097"/>
                  </a:lnTo>
                  <a:lnTo>
                    <a:pt x="1" y="24475"/>
                  </a:lnTo>
                  <a:lnTo>
                    <a:pt x="1" y="24601"/>
                  </a:lnTo>
                  <a:lnTo>
                    <a:pt x="253" y="24601"/>
                  </a:lnTo>
                  <a:lnTo>
                    <a:pt x="253" y="24349"/>
                  </a:lnTo>
                  <a:lnTo>
                    <a:pt x="379" y="23844"/>
                  </a:lnTo>
                  <a:lnTo>
                    <a:pt x="758" y="22583"/>
                  </a:lnTo>
                  <a:lnTo>
                    <a:pt x="1515" y="20438"/>
                  </a:lnTo>
                  <a:lnTo>
                    <a:pt x="2398" y="18293"/>
                  </a:lnTo>
                  <a:lnTo>
                    <a:pt x="4290" y="14761"/>
                  </a:lnTo>
                  <a:lnTo>
                    <a:pt x="6057" y="11102"/>
                  </a:lnTo>
                  <a:lnTo>
                    <a:pt x="6940" y="8831"/>
                  </a:lnTo>
                  <a:lnTo>
                    <a:pt x="7697" y="7065"/>
                  </a:lnTo>
                  <a:lnTo>
                    <a:pt x="8327" y="5173"/>
                  </a:lnTo>
                  <a:lnTo>
                    <a:pt x="8832" y="3280"/>
                  </a:lnTo>
                  <a:lnTo>
                    <a:pt x="9084" y="1640"/>
                  </a:lnTo>
                  <a:lnTo>
                    <a:pt x="9084" y="1009"/>
                  </a:lnTo>
                  <a:lnTo>
                    <a:pt x="8958" y="505"/>
                  </a:lnTo>
                  <a:lnTo>
                    <a:pt x="8706" y="126"/>
                  </a:lnTo>
                  <a:lnTo>
                    <a:pt x="8327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5188275" y="2300800"/>
              <a:ext cx="173500" cy="725450"/>
            </a:xfrm>
            <a:custGeom>
              <a:avLst/>
              <a:gdLst/>
              <a:ahLst/>
              <a:cxnLst/>
              <a:rect l="l" t="t" r="r" b="b"/>
              <a:pathLst>
                <a:path w="6940" h="29018" extrusionOk="0">
                  <a:moveTo>
                    <a:pt x="1388" y="1"/>
                  </a:moveTo>
                  <a:lnTo>
                    <a:pt x="884" y="253"/>
                  </a:lnTo>
                  <a:lnTo>
                    <a:pt x="631" y="632"/>
                  </a:lnTo>
                  <a:lnTo>
                    <a:pt x="379" y="1136"/>
                  </a:lnTo>
                  <a:lnTo>
                    <a:pt x="253" y="1767"/>
                  </a:lnTo>
                  <a:lnTo>
                    <a:pt x="127" y="3029"/>
                  </a:lnTo>
                  <a:lnTo>
                    <a:pt x="127" y="3912"/>
                  </a:lnTo>
                  <a:lnTo>
                    <a:pt x="0" y="6183"/>
                  </a:lnTo>
                  <a:lnTo>
                    <a:pt x="0" y="8327"/>
                  </a:lnTo>
                  <a:lnTo>
                    <a:pt x="127" y="10472"/>
                  </a:lnTo>
                  <a:lnTo>
                    <a:pt x="379" y="12743"/>
                  </a:lnTo>
                  <a:lnTo>
                    <a:pt x="757" y="14762"/>
                  </a:lnTo>
                  <a:lnTo>
                    <a:pt x="1262" y="16906"/>
                  </a:lnTo>
                  <a:lnTo>
                    <a:pt x="2019" y="18925"/>
                  </a:lnTo>
                  <a:lnTo>
                    <a:pt x="2776" y="20943"/>
                  </a:lnTo>
                  <a:lnTo>
                    <a:pt x="3533" y="22962"/>
                  </a:lnTo>
                  <a:lnTo>
                    <a:pt x="4542" y="24854"/>
                  </a:lnTo>
                  <a:lnTo>
                    <a:pt x="6561" y="28765"/>
                  </a:lnTo>
                  <a:lnTo>
                    <a:pt x="6687" y="29018"/>
                  </a:lnTo>
                  <a:lnTo>
                    <a:pt x="6939" y="29018"/>
                  </a:lnTo>
                  <a:lnTo>
                    <a:pt x="6939" y="28765"/>
                  </a:lnTo>
                  <a:lnTo>
                    <a:pt x="6687" y="28261"/>
                  </a:lnTo>
                  <a:lnTo>
                    <a:pt x="6435" y="27882"/>
                  </a:lnTo>
                  <a:lnTo>
                    <a:pt x="6308" y="26999"/>
                  </a:lnTo>
                  <a:lnTo>
                    <a:pt x="6308" y="25864"/>
                  </a:lnTo>
                  <a:lnTo>
                    <a:pt x="6308" y="24728"/>
                  </a:lnTo>
                  <a:lnTo>
                    <a:pt x="6435" y="22205"/>
                  </a:lnTo>
                  <a:lnTo>
                    <a:pt x="6687" y="19808"/>
                  </a:lnTo>
                  <a:lnTo>
                    <a:pt x="6813" y="17537"/>
                  </a:lnTo>
                  <a:lnTo>
                    <a:pt x="6939" y="15519"/>
                  </a:lnTo>
                  <a:lnTo>
                    <a:pt x="6813" y="13500"/>
                  </a:lnTo>
                  <a:lnTo>
                    <a:pt x="6687" y="11481"/>
                  </a:lnTo>
                  <a:lnTo>
                    <a:pt x="6435" y="9589"/>
                  </a:lnTo>
                  <a:lnTo>
                    <a:pt x="6056" y="7570"/>
                  </a:lnTo>
                  <a:lnTo>
                    <a:pt x="5425" y="5552"/>
                  </a:lnTo>
                  <a:lnTo>
                    <a:pt x="4668" y="3786"/>
                  </a:lnTo>
                  <a:lnTo>
                    <a:pt x="3659" y="2019"/>
                  </a:lnTo>
                  <a:lnTo>
                    <a:pt x="3281" y="1389"/>
                  </a:lnTo>
                  <a:lnTo>
                    <a:pt x="2776" y="632"/>
                  </a:lnTo>
                  <a:lnTo>
                    <a:pt x="2397" y="379"/>
                  </a:lnTo>
                  <a:lnTo>
                    <a:pt x="2019" y="127"/>
                  </a:lnTo>
                  <a:lnTo>
                    <a:pt x="1767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5219800" y="2389125"/>
              <a:ext cx="141975" cy="637125"/>
            </a:xfrm>
            <a:custGeom>
              <a:avLst/>
              <a:gdLst/>
              <a:ahLst/>
              <a:cxnLst/>
              <a:rect l="l" t="t" r="r" b="b"/>
              <a:pathLst>
                <a:path w="5679" h="25485" extrusionOk="0">
                  <a:moveTo>
                    <a:pt x="758" y="379"/>
                  </a:moveTo>
                  <a:lnTo>
                    <a:pt x="1010" y="505"/>
                  </a:lnTo>
                  <a:lnTo>
                    <a:pt x="1263" y="884"/>
                  </a:lnTo>
                  <a:lnTo>
                    <a:pt x="1893" y="2271"/>
                  </a:lnTo>
                  <a:lnTo>
                    <a:pt x="2398" y="3785"/>
                  </a:lnTo>
                  <a:lnTo>
                    <a:pt x="2776" y="4921"/>
                  </a:lnTo>
                  <a:lnTo>
                    <a:pt x="3407" y="8327"/>
                  </a:lnTo>
                  <a:lnTo>
                    <a:pt x="3786" y="11859"/>
                  </a:lnTo>
                  <a:lnTo>
                    <a:pt x="4038" y="15392"/>
                  </a:lnTo>
                  <a:lnTo>
                    <a:pt x="4164" y="18672"/>
                  </a:lnTo>
                  <a:lnTo>
                    <a:pt x="4290" y="20438"/>
                  </a:lnTo>
                  <a:lnTo>
                    <a:pt x="4543" y="22078"/>
                  </a:lnTo>
                  <a:lnTo>
                    <a:pt x="3281" y="18293"/>
                  </a:lnTo>
                  <a:lnTo>
                    <a:pt x="2272" y="14383"/>
                  </a:lnTo>
                  <a:lnTo>
                    <a:pt x="1515" y="10850"/>
                  </a:lnTo>
                  <a:lnTo>
                    <a:pt x="884" y="7318"/>
                  </a:lnTo>
                  <a:lnTo>
                    <a:pt x="632" y="5551"/>
                  </a:lnTo>
                  <a:lnTo>
                    <a:pt x="379" y="3785"/>
                  </a:lnTo>
                  <a:lnTo>
                    <a:pt x="379" y="1893"/>
                  </a:lnTo>
                  <a:lnTo>
                    <a:pt x="379" y="884"/>
                  </a:lnTo>
                  <a:lnTo>
                    <a:pt x="506" y="505"/>
                  </a:lnTo>
                  <a:lnTo>
                    <a:pt x="758" y="379"/>
                  </a:lnTo>
                  <a:close/>
                  <a:moveTo>
                    <a:pt x="379" y="0"/>
                  </a:moveTo>
                  <a:lnTo>
                    <a:pt x="127" y="253"/>
                  </a:lnTo>
                  <a:lnTo>
                    <a:pt x="1" y="631"/>
                  </a:lnTo>
                  <a:lnTo>
                    <a:pt x="1" y="1262"/>
                  </a:lnTo>
                  <a:lnTo>
                    <a:pt x="1" y="3028"/>
                  </a:lnTo>
                  <a:lnTo>
                    <a:pt x="253" y="4794"/>
                  </a:lnTo>
                  <a:lnTo>
                    <a:pt x="884" y="8958"/>
                  </a:lnTo>
                  <a:lnTo>
                    <a:pt x="1641" y="12995"/>
                  </a:lnTo>
                  <a:lnTo>
                    <a:pt x="2272" y="15770"/>
                  </a:lnTo>
                  <a:lnTo>
                    <a:pt x="3029" y="18420"/>
                  </a:lnTo>
                  <a:lnTo>
                    <a:pt x="3912" y="21195"/>
                  </a:lnTo>
                  <a:lnTo>
                    <a:pt x="4795" y="23844"/>
                  </a:lnTo>
                  <a:lnTo>
                    <a:pt x="5300" y="25232"/>
                  </a:lnTo>
                  <a:lnTo>
                    <a:pt x="5426" y="25485"/>
                  </a:lnTo>
                  <a:lnTo>
                    <a:pt x="5678" y="25485"/>
                  </a:lnTo>
                  <a:lnTo>
                    <a:pt x="5678" y="25232"/>
                  </a:lnTo>
                  <a:lnTo>
                    <a:pt x="5426" y="24728"/>
                  </a:lnTo>
                  <a:lnTo>
                    <a:pt x="5174" y="23466"/>
                  </a:lnTo>
                  <a:lnTo>
                    <a:pt x="4669" y="21195"/>
                  </a:lnTo>
                  <a:lnTo>
                    <a:pt x="4417" y="18924"/>
                  </a:lnTo>
                  <a:lnTo>
                    <a:pt x="4164" y="14887"/>
                  </a:lnTo>
                  <a:lnTo>
                    <a:pt x="3912" y="10850"/>
                  </a:lnTo>
                  <a:lnTo>
                    <a:pt x="3660" y="8453"/>
                  </a:lnTo>
                  <a:lnTo>
                    <a:pt x="3407" y="6561"/>
                  </a:lnTo>
                  <a:lnTo>
                    <a:pt x="3029" y="4542"/>
                  </a:lnTo>
                  <a:lnTo>
                    <a:pt x="2524" y="2650"/>
                  </a:lnTo>
                  <a:lnTo>
                    <a:pt x="1893" y="1136"/>
                  </a:lnTo>
                  <a:lnTo>
                    <a:pt x="1515" y="631"/>
                  </a:lnTo>
                  <a:lnTo>
                    <a:pt x="1263" y="12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4967500" y="2032725"/>
              <a:ext cx="984050" cy="2712450"/>
            </a:xfrm>
            <a:custGeom>
              <a:avLst/>
              <a:gdLst/>
              <a:ahLst/>
              <a:cxnLst/>
              <a:rect l="l" t="t" r="r" b="b"/>
              <a:pathLst>
                <a:path w="39362" h="108498" extrusionOk="0">
                  <a:moveTo>
                    <a:pt x="31666" y="0"/>
                  </a:moveTo>
                  <a:lnTo>
                    <a:pt x="30657" y="3533"/>
                  </a:lnTo>
                  <a:lnTo>
                    <a:pt x="29774" y="6939"/>
                  </a:lnTo>
                  <a:lnTo>
                    <a:pt x="28891" y="10472"/>
                  </a:lnTo>
                  <a:lnTo>
                    <a:pt x="28134" y="13878"/>
                  </a:lnTo>
                  <a:lnTo>
                    <a:pt x="27377" y="17410"/>
                  </a:lnTo>
                  <a:lnTo>
                    <a:pt x="26872" y="20943"/>
                  </a:lnTo>
                  <a:lnTo>
                    <a:pt x="25863" y="28008"/>
                  </a:lnTo>
                  <a:lnTo>
                    <a:pt x="25106" y="35073"/>
                  </a:lnTo>
                  <a:lnTo>
                    <a:pt x="24475" y="42264"/>
                  </a:lnTo>
                  <a:lnTo>
                    <a:pt x="24097" y="49329"/>
                  </a:lnTo>
                  <a:lnTo>
                    <a:pt x="23844" y="56520"/>
                  </a:lnTo>
                  <a:lnTo>
                    <a:pt x="23592" y="61314"/>
                  </a:lnTo>
                  <a:lnTo>
                    <a:pt x="23087" y="65982"/>
                  </a:lnTo>
                  <a:lnTo>
                    <a:pt x="23087" y="63963"/>
                  </a:lnTo>
                  <a:lnTo>
                    <a:pt x="22961" y="61818"/>
                  </a:lnTo>
                  <a:lnTo>
                    <a:pt x="22835" y="59674"/>
                  </a:lnTo>
                  <a:lnTo>
                    <a:pt x="22457" y="57655"/>
                  </a:lnTo>
                  <a:lnTo>
                    <a:pt x="21952" y="55510"/>
                  </a:lnTo>
                  <a:lnTo>
                    <a:pt x="21447" y="53492"/>
                  </a:lnTo>
                  <a:lnTo>
                    <a:pt x="20312" y="49455"/>
                  </a:lnTo>
                  <a:lnTo>
                    <a:pt x="19303" y="46805"/>
                  </a:lnTo>
                  <a:lnTo>
                    <a:pt x="18167" y="44156"/>
                  </a:lnTo>
                  <a:lnTo>
                    <a:pt x="16906" y="41381"/>
                  </a:lnTo>
                  <a:lnTo>
                    <a:pt x="15770" y="38605"/>
                  </a:lnTo>
                  <a:lnTo>
                    <a:pt x="14761" y="35830"/>
                  </a:lnTo>
                  <a:lnTo>
                    <a:pt x="14382" y="34442"/>
                  </a:lnTo>
                  <a:lnTo>
                    <a:pt x="14004" y="33054"/>
                  </a:lnTo>
                  <a:lnTo>
                    <a:pt x="13878" y="31666"/>
                  </a:lnTo>
                  <a:lnTo>
                    <a:pt x="13625" y="30279"/>
                  </a:lnTo>
                  <a:lnTo>
                    <a:pt x="13625" y="28765"/>
                  </a:lnTo>
                  <a:lnTo>
                    <a:pt x="13752" y="27377"/>
                  </a:lnTo>
                  <a:lnTo>
                    <a:pt x="13752" y="27251"/>
                  </a:lnTo>
                  <a:lnTo>
                    <a:pt x="13625" y="27125"/>
                  </a:lnTo>
                  <a:lnTo>
                    <a:pt x="13499" y="27125"/>
                  </a:lnTo>
                  <a:lnTo>
                    <a:pt x="13373" y="27251"/>
                  </a:lnTo>
                  <a:lnTo>
                    <a:pt x="13247" y="28639"/>
                  </a:lnTo>
                  <a:lnTo>
                    <a:pt x="13121" y="29900"/>
                  </a:lnTo>
                  <a:lnTo>
                    <a:pt x="13247" y="31162"/>
                  </a:lnTo>
                  <a:lnTo>
                    <a:pt x="13373" y="32423"/>
                  </a:lnTo>
                  <a:lnTo>
                    <a:pt x="13752" y="34820"/>
                  </a:lnTo>
                  <a:lnTo>
                    <a:pt x="14382" y="37217"/>
                  </a:lnTo>
                  <a:lnTo>
                    <a:pt x="15266" y="39614"/>
                  </a:lnTo>
                  <a:lnTo>
                    <a:pt x="16149" y="42011"/>
                  </a:lnTo>
                  <a:lnTo>
                    <a:pt x="18167" y="46679"/>
                  </a:lnTo>
                  <a:lnTo>
                    <a:pt x="18798" y="48698"/>
                  </a:lnTo>
                  <a:lnTo>
                    <a:pt x="18798" y="48698"/>
                  </a:lnTo>
                  <a:lnTo>
                    <a:pt x="17789" y="47310"/>
                  </a:lnTo>
                  <a:lnTo>
                    <a:pt x="16653" y="45922"/>
                  </a:lnTo>
                  <a:lnTo>
                    <a:pt x="14382" y="43273"/>
                  </a:lnTo>
                  <a:lnTo>
                    <a:pt x="12112" y="40624"/>
                  </a:lnTo>
                  <a:lnTo>
                    <a:pt x="11102" y="39236"/>
                  </a:lnTo>
                  <a:lnTo>
                    <a:pt x="10093" y="37974"/>
                  </a:lnTo>
                  <a:lnTo>
                    <a:pt x="10093" y="37848"/>
                  </a:lnTo>
                  <a:lnTo>
                    <a:pt x="9967" y="37848"/>
                  </a:lnTo>
                  <a:lnTo>
                    <a:pt x="9841" y="37974"/>
                  </a:lnTo>
                  <a:lnTo>
                    <a:pt x="9841" y="38100"/>
                  </a:lnTo>
                  <a:lnTo>
                    <a:pt x="10976" y="40119"/>
                  </a:lnTo>
                  <a:lnTo>
                    <a:pt x="12238" y="42011"/>
                  </a:lnTo>
                  <a:lnTo>
                    <a:pt x="13625" y="43904"/>
                  </a:lnTo>
                  <a:lnTo>
                    <a:pt x="15139" y="45670"/>
                  </a:lnTo>
                  <a:lnTo>
                    <a:pt x="16527" y="47562"/>
                  </a:lnTo>
                  <a:lnTo>
                    <a:pt x="17915" y="49329"/>
                  </a:lnTo>
                  <a:lnTo>
                    <a:pt x="19176" y="51347"/>
                  </a:lnTo>
                  <a:lnTo>
                    <a:pt x="20312" y="53240"/>
                  </a:lnTo>
                  <a:lnTo>
                    <a:pt x="20816" y="55384"/>
                  </a:lnTo>
                  <a:lnTo>
                    <a:pt x="21195" y="57403"/>
                  </a:lnTo>
                  <a:lnTo>
                    <a:pt x="21573" y="59421"/>
                  </a:lnTo>
                  <a:lnTo>
                    <a:pt x="21826" y="61566"/>
                  </a:lnTo>
                  <a:lnTo>
                    <a:pt x="22078" y="63585"/>
                  </a:lnTo>
                  <a:lnTo>
                    <a:pt x="22204" y="65729"/>
                  </a:lnTo>
                  <a:lnTo>
                    <a:pt x="22204" y="67874"/>
                  </a:lnTo>
                  <a:lnTo>
                    <a:pt x="22204" y="69892"/>
                  </a:lnTo>
                  <a:lnTo>
                    <a:pt x="22204" y="70019"/>
                  </a:lnTo>
                  <a:lnTo>
                    <a:pt x="21952" y="71406"/>
                  </a:lnTo>
                  <a:lnTo>
                    <a:pt x="21321" y="73046"/>
                  </a:lnTo>
                  <a:lnTo>
                    <a:pt x="20690" y="74687"/>
                  </a:lnTo>
                  <a:lnTo>
                    <a:pt x="19303" y="77841"/>
                  </a:lnTo>
                  <a:lnTo>
                    <a:pt x="17663" y="80994"/>
                  </a:lnTo>
                  <a:lnTo>
                    <a:pt x="15896" y="84022"/>
                  </a:lnTo>
                  <a:lnTo>
                    <a:pt x="12490" y="89826"/>
                  </a:lnTo>
                  <a:lnTo>
                    <a:pt x="12995" y="87807"/>
                  </a:lnTo>
                  <a:lnTo>
                    <a:pt x="13499" y="85789"/>
                  </a:lnTo>
                  <a:lnTo>
                    <a:pt x="13752" y="83644"/>
                  </a:lnTo>
                  <a:lnTo>
                    <a:pt x="14004" y="81625"/>
                  </a:lnTo>
                  <a:lnTo>
                    <a:pt x="14004" y="79481"/>
                  </a:lnTo>
                  <a:lnTo>
                    <a:pt x="14004" y="77462"/>
                  </a:lnTo>
                  <a:lnTo>
                    <a:pt x="13752" y="75443"/>
                  </a:lnTo>
                  <a:lnTo>
                    <a:pt x="13373" y="73551"/>
                  </a:lnTo>
                  <a:lnTo>
                    <a:pt x="12995" y="72037"/>
                  </a:lnTo>
                  <a:lnTo>
                    <a:pt x="12616" y="70523"/>
                  </a:lnTo>
                  <a:lnTo>
                    <a:pt x="11481" y="67495"/>
                  </a:lnTo>
                  <a:lnTo>
                    <a:pt x="10093" y="64468"/>
                  </a:lnTo>
                  <a:lnTo>
                    <a:pt x="8705" y="61566"/>
                  </a:lnTo>
                  <a:lnTo>
                    <a:pt x="7065" y="57781"/>
                  </a:lnTo>
                  <a:lnTo>
                    <a:pt x="5425" y="53870"/>
                  </a:lnTo>
                  <a:lnTo>
                    <a:pt x="3911" y="50086"/>
                  </a:lnTo>
                  <a:lnTo>
                    <a:pt x="2523" y="46175"/>
                  </a:lnTo>
                  <a:lnTo>
                    <a:pt x="2397" y="46048"/>
                  </a:lnTo>
                  <a:lnTo>
                    <a:pt x="2271" y="46175"/>
                  </a:lnTo>
                  <a:lnTo>
                    <a:pt x="2145" y="46175"/>
                  </a:lnTo>
                  <a:lnTo>
                    <a:pt x="3154" y="49581"/>
                  </a:lnTo>
                  <a:lnTo>
                    <a:pt x="4164" y="52861"/>
                  </a:lnTo>
                  <a:lnTo>
                    <a:pt x="5425" y="56141"/>
                  </a:lnTo>
                  <a:lnTo>
                    <a:pt x="6687" y="59295"/>
                  </a:lnTo>
                  <a:lnTo>
                    <a:pt x="9336" y="65098"/>
                  </a:lnTo>
                  <a:lnTo>
                    <a:pt x="10471" y="68000"/>
                  </a:lnTo>
                  <a:lnTo>
                    <a:pt x="11607" y="70902"/>
                  </a:lnTo>
                  <a:lnTo>
                    <a:pt x="11985" y="72416"/>
                  </a:lnTo>
                  <a:lnTo>
                    <a:pt x="12364" y="73930"/>
                  </a:lnTo>
                  <a:lnTo>
                    <a:pt x="12490" y="75317"/>
                  </a:lnTo>
                  <a:lnTo>
                    <a:pt x="12742" y="76831"/>
                  </a:lnTo>
                  <a:lnTo>
                    <a:pt x="12742" y="79859"/>
                  </a:lnTo>
                  <a:lnTo>
                    <a:pt x="12616" y="82887"/>
                  </a:lnTo>
                  <a:lnTo>
                    <a:pt x="12112" y="85915"/>
                  </a:lnTo>
                  <a:lnTo>
                    <a:pt x="11481" y="88942"/>
                  </a:lnTo>
                  <a:lnTo>
                    <a:pt x="10598" y="91844"/>
                  </a:lnTo>
                  <a:lnTo>
                    <a:pt x="9462" y="94620"/>
                  </a:lnTo>
                  <a:lnTo>
                    <a:pt x="5425" y="100675"/>
                  </a:lnTo>
                  <a:lnTo>
                    <a:pt x="5930" y="98909"/>
                  </a:lnTo>
                  <a:lnTo>
                    <a:pt x="6434" y="96891"/>
                  </a:lnTo>
                  <a:lnTo>
                    <a:pt x="6687" y="94998"/>
                  </a:lnTo>
                  <a:lnTo>
                    <a:pt x="6813" y="92980"/>
                  </a:lnTo>
                  <a:lnTo>
                    <a:pt x="6813" y="91087"/>
                  </a:lnTo>
                  <a:lnTo>
                    <a:pt x="6813" y="89069"/>
                  </a:lnTo>
                  <a:lnTo>
                    <a:pt x="6561" y="85536"/>
                  </a:lnTo>
                  <a:lnTo>
                    <a:pt x="6434" y="85284"/>
                  </a:lnTo>
                  <a:lnTo>
                    <a:pt x="6182" y="85284"/>
                  </a:lnTo>
                  <a:lnTo>
                    <a:pt x="6056" y="85536"/>
                  </a:lnTo>
                  <a:lnTo>
                    <a:pt x="6182" y="88059"/>
                  </a:lnTo>
                  <a:lnTo>
                    <a:pt x="6056" y="90583"/>
                  </a:lnTo>
                  <a:lnTo>
                    <a:pt x="5804" y="93106"/>
                  </a:lnTo>
                  <a:lnTo>
                    <a:pt x="5425" y="95629"/>
                  </a:lnTo>
                  <a:lnTo>
                    <a:pt x="4920" y="97774"/>
                  </a:lnTo>
                  <a:lnTo>
                    <a:pt x="4290" y="99918"/>
                  </a:lnTo>
                  <a:lnTo>
                    <a:pt x="3659" y="101937"/>
                  </a:lnTo>
                  <a:lnTo>
                    <a:pt x="3028" y="104082"/>
                  </a:lnTo>
                  <a:lnTo>
                    <a:pt x="0" y="107992"/>
                  </a:lnTo>
                  <a:lnTo>
                    <a:pt x="0" y="108245"/>
                  </a:lnTo>
                  <a:lnTo>
                    <a:pt x="0" y="108497"/>
                  </a:lnTo>
                  <a:lnTo>
                    <a:pt x="505" y="108497"/>
                  </a:lnTo>
                  <a:lnTo>
                    <a:pt x="2650" y="106226"/>
                  </a:lnTo>
                  <a:lnTo>
                    <a:pt x="4668" y="103955"/>
                  </a:lnTo>
                  <a:lnTo>
                    <a:pt x="6561" y="101432"/>
                  </a:lnTo>
                  <a:lnTo>
                    <a:pt x="8453" y="98909"/>
                  </a:lnTo>
                  <a:lnTo>
                    <a:pt x="10219" y="96386"/>
                  </a:lnTo>
                  <a:lnTo>
                    <a:pt x="11859" y="93737"/>
                  </a:lnTo>
                  <a:lnTo>
                    <a:pt x="15139" y="88438"/>
                  </a:lnTo>
                  <a:lnTo>
                    <a:pt x="16906" y="86672"/>
                  </a:lnTo>
                  <a:lnTo>
                    <a:pt x="18672" y="84779"/>
                  </a:lnTo>
                  <a:lnTo>
                    <a:pt x="20312" y="82887"/>
                  </a:lnTo>
                  <a:lnTo>
                    <a:pt x="21952" y="80994"/>
                  </a:lnTo>
                  <a:lnTo>
                    <a:pt x="24980" y="76957"/>
                  </a:lnTo>
                  <a:lnTo>
                    <a:pt x="27881" y="72794"/>
                  </a:lnTo>
                  <a:lnTo>
                    <a:pt x="31035" y="67874"/>
                  </a:lnTo>
                  <a:lnTo>
                    <a:pt x="34063" y="62828"/>
                  </a:lnTo>
                  <a:lnTo>
                    <a:pt x="36839" y="57655"/>
                  </a:lnTo>
                  <a:lnTo>
                    <a:pt x="39362" y="52356"/>
                  </a:lnTo>
                  <a:lnTo>
                    <a:pt x="39236" y="52356"/>
                  </a:lnTo>
                  <a:lnTo>
                    <a:pt x="36460" y="57277"/>
                  </a:lnTo>
                  <a:lnTo>
                    <a:pt x="33685" y="62071"/>
                  </a:lnTo>
                  <a:lnTo>
                    <a:pt x="30531" y="66865"/>
                  </a:lnTo>
                  <a:lnTo>
                    <a:pt x="27377" y="71406"/>
                  </a:lnTo>
                  <a:lnTo>
                    <a:pt x="25232" y="74434"/>
                  </a:lnTo>
                  <a:lnTo>
                    <a:pt x="22835" y="77336"/>
                  </a:lnTo>
                  <a:lnTo>
                    <a:pt x="18167" y="83013"/>
                  </a:lnTo>
                  <a:lnTo>
                    <a:pt x="19429" y="80742"/>
                  </a:lnTo>
                  <a:lnTo>
                    <a:pt x="20690" y="78471"/>
                  </a:lnTo>
                  <a:lnTo>
                    <a:pt x="21700" y="76074"/>
                  </a:lnTo>
                  <a:lnTo>
                    <a:pt x="22709" y="73677"/>
                  </a:lnTo>
                  <a:lnTo>
                    <a:pt x="23340" y="71533"/>
                  </a:lnTo>
                  <a:lnTo>
                    <a:pt x="23970" y="69514"/>
                  </a:lnTo>
                  <a:lnTo>
                    <a:pt x="24349" y="67369"/>
                  </a:lnTo>
                  <a:lnTo>
                    <a:pt x="24727" y="65225"/>
                  </a:lnTo>
                  <a:lnTo>
                    <a:pt x="25863" y="62197"/>
                  </a:lnTo>
                  <a:lnTo>
                    <a:pt x="27124" y="59169"/>
                  </a:lnTo>
                  <a:lnTo>
                    <a:pt x="28260" y="56267"/>
                  </a:lnTo>
                  <a:lnTo>
                    <a:pt x="29648" y="53366"/>
                  </a:lnTo>
                  <a:lnTo>
                    <a:pt x="29648" y="53240"/>
                  </a:lnTo>
                  <a:lnTo>
                    <a:pt x="29521" y="53240"/>
                  </a:lnTo>
                  <a:lnTo>
                    <a:pt x="28260" y="55132"/>
                  </a:lnTo>
                  <a:lnTo>
                    <a:pt x="26998" y="57150"/>
                  </a:lnTo>
                  <a:lnTo>
                    <a:pt x="25989" y="59169"/>
                  </a:lnTo>
                  <a:lnTo>
                    <a:pt x="25106" y="61188"/>
                  </a:lnTo>
                  <a:lnTo>
                    <a:pt x="25106" y="60557"/>
                  </a:lnTo>
                  <a:lnTo>
                    <a:pt x="25863" y="45292"/>
                  </a:lnTo>
                  <a:lnTo>
                    <a:pt x="26241" y="37722"/>
                  </a:lnTo>
                  <a:lnTo>
                    <a:pt x="26872" y="30152"/>
                  </a:lnTo>
                  <a:lnTo>
                    <a:pt x="27629" y="22583"/>
                  </a:lnTo>
                  <a:lnTo>
                    <a:pt x="28134" y="18798"/>
                  </a:lnTo>
                  <a:lnTo>
                    <a:pt x="28638" y="15013"/>
                  </a:lnTo>
                  <a:lnTo>
                    <a:pt x="29269" y="11229"/>
                  </a:lnTo>
                  <a:lnTo>
                    <a:pt x="30152" y="7570"/>
                  </a:lnTo>
                  <a:lnTo>
                    <a:pt x="31035" y="3785"/>
                  </a:lnTo>
                  <a:lnTo>
                    <a:pt x="32045" y="127"/>
                  </a:lnTo>
                  <a:lnTo>
                    <a:pt x="32045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37"/>
          <p:cNvSpPr txBox="1">
            <a:spLocks noGrp="1"/>
          </p:cNvSpPr>
          <p:nvPr>
            <p:ph type="title"/>
          </p:nvPr>
        </p:nvSpPr>
        <p:spPr>
          <a:xfrm>
            <a:off x="720000" y="1340475"/>
            <a:ext cx="2099400" cy="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32" name="Google Shape;732;p37"/>
          <p:cNvSpPr txBox="1">
            <a:spLocks noGrp="1"/>
          </p:cNvSpPr>
          <p:nvPr>
            <p:ph type="subTitle" idx="1"/>
          </p:nvPr>
        </p:nvSpPr>
        <p:spPr>
          <a:xfrm>
            <a:off x="720000" y="2321900"/>
            <a:ext cx="26958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37"/>
          <p:cNvSpPr/>
          <p:nvPr/>
        </p:nvSpPr>
        <p:spPr>
          <a:xfrm>
            <a:off x="2682859" y="3370082"/>
            <a:ext cx="947588" cy="373640"/>
          </a:xfrm>
          <a:custGeom>
            <a:avLst/>
            <a:gdLst/>
            <a:ahLst/>
            <a:cxnLst/>
            <a:rect l="l" t="t" r="r" b="b"/>
            <a:pathLst>
              <a:path w="44156" h="17411" extrusionOk="0">
                <a:moveTo>
                  <a:pt x="25611" y="1"/>
                </a:moveTo>
                <a:lnTo>
                  <a:pt x="24349" y="379"/>
                </a:lnTo>
                <a:lnTo>
                  <a:pt x="23214" y="757"/>
                </a:lnTo>
                <a:lnTo>
                  <a:pt x="22204" y="1262"/>
                </a:lnTo>
                <a:lnTo>
                  <a:pt x="21321" y="1893"/>
                </a:lnTo>
                <a:lnTo>
                  <a:pt x="20438" y="2650"/>
                </a:lnTo>
                <a:lnTo>
                  <a:pt x="19681" y="3407"/>
                </a:lnTo>
                <a:lnTo>
                  <a:pt x="19050" y="4290"/>
                </a:lnTo>
                <a:lnTo>
                  <a:pt x="17915" y="5930"/>
                </a:lnTo>
                <a:lnTo>
                  <a:pt x="17158" y="7318"/>
                </a:lnTo>
                <a:lnTo>
                  <a:pt x="16653" y="8579"/>
                </a:lnTo>
                <a:lnTo>
                  <a:pt x="16023" y="8075"/>
                </a:lnTo>
                <a:lnTo>
                  <a:pt x="15392" y="7444"/>
                </a:lnTo>
                <a:lnTo>
                  <a:pt x="14509" y="6939"/>
                </a:lnTo>
                <a:lnTo>
                  <a:pt x="13499" y="6435"/>
                </a:lnTo>
                <a:lnTo>
                  <a:pt x="12364" y="6056"/>
                </a:lnTo>
                <a:lnTo>
                  <a:pt x="11229" y="6056"/>
                </a:lnTo>
                <a:lnTo>
                  <a:pt x="10598" y="6182"/>
                </a:lnTo>
                <a:lnTo>
                  <a:pt x="9967" y="6561"/>
                </a:lnTo>
                <a:lnTo>
                  <a:pt x="9462" y="6939"/>
                </a:lnTo>
                <a:lnTo>
                  <a:pt x="8831" y="7318"/>
                </a:lnTo>
                <a:lnTo>
                  <a:pt x="7822" y="8327"/>
                </a:lnTo>
                <a:lnTo>
                  <a:pt x="6939" y="9462"/>
                </a:lnTo>
                <a:lnTo>
                  <a:pt x="6182" y="10598"/>
                </a:lnTo>
                <a:lnTo>
                  <a:pt x="5299" y="12616"/>
                </a:lnTo>
                <a:lnTo>
                  <a:pt x="4921" y="13373"/>
                </a:lnTo>
                <a:lnTo>
                  <a:pt x="4290" y="13752"/>
                </a:lnTo>
                <a:lnTo>
                  <a:pt x="2902" y="14635"/>
                </a:lnTo>
                <a:lnTo>
                  <a:pt x="1262" y="15897"/>
                </a:lnTo>
                <a:lnTo>
                  <a:pt x="505" y="16654"/>
                </a:lnTo>
                <a:lnTo>
                  <a:pt x="0" y="17410"/>
                </a:lnTo>
                <a:lnTo>
                  <a:pt x="44156" y="17284"/>
                </a:lnTo>
                <a:lnTo>
                  <a:pt x="43777" y="16906"/>
                </a:lnTo>
                <a:lnTo>
                  <a:pt x="42768" y="15897"/>
                </a:lnTo>
                <a:lnTo>
                  <a:pt x="42011" y="15266"/>
                </a:lnTo>
                <a:lnTo>
                  <a:pt x="41254" y="14761"/>
                </a:lnTo>
                <a:lnTo>
                  <a:pt x="40371" y="14383"/>
                </a:lnTo>
                <a:lnTo>
                  <a:pt x="39488" y="14130"/>
                </a:lnTo>
                <a:lnTo>
                  <a:pt x="38605" y="11859"/>
                </a:lnTo>
                <a:lnTo>
                  <a:pt x="37596" y="9715"/>
                </a:lnTo>
                <a:lnTo>
                  <a:pt x="36208" y="7065"/>
                </a:lnTo>
                <a:lnTo>
                  <a:pt x="35325" y="5804"/>
                </a:lnTo>
                <a:lnTo>
                  <a:pt x="34316" y="4542"/>
                </a:lnTo>
                <a:lnTo>
                  <a:pt x="33306" y="3281"/>
                </a:lnTo>
                <a:lnTo>
                  <a:pt x="32171" y="2271"/>
                </a:lnTo>
                <a:lnTo>
                  <a:pt x="31035" y="1262"/>
                </a:lnTo>
                <a:lnTo>
                  <a:pt x="29774" y="631"/>
                </a:lnTo>
                <a:lnTo>
                  <a:pt x="28386" y="127"/>
                </a:lnTo>
                <a:lnTo>
                  <a:pt x="27629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7"/>
          <p:cNvSpPr/>
          <p:nvPr/>
        </p:nvSpPr>
        <p:spPr>
          <a:xfrm>
            <a:off x="2854966" y="970107"/>
            <a:ext cx="1046099" cy="336934"/>
          </a:xfrm>
          <a:custGeom>
            <a:avLst/>
            <a:gdLst/>
            <a:ahLst/>
            <a:cxnLst/>
            <a:rect l="l" t="t" r="r" b="b"/>
            <a:pathLst>
              <a:path w="56016" h="18042" extrusionOk="0">
                <a:moveTo>
                  <a:pt x="22583" y="1"/>
                </a:moveTo>
                <a:lnTo>
                  <a:pt x="21700" y="127"/>
                </a:lnTo>
                <a:lnTo>
                  <a:pt x="20817" y="379"/>
                </a:lnTo>
                <a:lnTo>
                  <a:pt x="19934" y="631"/>
                </a:lnTo>
                <a:lnTo>
                  <a:pt x="18168" y="1388"/>
                </a:lnTo>
                <a:lnTo>
                  <a:pt x="16654" y="2398"/>
                </a:lnTo>
                <a:lnTo>
                  <a:pt x="15140" y="3533"/>
                </a:lnTo>
                <a:lnTo>
                  <a:pt x="13878" y="4795"/>
                </a:lnTo>
                <a:lnTo>
                  <a:pt x="12617" y="6182"/>
                </a:lnTo>
                <a:lnTo>
                  <a:pt x="11481" y="7570"/>
                </a:lnTo>
                <a:lnTo>
                  <a:pt x="10598" y="8832"/>
                </a:lnTo>
                <a:lnTo>
                  <a:pt x="8958" y="11355"/>
                </a:lnTo>
                <a:lnTo>
                  <a:pt x="8075" y="12995"/>
                </a:lnTo>
                <a:lnTo>
                  <a:pt x="7696" y="13752"/>
                </a:lnTo>
                <a:lnTo>
                  <a:pt x="6435" y="13878"/>
                </a:lnTo>
                <a:lnTo>
                  <a:pt x="5173" y="14130"/>
                </a:lnTo>
                <a:lnTo>
                  <a:pt x="4164" y="14383"/>
                </a:lnTo>
                <a:lnTo>
                  <a:pt x="3281" y="14635"/>
                </a:lnTo>
                <a:lnTo>
                  <a:pt x="2524" y="15014"/>
                </a:lnTo>
                <a:lnTo>
                  <a:pt x="1893" y="15392"/>
                </a:lnTo>
                <a:lnTo>
                  <a:pt x="1010" y="16149"/>
                </a:lnTo>
                <a:lnTo>
                  <a:pt x="505" y="16780"/>
                </a:lnTo>
                <a:lnTo>
                  <a:pt x="127" y="17411"/>
                </a:lnTo>
                <a:lnTo>
                  <a:pt x="1" y="18041"/>
                </a:lnTo>
                <a:lnTo>
                  <a:pt x="56015" y="17915"/>
                </a:lnTo>
                <a:lnTo>
                  <a:pt x="55637" y="17158"/>
                </a:lnTo>
                <a:lnTo>
                  <a:pt x="55006" y="16401"/>
                </a:lnTo>
                <a:lnTo>
                  <a:pt x="54123" y="15770"/>
                </a:lnTo>
                <a:lnTo>
                  <a:pt x="53366" y="15140"/>
                </a:lnTo>
                <a:lnTo>
                  <a:pt x="51852" y="14257"/>
                </a:lnTo>
                <a:lnTo>
                  <a:pt x="51221" y="13878"/>
                </a:lnTo>
                <a:lnTo>
                  <a:pt x="50717" y="12616"/>
                </a:lnTo>
                <a:lnTo>
                  <a:pt x="50212" y="11355"/>
                </a:lnTo>
                <a:lnTo>
                  <a:pt x="49455" y="9841"/>
                </a:lnTo>
                <a:lnTo>
                  <a:pt x="48572" y="8327"/>
                </a:lnTo>
                <a:lnTo>
                  <a:pt x="47436" y="6813"/>
                </a:lnTo>
                <a:lnTo>
                  <a:pt x="46806" y="6182"/>
                </a:lnTo>
                <a:lnTo>
                  <a:pt x="46175" y="5552"/>
                </a:lnTo>
                <a:lnTo>
                  <a:pt x="45418" y="5173"/>
                </a:lnTo>
                <a:lnTo>
                  <a:pt x="44661" y="4795"/>
                </a:lnTo>
                <a:lnTo>
                  <a:pt x="43904" y="4668"/>
                </a:lnTo>
                <a:lnTo>
                  <a:pt x="43147" y="4668"/>
                </a:lnTo>
                <a:lnTo>
                  <a:pt x="42390" y="4795"/>
                </a:lnTo>
                <a:lnTo>
                  <a:pt x="41633" y="5173"/>
                </a:lnTo>
                <a:lnTo>
                  <a:pt x="40750" y="5552"/>
                </a:lnTo>
                <a:lnTo>
                  <a:pt x="40119" y="6056"/>
                </a:lnTo>
                <a:lnTo>
                  <a:pt x="38605" y="7192"/>
                </a:lnTo>
                <a:lnTo>
                  <a:pt x="37470" y="8453"/>
                </a:lnTo>
                <a:lnTo>
                  <a:pt x="36461" y="9589"/>
                </a:lnTo>
                <a:lnTo>
                  <a:pt x="35577" y="10598"/>
                </a:lnTo>
                <a:lnTo>
                  <a:pt x="34947" y="9210"/>
                </a:lnTo>
                <a:lnTo>
                  <a:pt x="34190" y="7696"/>
                </a:lnTo>
                <a:lnTo>
                  <a:pt x="33054" y="5930"/>
                </a:lnTo>
                <a:lnTo>
                  <a:pt x="31667" y="4038"/>
                </a:lnTo>
                <a:lnTo>
                  <a:pt x="30783" y="3155"/>
                </a:lnTo>
                <a:lnTo>
                  <a:pt x="29900" y="2398"/>
                </a:lnTo>
                <a:lnTo>
                  <a:pt x="28891" y="1641"/>
                </a:lnTo>
                <a:lnTo>
                  <a:pt x="27882" y="1010"/>
                </a:lnTo>
                <a:lnTo>
                  <a:pt x="26746" y="505"/>
                </a:lnTo>
                <a:lnTo>
                  <a:pt x="25485" y="127"/>
                </a:lnTo>
                <a:lnTo>
                  <a:pt x="24476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7"/>
          <p:cNvSpPr/>
          <p:nvPr/>
        </p:nvSpPr>
        <p:spPr>
          <a:xfrm>
            <a:off x="2510977" y="553075"/>
            <a:ext cx="607871" cy="237976"/>
          </a:xfrm>
          <a:custGeom>
            <a:avLst/>
            <a:gdLst/>
            <a:ahLst/>
            <a:cxnLst/>
            <a:rect l="l" t="t" r="r" b="b"/>
            <a:pathLst>
              <a:path w="32550" h="12743" extrusionOk="0">
                <a:moveTo>
                  <a:pt x="12743" y="0"/>
                </a:moveTo>
                <a:lnTo>
                  <a:pt x="11607" y="127"/>
                </a:lnTo>
                <a:lnTo>
                  <a:pt x="10598" y="379"/>
                </a:lnTo>
                <a:lnTo>
                  <a:pt x="9715" y="884"/>
                </a:lnTo>
                <a:lnTo>
                  <a:pt x="8832" y="1641"/>
                </a:lnTo>
                <a:lnTo>
                  <a:pt x="7949" y="2397"/>
                </a:lnTo>
                <a:lnTo>
                  <a:pt x="7192" y="3281"/>
                </a:lnTo>
                <a:lnTo>
                  <a:pt x="6561" y="4164"/>
                </a:lnTo>
                <a:lnTo>
                  <a:pt x="5930" y="5173"/>
                </a:lnTo>
                <a:lnTo>
                  <a:pt x="4795" y="7065"/>
                </a:lnTo>
                <a:lnTo>
                  <a:pt x="4038" y="8705"/>
                </a:lnTo>
                <a:lnTo>
                  <a:pt x="3407" y="10345"/>
                </a:lnTo>
                <a:lnTo>
                  <a:pt x="2776" y="10598"/>
                </a:lnTo>
                <a:lnTo>
                  <a:pt x="2145" y="10850"/>
                </a:lnTo>
                <a:lnTo>
                  <a:pt x="1641" y="11229"/>
                </a:lnTo>
                <a:lnTo>
                  <a:pt x="1136" y="11607"/>
                </a:lnTo>
                <a:lnTo>
                  <a:pt x="379" y="12364"/>
                </a:lnTo>
                <a:lnTo>
                  <a:pt x="1" y="12743"/>
                </a:lnTo>
                <a:lnTo>
                  <a:pt x="32549" y="12743"/>
                </a:lnTo>
                <a:lnTo>
                  <a:pt x="32171" y="12112"/>
                </a:lnTo>
                <a:lnTo>
                  <a:pt x="31540" y="11607"/>
                </a:lnTo>
                <a:lnTo>
                  <a:pt x="30405" y="10724"/>
                </a:lnTo>
                <a:lnTo>
                  <a:pt x="28891" y="9841"/>
                </a:lnTo>
                <a:lnTo>
                  <a:pt x="28639" y="9210"/>
                </a:lnTo>
                <a:lnTo>
                  <a:pt x="27882" y="7696"/>
                </a:lnTo>
                <a:lnTo>
                  <a:pt x="27377" y="6939"/>
                </a:lnTo>
                <a:lnTo>
                  <a:pt x="26746" y="6056"/>
                </a:lnTo>
                <a:lnTo>
                  <a:pt x="25989" y="5299"/>
                </a:lnTo>
                <a:lnTo>
                  <a:pt x="25106" y="4668"/>
                </a:lnTo>
                <a:lnTo>
                  <a:pt x="24728" y="4542"/>
                </a:lnTo>
                <a:lnTo>
                  <a:pt x="24223" y="4416"/>
                </a:lnTo>
                <a:lnTo>
                  <a:pt x="23340" y="4416"/>
                </a:lnTo>
                <a:lnTo>
                  <a:pt x="22583" y="4668"/>
                </a:lnTo>
                <a:lnTo>
                  <a:pt x="21826" y="5047"/>
                </a:lnTo>
                <a:lnTo>
                  <a:pt x="21195" y="5425"/>
                </a:lnTo>
                <a:lnTo>
                  <a:pt x="20691" y="5804"/>
                </a:lnTo>
                <a:lnTo>
                  <a:pt x="20312" y="6308"/>
                </a:lnTo>
                <a:lnTo>
                  <a:pt x="19807" y="5299"/>
                </a:lnTo>
                <a:lnTo>
                  <a:pt x="19303" y="4290"/>
                </a:lnTo>
                <a:lnTo>
                  <a:pt x="18546" y="3028"/>
                </a:lnTo>
                <a:lnTo>
                  <a:pt x="17410" y="1893"/>
                </a:lnTo>
                <a:lnTo>
                  <a:pt x="16906" y="1388"/>
                </a:lnTo>
                <a:lnTo>
                  <a:pt x="16149" y="884"/>
                </a:lnTo>
                <a:lnTo>
                  <a:pt x="15392" y="505"/>
                </a:lnTo>
                <a:lnTo>
                  <a:pt x="14509" y="253"/>
                </a:lnTo>
                <a:lnTo>
                  <a:pt x="13626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37"/>
          <p:cNvSpPr/>
          <p:nvPr/>
        </p:nvSpPr>
        <p:spPr>
          <a:xfrm flipH="1">
            <a:off x="720003" y="4273895"/>
            <a:ext cx="947595" cy="307349"/>
          </a:xfrm>
          <a:custGeom>
            <a:avLst/>
            <a:gdLst/>
            <a:ahLst/>
            <a:cxnLst/>
            <a:rect l="l" t="t" r="r" b="b"/>
            <a:pathLst>
              <a:path w="14299" h="4638" extrusionOk="0">
                <a:moveTo>
                  <a:pt x="5694" y="0"/>
                </a:moveTo>
                <a:lnTo>
                  <a:pt x="5470" y="32"/>
                </a:lnTo>
                <a:lnTo>
                  <a:pt x="5214" y="64"/>
                </a:lnTo>
                <a:lnTo>
                  <a:pt x="4991" y="128"/>
                </a:lnTo>
                <a:lnTo>
                  <a:pt x="4735" y="224"/>
                </a:lnTo>
                <a:lnTo>
                  <a:pt x="4255" y="448"/>
                </a:lnTo>
                <a:lnTo>
                  <a:pt x="3743" y="736"/>
                </a:lnTo>
                <a:lnTo>
                  <a:pt x="3263" y="1087"/>
                </a:lnTo>
                <a:lnTo>
                  <a:pt x="2784" y="1471"/>
                </a:lnTo>
                <a:lnTo>
                  <a:pt x="2336" y="1887"/>
                </a:lnTo>
                <a:lnTo>
                  <a:pt x="1888" y="2335"/>
                </a:lnTo>
                <a:lnTo>
                  <a:pt x="1120" y="3166"/>
                </a:lnTo>
                <a:lnTo>
                  <a:pt x="545" y="3934"/>
                </a:lnTo>
                <a:lnTo>
                  <a:pt x="1" y="4638"/>
                </a:lnTo>
                <a:lnTo>
                  <a:pt x="14298" y="4638"/>
                </a:lnTo>
                <a:lnTo>
                  <a:pt x="14234" y="4254"/>
                </a:lnTo>
                <a:lnTo>
                  <a:pt x="14138" y="3838"/>
                </a:lnTo>
                <a:lnTo>
                  <a:pt x="13946" y="3390"/>
                </a:lnTo>
                <a:lnTo>
                  <a:pt x="13850" y="3134"/>
                </a:lnTo>
                <a:lnTo>
                  <a:pt x="13722" y="2879"/>
                </a:lnTo>
                <a:lnTo>
                  <a:pt x="13562" y="2655"/>
                </a:lnTo>
                <a:lnTo>
                  <a:pt x="13370" y="2463"/>
                </a:lnTo>
                <a:lnTo>
                  <a:pt x="13179" y="2271"/>
                </a:lnTo>
                <a:lnTo>
                  <a:pt x="12955" y="2111"/>
                </a:lnTo>
                <a:lnTo>
                  <a:pt x="12699" y="1983"/>
                </a:lnTo>
                <a:lnTo>
                  <a:pt x="12379" y="1919"/>
                </a:lnTo>
                <a:lnTo>
                  <a:pt x="12091" y="1887"/>
                </a:lnTo>
                <a:lnTo>
                  <a:pt x="11771" y="1887"/>
                </a:lnTo>
                <a:lnTo>
                  <a:pt x="11451" y="1919"/>
                </a:lnTo>
                <a:lnTo>
                  <a:pt x="11164" y="1983"/>
                </a:lnTo>
                <a:lnTo>
                  <a:pt x="10876" y="2079"/>
                </a:lnTo>
                <a:lnTo>
                  <a:pt x="10588" y="2175"/>
                </a:lnTo>
                <a:lnTo>
                  <a:pt x="10076" y="2399"/>
                </a:lnTo>
                <a:lnTo>
                  <a:pt x="9628" y="2655"/>
                </a:lnTo>
                <a:lnTo>
                  <a:pt x="9276" y="2879"/>
                </a:lnTo>
                <a:lnTo>
                  <a:pt x="8957" y="3103"/>
                </a:lnTo>
                <a:lnTo>
                  <a:pt x="8925" y="2975"/>
                </a:lnTo>
                <a:lnTo>
                  <a:pt x="8797" y="2623"/>
                </a:lnTo>
                <a:lnTo>
                  <a:pt x="8605" y="2111"/>
                </a:lnTo>
                <a:lnTo>
                  <a:pt x="8445" y="1855"/>
                </a:lnTo>
                <a:lnTo>
                  <a:pt x="8285" y="1567"/>
                </a:lnTo>
                <a:lnTo>
                  <a:pt x="8093" y="1279"/>
                </a:lnTo>
                <a:lnTo>
                  <a:pt x="7837" y="992"/>
                </a:lnTo>
                <a:lnTo>
                  <a:pt x="7581" y="736"/>
                </a:lnTo>
                <a:lnTo>
                  <a:pt x="7261" y="512"/>
                </a:lnTo>
                <a:lnTo>
                  <a:pt x="6942" y="288"/>
                </a:lnTo>
                <a:lnTo>
                  <a:pt x="6558" y="160"/>
                </a:lnTo>
                <a:lnTo>
                  <a:pt x="6142" y="64"/>
                </a:lnTo>
                <a:lnTo>
                  <a:pt x="569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7370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2781363" y="539496"/>
            <a:ext cx="45147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3419325" y="1856775"/>
            <a:ext cx="3238800" cy="21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rtl="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7735750" y="1276455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017250" y="1066155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 rot="10800000">
            <a:off x="2364337" y="811792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 rot="10800000">
            <a:off x="2167450" y="599013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 rot="10800000">
            <a:off x="1885950" y="809313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1962150" y="2750480"/>
            <a:ext cx="393600" cy="14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1658175" y="539496"/>
            <a:ext cx="67611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2106475" y="1247100"/>
            <a:ext cx="27606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5226375" y="1247100"/>
            <a:ext cx="27606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-21600" y="-2482737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-21600" y="1810463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63621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5038725" y="724075"/>
            <a:ext cx="33852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720000" y="1340475"/>
            <a:ext cx="2154300" cy="9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2"/>
          </p:nvPr>
        </p:nvSpPr>
        <p:spPr>
          <a:xfrm>
            <a:off x="720000" y="2321900"/>
            <a:ext cx="1994700" cy="11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720000" y="39957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 hasCustomPrompt="1"/>
          </p:nvPr>
        </p:nvSpPr>
        <p:spPr>
          <a:xfrm>
            <a:off x="1579875" y="1185500"/>
            <a:ext cx="6917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2245275" y="3271600"/>
            <a:ext cx="5670000" cy="4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2992498" y="487835"/>
            <a:ext cx="631088" cy="631088"/>
          </a:xfrm>
          <a:custGeom>
            <a:avLst/>
            <a:gdLst/>
            <a:ahLst/>
            <a:cxnLst/>
            <a:rect l="l" t="t" r="r" b="b"/>
            <a:pathLst>
              <a:path w="29632" h="29632" extrusionOk="0">
                <a:moveTo>
                  <a:pt x="13357" y="1"/>
                </a:moveTo>
                <a:lnTo>
                  <a:pt x="12010" y="225"/>
                </a:lnTo>
                <a:lnTo>
                  <a:pt x="10551" y="562"/>
                </a:lnTo>
                <a:lnTo>
                  <a:pt x="9204" y="1011"/>
                </a:lnTo>
                <a:lnTo>
                  <a:pt x="7857" y="1684"/>
                </a:lnTo>
                <a:lnTo>
                  <a:pt x="6623" y="2470"/>
                </a:lnTo>
                <a:lnTo>
                  <a:pt x="5388" y="3256"/>
                </a:lnTo>
                <a:lnTo>
                  <a:pt x="4266" y="4378"/>
                </a:lnTo>
                <a:lnTo>
                  <a:pt x="3256" y="5501"/>
                </a:lnTo>
                <a:lnTo>
                  <a:pt x="2470" y="6623"/>
                </a:lnTo>
                <a:lnTo>
                  <a:pt x="1684" y="7970"/>
                </a:lnTo>
                <a:lnTo>
                  <a:pt x="1011" y="9205"/>
                </a:lnTo>
                <a:lnTo>
                  <a:pt x="562" y="10551"/>
                </a:lnTo>
                <a:lnTo>
                  <a:pt x="225" y="12010"/>
                </a:lnTo>
                <a:lnTo>
                  <a:pt x="1" y="13357"/>
                </a:lnTo>
                <a:lnTo>
                  <a:pt x="1" y="14816"/>
                </a:lnTo>
                <a:lnTo>
                  <a:pt x="1" y="16276"/>
                </a:lnTo>
                <a:lnTo>
                  <a:pt x="225" y="17622"/>
                </a:lnTo>
                <a:lnTo>
                  <a:pt x="562" y="19082"/>
                </a:lnTo>
                <a:lnTo>
                  <a:pt x="1011" y="20428"/>
                </a:lnTo>
                <a:lnTo>
                  <a:pt x="1684" y="21775"/>
                </a:lnTo>
                <a:lnTo>
                  <a:pt x="2470" y="23010"/>
                </a:lnTo>
                <a:lnTo>
                  <a:pt x="3256" y="24132"/>
                </a:lnTo>
                <a:lnTo>
                  <a:pt x="4266" y="25367"/>
                </a:lnTo>
                <a:lnTo>
                  <a:pt x="5388" y="26377"/>
                </a:lnTo>
                <a:lnTo>
                  <a:pt x="6623" y="27163"/>
                </a:lnTo>
                <a:lnTo>
                  <a:pt x="7857" y="27948"/>
                </a:lnTo>
                <a:lnTo>
                  <a:pt x="9204" y="28622"/>
                </a:lnTo>
                <a:lnTo>
                  <a:pt x="10551" y="29071"/>
                </a:lnTo>
                <a:lnTo>
                  <a:pt x="12010" y="29408"/>
                </a:lnTo>
                <a:lnTo>
                  <a:pt x="13357" y="29632"/>
                </a:lnTo>
                <a:lnTo>
                  <a:pt x="16275" y="29632"/>
                </a:lnTo>
                <a:lnTo>
                  <a:pt x="17622" y="29408"/>
                </a:lnTo>
                <a:lnTo>
                  <a:pt x="19081" y="29071"/>
                </a:lnTo>
                <a:lnTo>
                  <a:pt x="20428" y="28622"/>
                </a:lnTo>
                <a:lnTo>
                  <a:pt x="21663" y="27948"/>
                </a:lnTo>
                <a:lnTo>
                  <a:pt x="23010" y="27163"/>
                </a:lnTo>
                <a:lnTo>
                  <a:pt x="24132" y="26377"/>
                </a:lnTo>
                <a:lnTo>
                  <a:pt x="25254" y="25367"/>
                </a:lnTo>
                <a:lnTo>
                  <a:pt x="26377" y="24132"/>
                </a:lnTo>
                <a:lnTo>
                  <a:pt x="27162" y="23010"/>
                </a:lnTo>
                <a:lnTo>
                  <a:pt x="27948" y="21775"/>
                </a:lnTo>
                <a:lnTo>
                  <a:pt x="28622" y="20428"/>
                </a:lnTo>
                <a:lnTo>
                  <a:pt x="29070" y="19082"/>
                </a:lnTo>
                <a:lnTo>
                  <a:pt x="29407" y="17622"/>
                </a:lnTo>
                <a:lnTo>
                  <a:pt x="29632" y="16276"/>
                </a:lnTo>
                <a:lnTo>
                  <a:pt x="29632" y="14816"/>
                </a:lnTo>
                <a:lnTo>
                  <a:pt x="29632" y="13357"/>
                </a:lnTo>
                <a:lnTo>
                  <a:pt x="29407" y="12010"/>
                </a:lnTo>
                <a:lnTo>
                  <a:pt x="29070" y="10551"/>
                </a:lnTo>
                <a:lnTo>
                  <a:pt x="28622" y="9205"/>
                </a:lnTo>
                <a:lnTo>
                  <a:pt x="27948" y="7970"/>
                </a:lnTo>
                <a:lnTo>
                  <a:pt x="27162" y="6623"/>
                </a:lnTo>
                <a:lnTo>
                  <a:pt x="26377" y="5501"/>
                </a:lnTo>
                <a:lnTo>
                  <a:pt x="25254" y="4378"/>
                </a:lnTo>
                <a:lnTo>
                  <a:pt x="24132" y="3256"/>
                </a:lnTo>
                <a:lnTo>
                  <a:pt x="23010" y="2470"/>
                </a:lnTo>
                <a:lnTo>
                  <a:pt x="21663" y="1684"/>
                </a:lnTo>
                <a:lnTo>
                  <a:pt x="20428" y="1011"/>
                </a:lnTo>
                <a:lnTo>
                  <a:pt x="19081" y="562"/>
                </a:lnTo>
                <a:lnTo>
                  <a:pt x="17622" y="225"/>
                </a:lnTo>
                <a:lnTo>
                  <a:pt x="16275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6761363" y="986325"/>
            <a:ext cx="984925" cy="387250"/>
          </a:xfrm>
          <a:custGeom>
            <a:avLst/>
            <a:gdLst/>
            <a:ahLst/>
            <a:cxnLst/>
            <a:rect l="l" t="t" r="r" b="b"/>
            <a:pathLst>
              <a:path w="39397" h="15490" extrusionOk="0">
                <a:moveTo>
                  <a:pt x="22897" y="1"/>
                </a:moveTo>
                <a:lnTo>
                  <a:pt x="21775" y="225"/>
                </a:lnTo>
                <a:lnTo>
                  <a:pt x="20765" y="674"/>
                </a:lnTo>
                <a:lnTo>
                  <a:pt x="19867" y="1123"/>
                </a:lnTo>
                <a:lnTo>
                  <a:pt x="18969" y="1684"/>
                </a:lnTo>
                <a:lnTo>
                  <a:pt x="18296" y="2358"/>
                </a:lnTo>
                <a:lnTo>
                  <a:pt x="17622" y="3031"/>
                </a:lnTo>
                <a:lnTo>
                  <a:pt x="17061" y="3817"/>
                </a:lnTo>
                <a:lnTo>
                  <a:pt x="16051" y="5164"/>
                </a:lnTo>
                <a:lnTo>
                  <a:pt x="15377" y="6398"/>
                </a:lnTo>
                <a:lnTo>
                  <a:pt x="14928" y="7633"/>
                </a:lnTo>
                <a:lnTo>
                  <a:pt x="14367" y="7184"/>
                </a:lnTo>
                <a:lnTo>
                  <a:pt x="13806" y="6623"/>
                </a:lnTo>
                <a:lnTo>
                  <a:pt x="13020" y="6062"/>
                </a:lnTo>
                <a:lnTo>
                  <a:pt x="12122" y="5613"/>
                </a:lnTo>
                <a:lnTo>
                  <a:pt x="11112" y="5388"/>
                </a:lnTo>
                <a:lnTo>
                  <a:pt x="10102" y="5388"/>
                </a:lnTo>
                <a:lnTo>
                  <a:pt x="9541" y="5500"/>
                </a:lnTo>
                <a:lnTo>
                  <a:pt x="8980" y="5725"/>
                </a:lnTo>
                <a:lnTo>
                  <a:pt x="8419" y="6062"/>
                </a:lnTo>
                <a:lnTo>
                  <a:pt x="7970" y="6511"/>
                </a:lnTo>
                <a:lnTo>
                  <a:pt x="7072" y="7408"/>
                </a:lnTo>
                <a:lnTo>
                  <a:pt x="6286" y="8419"/>
                </a:lnTo>
                <a:lnTo>
                  <a:pt x="5613" y="9429"/>
                </a:lnTo>
                <a:lnTo>
                  <a:pt x="4715" y="11225"/>
                </a:lnTo>
                <a:lnTo>
                  <a:pt x="4490" y="11898"/>
                </a:lnTo>
                <a:lnTo>
                  <a:pt x="3929" y="12235"/>
                </a:lnTo>
                <a:lnTo>
                  <a:pt x="2694" y="13020"/>
                </a:lnTo>
                <a:lnTo>
                  <a:pt x="1235" y="14143"/>
                </a:lnTo>
                <a:lnTo>
                  <a:pt x="562" y="14816"/>
                </a:lnTo>
                <a:lnTo>
                  <a:pt x="1" y="15490"/>
                </a:lnTo>
                <a:lnTo>
                  <a:pt x="39396" y="15377"/>
                </a:lnTo>
                <a:lnTo>
                  <a:pt x="39060" y="15041"/>
                </a:lnTo>
                <a:lnTo>
                  <a:pt x="38162" y="14031"/>
                </a:lnTo>
                <a:lnTo>
                  <a:pt x="37488" y="13582"/>
                </a:lnTo>
                <a:lnTo>
                  <a:pt x="36815" y="13133"/>
                </a:lnTo>
                <a:lnTo>
                  <a:pt x="36029" y="12796"/>
                </a:lnTo>
                <a:lnTo>
                  <a:pt x="35244" y="12571"/>
                </a:lnTo>
                <a:lnTo>
                  <a:pt x="34458" y="10551"/>
                </a:lnTo>
                <a:lnTo>
                  <a:pt x="33560" y="8531"/>
                </a:lnTo>
                <a:lnTo>
                  <a:pt x="32325" y="6286"/>
                </a:lnTo>
                <a:lnTo>
                  <a:pt x="31540" y="5164"/>
                </a:lnTo>
                <a:lnTo>
                  <a:pt x="30642" y="3929"/>
                </a:lnTo>
                <a:lnTo>
                  <a:pt x="29744" y="2919"/>
                </a:lnTo>
                <a:lnTo>
                  <a:pt x="28734" y="1909"/>
                </a:lnTo>
                <a:lnTo>
                  <a:pt x="27724" y="1123"/>
                </a:lnTo>
                <a:lnTo>
                  <a:pt x="26489" y="562"/>
                </a:lnTo>
                <a:lnTo>
                  <a:pt x="25254" y="113"/>
                </a:lnTo>
                <a:lnTo>
                  <a:pt x="24693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7576575" y="1589138"/>
            <a:ext cx="847425" cy="311500"/>
          </a:xfrm>
          <a:custGeom>
            <a:avLst/>
            <a:gdLst/>
            <a:ahLst/>
            <a:cxnLst/>
            <a:rect l="l" t="t" r="r" b="b"/>
            <a:pathLst>
              <a:path w="33897" h="12460" extrusionOk="0">
                <a:moveTo>
                  <a:pt x="14479" y="1"/>
                </a:moveTo>
                <a:lnTo>
                  <a:pt x="13581" y="225"/>
                </a:lnTo>
                <a:lnTo>
                  <a:pt x="12683" y="674"/>
                </a:lnTo>
                <a:lnTo>
                  <a:pt x="11786" y="1348"/>
                </a:lnTo>
                <a:lnTo>
                  <a:pt x="10888" y="2021"/>
                </a:lnTo>
                <a:lnTo>
                  <a:pt x="10102" y="2807"/>
                </a:lnTo>
                <a:lnTo>
                  <a:pt x="8643" y="4602"/>
                </a:lnTo>
                <a:lnTo>
                  <a:pt x="7296" y="6398"/>
                </a:lnTo>
                <a:lnTo>
                  <a:pt x="6174" y="7970"/>
                </a:lnTo>
                <a:lnTo>
                  <a:pt x="5276" y="9092"/>
                </a:lnTo>
                <a:lnTo>
                  <a:pt x="4939" y="9429"/>
                </a:lnTo>
                <a:lnTo>
                  <a:pt x="4715" y="9541"/>
                </a:lnTo>
                <a:lnTo>
                  <a:pt x="4041" y="9653"/>
                </a:lnTo>
                <a:lnTo>
                  <a:pt x="3368" y="9990"/>
                </a:lnTo>
                <a:lnTo>
                  <a:pt x="2582" y="10439"/>
                </a:lnTo>
                <a:lnTo>
                  <a:pt x="1796" y="11000"/>
                </a:lnTo>
                <a:lnTo>
                  <a:pt x="562" y="12010"/>
                </a:lnTo>
                <a:lnTo>
                  <a:pt x="1" y="12459"/>
                </a:lnTo>
                <a:lnTo>
                  <a:pt x="33897" y="12459"/>
                </a:lnTo>
                <a:lnTo>
                  <a:pt x="33111" y="11337"/>
                </a:lnTo>
                <a:lnTo>
                  <a:pt x="32325" y="10327"/>
                </a:lnTo>
                <a:lnTo>
                  <a:pt x="31540" y="9541"/>
                </a:lnTo>
                <a:lnTo>
                  <a:pt x="30642" y="8868"/>
                </a:lnTo>
                <a:lnTo>
                  <a:pt x="29744" y="8419"/>
                </a:lnTo>
                <a:lnTo>
                  <a:pt x="28958" y="8082"/>
                </a:lnTo>
                <a:lnTo>
                  <a:pt x="28060" y="7745"/>
                </a:lnTo>
                <a:lnTo>
                  <a:pt x="27274" y="7633"/>
                </a:lnTo>
                <a:lnTo>
                  <a:pt x="25815" y="7521"/>
                </a:lnTo>
                <a:lnTo>
                  <a:pt x="24693" y="7633"/>
                </a:lnTo>
                <a:lnTo>
                  <a:pt x="23907" y="7745"/>
                </a:lnTo>
                <a:lnTo>
                  <a:pt x="23571" y="7857"/>
                </a:lnTo>
                <a:lnTo>
                  <a:pt x="23122" y="6623"/>
                </a:lnTo>
                <a:lnTo>
                  <a:pt x="22448" y="5500"/>
                </a:lnTo>
                <a:lnTo>
                  <a:pt x="21550" y="4041"/>
                </a:lnTo>
                <a:lnTo>
                  <a:pt x="20428" y="2694"/>
                </a:lnTo>
                <a:lnTo>
                  <a:pt x="19754" y="2021"/>
                </a:lnTo>
                <a:lnTo>
                  <a:pt x="18969" y="1348"/>
                </a:lnTo>
                <a:lnTo>
                  <a:pt x="18183" y="899"/>
                </a:lnTo>
                <a:lnTo>
                  <a:pt x="17397" y="450"/>
                </a:lnTo>
                <a:lnTo>
                  <a:pt x="16500" y="113"/>
                </a:lnTo>
                <a:lnTo>
                  <a:pt x="15489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2464666" y="791727"/>
            <a:ext cx="795649" cy="311512"/>
          </a:xfrm>
          <a:custGeom>
            <a:avLst/>
            <a:gdLst/>
            <a:ahLst/>
            <a:cxnLst/>
            <a:rect l="l" t="t" r="r" b="b"/>
            <a:pathLst>
              <a:path w="28959" h="11337" extrusionOk="0">
                <a:moveTo>
                  <a:pt x="11337" y="1"/>
                </a:moveTo>
                <a:lnTo>
                  <a:pt x="10327" y="113"/>
                </a:lnTo>
                <a:lnTo>
                  <a:pt x="9429" y="450"/>
                </a:lnTo>
                <a:lnTo>
                  <a:pt x="8643" y="899"/>
                </a:lnTo>
                <a:lnTo>
                  <a:pt x="7857" y="1460"/>
                </a:lnTo>
                <a:lnTo>
                  <a:pt x="7072" y="2133"/>
                </a:lnTo>
                <a:lnTo>
                  <a:pt x="6398" y="2919"/>
                </a:lnTo>
                <a:lnTo>
                  <a:pt x="5837" y="3817"/>
                </a:lnTo>
                <a:lnTo>
                  <a:pt x="5276" y="4603"/>
                </a:lnTo>
                <a:lnTo>
                  <a:pt x="4266" y="6398"/>
                </a:lnTo>
                <a:lnTo>
                  <a:pt x="3592" y="7858"/>
                </a:lnTo>
                <a:lnTo>
                  <a:pt x="3031" y="9204"/>
                </a:lnTo>
                <a:lnTo>
                  <a:pt x="2470" y="9429"/>
                </a:lnTo>
                <a:lnTo>
                  <a:pt x="1909" y="9653"/>
                </a:lnTo>
                <a:lnTo>
                  <a:pt x="899" y="10439"/>
                </a:lnTo>
                <a:lnTo>
                  <a:pt x="225" y="11113"/>
                </a:lnTo>
                <a:lnTo>
                  <a:pt x="1" y="11337"/>
                </a:lnTo>
                <a:lnTo>
                  <a:pt x="28958" y="11337"/>
                </a:lnTo>
                <a:lnTo>
                  <a:pt x="28509" y="10888"/>
                </a:lnTo>
                <a:lnTo>
                  <a:pt x="28060" y="10327"/>
                </a:lnTo>
                <a:lnTo>
                  <a:pt x="27050" y="9541"/>
                </a:lnTo>
                <a:lnTo>
                  <a:pt x="25703" y="8755"/>
                </a:lnTo>
                <a:lnTo>
                  <a:pt x="25479" y="8194"/>
                </a:lnTo>
                <a:lnTo>
                  <a:pt x="24805" y="6960"/>
                </a:lnTo>
                <a:lnTo>
                  <a:pt x="24356" y="6174"/>
                </a:lnTo>
                <a:lnTo>
                  <a:pt x="23795" y="5388"/>
                </a:lnTo>
                <a:lnTo>
                  <a:pt x="23122" y="4715"/>
                </a:lnTo>
                <a:lnTo>
                  <a:pt x="22336" y="4266"/>
                </a:lnTo>
                <a:lnTo>
                  <a:pt x="21999" y="4041"/>
                </a:lnTo>
                <a:lnTo>
                  <a:pt x="21550" y="3929"/>
                </a:lnTo>
                <a:lnTo>
                  <a:pt x="20765" y="3929"/>
                </a:lnTo>
                <a:lnTo>
                  <a:pt x="20091" y="4154"/>
                </a:lnTo>
                <a:lnTo>
                  <a:pt x="19418" y="4490"/>
                </a:lnTo>
                <a:lnTo>
                  <a:pt x="18857" y="4939"/>
                </a:lnTo>
                <a:lnTo>
                  <a:pt x="18408" y="5276"/>
                </a:lnTo>
                <a:lnTo>
                  <a:pt x="18071" y="5613"/>
                </a:lnTo>
                <a:lnTo>
                  <a:pt x="17622" y="4715"/>
                </a:lnTo>
                <a:lnTo>
                  <a:pt x="17173" y="3817"/>
                </a:lnTo>
                <a:lnTo>
                  <a:pt x="16500" y="2807"/>
                </a:lnTo>
                <a:lnTo>
                  <a:pt x="15490" y="1797"/>
                </a:lnTo>
                <a:lnTo>
                  <a:pt x="14928" y="1235"/>
                </a:lnTo>
                <a:lnTo>
                  <a:pt x="14367" y="899"/>
                </a:lnTo>
                <a:lnTo>
                  <a:pt x="13694" y="450"/>
                </a:lnTo>
                <a:lnTo>
                  <a:pt x="12908" y="225"/>
                </a:lnTo>
                <a:lnTo>
                  <a:pt x="12122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 flipH="1">
            <a:off x="366174" y="3705152"/>
            <a:ext cx="5474994" cy="2956204"/>
          </a:xfrm>
          <a:custGeom>
            <a:avLst/>
            <a:gdLst/>
            <a:ahLst/>
            <a:cxnLst/>
            <a:rect l="l" t="t" r="r" b="b"/>
            <a:pathLst>
              <a:path w="224477" h="121218" extrusionOk="0">
                <a:moveTo>
                  <a:pt x="185418" y="0"/>
                </a:moveTo>
                <a:lnTo>
                  <a:pt x="177112" y="15489"/>
                </a:lnTo>
                <a:lnTo>
                  <a:pt x="170827" y="16387"/>
                </a:lnTo>
                <a:lnTo>
                  <a:pt x="160838" y="31876"/>
                </a:lnTo>
                <a:lnTo>
                  <a:pt x="143778" y="14816"/>
                </a:lnTo>
                <a:lnTo>
                  <a:pt x="128176" y="38049"/>
                </a:lnTo>
                <a:lnTo>
                  <a:pt x="113585" y="39396"/>
                </a:lnTo>
                <a:lnTo>
                  <a:pt x="94954" y="59711"/>
                </a:lnTo>
                <a:lnTo>
                  <a:pt x="85526" y="52079"/>
                </a:lnTo>
                <a:lnTo>
                  <a:pt x="72057" y="60385"/>
                </a:lnTo>
                <a:lnTo>
                  <a:pt x="52640" y="40182"/>
                </a:lnTo>
                <a:lnTo>
                  <a:pt x="41865" y="51293"/>
                </a:lnTo>
                <a:lnTo>
                  <a:pt x="29294" y="53313"/>
                </a:lnTo>
                <a:lnTo>
                  <a:pt x="0" y="121218"/>
                </a:lnTo>
                <a:lnTo>
                  <a:pt x="224477" y="121218"/>
                </a:lnTo>
                <a:lnTo>
                  <a:pt x="201693" y="26937"/>
                </a:lnTo>
                <a:lnTo>
                  <a:pt x="185418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/>
          <p:nvPr/>
        </p:nvSpPr>
        <p:spPr>
          <a:xfrm rot="-497524">
            <a:off x="6550795" y="2968332"/>
            <a:ext cx="5474989" cy="2956204"/>
          </a:xfrm>
          <a:custGeom>
            <a:avLst/>
            <a:gdLst/>
            <a:ahLst/>
            <a:cxnLst/>
            <a:rect l="l" t="t" r="r" b="b"/>
            <a:pathLst>
              <a:path w="224477" h="121218" extrusionOk="0">
                <a:moveTo>
                  <a:pt x="185418" y="0"/>
                </a:moveTo>
                <a:lnTo>
                  <a:pt x="177112" y="15489"/>
                </a:lnTo>
                <a:lnTo>
                  <a:pt x="170827" y="16387"/>
                </a:lnTo>
                <a:lnTo>
                  <a:pt x="160838" y="31876"/>
                </a:lnTo>
                <a:lnTo>
                  <a:pt x="143778" y="14816"/>
                </a:lnTo>
                <a:lnTo>
                  <a:pt x="128176" y="38049"/>
                </a:lnTo>
                <a:lnTo>
                  <a:pt x="113585" y="39396"/>
                </a:lnTo>
                <a:lnTo>
                  <a:pt x="94954" y="59711"/>
                </a:lnTo>
                <a:lnTo>
                  <a:pt x="85526" y="52079"/>
                </a:lnTo>
                <a:lnTo>
                  <a:pt x="72057" y="60385"/>
                </a:lnTo>
                <a:lnTo>
                  <a:pt x="52640" y="40182"/>
                </a:lnTo>
                <a:lnTo>
                  <a:pt x="41865" y="51293"/>
                </a:lnTo>
                <a:lnTo>
                  <a:pt x="29294" y="53313"/>
                </a:lnTo>
                <a:lnTo>
                  <a:pt x="0" y="121218"/>
                </a:lnTo>
                <a:lnTo>
                  <a:pt x="224477" y="121218"/>
                </a:lnTo>
                <a:lnTo>
                  <a:pt x="201693" y="26937"/>
                </a:lnTo>
                <a:lnTo>
                  <a:pt x="185418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8;p5">
            <a:extLst>
              <a:ext uri="{FF2B5EF4-FFF2-40B4-BE49-F238E27FC236}">
                <a16:creationId xmlns:a16="http://schemas.microsoft.com/office/drawing/2014/main" id="{548805B5-FDB6-464E-D13F-870E49F5CFB4}"/>
              </a:ext>
            </a:extLst>
          </p:cNvPr>
          <p:cNvSpPr/>
          <p:nvPr userDrawn="1"/>
        </p:nvSpPr>
        <p:spPr>
          <a:xfrm rot="10800000" flipH="1">
            <a:off x="-21600" y="-2482737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49;p5">
            <a:extLst>
              <a:ext uri="{FF2B5EF4-FFF2-40B4-BE49-F238E27FC236}">
                <a16:creationId xmlns:a16="http://schemas.microsoft.com/office/drawing/2014/main" id="{DB178F53-EF59-57E8-C772-B2F2E89E5E88}"/>
              </a:ext>
            </a:extLst>
          </p:cNvPr>
          <p:cNvSpPr/>
          <p:nvPr userDrawn="1"/>
        </p:nvSpPr>
        <p:spPr>
          <a:xfrm>
            <a:off x="-21600" y="1810463"/>
            <a:ext cx="964500" cy="3899700"/>
          </a:xfrm>
          <a:prstGeom prst="round1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A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ignika"/>
              <a:buNone/>
              <a:defRPr sz="3000">
                <a:solidFill>
                  <a:schemeClr val="dk2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47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  <a:defRPr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344400" y="335189"/>
            <a:ext cx="279600" cy="279600"/>
            <a:chOff x="141925" y="223050"/>
            <a:chExt cx="279600" cy="279600"/>
          </a:xfrm>
        </p:grpSpPr>
        <p:sp>
          <p:nvSpPr>
            <p:cNvPr id="9" name="Google Shape;9;p1"/>
            <p:cNvSpPr/>
            <p:nvPr/>
          </p:nvSpPr>
          <p:spPr>
            <a:xfrm>
              <a:off x="141925" y="223050"/>
              <a:ext cx="279600" cy="36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141925" y="466050"/>
              <a:ext cx="279600" cy="36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141925" y="344550"/>
              <a:ext cx="279600" cy="36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70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4" r:id="rId28"/>
    <p:sldLayoutId id="2147483688" r:id="rId29"/>
  </p:sldLayoutIdLst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98">
          <p15:clr>
            <a:srgbClr val="EA4335"/>
          </p15:clr>
        </p15:guide>
        <p15:guide id="5" pos="1047">
          <p15:clr>
            <a:srgbClr val="EA4335"/>
          </p15:clr>
        </p15:guide>
        <p15:guide id="6" pos="3174">
          <p15:clr>
            <a:srgbClr val="EA4335"/>
          </p15:clr>
        </p15:guide>
        <p15:guide id="7" orient="horz" pos="297">
          <p15:clr>
            <a:srgbClr val="EA4335"/>
          </p15:clr>
        </p15:guide>
        <p15:guide id="8" pos="30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1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45"/>
          <p:cNvSpPr/>
          <p:nvPr/>
        </p:nvSpPr>
        <p:spPr>
          <a:xfrm>
            <a:off x="759433" y="729963"/>
            <a:ext cx="6741405" cy="3365400"/>
          </a:xfrm>
          <a:prstGeom prst="roundRect">
            <a:avLst>
              <a:gd name="adj" fmla="val 754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9E4C3E-4C34-D673-A684-3CD4D97F408D}"/>
              </a:ext>
            </a:extLst>
          </p:cNvPr>
          <p:cNvGrpSpPr/>
          <p:nvPr/>
        </p:nvGrpSpPr>
        <p:grpSpPr>
          <a:xfrm>
            <a:off x="6792895" y="1554518"/>
            <a:ext cx="1783509" cy="3046290"/>
            <a:chOff x="6792895" y="1554518"/>
            <a:chExt cx="1783509" cy="3046290"/>
          </a:xfrm>
        </p:grpSpPr>
        <p:sp>
          <p:nvSpPr>
            <p:cNvPr id="1278" name="Google Shape;1278;p45"/>
            <p:cNvSpPr/>
            <p:nvPr/>
          </p:nvSpPr>
          <p:spPr>
            <a:xfrm flipH="1">
              <a:off x="6792895" y="4336113"/>
              <a:ext cx="1783509" cy="264695"/>
            </a:xfrm>
            <a:custGeom>
              <a:avLst/>
              <a:gdLst/>
              <a:ahLst/>
              <a:cxnLst/>
              <a:rect l="l" t="t" r="r" b="b"/>
              <a:pathLst>
                <a:path w="46987" h="6973" extrusionOk="0">
                  <a:moveTo>
                    <a:pt x="23510" y="0"/>
                  </a:moveTo>
                  <a:lnTo>
                    <a:pt x="21111" y="32"/>
                  </a:lnTo>
                  <a:lnTo>
                    <a:pt x="18776" y="64"/>
                  </a:lnTo>
                  <a:lnTo>
                    <a:pt x="16505" y="160"/>
                  </a:lnTo>
                  <a:lnTo>
                    <a:pt x="14362" y="288"/>
                  </a:lnTo>
                  <a:lnTo>
                    <a:pt x="12315" y="416"/>
                  </a:lnTo>
                  <a:lnTo>
                    <a:pt x="10364" y="608"/>
                  </a:lnTo>
                  <a:lnTo>
                    <a:pt x="8573" y="800"/>
                  </a:lnTo>
                  <a:lnTo>
                    <a:pt x="6910" y="1024"/>
                  </a:lnTo>
                  <a:lnTo>
                    <a:pt x="5374" y="1280"/>
                  </a:lnTo>
                  <a:lnTo>
                    <a:pt x="4031" y="1536"/>
                  </a:lnTo>
                  <a:lnTo>
                    <a:pt x="2848" y="1823"/>
                  </a:lnTo>
                  <a:lnTo>
                    <a:pt x="1856" y="2143"/>
                  </a:lnTo>
                  <a:lnTo>
                    <a:pt x="1440" y="2271"/>
                  </a:lnTo>
                  <a:lnTo>
                    <a:pt x="1056" y="2463"/>
                  </a:lnTo>
                  <a:lnTo>
                    <a:pt x="769" y="2623"/>
                  </a:lnTo>
                  <a:lnTo>
                    <a:pt x="481" y="2783"/>
                  </a:lnTo>
                  <a:lnTo>
                    <a:pt x="289" y="2943"/>
                  </a:lnTo>
                  <a:lnTo>
                    <a:pt x="129" y="3135"/>
                  </a:lnTo>
                  <a:lnTo>
                    <a:pt x="33" y="3295"/>
                  </a:lnTo>
                  <a:lnTo>
                    <a:pt x="1" y="3487"/>
                  </a:lnTo>
                  <a:lnTo>
                    <a:pt x="33" y="3679"/>
                  </a:lnTo>
                  <a:lnTo>
                    <a:pt x="129" y="3839"/>
                  </a:lnTo>
                  <a:lnTo>
                    <a:pt x="289" y="4030"/>
                  </a:lnTo>
                  <a:lnTo>
                    <a:pt x="481" y="4190"/>
                  </a:lnTo>
                  <a:lnTo>
                    <a:pt x="769" y="4350"/>
                  </a:lnTo>
                  <a:lnTo>
                    <a:pt x="1056" y="4510"/>
                  </a:lnTo>
                  <a:lnTo>
                    <a:pt x="1440" y="4670"/>
                  </a:lnTo>
                  <a:lnTo>
                    <a:pt x="1856" y="4830"/>
                  </a:lnTo>
                  <a:lnTo>
                    <a:pt x="2848" y="5150"/>
                  </a:lnTo>
                  <a:lnTo>
                    <a:pt x="4031" y="5438"/>
                  </a:lnTo>
                  <a:lnTo>
                    <a:pt x="5374" y="5694"/>
                  </a:lnTo>
                  <a:lnTo>
                    <a:pt x="6910" y="5950"/>
                  </a:lnTo>
                  <a:lnTo>
                    <a:pt x="8573" y="6173"/>
                  </a:lnTo>
                  <a:lnTo>
                    <a:pt x="10364" y="6365"/>
                  </a:lnTo>
                  <a:lnTo>
                    <a:pt x="12315" y="6557"/>
                  </a:lnTo>
                  <a:lnTo>
                    <a:pt x="14362" y="6685"/>
                  </a:lnTo>
                  <a:lnTo>
                    <a:pt x="16505" y="6813"/>
                  </a:lnTo>
                  <a:lnTo>
                    <a:pt x="18776" y="6909"/>
                  </a:lnTo>
                  <a:lnTo>
                    <a:pt x="21111" y="6941"/>
                  </a:lnTo>
                  <a:lnTo>
                    <a:pt x="23510" y="6973"/>
                  </a:lnTo>
                  <a:lnTo>
                    <a:pt x="25908" y="6941"/>
                  </a:lnTo>
                  <a:lnTo>
                    <a:pt x="28243" y="6909"/>
                  </a:lnTo>
                  <a:lnTo>
                    <a:pt x="30482" y="6813"/>
                  </a:lnTo>
                  <a:lnTo>
                    <a:pt x="32657" y="6685"/>
                  </a:lnTo>
                  <a:lnTo>
                    <a:pt x="34704" y="6557"/>
                  </a:lnTo>
                  <a:lnTo>
                    <a:pt x="36623" y="6365"/>
                  </a:lnTo>
                  <a:lnTo>
                    <a:pt x="38446" y="6173"/>
                  </a:lnTo>
                  <a:lnTo>
                    <a:pt x="40110" y="5950"/>
                  </a:lnTo>
                  <a:lnTo>
                    <a:pt x="41613" y="5694"/>
                  </a:lnTo>
                  <a:lnTo>
                    <a:pt x="42988" y="5438"/>
                  </a:lnTo>
                  <a:lnTo>
                    <a:pt x="44140" y="5150"/>
                  </a:lnTo>
                  <a:lnTo>
                    <a:pt x="45131" y="4830"/>
                  </a:lnTo>
                  <a:lnTo>
                    <a:pt x="45547" y="4670"/>
                  </a:lnTo>
                  <a:lnTo>
                    <a:pt x="45931" y="4510"/>
                  </a:lnTo>
                  <a:lnTo>
                    <a:pt x="46251" y="4350"/>
                  </a:lnTo>
                  <a:lnTo>
                    <a:pt x="46506" y="4190"/>
                  </a:lnTo>
                  <a:lnTo>
                    <a:pt x="46730" y="4030"/>
                  </a:lnTo>
                  <a:lnTo>
                    <a:pt x="46858" y="3839"/>
                  </a:lnTo>
                  <a:lnTo>
                    <a:pt x="46954" y="3679"/>
                  </a:lnTo>
                  <a:lnTo>
                    <a:pt x="46986" y="3487"/>
                  </a:lnTo>
                  <a:lnTo>
                    <a:pt x="46954" y="3295"/>
                  </a:lnTo>
                  <a:lnTo>
                    <a:pt x="46858" y="3135"/>
                  </a:lnTo>
                  <a:lnTo>
                    <a:pt x="46730" y="2943"/>
                  </a:lnTo>
                  <a:lnTo>
                    <a:pt x="46506" y="2783"/>
                  </a:lnTo>
                  <a:lnTo>
                    <a:pt x="46251" y="2623"/>
                  </a:lnTo>
                  <a:lnTo>
                    <a:pt x="45931" y="2463"/>
                  </a:lnTo>
                  <a:lnTo>
                    <a:pt x="45547" y="2271"/>
                  </a:lnTo>
                  <a:lnTo>
                    <a:pt x="45131" y="2143"/>
                  </a:lnTo>
                  <a:lnTo>
                    <a:pt x="44140" y="1823"/>
                  </a:lnTo>
                  <a:lnTo>
                    <a:pt x="42988" y="1536"/>
                  </a:lnTo>
                  <a:lnTo>
                    <a:pt x="41613" y="1280"/>
                  </a:lnTo>
                  <a:lnTo>
                    <a:pt x="40110" y="1024"/>
                  </a:lnTo>
                  <a:lnTo>
                    <a:pt x="38446" y="800"/>
                  </a:lnTo>
                  <a:lnTo>
                    <a:pt x="36623" y="608"/>
                  </a:lnTo>
                  <a:lnTo>
                    <a:pt x="34704" y="416"/>
                  </a:lnTo>
                  <a:lnTo>
                    <a:pt x="32657" y="288"/>
                  </a:lnTo>
                  <a:lnTo>
                    <a:pt x="30482" y="160"/>
                  </a:lnTo>
                  <a:lnTo>
                    <a:pt x="28243" y="64"/>
                  </a:lnTo>
                  <a:lnTo>
                    <a:pt x="25908" y="32"/>
                  </a:lnTo>
                  <a:lnTo>
                    <a:pt x="23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5"/>
            <p:cNvSpPr/>
            <p:nvPr/>
          </p:nvSpPr>
          <p:spPr>
            <a:xfrm flipH="1">
              <a:off x="7288240" y="3889324"/>
              <a:ext cx="637420" cy="531820"/>
            </a:xfrm>
            <a:custGeom>
              <a:avLst/>
              <a:gdLst/>
              <a:ahLst/>
              <a:cxnLst/>
              <a:rect l="l" t="t" r="r" b="b"/>
              <a:pathLst>
                <a:path w="16793" h="14010" extrusionOk="0">
                  <a:moveTo>
                    <a:pt x="9340" y="0"/>
                  </a:moveTo>
                  <a:lnTo>
                    <a:pt x="1" y="64"/>
                  </a:lnTo>
                  <a:lnTo>
                    <a:pt x="1120" y="7516"/>
                  </a:lnTo>
                  <a:lnTo>
                    <a:pt x="1184" y="9148"/>
                  </a:lnTo>
                  <a:lnTo>
                    <a:pt x="1248" y="10875"/>
                  </a:lnTo>
                  <a:lnTo>
                    <a:pt x="1344" y="12346"/>
                  </a:lnTo>
                  <a:lnTo>
                    <a:pt x="1376" y="12890"/>
                  </a:lnTo>
                  <a:lnTo>
                    <a:pt x="1440" y="13338"/>
                  </a:lnTo>
                  <a:lnTo>
                    <a:pt x="1504" y="13625"/>
                  </a:lnTo>
                  <a:lnTo>
                    <a:pt x="1536" y="13721"/>
                  </a:lnTo>
                  <a:lnTo>
                    <a:pt x="1600" y="13753"/>
                  </a:lnTo>
                  <a:lnTo>
                    <a:pt x="1824" y="13817"/>
                  </a:lnTo>
                  <a:lnTo>
                    <a:pt x="2367" y="13881"/>
                  </a:lnTo>
                  <a:lnTo>
                    <a:pt x="4095" y="13945"/>
                  </a:lnTo>
                  <a:lnTo>
                    <a:pt x="6430" y="14009"/>
                  </a:lnTo>
                  <a:lnTo>
                    <a:pt x="11771" y="14009"/>
                  </a:lnTo>
                  <a:lnTo>
                    <a:pt x="14106" y="13977"/>
                  </a:lnTo>
                  <a:lnTo>
                    <a:pt x="15801" y="13945"/>
                  </a:lnTo>
                  <a:lnTo>
                    <a:pt x="16345" y="13913"/>
                  </a:lnTo>
                  <a:lnTo>
                    <a:pt x="16569" y="13881"/>
                  </a:lnTo>
                  <a:lnTo>
                    <a:pt x="16665" y="13849"/>
                  </a:lnTo>
                  <a:lnTo>
                    <a:pt x="16729" y="13785"/>
                  </a:lnTo>
                  <a:lnTo>
                    <a:pt x="16761" y="13689"/>
                  </a:lnTo>
                  <a:lnTo>
                    <a:pt x="16793" y="13562"/>
                  </a:lnTo>
                  <a:lnTo>
                    <a:pt x="16793" y="13306"/>
                  </a:lnTo>
                  <a:lnTo>
                    <a:pt x="16729" y="12986"/>
                  </a:lnTo>
                  <a:lnTo>
                    <a:pt x="16601" y="12666"/>
                  </a:lnTo>
                  <a:lnTo>
                    <a:pt x="16473" y="12346"/>
                  </a:lnTo>
                  <a:lnTo>
                    <a:pt x="16281" y="12090"/>
                  </a:lnTo>
                  <a:lnTo>
                    <a:pt x="16089" y="11898"/>
                  </a:lnTo>
                  <a:lnTo>
                    <a:pt x="15673" y="11642"/>
                  </a:lnTo>
                  <a:lnTo>
                    <a:pt x="14937" y="11259"/>
                  </a:lnTo>
                  <a:lnTo>
                    <a:pt x="12922" y="10331"/>
                  </a:lnTo>
                  <a:lnTo>
                    <a:pt x="10204" y="9084"/>
                  </a:lnTo>
                  <a:lnTo>
                    <a:pt x="10236" y="7452"/>
                  </a:lnTo>
                  <a:lnTo>
                    <a:pt x="9340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5"/>
            <p:cNvSpPr/>
            <p:nvPr/>
          </p:nvSpPr>
          <p:spPr>
            <a:xfrm flipH="1">
              <a:off x="7288240" y="4172202"/>
              <a:ext cx="594908" cy="248942"/>
            </a:xfrm>
            <a:custGeom>
              <a:avLst/>
              <a:gdLst/>
              <a:ahLst/>
              <a:cxnLst/>
              <a:rect l="l" t="t" r="r" b="b"/>
              <a:pathLst>
                <a:path w="15673" h="6558" extrusionOk="0">
                  <a:moveTo>
                    <a:pt x="9084" y="0"/>
                  </a:moveTo>
                  <a:lnTo>
                    <a:pt x="0" y="64"/>
                  </a:lnTo>
                  <a:lnTo>
                    <a:pt x="64" y="2335"/>
                  </a:lnTo>
                  <a:lnTo>
                    <a:pt x="160" y="4286"/>
                  </a:lnTo>
                  <a:lnTo>
                    <a:pt x="224" y="5086"/>
                  </a:lnTo>
                  <a:lnTo>
                    <a:pt x="288" y="5726"/>
                  </a:lnTo>
                  <a:lnTo>
                    <a:pt x="384" y="6141"/>
                  </a:lnTo>
                  <a:lnTo>
                    <a:pt x="416" y="6237"/>
                  </a:lnTo>
                  <a:lnTo>
                    <a:pt x="480" y="6301"/>
                  </a:lnTo>
                  <a:lnTo>
                    <a:pt x="704" y="6365"/>
                  </a:lnTo>
                  <a:lnTo>
                    <a:pt x="1247" y="6429"/>
                  </a:lnTo>
                  <a:lnTo>
                    <a:pt x="2975" y="6493"/>
                  </a:lnTo>
                  <a:lnTo>
                    <a:pt x="5310" y="6557"/>
                  </a:lnTo>
                  <a:lnTo>
                    <a:pt x="10651" y="6557"/>
                  </a:lnTo>
                  <a:lnTo>
                    <a:pt x="12986" y="6525"/>
                  </a:lnTo>
                  <a:lnTo>
                    <a:pt x="14681" y="6493"/>
                  </a:lnTo>
                  <a:lnTo>
                    <a:pt x="15225" y="6461"/>
                  </a:lnTo>
                  <a:lnTo>
                    <a:pt x="15449" y="6429"/>
                  </a:lnTo>
                  <a:lnTo>
                    <a:pt x="15545" y="6397"/>
                  </a:lnTo>
                  <a:lnTo>
                    <a:pt x="15609" y="6333"/>
                  </a:lnTo>
                  <a:lnTo>
                    <a:pt x="15641" y="6237"/>
                  </a:lnTo>
                  <a:lnTo>
                    <a:pt x="15673" y="6110"/>
                  </a:lnTo>
                  <a:lnTo>
                    <a:pt x="15673" y="5854"/>
                  </a:lnTo>
                  <a:lnTo>
                    <a:pt x="15609" y="5534"/>
                  </a:lnTo>
                  <a:lnTo>
                    <a:pt x="15481" y="5214"/>
                  </a:lnTo>
                  <a:lnTo>
                    <a:pt x="15353" y="4894"/>
                  </a:lnTo>
                  <a:lnTo>
                    <a:pt x="15161" y="4638"/>
                  </a:lnTo>
                  <a:lnTo>
                    <a:pt x="14969" y="4446"/>
                  </a:lnTo>
                  <a:lnTo>
                    <a:pt x="14553" y="4190"/>
                  </a:lnTo>
                  <a:lnTo>
                    <a:pt x="13817" y="3807"/>
                  </a:lnTo>
                  <a:lnTo>
                    <a:pt x="11802" y="2879"/>
                  </a:lnTo>
                  <a:lnTo>
                    <a:pt x="9052" y="1632"/>
                  </a:lnTo>
                  <a:lnTo>
                    <a:pt x="90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5"/>
            <p:cNvSpPr/>
            <p:nvPr/>
          </p:nvSpPr>
          <p:spPr>
            <a:xfrm flipH="1">
              <a:off x="7288240" y="4234115"/>
              <a:ext cx="592479" cy="187029"/>
            </a:xfrm>
            <a:custGeom>
              <a:avLst/>
              <a:gdLst/>
              <a:ahLst/>
              <a:cxnLst/>
              <a:rect l="l" t="t" r="r" b="b"/>
              <a:pathLst>
                <a:path w="15609" h="4927" extrusionOk="0">
                  <a:moveTo>
                    <a:pt x="8988" y="1"/>
                  </a:moveTo>
                  <a:lnTo>
                    <a:pt x="0" y="65"/>
                  </a:lnTo>
                  <a:lnTo>
                    <a:pt x="64" y="1792"/>
                  </a:lnTo>
                  <a:lnTo>
                    <a:pt x="160" y="3263"/>
                  </a:lnTo>
                  <a:lnTo>
                    <a:pt x="192" y="3807"/>
                  </a:lnTo>
                  <a:lnTo>
                    <a:pt x="256" y="4255"/>
                  </a:lnTo>
                  <a:lnTo>
                    <a:pt x="320" y="4542"/>
                  </a:lnTo>
                  <a:lnTo>
                    <a:pt x="352" y="4638"/>
                  </a:lnTo>
                  <a:lnTo>
                    <a:pt x="416" y="4670"/>
                  </a:lnTo>
                  <a:lnTo>
                    <a:pt x="640" y="4734"/>
                  </a:lnTo>
                  <a:lnTo>
                    <a:pt x="1183" y="4798"/>
                  </a:lnTo>
                  <a:lnTo>
                    <a:pt x="2911" y="4862"/>
                  </a:lnTo>
                  <a:lnTo>
                    <a:pt x="5246" y="4926"/>
                  </a:lnTo>
                  <a:lnTo>
                    <a:pt x="10587" y="4926"/>
                  </a:lnTo>
                  <a:lnTo>
                    <a:pt x="12922" y="4894"/>
                  </a:lnTo>
                  <a:lnTo>
                    <a:pt x="14617" y="4862"/>
                  </a:lnTo>
                  <a:lnTo>
                    <a:pt x="15161" y="4830"/>
                  </a:lnTo>
                  <a:lnTo>
                    <a:pt x="15385" y="4798"/>
                  </a:lnTo>
                  <a:lnTo>
                    <a:pt x="15481" y="4766"/>
                  </a:lnTo>
                  <a:lnTo>
                    <a:pt x="15545" y="4702"/>
                  </a:lnTo>
                  <a:lnTo>
                    <a:pt x="15577" y="4606"/>
                  </a:lnTo>
                  <a:lnTo>
                    <a:pt x="15609" y="4479"/>
                  </a:lnTo>
                  <a:lnTo>
                    <a:pt x="15609" y="4223"/>
                  </a:lnTo>
                  <a:lnTo>
                    <a:pt x="15545" y="3903"/>
                  </a:lnTo>
                  <a:lnTo>
                    <a:pt x="15417" y="3583"/>
                  </a:lnTo>
                  <a:lnTo>
                    <a:pt x="15289" y="3263"/>
                  </a:lnTo>
                  <a:lnTo>
                    <a:pt x="15097" y="3007"/>
                  </a:lnTo>
                  <a:lnTo>
                    <a:pt x="14905" y="2815"/>
                  </a:lnTo>
                  <a:lnTo>
                    <a:pt x="14489" y="2559"/>
                  </a:lnTo>
                  <a:lnTo>
                    <a:pt x="13753" y="2176"/>
                  </a:lnTo>
                  <a:lnTo>
                    <a:pt x="11738" y="1248"/>
                  </a:lnTo>
                  <a:lnTo>
                    <a:pt x="8988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5"/>
            <p:cNvSpPr/>
            <p:nvPr/>
          </p:nvSpPr>
          <p:spPr>
            <a:xfrm flipH="1">
              <a:off x="7302816" y="4394382"/>
              <a:ext cx="536643" cy="7326"/>
            </a:xfrm>
            <a:custGeom>
              <a:avLst/>
              <a:gdLst/>
              <a:ahLst/>
              <a:cxnLst/>
              <a:rect l="l" t="t" r="r" b="b"/>
              <a:pathLst>
                <a:path w="14138" h="193" extrusionOk="0">
                  <a:moveTo>
                    <a:pt x="7037" y="1"/>
                  </a:moveTo>
                  <a:lnTo>
                    <a:pt x="2847" y="65"/>
                  </a:lnTo>
                  <a:lnTo>
                    <a:pt x="1152" y="97"/>
                  </a:lnTo>
                  <a:lnTo>
                    <a:pt x="1" y="129"/>
                  </a:lnTo>
                  <a:lnTo>
                    <a:pt x="1184" y="161"/>
                  </a:lnTo>
                  <a:lnTo>
                    <a:pt x="2847" y="193"/>
                  </a:lnTo>
                  <a:lnTo>
                    <a:pt x="7037" y="161"/>
                  </a:lnTo>
                  <a:lnTo>
                    <a:pt x="11227" y="129"/>
                  </a:lnTo>
                  <a:lnTo>
                    <a:pt x="14106" y="65"/>
                  </a:lnTo>
                  <a:lnTo>
                    <a:pt x="14138" y="33"/>
                  </a:lnTo>
                  <a:lnTo>
                    <a:pt x="14106" y="33"/>
                  </a:lnTo>
                  <a:lnTo>
                    <a:pt x="11227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5"/>
            <p:cNvSpPr/>
            <p:nvPr/>
          </p:nvSpPr>
          <p:spPr>
            <a:xfrm flipH="1">
              <a:off x="7348934" y="4321536"/>
              <a:ext cx="72878" cy="70454"/>
            </a:xfrm>
            <a:custGeom>
              <a:avLst/>
              <a:gdLst/>
              <a:ahLst/>
              <a:cxnLst/>
              <a:rect l="l" t="t" r="r" b="b"/>
              <a:pathLst>
                <a:path w="1920" h="1856" extrusionOk="0">
                  <a:moveTo>
                    <a:pt x="1727" y="1"/>
                  </a:moveTo>
                  <a:lnTo>
                    <a:pt x="1503" y="33"/>
                  </a:lnTo>
                  <a:lnTo>
                    <a:pt x="1344" y="97"/>
                  </a:lnTo>
                  <a:lnTo>
                    <a:pt x="1152" y="160"/>
                  </a:lnTo>
                  <a:lnTo>
                    <a:pt x="960" y="224"/>
                  </a:lnTo>
                  <a:lnTo>
                    <a:pt x="800" y="320"/>
                  </a:lnTo>
                  <a:lnTo>
                    <a:pt x="640" y="448"/>
                  </a:lnTo>
                  <a:lnTo>
                    <a:pt x="512" y="576"/>
                  </a:lnTo>
                  <a:lnTo>
                    <a:pt x="288" y="864"/>
                  </a:lnTo>
                  <a:lnTo>
                    <a:pt x="128" y="1152"/>
                  </a:lnTo>
                  <a:lnTo>
                    <a:pt x="32" y="1472"/>
                  </a:lnTo>
                  <a:lnTo>
                    <a:pt x="0" y="1824"/>
                  </a:lnTo>
                  <a:lnTo>
                    <a:pt x="0" y="1856"/>
                  </a:lnTo>
                  <a:lnTo>
                    <a:pt x="32" y="1824"/>
                  </a:lnTo>
                  <a:lnTo>
                    <a:pt x="96" y="1472"/>
                  </a:lnTo>
                  <a:lnTo>
                    <a:pt x="256" y="1152"/>
                  </a:lnTo>
                  <a:lnTo>
                    <a:pt x="448" y="864"/>
                  </a:lnTo>
                  <a:lnTo>
                    <a:pt x="672" y="608"/>
                  </a:lnTo>
                  <a:lnTo>
                    <a:pt x="928" y="384"/>
                  </a:lnTo>
                  <a:lnTo>
                    <a:pt x="1216" y="224"/>
                  </a:lnTo>
                  <a:lnTo>
                    <a:pt x="1567" y="97"/>
                  </a:lnTo>
                  <a:lnTo>
                    <a:pt x="1919" y="33"/>
                  </a:lnTo>
                  <a:lnTo>
                    <a:pt x="1919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5"/>
            <p:cNvSpPr/>
            <p:nvPr/>
          </p:nvSpPr>
          <p:spPr>
            <a:xfrm flipH="1">
              <a:off x="7503117" y="4242618"/>
              <a:ext cx="100815" cy="43730"/>
            </a:xfrm>
            <a:custGeom>
              <a:avLst/>
              <a:gdLst/>
              <a:ahLst/>
              <a:cxnLst/>
              <a:rect l="l" t="t" r="r" b="b"/>
              <a:pathLst>
                <a:path w="2656" h="1152" extrusionOk="0">
                  <a:moveTo>
                    <a:pt x="2623" y="1"/>
                  </a:moveTo>
                  <a:lnTo>
                    <a:pt x="2239" y="33"/>
                  </a:lnTo>
                  <a:lnTo>
                    <a:pt x="1888" y="65"/>
                  </a:lnTo>
                  <a:lnTo>
                    <a:pt x="1536" y="160"/>
                  </a:lnTo>
                  <a:lnTo>
                    <a:pt x="1184" y="256"/>
                  </a:lnTo>
                  <a:lnTo>
                    <a:pt x="832" y="416"/>
                  </a:lnTo>
                  <a:lnTo>
                    <a:pt x="544" y="608"/>
                  </a:lnTo>
                  <a:lnTo>
                    <a:pt x="256" y="832"/>
                  </a:lnTo>
                  <a:lnTo>
                    <a:pt x="1" y="1088"/>
                  </a:lnTo>
                  <a:lnTo>
                    <a:pt x="1" y="1120"/>
                  </a:lnTo>
                  <a:lnTo>
                    <a:pt x="64" y="1152"/>
                  </a:lnTo>
                  <a:lnTo>
                    <a:pt x="672" y="832"/>
                  </a:lnTo>
                  <a:lnTo>
                    <a:pt x="1312" y="544"/>
                  </a:lnTo>
                  <a:lnTo>
                    <a:pt x="1952" y="320"/>
                  </a:lnTo>
                  <a:lnTo>
                    <a:pt x="2623" y="129"/>
                  </a:lnTo>
                  <a:lnTo>
                    <a:pt x="2655" y="65"/>
                  </a:lnTo>
                  <a:lnTo>
                    <a:pt x="2655" y="33"/>
                  </a:lnTo>
                  <a:lnTo>
                    <a:pt x="2623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5"/>
            <p:cNvSpPr/>
            <p:nvPr/>
          </p:nvSpPr>
          <p:spPr>
            <a:xfrm flipH="1">
              <a:off x="7475219" y="4253550"/>
              <a:ext cx="100777" cy="43730"/>
            </a:xfrm>
            <a:custGeom>
              <a:avLst/>
              <a:gdLst/>
              <a:ahLst/>
              <a:cxnLst/>
              <a:rect l="l" t="t" r="r" b="b"/>
              <a:pathLst>
                <a:path w="2655" h="1152" extrusionOk="0">
                  <a:moveTo>
                    <a:pt x="2239" y="0"/>
                  </a:moveTo>
                  <a:lnTo>
                    <a:pt x="1887" y="64"/>
                  </a:lnTo>
                  <a:lnTo>
                    <a:pt x="1503" y="128"/>
                  </a:lnTo>
                  <a:lnTo>
                    <a:pt x="1152" y="256"/>
                  </a:lnTo>
                  <a:lnTo>
                    <a:pt x="832" y="416"/>
                  </a:lnTo>
                  <a:lnTo>
                    <a:pt x="512" y="608"/>
                  </a:lnTo>
                  <a:lnTo>
                    <a:pt x="224" y="832"/>
                  </a:lnTo>
                  <a:lnTo>
                    <a:pt x="0" y="1088"/>
                  </a:lnTo>
                  <a:lnTo>
                    <a:pt x="0" y="1120"/>
                  </a:lnTo>
                  <a:lnTo>
                    <a:pt x="32" y="1152"/>
                  </a:lnTo>
                  <a:lnTo>
                    <a:pt x="672" y="832"/>
                  </a:lnTo>
                  <a:lnTo>
                    <a:pt x="1312" y="544"/>
                  </a:lnTo>
                  <a:lnTo>
                    <a:pt x="1951" y="320"/>
                  </a:lnTo>
                  <a:lnTo>
                    <a:pt x="2623" y="128"/>
                  </a:lnTo>
                  <a:lnTo>
                    <a:pt x="2655" y="96"/>
                  </a:lnTo>
                  <a:lnTo>
                    <a:pt x="2655" y="32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5"/>
            <p:cNvSpPr/>
            <p:nvPr/>
          </p:nvSpPr>
          <p:spPr>
            <a:xfrm flipH="1">
              <a:off x="7448497" y="4264483"/>
              <a:ext cx="100815" cy="42515"/>
            </a:xfrm>
            <a:custGeom>
              <a:avLst/>
              <a:gdLst/>
              <a:ahLst/>
              <a:cxnLst/>
              <a:rect l="l" t="t" r="r" b="b"/>
              <a:pathLst>
                <a:path w="2656" h="1120" extrusionOk="0">
                  <a:moveTo>
                    <a:pt x="2272" y="0"/>
                  </a:moveTo>
                  <a:lnTo>
                    <a:pt x="1888" y="64"/>
                  </a:lnTo>
                  <a:lnTo>
                    <a:pt x="1536" y="128"/>
                  </a:lnTo>
                  <a:lnTo>
                    <a:pt x="1184" y="256"/>
                  </a:lnTo>
                  <a:lnTo>
                    <a:pt x="864" y="384"/>
                  </a:lnTo>
                  <a:lnTo>
                    <a:pt x="545" y="576"/>
                  </a:lnTo>
                  <a:lnTo>
                    <a:pt x="257" y="800"/>
                  </a:lnTo>
                  <a:lnTo>
                    <a:pt x="33" y="1088"/>
                  </a:lnTo>
                  <a:lnTo>
                    <a:pt x="1" y="1088"/>
                  </a:lnTo>
                  <a:lnTo>
                    <a:pt x="33" y="1120"/>
                  </a:lnTo>
                  <a:lnTo>
                    <a:pt x="65" y="1120"/>
                  </a:lnTo>
                  <a:lnTo>
                    <a:pt x="704" y="800"/>
                  </a:lnTo>
                  <a:lnTo>
                    <a:pt x="1312" y="544"/>
                  </a:lnTo>
                  <a:lnTo>
                    <a:pt x="1984" y="288"/>
                  </a:lnTo>
                  <a:lnTo>
                    <a:pt x="2624" y="96"/>
                  </a:lnTo>
                  <a:lnTo>
                    <a:pt x="2656" y="64"/>
                  </a:lnTo>
                  <a:lnTo>
                    <a:pt x="2656" y="32"/>
                  </a:lnTo>
                  <a:lnTo>
                    <a:pt x="2624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5"/>
            <p:cNvSpPr/>
            <p:nvPr/>
          </p:nvSpPr>
          <p:spPr>
            <a:xfrm flipH="1">
              <a:off x="7420560" y="4274200"/>
              <a:ext cx="100815" cy="43730"/>
            </a:xfrm>
            <a:custGeom>
              <a:avLst/>
              <a:gdLst/>
              <a:ahLst/>
              <a:cxnLst/>
              <a:rect l="l" t="t" r="r" b="b"/>
              <a:pathLst>
                <a:path w="2656" h="1152" extrusionOk="0">
                  <a:moveTo>
                    <a:pt x="2623" y="0"/>
                  </a:moveTo>
                  <a:lnTo>
                    <a:pt x="2239" y="32"/>
                  </a:lnTo>
                  <a:lnTo>
                    <a:pt x="1888" y="64"/>
                  </a:lnTo>
                  <a:lnTo>
                    <a:pt x="1536" y="160"/>
                  </a:lnTo>
                  <a:lnTo>
                    <a:pt x="1184" y="288"/>
                  </a:lnTo>
                  <a:lnTo>
                    <a:pt x="832" y="416"/>
                  </a:lnTo>
                  <a:lnTo>
                    <a:pt x="512" y="608"/>
                  </a:lnTo>
                  <a:lnTo>
                    <a:pt x="256" y="832"/>
                  </a:lnTo>
                  <a:lnTo>
                    <a:pt x="0" y="1088"/>
                  </a:lnTo>
                  <a:lnTo>
                    <a:pt x="0" y="1120"/>
                  </a:lnTo>
                  <a:lnTo>
                    <a:pt x="0" y="1152"/>
                  </a:lnTo>
                  <a:lnTo>
                    <a:pt x="64" y="1152"/>
                  </a:lnTo>
                  <a:lnTo>
                    <a:pt x="672" y="832"/>
                  </a:lnTo>
                  <a:lnTo>
                    <a:pt x="1312" y="576"/>
                  </a:lnTo>
                  <a:lnTo>
                    <a:pt x="1952" y="320"/>
                  </a:lnTo>
                  <a:lnTo>
                    <a:pt x="2623" y="128"/>
                  </a:lnTo>
                  <a:lnTo>
                    <a:pt x="2655" y="96"/>
                  </a:lnTo>
                  <a:lnTo>
                    <a:pt x="2655" y="32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5"/>
            <p:cNvSpPr/>
            <p:nvPr/>
          </p:nvSpPr>
          <p:spPr>
            <a:xfrm flipH="1">
              <a:off x="7787229" y="4314248"/>
              <a:ext cx="59517" cy="61951"/>
            </a:xfrm>
            <a:custGeom>
              <a:avLst/>
              <a:gdLst/>
              <a:ahLst/>
              <a:cxnLst/>
              <a:rect l="l" t="t" r="r" b="b"/>
              <a:pathLst>
                <a:path w="1568" h="1632" extrusionOk="0">
                  <a:moveTo>
                    <a:pt x="768" y="1"/>
                  </a:moveTo>
                  <a:lnTo>
                    <a:pt x="576" y="33"/>
                  </a:lnTo>
                  <a:lnTo>
                    <a:pt x="416" y="65"/>
                  </a:lnTo>
                  <a:lnTo>
                    <a:pt x="288" y="161"/>
                  </a:lnTo>
                  <a:lnTo>
                    <a:pt x="193" y="257"/>
                  </a:lnTo>
                  <a:lnTo>
                    <a:pt x="97" y="384"/>
                  </a:lnTo>
                  <a:lnTo>
                    <a:pt x="33" y="512"/>
                  </a:lnTo>
                  <a:lnTo>
                    <a:pt x="1" y="672"/>
                  </a:lnTo>
                  <a:lnTo>
                    <a:pt x="1" y="832"/>
                  </a:lnTo>
                  <a:lnTo>
                    <a:pt x="1" y="992"/>
                  </a:lnTo>
                  <a:lnTo>
                    <a:pt x="33" y="1120"/>
                  </a:lnTo>
                  <a:lnTo>
                    <a:pt x="97" y="1280"/>
                  </a:lnTo>
                  <a:lnTo>
                    <a:pt x="193" y="1376"/>
                  </a:lnTo>
                  <a:lnTo>
                    <a:pt x="288" y="1504"/>
                  </a:lnTo>
                  <a:lnTo>
                    <a:pt x="416" y="1568"/>
                  </a:lnTo>
                  <a:lnTo>
                    <a:pt x="576" y="1632"/>
                  </a:lnTo>
                  <a:lnTo>
                    <a:pt x="768" y="1632"/>
                  </a:lnTo>
                  <a:lnTo>
                    <a:pt x="960" y="1600"/>
                  </a:lnTo>
                  <a:lnTo>
                    <a:pt x="1120" y="1568"/>
                  </a:lnTo>
                  <a:lnTo>
                    <a:pt x="1248" y="1472"/>
                  </a:lnTo>
                  <a:lnTo>
                    <a:pt x="1376" y="1376"/>
                  </a:lnTo>
                  <a:lnTo>
                    <a:pt x="1440" y="1248"/>
                  </a:lnTo>
                  <a:lnTo>
                    <a:pt x="1504" y="1120"/>
                  </a:lnTo>
                  <a:lnTo>
                    <a:pt x="1536" y="960"/>
                  </a:lnTo>
                  <a:lnTo>
                    <a:pt x="1568" y="800"/>
                  </a:lnTo>
                  <a:lnTo>
                    <a:pt x="1536" y="672"/>
                  </a:lnTo>
                  <a:lnTo>
                    <a:pt x="1504" y="512"/>
                  </a:lnTo>
                  <a:lnTo>
                    <a:pt x="1440" y="384"/>
                  </a:lnTo>
                  <a:lnTo>
                    <a:pt x="1376" y="257"/>
                  </a:lnTo>
                  <a:lnTo>
                    <a:pt x="1248" y="161"/>
                  </a:lnTo>
                  <a:lnTo>
                    <a:pt x="1120" y="65"/>
                  </a:lnTo>
                  <a:lnTo>
                    <a:pt x="960" y="3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5"/>
            <p:cNvSpPr/>
            <p:nvPr/>
          </p:nvSpPr>
          <p:spPr>
            <a:xfrm flipH="1">
              <a:off x="7456999" y="4141834"/>
              <a:ext cx="93527" cy="116613"/>
            </a:xfrm>
            <a:custGeom>
              <a:avLst/>
              <a:gdLst/>
              <a:ahLst/>
              <a:cxnLst/>
              <a:rect l="l" t="t" r="r" b="b"/>
              <a:pathLst>
                <a:path w="2464" h="3072" extrusionOk="0">
                  <a:moveTo>
                    <a:pt x="1888" y="257"/>
                  </a:moveTo>
                  <a:lnTo>
                    <a:pt x="1984" y="289"/>
                  </a:lnTo>
                  <a:lnTo>
                    <a:pt x="2048" y="353"/>
                  </a:lnTo>
                  <a:lnTo>
                    <a:pt x="2112" y="449"/>
                  </a:lnTo>
                  <a:lnTo>
                    <a:pt x="2144" y="609"/>
                  </a:lnTo>
                  <a:lnTo>
                    <a:pt x="2176" y="768"/>
                  </a:lnTo>
                  <a:lnTo>
                    <a:pt x="2176" y="960"/>
                  </a:lnTo>
                  <a:lnTo>
                    <a:pt x="2080" y="1184"/>
                  </a:lnTo>
                  <a:lnTo>
                    <a:pt x="1952" y="1376"/>
                  </a:lnTo>
                  <a:lnTo>
                    <a:pt x="1792" y="1568"/>
                  </a:lnTo>
                  <a:lnTo>
                    <a:pt x="1408" y="1888"/>
                  </a:lnTo>
                  <a:lnTo>
                    <a:pt x="1056" y="2144"/>
                  </a:lnTo>
                  <a:lnTo>
                    <a:pt x="1056" y="2176"/>
                  </a:lnTo>
                  <a:lnTo>
                    <a:pt x="577" y="2496"/>
                  </a:lnTo>
                  <a:lnTo>
                    <a:pt x="97" y="2879"/>
                  </a:lnTo>
                  <a:lnTo>
                    <a:pt x="353" y="2176"/>
                  </a:lnTo>
                  <a:lnTo>
                    <a:pt x="609" y="1472"/>
                  </a:lnTo>
                  <a:lnTo>
                    <a:pt x="768" y="1152"/>
                  </a:lnTo>
                  <a:lnTo>
                    <a:pt x="960" y="832"/>
                  </a:lnTo>
                  <a:lnTo>
                    <a:pt x="1056" y="705"/>
                  </a:lnTo>
                  <a:lnTo>
                    <a:pt x="1216" y="545"/>
                  </a:lnTo>
                  <a:lnTo>
                    <a:pt x="1408" y="417"/>
                  </a:lnTo>
                  <a:lnTo>
                    <a:pt x="1600" y="289"/>
                  </a:lnTo>
                  <a:lnTo>
                    <a:pt x="1792" y="257"/>
                  </a:lnTo>
                  <a:close/>
                  <a:moveTo>
                    <a:pt x="1632" y="1"/>
                  </a:moveTo>
                  <a:lnTo>
                    <a:pt x="1440" y="65"/>
                  </a:lnTo>
                  <a:lnTo>
                    <a:pt x="1280" y="161"/>
                  </a:lnTo>
                  <a:lnTo>
                    <a:pt x="1120" y="289"/>
                  </a:lnTo>
                  <a:lnTo>
                    <a:pt x="960" y="417"/>
                  </a:lnTo>
                  <a:lnTo>
                    <a:pt x="864" y="577"/>
                  </a:lnTo>
                  <a:lnTo>
                    <a:pt x="673" y="832"/>
                  </a:lnTo>
                  <a:lnTo>
                    <a:pt x="545" y="1120"/>
                  </a:lnTo>
                  <a:lnTo>
                    <a:pt x="385" y="1408"/>
                  </a:lnTo>
                  <a:lnTo>
                    <a:pt x="289" y="1728"/>
                  </a:lnTo>
                  <a:lnTo>
                    <a:pt x="193" y="2016"/>
                  </a:lnTo>
                  <a:lnTo>
                    <a:pt x="97" y="2336"/>
                  </a:lnTo>
                  <a:lnTo>
                    <a:pt x="33" y="2656"/>
                  </a:lnTo>
                  <a:lnTo>
                    <a:pt x="1" y="2975"/>
                  </a:lnTo>
                  <a:lnTo>
                    <a:pt x="33" y="3007"/>
                  </a:lnTo>
                  <a:lnTo>
                    <a:pt x="97" y="3071"/>
                  </a:lnTo>
                  <a:lnTo>
                    <a:pt x="225" y="3071"/>
                  </a:lnTo>
                  <a:lnTo>
                    <a:pt x="1248" y="2368"/>
                  </a:lnTo>
                  <a:lnTo>
                    <a:pt x="1728" y="1984"/>
                  </a:lnTo>
                  <a:lnTo>
                    <a:pt x="1952" y="1760"/>
                  </a:lnTo>
                  <a:lnTo>
                    <a:pt x="2144" y="1536"/>
                  </a:lnTo>
                  <a:lnTo>
                    <a:pt x="2240" y="1376"/>
                  </a:lnTo>
                  <a:lnTo>
                    <a:pt x="2336" y="1216"/>
                  </a:lnTo>
                  <a:lnTo>
                    <a:pt x="2400" y="1024"/>
                  </a:lnTo>
                  <a:lnTo>
                    <a:pt x="2464" y="832"/>
                  </a:lnTo>
                  <a:lnTo>
                    <a:pt x="2464" y="673"/>
                  </a:lnTo>
                  <a:lnTo>
                    <a:pt x="2432" y="481"/>
                  </a:lnTo>
                  <a:lnTo>
                    <a:pt x="2336" y="321"/>
                  </a:lnTo>
                  <a:lnTo>
                    <a:pt x="2208" y="161"/>
                  </a:lnTo>
                  <a:lnTo>
                    <a:pt x="2016" y="65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5"/>
            <p:cNvSpPr/>
            <p:nvPr/>
          </p:nvSpPr>
          <p:spPr>
            <a:xfrm flipH="1">
              <a:off x="7541986" y="4206214"/>
              <a:ext cx="134787" cy="63165"/>
            </a:xfrm>
            <a:custGeom>
              <a:avLst/>
              <a:gdLst/>
              <a:ahLst/>
              <a:cxnLst/>
              <a:rect l="l" t="t" r="r" b="b"/>
              <a:pathLst>
                <a:path w="3551" h="1664" extrusionOk="0">
                  <a:moveTo>
                    <a:pt x="1184" y="256"/>
                  </a:moveTo>
                  <a:lnTo>
                    <a:pt x="1376" y="288"/>
                  </a:lnTo>
                  <a:lnTo>
                    <a:pt x="1696" y="384"/>
                  </a:lnTo>
                  <a:lnTo>
                    <a:pt x="2047" y="512"/>
                  </a:lnTo>
                  <a:lnTo>
                    <a:pt x="2719" y="832"/>
                  </a:lnTo>
                  <a:lnTo>
                    <a:pt x="3391" y="1151"/>
                  </a:lnTo>
                  <a:lnTo>
                    <a:pt x="2815" y="1215"/>
                  </a:lnTo>
                  <a:lnTo>
                    <a:pt x="2207" y="1311"/>
                  </a:lnTo>
                  <a:lnTo>
                    <a:pt x="1792" y="1375"/>
                  </a:lnTo>
                  <a:lnTo>
                    <a:pt x="1280" y="1407"/>
                  </a:lnTo>
                  <a:lnTo>
                    <a:pt x="1024" y="1375"/>
                  </a:lnTo>
                  <a:lnTo>
                    <a:pt x="800" y="1311"/>
                  </a:lnTo>
                  <a:lnTo>
                    <a:pt x="576" y="1247"/>
                  </a:lnTo>
                  <a:lnTo>
                    <a:pt x="416" y="1088"/>
                  </a:lnTo>
                  <a:lnTo>
                    <a:pt x="448" y="1088"/>
                  </a:lnTo>
                  <a:lnTo>
                    <a:pt x="352" y="928"/>
                  </a:lnTo>
                  <a:lnTo>
                    <a:pt x="288" y="800"/>
                  </a:lnTo>
                  <a:lnTo>
                    <a:pt x="256" y="704"/>
                  </a:lnTo>
                  <a:lnTo>
                    <a:pt x="256" y="608"/>
                  </a:lnTo>
                  <a:lnTo>
                    <a:pt x="288" y="512"/>
                  </a:lnTo>
                  <a:lnTo>
                    <a:pt x="352" y="448"/>
                  </a:lnTo>
                  <a:lnTo>
                    <a:pt x="512" y="352"/>
                  </a:lnTo>
                  <a:lnTo>
                    <a:pt x="736" y="288"/>
                  </a:lnTo>
                  <a:lnTo>
                    <a:pt x="992" y="256"/>
                  </a:lnTo>
                  <a:close/>
                  <a:moveTo>
                    <a:pt x="864" y="0"/>
                  </a:moveTo>
                  <a:lnTo>
                    <a:pt x="672" y="32"/>
                  </a:lnTo>
                  <a:lnTo>
                    <a:pt x="480" y="96"/>
                  </a:lnTo>
                  <a:lnTo>
                    <a:pt x="288" y="192"/>
                  </a:lnTo>
                  <a:lnTo>
                    <a:pt x="160" y="320"/>
                  </a:lnTo>
                  <a:lnTo>
                    <a:pt x="64" y="480"/>
                  </a:lnTo>
                  <a:lnTo>
                    <a:pt x="0" y="672"/>
                  </a:lnTo>
                  <a:lnTo>
                    <a:pt x="0" y="896"/>
                  </a:lnTo>
                  <a:lnTo>
                    <a:pt x="64" y="1088"/>
                  </a:lnTo>
                  <a:lnTo>
                    <a:pt x="160" y="1215"/>
                  </a:lnTo>
                  <a:lnTo>
                    <a:pt x="288" y="1343"/>
                  </a:lnTo>
                  <a:lnTo>
                    <a:pt x="448" y="1471"/>
                  </a:lnTo>
                  <a:lnTo>
                    <a:pt x="640" y="1535"/>
                  </a:lnTo>
                  <a:lnTo>
                    <a:pt x="832" y="1599"/>
                  </a:lnTo>
                  <a:lnTo>
                    <a:pt x="992" y="1631"/>
                  </a:lnTo>
                  <a:lnTo>
                    <a:pt x="1312" y="1663"/>
                  </a:lnTo>
                  <a:lnTo>
                    <a:pt x="1632" y="1663"/>
                  </a:lnTo>
                  <a:lnTo>
                    <a:pt x="2239" y="1599"/>
                  </a:lnTo>
                  <a:lnTo>
                    <a:pt x="3455" y="1375"/>
                  </a:lnTo>
                  <a:lnTo>
                    <a:pt x="3519" y="1375"/>
                  </a:lnTo>
                  <a:lnTo>
                    <a:pt x="3551" y="1311"/>
                  </a:lnTo>
                  <a:lnTo>
                    <a:pt x="3551" y="1279"/>
                  </a:lnTo>
                  <a:lnTo>
                    <a:pt x="3519" y="1215"/>
                  </a:lnTo>
                  <a:lnTo>
                    <a:pt x="3519" y="1183"/>
                  </a:lnTo>
                  <a:lnTo>
                    <a:pt x="3295" y="960"/>
                  </a:lnTo>
                  <a:lnTo>
                    <a:pt x="3007" y="768"/>
                  </a:lnTo>
                  <a:lnTo>
                    <a:pt x="2751" y="608"/>
                  </a:lnTo>
                  <a:lnTo>
                    <a:pt x="2463" y="448"/>
                  </a:lnTo>
                  <a:lnTo>
                    <a:pt x="2175" y="320"/>
                  </a:lnTo>
                  <a:lnTo>
                    <a:pt x="1888" y="192"/>
                  </a:lnTo>
                  <a:lnTo>
                    <a:pt x="1568" y="96"/>
                  </a:lnTo>
                  <a:lnTo>
                    <a:pt x="1248" y="32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5"/>
            <p:cNvSpPr/>
            <p:nvPr/>
          </p:nvSpPr>
          <p:spPr>
            <a:xfrm flipH="1">
              <a:off x="7505547" y="2533127"/>
              <a:ext cx="784316" cy="1622107"/>
            </a:xfrm>
            <a:custGeom>
              <a:avLst/>
              <a:gdLst/>
              <a:ahLst/>
              <a:cxnLst/>
              <a:rect l="l" t="t" r="r" b="b"/>
              <a:pathLst>
                <a:path w="20663" h="42732" extrusionOk="0">
                  <a:moveTo>
                    <a:pt x="0" y="0"/>
                  </a:moveTo>
                  <a:lnTo>
                    <a:pt x="2911" y="10459"/>
                  </a:lnTo>
                  <a:lnTo>
                    <a:pt x="4958" y="17912"/>
                  </a:lnTo>
                  <a:lnTo>
                    <a:pt x="5662" y="20534"/>
                  </a:lnTo>
                  <a:lnTo>
                    <a:pt x="6013" y="21846"/>
                  </a:lnTo>
                  <a:lnTo>
                    <a:pt x="6333" y="23541"/>
                  </a:lnTo>
                  <a:lnTo>
                    <a:pt x="6813" y="26548"/>
                  </a:lnTo>
                  <a:lnTo>
                    <a:pt x="7645" y="31697"/>
                  </a:lnTo>
                  <a:lnTo>
                    <a:pt x="8476" y="36974"/>
                  </a:lnTo>
                  <a:lnTo>
                    <a:pt x="9372" y="42732"/>
                  </a:lnTo>
                  <a:lnTo>
                    <a:pt x="20662" y="42540"/>
                  </a:lnTo>
                  <a:lnTo>
                    <a:pt x="20183" y="39789"/>
                  </a:lnTo>
                  <a:lnTo>
                    <a:pt x="19671" y="36847"/>
                  </a:lnTo>
                  <a:lnTo>
                    <a:pt x="19031" y="33360"/>
                  </a:lnTo>
                  <a:lnTo>
                    <a:pt x="18327" y="29650"/>
                  </a:lnTo>
                  <a:lnTo>
                    <a:pt x="17624" y="26068"/>
                  </a:lnTo>
                  <a:lnTo>
                    <a:pt x="17272" y="24437"/>
                  </a:lnTo>
                  <a:lnTo>
                    <a:pt x="16920" y="22965"/>
                  </a:lnTo>
                  <a:lnTo>
                    <a:pt x="16600" y="21686"/>
                  </a:lnTo>
                  <a:lnTo>
                    <a:pt x="16312" y="20662"/>
                  </a:lnTo>
                  <a:lnTo>
                    <a:pt x="15289" y="17432"/>
                  </a:lnTo>
                  <a:lnTo>
                    <a:pt x="13818" y="12954"/>
                  </a:lnTo>
                  <a:lnTo>
                    <a:pt x="12282" y="8092"/>
                  </a:lnTo>
                  <a:lnTo>
                    <a:pt x="11547" y="5822"/>
                  </a:lnTo>
                  <a:lnTo>
                    <a:pt x="10939" y="3807"/>
                  </a:lnTo>
                  <a:lnTo>
                    <a:pt x="10907" y="3551"/>
                  </a:lnTo>
                  <a:lnTo>
                    <a:pt x="10907" y="3071"/>
                  </a:lnTo>
                  <a:lnTo>
                    <a:pt x="10939" y="1759"/>
                  </a:lnTo>
                  <a:lnTo>
                    <a:pt x="11003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5"/>
            <p:cNvSpPr/>
            <p:nvPr/>
          </p:nvSpPr>
          <p:spPr>
            <a:xfrm flipH="1">
              <a:off x="7505547" y="2533127"/>
              <a:ext cx="784316" cy="1622107"/>
            </a:xfrm>
            <a:custGeom>
              <a:avLst/>
              <a:gdLst/>
              <a:ahLst/>
              <a:cxnLst/>
              <a:rect l="l" t="t" r="r" b="b"/>
              <a:pathLst>
                <a:path w="20663" h="42732" fill="none" extrusionOk="0">
                  <a:moveTo>
                    <a:pt x="20662" y="42540"/>
                  </a:moveTo>
                  <a:lnTo>
                    <a:pt x="9372" y="42732"/>
                  </a:lnTo>
                  <a:lnTo>
                    <a:pt x="9372" y="42732"/>
                  </a:lnTo>
                  <a:lnTo>
                    <a:pt x="8476" y="36974"/>
                  </a:lnTo>
                  <a:lnTo>
                    <a:pt x="7645" y="31697"/>
                  </a:lnTo>
                  <a:lnTo>
                    <a:pt x="6813" y="26548"/>
                  </a:lnTo>
                  <a:lnTo>
                    <a:pt x="6813" y="26548"/>
                  </a:lnTo>
                  <a:lnTo>
                    <a:pt x="6333" y="23541"/>
                  </a:lnTo>
                  <a:lnTo>
                    <a:pt x="6013" y="21846"/>
                  </a:lnTo>
                  <a:lnTo>
                    <a:pt x="6013" y="21846"/>
                  </a:lnTo>
                  <a:lnTo>
                    <a:pt x="5662" y="20534"/>
                  </a:lnTo>
                  <a:lnTo>
                    <a:pt x="4958" y="17912"/>
                  </a:lnTo>
                  <a:lnTo>
                    <a:pt x="2911" y="10459"/>
                  </a:lnTo>
                  <a:lnTo>
                    <a:pt x="0" y="0"/>
                  </a:lnTo>
                  <a:lnTo>
                    <a:pt x="8220" y="0"/>
                  </a:lnTo>
                  <a:lnTo>
                    <a:pt x="11003" y="0"/>
                  </a:lnTo>
                  <a:lnTo>
                    <a:pt x="11003" y="0"/>
                  </a:lnTo>
                  <a:lnTo>
                    <a:pt x="10939" y="1759"/>
                  </a:lnTo>
                  <a:lnTo>
                    <a:pt x="10907" y="3071"/>
                  </a:lnTo>
                  <a:lnTo>
                    <a:pt x="10907" y="3551"/>
                  </a:lnTo>
                  <a:lnTo>
                    <a:pt x="10939" y="3807"/>
                  </a:lnTo>
                  <a:lnTo>
                    <a:pt x="10939" y="3807"/>
                  </a:lnTo>
                  <a:lnTo>
                    <a:pt x="11547" y="5822"/>
                  </a:lnTo>
                  <a:lnTo>
                    <a:pt x="12282" y="8092"/>
                  </a:lnTo>
                  <a:lnTo>
                    <a:pt x="13818" y="12954"/>
                  </a:lnTo>
                  <a:lnTo>
                    <a:pt x="15289" y="17432"/>
                  </a:lnTo>
                  <a:lnTo>
                    <a:pt x="16312" y="20662"/>
                  </a:lnTo>
                  <a:lnTo>
                    <a:pt x="16312" y="20662"/>
                  </a:lnTo>
                  <a:lnTo>
                    <a:pt x="16600" y="21686"/>
                  </a:lnTo>
                  <a:lnTo>
                    <a:pt x="16920" y="22965"/>
                  </a:lnTo>
                  <a:lnTo>
                    <a:pt x="17272" y="24437"/>
                  </a:lnTo>
                  <a:lnTo>
                    <a:pt x="17624" y="26068"/>
                  </a:lnTo>
                  <a:lnTo>
                    <a:pt x="18327" y="29650"/>
                  </a:lnTo>
                  <a:lnTo>
                    <a:pt x="19031" y="33360"/>
                  </a:lnTo>
                  <a:lnTo>
                    <a:pt x="19671" y="36847"/>
                  </a:lnTo>
                  <a:lnTo>
                    <a:pt x="20183" y="39789"/>
                  </a:lnTo>
                  <a:lnTo>
                    <a:pt x="20662" y="425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5"/>
            <p:cNvSpPr/>
            <p:nvPr/>
          </p:nvSpPr>
          <p:spPr>
            <a:xfrm flipH="1">
              <a:off x="7544415" y="4081136"/>
              <a:ext cx="361811" cy="8541"/>
            </a:xfrm>
            <a:custGeom>
              <a:avLst/>
              <a:gdLst/>
              <a:ahLst/>
              <a:cxnLst/>
              <a:rect l="l" t="t" r="r" b="b"/>
              <a:pathLst>
                <a:path w="9532" h="225" extrusionOk="0">
                  <a:moveTo>
                    <a:pt x="4958" y="1"/>
                  </a:moveTo>
                  <a:lnTo>
                    <a:pt x="2175" y="33"/>
                  </a:lnTo>
                  <a:lnTo>
                    <a:pt x="960" y="97"/>
                  </a:lnTo>
                  <a:lnTo>
                    <a:pt x="0" y="161"/>
                  </a:lnTo>
                  <a:lnTo>
                    <a:pt x="576" y="193"/>
                  </a:lnTo>
                  <a:lnTo>
                    <a:pt x="1568" y="225"/>
                  </a:lnTo>
                  <a:lnTo>
                    <a:pt x="4446" y="193"/>
                  </a:lnTo>
                  <a:lnTo>
                    <a:pt x="9532" y="65"/>
                  </a:lnTo>
                  <a:lnTo>
                    <a:pt x="9532" y="33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5"/>
            <p:cNvSpPr/>
            <p:nvPr/>
          </p:nvSpPr>
          <p:spPr>
            <a:xfrm flipH="1">
              <a:off x="7887969" y="2582893"/>
              <a:ext cx="347273" cy="1473987"/>
            </a:xfrm>
            <a:custGeom>
              <a:avLst/>
              <a:gdLst/>
              <a:ahLst/>
              <a:cxnLst/>
              <a:rect l="l" t="t" r="r" b="b"/>
              <a:pathLst>
                <a:path w="9149" h="38830" extrusionOk="0">
                  <a:moveTo>
                    <a:pt x="1" y="1"/>
                  </a:moveTo>
                  <a:lnTo>
                    <a:pt x="416" y="1888"/>
                  </a:lnTo>
                  <a:lnTo>
                    <a:pt x="896" y="3775"/>
                  </a:lnTo>
                  <a:lnTo>
                    <a:pt x="1408" y="5630"/>
                  </a:lnTo>
                  <a:lnTo>
                    <a:pt x="1920" y="7485"/>
                  </a:lnTo>
                  <a:lnTo>
                    <a:pt x="2463" y="9340"/>
                  </a:lnTo>
                  <a:lnTo>
                    <a:pt x="3039" y="11195"/>
                  </a:lnTo>
                  <a:lnTo>
                    <a:pt x="3647" y="13050"/>
                  </a:lnTo>
                  <a:lnTo>
                    <a:pt x="4255" y="14874"/>
                  </a:lnTo>
                  <a:lnTo>
                    <a:pt x="4862" y="16697"/>
                  </a:lnTo>
                  <a:lnTo>
                    <a:pt x="5182" y="17624"/>
                  </a:lnTo>
                  <a:lnTo>
                    <a:pt x="5470" y="18552"/>
                  </a:lnTo>
                  <a:lnTo>
                    <a:pt x="5726" y="19479"/>
                  </a:lnTo>
                  <a:lnTo>
                    <a:pt x="5982" y="20407"/>
                  </a:lnTo>
                  <a:lnTo>
                    <a:pt x="6397" y="22294"/>
                  </a:lnTo>
                  <a:lnTo>
                    <a:pt x="6749" y="24213"/>
                  </a:lnTo>
                  <a:lnTo>
                    <a:pt x="7101" y="26132"/>
                  </a:lnTo>
                  <a:lnTo>
                    <a:pt x="7773" y="30002"/>
                  </a:lnTo>
                  <a:lnTo>
                    <a:pt x="8061" y="31921"/>
                  </a:lnTo>
                  <a:lnTo>
                    <a:pt x="8349" y="33872"/>
                  </a:lnTo>
                  <a:lnTo>
                    <a:pt x="8860" y="37774"/>
                  </a:lnTo>
                  <a:lnTo>
                    <a:pt x="8988" y="38766"/>
                  </a:lnTo>
                  <a:lnTo>
                    <a:pt x="9020" y="38830"/>
                  </a:lnTo>
                  <a:lnTo>
                    <a:pt x="9116" y="38830"/>
                  </a:lnTo>
                  <a:lnTo>
                    <a:pt x="9148" y="38766"/>
                  </a:lnTo>
                  <a:lnTo>
                    <a:pt x="8924" y="36815"/>
                  </a:lnTo>
                  <a:lnTo>
                    <a:pt x="8668" y="34864"/>
                  </a:lnTo>
                  <a:lnTo>
                    <a:pt x="8412" y="32913"/>
                  </a:lnTo>
                  <a:lnTo>
                    <a:pt x="8093" y="30994"/>
                  </a:lnTo>
                  <a:lnTo>
                    <a:pt x="7485" y="27124"/>
                  </a:lnTo>
                  <a:lnTo>
                    <a:pt x="6813" y="23253"/>
                  </a:lnTo>
                  <a:lnTo>
                    <a:pt x="6429" y="21366"/>
                  </a:lnTo>
                  <a:lnTo>
                    <a:pt x="6206" y="20439"/>
                  </a:lnTo>
                  <a:lnTo>
                    <a:pt x="5982" y="19479"/>
                  </a:lnTo>
                  <a:lnTo>
                    <a:pt x="5726" y="18552"/>
                  </a:lnTo>
                  <a:lnTo>
                    <a:pt x="5438" y="17624"/>
                  </a:lnTo>
                  <a:lnTo>
                    <a:pt x="4830" y="15769"/>
                  </a:lnTo>
                  <a:lnTo>
                    <a:pt x="3583" y="12091"/>
                  </a:lnTo>
                  <a:lnTo>
                    <a:pt x="2975" y="10236"/>
                  </a:lnTo>
                  <a:lnTo>
                    <a:pt x="2399" y="8381"/>
                  </a:lnTo>
                  <a:lnTo>
                    <a:pt x="1312" y="4670"/>
                  </a:lnTo>
                  <a:lnTo>
                    <a:pt x="800" y="2815"/>
                  </a:lnTo>
                  <a:lnTo>
                    <a:pt x="288" y="96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5"/>
            <p:cNvSpPr/>
            <p:nvPr/>
          </p:nvSpPr>
          <p:spPr>
            <a:xfrm flipH="1">
              <a:off x="7977814" y="2533127"/>
              <a:ext cx="312049" cy="1007762"/>
            </a:xfrm>
            <a:custGeom>
              <a:avLst/>
              <a:gdLst/>
              <a:ahLst/>
              <a:cxnLst/>
              <a:rect l="l" t="t" r="r" b="b"/>
              <a:pathLst>
                <a:path w="8221" h="26548" extrusionOk="0">
                  <a:moveTo>
                    <a:pt x="0" y="0"/>
                  </a:moveTo>
                  <a:lnTo>
                    <a:pt x="2911" y="10459"/>
                  </a:lnTo>
                  <a:lnTo>
                    <a:pt x="4958" y="17912"/>
                  </a:lnTo>
                  <a:lnTo>
                    <a:pt x="5662" y="20534"/>
                  </a:lnTo>
                  <a:lnTo>
                    <a:pt x="6013" y="21846"/>
                  </a:lnTo>
                  <a:lnTo>
                    <a:pt x="6333" y="23541"/>
                  </a:lnTo>
                  <a:lnTo>
                    <a:pt x="6813" y="26548"/>
                  </a:lnTo>
                  <a:lnTo>
                    <a:pt x="8220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5"/>
            <p:cNvSpPr/>
            <p:nvPr/>
          </p:nvSpPr>
          <p:spPr>
            <a:xfrm flipH="1">
              <a:off x="7977814" y="2533127"/>
              <a:ext cx="312049" cy="1007762"/>
            </a:xfrm>
            <a:custGeom>
              <a:avLst/>
              <a:gdLst/>
              <a:ahLst/>
              <a:cxnLst/>
              <a:rect l="l" t="t" r="r" b="b"/>
              <a:pathLst>
                <a:path w="8221" h="26548" fill="none" extrusionOk="0">
                  <a:moveTo>
                    <a:pt x="8220" y="0"/>
                  </a:moveTo>
                  <a:lnTo>
                    <a:pt x="6813" y="26548"/>
                  </a:lnTo>
                  <a:lnTo>
                    <a:pt x="6813" y="26548"/>
                  </a:lnTo>
                  <a:lnTo>
                    <a:pt x="6333" y="23541"/>
                  </a:lnTo>
                  <a:lnTo>
                    <a:pt x="6013" y="21846"/>
                  </a:lnTo>
                  <a:lnTo>
                    <a:pt x="6013" y="21846"/>
                  </a:lnTo>
                  <a:lnTo>
                    <a:pt x="5662" y="20534"/>
                  </a:lnTo>
                  <a:lnTo>
                    <a:pt x="4958" y="17912"/>
                  </a:lnTo>
                  <a:lnTo>
                    <a:pt x="2911" y="10459"/>
                  </a:lnTo>
                  <a:lnTo>
                    <a:pt x="0" y="0"/>
                  </a:lnTo>
                  <a:lnTo>
                    <a:pt x="82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5"/>
            <p:cNvSpPr/>
            <p:nvPr/>
          </p:nvSpPr>
          <p:spPr>
            <a:xfrm flipH="1">
              <a:off x="7836992" y="3971887"/>
              <a:ext cx="593693" cy="535464"/>
            </a:xfrm>
            <a:custGeom>
              <a:avLst/>
              <a:gdLst/>
              <a:ahLst/>
              <a:cxnLst/>
              <a:rect l="l" t="t" r="r" b="b"/>
              <a:pathLst>
                <a:path w="15641" h="14106" extrusionOk="0">
                  <a:moveTo>
                    <a:pt x="608" y="0"/>
                  </a:moveTo>
                  <a:lnTo>
                    <a:pt x="256" y="7197"/>
                  </a:lnTo>
                  <a:lnTo>
                    <a:pt x="160" y="8924"/>
                  </a:lnTo>
                  <a:lnTo>
                    <a:pt x="160" y="9755"/>
                  </a:lnTo>
                  <a:lnTo>
                    <a:pt x="128" y="10523"/>
                  </a:lnTo>
                  <a:lnTo>
                    <a:pt x="64" y="11866"/>
                  </a:lnTo>
                  <a:lnTo>
                    <a:pt x="0" y="12858"/>
                  </a:lnTo>
                  <a:lnTo>
                    <a:pt x="0" y="13178"/>
                  </a:lnTo>
                  <a:lnTo>
                    <a:pt x="32" y="13402"/>
                  </a:lnTo>
                  <a:lnTo>
                    <a:pt x="96" y="13497"/>
                  </a:lnTo>
                  <a:lnTo>
                    <a:pt x="192" y="13529"/>
                  </a:lnTo>
                  <a:lnTo>
                    <a:pt x="352" y="13561"/>
                  </a:lnTo>
                  <a:lnTo>
                    <a:pt x="896" y="13625"/>
                  </a:lnTo>
                  <a:lnTo>
                    <a:pt x="2655" y="13753"/>
                  </a:lnTo>
                  <a:lnTo>
                    <a:pt x="5054" y="13881"/>
                  </a:lnTo>
                  <a:lnTo>
                    <a:pt x="7772" y="13977"/>
                  </a:lnTo>
                  <a:lnTo>
                    <a:pt x="10491" y="14073"/>
                  </a:lnTo>
                  <a:lnTo>
                    <a:pt x="12890" y="14105"/>
                  </a:lnTo>
                  <a:lnTo>
                    <a:pt x="15193" y="14105"/>
                  </a:lnTo>
                  <a:lnTo>
                    <a:pt x="15449" y="14073"/>
                  </a:lnTo>
                  <a:lnTo>
                    <a:pt x="15513" y="14041"/>
                  </a:lnTo>
                  <a:lnTo>
                    <a:pt x="15577" y="13977"/>
                  </a:lnTo>
                  <a:lnTo>
                    <a:pt x="15609" y="13881"/>
                  </a:lnTo>
                  <a:lnTo>
                    <a:pt x="15640" y="13753"/>
                  </a:lnTo>
                  <a:lnTo>
                    <a:pt x="15640" y="13497"/>
                  </a:lnTo>
                  <a:lnTo>
                    <a:pt x="15609" y="13178"/>
                  </a:lnTo>
                  <a:lnTo>
                    <a:pt x="15513" y="12858"/>
                  </a:lnTo>
                  <a:lnTo>
                    <a:pt x="15353" y="12538"/>
                  </a:lnTo>
                  <a:lnTo>
                    <a:pt x="15193" y="12282"/>
                  </a:lnTo>
                  <a:lnTo>
                    <a:pt x="15001" y="12058"/>
                  </a:lnTo>
                  <a:lnTo>
                    <a:pt x="14585" y="11834"/>
                  </a:lnTo>
                  <a:lnTo>
                    <a:pt x="13849" y="11418"/>
                  </a:lnTo>
                  <a:lnTo>
                    <a:pt x="11898" y="10427"/>
                  </a:lnTo>
                  <a:lnTo>
                    <a:pt x="9180" y="9116"/>
                  </a:lnTo>
                  <a:lnTo>
                    <a:pt x="9308" y="7420"/>
                  </a:lnTo>
                  <a:lnTo>
                    <a:pt x="9947" y="19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 flipH="1">
              <a:off x="7836992" y="4245047"/>
              <a:ext cx="593693" cy="262304"/>
            </a:xfrm>
            <a:custGeom>
              <a:avLst/>
              <a:gdLst/>
              <a:ahLst/>
              <a:cxnLst/>
              <a:rect l="l" t="t" r="r" b="b"/>
              <a:pathLst>
                <a:path w="15641" h="6910" extrusionOk="0">
                  <a:moveTo>
                    <a:pt x="256" y="1"/>
                  </a:moveTo>
                  <a:lnTo>
                    <a:pt x="160" y="1728"/>
                  </a:lnTo>
                  <a:lnTo>
                    <a:pt x="160" y="2559"/>
                  </a:lnTo>
                  <a:lnTo>
                    <a:pt x="128" y="3327"/>
                  </a:lnTo>
                  <a:lnTo>
                    <a:pt x="64" y="4670"/>
                  </a:lnTo>
                  <a:lnTo>
                    <a:pt x="0" y="5662"/>
                  </a:lnTo>
                  <a:lnTo>
                    <a:pt x="0" y="5982"/>
                  </a:lnTo>
                  <a:lnTo>
                    <a:pt x="32" y="6206"/>
                  </a:lnTo>
                  <a:lnTo>
                    <a:pt x="96" y="6301"/>
                  </a:lnTo>
                  <a:lnTo>
                    <a:pt x="192" y="6333"/>
                  </a:lnTo>
                  <a:lnTo>
                    <a:pt x="352" y="6365"/>
                  </a:lnTo>
                  <a:lnTo>
                    <a:pt x="896" y="6429"/>
                  </a:lnTo>
                  <a:lnTo>
                    <a:pt x="2655" y="6557"/>
                  </a:lnTo>
                  <a:lnTo>
                    <a:pt x="5054" y="6685"/>
                  </a:lnTo>
                  <a:lnTo>
                    <a:pt x="7772" y="6781"/>
                  </a:lnTo>
                  <a:lnTo>
                    <a:pt x="10491" y="6877"/>
                  </a:lnTo>
                  <a:lnTo>
                    <a:pt x="12890" y="6909"/>
                  </a:lnTo>
                  <a:lnTo>
                    <a:pt x="15193" y="6909"/>
                  </a:lnTo>
                  <a:lnTo>
                    <a:pt x="15449" y="6877"/>
                  </a:lnTo>
                  <a:lnTo>
                    <a:pt x="15513" y="6845"/>
                  </a:lnTo>
                  <a:lnTo>
                    <a:pt x="15577" y="6781"/>
                  </a:lnTo>
                  <a:lnTo>
                    <a:pt x="15609" y="6685"/>
                  </a:lnTo>
                  <a:lnTo>
                    <a:pt x="15640" y="6557"/>
                  </a:lnTo>
                  <a:lnTo>
                    <a:pt x="15640" y="6301"/>
                  </a:lnTo>
                  <a:lnTo>
                    <a:pt x="15609" y="5982"/>
                  </a:lnTo>
                  <a:lnTo>
                    <a:pt x="15513" y="5662"/>
                  </a:lnTo>
                  <a:lnTo>
                    <a:pt x="15353" y="5342"/>
                  </a:lnTo>
                  <a:lnTo>
                    <a:pt x="15193" y="5086"/>
                  </a:lnTo>
                  <a:lnTo>
                    <a:pt x="15001" y="4862"/>
                  </a:lnTo>
                  <a:lnTo>
                    <a:pt x="14585" y="4638"/>
                  </a:lnTo>
                  <a:lnTo>
                    <a:pt x="13849" y="4222"/>
                  </a:lnTo>
                  <a:lnTo>
                    <a:pt x="11898" y="3231"/>
                  </a:lnTo>
                  <a:lnTo>
                    <a:pt x="9180" y="1920"/>
                  </a:lnTo>
                  <a:lnTo>
                    <a:pt x="9308" y="2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5"/>
            <p:cNvSpPr/>
            <p:nvPr/>
          </p:nvSpPr>
          <p:spPr>
            <a:xfrm flipH="1">
              <a:off x="7836992" y="4310604"/>
              <a:ext cx="596123" cy="196747"/>
            </a:xfrm>
            <a:custGeom>
              <a:avLst/>
              <a:gdLst/>
              <a:ahLst/>
              <a:cxnLst/>
              <a:rect l="l" t="t" r="r" b="b"/>
              <a:pathLst>
                <a:path w="15705" h="5183" extrusionOk="0">
                  <a:moveTo>
                    <a:pt x="224" y="1"/>
                  </a:moveTo>
                  <a:lnTo>
                    <a:pt x="128" y="928"/>
                  </a:lnTo>
                  <a:lnTo>
                    <a:pt x="32" y="1760"/>
                  </a:lnTo>
                  <a:lnTo>
                    <a:pt x="0" y="2527"/>
                  </a:lnTo>
                  <a:lnTo>
                    <a:pt x="0" y="3199"/>
                  </a:lnTo>
                  <a:lnTo>
                    <a:pt x="0" y="3743"/>
                  </a:lnTo>
                  <a:lnTo>
                    <a:pt x="32" y="4159"/>
                  </a:lnTo>
                  <a:lnTo>
                    <a:pt x="96" y="4447"/>
                  </a:lnTo>
                  <a:lnTo>
                    <a:pt x="128" y="4543"/>
                  </a:lnTo>
                  <a:lnTo>
                    <a:pt x="160" y="4574"/>
                  </a:lnTo>
                  <a:lnTo>
                    <a:pt x="256" y="4606"/>
                  </a:lnTo>
                  <a:lnTo>
                    <a:pt x="416" y="4638"/>
                  </a:lnTo>
                  <a:lnTo>
                    <a:pt x="960" y="4702"/>
                  </a:lnTo>
                  <a:lnTo>
                    <a:pt x="2719" y="4830"/>
                  </a:lnTo>
                  <a:lnTo>
                    <a:pt x="5118" y="4958"/>
                  </a:lnTo>
                  <a:lnTo>
                    <a:pt x="7836" y="5054"/>
                  </a:lnTo>
                  <a:lnTo>
                    <a:pt x="10555" y="5150"/>
                  </a:lnTo>
                  <a:lnTo>
                    <a:pt x="12954" y="5182"/>
                  </a:lnTo>
                  <a:lnTo>
                    <a:pt x="15257" y="5182"/>
                  </a:lnTo>
                  <a:lnTo>
                    <a:pt x="15513" y="5150"/>
                  </a:lnTo>
                  <a:lnTo>
                    <a:pt x="15577" y="5118"/>
                  </a:lnTo>
                  <a:lnTo>
                    <a:pt x="15641" y="5054"/>
                  </a:lnTo>
                  <a:lnTo>
                    <a:pt x="15673" y="4958"/>
                  </a:lnTo>
                  <a:lnTo>
                    <a:pt x="15704" y="4830"/>
                  </a:lnTo>
                  <a:lnTo>
                    <a:pt x="15704" y="4574"/>
                  </a:lnTo>
                  <a:lnTo>
                    <a:pt x="15673" y="4255"/>
                  </a:lnTo>
                  <a:lnTo>
                    <a:pt x="15577" y="3935"/>
                  </a:lnTo>
                  <a:lnTo>
                    <a:pt x="15417" y="3647"/>
                  </a:lnTo>
                  <a:lnTo>
                    <a:pt x="15257" y="3359"/>
                  </a:lnTo>
                  <a:lnTo>
                    <a:pt x="15065" y="3167"/>
                  </a:lnTo>
                  <a:lnTo>
                    <a:pt x="14649" y="2911"/>
                  </a:lnTo>
                  <a:lnTo>
                    <a:pt x="13913" y="2495"/>
                  </a:lnTo>
                  <a:lnTo>
                    <a:pt x="11962" y="1504"/>
                  </a:lnTo>
                  <a:lnTo>
                    <a:pt x="9244" y="19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5"/>
            <p:cNvSpPr/>
            <p:nvPr/>
          </p:nvSpPr>
          <p:spPr>
            <a:xfrm flipH="1">
              <a:off x="7850353" y="4474515"/>
              <a:ext cx="537858" cy="12185"/>
            </a:xfrm>
            <a:custGeom>
              <a:avLst/>
              <a:gdLst/>
              <a:ahLst/>
              <a:cxnLst/>
              <a:rect l="l" t="t" r="r" b="b"/>
              <a:pathLst>
                <a:path w="14170" h="321" extrusionOk="0">
                  <a:moveTo>
                    <a:pt x="1" y="1"/>
                  </a:moveTo>
                  <a:lnTo>
                    <a:pt x="32" y="33"/>
                  </a:lnTo>
                  <a:lnTo>
                    <a:pt x="1184" y="97"/>
                  </a:lnTo>
                  <a:lnTo>
                    <a:pt x="2879" y="129"/>
                  </a:lnTo>
                  <a:lnTo>
                    <a:pt x="7069" y="225"/>
                  </a:lnTo>
                  <a:lnTo>
                    <a:pt x="11259" y="288"/>
                  </a:lnTo>
                  <a:lnTo>
                    <a:pt x="14138" y="320"/>
                  </a:lnTo>
                  <a:lnTo>
                    <a:pt x="14170" y="320"/>
                  </a:lnTo>
                  <a:lnTo>
                    <a:pt x="14170" y="288"/>
                  </a:lnTo>
                  <a:lnTo>
                    <a:pt x="14138" y="288"/>
                  </a:lnTo>
                  <a:lnTo>
                    <a:pt x="11259" y="193"/>
                  </a:lnTo>
                  <a:lnTo>
                    <a:pt x="7069" y="65"/>
                  </a:lnTo>
                  <a:lnTo>
                    <a:pt x="2879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 flipH="1">
              <a:off x="7895256" y="4410173"/>
              <a:ext cx="74093" cy="68024"/>
            </a:xfrm>
            <a:custGeom>
              <a:avLst/>
              <a:gdLst/>
              <a:ahLst/>
              <a:cxnLst/>
              <a:rect l="l" t="t" r="r" b="b"/>
              <a:pathLst>
                <a:path w="1952" h="1792" extrusionOk="0">
                  <a:moveTo>
                    <a:pt x="1759" y="0"/>
                  </a:moveTo>
                  <a:lnTo>
                    <a:pt x="1567" y="32"/>
                  </a:lnTo>
                  <a:lnTo>
                    <a:pt x="1376" y="64"/>
                  </a:lnTo>
                  <a:lnTo>
                    <a:pt x="1184" y="128"/>
                  </a:lnTo>
                  <a:lnTo>
                    <a:pt x="1024" y="192"/>
                  </a:lnTo>
                  <a:lnTo>
                    <a:pt x="864" y="288"/>
                  </a:lnTo>
                  <a:lnTo>
                    <a:pt x="704" y="416"/>
                  </a:lnTo>
                  <a:lnTo>
                    <a:pt x="544" y="544"/>
                  </a:lnTo>
                  <a:lnTo>
                    <a:pt x="320" y="800"/>
                  </a:lnTo>
                  <a:lnTo>
                    <a:pt x="160" y="1120"/>
                  </a:lnTo>
                  <a:lnTo>
                    <a:pt x="32" y="1440"/>
                  </a:lnTo>
                  <a:lnTo>
                    <a:pt x="0" y="1792"/>
                  </a:lnTo>
                  <a:lnTo>
                    <a:pt x="32" y="1792"/>
                  </a:lnTo>
                  <a:lnTo>
                    <a:pt x="128" y="1440"/>
                  </a:lnTo>
                  <a:lnTo>
                    <a:pt x="288" y="1120"/>
                  </a:lnTo>
                  <a:lnTo>
                    <a:pt x="480" y="832"/>
                  </a:lnTo>
                  <a:lnTo>
                    <a:pt x="704" y="576"/>
                  </a:lnTo>
                  <a:lnTo>
                    <a:pt x="992" y="384"/>
                  </a:lnTo>
                  <a:lnTo>
                    <a:pt x="1280" y="192"/>
                  </a:lnTo>
                  <a:lnTo>
                    <a:pt x="1599" y="96"/>
                  </a:lnTo>
                  <a:lnTo>
                    <a:pt x="1951" y="32"/>
                  </a:lnTo>
                  <a:lnTo>
                    <a:pt x="1951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 flipH="1">
              <a:off x="8045796" y="4327610"/>
              <a:ext cx="102030" cy="41300"/>
            </a:xfrm>
            <a:custGeom>
              <a:avLst/>
              <a:gdLst/>
              <a:ahLst/>
              <a:cxnLst/>
              <a:rect l="l" t="t" r="r" b="b"/>
              <a:pathLst>
                <a:path w="2688" h="1088" extrusionOk="0">
                  <a:moveTo>
                    <a:pt x="2271" y="0"/>
                  </a:moveTo>
                  <a:lnTo>
                    <a:pt x="1888" y="32"/>
                  </a:lnTo>
                  <a:lnTo>
                    <a:pt x="1536" y="96"/>
                  </a:lnTo>
                  <a:lnTo>
                    <a:pt x="1184" y="224"/>
                  </a:lnTo>
                  <a:lnTo>
                    <a:pt x="832" y="352"/>
                  </a:lnTo>
                  <a:lnTo>
                    <a:pt x="512" y="544"/>
                  </a:lnTo>
                  <a:lnTo>
                    <a:pt x="224" y="768"/>
                  </a:lnTo>
                  <a:lnTo>
                    <a:pt x="0" y="1024"/>
                  </a:lnTo>
                  <a:lnTo>
                    <a:pt x="0" y="1056"/>
                  </a:lnTo>
                  <a:lnTo>
                    <a:pt x="32" y="1088"/>
                  </a:lnTo>
                  <a:lnTo>
                    <a:pt x="672" y="768"/>
                  </a:lnTo>
                  <a:lnTo>
                    <a:pt x="1312" y="512"/>
                  </a:lnTo>
                  <a:lnTo>
                    <a:pt x="1952" y="288"/>
                  </a:lnTo>
                  <a:lnTo>
                    <a:pt x="2623" y="128"/>
                  </a:lnTo>
                  <a:lnTo>
                    <a:pt x="2655" y="96"/>
                  </a:lnTo>
                  <a:lnTo>
                    <a:pt x="2687" y="32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 flipH="1">
              <a:off x="8019112" y="4338543"/>
              <a:ext cx="101992" cy="41300"/>
            </a:xfrm>
            <a:custGeom>
              <a:avLst/>
              <a:gdLst/>
              <a:ahLst/>
              <a:cxnLst/>
              <a:rect l="l" t="t" r="r" b="b"/>
              <a:pathLst>
                <a:path w="2687" h="1088" extrusionOk="0">
                  <a:moveTo>
                    <a:pt x="2271" y="0"/>
                  </a:moveTo>
                  <a:lnTo>
                    <a:pt x="1919" y="64"/>
                  </a:lnTo>
                  <a:lnTo>
                    <a:pt x="1535" y="128"/>
                  </a:lnTo>
                  <a:lnTo>
                    <a:pt x="1184" y="224"/>
                  </a:lnTo>
                  <a:lnTo>
                    <a:pt x="864" y="384"/>
                  </a:lnTo>
                  <a:lnTo>
                    <a:pt x="544" y="544"/>
                  </a:lnTo>
                  <a:lnTo>
                    <a:pt x="256" y="768"/>
                  </a:lnTo>
                  <a:lnTo>
                    <a:pt x="0" y="1024"/>
                  </a:lnTo>
                  <a:lnTo>
                    <a:pt x="0" y="1056"/>
                  </a:lnTo>
                  <a:lnTo>
                    <a:pt x="0" y="1088"/>
                  </a:lnTo>
                  <a:lnTo>
                    <a:pt x="64" y="1088"/>
                  </a:lnTo>
                  <a:lnTo>
                    <a:pt x="672" y="800"/>
                  </a:lnTo>
                  <a:lnTo>
                    <a:pt x="1311" y="544"/>
                  </a:lnTo>
                  <a:lnTo>
                    <a:pt x="1983" y="320"/>
                  </a:lnTo>
                  <a:lnTo>
                    <a:pt x="2655" y="128"/>
                  </a:lnTo>
                  <a:lnTo>
                    <a:pt x="2687" y="96"/>
                  </a:lnTo>
                  <a:lnTo>
                    <a:pt x="2687" y="64"/>
                  </a:lnTo>
                  <a:lnTo>
                    <a:pt x="2655" y="32"/>
                  </a:lnTo>
                  <a:lnTo>
                    <a:pt x="2623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 flipH="1">
              <a:off x="7992390" y="4350690"/>
              <a:ext cx="102030" cy="40086"/>
            </a:xfrm>
            <a:custGeom>
              <a:avLst/>
              <a:gdLst/>
              <a:ahLst/>
              <a:cxnLst/>
              <a:rect l="l" t="t" r="r" b="b"/>
              <a:pathLst>
                <a:path w="2688" h="1056" extrusionOk="0">
                  <a:moveTo>
                    <a:pt x="2304" y="0"/>
                  </a:moveTo>
                  <a:lnTo>
                    <a:pt x="1920" y="32"/>
                  </a:lnTo>
                  <a:lnTo>
                    <a:pt x="1568" y="96"/>
                  </a:lnTo>
                  <a:lnTo>
                    <a:pt x="1216" y="192"/>
                  </a:lnTo>
                  <a:lnTo>
                    <a:pt x="864" y="352"/>
                  </a:lnTo>
                  <a:lnTo>
                    <a:pt x="545" y="544"/>
                  </a:lnTo>
                  <a:lnTo>
                    <a:pt x="257" y="736"/>
                  </a:lnTo>
                  <a:lnTo>
                    <a:pt x="33" y="1024"/>
                  </a:lnTo>
                  <a:lnTo>
                    <a:pt x="1" y="1024"/>
                  </a:lnTo>
                  <a:lnTo>
                    <a:pt x="33" y="1056"/>
                  </a:lnTo>
                  <a:lnTo>
                    <a:pt x="65" y="1056"/>
                  </a:lnTo>
                  <a:lnTo>
                    <a:pt x="704" y="768"/>
                  </a:lnTo>
                  <a:lnTo>
                    <a:pt x="1344" y="512"/>
                  </a:lnTo>
                  <a:lnTo>
                    <a:pt x="1984" y="288"/>
                  </a:lnTo>
                  <a:lnTo>
                    <a:pt x="2655" y="96"/>
                  </a:lnTo>
                  <a:lnTo>
                    <a:pt x="2687" y="64"/>
                  </a:lnTo>
                  <a:lnTo>
                    <a:pt x="2687" y="32"/>
                  </a:lnTo>
                  <a:lnTo>
                    <a:pt x="2687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 flipH="1">
              <a:off x="7964453" y="4361622"/>
              <a:ext cx="102030" cy="40086"/>
            </a:xfrm>
            <a:custGeom>
              <a:avLst/>
              <a:gdLst/>
              <a:ahLst/>
              <a:cxnLst/>
              <a:rect l="l" t="t" r="r" b="b"/>
              <a:pathLst>
                <a:path w="2688" h="1056" extrusionOk="0">
                  <a:moveTo>
                    <a:pt x="2271" y="0"/>
                  </a:moveTo>
                  <a:lnTo>
                    <a:pt x="1919" y="32"/>
                  </a:lnTo>
                  <a:lnTo>
                    <a:pt x="1536" y="96"/>
                  </a:lnTo>
                  <a:lnTo>
                    <a:pt x="1184" y="224"/>
                  </a:lnTo>
                  <a:lnTo>
                    <a:pt x="832" y="352"/>
                  </a:lnTo>
                  <a:lnTo>
                    <a:pt x="544" y="544"/>
                  </a:lnTo>
                  <a:lnTo>
                    <a:pt x="256" y="768"/>
                  </a:lnTo>
                  <a:lnTo>
                    <a:pt x="0" y="1024"/>
                  </a:lnTo>
                  <a:lnTo>
                    <a:pt x="0" y="1056"/>
                  </a:lnTo>
                  <a:lnTo>
                    <a:pt x="32" y="1056"/>
                  </a:lnTo>
                  <a:lnTo>
                    <a:pt x="672" y="768"/>
                  </a:lnTo>
                  <a:lnTo>
                    <a:pt x="1312" y="512"/>
                  </a:lnTo>
                  <a:lnTo>
                    <a:pt x="1983" y="288"/>
                  </a:lnTo>
                  <a:lnTo>
                    <a:pt x="2655" y="128"/>
                  </a:lnTo>
                  <a:lnTo>
                    <a:pt x="2687" y="96"/>
                  </a:lnTo>
                  <a:lnTo>
                    <a:pt x="2687" y="64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 flipH="1">
              <a:off x="8333552" y="4390738"/>
              <a:ext cx="59517" cy="61951"/>
            </a:xfrm>
            <a:custGeom>
              <a:avLst/>
              <a:gdLst/>
              <a:ahLst/>
              <a:cxnLst/>
              <a:rect l="l" t="t" r="r" b="b"/>
              <a:pathLst>
                <a:path w="1568" h="1632" extrusionOk="0">
                  <a:moveTo>
                    <a:pt x="800" y="1"/>
                  </a:moveTo>
                  <a:lnTo>
                    <a:pt x="608" y="33"/>
                  </a:lnTo>
                  <a:lnTo>
                    <a:pt x="448" y="65"/>
                  </a:lnTo>
                  <a:lnTo>
                    <a:pt x="320" y="161"/>
                  </a:lnTo>
                  <a:lnTo>
                    <a:pt x="192" y="257"/>
                  </a:lnTo>
                  <a:lnTo>
                    <a:pt x="129" y="384"/>
                  </a:lnTo>
                  <a:lnTo>
                    <a:pt x="65" y="512"/>
                  </a:lnTo>
                  <a:lnTo>
                    <a:pt x="1" y="672"/>
                  </a:lnTo>
                  <a:lnTo>
                    <a:pt x="1" y="800"/>
                  </a:lnTo>
                  <a:lnTo>
                    <a:pt x="1" y="960"/>
                  </a:lnTo>
                  <a:lnTo>
                    <a:pt x="33" y="1120"/>
                  </a:lnTo>
                  <a:lnTo>
                    <a:pt x="97" y="1248"/>
                  </a:lnTo>
                  <a:lnTo>
                    <a:pt x="192" y="1376"/>
                  </a:lnTo>
                  <a:lnTo>
                    <a:pt x="288" y="1472"/>
                  </a:lnTo>
                  <a:lnTo>
                    <a:pt x="416" y="1568"/>
                  </a:lnTo>
                  <a:lnTo>
                    <a:pt x="576" y="1600"/>
                  </a:lnTo>
                  <a:lnTo>
                    <a:pt x="768" y="1632"/>
                  </a:lnTo>
                  <a:lnTo>
                    <a:pt x="960" y="1600"/>
                  </a:lnTo>
                  <a:lnTo>
                    <a:pt x="1120" y="1568"/>
                  </a:lnTo>
                  <a:lnTo>
                    <a:pt x="1248" y="1472"/>
                  </a:lnTo>
                  <a:lnTo>
                    <a:pt x="1376" y="1376"/>
                  </a:lnTo>
                  <a:lnTo>
                    <a:pt x="1440" y="1248"/>
                  </a:lnTo>
                  <a:lnTo>
                    <a:pt x="1504" y="1120"/>
                  </a:lnTo>
                  <a:lnTo>
                    <a:pt x="1568" y="960"/>
                  </a:lnTo>
                  <a:lnTo>
                    <a:pt x="1568" y="832"/>
                  </a:lnTo>
                  <a:lnTo>
                    <a:pt x="1568" y="672"/>
                  </a:lnTo>
                  <a:lnTo>
                    <a:pt x="1536" y="512"/>
                  </a:lnTo>
                  <a:lnTo>
                    <a:pt x="1472" y="384"/>
                  </a:lnTo>
                  <a:lnTo>
                    <a:pt x="1376" y="257"/>
                  </a:lnTo>
                  <a:lnTo>
                    <a:pt x="1280" y="161"/>
                  </a:lnTo>
                  <a:lnTo>
                    <a:pt x="1152" y="97"/>
                  </a:lnTo>
                  <a:lnTo>
                    <a:pt x="992" y="33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5"/>
            <p:cNvSpPr/>
            <p:nvPr/>
          </p:nvSpPr>
          <p:spPr>
            <a:xfrm flipH="1">
              <a:off x="7998463" y="4226826"/>
              <a:ext cx="95957" cy="115398"/>
            </a:xfrm>
            <a:custGeom>
              <a:avLst/>
              <a:gdLst/>
              <a:ahLst/>
              <a:cxnLst/>
              <a:rect l="l" t="t" r="r" b="b"/>
              <a:pathLst>
                <a:path w="2528" h="3040" extrusionOk="0">
                  <a:moveTo>
                    <a:pt x="1984" y="257"/>
                  </a:moveTo>
                  <a:lnTo>
                    <a:pt x="2048" y="321"/>
                  </a:lnTo>
                  <a:lnTo>
                    <a:pt x="2112" y="385"/>
                  </a:lnTo>
                  <a:lnTo>
                    <a:pt x="2176" y="481"/>
                  </a:lnTo>
                  <a:lnTo>
                    <a:pt x="2208" y="608"/>
                  </a:lnTo>
                  <a:lnTo>
                    <a:pt x="2240" y="768"/>
                  </a:lnTo>
                  <a:lnTo>
                    <a:pt x="2208" y="992"/>
                  </a:lnTo>
                  <a:lnTo>
                    <a:pt x="2144" y="1184"/>
                  </a:lnTo>
                  <a:lnTo>
                    <a:pt x="1984" y="1376"/>
                  </a:lnTo>
                  <a:lnTo>
                    <a:pt x="1824" y="1568"/>
                  </a:lnTo>
                  <a:lnTo>
                    <a:pt x="1440" y="1888"/>
                  </a:lnTo>
                  <a:lnTo>
                    <a:pt x="1088" y="2144"/>
                  </a:lnTo>
                  <a:lnTo>
                    <a:pt x="608" y="2464"/>
                  </a:lnTo>
                  <a:lnTo>
                    <a:pt x="97" y="2815"/>
                  </a:lnTo>
                  <a:lnTo>
                    <a:pt x="97" y="2815"/>
                  </a:lnTo>
                  <a:lnTo>
                    <a:pt x="353" y="2112"/>
                  </a:lnTo>
                  <a:lnTo>
                    <a:pt x="513" y="1792"/>
                  </a:lnTo>
                  <a:lnTo>
                    <a:pt x="672" y="1440"/>
                  </a:lnTo>
                  <a:lnTo>
                    <a:pt x="832" y="1120"/>
                  </a:lnTo>
                  <a:lnTo>
                    <a:pt x="1024" y="832"/>
                  </a:lnTo>
                  <a:lnTo>
                    <a:pt x="1120" y="672"/>
                  </a:lnTo>
                  <a:lnTo>
                    <a:pt x="1280" y="545"/>
                  </a:lnTo>
                  <a:lnTo>
                    <a:pt x="1472" y="417"/>
                  </a:lnTo>
                  <a:lnTo>
                    <a:pt x="1696" y="289"/>
                  </a:lnTo>
                  <a:lnTo>
                    <a:pt x="1888" y="257"/>
                  </a:lnTo>
                  <a:close/>
                  <a:moveTo>
                    <a:pt x="1728" y="1"/>
                  </a:moveTo>
                  <a:lnTo>
                    <a:pt x="1536" y="65"/>
                  </a:lnTo>
                  <a:lnTo>
                    <a:pt x="1344" y="161"/>
                  </a:lnTo>
                  <a:lnTo>
                    <a:pt x="1184" y="257"/>
                  </a:lnTo>
                  <a:lnTo>
                    <a:pt x="1024" y="385"/>
                  </a:lnTo>
                  <a:lnTo>
                    <a:pt x="896" y="545"/>
                  </a:lnTo>
                  <a:lnTo>
                    <a:pt x="736" y="800"/>
                  </a:lnTo>
                  <a:lnTo>
                    <a:pt x="576" y="1088"/>
                  </a:lnTo>
                  <a:lnTo>
                    <a:pt x="417" y="1376"/>
                  </a:lnTo>
                  <a:lnTo>
                    <a:pt x="289" y="1664"/>
                  </a:lnTo>
                  <a:lnTo>
                    <a:pt x="193" y="1984"/>
                  </a:lnTo>
                  <a:lnTo>
                    <a:pt x="129" y="2272"/>
                  </a:lnTo>
                  <a:lnTo>
                    <a:pt x="33" y="2592"/>
                  </a:lnTo>
                  <a:lnTo>
                    <a:pt x="1" y="2911"/>
                  </a:lnTo>
                  <a:lnTo>
                    <a:pt x="33" y="2943"/>
                  </a:lnTo>
                  <a:lnTo>
                    <a:pt x="97" y="3007"/>
                  </a:lnTo>
                  <a:lnTo>
                    <a:pt x="161" y="3039"/>
                  </a:lnTo>
                  <a:lnTo>
                    <a:pt x="193" y="3039"/>
                  </a:lnTo>
                  <a:lnTo>
                    <a:pt x="1248" y="2368"/>
                  </a:lnTo>
                  <a:lnTo>
                    <a:pt x="1760" y="1984"/>
                  </a:lnTo>
                  <a:lnTo>
                    <a:pt x="1984" y="1792"/>
                  </a:lnTo>
                  <a:lnTo>
                    <a:pt x="2176" y="1536"/>
                  </a:lnTo>
                  <a:lnTo>
                    <a:pt x="2304" y="1408"/>
                  </a:lnTo>
                  <a:lnTo>
                    <a:pt x="2400" y="1216"/>
                  </a:lnTo>
                  <a:lnTo>
                    <a:pt x="2464" y="1056"/>
                  </a:lnTo>
                  <a:lnTo>
                    <a:pt x="2496" y="864"/>
                  </a:lnTo>
                  <a:lnTo>
                    <a:pt x="2528" y="672"/>
                  </a:lnTo>
                  <a:lnTo>
                    <a:pt x="2496" y="513"/>
                  </a:lnTo>
                  <a:lnTo>
                    <a:pt x="2432" y="321"/>
                  </a:lnTo>
                  <a:lnTo>
                    <a:pt x="2272" y="193"/>
                  </a:lnTo>
                  <a:lnTo>
                    <a:pt x="2112" y="6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 flipH="1">
              <a:off x="8085879" y="4287524"/>
              <a:ext cx="134787" cy="63203"/>
            </a:xfrm>
            <a:custGeom>
              <a:avLst/>
              <a:gdLst/>
              <a:ahLst/>
              <a:cxnLst/>
              <a:rect l="l" t="t" r="r" b="b"/>
              <a:pathLst>
                <a:path w="3551" h="1665" extrusionOk="0">
                  <a:moveTo>
                    <a:pt x="1248" y="289"/>
                  </a:moveTo>
                  <a:lnTo>
                    <a:pt x="1408" y="321"/>
                  </a:lnTo>
                  <a:lnTo>
                    <a:pt x="1760" y="417"/>
                  </a:lnTo>
                  <a:lnTo>
                    <a:pt x="2079" y="545"/>
                  </a:lnTo>
                  <a:lnTo>
                    <a:pt x="2751" y="865"/>
                  </a:lnTo>
                  <a:lnTo>
                    <a:pt x="3391" y="1216"/>
                  </a:lnTo>
                  <a:lnTo>
                    <a:pt x="2815" y="1280"/>
                  </a:lnTo>
                  <a:lnTo>
                    <a:pt x="2207" y="1344"/>
                  </a:lnTo>
                  <a:lnTo>
                    <a:pt x="1792" y="1408"/>
                  </a:lnTo>
                  <a:lnTo>
                    <a:pt x="1280" y="1408"/>
                  </a:lnTo>
                  <a:lnTo>
                    <a:pt x="1024" y="1376"/>
                  </a:lnTo>
                  <a:lnTo>
                    <a:pt x="800" y="1312"/>
                  </a:lnTo>
                  <a:lnTo>
                    <a:pt x="608" y="1216"/>
                  </a:lnTo>
                  <a:lnTo>
                    <a:pt x="448" y="1056"/>
                  </a:lnTo>
                  <a:lnTo>
                    <a:pt x="448" y="1088"/>
                  </a:lnTo>
                  <a:lnTo>
                    <a:pt x="352" y="929"/>
                  </a:lnTo>
                  <a:lnTo>
                    <a:pt x="288" y="801"/>
                  </a:lnTo>
                  <a:lnTo>
                    <a:pt x="288" y="705"/>
                  </a:lnTo>
                  <a:lnTo>
                    <a:pt x="288" y="609"/>
                  </a:lnTo>
                  <a:lnTo>
                    <a:pt x="320" y="513"/>
                  </a:lnTo>
                  <a:lnTo>
                    <a:pt x="384" y="449"/>
                  </a:lnTo>
                  <a:lnTo>
                    <a:pt x="576" y="353"/>
                  </a:lnTo>
                  <a:lnTo>
                    <a:pt x="768" y="289"/>
                  </a:lnTo>
                  <a:close/>
                  <a:moveTo>
                    <a:pt x="704" y="1"/>
                  </a:moveTo>
                  <a:lnTo>
                    <a:pt x="512" y="65"/>
                  </a:lnTo>
                  <a:lnTo>
                    <a:pt x="320" y="161"/>
                  </a:lnTo>
                  <a:lnTo>
                    <a:pt x="192" y="289"/>
                  </a:lnTo>
                  <a:lnTo>
                    <a:pt x="64" y="449"/>
                  </a:lnTo>
                  <a:lnTo>
                    <a:pt x="0" y="641"/>
                  </a:lnTo>
                  <a:lnTo>
                    <a:pt x="0" y="865"/>
                  </a:lnTo>
                  <a:lnTo>
                    <a:pt x="64" y="1056"/>
                  </a:lnTo>
                  <a:lnTo>
                    <a:pt x="160" y="1216"/>
                  </a:lnTo>
                  <a:lnTo>
                    <a:pt x="288" y="1344"/>
                  </a:lnTo>
                  <a:lnTo>
                    <a:pt x="448" y="1440"/>
                  </a:lnTo>
                  <a:lnTo>
                    <a:pt x="640" y="1504"/>
                  </a:lnTo>
                  <a:lnTo>
                    <a:pt x="992" y="1632"/>
                  </a:lnTo>
                  <a:lnTo>
                    <a:pt x="1312" y="1664"/>
                  </a:lnTo>
                  <a:lnTo>
                    <a:pt x="1600" y="1664"/>
                  </a:lnTo>
                  <a:lnTo>
                    <a:pt x="2239" y="1632"/>
                  </a:lnTo>
                  <a:lnTo>
                    <a:pt x="3455" y="1440"/>
                  </a:lnTo>
                  <a:lnTo>
                    <a:pt x="3519" y="1376"/>
                  </a:lnTo>
                  <a:lnTo>
                    <a:pt x="3551" y="1312"/>
                  </a:lnTo>
                  <a:lnTo>
                    <a:pt x="3519" y="1280"/>
                  </a:lnTo>
                  <a:lnTo>
                    <a:pt x="3551" y="1248"/>
                  </a:lnTo>
                  <a:lnTo>
                    <a:pt x="3519" y="1248"/>
                  </a:lnTo>
                  <a:lnTo>
                    <a:pt x="3295" y="1025"/>
                  </a:lnTo>
                  <a:lnTo>
                    <a:pt x="3039" y="833"/>
                  </a:lnTo>
                  <a:lnTo>
                    <a:pt x="2783" y="641"/>
                  </a:lnTo>
                  <a:lnTo>
                    <a:pt x="2495" y="481"/>
                  </a:lnTo>
                  <a:lnTo>
                    <a:pt x="2207" y="353"/>
                  </a:lnTo>
                  <a:lnTo>
                    <a:pt x="1919" y="225"/>
                  </a:lnTo>
                  <a:lnTo>
                    <a:pt x="1600" y="97"/>
                  </a:lnTo>
                  <a:lnTo>
                    <a:pt x="1280" y="33"/>
                  </a:lnTo>
                  <a:lnTo>
                    <a:pt x="1088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 flipH="1">
              <a:off x="7958380" y="2533127"/>
              <a:ext cx="499027" cy="1693737"/>
            </a:xfrm>
            <a:custGeom>
              <a:avLst/>
              <a:gdLst/>
              <a:ahLst/>
              <a:cxnLst/>
              <a:rect l="l" t="t" r="r" b="b"/>
              <a:pathLst>
                <a:path w="13147" h="44619" extrusionOk="0">
                  <a:moveTo>
                    <a:pt x="3295" y="0"/>
                  </a:moveTo>
                  <a:lnTo>
                    <a:pt x="3039" y="352"/>
                  </a:lnTo>
                  <a:lnTo>
                    <a:pt x="2783" y="736"/>
                  </a:lnTo>
                  <a:lnTo>
                    <a:pt x="2591" y="1152"/>
                  </a:lnTo>
                  <a:lnTo>
                    <a:pt x="2399" y="1600"/>
                  </a:lnTo>
                  <a:lnTo>
                    <a:pt x="2207" y="2079"/>
                  </a:lnTo>
                  <a:lnTo>
                    <a:pt x="2079" y="2623"/>
                  </a:lnTo>
                  <a:lnTo>
                    <a:pt x="1951" y="3135"/>
                  </a:lnTo>
                  <a:lnTo>
                    <a:pt x="1855" y="3711"/>
                  </a:lnTo>
                  <a:lnTo>
                    <a:pt x="1792" y="4286"/>
                  </a:lnTo>
                  <a:lnTo>
                    <a:pt x="1760" y="4862"/>
                  </a:lnTo>
                  <a:lnTo>
                    <a:pt x="1728" y="5470"/>
                  </a:lnTo>
                  <a:lnTo>
                    <a:pt x="1760" y="6077"/>
                  </a:lnTo>
                  <a:lnTo>
                    <a:pt x="1792" y="6685"/>
                  </a:lnTo>
                  <a:lnTo>
                    <a:pt x="1824" y="7293"/>
                  </a:lnTo>
                  <a:lnTo>
                    <a:pt x="1919" y="7869"/>
                  </a:lnTo>
                  <a:lnTo>
                    <a:pt x="2015" y="8476"/>
                  </a:lnTo>
                  <a:lnTo>
                    <a:pt x="2047" y="8764"/>
                  </a:lnTo>
                  <a:lnTo>
                    <a:pt x="2079" y="9212"/>
                  </a:lnTo>
                  <a:lnTo>
                    <a:pt x="2047" y="10587"/>
                  </a:lnTo>
                  <a:lnTo>
                    <a:pt x="1983" y="12538"/>
                  </a:lnTo>
                  <a:lnTo>
                    <a:pt x="1887" y="14937"/>
                  </a:lnTo>
                  <a:lnTo>
                    <a:pt x="1568" y="20758"/>
                  </a:lnTo>
                  <a:lnTo>
                    <a:pt x="1152" y="27283"/>
                  </a:lnTo>
                  <a:lnTo>
                    <a:pt x="384" y="39245"/>
                  </a:lnTo>
                  <a:lnTo>
                    <a:pt x="0" y="44619"/>
                  </a:lnTo>
                  <a:lnTo>
                    <a:pt x="11067" y="44619"/>
                  </a:lnTo>
                  <a:lnTo>
                    <a:pt x="10939" y="5246"/>
                  </a:lnTo>
                  <a:lnTo>
                    <a:pt x="11803" y="4734"/>
                  </a:lnTo>
                  <a:lnTo>
                    <a:pt x="12314" y="4382"/>
                  </a:lnTo>
                  <a:lnTo>
                    <a:pt x="12474" y="4062"/>
                  </a:lnTo>
                  <a:lnTo>
                    <a:pt x="12634" y="3743"/>
                  </a:lnTo>
                  <a:lnTo>
                    <a:pt x="12762" y="3391"/>
                  </a:lnTo>
                  <a:lnTo>
                    <a:pt x="12858" y="3007"/>
                  </a:lnTo>
                  <a:lnTo>
                    <a:pt x="13018" y="2271"/>
                  </a:lnTo>
                  <a:lnTo>
                    <a:pt x="13082" y="1568"/>
                  </a:lnTo>
                  <a:lnTo>
                    <a:pt x="13146" y="960"/>
                  </a:lnTo>
                  <a:lnTo>
                    <a:pt x="13146" y="448"/>
                  </a:lnTo>
                  <a:lnTo>
                    <a:pt x="13114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5"/>
            <p:cNvSpPr/>
            <p:nvPr/>
          </p:nvSpPr>
          <p:spPr>
            <a:xfrm flipH="1">
              <a:off x="7958380" y="2533127"/>
              <a:ext cx="499027" cy="1693737"/>
            </a:xfrm>
            <a:custGeom>
              <a:avLst/>
              <a:gdLst/>
              <a:ahLst/>
              <a:cxnLst/>
              <a:rect l="l" t="t" r="r" b="b"/>
              <a:pathLst>
                <a:path w="13147" h="44619" fill="none" extrusionOk="0">
                  <a:moveTo>
                    <a:pt x="11067" y="44619"/>
                  </a:moveTo>
                  <a:lnTo>
                    <a:pt x="0" y="44619"/>
                  </a:lnTo>
                  <a:lnTo>
                    <a:pt x="0" y="44619"/>
                  </a:lnTo>
                  <a:lnTo>
                    <a:pt x="384" y="39245"/>
                  </a:lnTo>
                  <a:lnTo>
                    <a:pt x="1152" y="27283"/>
                  </a:lnTo>
                  <a:lnTo>
                    <a:pt x="1568" y="20758"/>
                  </a:lnTo>
                  <a:lnTo>
                    <a:pt x="1887" y="14937"/>
                  </a:lnTo>
                  <a:lnTo>
                    <a:pt x="1983" y="12538"/>
                  </a:lnTo>
                  <a:lnTo>
                    <a:pt x="2047" y="10587"/>
                  </a:lnTo>
                  <a:lnTo>
                    <a:pt x="2079" y="9212"/>
                  </a:lnTo>
                  <a:lnTo>
                    <a:pt x="2047" y="8764"/>
                  </a:lnTo>
                  <a:lnTo>
                    <a:pt x="2015" y="8476"/>
                  </a:lnTo>
                  <a:lnTo>
                    <a:pt x="2015" y="8476"/>
                  </a:lnTo>
                  <a:lnTo>
                    <a:pt x="1919" y="7869"/>
                  </a:lnTo>
                  <a:lnTo>
                    <a:pt x="1824" y="7293"/>
                  </a:lnTo>
                  <a:lnTo>
                    <a:pt x="1792" y="6685"/>
                  </a:lnTo>
                  <a:lnTo>
                    <a:pt x="1760" y="6077"/>
                  </a:lnTo>
                  <a:lnTo>
                    <a:pt x="1728" y="5470"/>
                  </a:lnTo>
                  <a:lnTo>
                    <a:pt x="1760" y="4862"/>
                  </a:lnTo>
                  <a:lnTo>
                    <a:pt x="1792" y="4286"/>
                  </a:lnTo>
                  <a:lnTo>
                    <a:pt x="1855" y="3711"/>
                  </a:lnTo>
                  <a:lnTo>
                    <a:pt x="1951" y="3135"/>
                  </a:lnTo>
                  <a:lnTo>
                    <a:pt x="2079" y="2623"/>
                  </a:lnTo>
                  <a:lnTo>
                    <a:pt x="2207" y="2079"/>
                  </a:lnTo>
                  <a:lnTo>
                    <a:pt x="2399" y="1600"/>
                  </a:lnTo>
                  <a:lnTo>
                    <a:pt x="2591" y="1152"/>
                  </a:lnTo>
                  <a:lnTo>
                    <a:pt x="2783" y="736"/>
                  </a:lnTo>
                  <a:lnTo>
                    <a:pt x="3039" y="352"/>
                  </a:lnTo>
                  <a:lnTo>
                    <a:pt x="3295" y="0"/>
                  </a:lnTo>
                  <a:lnTo>
                    <a:pt x="13114" y="0"/>
                  </a:lnTo>
                  <a:lnTo>
                    <a:pt x="13114" y="0"/>
                  </a:lnTo>
                  <a:lnTo>
                    <a:pt x="13146" y="448"/>
                  </a:lnTo>
                  <a:lnTo>
                    <a:pt x="13146" y="960"/>
                  </a:lnTo>
                  <a:lnTo>
                    <a:pt x="13082" y="1568"/>
                  </a:lnTo>
                  <a:lnTo>
                    <a:pt x="13018" y="2271"/>
                  </a:lnTo>
                  <a:lnTo>
                    <a:pt x="12858" y="3007"/>
                  </a:lnTo>
                  <a:lnTo>
                    <a:pt x="12762" y="3391"/>
                  </a:lnTo>
                  <a:lnTo>
                    <a:pt x="12634" y="3743"/>
                  </a:lnTo>
                  <a:lnTo>
                    <a:pt x="12474" y="4062"/>
                  </a:lnTo>
                  <a:lnTo>
                    <a:pt x="12314" y="4382"/>
                  </a:lnTo>
                  <a:lnTo>
                    <a:pt x="12314" y="4382"/>
                  </a:lnTo>
                  <a:lnTo>
                    <a:pt x="11803" y="4734"/>
                  </a:lnTo>
                  <a:lnTo>
                    <a:pt x="10939" y="5246"/>
                  </a:lnTo>
                  <a:lnTo>
                    <a:pt x="11067" y="446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 flipH="1">
              <a:off x="8076162" y="4155196"/>
              <a:ext cx="342415" cy="7326"/>
            </a:xfrm>
            <a:custGeom>
              <a:avLst/>
              <a:gdLst/>
              <a:ahLst/>
              <a:cxnLst/>
              <a:rect l="l" t="t" r="r" b="b"/>
              <a:pathLst>
                <a:path w="9021" h="193" extrusionOk="0">
                  <a:moveTo>
                    <a:pt x="1184" y="1"/>
                  </a:moveTo>
                  <a:lnTo>
                    <a:pt x="449" y="33"/>
                  </a:lnTo>
                  <a:lnTo>
                    <a:pt x="1" y="65"/>
                  </a:lnTo>
                  <a:lnTo>
                    <a:pt x="1" y="97"/>
                  </a:lnTo>
                  <a:lnTo>
                    <a:pt x="449" y="129"/>
                  </a:lnTo>
                  <a:lnTo>
                    <a:pt x="1184" y="161"/>
                  </a:lnTo>
                  <a:lnTo>
                    <a:pt x="3167" y="193"/>
                  </a:lnTo>
                  <a:lnTo>
                    <a:pt x="7677" y="193"/>
                  </a:lnTo>
                  <a:lnTo>
                    <a:pt x="8989" y="161"/>
                  </a:lnTo>
                  <a:lnTo>
                    <a:pt x="9021" y="129"/>
                  </a:lnTo>
                  <a:lnTo>
                    <a:pt x="8989" y="97"/>
                  </a:lnTo>
                  <a:lnTo>
                    <a:pt x="7709" y="65"/>
                  </a:lnTo>
                  <a:lnTo>
                    <a:pt x="6398" y="33"/>
                  </a:lnTo>
                  <a:lnTo>
                    <a:pt x="3167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 flipH="1">
              <a:off x="7963238" y="2682462"/>
              <a:ext cx="109318" cy="64380"/>
            </a:xfrm>
            <a:custGeom>
              <a:avLst/>
              <a:gdLst/>
              <a:ahLst/>
              <a:cxnLst/>
              <a:rect l="l" t="t" r="r" b="b"/>
              <a:pathLst>
                <a:path w="2880" h="1696" extrusionOk="0">
                  <a:moveTo>
                    <a:pt x="2815" y="0"/>
                  </a:moveTo>
                  <a:lnTo>
                    <a:pt x="2783" y="32"/>
                  </a:lnTo>
                  <a:lnTo>
                    <a:pt x="2047" y="384"/>
                  </a:lnTo>
                  <a:lnTo>
                    <a:pt x="1376" y="768"/>
                  </a:lnTo>
                  <a:lnTo>
                    <a:pt x="672" y="1216"/>
                  </a:lnTo>
                  <a:lnTo>
                    <a:pt x="0" y="1664"/>
                  </a:lnTo>
                  <a:lnTo>
                    <a:pt x="0" y="1696"/>
                  </a:lnTo>
                  <a:lnTo>
                    <a:pt x="64" y="1696"/>
                  </a:lnTo>
                  <a:lnTo>
                    <a:pt x="1472" y="928"/>
                  </a:lnTo>
                  <a:lnTo>
                    <a:pt x="2143" y="544"/>
                  </a:lnTo>
                  <a:lnTo>
                    <a:pt x="2847" y="128"/>
                  </a:lnTo>
                  <a:lnTo>
                    <a:pt x="2879" y="96"/>
                  </a:lnTo>
                  <a:lnTo>
                    <a:pt x="2879" y="32"/>
                  </a:lnTo>
                  <a:lnTo>
                    <a:pt x="2815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 flipH="1">
              <a:off x="8006965" y="2675173"/>
              <a:ext cx="14614" cy="43730"/>
            </a:xfrm>
            <a:custGeom>
              <a:avLst/>
              <a:gdLst/>
              <a:ahLst/>
              <a:cxnLst/>
              <a:rect l="l" t="t" r="r" b="b"/>
              <a:pathLst>
                <a:path w="385" h="1152" extrusionOk="0">
                  <a:moveTo>
                    <a:pt x="225" y="1"/>
                  </a:moveTo>
                  <a:lnTo>
                    <a:pt x="193" y="65"/>
                  </a:lnTo>
                  <a:lnTo>
                    <a:pt x="97" y="352"/>
                  </a:lnTo>
                  <a:lnTo>
                    <a:pt x="65" y="640"/>
                  </a:lnTo>
                  <a:lnTo>
                    <a:pt x="1" y="864"/>
                  </a:lnTo>
                  <a:lnTo>
                    <a:pt x="33" y="1120"/>
                  </a:lnTo>
                  <a:lnTo>
                    <a:pt x="33" y="1152"/>
                  </a:lnTo>
                  <a:lnTo>
                    <a:pt x="97" y="1120"/>
                  </a:lnTo>
                  <a:lnTo>
                    <a:pt x="161" y="896"/>
                  </a:lnTo>
                  <a:lnTo>
                    <a:pt x="225" y="640"/>
                  </a:lnTo>
                  <a:lnTo>
                    <a:pt x="385" y="96"/>
                  </a:lnTo>
                  <a:lnTo>
                    <a:pt x="353" y="3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 flipH="1">
              <a:off x="7980243" y="2603543"/>
              <a:ext cx="41336" cy="76527"/>
            </a:xfrm>
            <a:custGeom>
              <a:avLst/>
              <a:gdLst/>
              <a:ahLst/>
              <a:cxnLst/>
              <a:rect l="l" t="t" r="r" b="b"/>
              <a:pathLst>
                <a:path w="1089" h="2016" extrusionOk="0">
                  <a:moveTo>
                    <a:pt x="257" y="0"/>
                  </a:moveTo>
                  <a:lnTo>
                    <a:pt x="225" y="256"/>
                  </a:lnTo>
                  <a:lnTo>
                    <a:pt x="193" y="512"/>
                  </a:lnTo>
                  <a:lnTo>
                    <a:pt x="97" y="1024"/>
                  </a:lnTo>
                  <a:lnTo>
                    <a:pt x="33" y="1504"/>
                  </a:lnTo>
                  <a:lnTo>
                    <a:pt x="1" y="1983"/>
                  </a:lnTo>
                  <a:lnTo>
                    <a:pt x="33" y="1983"/>
                  </a:lnTo>
                  <a:lnTo>
                    <a:pt x="65" y="2015"/>
                  </a:lnTo>
                  <a:lnTo>
                    <a:pt x="353" y="1952"/>
                  </a:lnTo>
                  <a:lnTo>
                    <a:pt x="609" y="1824"/>
                  </a:lnTo>
                  <a:lnTo>
                    <a:pt x="704" y="1760"/>
                  </a:lnTo>
                  <a:lnTo>
                    <a:pt x="768" y="1632"/>
                  </a:lnTo>
                  <a:lnTo>
                    <a:pt x="800" y="1536"/>
                  </a:lnTo>
                  <a:lnTo>
                    <a:pt x="832" y="1408"/>
                  </a:lnTo>
                  <a:lnTo>
                    <a:pt x="992" y="736"/>
                  </a:lnTo>
                  <a:lnTo>
                    <a:pt x="1088" y="64"/>
                  </a:lnTo>
                  <a:lnTo>
                    <a:pt x="1056" y="64"/>
                  </a:lnTo>
                  <a:lnTo>
                    <a:pt x="992" y="384"/>
                  </a:lnTo>
                  <a:lnTo>
                    <a:pt x="896" y="704"/>
                  </a:lnTo>
                  <a:lnTo>
                    <a:pt x="768" y="1280"/>
                  </a:lnTo>
                  <a:lnTo>
                    <a:pt x="736" y="1408"/>
                  </a:lnTo>
                  <a:lnTo>
                    <a:pt x="673" y="1536"/>
                  </a:lnTo>
                  <a:lnTo>
                    <a:pt x="609" y="1632"/>
                  </a:lnTo>
                  <a:lnTo>
                    <a:pt x="513" y="1728"/>
                  </a:lnTo>
                  <a:lnTo>
                    <a:pt x="321" y="1856"/>
                  </a:lnTo>
                  <a:lnTo>
                    <a:pt x="65" y="1920"/>
                  </a:lnTo>
                  <a:lnTo>
                    <a:pt x="161" y="1472"/>
                  </a:lnTo>
                  <a:lnTo>
                    <a:pt x="225" y="992"/>
                  </a:lnTo>
                  <a:lnTo>
                    <a:pt x="257" y="512"/>
                  </a:lnTo>
                  <a:lnTo>
                    <a:pt x="289" y="25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 flipH="1">
              <a:off x="8316547" y="2602328"/>
              <a:ext cx="78952" cy="1515287"/>
            </a:xfrm>
            <a:custGeom>
              <a:avLst/>
              <a:gdLst/>
              <a:ahLst/>
              <a:cxnLst/>
              <a:rect l="l" t="t" r="r" b="b"/>
              <a:pathLst>
                <a:path w="2080" h="39918" extrusionOk="0">
                  <a:moveTo>
                    <a:pt x="1984" y="0"/>
                  </a:moveTo>
                  <a:lnTo>
                    <a:pt x="1952" y="32"/>
                  </a:lnTo>
                  <a:lnTo>
                    <a:pt x="1760" y="960"/>
                  </a:lnTo>
                  <a:lnTo>
                    <a:pt x="1632" y="1920"/>
                  </a:lnTo>
                  <a:lnTo>
                    <a:pt x="1568" y="2879"/>
                  </a:lnTo>
                  <a:lnTo>
                    <a:pt x="1568" y="3807"/>
                  </a:lnTo>
                  <a:lnTo>
                    <a:pt x="1632" y="4766"/>
                  </a:lnTo>
                  <a:lnTo>
                    <a:pt x="1728" y="5726"/>
                  </a:lnTo>
                  <a:lnTo>
                    <a:pt x="1824" y="6685"/>
                  </a:lnTo>
                  <a:lnTo>
                    <a:pt x="1856" y="7613"/>
                  </a:lnTo>
                  <a:lnTo>
                    <a:pt x="1856" y="8572"/>
                  </a:lnTo>
                  <a:lnTo>
                    <a:pt x="1824" y="9564"/>
                  </a:lnTo>
                  <a:lnTo>
                    <a:pt x="1696" y="11483"/>
                  </a:lnTo>
                  <a:lnTo>
                    <a:pt x="1472" y="15385"/>
                  </a:lnTo>
                  <a:lnTo>
                    <a:pt x="960" y="23189"/>
                  </a:lnTo>
                  <a:lnTo>
                    <a:pt x="480" y="31025"/>
                  </a:lnTo>
                  <a:lnTo>
                    <a:pt x="256" y="35375"/>
                  </a:lnTo>
                  <a:lnTo>
                    <a:pt x="97" y="37614"/>
                  </a:lnTo>
                  <a:lnTo>
                    <a:pt x="1" y="39821"/>
                  </a:lnTo>
                  <a:lnTo>
                    <a:pt x="33" y="39917"/>
                  </a:lnTo>
                  <a:lnTo>
                    <a:pt x="161" y="39917"/>
                  </a:lnTo>
                  <a:lnTo>
                    <a:pt x="193" y="39821"/>
                  </a:lnTo>
                  <a:lnTo>
                    <a:pt x="352" y="37870"/>
                  </a:lnTo>
                  <a:lnTo>
                    <a:pt x="480" y="35887"/>
                  </a:lnTo>
                  <a:lnTo>
                    <a:pt x="704" y="31985"/>
                  </a:lnTo>
                  <a:lnTo>
                    <a:pt x="1184" y="24181"/>
                  </a:lnTo>
                  <a:lnTo>
                    <a:pt x="1664" y="16409"/>
                  </a:lnTo>
                  <a:lnTo>
                    <a:pt x="1888" y="12538"/>
                  </a:lnTo>
                  <a:lnTo>
                    <a:pt x="1984" y="10587"/>
                  </a:lnTo>
                  <a:lnTo>
                    <a:pt x="2048" y="9628"/>
                  </a:lnTo>
                  <a:lnTo>
                    <a:pt x="2080" y="8636"/>
                  </a:lnTo>
                  <a:lnTo>
                    <a:pt x="2048" y="7581"/>
                  </a:lnTo>
                  <a:lnTo>
                    <a:pt x="1984" y="6525"/>
                  </a:lnTo>
                  <a:lnTo>
                    <a:pt x="1856" y="5438"/>
                  </a:lnTo>
                  <a:lnTo>
                    <a:pt x="1728" y="4350"/>
                  </a:lnTo>
                  <a:lnTo>
                    <a:pt x="1664" y="3807"/>
                  </a:lnTo>
                  <a:lnTo>
                    <a:pt x="1664" y="3263"/>
                  </a:lnTo>
                  <a:lnTo>
                    <a:pt x="1664" y="2719"/>
                  </a:lnTo>
                  <a:lnTo>
                    <a:pt x="1664" y="2175"/>
                  </a:lnTo>
                  <a:lnTo>
                    <a:pt x="1728" y="1632"/>
                  </a:lnTo>
                  <a:lnTo>
                    <a:pt x="1792" y="1120"/>
                  </a:lnTo>
                  <a:lnTo>
                    <a:pt x="1888" y="576"/>
                  </a:lnTo>
                  <a:lnTo>
                    <a:pt x="1984" y="32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 flipH="1">
              <a:off x="8186656" y="2599899"/>
              <a:ext cx="120211" cy="120219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3103" y="0"/>
                  </a:moveTo>
                  <a:lnTo>
                    <a:pt x="3039" y="288"/>
                  </a:lnTo>
                  <a:lnTo>
                    <a:pt x="3007" y="544"/>
                  </a:lnTo>
                  <a:lnTo>
                    <a:pt x="2943" y="832"/>
                  </a:lnTo>
                  <a:lnTo>
                    <a:pt x="2879" y="1120"/>
                  </a:lnTo>
                  <a:lnTo>
                    <a:pt x="2751" y="1408"/>
                  </a:lnTo>
                  <a:lnTo>
                    <a:pt x="2623" y="1664"/>
                  </a:lnTo>
                  <a:lnTo>
                    <a:pt x="2463" y="1888"/>
                  </a:lnTo>
                  <a:lnTo>
                    <a:pt x="2271" y="2111"/>
                  </a:lnTo>
                  <a:lnTo>
                    <a:pt x="2047" y="2303"/>
                  </a:lnTo>
                  <a:lnTo>
                    <a:pt x="1792" y="2495"/>
                  </a:lnTo>
                  <a:lnTo>
                    <a:pt x="1504" y="2623"/>
                  </a:lnTo>
                  <a:lnTo>
                    <a:pt x="1216" y="2751"/>
                  </a:lnTo>
                  <a:lnTo>
                    <a:pt x="640" y="2943"/>
                  </a:lnTo>
                  <a:lnTo>
                    <a:pt x="32" y="3103"/>
                  </a:lnTo>
                  <a:lnTo>
                    <a:pt x="0" y="3135"/>
                  </a:lnTo>
                  <a:lnTo>
                    <a:pt x="32" y="3167"/>
                  </a:lnTo>
                  <a:lnTo>
                    <a:pt x="384" y="3167"/>
                  </a:lnTo>
                  <a:lnTo>
                    <a:pt x="736" y="3103"/>
                  </a:lnTo>
                  <a:lnTo>
                    <a:pt x="1088" y="3039"/>
                  </a:lnTo>
                  <a:lnTo>
                    <a:pt x="1408" y="2943"/>
                  </a:lnTo>
                  <a:lnTo>
                    <a:pt x="1728" y="2847"/>
                  </a:lnTo>
                  <a:lnTo>
                    <a:pt x="1984" y="2687"/>
                  </a:lnTo>
                  <a:lnTo>
                    <a:pt x="2271" y="2527"/>
                  </a:lnTo>
                  <a:lnTo>
                    <a:pt x="2495" y="2335"/>
                  </a:lnTo>
                  <a:lnTo>
                    <a:pt x="2719" y="2111"/>
                  </a:lnTo>
                  <a:lnTo>
                    <a:pt x="2879" y="1856"/>
                  </a:lnTo>
                  <a:lnTo>
                    <a:pt x="3007" y="1568"/>
                  </a:lnTo>
                  <a:lnTo>
                    <a:pt x="3071" y="1280"/>
                  </a:lnTo>
                  <a:lnTo>
                    <a:pt x="3135" y="960"/>
                  </a:lnTo>
                  <a:lnTo>
                    <a:pt x="3167" y="640"/>
                  </a:lnTo>
                  <a:lnTo>
                    <a:pt x="3167" y="352"/>
                  </a:lnTo>
                  <a:lnTo>
                    <a:pt x="3167" y="192"/>
                  </a:lnTo>
                  <a:lnTo>
                    <a:pt x="3135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 flipH="1">
              <a:off x="7471575" y="1631008"/>
              <a:ext cx="571830" cy="564617"/>
            </a:xfrm>
            <a:custGeom>
              <a:avLst/>
              <a:gdLst/>
              <a:ahLst/>
              <a:cxnLst/>
              <a:rect l="l" t="t" r="r" b="b"/>
              <a:pathLst>
                <a:path w="15065" h="14874" extrusionOk="0">
                  <a:moveTo>
                    <a:pt x="14489" y="1"/>
                  </a:moveTo>
                  <a:lnTo>
                    <a:pt x="14361" y="65"/>
                  </a:lnTo>
                  <a:lnTo>
                    <a:pt x="14201" y="161"/>
                  </a:lnTo>
                  <a:lnTo>
                    <a:pt x="14041" y="321"/>
                  </a:lnTo>
                  <a:lnTo>
                    <a:pt x="13881" y="513"/>
                  </a:lnTo>
                  <a:lnTo>
                    <a:pt x="13562" y="1024"/>
                  </a:lnTo>
                  <a:lnTo>
                    <a:pt x="13178" y="1664"/>
                  </a:lnTo>
                  <a:lnTo>
                    <a:pt x="12794" y="2400"/>
                  </a:lnTo>
                  <a:lnTo>
                    <a:pt x="12378" y="3231"/>
                  </a:lnTo>
                  <a:lnTo>
                    <a:pt x="11547" y="4990"/>
                  </a:lnTo>
                  <a:lnTo>
                    <a:pt x="10715" y="6750"/>
                  </a:lnTo>
                  <a:lnTo>
                    <a:pt x="9979" y="8285"/>
                  </a:lnTo>
                  <a:lnTo>
                    <a:pt x="9627" y="8893"/>
                  </a:lnTo>
                  <a:lnTo>
                    <a:pt x="9340" y="9372"/>
                  </a:lnTo>
                  <a:lnTo>
                    <a:pt x="9212" y="9532"/>
                  </a:lnTo>
                  <a:lnTo>
                    <a:pt x="9084" y="9660"/>
                  </a:lnTo>
                  <a:lnTo>
                    <a:pt x="8988" y="9756"/>
                  </a:lnTo>
                  <a:lnTo>
                    <a:pt x="8892" y="9788"/>
                  </a:lnTo>
                  <a:lnTo>
                    <a:pt x="8252" y="9788"/>
                  </a:lnTo>
                  <a:lnTo>
                    <a:pt x="7548" y="9692"/>
                  </a:lnTo>
                  <a:lnTo>
                    <a:pt x="6717" y="9532"/>
                  </a:lnTo>
                  <a:lnTo>
                    <a:pt x="5821" y="9308"/>
                  </a:lnTo>
                  <a:lnTo>
                    <a:pt x="4862" y="9052"/>
                  </a:lnTo>
                  <a:lnTo>
                    <a:pt x="3806" y="8797"/>
                  </a:lnTo>
                  <a:lnTo>
                    <a:pt x="2687" y="8541"/>
                  </a:lnTo>
                  <a:lnTo>
                    <a:pt x="1503" y="8349"/>
                  </a:lnTo>
                  <a:lnTo>
                    <a:pt x="1184" y="8317"/>
                  </a:lnTo>
                  <a:lnTo>
                    <a:pt x="928" y="8317"/>
                  </a:lnTo>
                  <a:lnTo>
                    <a:pt x="704" y="8349"/>
                  </a:lnTo>
                  <a:lnTo>
                    <a:pt x="512" y="8381"/>
                  </a:lnTo>
                  <a:lnTo>
                    <a:pt x="352" y="8445"/>
                  </a:lnTo>
                  <a:lnTo>
                    <a:pt x="224" y="8541"/>
                  </a:lnTo>
                  <a:lnTo>
                    <a:pt x="128" y="8637"/>
                  </a:lnTo>
                  <a:lnTo>
                    <a:pt x="64" y="8765"/>
                  </a:lnTo>
                  <a:lnTo>
                    <a:pt x="32" y="8893"/>
                  </a:lnTo>
                  <a:lnTo>
                    <a:pt x="0" y="9020"/>
                  </a:lnTo>
                  <a:lnTo>
                    <a:pt x="32" y="9180"/>
                  </a:lnTo>
                  <a:lnTo>
                    <a:pt x="64" y="9340"/>
                  </a:lnTo>
                  <a:lnTo>
                    <a:pt x="128" y="9500"/>
                  </a:lnTo>
                  <a:lnTo>
                    <a:pt x="224" y="9692"/>
                  </a:lnTo>
                  <a:lnTo>
                    <a:pt x="480" y="10044"/>
                  </a:lnTo>
                  <a:lnTo>
                    <a:pt x="704" y="10300"/>
                  </a:lnTo>
                  <a:lnTo>
                    <a:pt x="1056" y="10620"/>
                  </a:lnTo>
                  <a:lnTo>
                    <a:pt x="1439" y="11004"/>
                  </a:lnTo>
                  <a:lnTo>
                    <a:pt x="1951" y="11387"/>
                  </a:lnTo>
                  <a:lnTo>
                    <a:pt x="2495" y="11803"/>
                  </a:lnTo>
                  <a:lnTo>
                    <a:pt x="3135" y="12251"/>
                  </a:lnTo>
                  <a:lnTo>
                    <a:pt x="3806" y="12699"/>
                  </a:lnTo>
                  <a:lnTo>
                    <a:pt x="4510" y="13114"/>
                  </a:lnTo>
                  <a:lnTo>
                    <a:pt x="5278" y="13498"/>
                  </a:lnTo>
                  <a:lnTo>
                    <a:pt x="6077" y="13882"/>
                  </a:lnTo>
                  <a:lnTo>
                    <a:pt x="6909" y="14202"/>
                  </a:lnTo>
                  <a:lnTo>
                    <a:pt x="7772" y="14490"/>
                  </a:lnTo>
                  <a:lnTo>
                    <a:pt x="8636" y="14682"/>
                  </a:lnTo>
                  <a:lnTo>
                    <a:pt x="9052" y="14778"/>
                  </a:lnTo>
                  <a:lnTo>
                    <a:pt x="9500" y="14810"/>
                  </a:lnTo>
                  <a:lnTo>
                    <a:pt x="9915" y="14842"/>
                  </a:lnTo>
                  <a:lnTo>
                    <a:pt x="10363" y="14874"/>
                  </a:lnTo>
                  <a:lnTo>
                    <a:pt x="10779" y="14842"/>
                  </a:lnTo>
                  <a:lnTo>
                    <a:pt x="11227" y="14810"/>
                  </a:lnTo>
                  <a:lnTo>
                    <a:pt x="11387" y="14778"/>
                  </a:lnTo>
                  <a:lnTo>
                    <a:pt x="11547" y="14714"/>
                  </a:lnTo>
                  <a:lnTo>
                    <a:pt x="11738" y="14650"/>
                  </a:lnTo>
                  <a:lnTo>
                    <a:pt x="11898" y="14554"/>
                  </a:lnTo>
                  <a:lnTo>
                    <a:pt x="12186" y="14298"/>
                  </a:lnTo>
                  <a:lnTo>
                    <a:pt x="12506" y="13978"/>
                  </a:lnTo>
                  <a:lnTo>
                    <a:pt x="12762" y="13594"/>
                  </a:lnTo>
                  <a:lnTo>
                    <a:pt x="13018" y="13178"/>
                  </a:lnTo>
                  <a:lnTo>
                    <a:pt x="13242" y="12699"/>
                  </a:lnTo>
                  <a:lnTo>
                    <a:pt x="13466" y="12219"/>
                  </a:lnTo>
                  <a:lnTo>
                    <a:pt x="13658" y="11739"/>
                  </a:lnTo>
                  <a:lnTo>
                    <a:pt x="13849" y="11227"/>
                  </a:lnTo>
                  <a:lnTo>
                    <a:pt x="14137" y="10236"/>
                  </a:lnTo>
                  <a:lnTo>
                    <a:pt x="14361" y="9340"/>
                  </a:lnTo>
                  <a:lnTo>
                    <a:pt x="14489" y="8605"/>
                  </a:lnTo>
                  <a:lnTo>
                    <a:pt x="14649" y="7421"/>
                  </a:lnTo>
                  <a:lnTo>
                    <a:pt x="14809" y="6046"/>
                  </a:lnTo>
                  <a:lnTo>
                    <a:pt x="14969" y="4575"/>
                  </a:lnTo>
                  <a:lnTo>
                    <a:pt x="15065" y="3135"/>
                  </a:lnTo>
                  <a:lnTo>
                    <a:pt x="15065" y="2496"/>
                  </a:lnTo>
                  <a:lnTo>
                    <a:pt x="15065" y="1856"/>
                  </a:lnTo>
                  <a:lnTo>
                    <a:pt x="15065" y="1312"/>
                  </a:lnTo>
                  <a:lnTo>
                    <a:pt x="15001" y="832"/>
                  </a:lnTo>
                  <a:lnTo>
                    <a:pt x="14937" y="481"/>
                  </a:lnTo>
                  <a:lnTo>
                    <a:pt x="14809" y="193"/>
                  </a:lnTo>
                  <a:lnTo>
                    <a:pt x="14745" y="97"/>
                  </a:lnTo>
                  <a:lnTo>
                    <a:pt x="14681" y="33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 flipH="1">
              <a:off x="7752005" y="1941824"/>
              <a:ext cx="299902" cy="245298"/>
            </a:xfrm>
            <a:custGeom>
              <a:avLst/>
              <a:gdLst/>
              <a:ahLst/>
              <a:cxnLst/>
              <a:rect l="l" t="t" r="r" b="b"/>
              <a:pathLst>
                <a:path w="7901" h="6462" extrusionOk="0">
                  <a:moveTo>
                    <a:pt x="928" y="1"/>
                  </a:moveTo>
                  <a:lnTo>
                    <a:pt x="704" y="33"/>
                  </a:lnTo>
                  <a:lnTo>
                    <a:pt x="512" y="97"/>
                  </a:lnTo>
                  <a:lnTo>
                    <a:pt x="352" y="161"/>
                  </a:lnTo>
                  <a:lnTo>
                    <a:pt x="224" y="257"/>
                  </a:lnTo>
                  <a:lnTo>
                    <a:pt x="128" y="385"/>
                  </a:lnTo>
                  <a:lnTo>
                    <a:pt x="32" y="513"/>
                  </a:lnTo>
                  <a:lnTo>
                    <a:pt x="0" y="641"/>
                  </a:lnTo>
                  <a:lnTo>
                    <a:pt x="0" y="800"/>
                  </a:lnTo>
                  <a:lnTo>
                    <a:pt x="0" y="992"/>
                  </a:lnTo>
                  <a:lnTo>
                    <a:pt x="64" y="1152"/>
                  </a:lnTo>
                  <a:lnTo>
                    <a:pt x="128" y="1376"/>
                  </a:lnTo>
                  <a:lnTo>
                    <a:pt x="384" y="1824"/>
                  </a:lnTo>
                  <a:lnTo>
                    <a:pt x="736" y="2336"/>
                  </a:lnTo>
                  <a:lnTo>
                    <a:pt x="992" y="2624"/>
                  </a:lnTo>
                  <a:lnTo>
                    <a:pt x="1312" y="2975"/>
                  </a:lnTo>
                  <a:lnTo>
                    <a:pt x="1663" y="3295"/>
                  </a:lnTo>
                  <a:lnTo>
                    <a:pt x="2079" y="3647"/>
                  </a:lnTo>
                  <a:lnTo>
                    <a:pt x="2911" y="4351"/>
                  </a:lnTo>
                  <a:lnTo>
                    <a:pt x="3806" y="5022"/>
                  </a:lnTo>
                  <a:lnTo>
                    <a:pt x="4606" y="5598"/>
                  </a:lnTo>
                  <a:lnTo>
                    <a:pt x="5310" y="6046"/>
                  </a:lnTo>
                  <a:lnTo>
                    <a:pt x="5949" y="6462"/>
                  </a:lnTo>
                  <a:lnTo>
                    <a:pt x="6397" y="5278"/>
                  </a:lnTo>
                  <a:lnTo>
                    <a:pt x="7900" y="1312"/>
                  </a:lnTo>
                  <a:lnTo>
                    <a:pt x="5853" y="832"/>
                  </a:lnTo>
                  <a:lnTo>
                    <a:pt x="3934" y="417"/>
                  </a:lnTo>
                  <a:lnTo>
                    <a:pt x="2943" y="225"/>
                  </a:lnTo>
                  <a:lnTo>
                    <a:pt x="2015" y="65"/>
                  </a:lnTo>
                  <a:lnTo>
                    <a:pt x="1599" y="33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 flipH="1">
              <a:off x="7809055" y="1941824"/>
              <a:ext cx="242852" cy="245298"/>
            </a:xfrm>
            <a:custGeom>
              <a:avLst/>
              <a:gdLst/>
              <a:ahLst/>
              <a:cxnLst/>
              <a:rect l="l" t="t" r="r" b="b"/>
              <a:pathLst>
                <a:path w="6398" h="6462" extrusionOk="0">
                  <a:moveTo>
                    <a:pt x="928" y="1"/>
                  </a:moveTo>
                  <a:lnTo>
                    <a:pt x="704" y="33"/>
                  </a:lnTo>
                  <a:lnTo>
                    <a:pt x="512" y="97"/>
                  </a:lnTo>
                  <a:lnTo>
                    <a:pt x="352" y="161"/>
                  </a:lnTo>
                  <a:lnTo>
                    <a:pt x="224" y="257"/>
                  </a:lnTo>
                  <a:lnTo>
                    <a:pt x="128" y="385"/>
                  </a:lnTo>
                  <a:lnTo>
                    <a:pt x="32" y="513"/>
                  </a:lnTo>
                  <a:lnTo>
                    <a:pt x="0" y="641"/>
                  </a:lnTo>
                  <a:lnTo>
                    <a:pt x="0" y="800"/>
                  </a:lnTo>
                  <a:lnTo>
                    <a:pt x="0" y="992"/>
                  </a:lnTo>
                  <a:lnTo>
                    <a:pt x="64" y="1152"/>
                  </a:lnTo>
                  <a:lnTo>
                    <a:pt x="128" y="1376"/>
                  </a:lnTo>
                  <a:lnTo>
                    <a:pt x="384" y="1824"/>
                  </a:lnTo>
                  <a:lnTo>
                    <a:pt x="736" y="2336"/>
                  </a:lnTo>
                  <a:lnTo>
                    <a:pt x="992" y="2624"/>
                  </a:lnTo>
                  <a:lnTo>
                    <a:pt x="1312" y="2975"/>
                  </a:lnTo>
                  <a:lnTo>
                    <a:pt x="1663" y="3295"/>
                  </a:lnTo>
                  <a:lnTo>
                    <a:pt x="2079" y="3647"/>
                  </a:lnTo>
                  <a:lnTo>
                    <a:pt x="2911" y="4351"/>
                  </a:lnTo>
                  <a:lnTo>
                    <a:pt x="3806" y="5022"/>
                  </a:lnTo>
                  <a:lnTo>
                    <a:pt x="4606" y="5598"/>
                  </a:lnTo>
                  <a:lnTo>
                    <a:pt x="5310" y="6046"/>
                  </a:lnTo>
                  <a:lnTo>
                    <a:pt x="5949" y="6462"/>
                  </a:lnTo>
                  <a:lnTo>
                    <a:pt x="6397" y="5278"/>
                  </a:lnTo>
                  <a:lnTo>
                    <a:pt x="3742" y="2560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 flipH="1">
              <a:off x="7790873" y="1995272"/>
              <a:ext cx="63161" cy="165164"/>
            </a:xfrm>
            <a:custGeom>
              <a:avLst/>
              <a:gdLst/>
              <a:ahLst/>
              <a:cxnLst/>
              <a:rect l="l" t="t" r="r" b="b"/>
              <a:pathLst>
                <a:path w="1664" h="4351" extrusionOk="0">
                  <a:moveTo>
                    <a:pt x="1664" y="0"/>
                  </a:moveTo>
                  <a:lnTo>
                    <a:pt x="1632" y="32"/>
                  </a:lnTo>
                  <a:lnTo>
                    <a:pt x="1280" y="864"/>
                  </a:lnTo>
                  <a:lnTo>
                    <a:pt x="800" y="2143"/>
                  </a:lnTo>
                  <a:lnTo>
                    <a:pt x="1" y="4318"/>
                  </a:lnTo>
                  <a:lnTo>
                    <a:pt x="1" y="4350"/>
                  </a:lnTo>
                  <a:lnTo>
                    <a:pt x="33" y="4318"/>
                  </a:lnTo>
                  <a:lnTo>
                    <a:pt x="480" y="3263"/>
                  </a:lnTo>
                  <a:lnTo>
                    <a:pt x="896" y="2207"/>
                  </a:lnTo>
                  <a:lnTo>
                    <a:pt x="1312" y="1120"/>
                  </a:lnTo>
                  <a:lnTo>
                    <a:pt x="1664" y="32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 flipH="1">
              <a:off x="7345290" y="1600678"/>
              <a:ext cx="236779" cy="313284"/>
            </a:xfrm>
            <a:custGeom>
              <a:avLst/>
              <a:gdLst/>
              <a:ahLst/>
              <a:cxnLst/>
              <a:rect l="l" t="t" r="r" b="b"/>
              <a:pathLst>
                <a:path w="6238" h="8253" extrusionOk="0">
                  <a:moveTo>
                    <a:pt x="1855" y="0"/>
                  </a:moveTo>
                  <a:lnTo>
                    <a:pt x="1504" y="64"/>
                  </a:lnTo>
                  <a:lnTo>
                    <a:pt x="1184" y="160"/>
                  </a:lnTo>
                  <a:lnTo>
                    <a:pt x="928" y="256"/>
                  </a:lnTo>
                  <a:lnTo>
                    <a:pt x="736" y="384"/>
                  </a:lnTo>
                  <a:lnTo>
                    <a:pt x="640" y="448"/>
                  </a:lnTo>
                  <a:lnTo>
                    <a:pt x="608" y="544"/>
                  </a:lnTo>
                  <a:lnTo>
                    <a:pt x="544" y="704"/>
                  </a:lnTo>
                  <a:lnTo>
                    <a:pt x="544" y="896"/>
                  </a:lnTo>
                  <a:lnTo>
                    <a:pt x="544" y="1056"/>
                  </a:lnTo>
                  <a:lnTo>
                    <a:pt x="608" y="1216"/>
                  </a:lnTo>
                  <a:lnTo>
                    <a:pt x="704" y="1440"/>
                  </a:lnTo>
                  <a:lnTo>
                    <a:pt x="768" y="1535"/>
                  </a:lnTo>
                  <a:lnTo>
                    <a:pt x="672" y="1567"/>
                  </a:lnTo>
                  <a:lnTo>
                    <a:pt x="480" y="1695"/>
                  </a:lnTo>
                  <a:lnTo>
                    <a:pt x="352" y="1791"/>
                  </a:lnTo>
                  <a:lnTo>
                    <a:pt x="256" y="1887"/>
                  </a:lnTo>
                  <a:lnTo>
                    <a:pt x="192" y="2015"/>
                  </a:lnTo>
                  <a:lnTo>
                    <a:pt x="128" y="2175"/>
                  </a:lnTo>
                  <a:lnTo>
                    <a:pt x="160" y="2463"/>
                  </a:lnTo>
                  <a:lnTo>
                    <a:pt x="256" y="2719"/>
                  </a:lnTo>
                  <a:lnTo>
                    <a:pt x="384" y="2911"/>
                  </a:lnTo>
                  <a:lnTo>
                    <a:pt x="608" y="3103"/>
                  </a:lnTo>
                  <a:lnTo>
                    <a:pt x="512" y="3135"/>
                  </a:lnTo>
                  <a:lnTo>
                    <a:pt x="320" y="3263"/>
                  </a:lnTo>
                  <a:lnTo>
                    <a:pt x="192" y="3359"/>
                  </a:lnTo>
                  <a:lnTo>
                    <a:pt x="96" y="3455"/>
                  </a:lnTo>
                  <a:lnTo>
                    <a:pt x="32" y="3551"/>
                  </a:lnTo>
                  <a:lnTo>
                    <a:pt x="0" y="3678"/>
                  </a:lnTo>
                  <a:lnTo>
                    <a:pt x="32" y="3902"/>
                  </a:lnTo>
                  <a:lnTo>
                    <a:pt x="96" y="4126"/>
                  </a:lnTo>
                  <a:lnTo>
                    <a:pt x="192" y="4286"/>
                  </a:lnTo>
                  <a:lnTo>
                    <a:pt x="320" y="4446"/>
                  </a:lnTo>
                  <a:lnTo>
                    <a:pt x="544" y="4638"/>
                  </a:lnTo>
                  <a:lnTo>
                    <a:pt x="640" y="4702"/>
                  </a:lnTo>
                  <a:lnTo>
                    <a:pt x="512" y="4766"/>
                  </a:lnTo>
                  <a:lnTo>
                    <a:pt x="416" y="4862"/>
                  </a:lnTo>
                  <a:lnTo>
                    <a:pt x="320" y="4958"/>
                  </a:lnTo>
                  <a:lnTo>
                    <a:pt x="256" y="5054"/>
                  </a:lnTo>
                  <a:lnTo>
                    <a:pt x="192" y="5150"/>
                  </a:lnTo>
                  <a:lnTo>
                    <a:pt x="160" y="5278"/>
                  </a:lnTo>
                  <a:lnTo>
                    <a:pt x="160" y="5406"/>
                  </a:lnTo>
                  <a:lnTo>
                    <a:pt x="160" y="5566"/>
                  </a:lnTo>
                  <a:lnTo>
                    <a:pt x="192" y="5693"/>
                  </a:lnTo>
                  <a:lnTo>
                    <a:pt x="224" y="5853"/>
                  </a:lnTo>
                  <a:lnTo>
                    <a:pt x="384" y="6205"/>
                  </a:lnTo>
                  <a:lnTo>
                    <a:pt x="576" y="6589"/>
                  </a:lnTo>
                  <a:lnTo>
                    <a:pt x="832" y="6973"/>
                  </a:lnTo>
                  <a:lnTo>
                    <a:pt x="1248" y="7581"/>
                  </a:lnTo>
                  <a:lnTo>
                    <a:pt x="1599" y="8252"/>
                  </a:lnTo>
                  <a:lnTo>
                    <a:pt x="2303" y="8156"/>
                  </a:lnTo>
                  <a:lnTo>
                    <a:pt x="2335" y="7996"/>
                  </a:lnTo>
                  <a:lnTo>
                    <a:pt x="2207" y="6589"/>
                  </a:lnTo>
                  <a:lnTo>
                    <a:pt x="2367" y="6557"/>
                  </a:lnTo>
                  <a:lnTo>
                    <a:pt x="2559" y="6589"/>
                  </a:lnTo>
                  <a:lnTo>
                    <a:pt x="3039" y="6685"/>
                  </a:lnTo>
                  <a:lnTo>
                    <a:pt x="4030" y="7037"/>
                  </a:lnTo>
                  <a:lnTo>
                    <a:pt x="4510" y="7197"/>
                  </a:lnTo>
                  <a:lnTo>
                    <a:pt x="4734" y="7229"/>
                  </a:lnTo>
                  <a:lnTo>
                    <a:pt x="5150" y="7229"/>
                  </a:lnTo>
                  <a:lnTo>
                    <a:pt x="5278" y="7133"/>
                  </a:lnTo>
                  <a:lnTo>
                    <a:pt x="5406" y="7037"/>
                  </a:lnTo>
                  <a:lnTo>
                    <a:pt x="5502" y="6877"/>
                  </a:lnTo>
                  <a:lnTo>
                    <a:pt x="5534" y="6749"/>
                  </a:lnTo>
                  <a:lnTo>
                    <a:pt x="5534" y="6653"/>
                  </a:lnTo>
                  <a:lnTo>
                    <a:pt x="5502" y="6429"/>
                  </a:lnTo>
                  <a:lnTo>
                    <a:pt x="5406" y="6205"/>
                  </a:lnTo>
                  <a:lnTo>
                    <a:pt x="5278" y="6013"/>
                  </a:lnTo>
                  <a:lnTo>
                    <a:pt x="5150" y="5853"/>
                  </a:lnTo>
                  <a:lnTo>
                    <a:pt x="5022" y="5725"/>
                  </a:lnTo>
                  <a:lnTo>
                    <a:pt x="4862" y="5598"/>
                  </a:lnTo>
                  <a:lnTo>
                    <a:pt x="4862" y="5598"/>
                  </a:lnTo>
                  <a:lnTo>
                    <a:pt x="5086" y="5661"/>
                  </a:lnTo>
                  <a:lnTo>
                    <a:pt x="5534" y="5661"/>
                  </a:lnTo>
                  <a:lnTo>
                    <a:pt x="5757" y="5630"/>
                  </a:lnTo>
                  <a:lnTo>
                    <a:pt x="5853" y="5598"/>
                  </a:lnTo>
                  <a:lnTo>
                    <a:pt x="5949" y="5534"/>
                  </a:lnTo>
                  <a:lnTo>
                    <a:pt x="6045" y="5470"/>
                  </a:lnTo>
                  <a:lnTo>
                    <a:pt x="6109" y="5374"/>
                  </a:lnTo>
                  <a:lnTo>
                    <a:pt x="6141" y="5246"/>
                  </a:lnTo>
                  <a:lnTo>
                    <a:pt x="6173" y="5118"/>
                  </a:lnTo>
                  <a:lnTo>
                    <a:pt x="6205" y="4958"/>
                  </a:lnTo>
                  <a:lnTo>
                    <a:pt x="6173" y="4830"/>
                  </a:lnTo>
                  <a:lnTo>
                    <a:pt x="6109" y="4702"/>
                  </a:lnTo>
                  <a:lnTo>
                    <a:pt x="6045" y="4574"/>
                  </a:lnTo>
                  <a:lnTo>
                    <a:pt x="5853" y="4350"/>
                  </a:lnTo>
                  <a:lnTo>
                    <a:pt x="5630" y="4158"/>
                  </a:lnTo>
                  <a:lnTo>
                    <a:pt x="5406" y="4030"/>
                  </a:lnTo>
                  <a:lnTo>
                    <a:pt x="5214" y="3902"/>
                  </a:lnTo>
                  <a:lnTo>
                    <a:pt x="4958" y="3806"/>
                  </a:lnTo>
                  <a:lnTo>
                    <a:pt x="5214" y="3838"/>
                  </a:lnTo>
                  <a:lnTo>
                    <a:pt x="5406" y="3838"/>
                  </a:lnTo>
                  <a:lnTo>
                    <a:pt x="5630" y="3806"/>
                  </a:lnTo>
                  <a:lnTo>
                    <a:pt x="5853" y="3742"/>
                  </a:lnTo>
                  <a:lnTo>
                    <a:pt x="5949" y="3678"/>
                  </a:lnTo>
                  <a:lnTo>
                    <a:pt x="6045" y="3614"/>
                  </a:lnTo>
                  <a:lnTo>
                    <a:pt x="6109" y="3551"/>
                  </a:lnTo>
                  <a:lnTo>
                    <a:pt x="6173" y="3455"/>
                  </a:lnTo>
                  <a:lnTo>
                    <a:pt x="6205" y="3327"/>
                  </a:lnTo>
                  <a:lnTo>
                    <a:pt x="6237" y="3167"/>
                  </a:lnTo>
                  <a:lnTo>
                    <a:pt x="6205" y="3039"/>
                  </a:lnTo>
                  <a:lnTo>
                    <a:pt x="6173" y="2879"/>
                  </a:lnTo>
                  <a:lnTo>
                    <a:pt x="6109" y="2751"/>
                  </a:lnTo>
                  <a:lnTo>
                    <a:pt x="6013" y="2623"/>
                  </a:lnTo>
                  <a:lnTo>
                    <a:pt x="5789" y="2399"/>
                  </a:lnTo>
                  <a:lnTo>
                    <a:pt x="5566" y="2239"/>
                  </a:lnTo>
                  <a:lnTo>
                    <a:pt x="5310" y="2079"/>
                  </a:lnTo>
                  <a:lnTo>
                    <a:pt x="5086" y="1983"/>
                  </a:lnTo>
                  <a:lnTo>
                    <a:pt x="4894" y="1887"/>
                  </a:lnTo>
                  <a:lnTo>
                    <a:pt x="5182" y="1887"/>
                  </a:lnTo>
                  <a:lnTo>
                    <a:pt x="5342" y="1855"/>
                  </a:lnTo>
                  <a:lnTo>
                    <a:pt x="5470" y="1791"/>
                  </a:lnTo>
                  <a:lnTo>
                    <a:pt x="5598" y="1663"/>
                  </a:lnTo>
                  <a:lnTo>
                    <a:pt x="5630" y="1599"/>
                  </a:lnTo>
                  <a:lnTo>
                    <a:pt x="5630" y="1503"/>
                  </a:lnTo>
                  <a:lnTo>
                    <a:pt x="5630" y="1408"/>
                  </a:lnTo>
                  <a:lnTo>
                    <a:pt x="5598" y="1280"/>
                  </a:lnTo>
                  <a:lnTo>
                    <a:pt x="5534" y="1152"/>
                  </a:lnTo>
                  <a:lnTo>
                    <a:pt x="5438" y="1024"/>
                  </a:lnTo>
                  <a:lnTo>
                    <a:pt x="5246" y="768"/>
                  </a:lnTo>
                  <a:lnTo>
                    <a:pt x="4958" y="576"/>
                  </a:lnTo>
                  <a:lnTo>
                    <a:pt x="4638" y="416"/>
                  </a:lnTo>
                  <a:lnTo>
                    <a:pt x="4286" y="256"/>
                  </a:lnTo>
                  <a:lnTo>
                    <a:pt x="3870" y="160"/>
                  </a:lnTo>
                  <a:lnTo>
                    <a:pt x="3487" y="64"/>
                  </a:lnTo>
                  <a:lnTo>
                    <a:pt x="3039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 flipH="1">
              <a:off x="7493400" y="1858046"/>
              <a:ext cx="82596" cy="128760"/>
            </a:xfrm>
            <a:custGeom>
              <a:avLst/>
              <a:gdLst/>
              <a:ahLst/>
              <a:cxnLst/>
              <a:rect l="l" t="t" r="r" b="b"/>
              <a:pathLst>
                <a:path w="2176" h="3392" extrusionOk="0">
                  <a:moveTo>
                    <a:pt x="1983" y="1"/>
                  </a:moveTo>
                  <a:lnTo>
                    <a:pt x="672" y="193"/>
                  </a:lnTo>
                  <a:lnTo>
                    <a:pt x="704" y="353"/>
                  </a:lnTo>
                  <a:lnTo>
                    <a:pt x="736" y="513"/>
                  </a:lnTo>
                  <a:lnTo>
                    <a:pt x="704" y="673"/>
                  </a:lnTo>
                  <a:lnTo>
                    <a:pt x="672" y="865"/>
                  </a:lnTo>
                  <a:lnTo>
                    <a:pt x="544" y="1216"/>
                  </a:lnTo>
                  <a:lnTo>
                    <a:pt x="384" y="1568"/>
                  </a:lnTo>
                  <a:lnTo>
                    <a:pt x="224" y="1920"/>
                  </a:lnTo>
                  <a:lnTo>
                    <a:pt x="96" y="2240"/>
                  </a:lnTo>
                  <a:lnTo>
                    <a:pt x="0" y="2592"/>
                  </a:lnTo>
                  <a:lnTo>
                    <a:pt x="0" y="2752"/>
                  </a:lnTo>
                  <a:lnTo>
                    <a:pt x="32" y="2912"/>
                  </a:lnTo>
                  <a:lnTo>
                    <a:pt x="64" y="3103"/>
                  </a:lnTo>
                  <a:lnTo>
                    <a:pt x="160" y="3263"/>
                  </a:lnTo>
                  <a:lnTo>
                    <a:pt x="288" y="3327"/>
                  </a:lnTo>
                  <a:lnTo>
                    <a:pt x="416" y="3391"/>
                  </a:lnTo>
                  <a:lnTo>
                    <a:pt x="576" y="3391"/>
                  </a:lnTo>
                  <a:lnTo>
                    <a:pt x="736" y="3359"/>
                  </a:lnTo>
                  <a:lnTo>
                    <a:pt x="896" y="3295"/>
                  </a:lnTo>
                  <a:lnTo>
                    <a:pt x="1088" y="3167"/>
                  </a:lnTo>
                  <a:lnTo>
                    <a:pt x="1280" y="3039"/>
                  </a:lnTo>
                  <a:lnTo>
                    <a:pt x="1439" y="2880"/>
                  </a:lnTo>
                  <a:lnTo>
                    <a:pt x="1631" y="2656"/>
                  </a:lnTo>
                  <a:lnTo>
                    <a:pt x="1759" y="2432"/>
                  </a:lnTo>
                  <a:lnTo>
                    <a:pt x="1919" y="2208"/>
                  </a:lnTo>
                  <a:lnTo>
                    <a:pt x="2015" y="1952"/>
                  </a:lnTo>
                  <a:lnTo>
                    <a:pt x="2111" y="1664"/>
                  </a:lnTo>
                  <a:lnTo>
                    <a:pt x="2143" y="1376"/>
                  </a:lnTo>
                  <a:lnTo>
                    <a:pt x="2175" y="1216"/>
                  </a:lnTo>
                  <a:lnTo>
                    <a:pt x="1983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 flipH="1">
              <a:off x="7393876" y="1651658"/>
              <a:ext cx="156651" cy="23118"/>
            </a:xfrm>
            <a:custGeom>
              <a:avLst/>
              <a:gdLst/>
              <a:ahLst/>
              <a:cxnLst/>
              <a:rect l="l" t="t" r="r" b="b"/>
              <a:pathLst>
                <a:path w="4127" h="609" extrusionOk="0">
                  <a:moveTo>
                    <a:pt x="1056" y="1"/>
                  </a:moveTo>
                  <a:lnTo>
                    <a:pt x="513" y="65"/>
                  </a:lnTo>
                  <a:lnTo>
                    <a:pt x="1" y="129"/>
                  </a:lnTo>
                  <a:lnTo>
                    <a:pt x="1" y="160"/>
                  </a:lnTo>
                  <a:lnTo>
                    <a:pt x="1024" y="160"/>
                  </a:lnTo>
                  <a:lnTo>
                    <a:pt x="2048" y="256"/>
                  </a:lnTo>
                  <a:lnTo>
                    <a:pt x="3071" y="384"/>
                  </a:lnTo>
                  <a:lnTo>
                    <a:pt x="4095" y="608"/>
                  </a:lnTo>
                  <a:lnTo>
                    <a:pt x="4127" y="608"/>
                  </a:lnTo>
                  <a:lnTo>
                    <a:pt x="4127" y="576"/>
                  </a:lnTo>
                  <a:lnTo>
                    <a:pt x="4095" y="544"/>
                  </a:lnTo>
                  <a:lnTo>
                    <a:pt x="3615" y="352"/>
                  </a:lnTo>
                  <a:lnTo>
                    <a:pt x="3103" y="224"/>
                  </a:lnTo>
                  <a:lnTo>
                    <a:pt x="2592" y="97"/>
                  </a:lnTo>
                  <a:lnTo>
                    <a:pt x="2080" y="33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 flipH="1">
              <a:off x="7390232" y="1712356"/>
              <a:ext cx="170012" cy="34050"/>
            </a:xfrm>
            <a:custGeom>
              <a:avLst/>
              <a:gdLst/>
              <a:ahLst/>
              <a:cxnLst/>
              <a:rect l="l" t="t" r="r" b="b"/>
              <a:pathLst>
                <a:path w="4479" h="897" extrusionOk="0">
                  <a:moveTo>
                    <a:pt x="1152" y="1"/>
                  </a:moveTo>
                  <a:lnTo>
                    <a:pt x="577" y="33"/>
                  </a:lnTo>
                  <a:lnTo>
                    <a:pt x="1" y="129"/>
                  </a:lnTo>
                  <a:lnTo>
                    <a:pt x="513" y="129"/>
                  </a:lnTo>
                  <a:lnTo>
                    <a:pt x="1120" y="161"/>
                  </a:lnTo>
                  <a:lnTo>
                    <a:pt x="1728" y="225"/>
                  </a:lnTo>
                  <a:lnTo>
                    <a:pt x="2368" y="321"/>
                  </a:lnTo>
                  <a:lnTo>
                    <a:pt x="2976" y="449"/>
                  </a:lnTo>
                  <a:lnTo>
                    <a:pt x="3551" y="577"/>
                  </a:lnTo>
                  <a:lnTo>
                    <a:pt x="4031" y="736"/>
                  </a:lnTo>
                  <a:lnTo>
                    <a:pt x="4447" y="896"/>
                  </a:lnTo>
                  <a:lnTo>
                    <a:pt x="4479" y="896"/>
                  </a:lnTo>
                  <a:lnTo>
                    <a:pt x="4447" y="832"/>
                  </a:lnTo>
                  <a:lnTo>
                    <a:pt x="3935" y="577"/>
                  </a:lnTo>
                  <a:lnTo>
                    <a:pt x="3391" y="353"/>
                  </a:lnTo>
                  <a:lnTo>
                    <a:pt x="2848" y="193"/>
                  </a:lnTo>
                  <a:lnTo>
                    <a:pt x="2272" y="65"/>
                  </a:lnTo>
                  <a:lnTo>
                    <a:pt x="1728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 flipH="1">
              <a:off x="7392661" y="1774307"/>
              <a:ext cx="162724" cy="42515"/>
            </a:xfrm>
            <a:custGeom>
              <a:avLst/>
              <a:gdLst/>
              <a:ahLst/>
              <a:cxnLst/>
              <a:rect l="l" t="t" r="r" b="b"/>
              <a:pathLst>
                <a:path w="4287" h="1120" extrusionOk="0">
                  <a:moveTo>
                    <a:pt x="609" y="0"/>
                  </a:moveTo>
                  <a:lnTo>
                    <a:pt x="289" y="32"/>
                  </a:lnTo>
                  <a:lnTo>
                    <a:pt x="1" y="96"/>
                  </a:lnTo>
                  <a:lnTo>
                    <a:pt x="1" y="128"/>
                  </a:lnTo>
                  <a:lnTo>
                    <a:pt x="577" y="128"/>
                  </a:lnTo>
                  <a:lnTo>
                    <a:pt x="1120" y="192"/>
                  </a:lnTo>
                  <a:lnTo>
                    <a:pt x="1664" y="256"/>
                  </a:lnTo>
                  <a:lnTo>
                    <a:pt x="2208" y="352"/>
                  </a:lnTo>
                  <a:lnTo>
                    <a:pt x="2720" y="480"/>
                  </a:lnTo>
                  <a:lnTo>
                    <a:pt x="3231" y="640"/>
                  </a:lnTo>
                  <a:lnTo>
                    <a:pt x="3743" y="864"/>
                  </a:lnTo>
                  <a:lnTo>
                    <a:pt x="4255" y="1119"/>
                  </a:lnTo>
                  <a:lnTo>
                    <a:pt x="4287" y="1087"/>
                  </a:lnTo>
                  <a:lnTo>
                    <a:pt x="4287" y="1056"/>
                  </a:lnTo>
                  <a:lnTo>
                    <a:pt x="3871" y="768"/>
                  </a:lnTo>
                  <a:lnTo>
                    <a:pt x="3423" y="512"/>
                  </a:lnTo>
                  <a:lnTo>
                    <a:pt x="2943" y="320"/>
                  </a:lnTo>
                  <a:lnTo>
                    <a:pt x="2432" y="160"/>
                  </a:lnTo>
                  <a:lnTo>
                    <a:pt x="1856" y="64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5"/>
            <p:cNvSpPr/>
            <p:nvPr/>
          </p:nvSpPr>
          <p:spPr>
            <a:xfrm flipH="1">
              <a:off x="7492186" y="1777913"/>
              <a:ext cx="91098" cy="213753"/>
            </a:xfrm>
            <a:custGeom>
              <a:avLst/>
              <a:gdLst/>
              <a:ahLst/>
              <a:cxnLst/>
              <a:rect l="l" t="t" r="r" b="b"/>
              <a:pathLst>
                <a:path w="2400" h="5631" extrusionOk="0">
                  <a:moveTo>
                    <a:pt x="704" y="1"/>
                  </a:moveTo>
                  <a:lnTo>
                    <a:pt x="512" y="129"/>
                  </a:lnTo>
                  <a:lnTo>
                    <a:pt x="352" y="257"/>
                  </a:lnTo>
                  <a:lnTo>
                    <a:pt x="192" y="449"/>
                  </a:lnTo>
                  <a:lnTo>
                    <a:pt x="96" y="641"/>
                  </a:lnTo>
                  <a:lnTo>
                    <a:pt x="64" y="865"/>
                  </a:lnTo>
                  <a:lnTo>
                    <a:pt x="96" y="1120"/>
                  </a:lnTo>
                  <a:lnTo>
                    <a:pt x="160" y="1344"/>
                  </a:lnTo>
                  <a:lnTo>
                    <a:pt x="256" y="1568"/>
                  </a:lnTo>
                  <a:lnTo>
                    <a:pt x="544" y="2112"/>
                  </a:lnTo>
                  <a:lnTo>
                    <a:pt x="640" y="2272"/>
                  </a:lnTo>
                  <a:lnTo>
                    <a:pt x="704" y="2400"/>
                  </a:lnTo>
                  <a:lnTo>
                    <a:pt x="736" y="2592"/>
                  </a:lnTo>
                  <a:lnTo>
                    <a:pt x="768" y="2752"/>
                  </a:lnTo>
                  <a:lnTo>
                    <a:pt x="672" y="3071"/>
                  </a:lnTo>
                  <a:lnTo>
                    <a:pt x="576" y="3359"/>
                  </a:lnTo>
                  <a:lnTo>
                    <a:pt x="448" y="3647"/>
                  </a:lnTo>
                  <a:lnTo>
                    <a:pt x="288" y="3935"/>
                  </a:lnTo>
                  <a:lnTo>
                    <a:pt x="160" y="4159"/>
                  </a:lnTo>
                  <a:lnTo>
                    <a:pt x="64" y="4415"/>
                  </a:lnTo>
                  <a:lnTo>
                    <a:pt x="0" y="4671"/>
                  </a:lnTo>
                  <a:lnTo>
                    <a:pt x="0" y="4927"/>
                  </a:lnTo>
                  <a:lnTo>
                    <a:pt x="64" y="5150"/>
                  </a:lnTo>
                  <a:lnTo>
                    <a:pt x="160" y="5342"/>
                  </a:lnTo>
                  <a:lnTo>
                    <a:pt x="352" y="5502"/>
                  </a:lnTo>
                  <a:lnTo>
                    <a:pt x="544" y="5598"/>
                  </a:lnTo>
                  <a:lnTo>
                    <a:pt x="672" y="5598"/>
                  </a:lnTo>
                  <a:lnTo>
                    <a:pt x="800" y="5630"/>
                  </a:lnTo>
                  <a:lnTo>
                    <a:pt x="1056" y="5566"/>
                  </a:lnTo>
                  <a:lnTo>
                    <a:pt x="1280" y="5470"/>
                  </a:lnTo>
                  <a:lnTo>
                    <a:pt x="1504" y="5310"/>
                  </a:lnTo>
                  <a:lnTo>
                    <a:pt x="1695" y="5118"/>
                  </a:lnTo>
                  <a:lnTo>
                    <a:pt x="1887" y="4895"/>
                  </a:lnTo>
                  <a:lnTo>
                    <a:pt x="2015" y="4671"/>
                  </a:lnTo>
                  <a:lnTo>
                    <a:pt x="2143" y="4447"/>
                  </a:lnTo>
                  <a:lnTo>
                    <a:pt x="2271" y="4159"/>
                  </a:lnTo>
                  <a:lnTo>
                    <a:pt x="2335" y="3871"/>
                  </a:lnTo>
                  <a:lnTo>
                    <a:pt x="2399" y="3551"/>
                  </a:lnTo>
                  <a:lnTo>
                    <a:pt x="2399" y="3231"/>
                  </a:lnTo>
                  <a:lnTo>
                    <a:pt x="2399" y="2912"/>
                  </a:lnTo>
                  <a:lnTo>
                    <a:pt x="2367" y="2624"/>
                  </a:lnTo>
                  <a:lnTo>
                    <a:pt x="2239" y="1856"/>
                  </a:lnTo>
                  <a:lnTo>
                    <a:pt x="2175" y="1856"/>
                  </a:lnTo>
                  <a:lnTo>
                    <a:pt x="2207" y="2400"/>
                  </a:lnTo>
                  <a:lnTo>
                    <a:pt x="2239" y="2944"/>
                  </a:lnTo>
                  <a:lnTo>
                    <a:pt x="2239" y="3199"/>
                  </a:lnTo>
                  <a:lnTo>
                    <a:pt x="2207" y="3487"/>
                  </a:lnTo>
                  <a:lnTo>
                    <a:pt x="2175" y="3743"/>
                  </a:lnTo>
                  <a:lnTo>
                    <a:pt x="2079" y="3999"/>
                  </a:lnTo>
                  <a:lnTo>
                    <a:pt x="2015" y="4223"/>
                  </a:lnTo>
                  <a:lnTo>
                    <a:pt x="1919" y="4447"/>
                  </a:lnTo>
                  <a:lnTo>
                    <a:pt x="1791" y="4639"/>
                  </a:lnTo>
                  <a:lnTo>
                    <a:pt x="1631" y="4831"/>
                  </a:lnTo>
                  <a:lnTo>
                    <a:pt x="1472" y="5055"/>
                  </a:lnTo>
                  <a:lnTo>
                    <a:pt x="1280" y="5214"/>
                  </a:lnTo>
                  <a:lnTo>
                    <a:pt x="1024" y="5310"/>
                  </a:lnTo>
                  <a:lnTo>
                    <a:pt x="800" y="5374"/>
                  </a:lnTo>
                  <a:lnTo>
                    <a:pt x="672" y="5374"/>
                  </a:lnTo>
                  <a:lnTo>
                    <a:pt x="576" y="5342"/>
                  </a:lnTo>
                  <a:lnTo>
                    <a:pt x="480" y="5310"/>
                  </a:lnTo>
                  <a:lnTo>
                    <a:pt x="416" y="5214"/>
                  </a:lnTo>
                  <a:lnTo>
                    <a:pt x="320" y="5150"/>
                  </a:lnTo>
                  <a:lnTo>
                    <a:pt x="288" y="5055"/>
                  </a:lnTo>
                  <a:lnTo>
                    <a:pt x="256" y="4959"/>
                  </a:lnTo>
                  <a:lnTo>
                    <a:pt x="224" y="4863"/>
                  </a:lnTo>
                  <a:lnTo>
                    <a:pt x="256" y="4767"/>
                  </a:lnTo>
                  <a:lnTo>
                    <a:pt x="288" y="4511"/>
                  </a:lnTo>
                  <a:lnTo>
                    <a:pt x="384" y="4287"/>
                  </a:lnTo>
                  <a:lnTo>
                    <a:pt x="480" y="4063"/>
                  </a:lnTo>
                  <a:lnTo>
                    <a:pt x="608" y="3871"/>
                  </a:lnTo>
                  <a:lnTo>
                    <a:pt x="736" y="3615"/>
                  </a:lnTo>
                  <a:lnTo>
                    <a:pt x="832" y="3391"/>
                  </a:lnTo>
                  <a:lnTo>
                    <a:pt x="928" y="3135"/>
                  </a:lnTo>
                  <a:lnTo>
                    <a:pt x="992" y="2880"/>
                  </a:lnTo>
                  <a:lnTo>
                    <a:pt x="992" y="2656"/>
                  </a:lnTo>
                  <a:lnTo>
                    <a:pt x="992" y="2432"/>
                  </a:lnTo>
                  <a:lnTo>
                    <a:pt x="928" y="2240"/>
                  </a:lnTo>
                  <a:lnTo>
                    <a:pt x="832" y="2016"/>
                  </a:lnTo>
                  <a:lnTo>
                    <a:pt x="544" y="1472"/>
                  </a:lnTo>
                  <a:lnTo>
                    <a:pt x="416" y="1216"/>
                  </a:lnTo>
                  <a:lnTo>
                    <a:pt x="320" y="961"/>
                  </a:lnTo>
                  <a:lnTo>
                    <a:pt x="288" y="833"/>
                  </a:lnTo>
                  <a:lnTo>
                    <a:pt x="288" y="705"/>
                  </a:lnTo>
                  <a:lnTo>
                    <a:pt x="320" y="577"/>
                  </a:lnTo>
                  <a:lnTo>
                    <a:pt x="352" y="449"/>
                  </a:lnTo>
                  <a:lnTo>
                    <a:pt x="416" y="321"/>
                  </a:lnTo>
                  <a:lnTo>
                    <a:pt x="512" y="225"/>
                  </a:lnTo>
                  <a:lnTo>
                    <a:pt x="608" y="129"/>
                  </a:lnTo>
                  <a:lnTo>
                    <a:pt x="704" y="33"/>
                  </a:lnTo>
                  <a:lnTo>
                    <a:pt x="736" y="33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5"/>
            <p:cNvSpPr/>
            <p:nvPr/>
          </p:nvSpPr>
          <p:spPr>
            <a:xfrm flipH="1">
              <a:off x="7453355" y="1847152"/>
              <a:ext cx="71664" cy="13362"/>
            </a:xfrm>
            <a:custGeom>
              <a:avLst/>
              <a:gdLst/>
              <a:ahLst/>
              <a:cxnLst/>
              <a:rect l="l" t="t" r="r" b="b"/>
              <a:pathLst>
                <a:path w="1888" h="352" extrusionOk="0">
                  <a:moveTo>
                    <a:pt x="640" y="0"/>
                  </a:moveTo>
                  <a:lnTo>
                    <a:pt x="384" y="32"/>
                  </a:lnTo>
                  <a:lnTo>
                    <a:pt x="192" y="128"/>
                  </a:lnTo>
                  <a:lnTo>
                    <a:pt x="1" y="288"/>
                  </a:lnTo>
                  <a:lnTo>
                    <a:pt x="1" y="320"/>
                  </a:lnTo>
                  <a:lnTo>
                    <a:pt x="33" y="320"/>
                  </a:lnTo>
                  <a:lnTo>
                    <a:pt x="448" y="224"/>
                  </a:lnTo>
                  <a:lnTo>
                    <a:pt x="896" y="192"/>
                  </a:lnTo>
                  <a:lnTo>
                    <a:pt x="1152" y="224"/>
                  </a:lnTo>
                  <a:lnTo>
                    <a:pt x="1376" y="256"/>
                  </a:lnTo>
                  <a:lnTo>
                    <a:pt x="1632" y="320"/>
                  </a:lnTo>
                  <a:lnTo>
                    <a:pt x="1888" y="352"/>
                  </a:lnTo>
                  <a:lnTo>
                    <a:pt x="1888" y="320"/>
                  </a:lnTo>
                  <a:lnTo>
                    <a:pt x="1664" y="192"/>
                  </a:lnTo>
                  <a:lnTo>
                    <a:pt x="1408" y="96"/>
                  </a:lnTo>
                  <a:lnTo>
                    <a:pt x="1152" y="32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5"/>
            <p:cNvSpPr/>
            <p:nvPr/>
          </p:nvSpPr>
          <p:spPr>
            <a:xfrm flipH="1">
              <a:off x="7556562" y="1759730"/>
              <a:ext cx="20649" cy="19436"/>
            </a:xfrm>
            <a:custGeom>
              <a:avLst/>
              <a:gdLst/>
              <a:ahLst/>
              <a:cxnLst/>
              <a:rect l="l" t="t" r="r" b="b"/>
              <a:pathLst>
                <a:path w="544" h="512" extrusionOk="0">
                  <a:moveTo>
                    <a:pt x="0" y="0"/>
                  </a:moveTo>
                  <a:lnTo>
                    <a:pt x="0" y="32"/>
                  </a:lnTo>
                  <a:lnTo>
                    <a:pt x="32" y="64"/>
                  </a:lnTo>
                  <a:lnTo>
                    <a:pt x="32" y="128"/>
                  </a:lnTo>
                  <a:lnTo>
                    <a:pt x="96" y="224"/>
                  </a:lnTo>
                  <a:lnTo>
                    <a:pt x="192" y="384"/>
                  </a:lnTo>
                  <a:lnTo>
                    <a:pt x="288" y="448"/>
                  </a:lnTo>
                  <a:lnTo>
                    <a:pt x="352" y="512"/>
                  </a:lnTo>
                  <a:lnTo>
                    <a:pt x="544" y="512"/>
                  </a:lnTo>
                  <a:lnTo>
                    <a:pt x="480" y="448"/>
                  </a:lnTo>
                  <a:lnTo>
                    <a:pt x="416" y="416"/>
                  </a:lnTo>
                  <a:lnTo>
                    <a:pt x="288" y="288"/>
                  </a:lnTo>
                  <a:lnTo>
                    <a:pt x="160" y="160"/>
                  </a:lnTo>
                  <a:lnTo>
                    <a:pt x="96" y="96"/>
                  </a:lnTo>
                  <a:lnTo>
                    <a:pt x="64" y="6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5"/>
            <p:cNvSpPr/>
            <p:nvPr/>
          </p:nvSpPr>
          <p:spPr>
            <a:xfrm flipH="1">
              <a:off x="7556562" y="1759730"/>
              <a:ext cx="20649" cy="19436"/>
            </a:xfrm>
            <a:custGeom>
              <a:avLst/>
              <a:gdLst/>
              <a:ahLst/>
              <a:cxnLst/>
              <a:rect l="l" t="t" r="r" b="b"/>
              <a:pathLst>
                <a:path w="544" h="512" fill="none" extrusionOk="0">
                  <a:moveTo>
                    <a:pt x="480" y="448"/>
                  </a:moveTo>
                  <a:lnTo>
                    <a:pt x="416" y="416"/>
                  </a:lnTo>
                  <a:lnTo>
                    <a:pt x="416" y="416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96" y="96"/>
                  </a:lnTo>
                  <a:lnTo>
                    <a:pt x="64" y="6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192" y="384"/>
                  </a:lnTo>
                  <a:lnTo>
                    <a:pt x="192" y="384"/>
                  </a:lnTo>
                  <a:lnTo>
                    <a:pt x="288" y="448"/>
                  </a:lnTo>
                  <a:lnTo>
                    <a:pt x="352" y="512"/>
                  </a:lnTo>
                  <a:lnTo>
                    <a:pt x="352" y="512"/>
                  </a:lnTo>
                  <a:lnTo>
                    <a:pt x="448" y="512"/>
                  </a:lnTo>
                  <a:lnTo>
                    <a:pt x="448" y="512"/>
                  </a:lnTo>
                  <a:lnTo>
                    <a:pt x="544" y="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 flipH="1">
              <a:off x="7556562" y="1776698"/>
              <a:ext cx="2467" cy="2467"/>
            </a:xfrm>
            <a:custGeom>
              <a:avLst/>
              <a:gdLst/>
              <a:ahLst/>
              <a:cxnLst/>
              <a:rect l="l" t="t" r="r" b="b"/>
              <a:pathLst>
                <a:path w="65" h="65" fill="none" extrusionOk="0">
                  <a:moveTo>
                    <a:pt x="65" y="65"/>
                  </a:moveTo>
                  <a:lnTo>
                    <a:pt x="65" y="65"/>
                  </a:lnTo>
                  <a:lnTo>
                    <a:pt x="1" y="1"/>
                  </a:lnTo>
                  <a:lnTo>
                    <a:pt x="65" y="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5"/>
            <p:cNvSpPr/>
            <p:nvPr/>
          </p:nvSpPr>
          <p:spPr>
            <a:xfrm flipH="1">
              <a:off x="7863714" y="1938180"/>
              <a:ext cx="529355" cy="679977"/>
            </a:xfrm>
            <a:custGeom>
              <a:avLst/>
              <a:gdLst/>
              <a:ahLst/>
              <a:cxnLst/>
              <a:rect l="l" t="t" r="r" b="b"/>
              <a:pathLst>
                <a:path w="13946" h="17913" extrusionOk="0">
                  <a:moveTo>
                    <a:pt x="9180" y="1"/>
                  </a:moveTo>
                  <a:lnTo>
                    <a:pt x="8700" y="65"/>
                  </a:lnTo>
                  <a:lnTo>
                    <a:pt x="8508" y="97"/>
                  </a:lnTo>
                  <a:lnTo>
                    <a:pt x="8349" y="161"/>
                  </a:lnTo>
                  <a:lnTo>
                    <a:pt x="7837" y="385"/>
                  </a:lnTo>
                  <a:lnTo>
                    <a:pt x="7645" y="513"/>
                  </a:lnTo>
                  <a:lnTo>
                    <a:pt x="7421" y="673"/>
                  </a:lnTo>
                  <a:lnTo>
                    <a:pt x="6941" y="1120"/>
                  </a:lnTo>
                  <a:lnTo>
                    <a:pt x="6685" y="1376"/>
                  </a:lnTo>
                  <a:lnTo>
                    <a:pt x="6397" y="1664"/>
                  </a:lnTo>
                  <a:lnTo>
                    <a:pt x="6078" y="2048"/>
                  </a:lnTo>
                  <a:lnTo>
                    <a:pt x="5758" y="2464"/>
                  </a:lnTo>
                  <a:lnTo>
                    <a:pt x="5406" y="2944"/>
                  </a:lnTo>
                  <a:lnTo>
                    <a:pt x="5054" y="3519"/>
                  </a:lnTo>
                  <a:lnTo>
                    <a:pt x="4670" y="4191"/>
                  </a:lnTo>
                  <a:lnTo>
                    <a:pt x="4255" y="4927"/>
                  </a:lnTo>
                  <a:lnTo>
                    <a:pt x="3935" y="5630"/>
                  </a:lnTo>
                  <a:lnTo>
                    <a:pt x="3583" y="6430"/>
                  </a:lnTo>
                  <a:lnTo>
                    <a:pt x="3199" y="7325"/>
                  </a:lnTo>
                  <a:lnTo>
                    <a:pt x="2847" y="8317"/>
                  </a:lnTo>
                  <a:lnTo>
                    <a:pt x="2112" y="10364"/>
                  </a:lnTo>
                  <a:lnTo>
                    <a:pt x="1408" y="12475"/>
                  </a:lnTo>
                  <a:lnTo>
                    <a:pt x="800" y="14426"/>
                  </a:lnTo>
                  <a:lnTo>
                    <a:pt x="320" y="16057"/>
                  </a:lnTo>
                  <a:lnTo>
                    <a:pt x="65" y="17209"/>
                  </a:lnTo>
                  <a:lnTo>
                    <a:pt x="1" y="17528"/>
                  </a:lnTo>
                  <a:lnTo>
                    <a:pt x="1" y="17688"/>
                  </a:lnTo>
                  <a:lnTo>
                    <a:pt x="65" y="17720"/>
                  </a:lnTo>
                  <a:lnTo>
                    <a:pt x="224" y="17752"/>
                  </a:lnTo>
                  <a:lnTo>
                    <a:pt x="864" y="17784"/>
                  </a:lnTo>
                  <a:lnTo>
                    <a:pt x="1888" y="17848"/>
                  </a:lnTo>
                  <a:lnTo>
                    <a:pt x="3263" y="17880"/>
                  </a:lnTo>
                  <a:lnTo>
                    <a:pt x="5054" y="17912"/>
                  </a:lnTo>
                  <a:lnTo>
                    <a:pt x="9436" y="17912"/>
                  </a:lnTo>
                  <a:lnTo>
                    <a:pt x="11611" y="17848"/>
                  </a:lnTo>
                  <a:lnTo>
                    <a:pt x="12475" y="17816"/>
                  </a:lnTo>
                  <a:lnTo>
                    <a:pt x="13178" y="17752"/>
                  </a:lnTo>
                  <a:lnTo>
                    <a:pt x="13658" y="17688"/>
                  </a:lnTo>
                  <a:lnTo>
                    <a:pt x="13818" y="17656"/>
                  </a:lnTo>
                  <a:lnTo>
                    <a:pt x="13914" y="17624"/>
                  </a:lnTo>
                  <a:lnTo>
                    <a:pt x="13946" y="17464"/>
                  </a:lnTo>
                  <a:lnTo>
                    <a:pt x="13946" y="17049"/>
                  </a:lnTo>
                  <a:lnTo>
                    <a:pt x="13946" y="15705"/>
                  </a:lnTo>
                  <a:lnTo>
                    <a:pt x="13882" y="13754"/>
                  </a:lnTo>
                  <a:lnTo>
                    <a:pt x="13818" y="11515"/>
                  </a:lnTo>
                  <a:lnTo>
                    <a:pt x="13594" y="7070"/>
                  </a:lnTo>
                  <a:lnTo>
                    <a:pt x="13498" y="5342"/>
                  </a:lnTo>
                  <a:lnTo>
                    <a:pt x="13402" y="4287"/>
                  </a:lnTo>
                  <a:lnTo>
                    <a:pt x="13274" y="3647"/>
                  </a:lnTo>
                  <a:lnTo>
                    <a:pt x="13114" y="3007"/>
                  </a:lnTo>
                  <a:lnTo>
                    <a:pt x="12890" y="2368"/>
                  </a:lnTo>
                  <a:lnTo>
                    <a:pt x="12634" y="1760"/>
                  </a:lnTo>
                  <a:lnTo>
                    <a:pt x="12347" y="1216"/>
                  </a:lnTo>
                  <a:lnTo>
                    <a:pt x="12123" y="801"/>
                  </a:lnTo>
                  <a:lnTo>
                    <a:pt x="11899" y="481"/>
                  </a:lnTo>
                  <a:lnTo>
                    <a:pt x="11803" y="385"/>
                  </a:lnTo>
                  <a:lnTo>
                    <a:pt x="11707" y="321"/>
                  </a:lnTo>
                  <a:lnTo>
                    <a:pt x="11515" y="257"/>
                  </a:lnTo>
                  <a:lnTo>
                    <a:pt x="11163" y="161"/>
                  </a:lnTo>
                  <a:lnTo>
                    <a:pt x="10715" y="97"/>
                  </a:lnTo>
                  <a:lnTo>
                    <a:pt x="10204" y="33"/>
                  </a:lnTo>
                  <a:lnTo>
                    <a:pt x="9692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 flipH="1">
              <a:off x="7863714" y="1938180"/>
              <a:ext cx="529355" cy="679977"/>
            </a:xfrm>
            <a:custGeom>
              <a:avLst/>
              <a:gdLst/>
              <a:ahLst/>
              <a:cxnLst/>
              <a:rect l="l" t="t" r="r" b="b"/>
              <a:pathLst>
                <a:path w="13946" h="17913" fill="none" extrusionOk="0">
                  <a:moveTo>
                    <a:pt x="13914" y="17624"/>
                  </a:moveTo>
                  <a:lnTo>
                    <a:pt x="13914" y="17624"/>
                  </a:lnTo>
                  <a:lnTo>
                    <a:pt x="13818" y="17656"/>
                  </a:lnTo>
                  <a:lnTo>
                    <a:pt x="13658" y="17688"/>
                  </a:lnTo>
                  <a:lnTo>
                    <a:pt x="13178" y="17752"/>
                  </a:lnTo>
                  <a:lnTo>
                    <a:pt x="12475" y="17816"/>
                  </a:lnTo>
                  <a:lnTo>
                    <a:pt x="11611" y="17848"/>
                  </a:lnTo>
                  <a:lnTo>
                    <a:pt x="9436" y="17912"/>
                  </a:lnTo>
                  <a:lnTo>
                    <a:pt x="6973" y="17912"/>
                  </a:lnTo>
                  <a:lnTo>
                    <a:pt x="6973" y="17912"/>
                  </a:lnTo>
                  <a:lnTo>
                    <a:pt x="5054" y="17912"/>
                  </a:lnTo>
                  <a:lnTo>
                    <a:pt x="3263" y="17880"/>
                  </a:lnTo>
                  <a:lnTo>
                    <a:pt x="3263" y="17880"/>
                  </a:lnTo>
                  <a:lnTo>
                    <a:pt x="1888" y="17848"/>
                  </a:lnTo>
                  <a:lnTo>
                    <a:pt x="864" y="17784"/>
                  </a:lnTo>
                  <a:lnTo>
                    <a:pt x="224" y="17752"/>
                  </a:lnTo>
                  <a:lnTo>
                    <a:pt x="65" y="17720"/>
                  </a:lnTo>
                  <a:lnTo>
                    <a:pt x="1" y="17688"/>
                  </a:lnTo>
                  <a:lnTo>
                    <a:pt x="1" y="17688"/>
                  </a:lnTo>
                  <a:lnTo>
                    <a:pt x="1" y="17528"/>
                  </a:lnTo>
                  <a:lnTo>
                    <a:pt x="65" y="17209"/>
                  </a:lnTo>
                  <a:lnTo>
                    <a:pt x="320" y="16057"/>
                  </a:lnTo>
                  <a:lnTo>
                    <a:pt x="800" y="14426"/>
                  </a:lnTo>
                  <a:lnTo>
                    <a:pt x="1408" y="12475"/>
                  </a:lnTo>
                  <a:lnTo>
                    <a:pt x="2112" y="10364"/>
                  </a:lnTo>
                  <a:lnTo>
                    <a:pt x="2847" y="8317"/>
                  </a:lnTo>
                  <a:lnTo>
                    <a:pt x="3199" y="7325"/>
                  </a:lnTo>
                  <a:lnTo>
                    <a:pt x="3583" y="6430"/>
                  </a:lnTo>
                  <a:lnTo>
                    <a:pt x="3935" y="5630"/>
                  </a:lnTo>
                  <a:lnTo>
                    <a:pt x="4255" y="4927"/>
                  </a:lnTo>
                  <a:lnTo>
                    <a:pt x="4255" y="4927"/>
                  </a:lnTo>
                  <a:lnTo>
                    <a:pt x="4670" y="4191"/>
                  </a:lnTo>
                  <a:lnTo>
                    <a:pt x="5054" y="3519"/>
                  </a:lnTo>
                  <a:lnTo>
                    <a:pt x="5406" y="2944"/>
                  </a:lnTo>
                  <a:lnTo>
                    <a:pt x="5758" y="2464"/>
                  </a:lnTo>
                  <a:lnTo>
                    <a:pt x="6078" y="2048"/>
                  </a:lnTo>
                  <a:lnTo>
                    <a:pt x="6397" y="1664"/>
                  </a:lnTo>
                  <a:lnTo>
                    <a:pt x="6685" y="1376"/>
                  </a:lnTo>
                  <a:lnTo>
                    <a:pt x="6941" y="1120"/>
                  </a:lnTo>
                  <a:lnTo>
                    <a:pt x="6941" y="1120"/>
                  </a:lnTo>
                  <a:lnTo>
                    <a:pt x="7421" y="673"/>
                  </a:lnTo>
                  <a:lnTo>
                    <a:pt x="7645" y="513"/>
                  </a:lnTo>
                  <a:lnTo>
                    <a:pt x="7837" y="385"/>
                  </a:lnTo>
                  <a:lnTo>
                    <a:pt x="7837" y="385"/>
                  </a:lnTo>
                  <a:lnTo>
                    <a:pt x="8349" y="161"/>
                  </a:lnTo>
                  <a:lnTo>
                    <a:pt x="8349" y="161"/>
                  </a:lnTo>
                  <a:lnTo>
                    <a:pt x="8508" y="97"/>
                  </a:lnTo>
                  <a:lnTo>
                    <a:pt x="8700" y="65"/>
                  </a:lnTo>
                  <a:lnTo>
                    <a:pt x="9180" y="1"/>
                  </a:lnTo>
                  <a:lnTo>
                    <a:pt x="9692" y="1"/>
                  </a:lnTo>
                  <a:lnTo>
                    <a:pt x="10204" y="33"/>
                  </a:lnTo>
                  <a:lnTo>
                    <a:pt x="10715" y="97"/>
                  </a:lnTo>
                  <a:lnTo>
                    <a:pt x="11163" y="161"/>
                  </a:lnTo>
                  <a:lnTo>
                    <a:pt x="11515" y="257"/>
                  </a:lnTo>
                  <a:lnTo>
                    <a:pt x="11707" y="321"/>
                  </a:lnTo>
                  <a:lnTo>
                    <a:pt x="11707" y="321"/>
                  </a:lnTo>
                  <a:lnTo>
                    <a:pt x="11803" y="385"/>
                  </a:lnTo>
                  <a:lnTo>
                    <a:pt x="11899" y="481"/>
                  </a:lnTo>
                  <a:lnTo>
                    <a:pt x="12123" y="801"/>
                  </a:lnTo>
                  <a:lnTo>
                    <a:pt x="12347" y="1216"/>
                  </a:lnTo>
                  <a:lnTo>
                    <a:pt x="12634" y="1760"/>
                  </a:lnTo>
                  <a:lnTo>
                    <a:pt x="12890" y="2368"/>
                  </a:lnTo>
                  <a:lnTo>
                    <a:pt x="13114" y="3007"/>
                  </a:lnTo>
                  <a:lnTo>
                    <a:pt x="13274" y="3647"/>
                  </a:lnTo>
                  <a:lnTo>
                    <a:pt x="13402" y="4287"/>
                  </a:lnTo>
                  <a:lnTo>
                    <a:pt x="13402" y="4287"/>
                  </a:lnTo>
                  <a:lnTo>
                    <a:pt x="13498" y="5342"/>
                  </a:lnTo>
                  <a:lnTo>
                    <a:pt x="13594" y="7070"/>
                  </a:lnTo>
                  <a:lnTo>
                    <a:pt x="13818" y="11515"/>
                  </a:lnTo>
                  <a:lnTo>
                    <a:pt x="13882" y="13754"/>
                  </a:lnTo>
                  <a:lnTo>
                    <a:pt x="13946" y="15705"/>
                  </a:lnTo>
                  <a:lnTo>
                    <a:pt x="13946" y="17049"/>
                  </a:lnTo>
                  <a:lnTo>
                    <a:pt x="13946" y="17464"/>
                  </a:lnTo>
                  <a:lnTo>
                    <a:pt x="13914" y="176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 flipH="1">
              <a:off x="7863714" y="2519765"/>
              <a:ext cx="38" cy="37694"/>
            </a:xfrm>
            <a:custGeom>
              <a:avLst/>
              <a:gdLst/>
              <a:ahLst/>
              <a:cxnLst/>
              <a:rect l="l" t="t" r="r" b="b"/>
              <a:pathLst>
                <a:path w="1" h="993" extrusionOk="0">
                  <a:moveTo>
                    <a:pt x="1" y="1"/>
                  </a:moveTo>
                  <a:lnTo>
                    <a:pt x="1" y="1"/>
                  </a:lnTo>
                  <a:lnTo>
                    <a:pt x="1" y="992"/>
                  </a:lnTo>
                  <a:lnTo>
                    <a:pt x="1" y="9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 flipH="1">
              <a:off x="7863714" y="2519765"/>
              <a:ext cx="38" cy="37694"/>
            </a:xfrm>
            <a:custGeom>
              <a:avLst/>
              <a:gdLst/>
              <a:ahLst/>
              <a:cxnLst/>
              <a:rect l="l" t="t" r="r" b="b"/>
              <a:pathLst>
                <a:path w="1" h="99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992"/>
                  </a:lnTo>
                  <a:lnTo>
                    <a:pt x="1" y="9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 flipH="1">
              <a:off x="7863714" y="2516121"/>
              <a:ext cx="520853" cy="48589"/>
            </a:xfrm>
            <a:custGeom>
              <a:avLst/>
              <a:gdLst/>
              <a:ahLst/>
              <a:cxnLst/>
              <a:rect l="l" t="t" r="r" b="b"/>
              <a:pathLst>
                <a:path w="13722" h="1280" extrusionOk="0">
                  <a:moveTo>
                    <a:pt x="352" y="1"/>
                  </a:moveTo>
                  <a:lnTo>
                    <a:pt x="0" y="1280"/>
                  </a:lnTo>
                  <a:lnTo>
                    <a:pt x="13722" y="1280"/>
                  </a:lnTo>
                  <a:lnTo>
                    <a:pt x="13722" y="1088"/>
                  </a:lnTo>
                  <a:lnTo>
                    <a:pt x="13722" y="97"/>
                  </a:lnTo>
                  <a:lnTo>
                    <a:pt x="13722" y="1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 flipH="1">
              <a:off x="7863714" y="2516121"/>
              <a:ext cx="520853" cy="48589"/>
            </a:xfrm>
            <a:custGeom>
              <a:avLst/>
              <a:gdLst/>
              <a:ahLst/>
              <a:cxnLst/>
              <a:rect l="l" t="t" r="r" b="b"/>
              <a:pathLst>
                <a:path w="13722" h="1280" fill="none" extrusionOk="0">
                  <a:moveTo>
                    <a:pt x="13722" y="1"/>
                  </a:moveTo>
                  <a:lnTo>
                    <a:pt x="352" y="1"/>
                  </a:lnTo>
                  <a:lnTo>
                    <a:pt x="0" y="1280"/>
                  </a:lnTo>
                  <a:lnTo>
                    <a:pt x="13722" y="1280"/>
                  </a:lnTo>
                  <a:lnTo>
                    <a:pt x="13722" y="1280"/>
                  </a:lnTo>
                  <a:lnTo>
                    <a:pt x="13722" y="1088"/>
                  </a:lnTo>
                  <a:lnTo>
                    <a:pt x="13722" y="1088"/>
                  </a:lnTo>
                  <a:lnTo>
                    <a:pt x="13722" y="97"/>
                  </a:lnTo>
                  <a:lnTo>
                    <a:pt x="13722" y="97"/>
                  </a:lnTo>
                  <a:lnTo>
                    <a:pt x="137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 flipH="1">
              <a:off x="7524981" y="2008634"/>
              <a:ext cx="604625" cy="616812"/>
            </a:xfrm>
            <a:custGeom>
              <a:avLst/>
              <a:gdLst/>
              <a:ahLst/>
              <a:cxnLst/>
              <a:rect l="l" t="t" r="r" b="b"/>
              <a:pathLst>
                <a:path w="15929" h="16249" extrusionOk="0">
                  <a:moveTo>
                    <a:pt x="768" y="0"/>
                  </a:moveTo>
                  <a:lnTo>
                    <a:pt x="608" y="32"/>
                  </a:lnTo>
                  <a:lnTo>
                    <a:pt x="448" y="96"/>
                  </a:lnTo>
                  <a:lnTo>
                    <a:pt x="320" y="192"/>
                  </a:lnTo>
                  <a:lnTo>
                    <a:pt x="192" y="352"/>
                  </a:lnTo>
                  <a:lnTo>
                    <a:pt x="128" y="512"/>
                  </a:lnTo>
                  <a:lnTo>
                    <a:pt x="64" y="704"/>
                  </a:lnTo>
                  <a:lnTo>
                    <a:pt x="32" y="928"/>
                  </a:lnTo>
                  <a:lnTo>
                    <a:pt x="0" y="1151"/>
                  </a:lnTo>
                  <a:lnTo>
                    <a:pt x="0" y="1439"/>
                  </a:lnTo>
                  <a:lnTo>
                    <a:pt x="64" y="2047"/>
                  </a:lnTo>
                  <a:lnTo>
                    <a:pt x="192" y="2751"/>
                  </a:lnTo>
                  <a:lnTo>
                    <a:pt x="384" y="3550"/>
                  </a:lnTo>
                  <a:lnTo>
                    <a:pt x="640" y="4382"/>
                  </a:lnTo>
                  <a:lnTo>
                    <a:pt x="928" y="5245"/>
                  </a:lnTo>
                  <a:lnTo>
                    <a:pt x="1216" y="6173"/>
                  </a:lnTo>
                  <a:lnTo>
                    <a:pt x="1567" y="7069"/>
                  </a:lnTo>
                  <a:lnTo>
                    <a:pt x="1951" y="7964"/>
                  </a:lnTo>
                  <a:lnTo>
                    <a:pt x="2335" y="8828"/>
                  </a:lnTo>
                  <a:lnTo>
                    <a:pt x="2751" y="9659"/>
                  </a:lnTo>
                  <a:lnTo>
                    <a:pt x="3135" y="10427"/>
                  </a:lnTo>
                  <a:lnTo>
                    <a:pt x="3550" y="11099"/>
                  </a:lnTo>
                  <a:lnTo>
                    <a:pt x="3934" y="11674"/>
                  </a:lnTo>
                  <a:lnTo>
                    <a:pt x="4286" y="12122"/>
                  </a:lnTo>
                  <a:lnTo>
                    <a:pt x="4478" y="12314"/>
                  </a:lnTo>
                  <a:lnTo>
                    <a:pt x="4638" y="12442"/>
                  </a:lnTo>
                  <a:lnTo>
                    <a:pt x="5150" y="12826"/>
                  </a:lnTo>
                  <a:lnTo>
                    <a:pt x="5725" y="13178"/>
                  </a:lnTo>
                  <a:lnTo>
                    <a:pt x="6365" y="13529"/>
                  </a:lnTo>
                  <a:lnTo>
                    <a:pt x="7037" y="13849"/>
                  </a:lnTo>
                  <a:lnTo>
                    <a:pt x="7772" y="14169"/>
                  </a:lnTo>
                  <a:lnTo>
                    <a:pt x="8476" y="14457"/>
                  </a:lnTo>
                  <a:lnTo>
                    <a:pt x="9947" y="14969"/>
                  </a:lnTo>
                  <a:lnTo>
                    <a:pt x="11387" y="15417"/>
                  </a:lnTo>
                  <a:lnTo>
                    <a:pt x="12698" y="15800"/>
                  </a:lnTo>
                  <a:lnTo>
                    <a:pt x="13786" y="16056"/>
                  </a:lnTo>
                  <a:lnTo>
                    <a:pt x="14585" y="16248"/>
                  </a:lnTo>
                  <a:lnTo>
                    <a:pt x="14649" y="16248"/>
                  </a:lnTo>
                  <a:lnTo>
                    <a:pt x="14713" y="16216"/>
                  </a:lnTo>
                  <a:lnTo>
                    <a:pt x="14873" y="16024"/>
                  </a:lnTo>
                  <a:lnTo>
                    <a:pt x="15033" y="15736"/>
                  </a:lnTo>
                  <a:lnTo>
                    <a:pt x="15161" y="15385"/>
                  </a:lnTo>
                  <a:lnTo>
                    <a:pt x="15321" y="14905"/>
                  </a:lnTo>
                  <a:lnTo>
                    <a:pt x="15449" y="14393"/>
                  </a:lnTo>
                  <a:lnTo>
                    <a:pt x="15705" y="13274"/>
                  </a:lnTo>
                  <a:lnTo>
                    <a:pt x="15865" y="12154"/>
                  </a:lnTo>
                  <a:lnTo>
                    <a:pt x="15929" y="11610"/>
                  </a:lnTo>
                  <a:lnTo>
                    <a:pt x="15929" y="11131"/>
                  </a:lnTo>
                  <a:lnTo>
                    <a:pt x="15929" y="10715"/>
                  </a:lnTo>
                  <a:lnTo>
                    <a:pt x="15897" y="10395"/>
                  </a:lnTo>
                  <a:lnTo>
                    <a:pt x="15865" y="10267"/>
                  </a:lnTo>
                  <a:lnTo>
                    <a:pt x="15801" y="10171"/>
                  </a:lnTo>
                  <a:lnTo>
                    <a:pt x="15737" y="10107"/>
                  </a:lnTo>
                  <a:lnTo>
                    <a:pt x="15673" y="10075"/>
                  </a:lnTo>
                  <a:lnTo>
                    <a:pt x="14905" y="9915"/>
                  </a:lnTo>
                  <a:lnTo>
                    <a:pt x="13850" y="9723"/>
                  </a:lnTo>
                  <a:lnTo>
                    <a:pt x="11451" y="9308"/>
                  </a:lnTo>
                  <a:lnTo>
                    <a:pt x="10299" y="9116"/>
                  </a:lnTo>
                  <a:lnTo>
                    <a:pt x="9276" y="8924"/>
                  </a:lnTo>
                  <a:lnTo>
                    <a:pt x="8540" y="8732"/>
                  </a:lnTo>
                  <a:lnTo>
                    <a:pt x="8284" y="8668"/>
                  </a:lnTo>
                  <a:lnTo>
                    <a:pt x="8156" y="8604"/>
                  </a:lnTo>
                  <a:lnTo>
                    <a:pt x="7836" y="8316"/>
                  </a:lnTo>
                  <a:lnTo>
                    <a:pt x="7357" y="7772"/>
                  </a:lnTo>
                  <a:lnTo>
                    <a:pt x="6749" y="7005"/>
                  </a:lnTo>
                  <a:lnTo>
                    <a:pt x="6045" y="6109"/>
                  </a:lnTo>
                  <a:lnTo>
                    <a:pt x="5278" y="5150"/>
                  </a:lnTo>
                  <a:lnTo>
                    <a:pt x="4510" y="4126"/>
                  </a:lnTo>
                  <a:lnTo>
                    <a:pt x="3838" y="3166"/>
                  </a:lnTo>
                  <a:lnTo>
                    <a:pt x="3231" y="2271"/>
                  </a:lnTo>
                  <a:lnTo>
                    <a:pt x="2911" y="1759"/>
                  </a:lnTo>
                  <a:lnTo>
                    <a:pt x="2559" y="1311"/>
                  </a:lnTo>
                  <a:lnTo>
                    <a:pt x="2271" y="928"/>
                  </a:lnTo>
                  <a:lnTo>
                    <a:pt x="1951" y="640"/>
                  </a:lnTo>
                  <a:lnTo>
                    <a:pt x="1695" y="384"/>
                  </a:lnTo>
                  <a:lnTo>
                    <a:pt x="1440" y="224"/>
                  </a:lnTo>
                  <a:lnTo>
                    <a:pt x="1184" y="96"/>
                  </a:lnTo>
                  <a:lnTo>
                    <a:pt x="960" y="32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 flipH="1">
              <a:off x="7356222" y="2333989"/>
              <a:ext cx="251355" cy="309640"/>
            </a:xfrm>
            <a:custGeom>
              <a:avLst/>
              <a:gdLst/>
              <a:ahLst/>
              <a:cxnLst/>
              <a:rect l="l" t="t" r="r" b="b"/>
              <a:pathLst>
                <a:path w="6622" h="8157" extrusionOk="0">
                  <a:moveTo>
                    <a:pt x="2847" y="1"/>
                  </a:moveTo>
                  <a:lnTo>
                    <a:pt x="2399" y="481"/>
                  </a:lnTo>
                  <a:lnTo>
                    <a:pt x="1888" y="928"/>
                  </a:lnTo>
                  <a:lnTo>
                    <a:pt x="1248" y="1472"/>
                  </a:lnTo>
                  <a:lnTo>
                    <a:pt x="1024" y="1728"/>
                  </a:lnTo>
                  <a:lnTo>
                    <a:pt x="960" y="1856"/>
                  </a:lnTo>
                  <a:lnTo>
                    <a:pt x="896" y="1984"/>
                  </a:lnTo>
                  <a:lnTo>
                    <a:pt x="864" y="2112"/>
                  </a:lnTo>
                  <a:lnTo>
                    <a:pt x="832" y="2240"/>
                  </a:lnTo>
                  <a:lnTo>
                    <a:pt x="832" y="2368"/>
                  </a:lnTo>
                  <a:lnTo>
                    <a:pt x="864" y="2496"/>
                  </a:lnTo>
                  <a:lnTo>
                    <a:pt x="896" y="2592"/>
                  </a:lnTo>
                  <a:lnTo>
                    <a:pt x="960" y="2720"/>
                  </a:lnTo>
                  <a:lnTo>
                    <a:pt x="1056" y="2816"/>
                  </a:lnTo>
                  <a:lnTo>
                    <a:pt x="1152" y="2911"/>
                  </a:lnTo>
                  <a:lnTo>
                    <a:pt x="1024" y="2943"/>
                  </a:lnTo>
                  <a:lnTo>
                    <a:pt x="736" y="3103"/>
                  </a:lnTo>
                  <a:lnTo>
                    <a:pt x="576" y="3199"/>
                  </a:lnTo>
                  <a:lnTo>
                    <a:pt x="448" y="3359"/>
                  </a:lnTo>
                  <a:lnTo>
                    <a:pt x="320" y="3519"/>
                  </a:lnTo>
                  <a:lnTo>
                    <a:pt x="256" y="3743"/>
                  </a:lnTo>
                  <a:lnTo>
                    <a:pt x="256" y="3871"/>
                  </a:lnTo>
                  <a:lnTo>
                    <a:pt x="320" y="3999"/>
                  </a:lnTo>
                  <a:lnTo>
                    <a:pt x="384" y="4127"/>
                  </a:lnTo>
                  <a:lnTo>
                    <a:pt x="448" y="4223"/>
                  </a:lnTo>
                  <a:lnTo>
                    <a:pt x="608" y="4415"/>
                  </a:lnTo>
                  <a:lnTo>
                    <a:pt x="672" y="4479"/>
                  </a:lnTo>
                  <a:lnTo>
                    <a:pt x="448" y="4575"/>
                  </a:lnTo>
                  <a:lnTo>
                    <a:pt x="256" y="4735"/>
                  </a:lnTo>
                  <a:lnTo>
                    <a:pt x="97" y="4958"/>
                  </a:lnTo>
                  <a:lnTo>
                    <a:pt x="1" y="5214"/>
                  </a:lnTo>
                  <a:lnTo>
                    <a:pt x="1" y="5374"/>
                  </a:lnTo>
                  <a:lnTo>
                    <a:pt x="65" y="5534"/>
                  </a:lnTo>
                  <a:lnTo>
                    <a:pt x="129" y="5662"/>
                  </a:lnTo>
                  <a:lnTo>
                    <a:pt x="192" y="5790"/>
                  </a:lnTo>
                  <a:lnTo>
                    <a:pt x="352" y="5950"/>
                  </a:lnTo>
                  <a:lnTo>
                    <a:pt x="448" y="6014"/>
                  </a:lnTo>
                  <a:lnTo>
                    <a:pt x="352" y="6078"/>
                  </a:lnTo>
                  <a:lnTo>
                    <a:pt x="192" y="6270"/>
                  </a:lnTo>
                  <a:lnTo>
                    <a:pt x="129" y="6430"/>
                  </a:lnTo>
                  <a:lnTo>
                    <a:pt x="65" y="6590"/>
                  </a:lnTo>
                  <a:lnTo>
                    <a:pt x="33" y="6750"/>
                  </a:lnTo>
                  <a:lnTo>
                    <a:pt x="33" y="6942"/>
                  </a:lnTo>
                  <a:lnTo>
                    <a:pt x="65" y="7005"/>
                  </a:lnTo>
                  <a:lnTo>
                    <a:pt x="129" y="7101"/>
                  </a:lnTo>
                  <a:lnTo>
                    <a:pt x="288" y="7293"/>
                  </a:lnTo>
                  <a:lnTo>
                    <a:pt x="480" y="7453"/>
                  </a:lnTo>
                  <a:lnTo>
                    <a:pt x="768" y="7613"/>
                  </a:lnTo>
                  <a:lnTo>
                    <a:pt x="1088" y="7773"/>
                  </a:lnTo>
                  <a:lnTo>
                    <a:pt x="1472" y="7901"/>
                  </a:lnTo>
                  <a:lnTo>
                    <a:pt x="1856" y="7997"/>
                  </a:lnTo>
                  <a:lnTo>
                    <a:pt x="2271" y="8061"/>
                  </a:lnTo>
                  <a:lnTo>
                    <a:pt x="2687" y="8125"/>
                  </a:lnTo>
                  <a:lnTo>
                    <a:pt x="3103" y="8157"/>
                  </a:lnTo>
                  <a:lnTo>
                    <a:pt x="3519" y="8125"/>
                  </a:lnTo>
                  <a:lnTo>
                    <a:pt x="3903" y="8093"/>
                  </a:lnTo>
                  <a:lnTo>
                    <a:pt x="4255" y="8029"/>
                  </a:lnTo>
                  <a:lnTo>
                    <a:pt x="4574" y="7901"/>
                  </a:lnTo>
                  <a:lnTo>
                    <a:pt x="4830" y="7709"/>
                  </a:lnTo>
                  <a:lnTo>
                    <a:pt x="4958" y="7613"/>
                  </a:lnTo>
                  <a:lnTo>
                    <a:pt x="5054" y="7517"/>
                  </a:lnTo>
                  <a:lnTo>
                    <a:pt x="5118" y="7389"/>
                  </a:lnTo>
                  <a:lnTo>
                    <a:pt x="5150" y="7293"/>
                  </a:lnTo>
                  <a:lnTo>
                    <a:pt x="5150" y="7197"/>
                  </a:lnTo>
                  <a:lnTo>
                    <a:pt x="5150" y="7133"/>
                  </a:lnTo>
                  <a:lnTo>
                    <a:pt x="5054" y="7005"/>
                  </a:lnTo>
                  <a:lnTo>
                    <a:pt x="4926" y="6910"/>
                  </a:lnTo>
                  <a:lnTo>
                    <a:pt x="4798" y="6814"/>
                  </a:lnTo>
                  <a:lnTo>
                    <a:pt x="4638" y="6782"/>
                  </a:lnTo>
                  <a:lnTo>
                    <a:pt x="4510" y="6750"/>
                  </a:lnTo>
                  <a:lnTo>
                    <a:pt x="4734" y="6718"/>
                  </a:lnTo>
                  <a:lnTo>
                    <a:pt x="4990" y="6654"/>
                  </a:lnTo>
                  <a:lnTo>
                    <a:pt x="5246" y="6590"/>
                  </a:lnTo>
                  <a:lnTo>
                    <a:pt x="5534" y="6462"/>
                  </a:lnTo>
                  <a:lnTo>
                    <a:pt x="5822" y="6302"/>
                  </a:lnTo>
                  <a:lnTo>
                    <a:pt x="5918" y="6206"/>
                  </a:lnTo>
                  <a:lnTo>
                    <a:pt x="6014" y="6110"/>
                  </a:lnTo>
                  <a:lnTo>
                    <a:pt x="6110" y="5982"/>
                  </a:lnTo>
                  <a:lnTo>
                    <a:pt x="6142" y="5854"/>
                  </a:lnTo>
                  <a:lnTo>
                    <a:pt x="6174" y="5694"/>
                  </a:lnTo>
                  <a:lnTo>
                    <a:pt x="6174" y="5566"/>
                  </a:lnTo>
                  <a:lnTo>
                    <a:pt x="6142" y="5470"/>
                  </a:lnTo>
                  <a:lnTo>
                    <a:pt x="6078" y="5374"/>
                  </a:lnTo>
                  <a:lnTo>
                    <a:pt x="6014" y="5278"/>
                  </a:lnTo>
                  <a:lnTo>
                    <a:pt x="5918" y="5182"/>
                  </a:lnTo>
                  <a:lnTo>
                    <a:pt x="5726" y="5086"/>
                  </a:lnTo>
                  <a:lnTo>
                    <a:pt x="5502" y="4990"/>
                  </a:lnTo>
                  <a:lnTo>
                    <a:pt x="5310" y="4958"/>
                  </a:lnTo>
                  <a:lnTo>
                    <a:pt x="5086" y="4895"/>
                  </a:lnTo>
                  <a:lnTo>
                    <a:pt x="5342" y="4863"/>
                  </a:lnTo>
                  <a:lnTo>
                    <a:pt x="5566" y="4831"/>
                  </a:lnTo>
                  <a:lnTo>
                    <a:pt x="5822" y="4735"/>
                  </a:lnTo>
                  <a:lnTo>
                    <a:pt x="6078" y="4607"/>
                  </a:lnTo>
                  <a:lnTo>
                    <a:pt x="6334" y="4447"/>
                  </a:lnTo>
                  <a:lnTo>
                    <a:pt x="6429" y="4351"/>
                  </a:lnTo>
                  <a:lnTo>
                    <a:pt x="6493" y="4223"/>
                  </a:lnTo>
                  <a:lnTo>
                    <a:pt x="6557" y="4095"/>
                  </a:lnTo>
                  <a:lnTo>
                    <a:pt x="6589" y="3967"/>
                  </a:lnTo>
                  <a:lnTo>
                    <a:pt x="6621" y="3807"/>
                  </a:lnTo>
                  <a:lnTo>
                    <a:pt x="6589" y="3679"/>
                  </a:lnTo>
                  <a:lnTo>
                    <a:pt x="6557" y="3583"/>
                  </a:lnTo>
                  <a:lnTo>
                    <a:pt x="6493" y="3487"/>
                  </a:lnTo>
                  <a:lnTo>
                    <a:pt x="6397" y="3391"/>
                  </a:lnTo>
                  <a:lnTo>
                    <a:pt x="6302" y="3327"/>
                  </a:lnTo>
                  <a:lnTo>
                    <a:pt x="6110" y="3231"/>
                  </a:lnTo>
                  <a:lnTo>
                    <a:pt x="5886" y="3167"/>
                  </a:lnTo>
                  <a:lnTo>
                    <a:pt x="5694" y="3167"/>
                  </a:lnTo>
                  <a:lnTo>
                    <a:pt x="5470" y="3135"/>
                  </a:lnTo>
                  <a:lnTo>
                    <a:pt x="5630" y="3039"/>
                  </a:lnTo>
                  <a:lnTo>
                    <a:pt x="5790" y="2975"/>
                  </a:lnTo>
                  <a:lnTo>
                    <a:pt x="5982" y="2848"/>
                  </a:lnTo>
                  <a:lnTo>
                    <a:pt x="6142" y="2688"/>
                  </a:lnTo>
                  <a:lnTo>
                    <a:pt x="6270" y="2496"/>
                  </a:lnTo>
                  <a:lnTo>
                    <a:pt x="6365" y="2304"/>
                  </a:lnTo>
                  <a:lnTo>
                    <a:pt x="6397" y="2208"/>
                  </a:lnTo>
                  <a:lnTo>
                    <a:pt x="6397" y="2080"/>
                  </a:lnTo>
                  <a:lnTo>
                    <a:pt x="6334" y="1888"/>
                  </a:lnTo>
                  <a:lnTo>
                    <a:pt x="6238" y="1760"/>
                  </a:lnTo>
                  <a:lnTo>
                    <a:pt x="6110" y="1632"/>
                  </a:lnTo>
                  <a:lnTo>
                    <a:pt x="5918" y="1568"/>
                  </a:lnTo>
                  <a:lnTo>
                    <a:pt x="5694" y="1536"/>
                  </a:lnTo>
                  <a:lnTo>
                    <a:pt x="5438" y="1504"/>
                  </a:lnTo>
                  <a:lnTo>
                    <a:pt x="4894" y="1504"/>
                  </a:lnTo>
                  <a:lnTo>
                    <a:pt x="3743" y="1568"/>
                  </a:lnTo>
                  <a:lnTo>
                    <a:pt x="3231" y="1568"/>
                  </a:lnTo>
                  <a:lnTo>
                    <a:pt x="3039" y="1536"/>
                  </a:lnTo>
                  <a:lnTo>
                    <a:pt x="2847" y="1472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 flipH="1">
              <a:off x="7432706" y="2564672"/>
              <a:ext cx="155436" cy="27977"/>
            </a:xfrm>
            <a:custGeom>
              <a:avLst/>
              <a:gdLst/>
              <a:ahLst/>
              <a:cxnLst/>
              <a:rect l="l" t="t" r="r" b="b"/>
              <a:pathLst>
                <a:path w="4095" h="737" extrusionOk="0">
                  <a:moveTo>
                    <a:pt x="0" y="1"/>
                  </a:moveTo>
                  <a:lnTo>
                    <a:pt x="480" y="225"/>
                  </a:lnTo>
                  <a:lnTo>
                    <a:pt x="992" y="417"/>
                  </a:lnTo>
                  <a:lnTo>
                    <a:pt x="1472" y="545"/>
                  </a:lnTo>
                  <a:lnTo>
                    <a:pt x="1983" y="641"/>
                  </a:lnTo>
                  <a:lnTo>
                    <a:pt x="2495" y="705"/>
                  </a:lnTo>
                  <a:lnTo>
                    <a:pt x="3007" y="737"/>
                  </a:lnTo>
                  <a:lnTo>
                    <a:pt x="3551" y="737"/>
                  </a:lnTo>
                  <a:lnTo>
                    <a:pt x="4062" y="673"/>
                  </a:lnTo>
                  <a:lnTo>
                    <a:pt x="4094" y="641"/>
                  </a:lnTo>
                  <a:lnTo>
                    <a:pt x="4094" y="609"/>
                  </a:lnTo>
                  <a:lnTo>
                    <a:pt x="4062" y="577"/>
                  </a:lnTo>
                  <a:lnTo>
                    <a:pt x="3039" y="545"/>
                  </a:lnTo>
                  <a:lnTo>
                    <a:pt x="2015" y="417"/>
                  </a:lnTo>
                  <a:lnTo>
                    <a:pt x="992" y="2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 flipH="1">
              <a:off x="7410843" y="2503974"/>
              <a:ext cx="171226" cy="25547"/>
            </a:xfrm>
            <a:custGeom>
              <a:avLst/>
              <a:gdLst/>
              <a:ahLst/>
              <a:cxnLst/>
              <a:rect l="l" t="t" r="r" b="b"/>
              <a:pathLst>
                <a:path w="4511" h="673" extrusionOk="0">
                  <a:moveTo>
                    <a:pt x="0" y="1"/>
                  </a:moveTo>
                  <a:lnTo>
                    <a:pt x="0" y="33"/>
                  </a:lnTo>
                  <a:lnTo>
                    <a:pt x="544" y="257"/>
                  </a:lnTo>
                  <a:lnTo>
                    <a:pt x="1088" y="417"/>
                  </a:lnTo>
                  <a:lnTo>
                    <a:pt x="1631" y="576"/>
                  </a:lnTo>
                  <a:lnTo>
                    <a:pt x="2207" y="640"/>
                  </a:lnTo>
                  <a:lnTo>
                    <a:pt x="2751" y="672"/>
                  </a:lnTo>
                  <a:lnTo>
                    <a:pt x="3327" y="672"/>
                  </a:lnTo>
                  <a:lnTo>
                    <a:pt x="3902" y="576"/>
                  </a:lnTo>
                  <a:lnTo>
                    <a:pt x="4478" y="480"/>
                  </a:lnTo>
                  <a:lnTo>
                    <a:pt x="4510" y="417"/>
                  </a:lnTo>
                  <a:lnTo>
                    <a:pt x="4510" y="385"/>
                  </a:lnTo>
                  <a:lnTo>
                    <a:pt x="4062" y="449"/>
                  </a:lnTo>
                  <a:lnTo>
                    <a:pt x="3519" y="480"/>
                  </a:lnTo>
                  <a:lnTo>
                    <a:pt x="2943" y="480"/>
                  </a:lnTo>
                  <a:lnTo>
                    <a:pt x="2335" y="417"/>
                  </a:lnTo>
                  <a:lnTo>
                    <a:pt x="1695" y="353"/>
                  </a:lnTo>
                  <a:lnTo>
                    <a:pt x="1088" y="257"/>
                  </a:lnTo>
                  <a:lnTo>
                    <a:pt x="512" y="1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 flipH="1">
              <a:off x="7395090" y="2445705"/>
              <a:ext cx="167544" cy="21903"/>
            </a:xfrm>
            <a:custGeom>
              <a:avLst/>
              <a:gdLst/>
              <a:ahLst/>
              <a:cxnLst/>
              <a:rect l="l" t="t" r="r" b="b"/>
              <a:pathLst>
                <a:path w="4414" h="577" extrusionOk="0">
                  <a:moveTo>
                    <a:pt x="0" y="0"/>
                  </a:moveTo>
                  <a:lnTo>
                    <a:pt x="32" y="32"/>
                  </a:lnTo>
                  <a:lnTo>
                    <a:pt x="288" y="160"/>
                  </a:lnTo>
                  <a:lnTo>
                    <a:pt x="576" y="256"/>
                  </a:lnTo>
                  <a:lnTo>
                    <a:pt x="864" y="352"/>
                  </a:lnTo>
                  <a:lnTo>
                    <a:pt x="1183" y="416"/>
                  </a:lnTo>
                  <a:lnTo>
                    <a:pt x="1791" y="512"/>
                  </a:lnTo>
                  <a:lnTo>
                    <a:pt x="2399" y="576"/>
                  </a:lnTo>
                  <a:lnTo>
                    <a:pt x="2911" y="576"/>
                  </a:lnTo>
                  <a:lnTo>
                    <a:pt x="3422" y="512"/>
                  </a:lnTo>
                  <a:lnTo>
                    <a:pt x="3902" y="384"/>
                  </a:lnTo>
                  <a:lnTo>
                    <a:pt x="4414" y="192"/>
                  </a:lnTo>
                  <a:lnTo>
                    <a:pt x="4414" y="160"/>
                  </a:lnTo>
                  <a:lnTo>
                    <a:pt x="4382" y="128"/>
                  </a:lnTo>
                  <a:lnTo>
                    <a:pt x="3838" y="256"/>
                  </a:lnTo>
                  <a:lnTo>
                    <a:pt x="3294" y="320"/>
                  </a:lnTo>
                  <a:lnTo>
                    <a:pt x="2751" y="352"/>
                  </a:lnTo>
                  <a:lnTo>
                    <a:pt x="2207" y="352"/>
                  </a:lnTo>
                  <a:lnTo>
                    <a:pt x="1663" y="288"/>
                  </a:lnTo>
                  <a:lnTo>
                    <a:pt x="1119" y="224"/>
                  </a:lnTo>
                  <a:lnTo>
                    <a:pt x="576" y="12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 flipH="1">
              <a:off x="7896471" y="1989198"/>
              <a:ext cx="247711" cy="331505"/>
            </a:xfrm>
            <a:custGeom>
              <a:avLst/>
              <a:gdLst/>
              <a:ahLst/>
              <a:cxnLst/>
              <a:rect l="l" t="t" r="r" b="b"/>
              <a:pathLst>
                <a:path w="6526" h="8733" extrusionOk="0">
                  <a:moveTo>
                    <a:pt x="832" y="0"/>
                  </a:moveTo>
                  <a:lnTo>
                    <a:pt x="640" y="32"/>
                  </a:lnTo>
                  <a:lnTo>
                    <a:pt x="448" y="96"/>
                  </a:lnTo>
                  <a:lnTo>
                    <a:pt x="288" y="256"/>
                  </a:lnTo>
                  <a:lnTo>
                    <a:pt x="160" y="480"/>
                  </a:lnTo>
                  <a:lnTo>
                    <a:pt x="64" y="736"/>
                  </a:lnTo>
                  <a:lnTo>
                    <a:pt x="32" y="1056"/>
                  </a:lnTo>
                  <a:lnTo>
                    <a:pt x="0" y="1440"/>
                  </a:lnTo>
                  <a:lnTo>
                    <a:pt x="32" y="1855"/>
                  </a:lnTo>
                  <a:lnTo>
                    <a:pt x="64" y="2335"/>
                  </a:lnTo>
                  <a:lnTo>
                    <a:pt x="160" y="2879"/>
                  </a:lnTo>
                  <a:lnTo>
                    <a:pt x="512" y="4350"/>
                  </a:lnTo>
                  <a:lnTo>
                    <a:pt x="928" y="5821"/>
                  </a:lnTo>
                  <a:lnTo>
                    <a:pt x="1408" y="7293"/>
                  </a:lnTo>
                  <a:lnTo>
                    <a:pt x="1887" y="8732"/>
                  </a:lnTo>
                  <a:lnTo>
                    <a:pt x="6525" y="6077"/>
                  </a:lnTo>
                  <a:lnTo>
                    <a:pt x="2719" y="1440"/>
                  </a:lnTo>
                  <a:lnTo>
                    <a:pt x="2367" y="1024"/>
                  </a:lnTo>
                  <a:lnTo>
                    <a:pt x="1983" y="640"/>
                  </a:lnTo>
                  <a:lnTo>
                    <a:pt x="1664" y="384"/>
                  </a:lnTo>
                  <a:lnTo>
                    <a:pt x="1376" y="192"/>
                  </a:lnTo>
                  <a:lnTo>
                    <a:pt x="1088" y="64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 flipH="1">
              <a:off x="7894042" y="2072976"/>
              <a:ext cx="121464" cy="156661"/>
            </a:xfrm>
            <a:custGeom>
              <a:avLst/>
              <a:gdLst/>
              <a:ahLst/>
              <a:cxnLst/>
              <a:rect l="l" t="t" r="r" b="b"/>
              <a:pathLst>
                <a:path w="3200" h="4127" extrusionOk="0">
                  <a:moveTo>
                    <a:pt x="1" y="0"/>
                  </a:moveTo>
                  <a:lnTo>
                    <a:pt x="768" y="992"/>
                  </a:lnTo>
                  <a:lnTo>
                    <a:pt x="1504" y="1951"/>
                  </a:lnTo>
                  <a:lnTo>
                    <a:pt x="2304" y="2911"/>
                  </a:lnTo>
                  <a:lnTo>
                    <a:pt x="2719" y="3359"/>
                  </a:lnTo>
                  <a:lnTo>
                    <a:pt x="3103" y="3838"/>
                  </a:lnTo>
                  <a:lnTo>
                    <a:pt x="2943" y="3966"/>
                  </a:lnTo>
                  <a:lnTo>
                    <a:pt x="2719" y="4094"/>
                  </a:lnTo>
                  <a:lnTo>
                    <a:pt x="2687" y="4126"/>
                  </a:lnTo>
                  <a:lnTo>
                    <a:pt x="2751" y="4126"/>
                  </a:lnTo>
                  <a:lnTo>
                    <a:pt x="3007" y="3998"/>
                  </a:lnTo>
                  <a:lnTo>
                    <a:pt x="3135" y="3902"/>
                  </a:lnTo>
                  <a:lnTo>
                    <a:pt x="3199" y="3870"/>
                  </a:lnTo>
                  <a:lnTo>
                    <a:pt x="2783" y="3327"/>
                  </a:lnTo>
                  <a:lnTo>
                    <a:pt x="2400" y="2815"/>
                  </a:lnTo>
                  <a:lnTo>
                    <a:pt x="2048" y="2335"/>
                  </a:lnTo>
                  <a:lnTo>
                    <a:pt x="1664" y="1887"/>
                  </a:lnTo>
                  <a:lnTo>
                    <a:pt x="992" y="1088"/>
                  </a:lnTo>
                  <a:lnTo>
                    <a:pt x="960" y="1056"/>
                  </a:lnTo>
                  <a:lnTo>
                    <a:pt x="864" y="864"/>
                  </a:lnTo>
                  <a:lnTo>
                    <a:pt x="672" y="480"/>
                  </a:lnTo>
                  <a:lnTo>
                    <a:pt x="672" y="480"/>
                  </a:lnTo>
                  <a:lnTo>
                    <a:pt x="896" y="992"/>
                  </a:lnTo>
                  <a:lnTo>
                    <a:pt x="896" y="992"/>
                  </a:lnTo>
                  <a:lnTo>
                    <a:pt x="449" y="48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5"/>
            <p:cNvSpPr/>
            <p:nvPr/>
          </p:nvSpPr>
          <p:spPr>
            <a:xfrm flipH="1">
              <a:off x="8056728" y="2134889"/>
              <a:ext cx="75308" cy="189420"/>
            </a:xfrm>
            <a:custGeom>
              <a:avLst/>
              <a:gdLst/>
              <a:ahLst/>
              <a:cxnLst/>
              <a:rect l="l" t="t" r="r" b="b"/>
              <a:pathLst>
                <a:path w="1984" h="4990" extrusionOk="0">
                  <a:moveTo>
                    <a:pt x="0" y="0"/>
                  </a:moveTo>
                  <a:lnTo>
                    <a:pt x="448" y="1536"/>
                  </a:lnTo>
                  <a:lnTo>
                    <a:pt x="448" y="1536"/>
                  </a:lnTo>
                  <a:lnTo>
                    <a:pt x="352" y="1344"/>
                  </a:lnTo>
                  <a:lnTo>
                    <a:pt x="96" y="928"/>
                  </a:lnTo>
                  <a:lnTo>
                    <a:pt x="64" y="960"/>
                  </a:lnTo>
                  <a:lnTo>
                    <a:pt x="256" y="1376"/>
                  </a:lnTo>
                  <a:lnTo>
                    <a:pt x="480" y="1792"/>
                  </a:lnTo>
                  <a:lnTo>
                    <a:pt x="672" y="2463"/>
                  </a:lnTo>
                  <a:lnTo>
                    <a:pt x="1056" y="3743"/>
                  </a:lnTo>
                  <a:lnTo>
                    <a:pt x="1504" y="4990"/>
                  </a:lnTo>
                  <a:lnTo>
                    <a:pt x="1727" y="4862"/>
                  </a:lnTo>
                  <a:lnTo>
                    <a:pt x="1983" y="4702"/>
                  </a:lnTo>
                  <a:lnTo>
                    <a:pt x="1983" y="4702"/>
                  </a:lnTo>
                  <a:lnTo>
                    <a:pt x="1759" y="4798"/>
                  </a:lnTo>
                  <a:lnTo>
                    <a:pt x="1536" y="4894"/>
                  </a:lnTo>
                  <a:lnTo>
                    <a:pt x="1216" y="3679"/>
                  </a:lnTo>
                  <a:lnTo>
                    <a:pt x="800" y="2463"/>
                  </a:lnTo>
                  <a:lnTo>
                    <a:pt x="416" y="1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5"/>
            <p:cNvSpPr/>
            <p:nvPr/>
          </p:nvSpPr>
          <p:spPr>
            <a:xfrm flipH="1">
              <a:off x="7920764" y="2200446"/>
              <a:ext cx="150577" cy="91104"/>
            </a:xfrm>
            <a:custGeom>
              <a:avLst/>
              <a:gdLst/>
              <a:ahLst/>
              <a:cxnLst/>
              <a:rect l="l" t="t" r="r" b="b"/>
              <a:pathLst>
                <a:path w="3967" h="2400" extrusionOk="0">
                  <a:moveTo>
                    <a:pt x="3935" y="1"/>
                  </a:moveTo>
                  <a:lnTo>
                    <a:pt x="3167" y="448"/>
                  </a:lnTo>
                  <a:lnTo>
                    <a:pt x="1984" y="1152"/>
                  </a:lnTo>
                  <a:lnTo>
                    <a:pt x="0" y="2367"/>
                  </a:lnTo>
                  <a:lnTo>
                    <a:pt x="0" y="2399"/>
                  </a:lnTo>
                  <a:lnTo>
                    <a:pt x="32" y="2399"/>
                  </a:lnTo>
                  <a:lnTo>
                    <a:pt x="1024" y="1856"/>
                  </a:lnTo>
                  <a:lnTo>
                    <a:pt x="2015" y="1248"/>
                  </a:lnTo>
                  <a:lnTo>
                    <a:pt x="3007" y="640"/>
                  </a:lnTo>
                  <a:lnTo>
                    <a:pt x="3967" y="33"/>
                  </a:lnTo>
                  <a:lnTo>
                    <a:pt x="3967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5"/>
            <p:cNvSpPr/>
            <p:nvPr/>
          </p:nvSpPr>
          <p:spPr>
            <a:xfrm flipH="1">
              <a:off x="7917120" y="1824072"/>
              <a:ext cx="143290" cy="206426"/>
            </a:xfrm>
            <a:custGeom>
              <a:avLst/>
              <a:gdLst/>
              <a:ahLst/>
              <a:cxnLst/>
              <a:rect l="l" t="t" r="r" b="b"/>
              <a:pathLst>
                <a:path w="3775" h="5438" extrusionOk="0">
                  <a:moveTo>
                    <a:pt x="544" y="0"/>
                  </a:moveTo>
                  <a:lnTo>
                    <a:pt x="512" y="32"/>
                  </a:lnTo>
                  <a:lnTo>
                    <a:pt x="416" y="832"/>
                  </a:lnTo>
                  <a:lnTo>
                    <a:pt x="288" y="1632"/>
                  </a:lnTo>
                  <a:lnTo>
                    <a:pt x="128" y="2431"/>
                  </a:lnTo>
                  <a:lnTo>
                    <a:pt x="0" y="3231"/>
                  </a:lnTo>
                  <a:lnTo>
                    <a:pt x="192" y="3615"/>
                  </a:lnTo>
                  <a:lnTo>
                    <a:pt x="480" y="4030"/>
                  </a:lnTo>
                  <a:lnTo>
                    <a:pt x="768" y="4414"/>
                  </a:lnTo>
                  <a:lnTo>
                    <a:pt x="1120" y="4766"/>
                  </a:lnTo>
                  <a:lnTo>
                    <a:pt x="1472" y="5054"/>
                  </a:lnTo>
                  <a:lnTo>
                    <a:pt x="1823" y="5278"/>
                  </a:lnTo>
                  <a:lnTo>
                    <a:pt x="1983" y="5342"/>
                  </a:lnTo>
                  <a:lnTo>
                    <a:pt x="2143" y="5406"/>
                  </a:lnTo>
                  <a:lnTo>
                    <a:pt x="2303" y="5438"/>
                  </a:lnTo>
                  <a:lnTo>
                    <a:pt x="2463" y="5438"/>
                  </a:lnTo>
                  <a:lnTo>
                    <a:pt x="2591" y="5406"/>
                  </a:lnTo>
                  <a:lnTo>
                    <a:pt x="2719" y="5310"/>
                  </a:lnTo>
                  <a:lnTo>
                    <a:pt x="2815" y="5246"/>
                  </a:lnTo>
                  <a:lnTo>
                    <a:pt x="2911" y="5118"/>
                  </a:lnTo>
                  <a:lnTo>
                    <a:pt x="3071" y="4830"/>
                  </a:lnTo>
                  <a:lnTo>
                    <a:pt x="3167" y="4510"/>
                  </a:lnTo>
                  <a:lnTo>
                    <a:pt x="3231" y="4190"/>
                  </a:lnTo>
                  <a:lnTo>
                    <a:pt x="3263" y="3839"/>
                  </a:lnTo>
                  <a:lnTo>
                    <a:pt x="3295" y="3359"/>
                  </a:lnTo>
                  <a:lnTo>
                    <a:pt x="3295" y="3327"/>
                  </a:lnTo>
                  <a:lnTo>
                    <a:pt x="3295" y="3135"/>
                  </a:lnTo>
                  <a:lnTo>
                    <a:pt x="3359" y="2623"/>
                  </a:lnTo>
                  <a:lnTo>
                    <a:pt x="3455" y="2111"/>
                  </a:lnTo>
                  <a:lnTo>
                    <a:pt x="3615" y="1600"/>
                  </a:lnTo>
                  <a:lnTo>
                    <a:pt x="3775" y="1120"/>
                  </a:lnTo>
                  <a:lnTo>
                    <a:pt x="1536" y="352"/>
                  </a:lnTo>
                  <a:lnTo>
                    <a:pt x="864" y="128"/>
                  </a:lnTo>
                  <a:lnTo>
                    <a:pt x="704" y="32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5"/>
            <p:cNvSpPr/>
            <p:nvPr/>
          </p:nvSpPr>
          <p:spPr>
            <a:xfrm flipH="1">
              <a:off x="7917120" y="1833790"/>
              <a:ext cx="117782" cy="117790"/>
            </a:xfrm>
            <a:custGeom>
              <a:avLst/>
              <a:gdLst/>
              <a:ahLst/>
              <a:cxnLst/>
              <a:rect l="l" t="t" r="r" b="b"/>
              <a:pathLst>
                <a:path w="3103" h="3103" extrusionOk="0">
                  <a:moveTo>
                    <a:pt x="0" y="0"/>
                  </a:moveTo>
                  <a:lnTo>
                    <a:pt x="0" y="128"/>
                  </a:lnTo>
                  <a:lnTo>
                    <a:pt x="32" y="448"/>
                  </a:lnTo>
                  <a:lnTo>
                    <a:pt x="128" y="928"/>
                  </a:lnTo>
                  <a:lnTo>
                    <a:pt x="192" y="1184"/>
                  </a:lnTo>
                  <a:lnTo>
                    <a:pt x="288" y="1472"/>
                  </a:lnTo>
                  <a:lnTo>
                    <a:pt x="416" y="1759"/>
                  </a:lnTo>
                  <a:lnTo>
                    <a:pt x="576" y="2015"/>
                  </a:lnTo>
                  <a:lnTo>
                    <a:pt x="736" y="2271"/>
                  </a:lnTo>
                  <a:lnTo>
                    <a:pt x="960" y="2527"/>
                  </a:lnTo>
                  <a:lnTo>
                    <a:pt x="1215" y="2719"/>
                  </a:lnTo>
                  <a:lnTo>
                    <a:pt x="1535" y="2911"/>
                  </a:lnTo>
                  <a:lnTo>
                    <a:pt x="1855" y="3039"/>
                  </a:lnTo>
                  <a:lnTo>
                    <a:pt x="2271" y="3103"/>
                  </a:lnTo>
                  <a:lnTo>
                    <a:pt x="2591" y="3103"/>
                  </a:lnTo>
                  <a:lnTo>
                    <a:pt x="2591" y="3071"/>
                  </a:lnTo>
                  <a:lnTo>
                    <a:pt x="2623" y="2879"/>
                  </a:lnTo>
                  <a:lnTo>
                    <a:pt x="2687" y="2367"/>
                  </a:lnTo>
                  <a:lnTo>
                    <a:pt x="2783" y="1855"/>
                  </a:lnTo>
                  <a:lnTo>
                    <a:pt x="2943" y="1344"/>
                  </a:lnTo>
                  <a:lnTo>
                    <a:pt x="3103" y="864"/>
                  </a:lnTo>
                  <a:lnTo>
                    <a:pt x="864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5"/>
            <p:cNvSpPr/>
            <p:nvPr/>
          </p:nvSpPr>
          <p:spPr>
            <a:xfrm flipH="1">
              <a:off x="7845494" y="1621290"/>
              <a:ext cx="223418" cy="304819"/>
            </a:xfrm>
            <a:custGeom>
              <a:avLst/>
              <a:gdLst/>
              <a:ahLst/>
              <a:cxnLst/>
              <a:rect l="l" t="t" r="r" b="b"/>
              <a:pathLst>
                <a:path w="5886" h="8030" extrusionOk="0">
                  <a:moveTo>
                    <a:pt x="2719" y="1"/>
                  </a:moveTo>
                  <a:lnTo>
                    <a:pt x="2399" y="33"/>
                  </a:lnTo>
                  <a:lnTo>
                    <a:pt x="2079" y="97"/>
                  </a:lnTo>
                  <a:lnTo>
                    <a:pt x="1760" y="225"/>
                  </a:lnTo>
                  <a:lnTo>
                    <a:pt x="1472" y="353"/>
                  </a:lnTo>
                  <a:lnTo>
                    <a:pt x="1184" y="513"/>
                  </a:lnTo>
                  <a:lnTo>
                    <a:pt x="928" y="705"/>
                  </a:lnTo>
                  <a:lnTo>
                    <a:pt x="672" y="929"/>
                  </a:lnTo>
                  <a:lnTo>
                    <a:pt x="480" y="1184"/>
                  </a:lnTo>
                  <a:lnTo>
                    <a:pt x="288" y="1472"/>
                  </a:lnTo>
                  <a:lnTo>
                    <a:pt x="160" y="1760"/>
                  </a:lnTo>
                  <a:lnTo>
                    <a:pt x="32" y="2080"/>
                  </a:lnTo>
                  <a:lnTo>
                    <a:pt x="0" y="2336"/>
                  </a:lnTo>
                  <a:lnTo>
                    <a:pt x="0" y="2624"/>
                  </a:lnTo>
                  <a:lnTo>
                    <a:pt x="0" y="2944"/>
                  </a:lnTo>
                  <a:lnTo>
                    <a:pt x="32" y="3327"/>
                  </a:lnTo>
                  <a:lnTo>
                    <a:pt x="160" y="4095"/>
                  </a:lnTo>
                  <a:lnTo>
                    <a:pt x="352" y="4895"/>
                  </a:lnTo>
                  <a:lnTo>
                    <a:pt x="576" y="5694"/>
                  </a:lnTo>
                  <a:lnTo>
                    <a:pt x="864" y="6398"/>
                  </a:lnTo>
                  <a:lnTo>
                    <a:pt x="1024" y="6686"/>
                  </a:lnTo>
                  <a:lnTo>
                    <a:pt x="1184" y="6974"/>
                  </a:lnTo>
                  <a:lnTo>
                    <a:pt x="1344" y="7165"/>
                  </a:lnTo>
                  <a:lnTo>
                    <a:pt x="1504" y="7325"/>
                  </a:lnTo>
                  <a:lnTo>
                    <a:pt x="1760" y="7517"/>
                  </a:lnTo>
                  <a:lnTo>
                    <a:pt x="2015" y="7677"/>
                  </a:lnTo>
                  <a:lnTo>
                    <a:pt x="2303" y="7805"/>
                  </a:lnTo>
                  <a:lnTo>
                    <a:pt x="2591" y="7901"/>
                  </a:lnTo>
                  <a:lnTo>
                    <a:pt x="2879" y="7965"/>
                  </a:lnTo>
                  <a:lnTo>
                    <a:pt x="3167" y="8029"/>
                  </a:lnTo>
                  <a:lnTo>
                    <a:pt x="3743" y="8029"/>
                  </a:lnTo>
                  <a:lnTo>
                    <a:pt x="4030" y="7965"/>
                  </a:lnTo>
                  <a:lnTo>
                    <a:pt x="4286" y="7901"/>
                  </a:lnTo>
                  <a:lnTo>
                    <a:pt x="4574" y="7805"/>
                  </a:lnTo>
                  <a:lnTo>
                    <a:pt x="4798" y="7677"/>
                  </a:lnTo>
                  <a:lnTo>
                    <a:pt x="5054" y="7485"/>
                  </a:lnTo>
                  <a:lnTo>
                    <a:pt x="5246" y="7293"/>
                  </a:lnTo>
                  <a:lnTo>
                    <a:pt x="5470" y="7070"/>
                  </a:lnTo>
                  <a:lnTo>
                    <a:pt x="5630" y="6782"/>
                  </a:lnTo>
                  <a:lnTo>
                    <a:pt x="5758" y="6494"/>
                  </a:lnTo>
                  <a:lnTo>
                    <a:pt x="5854" y="6110"/>
                  </a:lnTo>
                  <a:lnTo>
                    <a:pt x="5886" y="5694"/>
                  </a:lnTo>
                  <a:lnTo>
                    <a:pt x="5886" y="5246"/>
                  </a:lnTo>
                  <a:lnTo>
                    <a:pt x="5854" y="4767"/>
                  </a:lnTo>
                  <a:lnTo>
                    <a:pt x="5822" y="4287"/>
                  </a:lnTo>
                  <a:lnTo>
                    <a:pt x="5726" y="3775"/>
                  </a:lnTo>
                  <a:lnTo>
                    <a:pt x="5630" y="3263"/>
                  </a:lnTo>
                  <a:lnTo>
                    <a:pt x="5470" y="2752"/>
                  </a:lnTo>
                  <a:lnTo>
                    <a:pt x="5342" y="2272"/>
                  </a:lnTo>
                  <a:lnTo>
                    <a:pt x="5182" y="1824"/>
                  </a:lnTo>
                  <a:lnTo>
                    <a:pt x="4990" y="1408"/>
                  </a:lnTo>
                  <a:lnTo>
                    <a:pt x="4830" y="1056"/>
                  </a:lnTo>
                  <a:lnTo>
                    <a:pt x="4638" y="737"/>
                  </a:lnTo>
                  <a:lnTo>
                    <a:pt x="4446" y="513"/>
                  </a:lnTo>
                  <a:lnTo>
                    <a:pt x="4286" y="353"/>
                  </a:lnTo>
                  <a:lnTo>
                    <a:pt x="3999" y="193"/>
                  </a:lnTo>
                  <a:lnTo>
                    <a:pt x="3679" y="97"/>
                  </a:lnTo>
                  <a:lnTo>
                    <a:pt x="3391" y="33"/>
                  </a:lnTo>
                  <a:lnTo>
                    <a:pt x="3039" y="1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 flipH="1">
              <a:off x="7931696" y="1775483"/>
              <a:ext cx="6111" cy="25547"/>
            </a:xfrm>
            <a:custGeom>
              <a:avLst/>
              <a:gdLst/>
              <a:ahLst/>
              <a:cxnLst/>
              <a:rect l="l" t="t" r="r" b="b"/>
              <a:pathLst>
                <a:path w="161" h="673" extrusionOk="0">
                  <a:moveTo>
                    <a:pt x="65" y="1"/>
                  </a:moveTo>
                  <a:lnTo>
                    <a:pt x="65" y="33"/>
                  </a:lnTo>
                  <a:lnTo>
                    <a:pt x="129" y="193"/>
                  </a:lnTo>
                  <a:lnTo>
                    <a:pt x="65" y="1"/>
                  </a:lnTo>
                  <a:close/>
                  <a:moveTo>
                    <a:pt x="129" y="193"/>
                  </a:moveTo>
                  <a:lnTo>
                    <a:pt x="129" y="385"/>
                  </a:lnTo>
                  <a:lnTo>
                    <a:pt x="97" y="545"/>
                  </a:lnTo>
                  <a:lnTo>
                    <a:pt x="33" y="609"/>
                  </a:lnTo>
                  <a:lnTo>
                    <a:pt x="1" y="641"/>
                  </a:lnTo>
                  <a:lnTo>
                    <a:pt x="1" y="673"/>
                  </a:lnTo>
                  <a:lnTo>
                    <a:pt x="65" y="609"/>
                  </a:lnTo>
                  <a:lnTo>
                    <a:pt x="129" y="545"/>
                  </a:lnTo>
                  <a:lnTo>
                    <a:pt x="161" y="481"/>
                  </a:lnTo>
                  <a:lnTo>
                    <a:pt x="161" y="385"/>
                  </a:lnTo>
                  <a:lnTo>
                    <a:pt x="129" y="193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 flipH="1">
              <a:off x="7932910" y="1768233"/>
              <a:ext cx="19472" cy="29153"/>
            </a:xfrm>
            <a:custGeom>
              <a:avLst/>
              <a:gdLst/>
              <a:ahLst/>
              <a:cxnLst/>
              <a:rect l="l" t="t" r="r" b="b"/>
              <a:pathLst>
                <a:path w="513" h="768" extrusionOk="0">
                  <a:moveTo>
                    <a:pt x="193" y="0"/>
                  </a:moveTo>
                  <a:lnTo>
                    <a:pt x="97" y="64"/>
                  </a:lnTo>
                  <a:lnTo>
                    <a:pt x="1" y="160"/>
                  </a:lnTo>
                  <a:lnTo>
                    <a:pt x="1" y="288"/>
                  </a:lnTo>
                  <a:lnTo>
                    <a:pt x="1" y="448"/>
                  </a:lnTo>
                  <a:lnTo>
                    <a:pt x="33" y="576"/>
                  </a:lnTo>
                  <a:lnTo>
                    <a:pt x="97" y="672"/>
                  </a:lnTo>
                  <a:lnTo>
                    <a:pt x="193" y="736"/>
                  </a:lnTo>
                  <a:lnTo>
                    <a:pt x="321" y="768"/>
                  </a:lnTo>
                  <a:lnTo>
                    <a:pt x="417" y="704"/>
                  </a:lnTo>
                  <a:lnTo>
                    <a:pt x="481" y="608"/>
                  </a:lnTo>
                  <a:lnTo>
                    <a:pt x="513" y="480"/>
                  </a:lnTo>
                  <a:lnTo>
                    <a:pt x="513" y="352"/>
                  </a:lnTo>
                  <a:lnTo>
                    <a:pt x="481" y="224"/>
                  </a:lnTo>
                  <a:lnTo>
                    <a:pt x="385" y="96"/>
                  </a:lnTo>
                  <a:lnTo>
                    <a:pt x="321" y="3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 flipH="1">
              <a:off x="7872216" y="1763374"/>
              <a:ext cx="13361" cy="20650"/>
            </a:xfrm>
            <a:custGeom>
              <a:avLst/>
              <a:gdLst/>
              <a:ahLst/>
              <a:cxnLst/>
              <a:rect l="l" t="t" r="r" b="b"/>
              <a:pathLst>
                <a:path w="352" h="544" extrusionOk="0">
                  <a:moveTo>
                    <a:pt x="0" y="0"/>
                  </a:moveTo>
                  <a:lnTo>
                    <a:pt x="32" y="192"/>
                  </a:lnTo>
                  <a:lnTo>
                    <a:pt x="96" y="384"/>
                  </a:lnTo>
                  <a:lnTo>
                    <a:pt x="128" y="448"/>
                  </a:lnTo>
                  <a:lnTo>
                    <a:pt x="192" y="512"/>
                  </a:lnTo>
                  <a:lnTo>
                    <a:pt x="288" y="544"/>
                  </a:lnTo>
                  <a:lnTo>
                    <a:pt x="352" y="544"/>
                  </a:lnTo>
                  <a:lnTo>
                    <a:pt x="288" y="512"/>
                  </a:lnTo>
                  <a:lnTo>
                    <a:pt x="224" y="480"/>
                  </a:lnTo>
                  <a:lnTo>
                    <a:pt x="128" y="352"/>
                  </a:lnTo>
                  <a:lnTo>
                    <a:pt x="64" y="192"/>
                  </a:lnTo>
                  <a:lnTo>
                    <a:pt x="32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 flipH="1">
              <a:off x="7864928" y="1752442"/>
              <a:ext cx="20649" cy="27939"/>
            </a:xfrm>
            <a:custGeom>
              <a:avLst/>
              <a:gdLst/>
              <a:ahLst/>
              <a:cxnLst/>
              <a:rect l="l" t="t" r="r" b="b"/>
              <a:pathLst>
                <a:path w="544" h="736" extrusionOk="0">
                  <a:moveTo>
                    <a:pt x="160" y="0"/>
                  </a:moveTo>
                  <a:lnTo>
                    <a:pt x="64" y="64"/>
                  </a:lnTo>
                  <a:lnTo>
                    <a:pt x="0" y="192"/>
                  </a:lnTo>
                  <a:lnTo>
                    <a:pt x="0" y="320"/>
                  </a:lnTo>
                  <a:lnTo>
                    <a:pt x="32" y="448"/>
                  </a:lnTo>
                  <a:lnTo>
                    <a:pt x="64" y="576"/>
                  </a:lnTo>
                  <a:lnTo>
                    <a:pt x="160" y="672"/>
                  </a:lnTo>
                  <a:lnTo>
                    <a:pt x="256" y="736"/>
                  </a:lnTo>
                  <a:lnTo>
                    <a:pt x="352" y="736"/>
                  </a:lnTo>
                  <a:lnTo>
                    <a:pt x="448" y="672"/>
                  </a:lnTo>
                  <a:lnTo>
                    <a:pt x="512" y="576"/>
                  </a:lnTo>
                  <a:lnTo>
                    <a:pt x="544" y="448"/>
                  </a:lnTo>
                  <a:lnTo>
                    <a:pt x="512" y="288"/>
                  </a:lnTo>
                  <a:lnTo>
                    <a:pt x="480" y="160"/>
                  </a:lnTo>
                  <a:lnTo>
                    <a:pt x="384" y="64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 flipH="1">
              <a:off x="7938983" y="1735436"/>
              <a:ext cx="27937" cy="23118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480" y="1"/>
                  </a:moveTo>
                  <a:lnTo>
                    <a:pt x="352" y="32"/>
                  </a:lnTo>
                  <a:lnTo>
                    <a:pt x="288" y="96"/>
                  </a:lnTo>
                  <a:lnTo>
                    <a:pt x="192" y="128"/>
                  </a:lnTo>
                  <a:lnTo>
                    <a:pt x="96" y="224"/>
                  </a:lnTo>
                  <a:lnTo>
                    <a:pt x="64" y="288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32" y="512"/>
                  </a:lnTo>
                  <a:lnTo>
                    <a:pt x="64" y="576"/>
                  </a:lnTo>
                  <a:lnTo>
                    <a:pt x="128" y="608"/>
                  </a:lnTo>
                  <a:lnTo>
                    <a:pt x="224" y="608"/>
                  </a:lnTo>
                  <a:lnTo>
                    <a:pt x="512" y="448"/>
                  </a:lnTo>
                  <a:lnTo>
                    <a:pt x="640" y="352"/>
                  </a:lnTo>
                  <a:lnTo>
                    <a:pt x="736" y="224"/>
                  </a:lnTo>
                  <a:lnTo>
                    <a:pt x="736" y="128"/>
                  </a:lnTo>
                  <a:lnTo>
                    <a:pt x="672" y="32"/>
                  </a:lnTo>
                  <a:lnTo>
                    <a:pt x="576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5"/>
            <p:cNvSpPr/>
            <p:nvPr/>
          </p:nvSpPr>
          <p:spPr>
            <a:xfrm flipH="1">
              <a:off x="7866143" y="1719644"/>
              <a:ext cx="31581" cy="17044"/>
            </a:xfrm>
            <a:custGeom>
              <a:avLst/>
              <a:gdLst/>
              <a:ahLst/>
              <a:cxnLst/>
              <a:rect l="l" t="t" r="r" b="b"/>
              <a:pathLst>
                <a:path w="832" h="449" extrusionOk="0">
                  <a:moveTo>
                    <a:pt x="288" y="1"/>
                  </a:moveTo>
                  <a:lnTo>
                    <a:pt x="192" y="33"/>
                  </a:lnTo>
                  <a:lnTo>
                    <a:pt x="96" y="97"/>
                  </a:lnTo>
                  <a:lnTo>
                    <a:pt x="32" y="161"/>
                  </a:lnTo>
                  <a:lnTo>
                    <a:pt x="0" y="257"/>
                  </a:lnTo>
                  <a:lnTo>
                    <a:pt x="64" y="353"/>
                  </a:lnTo>
                  <a:lnTo>
                    <a:pt x="224" y="417"/>
                  </a:lnTo>
                  <a:lnTo>
                    <a:pt x="384" y="417"/>
                  </a:lnTo>
                  <a:lnTo>
                    <a:pt x="672" y="448"/>
                  </a:lnTo>
                  <a:lnTo>
                    <a:pt x="768" y="385"/>
                  </a:lnTo>
                  <a:lnTo>
                    <a:pt x="800" y="353"/>
                  </a:lnTo>
                  <a:lnTo>
                    <a:pt x="832" y="289"/>
                  </a:lnTo>
                  <a:lnTo>
                    <a:pt x="832" y="225"/>
                  </a:lnTo>
                  <a:lnTo>
                    <a:pt x="800" y="161"/>
                  </a:lnTo>
                  <a:lnTo>
                    <a:pt x="704" y="97"/>
                  </a:lnTo>
                  <a:lnTo>
                    <a:pt x="608" y="33"/>
                  </a:lnTo>
                  <a:lnTo>
                    <a:pt x="512" y="33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5"/>
            <p:cNvSpPr/>
            <p:nvPr/>
          </p:nvSpPr>
          <p:spPr>
            <a:xfrm flipH="1">
              <a:off x="7912261" y="1854402"/>
              <a:ext cx="18258" cy="7326"/>
            </a:xfrm>
            <a:custGeom>
              <a:avLst/>
              <a:gdLst/>
              <a:ahLst/>
              <a:cxnLst/>
              <a:rect l="l" t="t" r="r" b="b"/>
              <a:pathLst>
                <a:path w="481" h="193" extrusionOk="0">
                  <a:moveTo>
                    <a:pt x="33" y="1"/>
                  </a:moveTo>
                  <a:lnTo>
                    <a:pt x="1" y="33"/>
                  </a:lnTo>
                  <a:lnTo>
                    <a:pt x="33" y="97"/>
                  </a:lnTo>
                  <a:lnTo>
                    <a:pt x="97" y="129"/>
                  </a:lnTo>
                  <a:lnTo>
                    <a:pt x="161" y="161"/>
                  </a:lnTo>
                  <a:lnTo>
                    <a:pt x="225" y="193"/>
                  </a:lnTo>
                  <a:lnTo>
                    <a:pt x="289" y="161"/>
                  </a:lnTo>
                  <a:lnTo>
                    <a:pt x="384" y="129"/>
                  </a:lnTo>
                  <a:lnTo>
                    <a:pt x="448" y="65"/>
                  </a:lnTo>
                  <a:lnTo>
                    <a:pt x="480" y="1"/>
                  </a:lnTo>
                  <a:lnTo>
                    <a:pt x="353" y="65"/>
                  </a:lnTo>
                  <a:lnTo>
                    <a:pt x="257" y="97"/>
                  </a:lnTo>
                  <a:lnTo>
                    <a:pt x="193" y="97"/>
                  </a:lnTo>
                  <a:lnTo>
                    <a:pt x="129" y="65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 flipH="1">
              <a:off x="7877075" y="1725718"/>
              <a:ext cx="48586" cy="110540"/>
            </a:xfrm>
            <a:custGeom>
              <a:avLst/>
              <a:gdLst/>
              <a:ahLst/>
              <a:cxnLst/>
              <a:rect l="l" t="t" r="r" b="b"/>
              <a:pathLst>
                <a:path w="1280" h="2912" extrusionOk="0">
                  <a:moveTo>
                    <a:pt x="448" y="1"/>
                  </a:moveTo>
                  <a:lnTo>
                    <a:pt x="448" y="33"/>
                  </a:lnTo>
                  <a:lnTo>
                    <a:pt x="608" y="576"/>
                  </a:lnTo>
                  <a:lnTo>
                    <a:pt x="768" y="1088"/>
                  </a:lnTo>
                  <a:lnTo>
                    <a:pt x="928" y="1632"/>
                  </a:lnTo>
                  <a:lnTo>
                    <a:pt x="1088" y="2176"/>
                  </a:lnTo>
                  <a:lnTo>
                    <a:pt x="896" y="2144"/>
                  </a:lnTo>
                  <a:lnTo>
                    <a:pt x="704" y="2144"/>
                  </a:lnTo>
                  <a:lnTo>
                    <a:pt x="768" y="2399"/>
                  </a:lnTo>
                  <a:lnTo>
                    <a:pt x="864" y="2751"/>
                  </a:lnTo>
                  <a:lnTo>
                    <a:pt x="640" y="2783"/>
                  </a:lnTo>
                  <a:lnTo>
                    <a:pt x="416" y="2783"/>
                  </a:lnTo>
                  <a:lnTo>
                    <a:pt x="193" y="2751"/>
                  </a:lnTo>
                  <a:lnTo>
                    <a:pt x="1" y="2655"/>
                  </a:lnTo>
                  <a:lnTo>
                    <a:pt x="1" y="2655"/>
                  </a:lnTo>
                  <a:lnTo>
                    <a:pt x="129" y="2783"/>
                  </a:lnTo>
                  <a:lnTo>
                    <a:pt x="256" y="2847"/>
                  </a:lnTo>
                  <a:lnTo>
                    <a:pt x="416" y="2879"/>
                  </a:lnTo>
                  <a:lnTo>
                    <a:pt x="576" y="2911"/>
                  </a:lnTo>
                  <a:lnTo>
                    <a:pt x="704" y="2879"/>
                  </a:lnTo>
                  <a:lnTo>
                    <a:pt x="864" y="2847"/>
                  </a:lnTo>
                  <a:lnTo>
                    <a:pt x="896" y="2847"/>
                  </a:lnTo>
                  <a:lnTo>
                    <a:pt x="960" y="2815"/>
                  </a:lnTo>
                  <a:lnTo>
                    <a:pt x="992" y="2815"/>
                  </a:lnTo>
                  <a:lnTo>
                    <a:pt x="992" y="2751"/>
                  </a:lnTo>
                  <a:lnTo>
                    <a:pt x="992" y="2719"/>
                  </a:lnTo>
                  <a:lnTo>
                    <a:pt x="896" y="2272"/>
                  </a:lnTo>
                  <a:lnTo>
                    <a:pt x="1120" y="2336"/>
                  </a:lnTo>
                  <a:lnTo>
                    <a:pt x="1248" y="2336"/>
                  </a:lnTo>
                  <a:lnTo>
                    <a:pt x="1280" y="2304"/>
                  </a:lnTo>
                  <a:lnTo>
                    <a:pt x="1280" y="2272"/>
                  </a:lnTo>
                  <a:lnTo>
                    <a:pt x="1120" y="1696"/>
                  </a:lnTo>
                  <a:lnTo>
                    <a:pt x="960" y="1120"/>
                  </a:lnTo>
                  <a:lnTo>
                    <a:pt x="736" y="544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5"/>
            <p:cNvSpPr/>
            <p:nvPr/>
          </p:nvSpPr>
          <p:spPr>
            <a:xfrm flipH="1">
              <a:off x="7897686" y="1826502"/>
              <a:ext cx="29189" cy="21903"/>
            </a:xfrm>
            <a:custGeom>
              <a:avLst/>
              <a:gdLst/>
              <a:ahLst/>
              <a:cxnLst/>
              <a:rect l="l" t="t" r="r" b="b"/>
              <a:pathLst>
                <a:path w="769" h="577" extrusionOk="0">
                  <a:moveTo>
                    <a:pt x="33" y="0"/>
                  </a:moveTo>
                  <a:lnTo>
                    <a:pt x="1" y="256"/>
                  </a:lnTo>
                  <a:lnTo>
                    <a:pt x="1" y="352"/>
                  </a:lnTo>
                  <a:lnTo>
                    <a:pt x="33" y="448"/>
                  </a:lnTo>
                  <a:lnTo>
                    <a:pt x="97" y="544"/>
                  </a:lnTo>
                  <a:lnTo>
                    <a:pt x="225" y="576"/>
                  </a:lnTo>
                  <a:lnTo>
                    <a:pt x="352" y="544"/>
                  </a:lnTo>
                  <a:lnTo>
                    <a:pt x="480" y="512"/>
                  </a:lnTo>
                  <a:lnTo>
                    <a:pt x="640" y="352"/>
                  </a:lnTo>
                  <a:lnTo>
                    <a:pt x="768" y="128"/>
                  </a:lnTo>
                  <a:lnTo>
                    <a:pt x="576" y="160"/>
                  </a:lnTo>
                  <a:lnTo>
                    <a:pt x="384" y="128"/>
                  </a:lnTo>
                  <a:lnTo>
                    <a:pt x="193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5"/>
            <p:cNvSpPr/>
            <p:nvPr/>
          </p:nvSpPr>
          <p:spPr>
            <a:xfrm flipH="1">
              <a:off x="7908617" y="1836219"/>
              <a:ext cx="18258" cy="12185"/>
            </a:xfrm>
            <a:custGeom>
              <a:avLst/>
              <a:gdLst/>
              <a:ahLst/>
              <a:cxnLst/>
              <a:rect l="l" t="t" r="r" b="b"/>
              <a:pathLst>
                <a:path w="481" h="321" extrusionOk="0">
                  <a:moveTo>
                    <a:pt x="1" y="0"/>
                  </a:moveTo>
                  <a:lnTo>
                    <a:pt x="1" y="96"/>
                  </a:lnTo>
                  <a:lnTo>
                    <a:pt x="33" y="192"/>
                  </a:lnTo>
                  <a:lnTo>
                    <a:pt x="97" y="288"/>
                  </a:lnTo>
                  <a:lnTo>
                    <a:pt x="225" y="320"/>
                  </a:lnTo>
                  <a:lnTo>
                    <a:pt x="352" y="288"/>
                  </a:lnTo>
                  <a:lnTo>
                    <a:pt x="480" y="256"/>
                  </a:lnTo>
                  <a:lnTo>
                    <a:pt x="384" y="128"/>
                  </a:lnTo>
                  <a:lnTo>
                    <a:pt x="257" y="3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5"/>
            <p:cNvSpPr/>
            <p:nvPr/>
          </p:nvSpPr>
          <p:spPr>
            <a:xfrm flipH="1">
              <a:off x="7863714" y="1554518"/>
              <a:ext cx="237994" cy="251371"/>
            </a:xfrm>
            <a:custGeom>
              <a:avLst/>
              <a:gdLst/>
              <a:ahLst/>
              <a:cxnLst/>
              <a:rect l="l" t="t" r="r" b="b"/>
              <a:pathLst>
                <a:path w="6270" h="6622" extrusionOk="0">
                  <a:moveTo>
                    <a:pt x="5214" y="1"/>
                  </a:moveTo>
                  <a:lnTo>
                    <a:pt x="5086" y="65"/>
                  </a:lnTo>
                  <a:lnTo>
                    <a:pt x="4990" y="129"/>
                  </a:lnTo>
                  <a:lnTo>
                    <a:pt x="4894" y="225"/>
                  </a:lnTo>
                  <a:lnTo>
                    <a:pt x="4799" y="353"/>
                  </a:lnTo>
                  <a:lnTo>
                    <a:pt x="4735" y="481"/>
                  </a:lnTo>
                  <a:lnTo>
                    <a:pt x="4831" y="577"/>
                  </a:lnTo>
                  <a:lnTo>
                    <a:pt x="4926" y="704"/>
                  </a:lnTo>
                  <a:lnTo>
                    <a:pt x="4990" y="864"/>
                  </a:lnTo>
                  <a:lnTo>
                    <a:pt x="5022" y="992"/>
                  </a:lnTo>
                  <a:lnTo>
                    <a:pt x="5054" y="1184"/>
                  </a:lnTo>
                  <a:lnTo>
                    <a:pt x="5022" y="1312"/>
                  </a:lnTo>
                  <a:lnTo>
                    <a:pt x="4990" y="1408"/>
                  </a:lnTo>
                  <a:lnTo>
                    <a:pt x="4894" y="1440"/>
                  </a:lnTo>
                  <a:lnTo>
                    <a:pt x="4831" y="1408"/>
                  </a:lnTo>
                  <a:lnTo>
                    <a:pt x="4735" y="1344"/>
                  </a:lnTo>
                  <a:lnTo>
                    <a:pt x="4671" y="1216"/>
                  </a:lnTo>
                  <a:lnTo>
                    <a:pt x="4639" y="1024"/>
                  </a:lnTo>
                  <a:lnTo>
                    <a:pt x="4671" y="736"/>
                  </a:lnTo>
                  <a:lnTo>
                    <a:pt x="4735" y="481"/>
                  </a:lnTo>
                  <a:lnTo>
                    <a:pt x="4703" y="481"/>
                  </a:lnTo>
                  <a:lnTo>
                    <a:pt x="4639" y="417"/>
                  </a:lnTo>
                  <a:lnTo>
                    <a:pt x="4543" y="385"/>
                  </a:lnTo>
                  <a:lnTo>
                    <a:pt x="4351" y="385"/>
                  </a:lnTo>
                  <a:lnTo>
                    <a:pt x="4159" y="449"/>
                  </a:lnTo>
                  <a:lnTo>
                    <a:pt x="4063" y="481"/>
                  </a:lnTo>
                  <a:lnTo>
                    <a:pt x="3999" y="577"/>
                  </a:lnTo>
                  <a:lnTo>
                    <a:pt x="3871" y="736"/>
                  </a:lnTo>
                  <a:lnTo>
                    <a:pt x="3775" y="928"/>
                  </a:lnTo>
                  <a:lnTo>
                    <a:pt x="3711" y="1120"/>
                  </a:lnTo>
                  <a:lnTo>
                    <a:pt x="3647" y="1344"/>
                  </a:lnTo>
                  <a:lnTo>
                    <a:pt x="3327" y="1312"/>
                  </a:lnTo>
                  <a:lnTo>
                    <a:pt x="2592" y="1312"/>
                  </a:lnTo>
                  <a:lnTo>
                    <a:pt x="2176" y="1344"/>
                  </a:lnTo>
                  <a:lnTo>
                    <a:pt x="1760" y="1408"/>
                  </a:lnTo>
                  <a:lnTo>
                    <a:pt x="1568" y="1472"/>
                  </a:lnTo>
                  <a:lnTo>
                    <a:pt x="1408" y="1536"/>
                  </a:lnTo>
                  <a:lnTo>
                    <a:pt x="1280" y="1600"/>
                  </a:lnTo>
                  <a:lnTo>
                    <a:pt x="1184" y="1696"/>
                  </a:lnTo>
                  <a:lnTo>
                    <a:pt x="1024" y="1920"/>
                  </a:lnTo>
                  <a:lnTo>
                    <a:pt x="896" y="2144"/>
                  </a:lnTo>
                  <a:lnTo>
                    <a:pt x="832" y="2368"/>
                  </a:lnTo>
                  <a:lnTo>
                    <a:pt x="800" y="2624"/>
                  </a:lnTo>
                  <a:lnTo>
                    <a:pt x="545" y="2783"/>
                  </a:lnTo>
                  <a:lnTo>
                    <a:pt x="321" y="2975"/>
                  </a:lnTo>
                  <a:lnTo>
                    <a:pt x="161" y="3231"/>
                  </a:lnTo>
                  <a:lnTo>
                    <a:pt x="33" y="3519"/>
                  </a:lnTo>
                  <a:lnTo>
                    <a:pt x="1" y="3647"/>
                  </a:lnTo>
                  <a:lnTo>
                    <a:pt x="1" y="3807"/>
                  </a:lnTo>
                  <a:lnTo>
                    <a:pt x="97" y="4255"/>
                  </a:lnTo>
                  <a:lnTo>
                    <a:pt x="225" y="4798"/>
                  </a:lnTo>
                  <a:lnTo>
                    <a:pt x="417" y="5342"/>
                  </a:lnTo>
                  <a:lnTo>
                    <a:pt x="673" y="5854"/>
                  </a:lnTo>
                  <a:lnTo>
                    <a:pt x="800" y="6078"/>
                  </a:lnTo>
                  <a:lnTo>
                    <a:pt x="928" y="6270"/>
                  </a:lnTo>
                  <a:lnTo>
                    <a:pt x="1088" y="6430"/>
                  </a:lnTo>
                  <a:lnTo>
                    <a:pt x="1216" y="6558"/>
                  </a:lnTo>
                  <a:lnTo>
                    <a:pt x="1376" y="6622"/>
                  </a:lnTo>
                  <a:lnTo>
                    <a:pt x="1536" y="6622"/>
                  </a:lnTo>
                  <a:lnTo>
                    <a:pt x="1632" y="6558"/>
                  </a:lnTo>
                  <a:lnTo>
                    <a:pt x="1696" y="6494"/>
                  </a:lnTo>
                  <a:lnTo>
                    <a:pt x="1760" y="6366"/>
                  </a:lnTo>
                  <a:lnTo>
                    <a:pt x="1792" y="6238"/>
                  </a:lnTo>
                  <a:lnTo>
                    <a:pt x="1856" y="5886"/>
                  </a:lnTo>
                  <a:lnTo>
                    <a:pt x="1888" y="5502"/>
                  </a:lnTo>
                  <a:lnTo>
                    <a:pt x="1888" y="4767"/>
                  </a:lnTo>
                  <a:lnTo>
                    <a:pt x="1856" y="4447"/>
                  </a:lnTo>
                  <a:lnTo>
                    <a:pt x="2080" y="4415"/>
                  </a:lnTo>
                  <a:lnTo>
                    <a:pt x="2272" y="4319"/>
                  </a:lnTo>
                  <a:lnTo>
                    <a:pt x="2432" y="4223"/>
                  </a:lnTo>
                  <a:lnTo>
                    <a:pt x="2592" y="4095"/>
                  </a:lnTo>
                  <a:lnTo>
                    <a:pt x="2752" y="3935"/>
                  </a:lnTo>
                  <a:lnTo>
                    <a:pt x="2847" y="3743"/>
                  </a:lnTo>
                  <a:lnTo>
                    <a:pt x="2943" y="3551"/>
                  </a:lnTo>
                  <a:lnTo>
                    <a:pt x="2975" y="3359"/>
                  </a:lnTo>
                  <a:lnTo>
                    <a:pt x="3295" y="3455"/>
                  </a:lnTo>
                  <a:lnTo>
                    <a:pt x="3647" y="3583"/>
                  </a:lnTo>
                  <a:lnTo>
                    <a:pt x="4063" y="3647"/>
                  </a:lnTo>
                  <a:lnTo>
                    <a:pt x="4511" y="3679"/>
                  </a:lnTo>
                  <a:lnTo>
                    <a:pt x="4767" y="3679"/>
                  </a:lnTo>
                  <a:lnTo>
                    <a:pt x="4990" y="3647"/>
                  </a:lnTo>
                  <a:lnTo>
                    <a:pt x="5246" y="3583"/>
                  </a:lnTo>
                  <a:lnTo>
                    <a:pt x="5470" y="3487"/>
                  </a:lnTo>
                  <a:lnTo>
                    <a:pt x="5694" y="3327"/>
                  </a:lnTo>
                  <a:lnTo>
                    <a:pt x="5886" y="3167"/>
                  </a:lnTo>
                  <a:lnTo>
                    <a:pt x="6014" y="2975"/>
                  </a:lnTo>
                  <a:lnTo>
                    <a:pt x="6142" y="2783"/>
                  </a:lnTo>
                  <a:lnTo>
                    <a:pt x="6206" y="2560"/>
                  </a:lnTo>
                  <a:lnTo>
                    <a:pt x="6238" y="2336"/>
                  </a:lnTo>
                  <a:lnTo>
                    <a:pt x="6270" y="2080"/>
                  </a:lnTo>
                  <a:lnTo>
                    <a:pt x="6270" y="1856"/>
                  </a:lnTo>
                  <a:lnTo>
                    <a:pt x="6206" y="1344"/>
                  </a:lnTo>
                  <a:lnTo>
                    <a:pt x="6078" y="896"/>
                  </a:lnTo>
                  <a:lnTo>
                    <a:pt x="5918" y="481"/>
                  </a:lnTo>
                  <a:lnTo>
                    <a:pt x="5726" y="193"/>
                  </a:lnTo>
                  <a:lnTo>
                    <a:pt x="5630" y="97"/>
                  </a:lnTo>
                  <a:lnTo>
                    <a:pt x="5534" y="33"/>
                  </a:lnTo>
                  <a:lnTo>
                    <a:pt x="5438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5"/>
            <p:cNvSpPr/>
            <p:nvPr/>
          </p:nvSpPr>
          <p:spPr>
            <a:xfrm flipH="1">
              <a:off x="8021541" y="1774307"/>
              <a:ext cx="66805" cy="80134"/>
            </a:xfrm>
            <a:custGeom>
              <a:avLst/>
              <a:gdLst/>
              <a:ahLst/>
              <a:cxnLst/>
              <a:rect l="l" t="t" r="r" b="b"/>
              <a:pathLst>
                <a:path w="1760" h="2111" extrusionOk="0">
                  <a:moveTo>
                    <a:pt x="321" y="0"/>
                  </a:moveTo>
                  <a:lnTo>
                    <a:pt x="225" y="32"/>
                  </a:lnTo>
                  <a:lnTo>
                    <a:pt x="129" y="64"/>
                  </a:lnTo>
                  <a:lnTo>
                    <a:pt x="65" y="128"/>
                  </a:lnTo>
                  <a:lnTo>
                    <a:pt x="33" y="224"/>
                  </a:lnTo>
                  <a:lnTo>
                    <a:pt x="1" y="352"/>
                  </a:lnTo>
                  <a:lnTo>
                    <a:pt x="1" y="480"/>
                  </a:lnTo>
                  <a:lnTo>
                    <a:pt x="33" y="800"/>
                  </a:lnTo>
                  <a:lnTo>
                    <a:pt x="161" y="1119"/>
                  </a:lnTo>
                  <a:lnTo>
                    <a:pt x="321" y="1439"/>
                  </a:lnTo>
                  <a:lnTo>
                    <a:pt x="544" y="1727"/>
                  </a:lnTo>
                  <a:lnTo>
                    <a:pt x="768" y="1951"/>
                  </a:lnTo>
                  <a:lnTo>
                    <a:pt x="864" y="2047"/>
                  </a:lnTo>
                  <a:lnTo>
                    <a:pt x="992" y="2079"/>
                  </a:lnTo>
                  <a:lnTo>
                    <a:pt x="1120" y="2111"/>
                  </a:lnTo>
                  <a:lnTo>
                    <a:pt x="1344" y="2111"/>
                  </a:lnTo>
                  <a:lnTo>
                    <a:pt x="1440" y="2047"/>
                  </a:lnTo>
                  <a:lnTo>
                    <a:pt x="1536" y="2015"/>
                  </a:lnTo>
                  <a:lnTo>
                    <a:pt x="1632" y="1919"/>
                  </a:lnTo>
                  <a:lnTo>
                    <a:pt x="1696" y="1823"/>
                  </a:lnTo>
                  <a:lnTo>
                    <a:pt x="1760" y="1727"/>
                  </a:lnTo>
                  <a:lnTo>
                    <a:pt x="1760" y="1695"/>
                  </a:lnTo>
                  <a:lnTo>
                    <a:pt x="1472" y="768"/>
                  </a:lnTo>
                  <a:lnTo>
                    <a:pt x="1344" y="608"/>
                  </a:lnTo>
                  <a:lnTo>
                    <a:pt x="992" y="288"/>
                  </a:lnTo>
                  <a:lnTo>
                    <a:pt x="768" y="160"/>
                  </a:lnTo>
                  <a:lnTo>
                    <a:pt x="544" y="32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5"/>
            <p:cNvSpPr/>
            <p:nvPr/>
          </p:nvSpPr>
          <p:spPr>
            <a:xfrm flipH="1">
              <a:off x="8033687" y="1793704"/>
              <a:ext cx="41298" cy="47412"/>
            </a:xfrm>
            <a:custGeom>
              <a:avLst/>
              <a:gdLst/>
              <a:ahLst/>
              <a:cxnLst/>
              <a:rect l="l" t="t" r="r" b="b"/>
              <a:pathLst>
                <a:path w="1088" h="1249" extrusionOk="0">
                  <a:moveTo>
                    <a:pt x="1" y="1"/>
                  </a:moveTo>
                  <a:lnTo>
                    <a:pt x="288" y="161"/>
                  </a:lnTo>
                  <a:lnTo>
                    <a:pt x="512" y="353"/>
                  </a:lnTo>
                  <a:lnTo>
                    <a:pt x="736" y="576"/>
                  </a:lnTo>
                  <a:lnTo>
                    <a:pt x="864" y="864"/>
                  </a:lnTo>
                  <a:lnTo>
                    <a:pt x="768" y="768"/>
                  </a:lnTo>
                  <a:lnTo>
                    <a:pt x="640" y="736"/>
                  </a:lnTo>
                  <a:lnTo>
                    <a:pt x="512" y="736"/>
                  </a:lnTo>
                  <a:lnTo>
                    <a:pt x="416" y="800"/>
                  </a:lnTo>
                  <a:lnTo>
                    <a:pt x="352" y="832"/>
                  </a:lnTo>
                  <a:lnTo>
                    <a:pt x="576" y="832"/>
                  </a:lnTo>
                  <a:lnTo>
                    <a:pt x="704" y="864"/>
                  </a:lnTo>
                  <a:lnTo>
                    <a:pt x="768" y="928"/>
                  </a:lnTo>
                  <a:lnTo>
                    <a:pt x="896" y="1088"/>
                  </a:lnTo>
                  <a:lnTo>
                    <a:pt x="992" y="1248"/>
                  </a:lnTo>
                  <a:lnTo>
                    <a:pt x="1088" y="1248"/>
                  </a:lnTo>
                  <a:lnTo>
                    <a:pt x="1088" y="1216"/>
                  </a:lnTo>
                  <a:lnTo>
                    <a:pt x="1056" y="1024"/>
                  </a:lnTo>
                  <a:lnTo>
                    <a:pt x="960" y="800"/>
                  </a:lnTo>
                  <a:lnTo>
                    <a:pt x="864" y="608"/>
                  </a:lnTo>
                  <a:lnTo>
                    <a:pt x="736" y="417"/>
                  </a:lnTo>
                  <a:lnTo>
                    <a:pt x="576" y="225"/>
                  </a:lnTo>
                  <a:lnTo>
                    <a:pt x="416" y="97"/>
                  </a:lnTo>
                  <a:lnTo>
                    <a:pt x="224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5" name="Google Shape;1365;p45"/>
          <p:cNvSpPr/>
          <p:nvPr/>
        </p:nvSpPr>
        <p:spPr>
          <a:xfrm>
            <a:off x="2697255" y="415146"/>
            <a:ext cx="542754" cy="176058"/>
          </a:xfrm>
          <a:custGeom>
            <a:avLst/>
            <a:gdLst/>
            <a:ahLst/>
            <a:cxnLst/>
            <a:rect l="l" t="t" r="r" b="b"/>
            <a:pathLst>
              <a:path w="14299" h="4638" extrusionOk="0">
                <a:moveTo>
                  <a:pt x="5694" y="0"/>
                </a:moveTo>
                <a:lnTo>
                  <a:pt x="5470" y="32"/>
                </a:lnTo>
                <a:lnTo>
                  <a:pt x="5214" y="64"/>
                </a:lnTo>
                <a:lnTo>
                  <a:pt x="4991" y="128"/>
                </a:lnTo>
                <a:lnTo>
                  <a:pt x="4735" y="224"/>
                </a:lnTo>
                <a:lnTo>
                  <a:pt x="4255" y="448"/>
                </a:lnTo>
                <a:lnTo>
                  <a:pt x="3743" y="736"/>
                </a:lnTo>
                <a:lnTo>
                  <a:pt x="3263" y="1087"/>
                </a:lnTo>
                <a:lnTo>
                  <a:pt x="2784" y="1471"/>
                </a:lnTo>
                <a:lnTo>
                  <a:pt x="2336" y="1887"/>
                </a:lnTo>
                <a:lnTo>
                  <a:pt x="1888" y="2335"/>
                </a:lnTo>
                <a:lnTo>
                  <a:pt x="1120" y="3166"/>
                </a:lnTo>
                <a:lnTo>
                  <a:pt x="545" y="3934"/>
                </a:lnTo>
                <a:lnTo>
                  <a:pt x="1" y="4638"/>
                </a:lnTo>
                <a:lnTo>
                  <a:pt x="14298" y="4638"/>
                </a:lnTo>
                <a:lnTo>
                  <a:pt x="14234" y="4254"/>
                </a:lnTo>
                <a:lnTo>
                  <a:pt x="14138" y="3838"/>
                </a:lnTo>
                <a:lnTo>
                  <a:pt x="13946" y="3390"/>
                </a:lnTo>
                <a:lnTo>
                  <a:pt x="13850" y="3134"/>
                </a:lnTo>
                <a:lnTo>
                  <a:pt x="13722" y="2879"/>
                </a:lnTo>
                <a:lnTo>
                  <a:pt x="13562" y="2655"/>
                </a:lnTo>
                <a:lnTo>
                  <a:pt x="13370" y="2463"/>
                </a:lnTo>
                <a:lnTo>
                  <a:pt x="13179" y="2271"/>
                </a:lnTo>
                <a:lnTo>
                  <a:pt x="12955" y="2111"/>
                </a:lnTo>
                <a:lnTo>
                  <a:pt x="12699" y="1983"/>
                </a:lnTo>
                <a:lnTo>
                  <a:pt x="12379" y="1919"/>
                </a:lnTo>
                <a:lnTo>
                  <a:pt x="12091" y="1887"/>
                </a:lnTo>
                <a:lnTo>
                  <a:pt x="11771" y="1887"/>
                </a:lnTo>
                <a:lnTo>
                  <a:pt x="11451" y="1919"/>
                </a:lnTo>
                <a:lnTo>
                  <a:pt x="11164" y="1983"/>
                </a:lnTo>
                <a:lnTo>
                  <a:pt x="10876" y="2079"/>
                </a:lnTo>
                <a:lnTo>
                  <a:pt x="10588" y="2175"/>
                </a:lnTo>
                <a:lnTo>
                  <a:pt x="10076" y="2399"/>
                </a:lnTo>
                <a:lnTo>
                  <a:pt x="9628" y="2655"/>
                </a:lnTo>
                <a:lnTo>
                  <a:pt x="9276" y="2879"/>
                </a:lnTo>
                <a:lnTo>
                  <a:pt x="8957" y="3103"/>
                </a:lnTo>
                <a:lnTo>
                  <a:pt x="8925" y="2975"/>
                </a:lnTo>
                <a:lnTo>
                  <a:pt x="8797" y="2623"/>
                </a:lnTo>
                <a:lnTo>
                  <a:pt x="8605" y="2111"/>
                </a:lnTo>
                <a:lnTo>
                  <a:pt x="8445" y="1855"/>
                </a:lnTo>
                <a:lnTo>
                  <a:pt x="8285" y="1567"/>
                </a:lnTo>
                <a:lnTo>
                  <a:pt x="8093" y="1279"/>
                </a:lnTo>
                <a:lnTo>
                  <a:pt x="7837" y="992"/>
                </a:lnTo>
                <a:lnTo>
                  <a:pt x="7581" y="736"/>
                </a:lnTo>
                <a:lnTo>
                  <a:pt x="7261" y="512"/>
                </a:lnTo>
                <a:lnTo>
                  <a:pt x="6942" y="288"/>
                </a:lnTo>
                <a:lnTo>
                  <a:pt x="6558" y="160"/>
                </a:lnTo>
                <a:lnTo>
                  <a:pt x="6142" y="64"/>
                </a:lnTo>
                <a:lnTo>
                  <a:pt x="569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672;p42">
            <a:extLst>
              <a:ext uri="{FF2B5EF4-FFF2-40B4-BE49-F238E27FC236}">
                <a16:creationId xmlns:a16="http://schemas.microsoft.com/office/drawing/2014/main" id="{B67410AA-8DB6-EFC5-ECBD-4AA07894E3C0}"/>
              </a:ext>
            </a:extLst>
          </p:cNvPr>
          <p:cNvSpPr txBox="1">
            <a:spLocks/>
          </p:cNvSpPr>
          <p:nvPr/>
        </p:nvSpPr>
        <p:spPr>
          <a:xfrm>
            <a:off x="943519" y="1525876"/>
            <a:ext cx="6367800" cy="18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2400"/>
              <a:buFont typeface="Oswald"/>
              <a:buNone/>
              <a:defRPr sz="24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AF8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HÔM NAY!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8C270E7-222E-4349-F1F0-70CF84AB2823}"/>
              </a:ext>
            </a:extLst>
          </p:cNvPr>
          <p:cNvSpPr/>
          <p:nvPr/>
        </p:nvSpPr>
        <p:spPr>
          <a:xfrm>
            <a:off x="5418065" y="2098562"/>
            <a:ext cx="1065228" cy="393876"/>
          </a:xfrm>
          <a:prstGeom prst="roundRect">
            <a:avLst/>
          </a:prstGeom>
          <a:solidFill>
            <a:srgbClr val="DCC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71F5D31-1B54-749D-FC08-C2893BC31E5C}"/>
              </a:ext>
            </a:extLst>
          </p:cNvPr>
          <p:cNvSpPr/>
          <p:nvPr/>
        </p:nvSpPr>
        <p:spPr>
          <a:xfrm>
            <a:off x="2714920" y="1640466"/>
            <a:ext cx="1065228" cy="393876"/>
          </a:xfrm>
          <a:prstGeom prst="roundRect">
            <a:avLst/>
          </a:prstGeom>
          <a:solidFill>
            <a:srgbClr val="DCC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B4C592-7914-D8FE-115D-10D04FA75D08}"/>
              </a:ext>
            </a:extLst>
          </p:cNvPr>
          <p:cNvSpPr txBox="1"/>
          <p:nvPr/>
        </p:nvSpPr>
        <p:spPr>
          <a:xfrm>
            <a:off x="973082" y="630536"/>
            <a:ext cx="7856241" cy="280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112825"/>
              </a:buClr>
              <a:buFont typeface="+mj-lt"/>
              <a:buAutoNum type="alphaLcPeriod"/>
              <a:tabLst>
                <a:tab pos="1714500" algn="l"/>
              </a:tabLst>
            </a:pP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ra.</a:t>
            </a:r>
            <a:r>
              <a:rPr lang="en-US" sz="20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lẽ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Thật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xử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thiệp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thậm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ân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gương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thật</a:t>
            </a:r>
            <a:r>
              <a:rPr lang="en-US" sz="20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i="1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467;p48">
            <a:hlinkClick r:id="rId3" action="ppaction://hlinksldjump"/>
            <a:extLst>
              <a:ext uri="{FF2B5EF4-FFF2-40B4-BE49-F238E27FC236}">
                <a16:creationId xmlns:a16="http://schemas.microsoft.com/office/drawing/2014/main" id="{AA768219-C895-9C4E-096B-83168F22EB7D}"/>
              </a:ext>
            </a:extLst>
          </p:cNvPr>
          <p:cNvSpPr/>
          <p:nvPr/>
        </p:nvSpPr>
        <p:spPr>
          <a:xfrm>
            <a:off x="369950" y="359900"/>
            <a:ext cx="2235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468;p48">
            <a:hlinkClick r:id="rId4" action="ppaction://hlinksldjump"/>
            <a:extLst>
              <a:ext uri="{FF2B5EF4-FFF2-40B4-BE49-F238E27FC236}">
                <a16:creationId xmlns:a16="http://schemas.microsoft.com/office/drawing/2014/main" id="{DAD575BB-D43E-E924-E31A-EBFAC85E4FDE}"/>
              </a:ext>
            </a:extLst>
          </p:cNvPr>
          <p:cNvSpPr txBox="1"/>
          <p:nvPr/>
        </p:nvSpPr>
        <p:spPr>
          <a:xfrm>
            <a:off x="172700" y="9311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1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8" name="Google Shape;1469;p48">
            <a:hlinkClick r:id="rId5" action="ppaction://hlinksldjump"/>
            <a:extLst>
              <a:ext uri="{FF2B5EF4-FFF2-40B4-BE49-F238E27FC236}">
                <a16:creationId xmlns:a16="http://schemas.microsoft.com/office/drawing/2014/main" id="{82281477-54E9-F044-FC3A-7E955879A8E9}"/>
              </a:ext>
            </a:extLst>
          </p:cNvPr>
          <p:cNvSpPr txBox="1"/>
          <p:nvPr/>
        </p:nvSpPr>
        <p:spPr>
          <a:xfrm>
            <a:off x="172700" y="137493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9" name="Google Shape;1470;p48">
            <a:hlinkClick r:id="" action="ppaction://noaction"/>
            <a:extLst>
              <a:ext uri="{FF2B5EF4-FFF2-40B4-BE49-F238E27FC236}">
                <a16:creationId xmlns:a16="http://schemas.microsoft.com/office/drawing/2014/main" id="{9B145E3B-D358-3C11-E47C-2536F5C1B7CF}"/>
              </a:ext>
            </a:extLst>
          </p:cNvPr>
          <p:cNvSpPr txBox="1"/>
          <p:nvPr/>
        </p:nvSpPr>
        <p:spPr>
          <a:xfrm>
            <a:off x="172700" y="18186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" name="Google Shape;1610;p48">
            <a:extLst>
              <a:ext uri="{FF2B5EF4-FFF2-40B4-BE49-F238E27FC236}">
                <a16:creationId xmlns:a16="http://schemas.microsoft.com/office/drawing/2014/main" id="{D3FBDD59-4115-9041-86F0-D1EB55B5B954}"/>
              </a:ext>
            </a:extLst>
          </p:cNvPr>
          <p:cNvSpPr/>
          <p:nvPr/>
        </p:nvSpPr>
        <p:spPr>
          <a:xfrm rot="2700000">
            <a:off x="341904" y="45340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611;p48">
            <a:extLst>
              <a:ext uri="{FF2B5EF4-FFF2-40B4-BE49-F238E27FC236}">
                <a16:creationId xmlns:a16="http://schemas.microsoft.com/office/drawing/2014/main" id="{DCDE6834-346B-A1D8-12B9-A963548E4667}"/>
              </a:ext>
            </a:extLst>
          </p:cNvPr>
          <p:cNvSpPr/>
          <p:nvPr/>
        </p:nvSpPr>
        <p:spPr>
          <a:xfrm rot="8100000">
            <a:off x="341911" y="45348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616;p48">
            <a:extLst>
              <a:ext uri="{FF2B5EF4-FFF2-40B4-BE49-F238E27FC236}">
                <a16:creationId xmlns:a16="http://schemas.microsoft.com/office/drawing/2014/main" id="{6760F9C1-8370-DD65-C850-B9E6D6906090}"/>
              </a:ext>
            </a:extLst>
          </p:cNvPr>
          <p:cNvGrpSpPr/>
          <p:nvPr/>
        </p:nvGrpSpPr>
        <p:grpSpPr>
          <a:xfrm>
            <a:off x="314602" y="3435791"/>
            <a:ext cx="278848" cy="132251"/>
            <a:chOff x="395425" y="661226"/>
            <a:chExt cx="278848" cy="132251"/>
          </a:xfrm>
        </p:grpSpPr>
        <p:sp>
          <p:nvSpPr>
            <p:cNvPr id="13" name="Google Shape;1617;p48">
              <a:extLst>
                <a:ext uri="{FF2B5EF4-FFF2-40B4-BE49-F238E27FC236}">
                  <a16:creationId xmlns:a16="http://schemas.microsoft.com/office/drawing/2014/main" id="{31AB587D-AB19-578D-E7AF-0602059492CC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18;p48">
              <a:extLst>
                <a:ext uri="{FF2B5EF4-FFF2-40B4-BE49-F238E27FC236}">
                  <a16:creationId xmlns:a16="http://schemas.microsoft.com/office/drawing/2014/main" id="{435F6BC1-A7B5-D0CB-E802-6359D2DE1AF8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619;p48">
            <a:extLst>
              <a:ext uri="{FF2B5EF4-FFF2-40B4-BE49-F238E27FC236}">
                <a16:creationId xmlns:a16="http://schemas.microsoft.com/office/drawing/2014/main" id="{AB74BF99-76D5-15A4-3708-9BD1355C3162}"/>
              </a:ext>
            </a:extLst>
          </p:cNvPr>
          <p:cNvGrpSpPr/>
          <p:nvPr/>
        </p:nvGrpSpPr>
        <p:grpSpPr>
          <a:xfrm flipH="1">
            <a:off x="314602" y="3702491"/>
            <a:ext cx="278848" cy="132251"/>
            <a:chOff x="395425" y="661226"/>
            <a:chExt cx="278848" cy="132251"/>
          </a:xfrm>
        </p:grpSpPr>
        <p:sp>
          <p:nvSpPr>
            <p:cNvPr id="16" name="Google Shape;1620;p48">
              <a:extLst>
                <a:ext uri="{FF2B5EF4-FFF2-40B4-BE49-F238E27FC236}">
                  <a16:creationId xmlns:a16="http://schemas.microsoft.com/office/drawing/2014/main" id="{AB1B63B0-349D-1785-296A-1CCE7A773BF9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21;p48">
              <a:extLst>
                <a:ext uri="{FF2B5EF4-FFF2-40B4-BE49-F238E27FC236}">
                  <a16:creationId xmlns:a16="http://schemas.microsoft.com/office/drawing/2014/main" id="{A6784205-726A-E86D-19AA-3EFFA32D251F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622;p48">
            <a:extLst>
              <a:ext uri="{FF2B5EF4-FFF2-40B4-BE49-F238E27FC236}">
                <a16:creationId xmlns:a16="http://schemas.microsoft.com/office/drawing/2014/main" id="{4FC60869-5DE7-44CB-F94F-4D521A68A66C}"/>
              </a:ext>
            </a:extLst>
          </p:cNvPr>
          <p:cNvGrpSpPr/>
          <p:nvPr/>
        </p:nvGrpSpPr>
        <p:grpSpPr>
          <a:xfrm>
            <a:off x="334012" y="2930573"/>
            <a:ext cx="240047" cy="228601"/>
            <a:chOff x="1378351" y="1703511"/>
            <a:chExt cx="343759" cy="339271"/>
          </a:xfrm>
        </p:grpSpPr>
        <p:sp>
          <p:nvSpPr>
            <p:cNvPr id="19" name="Google Shape;1623;p48">
              <a:extLst>
                <a:ext uri="{FF2B5EF4-FFF2-40B4-BE49-F238E27FC236}">
                  <a16:creationId xmlns:a16="http://schemas.microsoft.com/office/drawing/2014/main" id="{CD7481EA-3EC7-C508-B8AA-CAD49910060D}"/>
                </a:ext>
              </a:extLst>
            </p:cNvPr>
            <p:cNvSpPr/>
            <p:nvPr/>
          </p:nvSpPr>
          <p:spPr>
            <a:xfrm>
              <a:off x="1531123" y="1842676"/>
              <a:ext cx="39764" cy="39764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1624;p48">
              <a:extLst>
                <a:ext uri="{FF2B5EF4-FFF2-40B4-BE49-F238E27FC236}">
                  <a16:creationId xmlns:a16="http://schemas.microsoft.com/office/drawing/2014/main" id="{57BA8F17-925A-6A6A-943A-38E91457D699}"/>
                </a:ext>
              </a:extLst>
            </p:cNvPr>
            <p:cNvSpPr/>
            <p:nvPr/>
          </p:nvSpPr>
          <p:spPr>
            <a:xfrm>
              <a:off x="1378351" y="1703511"/>
              <a:ext cx="343759" cy="167453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1625;p48">
              <a:extLst>
                <a:ext uri="{FF2B5EF4-FFF2-40B4-BE49-F238E27FC236}">
                  <a16:creationId xmlns:a16="http://schemas.microsoft.com/office/drawing/2014/main" id="{BE831C9A-7CDB-4588-82B4-7B8B32713226}"/>
                </a:ext>
              </a:extLst>
            </p:cNvPr>
            <p:cNvSpPr/>
            <p:nvPr/>
          </p:nvSpPr>
          <p:spPr>
            <a:xfrm>
              <a:off x="1419910" y="1775787"/>
              <a:ext cx="260376" cy="266995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1626;p48">
              <a:extLst>
                <a:ext uri="{FF2B5EF4-FFF2-40B4-BE49-F238E27FC236}">
                  <a16:creationId xmlns:a16="http://schemas.microsoft.com/office/drawing/2014/main" id="{77D0BCF9-5EE3-AF85-0248-7DFB3FA59E5F}"/>
                </a:ext>
              </a:extLst>
            </p:cNvPr>
            <p:cNvSpPr/>
            <p:nvPr/>
          </p:nvSpPr>
          <p:spPr>
            <a:xfrm>
              <a:off x="1511925" y="1818525"/>
              <a:ext cx="87600" cy="92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627;p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492012D-D9EC-86AB-737E-B06150615EC1}"/>
              </a:ext>
            </a:extLst>
          </p:cNvPr>
          <p:cNvSpPr/>
          <p:nvPr/>
        </p:nvSpPr>
        <p:spPr>
          <a:xfrm>
            <a:off x="342277" y="2935677"/>
            <a:ext cx="2235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629;p4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91F224-BC0B-70FC-9C44-F7D8EEE955E1}"/>
              </a:ext>
            </a:extLst>
          </p:cNvPr>
          <p:cNvSpPr/>
          <p:nvPr/>
        </p:nvSpPr>
        <p:spPr>
          <a:xfrm>
            <a:off x="314677" y="34119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630;p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FBC4DC5-74A9-1923-94E2-01D4B0F082A2}"/>
              </a:ext>
            </a:extLst>
          </p:cNvPr>
          <p:cNvSpPr/>
          <p:nvPr/>
        </p:nvSpPr>
        <p:spPr>
          <a:xfrm>
            <a:off x="314677" y="36786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E70700-937C-9EC9-7D37-24144B01DE8F}"/>
              </a:ext>
            </a:extLst>
          </p:cNvPr>
          <p:cNvSpPr txBox="1"/>
          <p:nvPr/>
        </p:nvSpPr>
        <p:spPr>
          <a:xfrm>
            <a:off x="3090581" y="3678627"/>
            <a:ext cx="3621242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112825"/>
              </a:buClr>
              <a:buFont typeface="Wingdings" pitchFamily="2" charset="2"/>
              <a:buChar char="§"/>
              <a:tabLst>
                <a:tab pos="328613" algn="l"/>
              </a:tabLst>
            </a:pPr>
            <a:r>
              <a:rPr lang="nl-N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hép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nl-NL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có </a:t>
            </a:r>
            <a:r>
              <a:rPr lang="nl-NL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lẽ</a:t>
            </a:r>
            <a:r>
              <a:rPr lang="nl-NL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thật</a:t>
            </a:r>
            <a:r>
              <a:rPr lang="nl-NL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</a:t>
            </a:r>
            <a:endParaRPr lang="nl-NL" sz="2000" dirty="0">
              <a:solidFill>
                <a:srgbClr val="DD695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112825"/>
              </a:buClr>
              <a:buFont typeface="Wingdings" pitchFamily="2" charset="2"/>
              <a:buChar char="§"/>
              <a:tabLst>
                <a:tab pos="328613" algn="l"/>
              </a:tabLst>
            </a:pPr>
            <a:r>
              <a:rPr lang="nl-N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hép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lặp</a:t>
            </a: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2000" i="1" dirty="0" err="1">
                <a:solidFill>
                  <a:srgbClr val="DD695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nl-NL" sz="2000" i="1" dirty="0">
                <a:solidFill>
                  <a:srgbClr val="DD695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</a:t>
            </a:r>
            <a:endParaRPr lang="en-VN" sz="2000" dirty="0">
              <a:solidFill>
                <a:srgbClr val="DD695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A0D0458-79F1-A768-D74C-0079EC95D3D6}"/>
              </a:ext>
            </a:extLst>
          </p:cNvPr>
          <p:cNvSpPr/>
          <p:nvPr/>
        </p:nvSpPr>
        <p:spPr>
          <a:xfrm>
            <a:off x="1480008" y="716437"/>
            <a:ext cx="546755" cy="411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1FF17D3-4A6B-6A3F-F461-7A146D85D569}"/>
              </a:ext>
            </a:extLst>
          </p:cNvPr>
          <p:cNvSpPr/>
          <p:nvPr/>
        </p:nvSpPr>
        <p:spPr>
          <a:xfrm>
            <a:off x="1858651" y="1621612"/>
            <a:ext cx="790281" cy="411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20592A3-A295-D78F-87B8-F4490E9A0511}"/>
              </a:ext>
            </a:extLst>
          </p:cNvPr>
          <p:cNvSpPr/>
          <p:nvPr/>
        </p:nvSpPr>
        <p:spPr>
          <a:xfrm>
            <a:off x="4477780" y="2089725"/>
            <a:ext cx="914352" cy="411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27" grpId="0"/>
      <p:bldP spid="29" grpId="0" uiExpand="1" build="p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61986728-65FD-10C6-4254-04C86B8D1CE4}"/>
              </a:ext>
            </a:extLst>
          </p:cNvPr>
          <p:cNvSpPr/>
          <p:nvPr/>
        </p:nvSpPr>
        <p:spPr>
          <a:xfrm>
            <a:off x="2390513" y="1325738"/>
            <a:ext cx="1265275" cy="393876"/>
          </a:xfrm>
          <a:prstGeom prst="roundRect">
            <a:avLst/>
          </a:prstGeom>
          <a:solidFill>
            <a:srgbClr val="DCC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86F5226-3D1B-7AE5-4E7A-009C12AE0FFC}"/>
              </a:ext>
            </a:extLst>
          </p:cNvPr>
          <p:cNvSpPr/>
          <p:nvPr/>
        </p:nvSpPr>
        <p:spPr>
          <a:xfrm>
            <a:off x="2810758" y="491080"/>
            <a:ext cx="1265275" cy="393876"/>
          </a:xfrm>
          <a:prstGeom prst="roundRect">
            <a:avLst/>
          </a:prstGeom>
          <a:solidFill>
            <a:srgbClr val="DCC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CCBB6B-4315-F8AB-6EB6-8F9514FC6487}"/>
              </a:ext>
            </a:extLst>
          </p:cNvPr>
          <p:cNvSpPr txBox="1"/>
          <p:nvPr/>
        </p:nvSpPr>
        <p:spPr>
          <a:xfrm>
            <a:off x="973082" y="0"/>
            <a:ext cx="8170918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21514A"/>
              </a:buClr>
              <a:buFont typeface="+mj-lt"/>
              <a:buAutoNum type="alphaLcPeriod" startAt="2"/>
              <a:tabLst>
                <a:tab pos="1714500" algn="l"/>
              </a:tabLst>
            </a:pP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“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diệt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Kiều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Kiều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khóc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Kiều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mê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Kiều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nét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mực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bỗng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lùi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dĩ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vãng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mầu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diệu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khiến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Go-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rơ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-ki (Gorki)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ngồi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truyện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Phlô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-be (Flaubert),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ảo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Go-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rơ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-ki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giơ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tờ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bí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1800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i="1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467;p48">
            <a:hlinkClick r:id="rId3" action="ppaction://hlinksldjump"/>
            <a:extLst>
              <a:ext uri="{FF2B5EF4-FFF2-40B4-BE49-F238E27FC236}">
                <a16:creationId xmlns:a16="http://schemas.microsoft.com/office/drawing/2014/main" id="{8EA001C9-C670-B5CA-FC8F-417EAAEE56A8}"/>
              </a:ext>
            </a:extLst>
          </p:cNvPr>
          <p:cNvSpPr/>
          <p:nvPr/>
        </p:nvSpPr>
        <p:spPr>
          <a:xfrm>
            <a:off x="369950" y="359900"/>
            <a:ext cx="2235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468;p48">
            <a:hlinkClick r:id="rId4" action="ppaction://hlinksldjump"/>
            <a:extLst>
              <a:ext uri="{FF2B5EF4-FFF2-40B4-BE49-F238E27FC236}">
                <a16:creationId xmlns:a16="http://schemas.microsoft.com/office/drawing/2014/main" id="{5E83F69D-42FB-A89A-9839-41AF26177501}"/>
              </a:ext>
            </a:extLst>
          </p:cNvPr>
          <p:cNvSpPr txBox="1"/>
          <p:nvPr/>
        </p:nvSpPr>
        <p:spPr>
          <a:xfrm>
            <a:off x="172700" y="9311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1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3" name="Google Shape;1469;p48">
            <a:hlinkClick r:id="rId5" action="ppaction://hlinksldjump"/>
            <a:extLst>
              <a:ext uri="{FF2B5EF4-FFF2-40B4-BE49-F238E27FC236}">
                <a16:creationId xmlns:a16="http://schemas.microsoft.com/office/drawing/2014/main" id="{CBB17C63-492A-885B-CF72-33347C856F55}"/>
              </a:ext>
            </a:extLst>
          </p:cNvPr>
          <p:cNvSpPr txBox="1"/>
          <p:nvPr/>
        </p:nvSpPr>
        <p:spPr>
          <a:xfrm>
            <a:off x="172700" y="137493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4" name="Google Shape;1470;p48">
            <a:hlinkClick r:id="" action="ppaction://noaction"/>
            <a:extLst>
              <a:ext uri="{FF2B5EF4-FFF2-40B4-BE49-F238E27FC236}">
                <a16:creationId xmlns:a16="http://schemas.microsoft.com/office/drawing/2014/main" id="{12DAE7F7-96E0-8F83-620F-5BB22E96F422}"/>
              </a:ext>
            </a:extLst>
          </p:cNvPr>
          <p:cNvSpPr txBox="1"/>
          <p:nvPr/>
        </p:nvSpPr>
        <p:spPr>
          <a:xfrm>
            <a:off x="172700" y="18186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5" name="Google Shape;1610;p48">
            <a:extLst>
              <a:ext uri="{FF2B5EF4-FFF2-40B4-BE49-F238E27FC236}">
                <a16:creationId xmlns:a16="http://schemas.microsoft.com/office/drawing/2014/main" id="{C39D4C15-B226-49B2-E97A-441248FBA885}"/>
              </a:ext>
            </a:extLst>
          </p:cNvPr>
          <p:cNvSpPr/>
          <p:nvPr/>
        </p:nvSpPr>
        <p:spPr>
          <a:xfrm rot="2700000">
            <a:off x="341904" y="45340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11;p48">
            <a:extLst>
              <a:ext uri="{FF2B5EF4-FFF2-40B4-BE49-F238E27FC236}">
                <a16:creationId xmlns:a16="http://schemas.microsoft.com/office/drawing/2014/main" id="{2642014B-61CF-C9E1-98B8-FF20C56864B9}"/>
              </a:ext>
            </a:extLst>
          </p:cNvPr>
          <p:cNvSpPr/>
          <p:nvPr/>
        </p:nvSpPr>
        <p:spPr>
          <a:xfrm rot="8100000">
            <a:off x="341911" y="45348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616;p48">
            <a:extLst>
              <a:ext uri="{FF2B5EF4-FFF2-40B4-BE49-F238E27FC236}">
                <a16:creationId xmlns:a16="http://schemas.microsoft.com/office/drawing/2014/main" id="{3AB0B8F6-A57E-0D0A-DC84-19E9E98ABD73}"/>
              </a:ext>
            </a:extLst>
          </p:cNvPr>
          <p:cNvGrpSpPr/>
          <p:nvPr/>
        </p:nvGrpSpPr>
        <p:grpSpPr>
          <a:xfrm>
            <a:off x="314602" y="3435791"/>
            <a:ext cx="278848" cy="132251"/>
            <a:chOff x="395425" y="661226"/>
            <a:chExt cx="278848" cy="132251"/>
          </a:xfrm>
        </p:grpSpPr>
        <p:sp>
          <p:nvSpPr>
            <p:cNvPr id="18" name="Google Shape;1617;p48">
              <a:extLst>
                <a:ext uri="{FF2B5EF4-FFF2-40B4-BE49-F238E27FC236}">
                  <a16:creationId xmlns:a16="http://schemas.microsoft.com/office/drawing/2014/main" id="{35C122AE-C7D0-FCAD-79FB-5C6DC8F95D13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18;p48">
              <a:extLst>
                <a:ext uri="{FF2B5EF4-FFF2-40B4-BE49-F238E27FC236}">
                  <a16:creationId xmlns:a16="http://schemas.microsoft.com/office/drawing/2014/main" id="{2930FB49-367F-89ED-7F93-CCC95C394683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619;p48">
            <a:extLst>
              <a:ext uri="{FF2B5EF4-FFF2-40B4-BE49-F238E27FC236}">
                <a16:creationId xmlns:a16="http://schemas.microsoft.com/office/drawing/2014/main" id="{34565EE7-23E2-8316-C800-46C659FB9D2B}"/>
              </a:ext>
            </a:extLst>
          </p:cNvPr>
          <p:cNvGrpSpPr/>
          <p:nvPr/>
        </p:nvGrpSpPr>
        <p:grpSpPr>
          <a:xfrm flipH="1">
            <a:off x="314602" y="3702491"/>
            <a:ext cx="278848" cy="132251"/>
            <a:chOff x="395425" y="661226"/>
            <a:chExt cx="278848" cy="132251"/>
          </a:xfrm>
        </p:grpSpPr>
        <p:sp>
          <p:nvSpPr>
            <p:cNvPr id="21" name="Google Shape;1620;p48">
              <a:extLst>
                <a:ext uri="{FF2B5EF4-FFF2-40B4-BE49-F238E27FC236}">
                  <a16:creationId xmlns:a16="http://schemas.microsoft.com/office/drawing/2014/main" id="{950C4EC3-5BBE-54F5-1C66-289F6B4718D8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21;p48">
              <a:extLst>
                <a:ext uri="{FF2B5EF4-FFF2-40B4-BE49-F238E27FC236}">
                  <a16:creationId xmlns:a16="http://schemas.microsoft.com/office/drawing/2014/main" id="{D5908F54-ABBF-14D5-7BBA-A4687A964C22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622;p48">
            <a:extLst>
              <a:ext uri="{FF2B5EF4-FFF2-40B4-BE49-F238E27FC236}">
                <a16:creationId xmlns:a16="http://schemas.microsoft.com/office/drawing/2014/main" id="{D0DF2F7D-4A24-EFB5-FF3D-B01FFE53027B}"/>
              </a:ext>
            </a:extLst>
          </p:cNvPr>
          <p:cNvGrpSpPr/>
          <p:nvPr/>
        </p:nvGrpSpPr>
        <p:grpSpPr>
          <a:xfrm>
            <a:off x="334012" y="2930573"/>
            <a:ext cx="240047" cy="228601"/>
            <a:chOff x="1378351" y="1703511"/>
            <a:chExt cx="343759" cy="339271"/>
          </a:xfrm>
        </p:grpSpPr>
        <p:sp>
          <p:nvSpPr>
            <p:cNvPr id="24" name="Google Shape;1623;p48">
              <a:extLst>
                <a:ext uri="{FF2B5EF4-FFF2-40B4-BE49-F238E27FC236}">
                  <a16:creationId xmlns:a16="http://schemas.microsoft.com/office/drawing/2014/main" id="{367BA6D4-781E-82F1-F4EE-0E7D1A07E9E1}"/>
                </a:ext>
              </a:extLst>
            </p:cNvPr>
            <p:cNvSpPr/>
            <p:nvPr/>
          </p:nvSpPr>
          <p:spPr>
            <a:xfrm>
              <a:off x="1531123" y="1842676"/>
              <a:ext cx="39764" cy="39764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1624;p48">
              <a:extLst>
                <a:ext uri="{FF2B5EF4-FFF2-40B4-BE49-F238E27FC236}">
                  <a16:creationId xmlns:a16="http://schemas.microsoft.com/office/drawing/2014/main" id="{2E37046C-CA2D-EAE1-0367-422D562FB27B}"/>
                </a:ext>
              </a:extLst>
            </p:cNvPr>
            <p:cNvSpPr/>
            <p:nvPr/>
          </p:nvSpPr>
          <p:spPr>
            <a:xfrm>
              <a:off x="1378351" y="1703511"/>
              <a:ext cx="343759" cy="167453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1625;p48">
              <a:extLst>
                <a:ext uri="{FF2B5EF4-FFF2-40B4-BE49-F238E27FC236}">
                  <a16:creationId xmlns:a16="http://schemas.microsoft.com/office/drawing/2014/main" id="{3FA6FE7A-8EE6-807F-3F0A-1AEC7A3E8068}"/>
                </a:ext>
              </a:extLst>
            </p:cNvPr>
            <p:cNvSpPr/>
            <p:nvPr/>
          </p:nvSpPr>
          <p:spPr>
            <a:xfrm>
              <a:off x="1419910" y="1775787"/>
              <a:ext cx="260376" cy="266995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1626;p48">
              <a:extLst>
                <a:ext uri="{FF2B5EF4-FFF2-40B4-BE49-F238E27FC236}">
                  <a16:creationId xmlns:a16="http://schemas.microsoft.com/office/drawing/2014/main" id="{EA66C59B-71F9-B10E-DD0D-D9BE85EF6E32}"/>
                </a:ext>
              </a:extLst>
            </p:cNvPr>
            <p:cNvSpPr/>
            <p:nvPr/>
          </p:nvSpPr>
          <p:spPr>
            <a:xfrm>
              <a:off x="1511925" y="1818525"/>
              <a:ext cx="87600" cy="92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1627;p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B85227E-AEC1-2B2D-BED7-BC9F27D175D4}"/>
              </a:ext>
            </a:extLst>
          </p:cNvPr>
          <p:cNvSpPr/>
          <p:nvPr/>
        </p:nvSpPr>
        <p:spPr>
          <a:xfrm>
            <a:off x="342277" y="2935677"/>
            <a:ext cx="2235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629;p4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884013-B8FF-5948-852F-36112B600D99}"/>
              </a:ext>
            </a:extLst>
          </p:cNvPr>
          <p:cNvSpPr/>
          <p:nvPr/>
        </p:nvSpPr>
        <p:spPr>
          <a:xfrm>
            <a:off x="314677" y="34119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630;p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9E001FD-9055-BEAB-7209-BD59143D4284}"/>
              </a:ext>
            </a:extLst>
          </p:cNvPr>
          <p:cNvSpPr/>
          <p:nvPr/>
        </p:nvSpPr>
        <p:spPr>
          <a:xfrm>
            <a:off x="314677" y="36786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6A31923-3345-0ABB-0609-1F66395774EC}"/>
              </a:ext>
            </a:extLst>
          </p:cNvPr>
          <p:cNvSpPr/>
          <p:nvPr/>
        </p:nvSpPr>
        <p:spPr>
          <a:xfrm>
            <a:off x="3885414" y="913237"/>
            <a:ext cx="790281" cy="411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ACADCD-08DF-940C-AFFB-A69D712050A9}"/>
              </a:ext>
            </a:extLst>
          </p:cNvPr>
          <p:cNvSpPr txBox="1"/>
          <p:nvPr/>
        </p:nvSpPr>
        <p:spPr>
          <a:xfrm>
            <a:off x="1205190" y="4519025"/>
            <a:ext cx="7706701" cy="958596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112825"/>
              </a:buClr>
              <a:buFont typeface="Wingdings" pitchFamily="2" charset="2"/>
              <a:buChar char="§"/>
              <a:tabLst>
                <a:tab pos="328613" algn="l"/>
              </a:tabLst>
            </a:pPr>
            <a:r>
              <a:rPr lang="nl-N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hép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endParaRPr lang="nl-NL" sz="2000" i="1" dirty="0">
              <a:solidFill>
                <a:srgbClr val="DD695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112825"/>
              </a:buClr>
              <a:buFont typeface="Wingdings" pitchFamily="2" charset="2"/>
              <a:buChar char="§"/>
              <a:tabLst>
                <a:tab pos="328613" algn="l"/>
              </a:tabLst>
            </a:pPr>
            <a:endParaRPr lang="nl-NL" sz="2000" dirty="0">
              <a:solidFill>
                <a:srgbClr val="DD695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112825"/>
              </a:buClr>
              <a:buFont typeface="Wingdings" pitchFamily="2" charset="2"/>
              <a:buChar char="§"/>
              <a:tabLst>
                <a:tab pos="328613" algn="l"/>
              </a:tabLst>
            </a:pPr>
            <a:r>
              <a:rPr lang="nl-N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hép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lặp</a:t>
            </a: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2000" i="1" dirty="0" err="1">
                <a:solidFill>
                  <a:srgbClr val="DD695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nl-NL" sz="2000" i="1" dirty="0">
                <a:solidFill>
                  <a:srgbClr val="DD695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DD695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nl-NL" sz="2000" i="1" dirty="0">
                <a:solidFill>
                  <a:srgbClr val="DD695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solidFill>
                  <a:srgbClr val="DD695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nl-NL" sz="2000" i="1" dirty="0">
                <a:solidFill>
                  <a:srgbClr val="DD695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solidFill>
                  <a:srgbClr val="DD695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endParaRPr lang="en-VN" sz="2000" dirty="0">
              <a:solidFill>
                <a:srgbClr val="DD695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07760D3-48B3-2F5D-4E6F-5F4E36BAC02C}"/>
              </a:ext>
            </a:extLst>
          </p:cNvPr>
          <p:cNvCxnSpPr/>
          <p:nvPr/>
        </p:nvCxnSpPr>
        <p:spPr>
          <a:xfrm>
            <a:off x="8804635" y="435310"/>
            <a:ext cx="263951" cy="0"/>
          </a:xfrm>
          <a:prstGeom prst="line">
            <a:avLst/>
          </a:prstGeom>
          <a:ln w="28575">
            <a:solidFill>
              <a:srgbClr val="DD6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39A6B7-D419-6DBD-B218-DE44559CE89C}"/>
              </a:ext>
            </a:extLst>
          </p:cNvPr>
          <p:cNvCxnSpPr>
            <a:cxnSpLocks/>
          </p:cNvCxnSpPr>
          <p:nvPr/>
        </p:nvCxnSpPr>
        <p:spPr>
          <a:xfrm>
            <a:off x="1519286" y="823381"/>
            <a:ext cx="488623" cy="0"/>
          </a:xfrm>
          <a:prstGeom prst="line">
            <a:avLst/>
          </a:prstGeom>
          <a:ln w="28575">
            <a:solidFill>
              <a:srgbClr val="DD6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31BD4A8-898F-67FF-B673-88CC7EE08B5E}"/>
              </a:ext>
            </a:extLst>
          </p:cNvPr>
          <p:cNvCxnSpPr>
            <a:cxnSpLocks/>
          </p:cNvCxnSpPr>
          <p:nvPr/>
        </p:nvCxnSpPr>
        <p:spPr>
          <a:xfrm>
            <a:off x="5058540" y="823381"/>
            <a:ext cx="814359" cy="0"/>
          </a:xfrm>
          <a:prstGeom prst="line">
            <a:avLst/>
          </a:prstGeom>
          <a:ln w="28575">
            <a:solidFill>
              <a:srgbClr val="DD6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5F4D4B1-D498-FFB8-870C-1C84106B68F7}"/>
              </a:ext>
            </a:extLst>
          </p:cNvPr>
          <p:cNvCxnSpPr>
            <a:cxnSpLocks/>
          </p:cNvCxnSpPr>
          <p:nvPr/>
        </p:nvCxnSpPr>
        <p:spPr>
          <a:xfrm>
            <a:off x="5872899" y="1239731"/>
            <a:ext cx="814359" cy="0"/>
          </a:xfrm>
          <a:prstGeom prst="line">
            <a:avLst/>
          </a:prstGeom>
          <a:ln w="28575">
            <a:solidFill>
              <a:srgbClr val="DD6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9B1A65-85AA-E174-6655-1353D5E55179}"/>
              </a:ext>
            </a:extLst>
          </p:cNvPr>
          <p:cNvCxnSpPr>
            <a:cxnSpLocks/>
          </p:cNvCxnSpPr>
          <p:nvPr/>
        </p:nvCxnSpPr>
        <p:spPr>
          <a:xfrm>
            <a:off x="8199199" y="1227268"/>
            <a:ext cx="814359" cy="0"/>
          </a:xfrm>
          <a:prstGeom prst="line">
            <a:avLst/>
          </a:prstGeom>
          <a:ln w="28575">
            <a:solidFill>
              <a:srgbClr val="DD69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10" grpId="0"/>
      <p:bldP spid="32" grpId="0" animBg="1"/>
      <p:bldP spid="3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Google Shape;1936;p53"/>
          <p:cNvGrpSpPr/>
          <p:nvPr/>
        </p:nvGrpSpPr>
        <p:grpSpPr>
          <a:xfrm flipH="1">
            <a:off x="1624800" y="1235812"/>
            <a:ext cx="3802500" cy="3364986"/>
            <a:chOff x="1762150" y="1422675"/>
            <a:chExt cx="4581325" cy="4054200"/>
          </a:xfrm>
        </p:grpSpPr>
        <p:sp>
          <p:nvSpPr>
            <p:cNvPr id="1937" name="Google Shape;1937;p53"/>
            <p:cNvSpPr/>
            <p:nvPr/>
          </p:nvSpPr>
          <p:spPr>
            <a:xfrm>
              <a:off x="5158900" y="5136300"/>
              <a:ext cx="1098700" cy="257675"/>
            </a:xfrm>
            <a:custGeom>
              <a:avLst/>
              <a:gdLst/>
              <a:ahLst/>
              <a:cxnLst/>
              <a:rect l="l" t="t" r="r" b="b"/>
              <a:pathLst>
                <a:path w="43948" h="10307" extrusionOk="0">
                  <a:moveTo>
                    <a:pt x="21915" y="0"/>
                  </a:moveTo>
                  <a:lnTo>
                    <a:pt x="17532" y="119"/>
                  </a:lnTo>
                  <a:lnTo>
                    <a:pt x="13386" y="474"/>
                  </a:lnTo>
                  <a:lnTo>
                    <a:pt x="9714" y="948"/>
                  </a:lnTo>
                  <a:lnTo>
                    <a:pt x="6397" y="1540"/>
                  </a:lnTo>
                  <a:lnTo>
                    <a:pt x="4976" y="1896"/>
                  </a:lnTo>
                  <a:lnTo>
                    <a:pt x="3791" y="2251"/>
                  </a:lnTo>
                  <a:lnTo>
                    <a:pt x="2606" y="2725"/>
                  </a:lnTo>
                  <a:lnTo>
                    <a:pt x="1777" y="3199"/>
                  </a:lnTo>
                  <a:lnTo>
                    <a:pt x="948" y="3673"/>
                  </a:lnTo>
                  <a:lnTo>
                    <a:pt x="474" y="4146"/>
                  </a:lnTo>
                  <a:lnTo>
                    <a:pt x="119" y="4620"/>
                  </a:lnTo>
                  <a:lnTo>
                    <a:pt x="0" y="5213"/>
                  </a:lnTo>
                  <a:lnTo>
                    <a:pt x="119" y="5686"/>
                  </a:lnTo>
                  <a:lnTo>
                    <a:pt x="474" y="6279"/>
                  </a:lnTo>
                  <a:lnTo>
                    <a:pt x="948" y="6753"/>
                  </a:lnTo>
                  <a:lnTo>
                    <a:pt x="1777" y="7226"/>
                  </a:lnTo>
                  <a:lnTo>
                    <a:pt x="2606" y="7700"/>
                  </a:lnTo>
                  <a:lnTo>
                    <a:pt x="3791" y="8056"/>
                  </a:lnTo>
                  <a:lnTo>
                    <a:pt x="4976" y="8411"/>
                  </a:lnTo>
                  <a:lnTo>
                    <a:pt x="6397" y="8885"/>
                  </a:lnTo>
                  <a:lnTo>
                    <a:pt x="9714" y="9477"/>
                  </a:lnTo>
                  <a:lnTo>
                    <a:pt x="13386" y="9951"/>
                  </a:lnTo>
                  <a:lnTo>
                    <a:pt x="17532" y="10188"/>
                  </a:lnTo>
                  <a:lnTo>
                    <a:pt x="21915" y="10306"/>
                  </a:lnTo>
                  <a:lnTo>
                    <a:pt x="26416" y="10188"/>
                  </a:lnTo>
                  <a:lnTo>
                    <a:pt x="30562" y="9951"/>
                  </a:lnTo>
                  <a:lnTo>
                    <a:pt x="34234" y="9477"/>
                  </a:lnTo>
                  <a:lnTo>
                    <a:pt x="37551" y="8885"/>
                  </a:lnTo>
                  <a:lnTo>
                    <a:pt x="38973" y="8411"/>
                  </a:lnTo>
                  <a:lnTo>
                    <a:pt x="40157" y="8056"/>
                  </a:lnTo>
                  <a:lnTo>
                    <a:pt x="41223" y="7700"/>
                  </a:lnTo>
                  <a:lnTo>
                    <a:pt x="42171" y="7226"/>
                  </a:lnTo>
                  <a:lnTo>
                    <a:pt x="43000" y="6753"/>
                  </a:lnTo>
                  <a:lnTo>
                    <a:pt x="43474" y="6279"/>
                  </a:lnTo>
                  <a:lnTo>
                    <a:pt x="43829" y="5686"/>
                  </a:lnTo>
                  <a:lnTo>
                    <a:pt x="43948" y="5213"/>
                  </a:lnTo>
                  <a:lnTo>
                    <a:pt x="43829" y="4620"/>
                  </a:lnTo>
                  <a:lnTo>
                    <a:pt x="43474" y="4146"/>
                  </a:lnTo>
                  <a:lnTo>
                    <a:pt x="43000" y="3673"/>
                  </a:lnTo>
                  <a:lnTo>
                    <a:pt x="42171" y="3199"/>
                  </a:lnTo>
                  <a:lnTo>
                    <a:pt x="41223" y="2725"/>
                  </a:lnTo>
                  <a:lnTo>
                    <a:pt x="40157" y="2251"/>
                  </a:lnTo>
                  <a:lnTo>
                    <a:pt x="38973" y="1896"/>
                  </a:lnTo>
                  <a:lnTo>
                    <a:pt x="37551" y="1540"/>
                  </a:lnTo>
                  <a:lnTo>
                    <a:pt x="34234" y="948"/>
                  </a:lnTo>
                  <a:lnTo>
                    <a:pt x="30562" y="474"/>
                  </a:lnTo>
                  <a:lnTo>
                    <a:pt x="26416" y="119"/>
                  </a:lnTo>
                  <a:lnTo>
                    <a:pt x="21915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3"/>
            <p:cNvSpPr/>
            <p:nvPr/>
          </p:nvSpPr>
          <p:spPr>
            <a:xfrm>
              <a:off x="2007950" y="4689125"/>
              <a:ext cx="3808400" cy="479775"/>
            </a:xfrm>
            <a:custGeom>
              <a:avLst/>
              <a:gdLst/>
              <a:ahLst/>
              <a:cxnLst/>
              <a:rect l="l" t="t" r="r" b="b"/>
              <a:pathLst>
                <a:path w="152336" h="19191" extrusionOk="0">
                  <a:moveTo>
                    <a:pt x="76168" y="1"/>
                  </a:moveTo>
                  <a:lnTo>
                    <a:pt x="68350" y="119"/>
                  </a:lnTo>
                  <a:lnTo>
                    <a:pt x="60769" y="237"/>
                  </a:lnTo>
                  <a:lnTo>
                    <a:pt x="53543" y="474"/>
                  </a:lnTo>
                  <a:lnTo>
                    <a:pt x="46554" y="830"/>
                  </a:lnTo>
                  <a:lnTo>
                    <a:pt x="39802" y="1185"/>
                  </a:lnTo>
                  <a:lnTo>
                    <a:pt x="33524" y="1659"/>
                  </a:lnTo>
                  <a:lnTo>
                    <a:pt x="27720" y="2251"/>
                  </a:lnTo>
                  <a:lnTo>
                    <a:pt x="22271" y="2843"/>
                  </a:lnTo>
                  <a:lnTo>
                    <a:pt x="17414" y="3554"/>
                  </a:lnTo>
                  <a:lnTo>
                    <a:pt x="13031" y="4265"/>
                  </a:lnTo>
                  <a:lnTo>
                    <a:pt x="9240" y="5094"/>
                  </a:lnTo>
                  <a:lnTo>
                    <a:pt x="5924" y="5923"/>
                  </a:lnTo>
                  <a:lnTo>
                    <a:pt x="3436" y="6753"/>
                  </a:lnTo>
                  <a:lnTo>
                    <a:pt x="2370" y="7226"/>
                  </a:lnTo>
                  <a:lnTo>
                    <a:pt x="1541" y="7700"/>
                  </a:lnTo>
                  <a:lnTo>
                    <a:pt x="830" y="8174"/>
                  </a:lnTo>
                  <a:lnTo>
                    <a:pt x="356" y="8648"/>
                  </a:lnTo>
                  <a:lnTo>
                    <a:pt x="119" y="9122"/>
                  </a:lnTo>
                  <a:lnTo>
                    <a:pt x="1" y="9596"/>
                  </a:lnTo>
                  <a:lnTo>
                    <a:pt x="119" y="10069"/>
                  </a:lnTo>
                  <a:lnTo>
                    <a:pt x="356" y="10543"/>
                  </a:lnTo>
                  <a:lnTo>
                    <a:pt x="830" y="11135"/>
                  </a:lnTo>
                  <a:lnTo>
                    <a:pt x="1541" y="11491"/>
                  </a:lnTo>
                  <a:lnTo>
                    <a:pt x="2370" y="11965"/>
                  </a:lnTo>
                  <a:lnTo>
                    <a:pt x="3436" y="12438"/>
                  </a:lnTo>
                  <a:lnTo>
                    <a:pt x="5924" y="13386"/>
                  </a:lnTo>
                  <a:lnTo>
                    <a:pt x="9240" y="14215"/>
                  </a:lnTo>
                  <a:lnTo>
                    <a:pt x="13031" y="14926"/>
                  </a:lnTo>
                  <a:lnTo>
                    <a:pt x="17414" y="15755"/>
                  </a:lnTo>
                  <a:lnTo>
                    <a:pt x="22271" y="16348"/>
                  </a:lnTo>
                  <a:lnTo>
                    <a:pt x="27720" y="17058"/>
                  </a:lnTo>
                  <a:lnTo>
                    <a:pt x="33524" y="17532"/>
                  </a:lnTo>
                  <a:lnTo>
                    <a:pt x="39802" y="18006"/>
                  </a:lnTo>
                  <a:lnTo>
                    <a:pt x="46554" y="18480"/>
                  </a:lnTo>
                  <a:lnTo>
                    <a:pt x="53543" y="18717"/>
                  </a:lnTo>
                  <a:lnTo>
                    <a:pt x="60769" y="18954"/>
                  </a:lnTo>
                  <a:lnTo>
                    <a:pt x="68350" y="19191"/>
                  </a:lnTo>
                  <a:lnTo>
                    <a:pt x="83986" y="19191"/>
                  </a:lnTo>
                  <a:lnTo>
                    <a:pt x="91449" y="18954"/>
                  </a:lnTo>
                  <a:lnTo>
                    <a:pt x="98793" y="18717"/>
                  </a:lnTo>
                  <a:lnTo>
                    <a:pt x="105782" y="18480"/>
                  </a:lnTo>
                  <a:lnTo>
                    <a:pt x="112416" y="18006"/>
                  </a:lnTo>
                  <a:lnTo>
                    <a:pt x="118694" y="17532"/>
                  </a:lnTo>
                  <a:lnTo>
                    <a:pt x="124617" y="17058"/>
                  </a:lnTo>
                  <a:lnTo>
                    <a:pt x="130066" y="16348"/>
                  </a:lnTo>
                  <a:lnTo>
                    <a:pt x="134923" y="15755"/>
                  </a:lnTo>
                  <a:lnTo>
                    <a:pt x="139306" y="14926"/>
                  </a:lnTo>
                  <a:lnTo>
                    <a:pt x="143096" y="14215"/>
                  </a:lnTo>
                  <a:lnTo>
                    <a:pt x="146294" y="13386"/>
                  </a:lnTo>
                  <a:lnTo>
                    <a:pt x="148901" y="12438"/>
                  </a:lnTo>
                  <a:lnTo>
                    <a:pt x="149967" y="11965"/>
                  </a:lnTo>
                  <a:lnTo>
                    <a:pt x="150796" y="11491"/>
                  </a:lnTo>
                  <a:lnTo>
                    <a:pt x="151388" y="11135"/>
                  </a:lnTo>
                  <a:lnTo>
                    <a:pt x="151980" y="10543"/>
                  </a:lnTo>
                  <a:lnTo>
                    <a:pt x="152217" y="10069"/>
                  </a:lnTo>
                  <a:lnTo>
                    <a:pt x="152336" y="9596"/>
                  </a:lnTo>
                  <a:lnTo>
                    <a:pt x="152217" y="9122"/>
                  </a:lnTo>
                  <a:lnTo>
                    <a:pt x="151980" y="8648"/>
                  </a:lnTo>
                  <a:lnTo>
                    <a:pt x="151388" y="8174"/>
                  </a:lnTo>
                  <a:lnTo>
                    <a:pt x="150796" y="7700"/>
                  </a:lnTo>
                  <a:lnTo>
                    <a:pt x="149967" y="7226"/>
                  </a:lnTo>
                  <a:lnTo>
                    <a:pt x="148901" y="6753"/>
                  </a:lnTo>
                  <a:lnTo>
                    <a:pt x="146294" y="5923"/>
                  </a:lnTo>
                  <a:lnTo>
                    <a:pt x="143096" y="5094"/>
                  </a:lnTo>
                  <a:lnTo>
                    <a:pt x="139306" y="4265"/>
                  </a:lnTo>
                  <a:lnTo>
                    <a:pt x="134923" y="3554"/>
                  </a:lnTo>
                  <a:lnTo>
                    <a:pt x="130066" y="2843"/>
                  </a:lnTo>
                  <a:lnTo>
                    <a:pt x="124617" y="2251"/>
                  </a:lnTo>
                  <a:lnTo>
                    <a:pt x="118694" y="1659"/>
                  </a:lnTo>
                  <a:lnTo>
                    <a:pt x="112416" y="1185"/>
                  </a:lnTo>
                  <a:lnTo>
                    <a:pt x="105782" y="830"/>
                  </a:lnTo>
                  <a:lnTo>
                    <a:pt x="98793" y="474"/>
                  </a:lnTo>
                  <a:lnTo>
                    <a:pt x="91449" y="237"/>
                  </a:lnTo>
                  <a:lnTo>
                    <a:pt x="83986" y="119"/>
                  </a:lnTo>
                  <a:lnTo>
                    <a:pt x="76168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3"/>
            <p:cNvSpPr/>
            <p:nvPr/>
          </p:nvSpPr>
          <p:spPr>
            <a:xfrm>
              <a:off x="1762150" y="4997125"/>
              <a:ext cx="3808400" cy="479750"/>
            </a:xfrm>
            <a:custGeom>
              <a:avLst/>
              <a:gdLst/>
              <a:ahLst/>
              <a:cxnLst/>
              <a:rect l="l" t="t" r="r" b="b"/>
              <a:pathLst>
                <a:path w="152336" h="19190" extrusionOk="0">
                  <a:moveTo>
                    <a:pt x="76168" y="0"/>
                  </a:moveTo>
                  <a:lnTo>
                    <a:pt x="68350" y="118"/>
                  </a:lnTo>
                  <a:lnTo>
                    <a:pt x="60769" y="237"/>
                  </a:lnTo>
                  <a:lnTo>
                    <a:pt x="53543" y="474"/>
                  </a:lnTo>
                  <a:lnTo>
                    <a:pt x="46554" y="829"/>
                  </a:lnTo>
                  <a:lnTo>
                    <a:pt x="39802" y="1185"/>
                  </a:lnTo>
                  <a:lnTo>
                    <a:pt x="33524" y="1658"/>
                  </a:lnTo>
                  <a:lnTo>
                    <a:pt x="27720" y="2251"/>
                  </a:lnTo>
                  <a:lnTo>
                    <a:pt x="22271" y="2843"/>
                  </a:lnTo>
                  <a:lnTo>
                    <a:pt x="17414" y="3554"/>
                  </a:lnTo>
                  <a:lnTo>
                    <a:pt x="13031" y="4264"/>
                  </a:lnTo>
                  <a:lnTo>
                    <a:pt x="9122" y="5094"/>
                  </a:lnTo>
                  <a:lnTo>
                    <a:pt x="5924" y="5923"/>
                  </a:lnTo>
                  <a:lnTo>
                    <a:pt x="3436" y="6752"/>
                  </a:lnTo>
                  <a:lnTo>
                    <a:pt x="2370" y="7226"/>
                  </a:lnTo>
                  <a:lnTo>
                    <a:pt x="1541" y="7700"/>
                  </a:lnTo>
                  <a:lnTo>
                    <a:pt x="830" y="8174"/>
                  </a:lnTo>
                  <a:lnTo>
                    <a:pt x="356" y="8647"/>
                  </a:lnTo>
                  <a:lnTo>
                    <a:pt x="119" y="9121"/>
                  </a:lnTo>
                  <a:lnTo>
                    <a:pt x="1" y="9595"/>
                  </a:lnTo>
                  <a:lnTo>
                    <a:pt x="119" y="10069"/>
                  </a:lnTo>
                  <a:lnTo>
                    <a:pt x="356" y="10543"/>
                  </a:lnTo>
                  <a:lnTo>
                    <a:pt x="830" y="11135"/>
                  </a:lnTo>
                  <a:lnTo>
                    <a:pt x="1541" y="11490"/>
                  </a:lnTo>
                  <a:lnTo>
                    <a:pt x="2370" y="11964"/>
                  </a:lnTo>
                  <a:lnTo>
                    <a:pt x="3436" y="12438"/>
                  </a:lnTo>
                  <a:lnTo>
                    <a:pt x="5924" y="13386"/>
                  </a:lnTo>
                  <a:lnTo>
                    <a:pt x="9122" y="14215"/>
                  </a:lnTo>
                  <a:lnTo>
                    <a:pt x="13031" y="14926"/>
                  </a:lnTo>
                  <a:lnTo>
                    <a:pt x="17414" y="15755"/>
                  </a:lnTo>
                  <a:lnTo>
                    <a:pt x="22271" y="16347"/>
                  </a:lnTo>
                  <a:lnTo>
                    <a:pt x="27720" y="17058"/>
                  </a:lnTo>
                  <a:lnTo>
                    <a:pt x="33524" y="17532"/>
                  </a:lnTo>
                  <a:lnTo>
                    <a:pt x="39802" y="18005"/>
                  </a:lnTo>
                  <a:lnTo>
                    <a:pt x="46554" y="18479"/>
                  </a:lnTo>
                  <a:lnTo>
                    <a:pt x="53543" y="18716"/>
                  </a:lnTo>
                  <a:lnTo>
                    <a:pt x="60769" y="18953"/>
                  </a:lnTo>
                  <a:lnTo>
                    <a:pt x="68350" y="19190"/>
                  </a:lnTo>
                  <a:lnTo>
                    <a:pt x="83986" y="19190"/>
                  </a:lnTo>
                  <a:lnTo>
                    <a:pt x="91449" y="18953"/>
                  </a:lnTo>
                  <a:lnTo>
                    <a:pt x="98794" y="18716"/>
                  </a:lnTo>
                  <a:lnTo>
                    <a:pt x="105782" y="18479"/>
                  </a:lnTo>
                  <a:lnTo>
                    <a:pt x="112416" y="18005"/>
                  </a:lnTo>
                  <a:lnTo>
                    <a:pt x="118694" y="17532"/>
                  </a:lnTo>
                  <a:lnTo>
                    <a:pt x="124617" y="17058"/>
                  </a:lnTo>
                  <a:lnTo>
                    <a:pt x="129948" y="16347"/>
                  </a:lnTo>
                  <a:lnTo>
                    <a:pt x="134923" y="15755"/>
                  </a:lnTo>
                  <a:lnTo>
                    <a:pt x="139306" y="14926"/>
                  </a:lnTo>
                  <a:lnTo>
                    <a:pt x="143096" y="14215"/>
                  </a:lnTo>
                  <a:lnTo>
                    <a:pt x="146295" y="13386"/>
                  </a:lnTo>
                  <a:lnTo>
                    <a:pt x="148901" y="12438"/>
                  </a:lnTo>
                  <a:lnTo>
                    <a:pt x="149967" y="11964"/>
                  </a:lnTo>
                  <a:lnTo>
                    <a:pt x="150796" y="11490"/>
                  </a:lnTo>
                  <a:lnTo>
                    <a:pt x="151388" y="11135"/>
                  </a:lnTo>
                  <a:lnTo>
                    <a:pt x="151862" y="10543"/>
                  </a:lnTo>
                  <a:lnTo>
                    <a:pt x="152217" y="10069"/>
                  </a:lnTo>
                  <a:lnTo>
                    <a:pt x="152336" y="9595"/>
                  </a:lnTo>
                  <a:lnTo>
                    <a:pt x="152217" y="9121"/>
                  </a:lnTo>
                  <a:lnTo>
                    <a:pt x="151862" y="8647"/>
                  </a:lnTo>
                  <a:lnTo>
                    <a:pt x="151388" y="8174"/>
                  </a:lnTo>
                  <a:lnTo>
                    <a:pt x="150796" y="7700"/>
                  </a:lnTo>
                  <a:lnTo>
                    <a:pt x="149967" y="7226"/>
                  </a:lnTo>
                  <a:lnTo>
                    <a:pt x="148901" y="6752"/>
                  </a:lnTo>
                  <a:lnTo>
                    <a:pt x="146295" y="5923"/>
                  </a:lnTo>
                  <a:lnTo>
                    <a:pt x="143096" y="5094"/>
                  </a:lnTo>
                  <a:lnTo>
                    <a:pt x="139306" y="4264"/>
                  </a:lnTo>
                  <a:lnTo>
                    <a:pt x="134923" y="3554"/>
                  </a:lnTo>
                  <a:lnTo>
                    <a:pt x="129948" y="2843"/>
                  </a:lnTo>
                  <a:lnTo>
                    <a:pt x="124617" y="2251"/>
                  </a:lnTo>
                  <a:lnTo>
                    <a:pt x="118694" y="1658"/>
                  </a:lnTo>
                  <a:lnTo>
                    <a:pt x="112416" y="1185"/>
                  </a:lnTo>
                  <a:lnTo>
                    <a:pt x="105782" y="829"/>
                  </a:lnTo>
                  <a:lnTo>
                    <a:pt x="98794" y="474"/>
                  </a:lnTo>
                  <a:lnTo>
                    <a:pt x="91449" y="237"/>
                  </a:lnTo>
                  <a:lnTo>
                    <a:pt x="83986" y="118"/>
                  </a:lnTo>
                  <a:lnTo>
                    <a:pt x="76168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3"/>
            <p:cNvSpPr/>
            <p:nvPr/>
          </p:nvSpPr>
          <p:spPr>
            <a:xfrm>
              <a:off x="4856825" y="3578600"/>
              <a:ext cx="716700" cy="390925"/>
            </a:xfrm>
            <a:custGeom>
              <a:avLst/>
              <a:gdLst/>
              <a:ahLst/>
              <a:cxnLst/>
              <a:rect l="l" t="t" r="r" b="b"/>
              <a:pathLst>
                <a:path w="28668" h="15637" extrusionOk="0">
                  <a:moveTo>
                    <a:pt x="1" y="0"/>
                  </a:moveTo>
                  <a:lnTo>
                    <a:pt x="7108" y="4028"/>
                  </a:lnTo>
                  <a:lnTo>
                    <a:pt x="14216" y="8055"/>
                  </a:lnTo>
                  <a:lnTo>
                    <a:pt x="21441" y="11846"/>
                  </a:lnTo>
                  <a:lnTo>
                    <a:pt x="24995" y="13741"/>
                  </a:lnTo>
                  <a:lnTo>
                    <a:pt x="28667" y="15637"/>
                  </a:lnTo>
                  <a:lnTo>
                    <a:pt x="28667" y="15637"/>
                  </a:lnTo>
                  <a:lnTo>
                    <a:pt x="25114" y="13623"/>
                  </a:lnTo>
                  <a:lnTo>
                    <a:pt x="21560" y="11609"/>
                  </a:lnTo>
                  <a:lnTo>
                    <a:pt x="14453" y="7581"/>
                  </a:lnTo>
                  <a:lnTo>
                    <a:pt x="7227" y="37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3"/>
            <p:cNvSpPr/>
            <p:nvPr/>
          </p:nvSpPr>
          <p:spPr>
            <a:xfrm>
              <a:off x="4856825" y="3578600"/>
              <a:ext cx="666350" cy="349475"/>
            </a:xfrm>
            <a:custGeom>
              <a:avLst/>
              <a:gdLst/>
              <a:ahLst/>
              <a:cxnLst/>
              <a:rect l="l" t="t" r="r" b="b"/>
              <a:pathLst>
                <a:path w="26654" h="13979" extrusionOk="0">
                  <a:moveTo>
                    <a:pt x="26654" y="0"/>
                  </a:moveTo>
                  <a:lnTo>
                    <a:pt x="19902" y="3317"/>
                  </a:lnTo>
                  <a:lnTo>
                    <a:pt x="13268" y="6752"/>
                  </a:lnTo>
                  <a:lnTo>
                    <a:pt x="6634" y="10306"/>
                  </a:lnTo>
                  <a:lnTo>
                    <a:pt x="3318" y="12083"/>
                  </a:lnTo>
                  <a:lnTo>
                    <a:pt x="1" y="13978"/>
                  </a:lnTo>
                  <a:lnTo>
                    <a:pt x="3436" y="12320"/>
                  </a:lnTo>
                  <a:lnTo>
                    <a:pt x="6753" y="10661"/>
                  </a:lnTo>
                  <a:lnTo>
                    <a:pt x="13386" y="7226"/>
                  </a:lnTo>
                  <a:lnTo>
                    <a:pt x="20020" y="3672"/>
                  </a:lnTo>
                  <a:lnTo>
                    <a:pt x="26654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3"/>
            <p:cNvSpPr/>
            <p:nvPr/>
          </p:nvSpPr>
          <p:spPr>
            <a:xfrm>
              <a:off x="4178675" y="3578600"/>
              <a:ext cx="716675" cy="390925"/>
            </a:xfrm>
            <a:custGeom>
              <a:avLst/>
              <a:gdLst/>
              <a:ahLst/>
              <a:cxnLst/>
              <a:rect l="l" t="t" r="r" b="b"/>
              <a:pathLst>
                <a:path w="28667" h="15637" extrusionOk="0">
                  <a:moveTo>
                    <a:pt x="0" y="0"/>
                  </a:moveTo>
                  <a:lnTo>
                    <a:pt x="7108" y="4028"/>
                  </a:lnTo>
                  <a:lnTo>
                    <a:pt x="14215" y="8055"/>
                  </a:lnTo>
                  <a:lnTo>
                    <a:pt x="21441" y="11846"/>
                  </a:lnTo>
                  <a:lnTo>
                    <a:pt x="25113" y="13741"/>
                  </a:lnTo>
                  <a:lnTo>
                    <a:pt x="28667" y="15637"/>
                  </a:lnTo>
                  <a:lnTo>
                    <a:pt x="25232" y="13623"/>
                  </a:lnTo>
                  <a:lnTo>
                    <a:pt x="21678" y="11609"/>
                  </a:lnTo>
                  <a:lnTo>
                    <a:pt x="14452" y="7581"/>
                  </a:lnTo>
                  <a:lnTo>
                    <a:pt x="7226" y="3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3"/>
            <p:cNvSpPr/>
            <p:nvPr/>
          </p:nvSpPr>
          <p:spPr>
            <a:xfrm>
              <a:off x="4178675" y="3578600"/>
              <a:ext cx="666350" cy="349475"/>
            </a:xfrm>
            <a:custGeom>
              <a:avLst/>
              <a:gdLst/>
              <a:ahLst/>
              <a:cxnLst/>
              <a:rect l="l" t="t" r="r" b="b"/>
              <a:pathLst>
                <a:path w="26654" h="13979" extrusionOk="0">
                  <a:moveTo>
                    <a:pt x="26653" y="0"/>
                  </a:moveTo>
                  <a:lnTo>
                    <a:pt x="19901" y="3317"/>
                  </a:lnTo>
                  <a:lnTo>
                    <a:pt x="13267" y="6752"/>
                  </a:lnTo>
                  <a:lnTo>
                    <a:pt x="6634" y="10306"/>
                  </a:lnTo>
                  <a:lnTo>
                    <a:pt x="3317" y="12083"/>
                  </a:lnTo>
                  <a:lnTo>
                    <a:pt x="0" y="13978"/>
                  </a:lnTo>
                  <a:lnTo>
                    <a:pt x="3436" y="12320"/>
                  </a:lnTo>
                  <a:lnTo>
                    <a:pt x="6752" y="10661"/>
                  </a:lnTo>
                  <a:lnTo>
                    <a:pt x="13504" y="7226"/>
                  </a:lnTo>
                  <a:lnTo>
                    <a:pt x="20138" y="3672"/>
                  </a:lnTo>
                  <a:lnTo>
                    <a:pt x="26653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3"/>
            <p:cNvSpPr/>
            <p:nvPr/>
          </p:nvSpPr>
          <p:spPr>
            <a:xfrm>
              <a:off x="3986175" y="3483825"/>
              <a:ext cx="316900" cy="1528125"/>
            </a:xfrm>
            <a:custGeom>
              <a:avLst/>
              <a:gdLst/>
              <a:ahLst/>
              <a:cxnLst/>
              <a:rect l="l" t="t" r="r" b="b"/>
              <a:pathLst>
                <a:path w="12676" h="61125" extrusionOk="0">
                  <a:moveTo>
                    <a:pt x="8056" y="1"/>
                  </a:moveTo>
                  <a:lnTo>
                    <a:pt x="6990" y="8648"/>
                  </a:lnTo>
                  <a:lnTo>
                    <a:pt x="1" y="61124"/>
                  </a:lnTo>
                  <a:lnTo>
                    <a:pt x="1541" y="61124"/>
                  </a:lnTo>
                  <a:lnTo>
                    <a:pt x="11254" y="8648"/>
                  </a:lnTo>
                  <a:lnTo>
                    <a:pt x="12676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3"/>
            <p:cNvSpPr/>
            <p:nvPr/>
          </p:nvSpPr>
          <p:spPr>
            <a:xfrm>
              <a:off x="4160900" y="3483825"/>
              <a:ext cx="142175" cy="216200"/>
            </a:xfrm>
            <a:custGeom>
              <a:avLst/>
              <a:gdLst/>
              <a:ahLst/>
              <a:cxnLst/>
              <a:rect l="l" t="t" r="r" b="b"/>
              <a:pathLst>
                <a:path w="5687" h="8648" extrusionOk="0">
                  <a:moveTo>
                    <a:pt x="1067" y="1"/>
                  </a:moveTo>
                  <a:lnTo>
                    <a:pt x="1" y="8648"/>
                  </a:lnTo>
                  <a:lnTo>
                    <a:pt x="4265" y="8648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3"/>
            <p:cNvSpPr/>
            <p:nvPr/>
          </p:nvSpPr>
          <p:spPr>
            <a:xfrm>
              <a:off x="4747250" y="3483825"/>
              <a:ext cx="319875" cy="1528125"/>
            </a:xfrm>
            <a:custGeom>
              <a:avLst/>
              <a:gdLst/>
              <a:ahLst/>
              <a:cxnLst/>
              <a:rect l="l" t="t" r="r" b="b"/>
              <a:pathLst>
                <a:path w="12795" h="61125" extrusionOk="0">
                  <a:moveTo>
                    <a:pt x="1" y="1"/>
                  </a:moveTo>
                  <a:lnTo>
                    <a:pt x="1422" y="8648"/>
                  </a:lnTo>
                  <a:lnTo>
                    <a:pt x="11136" y="61124"/>
                  </a:lnTo>
                  <a:lnTo>
                    <a:pt x="12794" y="61124"/>
                  </a:lnTo>
                  <a:lnTo>
                    <a:pt x="5687" y="8648"/>
                  </a:lnTo>
                  <a:lnTo>
                    <a:pt x="4621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3"/>
            <p:cNvSpPr/>
            <p:nvPr/>
          </p:nvSpPr>
          <p:spPr>
            <a:xfrm>
              <a:off x="4747250" y="3483825"/>
              <a:ext cx="142175" cy="216200"/>
            </a:xfrm>
            <a:custGeom>
              <a:avLst/>
              <a:gdLst/>
              <a:ahLst/>
              <a:cxnLst/>
              <a:rect l="l" t="t" r="r" b="b"/>
              <a:pathLst>
                <a:path w="5687" h="8648" extrusionOk="0">
                  <a:moveTo>
                    <a:pt x="1" y="1"/>
                  </a:moveTo>
                  <a:lnTo>
                    <a:pt x="1422" y="8648"/>
                  </a:lnTo>
                  <a:lnTo>
                    <a:pt x="5687" y="8648"/>
                  </a:lnTo>
                  <a:lnTo>
                    <a:pt x="462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3"/>
            <p:cNvSpPr/>
            <p:nvPr/>
          </p:nvSpPr>
          <p:spPr>
            <a:xfrm>
              <a:off x="5475775" y="3483825"/>
              <a:ext cx="319850" cy="1528125"/>
            </a:xfrm>
            <a:custGeom>
              <a:avLst/>
              <a:gdLst/>
              <a:ahLst/>
              <a:cxnLst/>
              <a:rect l="l" t="t" r="r" b="b"/>
              <a:pathLst>
                <a:path w="12794" h="61125" extrusionOk="0">
                  <a:moveTo>
                    <a:pt x="0" y="1"/>
                  </a:moveTo>
                  <a:lnTo>
                    <a:pt x="1540" y="8648"/>
                  </a:lnTo>
                  <a:lnTo>
                    <a:pt x="11254" y="61124"/>
                  </a:lnTo>
                  <a:lnTo>
                    <a:pt x="12794" y="61124"/>
                  </a:lnTo>
                  <a:lnTo>
                    <a:pt x="5686" y="8648"/>
                  </a:lnTo>
                  <a:lnTo>
                    <a:pt x="4620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3"/>
            <p:cNvSpPr/>
            <p:nvPr/>
          </p:nvSpPr>
          <p:spPr>
            <a:xfrm>
              <a:off x="5475775" y="3483825"/>
              <a:ext cx="142175" cy="216200"/>
            </a:xfrm>
            <a:custGeom>
              <a:avLst/>
              <a:gdLst/>
              <a:ahLst/>
              <a:cxnLst/>
              <a:rect l="l" t="t" r="r" b="b"/>
              <a:pathLst>
                <a:path w="5687" h="8648" extrusionOk="0">
                  <a:moveTo>
                    <a:pt x="0" y="1"/>
                  </a:moveTo>
                  <a:lnTo>
                    <a:pt x="1540" y="8648"/>
                  </a:lnTo>
                  <a:lnTo>
                    <a:pt x="5686" y="8648"/>
                  </a:lnTo>
                  <a:lnTo>
                    <a:pt x="462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3"/>
            <p:cNvSpPr/>
            <p:nvPr/>
          </p:nvSpPr>
          <p:spPr>
            <a:xfrm>
              <a:off x="3953600" y="1955725"/>
              <a:ext cx="1779825" cy="1628825"/>
            </a:xfrm>
            <a:custGeom>
              <a:avLst/>
              <a:gdLst/>
              <a:ahLst/>
              <a:cxnLst/>
              <a:rect l="l" t="t" r="r" b="b"/>
              <a:pathLst>
                <a:path w="71193" h="65153" extrusionOk="0">
                  <a:moveTo>
                    <a:pt x="35538" y="1"/>
                  </a:moveTo>
                  <a:lnTo>
                    <a:pt x="26653" y="57689"/>
                  </a:lnTo>
                  <a:lnTo>
                    <a:pt x="1" y="57689"/>
                  </a:lnTo>
                  <a:lnTo>
                    <a:pt x="1" y="65152"/>
                  </a:lnTo>
                  <a:lnTo>
                    <a:pt x="71193" y="65152"/>
                  </a:lnTo>
                  <a:lnTo>
                    <a:pt x="68468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3"/>
            <p:cNvSpPr/>
            <p:nvPr/>
          </p:nvSpPr>
          <p:spPr>
            <a:xfrm>
              <a:off x="5573500" y="1955725"/>
              <a:ext cx="159925" cy="1628825"/>
            </a:xfrm>
            <a:custGeom>
              <a:avLst/>
              <a:gdLst/>
              <a:ahLst/>
              <a:cxnLst/>
              <a:rect l="l" t="t" r="r" b="b"/>
              <a:pathLst>
                <a:path w="6397" h="65153" extrusionOk="0">
                  <a:moveTo>
                    <a:pt x="0" y="1"/>
                  </a:moveTo>
                  <a:lnTo>
                    <a:pt x="2488" y="65152"/>
                  </a:lnTo>
                  <a:lnTo>
                    <a:pt x="6397" y="65152"/>
                  </a:lnTo>
                  <a:lnTo>
                    <a:pt x="3672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3"/>
            <p:cNvSpPr/>
            <p:nvPr/>
          </p:nvSpPr>
          <p:spPr>
            <a:xfrm>
              <a:off x="4439275" y="1422675"/>
              <a:ext cx="829225" cy="1033575"/>
            </a:xfrm>
            <a:custGeom>
              <a:avLst/>
              <a:gdLst/>
              <a:ahLst/>
              <a:cxnLst/>
              <a:rect l="l" t="t" r="r" b="b"/>
              <a:pathLst>
                <a:path w="33169" h="41343" extrusionOk="0">
                  <a:moveTo>
                    <a:pt x="12202" y="1"/>
                  </a:moveTo>
                  <a:lnTo>
                    <a:pt x="11254" y="119"/>
                  </a:lnTo>
                  <a:lnTo>
                    <a:pt x="10306" y="238"/>
                  </a:lnTo>
                  <a:lnTo>
                    <a:pt x="9240" y="593"/>
                  </a:lnTo>
                  <a:lnTo>
                    <a:pt x="8174" y="1067"/>
                  </a:lnTo>
                  <a:lnTo>
                    <a:pt x="7345" y="1541"/>
                  </a:lnTo>
                  <a:lnTo>
                    <a:pt x="6634" y="2133"/>
                  </a:lnTo>
                  <a:lnTo>
                    <a:pt x="6042" y="2725"/>
                  </a:lnTo>
                  <a:lnTo>
                    <a:pt x="5450" y="3436"/>
                  </a:lnTo>
                  <a:lnTo>
                    <a:pt x="4976" y="4265"/>
                  </a:lnTo>
                  <a:lnTo>
                    <a:pt x="4620" y="5094"/>
                  </a:lnTo>
                  <a:lnTo>
                    <a:pt x="4028" y="6871"/>
                  </a:lnTo>
                  <a:lnTo>
                    <a:pt x="3791" y="7937"/>
                  </a:lnTo>
                  <a:lnTo>
                    <a:pt x="3791" y="9122"/>
                  </a:lnTo>
                  <a:lnTo>
                    <a:pt x="3910" y="11373"/>
                  </a:lnTo>
                  <a:lnTo>
                    <a:pt x="4028" y="12439"/>
                  </a:lnTo>
                  <a:lnTo>
                    <a:pt x="4028" y="13623"/>
                  </a:lnTo>
                  <a:lnTo>
                    <a:pt x="3910" y="14689"/>
                  </a:lnTo>
                  <a:lnTo>
                    <a:pt x="3673" y="15755"/>
                  </a:lnTo>
                  <a:lnTo>
                    <a:pt x="3317" y="16585"/>
                  </a:lnTo>
                  <a:lnTo>
                    <a:pt x="2843" y="17177"/>
                  </a:lnTo>
                  <a:lnTo>
                    <a:pt x="1896" y="18362"/>
                  </a:lnTo>
                  <a:lnTo>
                    <a:pt x="1067" y="19546"/>
                  </a:lnTo>
                  <a:lnTo>
                    <a:pt x="593" y="20257"/>
                  </a:lnTo>
                  <a:lnTo>
                    <a:pt x="356" y="21086"/>
                  </a:lnTo>
                  <a:lnTo>
                    <a:pt x="119" y="21915"/>
                  </a:lnTo>
                  <a:lnTo>
                    <a:pt x="119" y="22863"/>
                  </a:lnTo>
                  <a:lnTo>
                    <a:pt x="237" y="23455"/>
                  </a:lnTo>
                  <a:lnTo>
                    <a:pt x="474" y="24047"/>
                  </a:lnTo>
                  <a:lnTo>
                    <a:pt x="1304" y="25469"/>
                  </a:lnTo>
                  <a:lnTo>
                    <a:pt x="1659" y="26180"/>
                  </a:lnTo>
                  <a:lnTo>
                    <a:pt x="2014" y="26890"/>
                  </a:lnTo>
                  <a:lnTo>
                    <a:pt x="2251" y="27720"/>
                  </a:lnTo>
                  <a:lnTo>
                    <a:pt x="2251" y="28549"/>
                  </a:lnTo>
                  <a:lnTo>
                    <a:pt x="2014" y="29023"/>
                  </a:lnTo>
                  <a:lnTo>
                    <a:pt x="1777" y="29496"/>
                  </a:lnTo>
                  <a:lnTo>
                    <a:pt x="1185" y="30444"/>
                  </a:lnTo>
                  <a:lnTo>
                    <a:pt x="474" y="31273"/>
                  </a:lnTo>
                  <a:lnTo>
                    <a:pt x="237" y="31866"/>
                  </a:lnTo>
                  <a:lnTo>
                    <a:pt x="119" y="32339"/>
                  </a:lnTo>
                  <a:lnTo>
                    <a:pt x="1" y="33169"/>
                  </a:lnTo>
                  <a:lnTo>
                    <a:pt x="1" y="33879"/>
                  </a:lnTo>
                  <a:lnTo>
                    <a:pt x="237" y="34709"/>
                  </a:lnTo>
                  <a:lnTo>
                    <a:pt x="474" y="35419"/>
                  </a:lnTo>
                  <a:lnTo>
                    <a:pt x="830" y="36130"/>
                  </a:lnTo>
                  <a:lnTo>
                    <a:pt x="1185" y="36722"/>
                  </a:lnTo>
                  <a:lnTo>
                    <a:pt x="1777" y="37315"/>
                  </a:lnTo>
                  <a:lnTo>
                    <a:pt x="2251" y="37907"/>
                  </a:lnTo>
                  <a:lnTo>
                    <a:pt x="3673" y="38973"/>
                  </a:lnTo>
                  <a:lnTo>
                    <a:pt x="5213" y="39802"/>
                  </a:lnTo>
                  <a:lnTo>
                    <a:pt x="6753" y="40513"/>
                  </a:lnTo>
                  <a:lnTo>
                    <a:pt x="8529" y="40987"/>
                  </a:lnTo>
                  <a:lnTo>
                    <a:pt x="10188" y="41224"/>
                  </a:lnTo>
                  <a:lnTo>
                    <a:pt x="11965" y="41342"/>
                  </a:lnTo>
                  <a:lnTo>
                    <a:pt x="15518" y="41342"/>
                  </a:lnTo>
                  <a:lnTo>
                    <a:pt x="17177" y="41105"/>
                  </a:lnTo>
                  <a:lnTo>
                    <a:pt x="18954" y="40868"/>
                  </a:lnTo>
                  <a:lnTo>
                    <a:pt x="20730" y="40513"/>
                  </a:lnTo>
                  <a:lnTo>
                    <a:pt x="22389" y="40039"/>
                  </a:lnTo>
                  <a:lnTo>
                    <a:pt x="24166" y="39447"/>
                  </a:lnTo>
                  <a:lnTo>
                    <a:pt x="25824" y="38736"/>
                  </a:lnTo>
                  <a:lnTo>
                    <a:pt x="27364" y="37907"/>
                  </a:lnTo>
                  <a:lnTo>
                    <a:pt x="28785" y="36959"/>
                  </a:lnTo>
                  <a:lnTo>
                    <a:pt x="29970" y="36012"/>
                  </a:lnTo>
                  <a:lnTo>
                    <a:pt x="31036" y="34945"/>
                  </a:lnTo>
                  <a:lnTo>
                    <a:pt x="31984" y="33642"/>
                  </a:lnTo>
                  <a:lnTo>
                    <a:pt x="32694" y="32339"/>
                  </a:lnTo>
                  <a:lnTo>
                    <a:pt x="32931" y="31629"/>
                  </a:lnTo>
                  <a:lnTo>
                    <a:pt x="33168" y="30799"/>
                  </a:lnTo>
                  <a:lnTo>
                    <a:pt x="33168" y="30089"/>
                  </a:lnTo>
                  <a:lnTo>
                    <a:pt x="33168" y="29378"/>
                  </a:lnTo>
                  <a:lnTo>
                    <a:pt x="33050" y="28667"/>
                  </a:lnTo>
                  <a:lnTo>
                    <a:pt x="32813" y="27957"/>
                  </a:lnTo>
                  <a:lnTo>
                    <a:pt x="32339" y="27364"/>
                  </a:lnTo>
                  <a:lnTo>
                    <a:pt x="31865" y="26772"/>
                  </a:lnTo>
                  <a:lnTo>
                    <a:pt x="31391" y="26298"/>
                  </a:lnTo>
                  <a:lnTo>
                    <a:pt x="30799" y="25943"/>
                  </a:lnTo>
                  <a:lnTo>
                    <a:pt x="29733" y="25114"/>
                  </a:lnTo>
                  <a:lnTo>
                    <a:pt x="29141" y="24758"/>
                  </a:lnTo>
                  <a:lnTo>
                    <a:pt x="28667" y="24403"/>
                  </a:lnTo>
                  <a:lnTo>
                    <a:pt x="28430" y="23929"/>
                  </a:lnTo>
                  <a:lnTo>
                    <a:pt x="28193" y="23455"/>
                  </a:lnTo>
                  <a:lnTo>
                    <a:pt x="28193" y="22981"/>
                  </a:lnTo>
                  <a:lnTo>
                    <a:pt x="28312" y="22507"/>
                  </a:lnTo>
                  <a:lnTo>
                    <a:pt x="28549" y="21678"/>
                  </a:lnTo>
                  <a:lnTo>
                    <a:pt x="28785" y="20731"/>
                  </a:lnTo>
                  <a:lnTo>
                    <a:pt x="29022" y="19783"/>
                  </a:lnTo>
                  <a:lnTo>
                    <a:pt x="29022" y="18954"/>
                  </a:lnTo>
                  <a:lnTo>
                    <a:pt x="28904" y="18243"/>
                  </a:lnTo>
                  <a:lnTo>
                    <a:pt x="28667" y="17532"/>
                  </a:lnTo>
                  <a:lnTo>
                    <a:pt x="28312" y="16940"/>
                  </a:lnTo>
                  <a:lnTo>
                    <a:pt x="27838" y="16466"/>
                  </a:lnTo>
                  <a:lnTo>
                    <a:pt x="27364" y="15874"/>
                  </a:lnTo>
                  <a:lnTo>
                    <a:pt x="26179" y="14926"/>
                  </a:lnTo>
                  <a:lnTo>
                    <a:pt x="25469" y="14452"/>
                  </a:lnTo>
                  <a:lnTo>
                    <a:pt x="24876" y="13860"/>
                  </a:lnTo>
                  <a:lnTo>
                    <a:pt x="24284" y="13268"/>
                  </a:lnTo>
                  <a:lnTo>
                    <a:pt x="23810" y="12676"/>
                  </a:lnTo>
                  <a:lnTo>
                    <a:pt x="23100" y="11254"/>
                  </a:lnTo>
                  <a:lnTo>
                    <a:pt x="22507" y="9833"/>
                  </a:lnTo>
                  <a:lnTo>
                    <a:pt x="21323" y="6990"/>
                  </a:lnTo>
                  <a:lnTo>
                    <a:pt x="20612" y="5450"/>
                  </a:lnTo>
                  <a:lnTo>
                    <a:pt x="19664" y="4028"/>
                  </a:lnTo>
                  <a:lnTo>
                    <a:pt x="18954" y="3199"/>
                  </a:lnTo>
                  <a:lnTo>
                    <a:pt x="18006" y="2251"/>
                  </a:lnTo>
                  <a:lnTo>
                    <a:pt x="16940" y="1422"/>
                  </a:lnTo>
                  <a:lnTo>
                    <a:pt x="15518" y="711"/>
                  </a:lnTo>
                  <a:lnTo>
                    <a:pt x="14808" y="356"/>
                  </a:lnTo>
                  <a:lnTo>
                    <a:pt x="13978" y="119"/>
                  </a:lnTo>
                  <a:lnTo>
                    <a:pt x="1314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3"/>
            <p:cNvSpPr/>
            <p:nvPr/>
          </p:nvSpPr>
          <p:spPr>
            <a:xfrm>
              <a:off x="4981225" y="1650700"/>
              <a:ext cx="299125" cy="601200"/>
            </a:xfrm>
            <a:custGeom>
              <a:avLst/>
              <a:gdLst/>
              <a:ahLst/>
              <a:cxnLst/>
              <a:rect l="l" t="t" r="r" b="b"/>
              <a:pathLst>
                <a:path w="11965" h="24048" extrusionOk="0">
                  <a:moveTo>
                    <a:pt x="0" y="1"/>
                  </a:moveTo>
                  <a:lnTo>
                    <a:pt x="355" y="1541"/>
                  </a:lnTo>
                  <a:lnTo>
                    <a:pt x="711" y="2252"/>
                  </a:lnTo>
                  <a:lnTo>
                    <a:pt x="948" y="2962"/>
                  </a:lnTo>
                  <a:lnTo>
                    <a:pt x="1422" y="3555"/>
                  </a:lnTo>
                  <a:lnTo>
                    <a:pt x="1895" y="4147"/>
                  </a:lnTo>
                  <a:lnTo>
                    <a:pt x="2488" y="4739"/>
                  </a:lnTo>
                  <a:lnTo>
                    <a:pt x="3080" y="5213"/>
                  </a:lnTo>
                  <a:lnTo>
                    <a:pt x="4146" y="5924"/>
                  </a:lnTo>
                  <a:lnTo>
                    <a:pt x="5094" y="6634"/>
                  </a:lnTo>
                  <a:lnTo>
                    <a:pt x="5923" y="7345"/>
                  </a:lnTo>
                  <a:lnTo>
                    <a:pt x="6634" y="8174"/>
                  </a:lnTo>
                  <a:lnTo>
                    <a:pt x="7107" y="9004"/>
                  </a:lnTo>
                  <a:lnTo>
                    <a:pt x="7463" y="10070"/>
                  </a:lnTo>
                  <a:lnTo>
                    <a:pt x="7581" y="10544"/>
                  </a:lnTo>
                  <a:lnTo>
                    <a:pt x="7581" y="11136"/>
                  </a:lnTo>
                  <a:lnTo>
                    <a:pt x="7463" y="11728"/>
                  </a:lnTo>
                  <a:lnTo>
                    <a:pt x="7226" y="12439"/>
                  </a:lnTo>
                  <a:lnTo>
                    <a:pt x="6871" y="13623"/>
                  </a:lnTo>
                  <a:lnTo>
                    <a:pt x="6515" y="14808"/>
                  </a:lnTo>
                  <a:lnTo>
                    <a:pt x="6515" y="15400"/>
                  </a:lnTo>
                  <a:lnTo>
                    <a:pt x="6515" y="15993"/>
                  </a:lnTo>
                  <a:lnTo>
                    <a:pt x="6871" y="16466"/>
                  </a:lnTo>
                  <a:lnTo>
                    <a:pt x="7344" y="17059"/>
                  </a:lnTo>
                  <a:lnTo>
                    <a:pt x="8174" y="17532"/>
                  </a:lnTo>
                  <a:lnTo>
                    <a:pt x="9003" y="18006"/>
                  </a:lnTo>
                  <a:lnTo>
                    <a:pt x="9832" y="18362"/>
                  </a:lnTo>
                  <a:lnTo>
                    <a:pt x="10661" y="18954"/>
                  </a:lnTo>
                  <a:lnTo>
                    <a:pt x="11135" y="19428"/>
                  </a:lnTo>
                  <a:lnTo>
                    <a:pt x="11490" y="20139"/>
                  </a:lnTo>
                  <a:lnTo>
                    <a:pt x="11609" y="20968"/>
                  </a:lnTo>
                  <a:lnTo>
                    <a:pt x="11609" y="21678"/>
                  </a:lnTo>
                  <a:lnTo>
                    <a:pt x="11372" y="22389"/>
                  </a:lnTo>
                  <a:lnTo>
                    <a:pt x="11016" y="23100"/>
                  </a:lnTo>
                  <a:lnTo>
                    <a:pt x="10424" y="23574"/>
                  </a:lnTo>
                  <a:lnTo>
                    <a:pt x="9713" y="23929"/>
                  </a:lnTo>
                  <a:lnTo>
                    <a:pt x="9713" y="24048"/>
                  </a:lnTo>
                  <a:lnTo>
                    <a:pt x="9832" y="24048"/>
                  </a:lnTo>
                  <a:lnTo>
                    <a:pt x="10306" y="23811"/>
                  </a:lnTo>
                  <a:lnTo>
                    <a:pt x="10898" y="23455"/>
                  </a:lnTo>
                  <a:lnTo>
                    <a:pt x="11253" y="22981"/>
                  </a:lnTo>
                  <a:lnTo>
                    <a:pt x="11609" y="22271"/>
                  </a:lnTo>
                  <a:lnTo>
                    <a:pt x="11846" y="21678"/>
                  </a:lnTo>
                  <a:lnTo>
                    <a:pt x="11964" y="20968"/>
                  </a:lnTo>
                  <a:lnTo>
                    <a:pt x="11964" y="20375"/>
                  </a:lnTo>
                  <a:lnTo>
                    <a:pt x="11727" y="19783"/>
                  </a:lnTo>
                  <a:lnTo>
                    <a:pt x="11253" y="19072"/>
                  </a:lnTo>
                  <a:lnTo>
                    <a:pt x="10661" y="18599"/>
                  </a:lnTo>
                  <a:lnTo>
                    <a:pt x="9950" y="18125"/>
                  </a:lnTo>
                  <a:lnTo>
                    <a:pt x="9240" y="17769"/>
                  </a:lnTo>
                  <a:lnTo>
                    <a:pt x="8292" y="17296"/>
                  </a:lnTo>
                  <a:lnTo>
                    <a:pt x="7581" y="16703"/>
                  </a:lnTo>
                  <a:lnTo>
                    <a:pt x="7226" y="16348"/>
                  </a:lnTo>
                  <a:lnTo>
                    <a:pt x="6989" y="15993"/>
                  </a:lnTo>
                  <a:lnTo>
                    <a:pt x="6871" y="15519"/>
                  </a:lnTo>
                  <a:lnTo>
                    <a:pt x="6752" y="14926"/>
                  </a:lnTo>
                  <a:lnTo>
                    <a:pt x="6871" y="14334"/>
                  </a:lnTo>
                  <a:lnTo>
                    <a:pt x="7107" y="13860"/>
                  </a:lnTo>
                  <a:lnTo>
                    <a:pt x="7463" y="12794"/>
                  </a:lnTo>
                  <a:lnTo>
                    <a:pt x="7700" y="11965"/>
                  </a:lnTo>
                  <a:lnTo>
                    <a:pt x="7818" y="11136"/>
                  </a:lnTo>
                  <a:lnTo>
                    <a:pt x="7818" y="10307"/>
                  </a:lnTo>
                  <a:lnTo>
                    <a:pt x="7700" y="9596"/>
                  </a:lnTo>
                  <a:lnTo>
                    <a:pt x="7463" y="8767"/>
                  </a:lnTo>
                  <a:lnTo>
                    <a:pt x="7107" y="8174"/>
                  </a:lnTo>
                  <a:lnTo>
                    <a:pt x="6515" y="7464"/>
                  </a:lnTo>
                  <a:lnTo>
                    <a:pt x="5923" y="6871"/>
                  </a:lnTo>
                  <a:lnTo>
                    <a:pt x="5094" y="6161"/>
                  </a:lnTo>
                  <a:lnTo>
                    <a:pt x="4146" y="5568"/>
                  </a:lnTo>
                  <a:lnTo>
                    <a:pt x="3198" y="4976"/>
                  </a:lnTo>
                  <a:lnTo>
                    <a:pt x="2369" y="4384"/>
                  </a:lnTo>
                  <a:lnTo>
                    <a:pt x="1895" y="3910"/>
                  </a:lnTo>
                  <a:lnTo>
                    <a:pt x="1422" y="3436"/>
                  </a:lnTo>
                  <a:lnTo>
                    <a:pt x="829" y="2370"/>
                  </a:lnTo>
                  <a:lnTo>
                    <a:pt x="355" y="11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3"/>
            <p:cNvSpPr/>
            <p:nvPr/>
          </p:nvSpPr>
          <p:spPr>
            <a:xfrm>
              <a:off x="4969375" y="1591475"/>
              <a:ext cx="319850" cy="707800"/>
            </a:xfrm>
            <a:custGeom>
              <a:avLst/>
              <a:gdLst/>
              <a:ahLst/>
              <a:cxnLst/>
              <a:rect l="l" t="t" r="r" b="b"/>
              <a:pathLst>
                <a:path w="12794" h="28312" extrusionOk="0">
                  <a:moveTo>
                    <a:pt x="0" y="1"/>
                  </a:moveTo>
                  <a:lnTo>
                    <a:pt x="711" y="2015"/>
                  </a:lnTo>
                  <a:lnTo>
                    <a:pt x="1540" y="3910"/>
                  </a:lnTo>
                  <a:lnTo>
                    <a:pt x="2606" y="5687"/>
                  </a:lnTo>
                  <a:lnTo>
                    <a:pt x="3199" y="6634"/>
                  </a:lnTo>
                  <a:lnTo>
                    <a:pt x="3791" y="7345"/>
                  </a:lnTo>
                  <a:lnTo>
                    <a:pt x="4620" y="8174"/>
                  </a:lnTo>
                  <a:lnTo>
                    <a:pt x="5449" y="8885"/>
                  </a:lnTo>
                  <a:lnTo>
                    <a:pt x="7226" y="10306"/>
                  </a:lnTo>
                  <a:lnTo>
                    <a:pt x="7937" y="11017"/>
                  </a:lnTo>
                  <a:lnTo>
                    <a:pt x="8529" y="11965"/>
                  </a:lnTo>
                  <a:lnTo>
                    <a:pt x="9003" y="12913"/>
                  </a:lnTo>
                  <a:lnTo>
                    <a:pt x="9121" y="13386"/>
                  </a:lnTo>
                  <a:lnTo>
                    <a:pt x="9240" y="13979"/>
                  </a:lnTo>
                  <a:lnTo>
                    <a:pt x="9121" y="15045"/>
                  </a:lnTo>
                  <a:lnTo>
                    <a:pt x="8884" y="15992"/>
                  </a:lnTo>
                  <a:lnTo>
                    <a:pt x="8648" y="16940"/>
                  </a:lnTo>
                  <a:lnTo>
                    <a:pt x="8529" y="17414"/>
                  </a:lnTo>
                  <a:lnTo>
                    <a:pt x="8648" y="17888"/>
                  </a:lnTo>
                  <a:lnTo>
                    <a:pt x="8766" y="18480"/>
                  </a:lnTo>
                  <a:lnTo>
                    <a:pt x="9121" y="19072"/>
                  </a:lnTo>
                  <a:lnTo>
                    <a:pt x="9477" y="19428"/>
                  </a:lnTo>
                  <a:lnTo>
                    <a:pt x="9951" y="19901"/>
                  </a:lnTo>
                  <a:lnTo>
                    <a:pt x="11017" y="20849"/>
                  </a:lnTo>
                  <a:lnTo>
                    <a:pt x="11609" y="21323"/>
                  </a:lnTo>
                  <a:lnTo>
                    <a:pt x="11964" y="21915"/>
                  </a:lnTo>
                  <a:lnTo>
                    <a:pt x="12320" y="22508"/>
                  </a:lnTo>
                  <a:lnTo>
                    <a:pt x="12557" y="23218"/>
                  </a:lnTo>
                  <a:lnTo>
                    <a:pt x="12557" y="23929"/>
                  </a:lnTo>
                  <a:lnTo>
                    <a:pt x="12320" y="24640"/>
                  </a:lnTo>
                  <a:lnTo>
                    <a:pt x="12083" y="25232"/>
                  </a:lnTo>
                  <a:lnTo>
                    <a:pt x="11727" y="25706"/>
                  </a:lnTo>
                  <a:lnTo>
                    <a:pt x="11017" y="26654"/>
                  </a:lnTo>
                  <a:lnTo>
                    <a:pt x="10187" y="27364"/>
                  </a:lnTo>
                  <a:lnTo>
                    <a:pt x="9240" y="28075"/>
                  </a:lnTo>
                  <a:lnTo>
                    <a:pt x="9240" y="28193"/>
                  </a:lnTo>
                  <a:lnTo>
                    <a:pt x="9477" y="28312"/>
                  </a:lnTo>
                  <a:lnTo>
                    <a:pt x="10780" y="27246"/>
                  </a:lnTo>
                  <a:lnTo>
                    <a:pt x="11372" y="26654"/>
                  </a:lnTo>
                  <a:lnTo>
                    <a:pt x="11964" y="25943"/>
                  </a:lnTo>
                  <a:lnTo>
                    <a:pt x="12438" y="25114"/>
                  </a:lnTo>
                  <a:lnTo>
                    <a:pt x="12675" y="24403"/>
                  </a:lnTo>
                  <a:lnTo>
                    <a:pt x="12794" y="23455"/>
                  </a:lnTo>
                  <a:lnTo>
                    <a:pt x="12675" y="22626"/>
                  </a:lnTo>
                  <a:lnTo>
                    <a:pt x="12557" y="22152"/>
                  </a:lnTo>
                  <a:lnTo>
                    <a:pt x="12320" y="21797"/>
                  </a:lnTo>
                  <a:lnTo>
                    <a:pt x="11727" y="21086"/>
                  </a:lnTo>
                  <a:lnTo>
                    <a:pt x="11017" y="20375"/>
                  </a:lnTo>
                  <a:lnTo>
                    <a:pt x="10306" y="19783"/>
                  </a:lnTo>
                  <a:lnTo>
                    <a:pt x="9595" y="19191"/>
                  </a:lnTo>
                  <a:lnTo>
                    <a:pt x="9240" y="18480"/>
                  </a:lnTo>
                  <a:lnTo>
                    <a:pt x="9003" y="17769"/>
                  </a:lnTo>
                  <a:lnTo>
                    <a:pt x="9003" y="16822"/>
                  </a:lnTo>
                  <a:lnTo>
                    <a:pt x="9240" y="15874"/>
                  </a:lnTo>
                  <a:lnTo>
                    <a:pt x="9477" y="14808"/>
                  </a:lnTo>
                  <a:lnTo>
                    <a:pt x="9477" y="13860"/>
                  </a:lnTo>
                  <a:lnTo>
                    <a:pt x="9240" y="12913"/>
                  </a:lnTo>
                  <a:lnTo>
                    <a:pt x="8884" y="12083"/>
                  </a:lnTo>
                  <a:lnTo>
                    <a:pt x="8411" y="11254"/>
                  </a:lnTo>
                  <a:lnTo>
                    <a:pt x="7818" y="10543"/>
                  </a:lnTo>
                  <a:lnTo>
                    <a:pt x="7108" y="9951"/>
                  </a:lnTo>
                  <a:lnTo>
                    <a:pt x="5686" y="8648"/>
                  </a:lnTo>
                  <a:lnTo>
                    <a:pt x="4738" y="7819"/>
                  </a:lnTo>
                  <a:lnTo>
                    <a:pt x="3791" y="6871"/>
                  </a:lnTo>
                  <a:lnTo>
                    <a:pt x="2962" y="5805"/>
                  </a:lnTo>
                  <a:lnTo>
                    <a:pt x="2251" y="4739"/>
                  </a:lnTo>
                  <a:lnTo>
                    <a:pt x="1659" y="3554"/>
                  </a:lnTo>
                  <a:lnTo>
                    <a:pt x="1066" y="2370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3"/>
            <p:cNvSpPr/>
            <p:nvPr/>
          </p:nvSpPr>
          <p:spPr>
            <a:xfrm>
              <a:off x="4415575" y="1671450"/>
              <a:ext cx="180675" cy="737400"/>
            </a:xfrm>
            <a:custGeom>
              <a:avLst/>
              <a:gdLst/>
              <a:ahLst/>
              <a:cxnLst/>
              <a:rect l="l" t="t" r="r" b="b"/>
              <a:pathLst>
                <a:path w="7227" h="29496" extrusionOk="0">
                  <a:moveTo>
                    <a:pt x="5924" y="0"/>
                  </a:moveTo>
                  <a:lnTo>
                    <a:pt x="5687" y="2725"/>
                  </a:lnTo>
                  <a:lnTo>
                    <a:pt x="5331" y="4146"/>
                  </a:lnTo>
                  <a:lnTo>
                    <a:pt x="4858" y="5449"/>
                  </a:lnTo>
                  <a:lnTo>
                    <a:pt x="4265" y="6515"/>
                  </a:lnTo>
                  <a:lnTo>
                    <a:pt x="3555" y="7463"/>
                  </a:lnTo>
                  <a:lnTo>
                    <a:pt x="2015" y="9358"/>
                  </a:lnTo>
                  <a:lnTo>
                    <a:pt x="1304" y="10069"/>
                  </a:lnTo>
                  <a:lnTo>
                    <a:pt x="949" y="11017"/>
                  </a:lnTo>
                  <a:lnTo>
                    <a:pt x="593" y="11846"/>
                  </a:lnTo>
                  <a:lnTo>
                    <a:pt x="475" y="12793"/>
                  </a:lnTo>
                  <a:lnTo>
                    <a:pt x="475" y="13386"/>
                  </a:lnTo>
                  <a:lnTo>
                    <a:pt x="593" y="13978"/>
                  </a:lnTo>
                  <a:lnTo>
                    <a:pt x="949" y="14926"/>
                  </a:lnTo>
                  <a:lnTo>
                    <a:pt x="1422" y="15992"/>
                  </a:lnTo>
                  <a:lnTo>
                    <a:pt x="1896" y="16939"/>
                  </a:lnTo>
                  <a:lnTo>
                    <a:pt x="2133" y="17650"/>
                  </a:lnTo>
                  <a:lnTo>
                    <a:pt x="2133" y="18361"/>
                  </a:lnTo>
                  <a:lnTo>
                    <a:pt x="2015" y="18953"/>
                  </a:lnTo>
                  <a:lnTo>
                    <a:pt x="1778" y="19427"/>
                  </a:lnTo>
                  <a:lnTo>
                    <a:pt x="1067" y="20612"/>
                  </a:lnTo>
                  <a:lnTo>
                    <a:pt x="356" y="21678"/>
                  </a:lnTo>
                  <a:lnTo>
                    <a:pt x="119" y="22507"/>
                  </a:lnTo>
                  <a:lnTo>
                    <a:pt x="1" y="23455"/>
                  </a:lnTo>
                  <a:lnTo>
                    <a:pt x="1" y="24284"/>
                  </a:lnTo>
                  <a:lnTo>
                    <a:pt x="238" y="25113"/>
                  </a:lnTo>
                  <a:lnTo>
                    <a:pt x="712" y="26061"/>
                  </a:lnTo>
                  <a:lnTo>
                    <a:pt x="1422" y="26890"/>
                  </a:lnTo>
                  <a:lnTo>
                    <a:pt x="2252" y="27600"/>
                  </a:lnTo>
                  <a:lnTo>
                    <a:pt x="3081" y="28311"/>
                  </a:lnTo>
                  <a:lnTo>
                    <a:pt x="4028" y="28785"/>
                  </a:lnTo>
                  <a:lnTo>
                    <a:pt x="5094" y="29140"/>
                  </a:lnTo>
                  <a:lnTo>
                    <a:pt x="6161" y="29377"/>
                  </a:lnTo>
                  <a:lnTo>
                    <a:pt x="7108" y="29496"/>
                  </a:lnTo>
                  <a:lnTo>
                    <a:pt x="7227" y="29496"/>
                  </a:lnTo>
                  <a:lnTo>
                    <a:pt x="7227" y="29377"/>
                  </a:lnTo>
                  <a:lnTo>
                    <a:pt x="7227" y="29259"/>
                  </a:lnTo>
                  <a:lnTo>
                    <a:pt x="6516" y="29259"/>
                  </a:lnTo>
                  <a:lnTo>
                    <a:pt x="5805" y="29022"/>
                  </a:lnTo>
                  <a:lnTo>
                    <a:pt x="4384" y="28548"/>
                  </a:lnTo>
                  <a:lnTo>
                    <a:pt x="2962" y="27837"/>
                  </a:lnTo>
                  <a:lnTo>
                    <a:pt x="2370" y="27364"/>
                  </a:lnTo>
                  <a:lnTo>
                    <a:pt x="1778" y="26890"/>
                  </a:lnTo>
                  <a:lnTo>
                    <a:pt x="1304" y="26297"/>
                  </a:lnTo>
                  <a:lnTo>
                    <a:pt x="830" y="25705"/>
                  </a:lnTo>
                  <a:lnTo>
                    <a:pt x="593" y="25113"/>
                  </a:lnTo>
                  <a:lnTo>
                    <a:pt x="356" y="24402"/>
                  </a:lnTo>
                  <a:lnTo>
                    <a:pt x="238" y="23691"/>
                  </a:lnTo>
                  <a:lnTo>
                    <a:pt x="238" y="22981"/>
                  </a:lnTo>
                  <a:lnTo>
                    <a:pt x="475" y="22270"/>
                  </a:lnTo>
                  <a:lnTo>
                    <a:pt x="712" y="21559"/>
                  </a:lnTo>
                  <a:lnTo>
                    <a:pt x="1659" y="20256"/>
                  </a:lnTo>
                  <a:lnTo>
                    <a:pt x="2015" y="19545"/>
                  </a:lnTo>
                  <a:lnTo>
                    <a:pt x="2370" y="18835"/>
                  </a:lnTo>
                  <a:lnTo>
                    <a:pt x="2488" y="18006"/>
                  </a:lnTo>
                  <a:lnTo>
                    <a:pt x="2252" y="17295"/>
                  </a:lnTo>
                  <a:lnTo>
                    <a:pt x="2015" y="16584"/>
                  </a:lnTo>
                  <a:lnTo>
                    <a:pt x="1659" y="15873"/>
                  </a:lnTo>
                  <a:lnTo>
                    <a:pt x="1304" y="15163"/>
                  </a:lnTo>
                  <a:lnTo>
                    <a:pt x="1067" y="14452"/>
                  </a:lnTo>
                  <a:lnTo>
                    <a:pt x="830" y="13741"/>
                  </a:lnTo>
                  <a:lnTo>
                    <a:pt x="830" y="13030"/>
                  </a:lnTo>
                  <a:lnTo>
                    <a:pt x="830" y="12320"/>
                  </a:lnTo>
                  <a:lnTo>
                    <a:pt x="949" y="11609"/>
                  </a:lnTo>
                  <a:lnTo>
                    <a:pt x="1304" y="10780"/>
                  </a:lnTo>
                  <a:lnTo>
                    <a:pt x="1659" y="10069"/>
                  </a:lnTo>
                  <a:lnTo>
                    <a:pt x="2252" y="9358"/>
                  </a:lnTo>
                  <a:lnTo>
                    <a:pt x="2962" y="8529"/>
                  </a:lnTo>
                  <a:lnTo>
                    <a:pt x="3673" y="7818"/>
                  </a:lnTo>
                  <a:lnTo>
                    <a:pt x="4265" y="7107"/>
                  </a:lnTo>
                  <a:lnTo>
                    <a:pt x="4739" y="6278"/>
                  </a:lnTo>
                  <a:lnTo>
                    <a:pt x="5094" y="5449"/>
                  </a:lnTo>
                  <a:lnTo>
                    <a:pt x="5450" y="4501"/>
                  </a:lnTo>
                  <a:lnTo>
                    <a:pt x="5687" y="3672"/>
                  </a:lnTo>
                  <a:lnTo>
                    <a:pt x="5924" y="1895"/>
                  </a:lnTo>
                  <a:lnTo>
                    <a:pt x="604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3"/>
            <p:cNvSpPr/>
            <p:nvPr/>
          </p:nvSpPr>
          <p:spPr>
            <a:xfrm>
              <a:off x="4430400" y="1656625"/>
              <a:ext cx="266550" cy="775925"/>
            </a:xfrm>
            <a:custGeom>
              <a:avLst/>
              <a:gdLst/>
              <a:ahLst/>
              <a:cxnLst/>
              <a:rect l="l" t="t" r="r" b="b"/>
              <a:pathLst>
                <a:path w="10662" h="31037" extrusionOk="0">
                  <a:moveTo>
                    <a:pt x="4265" y="1"/>
                  </a:moveTo>
                  <a:lnTo>
                    <a:pt x="4501" y="1422"/>
                  </a:lnTo>
                  <a:lnTo>
                    <a:pt x="4501" y="2962"/>
                  </a:lnTo>
                  <a:lnTo>
                    <a:pt x="4265" y="4384"/>
                  </a:lnTo>
                  <a:lnTo>
                    <a:pt x="3791" y="5924"/>
                  </a:lnTo>
                  <a:lnTo>
                    <a:pt x="3198" y="7108"/>
                  </a:lnTo>
                  <a:lnTo>
                    <a:pt x="2488" y="8293"/>
                  </a:lnTo>
                  <a:lnTo>
                    <a:pt x="1659" y="9359"/>
                  </a:lnTo>
                  <a:lnTo>
                    <a:pt x="829" y="10543"/>
                  </a:lnTo>
                  <a:lnTo>
                    <a:pt x="356" y="11373"/>
                  </a:lnTo>
                  <a:lnTo>
                    <a:pt x="119" y="12320"/>
                  </a:lnTo>
                  <a:lnTo>
                    <a:pt x="0" y="13386"/>
                  </a:lnTo>
                  <a:lnTo>
                    <a:pt x="119" y="14334"/>
                  </a:lnTo>
                  <a:lnTo>
                    <a:pt x="356" y="15163"/>
                  </a:lnTo>
                  <a:lnTo>
                    <a:pt x="711" y="15874"/>
                  </a:lnTo>
                  <a:lnTo>
                    <a:pt x="1303" y="17295"/>
                  </a:lnTo>
                  <a:lnTo>
                    <a:pt x="1422" y="18006"/>
                  </a:lnTo>
                  <a:lnTo>
                    <a:pt x="1540" y="18717"/>
                  </a:lnTo>
                  <a:lnTo>
                    <a:pt x="1540" y="19428"/>
                  </a:lnTo>
                  <a:lnTo>
                    <a:pt x="1303" y="20257"/>
                  </a:lnTo>
                  <a:lnTo>
                    <a:pt x="474" y="22152"/>
                  </a:lnTo>
                  <a:lnTo>
                    <a:pt x="237" y="23100"/>
                  </a:lnTo>
                  <a:lnTo>
                    <a:pt x="119" y="23574"/>
                  </a:lnTo>
                  <a:lnTo>
                    <a:pt x="237" y="24166"/>
                  </a:lnTo>
                  <a:lnTo>
                    <a:pt x="474" y="25232"/>
                  </a:lnTo>
                  <a:lnTo>
                    <a:pt x="948" y="26180"/>
                  </a:lnTo>
                  <a:lnTo>
                    <a:pt x="1540" y="27009"/>
                  </a:lnTo>
                  <a:lnTo>
                    <a:pt x="2251" y="27838"/>
                  </a:lnTo>
                  <a:lnTo>
                    <a:pt x="3080" y="28549"/>
                  </a:lnTo>
                  <a:lnTo>
                    <a:pt x="4028" y="29260"/>
                  </a:lnTo>
                  <a:lnTo>
                    <a:pt x="4975" y="29733"/>
                  </a:lnTo>
                  <a:lnTo>
                    <a:pt x="6041" y="30207"/>
                  </a:lnTo>
                  <a:lnTo>
                    <a:pt x="7108" y="30563"/>
                  </a:lnTo>
                  <a:lnTo>
                    <a:pt x="8174" y="30800"/>
                  </a:lnTo>
                  <a:lnTo>
                    <a:pt x="9358" y="31036"/>
                  </a:lnTo>
                  <a:lnTo>
                    <a:pt x="10543" y="31036"/>
                  </a:lnTo>
                  <a:lnTo>
                    <a:pt x="10661" y="30918"/>
                  </a:lnTo>
                  <a:lnTo>
                    <a:pt x="10543" y="30800"/>
                  </a:lnTo>
                  <a:lnTo>
                    <a:pt x="9240" y="30800"/>
                  </a:lnTo>
                  <a:lnTo>
                    <a:pt x="7937" y="30563"/>
                  </a:lnTo>
                  <a:lnTo>
                    <a:pt x="6634" y="30207"/>
                  </a:lnTo>
                  <a:lnTo>
                    <a:pt x="5449" y="29733"/>
                  </a:lnTo>
                  <a:lnTo>
                    <a:pt x="4265" y="29141"/>
                  </a:lnTo>
                  <a:lnTo>
                    <a:pt x="3198" y="28312"/>
                  </a:lnTo>
                  <a:lnTo>
                    <a:pt x="2251" y="27364"/>
                  </a:lnTo>
                  <a:lnTo>
                    <a:pt x="1422" y="26298"/>
                  </a:lnTo>
                  <a:lnTo>
                    <a:pt x="948" y="25587"/>
                  </a:lnTo>
                  <a:lnTo>
                    <a:pt x="592" y="24758"/>
                  </a:lnTo>
                  <a:lnTo>
                    <a:pt x="474" y="23929"/>
                  </a:lnTo>
                  <a:lnTo>
                    <a:pt x="474" y="22981"/>
                  </a:lnTo>
                  <a:lnTo>
                    <a:pt x="829" y="21797"/>
                  </a:lnTo>
                  <a:lnTo>
                    <a:pt x="1422" y="20731"/>
                  </a:lnTo>
                  <a:lnTo>
                    <a:pt x="1777" y="19902"/>
                  </a:lnTo>
                  <a:lnTo>
                    <a:pt x="1895" y="19191"/>
                  </a:lnTo>
                  <a:lnTo>
                    <a:pt x="1895" y="18362"/>
                  </a:lnTo>
                  <a:lnTo>
                    <a:pt x="1659" y="17532"/>
                  </a:lnTo>
                  <a:lnTo>
                    <a:pt x="1185" y="16229"/>
                  </a:lnTo>
                  <a:lnTo>
                    <a:pt x="711" y="15045"/>
                  </a:lnTo>
                  <a:lnTo>
                    <a:pt x="474" y="14453"/>
                  </a:lnTo>
                  <a:lnTo>
                    <a:pt x="356" y="13742"/>
                  </a:lnTo>
                  <a:lnTo>
                    <a:pt x="237" y="13149"/>
                  </a:lnTo>
                  <a:lnTo>
                    <a:pt x="356" y="12439"/>
                  </a:lnTo>
                  <a:lnTo>
                    <a:pt x="474" y="11728"/>
                  </a:lnTo>
                  <a:lnTo>
                    <a:pt x="829" y="11136"/>
                  </a:lnTo>
                  <a:lnTo>
                    <a:pt x="1422" y="9951"/>
                  </a:lnTo>
                  <a:lnTo>
                    <a:pt x="2251" y="8885"/>
                  </a:lnTo>
                  <a:lnTo>
                    <a:pt x="3080" y="7819"/>
                  </a:lnTo>
                  <a:lnTo>
                    <a:pt x="3554" y="6871"/>
                  </a:lnTo>
                  <a:lnTo>
                    <a:pt x="4028" y="6042"/>
                  </a:lnTo>
                  <a:lnTo>
                    <a:pt x="4265" y="4976"/>
                  </a:lnTo>
                  <a:lnTo>
                    <a:pt x="4501" y="4028"/>
                  </a:lnTo>
                  <a:lnTo>
                    <a:pt x="4620" y="2962"/>
                  </a:lnTo>
                  <a:lnTo>
                    <a:pt x="4620" y="2015"/>
                  </a:lnTo>
                  <a:lnTo>
                    <a:pt x="4501" y="948"/>
                  </a:lnTo>
                  <a:lnTo>
                    <a:pt x="426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3"/>
            <p:cNvSpPr/>
            <p:nvPr/>
          </p:nvSpPr>
          <p:spPr>
            <a:xfrm>
              <a:off x="3891425" y="4114600"/>
              <a:ext cx="1018750" cy="912150"/>
            </a:xfrm>
            <a:custGeom>
              <a:avLst/>
              <a:gdLst/>
              <a:ahLst/>
              <a:cxnLst/>
              <a:rect l="l" t="t" r="r" b="b"/>
              <a:pathLst>
                <a:path w="40750" h="36486" extrusionOk="0">
                  <a:moveTo>
                    <a:pt x="10543" y="1"/>
                  </a:moveTo>
                  <a:lnTo>
                    <a:pt x="17058" y="19428"/>
                  </a:lnTo>
                  <a:lnTo>
                    <a:pt x="17176" y="23692"/>
                  </a:lnTo>
                  <a:lnTo>
                    <a:pt x="9950" y="26891"/>
                  </a:lnTo>
                  <a:lnTo>
                    <a:pt x="4738" y="29260"/>
                  </a:lnTo>
                  <a:lnTo>
                    <a:pt x="2843" y="30326"/>
                  </a:lnTo>
                  <a:lnTo>
                    <a:pt x="1777" y="30918"/>
                  </a:lnTo>
                  <a:lnTo>
                    <a:pt x="1303" y="31392"/>
                  </a:lnTo>
                  <a:lnTo>
                    <a:pt x="829" y="32103"/>
                  </a:lnTo>
                  <a:lnTo>
                    <a:pt x="355" y="32932"/>
                  </a:lnTo>
                  <a:lnTo>
                    <a:pt x="119" y="33761"/>
                  </a:lnTo>
                  <a:lnTo>
                    <a:pt x="0" y="34590"/>
                  </a:lnTo>
                  <a:lnTo>
                    <a:pt x="0" y="35301"/>
                  </a:lnTo>
                  <a:lnTo>
                    <a:pt x="119" y="35775"/>
                  </a:lnTo>
                  <a:lnTo>
                    <a:pt x="237" y="36012"/>
                  </a:lnTo>
                  <a:lnTo>
                    <a:pt x="474" y="36130"/>
                  </a:lnTo>
                  <a:lnTo>
                    <a:pt x="2488" y="36249"/>
                  </a:lnTo>
                  <a:lnTo>
                    <a:pt x="6871" y="36367"/>
                  </a:lnTo>
                  <a:lnTo>
                    <a:pt x="19901" y="36486"/>
                  </a:lnTo>
                  <a:lnTo>
                    <a:pt x="26771" y="36486"/>
                  </a:lnTo>
                  <a:lnTo>
                    <a:pt x="32931" y="36367"/>
                  </a:lnTo>
                  <a:lnTo>
                    <a:pt x="37432" y="36130"/>
                  </a:lnTo>
                  <a:lnTo>
                    <a:pt x="38735" y="36012"/>
                  </a:lnTo>
                  <a:lnTo>
                    <a:pt x="39446" y="35893"/>
                  </a:lnTo>
                  <a:lnTo>
                    <a:pt x="39565" y="35656"/>
                  </a:lnTo>
                  <a:lnTo>
                    <a:pt x="39683" y="35183"/>
                  </a:lnTo>
                  <a:lnTo>
                    <a:pt x="39920" y="33406"/>
                  </a:lnTo>
                  <a:lnTo>
                    <a:pt x="40394" y="28194"/>
                  </a:lnTo>
                  <a:lnTo>
                    <a:pt x="40631" y="22745"/>
                  </a:lnTo>
                  <a:lnTo>
                    <a:pt x="40749" y="20731"/>
                  </a:lnTo>
                  <a:lnTo>
                    <a:pt x="40631" y="19665"/>
                  </a:lnTo>
                  <a:lnTo>
                    <a:pt x="40157" y="17414"/>
                  </a:lnTo>
                  <a:lnTo>
                    <a:pt x="39328" y="14571"/>
                  </a:lnTo>
                  <a:lnTo>
                    <a:pt x="37432" y="8174"/>
                  </a:lnTo>
                  <a:lnTo>
                    <a:pt x="34826" y="238"/>
                  </a:lnTo>
                  <a:lnTo>
                    <a:pt x="105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3"/>
            <p:cNvSpPr/>
            <p:nvPr/>
          </p:nvSpPr>
          <p:spPr>
            <a:xfrm>
              <a:off x="3888450" y="4600275"/>
              <a:ext cx="1021725" cy="426475"/>
            </a:xfrm>
            <a:custGeom>
              <a:avLst/>
              <a:gdLst/>
              <a:ahLst/>
              <a:cxnLst/>
              <a:rect l="l" t="t" r="r" b="b"/>
              <a:pathLst>
                <a:path w="40869" h="17059" extrusionOk="0">
                  <a:moveTo>
                    <a:pt x="17177" y="1"/>
                  </a:moveTo>
                  <a:lnTo>
                    <a:pt x="17295" y="4265"/>
                  </a:lnTo>
                  <a:lnTo>
                    <a:pt x="10069" y="7464"/>
                  </a:lnTo>
                  <a:lnTo>
                    <a:pt x="4857" y="9833"/>
                  </a:lnTo>
                  <a:lnTo>
                    <a:pt x="2844" y="10899"/>
                  </a:lnTo>
                  <a:lnTo>
                    <a:pt x="1777" y="11491"/>
                  </a:lnTo>
                  <a:lnTo>
                    <a:pt x="1304" y="11965"/>
                  </a:lnTo>
                  <a:lnTo>
                    <a:pt x="830" y="12676"/>
                  </a:lnTo>
                  <a:lnTo>
                    <a:pt x="474" y="13505"/>
                  </a:lnTo>
                  <a:lnTo>
                    <a:pt x="119" y="14334"/>
                  </a:lnTo>
                  <a:lnTo>
                    <a:pt x="1" y="15163"/>
                  </a:lnTo>
                  <a:lnTo>
                    <a:pt x="1" y="15874"/>
                  </a:lnTo>
                  <a:lnTo>
                    <a:pt x="119" y="16348"/>
                  </a:lnTo>
                  <a:lnTo>
                    <a:pt x="238" y="16585"/>
                  </a:lnTo>
                  <a:lnTo>
                    <a:pt x="474" y="16703"/>
                  </a:lnTo>
                  <a:lnTo>
                    <a:pt x="2488" y="16822"/>
                  </a:lnTo>
                  <a:lnTo>
                    <a:pt x="6990" y="16940"/>
                  </a:lnTo>
                  <a:lnTo>
                    <a:pt x="20020" y="17059"/>
                  </a:lnTo>
                  <a:lnTo>
                    <a:pt x="27009" y="17059"/>
                  </a:lnTo>
                  <a:lnTo>
                    <a:pt x="33168" y="16940"/>
                  </a:lnTo>
                  <a:lnTo>
                    <a:pt x="37551" y="16822"/>
                  </a:lnTo>
                  <a:lnTo>
                    <a:pt x="38973" y="16703"/>
                  </a:lnTo>
                  <a:lnTo>
                    <a:pt x="39684" y="16585"/>
                  </a:lnTo>
                  <a:lnTo>
                    <a:pt x="39802" y="16348"/>
                  </a:lnTo>
                  <a:lnTo>
                    <a:pt x="39920" y="15992"/>
                  </a:lnTo>
                  <a:lnTo>
                    <a:pt x="40039" y="14926"/>
                  </a:lnTo>
                  <a:lnTo>
                    <a:pt x="40394" y="11254"/>
                  </a:lnTo>
                  <a:lnTo>
                    <a:pt x="40750" y="6161"/>
                  </a:lnTo>
                  <a:lnTo>
                    <a:pt x="40868" y="238"/>
                  </a:lnTo>
                  <a:lnTo>
                    <a:pt x="17177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3"/>
            <p:cNvSpPr/>
            <p:nvPr/>
          </p:nvSpPr>
          <p:spPr>
            <a:xfrm>
              <a:off x="3912150" y="4979350"/>
              <a:ext cx="923975" cy="14825"/>
            </a:xfrm>
            <a:custGeom>
              <a:avLst/>
              <a:gdLst/>
              <a:ahLst/>
              <a:cxnLst/>
              <a:rect l="l" t="t" r="r" b="b"/>
              <a:pathLst>
                <a:path w="36959" h="593" extrusionOk="0">
                  <a:moveTo>
                    <a:pt x="7581" y="0"/>
                  </a:moveTo>
                  <a:lnTo>
                    <a:pt x="119" y="119"/>
                  </a:lnTo>
                  <a:lnTo>
                    <a:pt x="0" y="119"/>
                  </a:lnTo>
                  <a:lnTo>
                    <a:pt x="119" y="237"/>
                  </a:lnTo>
                  <a:lnTo>
                    <a:pt x="7581" y="356"/>
                  </a:lnTo>
                  <a:lnTo>
                    <a:pt x="18479" y="474"/>
                  </a:lnTo>
                  <a:lnTo>
                    <a:pt x="29496" y="593"/>
                  </a:lnTo>
                  <a:lnTo>
                    <a:pt x="36959" y="474"/>
                  </a:lnTo>
                  <a:lnTo>
                    <a:pt x="29496" y="237"/>
                  </a:lnTo>
                  <a:lnTo>
                    <a:pt x="18479" y="119"/>
                  </a:lnTo>
                  <a:lnTo>
                    <a:pt x="758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3"/>
            <p:cNvSpPr/>
            <p:nvPr/>
          </p:nvSpPr>
          <p:spPr>
            <a:xfrm>
              <a:off x="4294175" y="4668400"/>
              <a:ext cx="183625" cy="50375"/>
            </a:xfrm>
            <a:custGeom>
              <a:avLst/>
              <a:gdLst/>
              <a:ahLst/>
              <a:cxnLst/>
              <a:rect l="l" t="t" r="r" b="b"/>
              <a:pathLst>
                <a:path w="7345" h="2015" extrusionOk="0">
                  <a:moveTo>
                    <a:pt x="1066" y="0"/>
                  </a:moveTo>
                  <a:lnTo>
                    <a:pt x="119" y="119"/>
                  </a:lnTo>
                  <a:lnTo>
                    <a:pt x="119" y="237"/>
                  </a:lnTo>
                  <a:lnTo>
                    <a:pt x="0" y="356"/>
                  </a:lnTo>
                  <a:lnTo>
                    <a:pt x="119" y="356"/>
                  </a:lnTo>
                  <a:lnTo>
                    <a:pt x="119" y="474"/>
                  </a:lnTo>
                  <a:lnTo>
                    <a:pt x="2014" y="711"/>
                  </a:lnTo>
                  <a:lnTo>
                    <a:pt x="3791" y="1066"/>
                  </a:lnTo>
                  <a:lnTo>
                    <a:pt x="5449" y="1422"/>
                  </a:lnTo>
                  <a:lnTo>
                    <a:pt x="7226" y="2014"/>
                  </a:lnTo>
                  <a:lnTo>
                    <a:pt x="7344" y="1896"/>
                  </a:lnTo>
                  <a:lnTo>
                    <a:pt x="7344" y="1777"/>
                  </a:lnTo>
                  <a:lnTo>
                    <a:pt x="6634" y="1185"/>
                  </a:lnTo>
                  <a:lnTo>
                    <a:pt x="5805" y="830"/>
                  </a:lnTo>
                  <a:lnTo>
                    <a:pt x="4857" y="474"/>
                  </a:lnTo>
                  <a:lnTo>
                    <a:pt x="4028" y="119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3"/>
            <p:cNvSpPr/>
            <p:nvPr/>
          </p:nvSpPr>
          <p:spPr>
            <a:xfrm>
              <a:off x="4249750" y="4695050"/>
              <a:ext cx="183625" cy="47400"/>
            </a:xfrm>
            <a:custGeom>
              <a:avLst/>
              <a:gdLst/>
              <a:ahLst/>
              <a:cxnLst/>
              <a:rect l="l" t="t" r="r" b="b"/>
              <a:pathLst>
                <a:path w="7345" h="1896" extrusionOk="0">
                  <a:moveTo>
                    <a:pt x="1066" y="0"/>
                  </a:moveTo>
                  <a:lnTo>
                    <a:pt x="237" y="119"/>
                  </a:lnTo>
                  <a:lnTo>
                    <a:pt x="119" y="119"/>
                  </a:lnTo>
                  <a:lnTo>
                    <a:pt x="0" y="237"/>
                  </a:lnTo>
                  <a:lnTo>
                    <a:pt x="119" y="356"/>
                  </a:lnTo>
                  <a:lnTo>
                    <a:pt x="237" y="356"/>
                  </a:lnTo>
                  <a:lnTo>
                    <a:pt x="2014" y="593"/>
                  </a:lnTo>
                  <a:lnTo>
                    <a:pt x="3791" y="948"/>
                  </a:lnTo>
                  <a:lnTo>
                    <a:pt x="5568" y="1422"/>
                  </a:lnTo>
                  <a:lnTo>
                    <a:pt x="7226" y="1896"/>
                  </a:lnTo>
                  <a:lnTo>
                    <a:pt x="7345" y="1896"/>
                  </a:lnTo>
                  <a:lnTo>
                    <a:pt x="7345" y="1777"/>
                  </a:lnTo>
                  <a:lnTo>
                    <a:pt x="6634" y="1185"/>
                  </a:lnTo>
                  <a:lnTo>
                    <a:pt x="5805" y="711"/>
                  </a:lnTo>
                  <a:lnTo>
                    <a:pt x="4975" y="356"/>
                  </a:lnTo>
                  <a:lnTo>
                    <a:pt x="4028" y="119"/>
                  </a:lnTo>
                  <a:lnTo>
                    <a:pt x="308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3"/>
            <p:cNvSpPr/>
            <p:nvPr/>
          </p:nvSpPr>
          <p:spPr>
            <a:xfrm>
              <a:off x="4208275" y="4718750"/>
              <a:ext cx="183650" cy="50350"/>
            </a:xfrm>
            <a:custGeom>
              <a:avLst/>
              <a:gdLst/>
              <a:ahLst/>
              <a:cxnLst/>
              <a:rect l="l" t="t" r="r" b="b"/>
              <a:pathLst>
                <a:path w="7346" h="2014" extrusionOk="0">
                  <a:moveTo>
                    <a:pt x="2015" y="0"/>
                  </a:moveTo>
                  <a:lnTo>
                    <a:pt x="1067" y="119"/>
                  </a:lnTo>
                  <a:lnTo>
                    <a:pt x="119" y="237"/>
                  </a:lnTo>
                  <a:lnTo>
                    <a:pt x="1" y="355"/>
                  </a:lnTo>
                  <a:lnTo>
                    <a:pt x="1" y="474"/>
                  </a:lnTo>
                  <a:lnTo>
                    <a:pt x="119" y="474"/>
                  </a:lnTo>
                  <a:lnTo>
                    <a:pt x="1896" y="711"/>
                  </a:lnTo>
                  <a:lnTo>
                    <a:pt x="3673" y="1066"/>
                  </a:lnTo>
                  <a:lnTo>
                    <a:pt x="5450" y="1540"/>
                  </a:lnTo>
                  <a:lnTo>
                    <a:pt x="7227" y="2014"/>
                  </a:lnTo>
                  <a:lnTo>
                    <a:pt x="7345" y="2014"/>
                  </a:lnTo>
                  <a:lnTo>
                    <a:pt x="7345" y="1895"/>
                  </a:lnTo>
                  <a:lnTo>
                    <a:pt x="6516" y="1303"/>
                  </a:lnTo>
                  <a:lnTo>
                    <a:pt x="5687" y="829"/>
                  </a:lnTo>
                  <a:lnTo>
                    <a:pt x="4858" y="474"/>
                  </a:lnTo>
                  <a:lnTo>
                    <a:pt x="3910" y="237"/>
                  </a:lnTo>
                  <a:lnTo>
                    <a:pt x="2962" y="119"/>
                  </a:lnTo>
                  <a:lnTo>
                    <a:pt x="201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3"/>
            <p:cNvSpPr/>
            <p:nvPr/>
          </p:nvSpPr>
          <p:spPr>
            <a:xfrm>
              <a:off x="4163875" y="4745400"/>
              <a:ext cx="183625" cy="50350"/>
            </a:xfrm>
            <a:custGeom>
              <a:avLst/>
              <a:gdLst/>
              <a:ahLst/>
              <a:cxnLst/>
              <a:rect l="l" t="t" r="r" b="b"/>
              <a:pathLst>
                <a:path w="7345" h="2014" extrusionOk="0">
                  <a:moveTo>
                    <a:pt x="1066" y="0"/>
                  </a:moveTo>
                  <a:lnTo>
                    <a:pt x="119" y="119"/>
                  </a:lnTo>
                  <a:lnTo>
                    <a:pt x="0" y="237"/>
                  </a:lnTo>
                  <a:lnTo>
                    <a:pt x="0" y="356"/>
                  </a:lnTo>
                  <a:lnTo>
                    <a:pt x="0" y="474"/>
                  </a:lnTo>
                  <a:lnTo>
                    <a:pt x="119" y="474"/>
                  </a:lnTo>
                  <a:lnTo>
                    <a:pt x="1895" y="711"/>
                  </a:lnTo>
                  <a:lnTo>
                    <a:pt x="3672" y="1066"/>
                  </a:lnTo>
                  <a:lnTo>
                    <a:pt x="5449" y="1422"/>
                  </a:lnTo>
                  <a:lnTo>
                    <a:pt x="7226" y="2014"/>
                  </a:lnTo>
                  <a:lnTo>
                    <a:pt x="7344" y="2014"/>
                  </a:lnTo>
                  <a:lnTo>
                    <a:pt x="7344" y="1895"/>
                  </a:lnTo>
                  <a:lnTo>
                    <a:pt x="6634" y="1303"/>
                  </a:lnTo>
                  <a:lnTo>
                    <a:pt x="5804" y="829"/>
                  </a:lnTo>
                  <a:lnTo>
                    <a:pt x="4857" y="474"/>
                  </a:lnTo>
                  <a:lnTo>
                    <a:pt x="3909" y="237"/>
                  </a:lnTo>
                  <a:lnTo>
                    <a:pt x="296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3"/>
            <p:cNvSpPr/>
            <p:nvPr/>
          </p:nvSpPr>
          <p:spPr>
            <a:xfrm>
              <a:off x="4178675" y="4514400"/>
              <a:ext cx="195475" cy="168825"/>
            </a:xfrm>
            <a:custGeom>
              <a:avLst/>
              <a:gdLst/>
              <a:ahLst/>
              <a:cxnLst/>
              <a:rect l="l" t="t" r="r" b="b"/>
              <a:pathLst>
                <a:path w="7819" h="6753" extrusionOk="0">
                  <a:moveTo>
                    <a:pt x="2014" y="711"/>
                  </a:moveTo>
                  <a:lnTo>
                    <a:pt x="2606" y="830"/>
                  </a:lnTo>
                  <a:lnTo>
                    <a:pt x="3080" y="1067"/>
                  </a:lnTo>
                  <a:lnTo>
                    <a:pt x="3909" y="1659"/>
                  </a:lnTo>
                  <a:lnTo>
                    <a:pt x="5212" y="2962"/>
                  </a:lnTo>
                  <a:lnTo>
                    <a:pt x="6397" y="4620"/>
                  </a:lnTo>
                  <a:lnTo>
                    <a:pt x="7463" y="6160"/>
                  </a:lnTo>
                  <a:lnTo>
                    <a:pt x="7463" y="6160"/>
                  </a:lnTo>
                  <a:lnTo>
                    <a:pt x="4502" y="4976"/>
                  </a:lnTo>
                  <a:lnTo>
                    <a:pt x="3554" y="4620"/>
                  </a:lnTo>
                  <a:lnTo>
                    <a:pt x="2369" y="4028"/>
                  </a:lnTo>
                  <a:lnTo>
                    <a:pt x="1777" y="3554"/>
                  </a:lnTo>
                  <a:lnTo>
                    <a:pt x="1303" y="3199"/>
                  </a:lnTo>
                  <a:lnTo>
                    <a:pt x="1066" y="2725"/>
                  </a:lnTo>
                  <a:lnTo>
                    <a:pt x="830" y="2251"/>
                  </a:lnTo>
                  <a:lnTo>
                    <a:pt x="830" y="1422"/>
                  </a:lnTo>
                  <a:lnTo>
                    <a:pt x="948" y="1067"/>
                  </a:lnTo>
                  <a:lnTo>
                    <a:pt x="1066" y="948"/>
                  </a:lnTo>
                  <a:lnTo>
                    <a:pt x="1185" y="711"/>
                  </a:lnTo>
                  <a:close/>
                  <a:moveTo>
                    <a:pt x="1659" y="1"/>
                  </a:moveTo>
                  <a:lnTo>
                    <a:pt x="1185" y="119"/>
                  </a:lnTo>
                  <a:lnTo>
                    <a:pt x="830" y="356"/>
                  </a:lnTo>
                  <a:lnTo>
                    <a:pt x="356" y="711"/>
                  </a:lnTo>
                  <a:lnTo>
                    <a:pt x="119" y="1185"/>
                  </a:lnTo>
                  <a:lnTo>
                    <a:pt x="0" y="1659"/>
                  </a:lnTo>
                  <a:lnTo>
                    <a:pt x="0" y="2133"/>
                  </a:lnTo>
                  <a:lnTo>
                    <a:pt x="237" y="2607"/>
                  </a:lnTo>
                  <a:lnTo>
                    <a:pt x="474" y="3080"/>
                  </a:lnTo>
                  <a:lnTo>
                    <a:pt x="711" y="3436"/>
                  </a:lnTo>
                  <a:lnTo>
                    <a:pt x="1422" y="4147"/>
                  </a:lnTo>
                  <a:lnTo>
                    <a:pt x="2133" y="4620"/>
                  </a:lnTo>
                  <a:lnTo>
                    <a:pt x="2843" y="4976"/>
                  </a:lnTo>
                  <a:lnTo>
                    <a:pt x="4265" y="5686"/>
                  </a:lnTo>
                  <a:lnTo>
                    <a:pt x="7345" y="6753"/>
                  </a:lnTo>
                  <a:lnTo>
                    <a:pt x="7582" y="6753"/>
                  </a:lnTo>
                  <a:lnTo>
                    <a:pt x="7700" y="6516"/>
                  </a:lnTo>
                  <a:lnTo>
                    <a:pt x="7818" y="6397"/>
                  </a:lnTo>
                  <a:lnTo>
                    <a:pt x="7700" y="6397"/>
                  </a:lnTo>
                  <a:lnTo>
                    <a:pt x="7108" y="4857"/>
                  </a:lnTo>
                  <a:lnTo>
                    <a:pt x="6279" y="3436"/>
                  </a:lnTo>
                  <a:lnTo>
                    <a:pt x="5331" y="2014"/>
                  </a:lnTo>
                  <a:lnTo>
                    <a:pt x="4146" y="830"/>
                  </a:lnTo>
                  <a:lnTo>
                    <a:pt x="3199" y="356"/>
                  </a:lnTo>
                  <a:lnTo>
                    <a:pt x="2725" y="119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3"/>
            <p:cNvSpPr/>
            <p:nvPr/>
          </p:nvSpPr>
          <p:spPr>
            <a:xfrm>
              <a:off x="4359325" y="4552900"/>
              <a:ext cx="219150" cy="130325"/>
            </a:xfrm>
            <a:custGeom>
              <a:avLst/>
              <a:gdLst/>
              <a:ahLst/>
              <a:cxnLst/>
              <a:rect l="l" t="t" r="r" b="b"/>
              <a:pathLst>
                <a:path w="8766" h="5213" extrusionOk="0">
                  <a:moveTo>
                    <a:pt x="7108" y="830"/>
                  </a:moveTo>
                  <a:lnTo>
                    <a:pt x="7581" y="948"/>
                  </a:lnTo>
                  <a:lnTo>
                    <a:pt x="7818" y="1067"/>
                  </a:lnTo>
                  <a:lnTo>
                    <a:pt x="7937" y="1304"/>
                  </a:lnTo>
                  <a:lnTo>
                    <a:pt x="7937" y="1540"/>
                  </a:lnTo>
                  <a:lnTo>
                    <a:pt x="7937" y="1777"/>
                  </a:lnTo>
                  <a:lnTo>
                    <a:pt x="7700" y="2607"/>
                  </a:lnTo>
                  <a:lnTo>
                    <a:pt x="7463" y="3080"/>
                  </a:lnTo>
                  <a:lnTo>
                    <a:pt x="6989" y="3436"/>
                  </a:lnTo>
                  <a:lnTo>
                    <a:pt x="6397" y="3673"/>
                  </a:lnTo>
                  <a:lnTo>
                    <a:pt x="5805" y="3910"/>
                  </a:lnTo>
                  <a:lnTo>
                    <a:pt x="4502" y="4146"/>
                  </a:lnTo>
                  <a:lnTo>
                    <a:pt x="3435" y="4265"/>
                  </a:lnTo>
                  <a:lnTo>
                    <a:pt x="356" y="4620"/>
                  </a:lnTo>
                  <a:lnTo>
                    <a:pt x="1777" y="3317"/>
                  </a:lnTo>
                  <a:lnTo>
                    <a:pt x="3317" y="2133"/>
                  </a:lnTo>
                  <a:lnTo>
                    <a:pt x="4857" y="1185"/>
                  </a:lnTo>
                  <a:lnTo>
                    <a:pt x="5923" y="830"/>
                  </a:lnTo>
                  <a:close/>
                  <a:moveTo>
                    <a:pt x="6515" y="1"/>
                  </a:moveTo>
                  <a:lnTo>
                    <a:pt x="5923" y="119"/>
                  </a:lnTo>
                  <a:lnTo>
                    <a:pt x="4975" y="356"/>
                  </a:lnTo>
                  <a:lnTo>
                    <a:pt x="3554" y="1185"/>
                  </a:lnTo>
                  <a:lnTo>
                    <a:pt x="2132" y="2251"/>
                  </a:lnTo>
                  <a:lnTo>
                    <a:pt x="948" y="3436"/>
                  </a:lnTo>
                  <a:lnTo>
                    <a:pt x="0" y="4739"/>
                  </a:lnTo>
                  <a:lnTo>
                    <a:pt x="0" y="4857"/>
                  </a:lnTo>
                  <a:lnTo>
                    <a:pt x="0" y="5094"/>
                  </a:lnTo>
                  <a:lnTo>
                    <a:pt x="237" y="5213"/>
                  </a:lnTo>
                  <a:lnTo>
                    <a:pt x="3554" y="4976"/>
                  </a:lnTo>
                  <a:lnTo>
                    <a:pt x="5094" y="4739"/>
                  </a:lnTo>
                  <a:lnTo>
                    <a:pt x="5923" y="4502"/>
                  </a:lnTo>
                  <a:lnTo>
                    <a:pt x="6634" y="4265"/>
                  </a:lnTo>
                  <a:lnTo>
                    <a:pt x="7463" y="3791"/>
                  </a:lnTo>
                  <a:lnTo>
                    <a:pt x="7937" y="3436"/>
                  </a:lnTo>
                  <a:lnTo>
                    <a:pt x="8292" y="3080"/>
                  </a:lnTo>
                  <a:lnTo>
                    <a:pt x="8529" y="2725"/>
                  </a:lnTo>
                  <a:lnTo>
                    <a:pt x="8648" y="2251"/>
                  </a:lnTo>
                  <a:lnTo>
                    <a:pt x="8766" y="1777"/>
                  </a:lnTo>
                  <a:lnTo>
                    <a:pt x="8648" y="1304"/>
                  </a:lnTo>
                  <a:lnTo>
                    <a:pt x="8292" y="711"/>
                  </a:lnTo>
                  <a:lnTo>
                    <a:pt x="7937" y="356"/>
                  </a:lnTo>
                  <a:lnTo>
                    <a:pt x="7463" y="119"/>
                  </a:lnTo>
                  <a:lnTo>
                    <a:pt x="698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3"/>
            <p:cNvSpPr/>
            <p:nvPr/>
          </p:nvSpPr>
          <p:spPr>
            <a:xfrm>
              <a:off x="4048375" y="2657600"/>
              <a:ext cx="1391875" cy="1913100"/>
            </a:xfrm>
            <a:custGeom>
              <a:avLst/>
              <a:gdLst/>
              <a:ahLst/>
              <a:cxnLst/>
              <a:rect l="l" t="t" r="r" b="b"/>
              <a:pathLst>
                <a:path w="55675" h="76524" extrusionOk="0">
                  <a:moveTo>
                    <a:pt x="39802" y="0"/>
                  </a:moveTo>
                  <a:lnTo>
                    <a:pt x="36129" y="2369"/>
                  </a:lnTo>
                  <a:lnTo>
                    <a:pt x="32102" y="4975"/>
                  </a:lnTo>
                  <a:lnTo>
                    <a:pt x="27127" y="8411"/>
                  </a:lnTo>
                  <a:lnTo>
                    <a:pt x="21559" y="12201"/>
                  </a:lnTo>
                  <a:lnTo>
                    <a:pt x="15992" y="16466"/>
                  </a:lnTo>
                  <a:lnTo>
                    <a:pt x="13267" y="18598"/>
                  </a:lnTo>
                  <a:lnTo>
                    <a:pt x="10661" y="20730"/>
                  </a:lnTo>
                  <a:lnTo>
                    <a:pt x="8292" y="22862"/>
                  </a:lnTo>
                  <a:lnTo>
                    <a:pt x="6042" y="24876"/>
                  </a:lnTo>
                  <a:lnTo>
                    <a:pt x="3909" y="27127"/>
                  </a:lnTo>
                  <a:lnTo>
                    <a:pt x="2251" y="29259"/>
                  </a:lnTo>
                  <a:lnTo>
                    <a:pt x="1540" y="30207"/>
                  </a:lnTo>
                  <a:lnTo>
                    <a:pt x="1066" y="31154"/>
                  </a:lnTo>
                  <a:lnTo>
                    <a:pt x="593" y="32102"/>
                  </a:lnTo>
                  <a:lnTo>
                    <a:pt x="356" y="32931"/>
                  </a:lnTo>
                  <a:lnTo>
                    <a:pt x="119" y="34234"/>
                  </a:lnTo>
                  <a:lnTo>
                    <a:pt x="0" y="35537"/>
                  </a:lnTo>
                  <a:lnTo>
                    <a:pt x="0" y="37077"/>
                  </a:lnTo>
                  <a:lnTo>
                    <a:pt x="0" y="38617"/>
                  </a:lnTo>
                  <a:lnTo>
                    <a:pt x="119" y="41815"/>
                  </a:lnTo>
                  <a:lnTo>
                    <a:pt x="474" y="45251"/>
                  </a:lnTo>
                  <a:lnTo>
                    <a:pt x="1066" y="48804"/>
                  </a:lnTo>
                  <a:lnTo>
                    <a:pt x="1777" y="52477"/>
                  </a:lnTo>
                  <a:lnTo>
                    <a:pt x="2606" y="56149"/>
                  </a:lnTo>
                  <a:lnTo>
                    <a:pt x="3554" y="59702"/>
                  </a:lnTo>
                  <a:lnTo>
                    <a:pt x="5331" y="66218"/>
                  </a:lnTo>
                  <a:lnTo>
                    <a:pt x="7108" y="71548"/>
                  </a:lnTo>
                  <a:lnTo>
                    <a:pt x="8766" y="76523"/>
                  </a:lnTo>
                  <a:lnTo>
                    <a:pt x="34471" y="74273"/>
                  </a:lnTo>
                  <a:lnTo>
                    <a:pt x="32813" y="69297"/>
                  </a:lnTo>
                  <a:lnTo>
                    <a:pt x="29259" y="58281"/>
                  </a:lnTo>
                  <a:lnTo>
                    <a:pt x="27482" y="52240"/>
                  </a:lnTo>
                  <a:lnTo>
                    <a:pt x="26061" y="46791"/>
                  </a:lnTo>
                  <a:lnTo>
                    <a:pt x="25468" y="44421"/>
                  </a:lnTo>
                  <a:lnTo>
                    <a:pt x="25113" y="42526"/>
                  </a:lnTo>
                  <a:lnTo>
                    <a:pt x="24995" y="41105"/>
                  </a:lnTo>
                  <a:lnTo>
                    <a:pt x="24995" y="40512"/>
                  </a:lnTo>
                  <a:lnTo>
                    <a:pt x="25113" y="40275"/>
                  </a:lnTo>
                  <a:lnTo>
                    <a:pt x="25824" y="39091"/>
                  </a:lnTo>
                  <a:lnTo>
                    <a:pt x="26653" y="38025"/>
                  </a:lnTo>
                  <a:lnTo>
                    <a:pt x="27719" y="36959"/>
                  </a:lnTo>
                  <a:lnTo>
                    <a:pt x="28904" y="36011"/>
                  </a:lnTo>
                  <a:lnTo>
                    <a:pt x="30207" y="35063"/>
                  </a:lnTo>
                  <a:lnTo>
                    <a:pt x="31747" y="34116"/>
                  </a:lnTo>
                  <a:lnTo>
                    <a:pt x="34945" y="32457"/>
                  </a:lnTo>
                  <a:lnTo>
                    <a:pt x="39091" y="30325"/>
                  </a:lnTo>
                  <a:lnTo>
                    <a:pt x="43237" y="28074"/>
                  </a:lnTo>
                  <a:lnTo>
                    <a:pt x="45251" y="26771"/>
                  </a:lnTo>
                  <a:lnTo>
                    <a:pt x="47264" y="25468"/>
                  </a:lnTo>
                  <a:lnTo>
                    <a:pt x="49160" y="24047"/>
                  </a:lnTo>
                  <a:lnTo>
                    <a:pt x="50937" y="22507"/>
                  </a:lnTo>
                  <a:lnTo>
                    <a:pt x="51647" y="21678"/>
                  </a:lnTo>
                  <a:lnTo>
                    <a:pt x="52358" y="20730"/>
                  </a:lnTo>
                  <a:lnTo>
                    <a:pt x="52950" y="19901"/>
                  </a:lnTo>
                  <a:lnTo>
                    <a:pt x="53543" y="18953"/>
                  </a:lnTo>
                  <a:lnTo>
                    <a:pt x="54372" y="17176"/>
                  </a:lnTo>
                  <a:lnTo>
                    <a:pt x="55083" y="15281"/>
                  </a:lnTo>
                  <a:lnTo>
                    <a:pt x="55438" y="13386"/>
                  </a:lnTo>
                  <a:lnTo>
                    <a:pt x="55675" y="11490"/>
                  </a:lnTo>
                  <a:lnTo>
                    <a:pt x="55675" y="9714"/>
                  </a:lnTo>
                  <a:lnTo>
                    <a:pt x="55675" y="7937"/>
                  </a:lnTo>
                  <a:lnTo>
                    <a:pt x="55438" y="6278"/>
                  </a:lnTo>
                  <a:lnTo>
                    <a:pt x="55201" y="4738"/>
                  </a:lnTo>
                  <a:lnTo>
                    <a:pt x="54609" y="2251"/>
                  </a:lnTo>
                  <a:lnTo>
                    <a:pt x="54016" y="592"/>
                  </a:lnTo>
                  <a:lnTo>
                    <a:pt x="53898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3"/>
            <p:cNvSpPr/>
            <p:nvPr/>
          </p:nvSpPr>
          <p:spPr>
            <a:xfrm>
              <a:off x="4608075" y="2684250"/>
              <a:ext cx="755175" cy="1791675"/>
            </a:xfrm>
            <a:custGeom>
              <a:avLst/>
              <a:gdLst/>
              <a:ahLst/>
              <a:cxnLst/>
              <a:rect l="l" t="t" r="r" b="b"/>
              <a:pathLst>
                <a:path w="30207" h="71667" extrusionOk="0">
                  <a:moveTo>
                    <a:pt x="29615" y="0"/>
                  </a:moveTo>
                  <a:lnTo>
                    <a:pt x="29970" y="3909"/>
                  </a:lnTo>
                  <a:lnTo>
                    <a:pt x="30088" y="5923"/>
                  </a:lnTo>
                  <a:lnTo>
                    <a:pt x="30088" y="7937"/>
                  </a:lnTo>
                  <a:lnTo>
                    <a:pt x="29852" y="9832"/>
                  </a:lnTo>
                  <a:lnTo>
                    <a:pt x="29496" y="11846"/>
                  </a:lnTo>
                  <a:lnTo>
                    <a:pt x="29022" y="13623"/>
                  </a:lnTo>
                  <a:lnTo>
                    <a:pt x="28193" y="15518"/>
                  </a:lnTo>
                  <a:lnTo>
                    <a:pt x="27246" y="17058"/>
                  </a:lnTo>
                  <a:lnTo>
                    <a:pt x="26179" y="18598"/>
                  </a:lnTo>
                  <a:lnTo>
                    <a:pt x="24876" y="19901"/>
                  </a:lnTo>
                  <a:lnTo>
                    <a:pt x="23336" y="21204"/>
                  </a:lnTo>
                  <a:lnTo>
                    <a:pt x="21915" y="22270"/>
                  </a:lnTo>
                  <a:lnTo>
                    <a:pt x="20375" y="23455"/>
                  </a:lnTo>
                  <a:lnTo>
                    <a:pt x="17177" y="25468"/>
                  </a:lnTo>
                  <a:lnTo>
                    <a:pt x="9714" y="30444"/>
                  </a:lnTo>
                  <a:lnTo>
                    <a:pt x="5923" y="32931"/>
                  </a:lnTo>
                  <a:lnTo>
                    <a:pt x="4383" y="33879"/>
                  </a:lnTo>
                  <a:lnTo>
                    <a:pt x="2962" y="35063"/>
                  </a:lnTo>
                  <a:lnTo>
                    <a:pt x="2370" y="35537"/>
                  </a:lnTo>
                  <a:lnTo>
                    <a:pt x="1777" y="36130"/>
                  </a:lnTo>
                  <a:lnTo>
                    <a:pt x="1185" y="36840"/>
                  </a:lnTo>
                  <a:lnTo>
                    <a:pt x="830" y="37433"/>
                  </a:lnTo>
                  <a:lnTo>
                    <a:pt x="356" y="38262"/>
                  </a:lnTo>
                  <a:lnTo>
                    <a:pt x="119" y="39209"/>
                  </a:lnTo>
                  <a:lnTo>
                    <a:pt x="1" y="40039"/>
                  </a:lnTo>
                  <a:lnTo>
                    <a:pt x="119" y="40986"/>
                  </a:lnTo>
                  <a:lnTo>
                    <a:pt x="237" y="42645"/>
                  </a:lnTo>
                  <a:lnTo>
                    <a:pt x="593" y="44658"/>
                  </a:lnTo>
                  <a:lnTo>
                    <a:pt x="1659" y="49160"/>
                  </a:lnTo>
                  <a:lnTo>
                    <a:pt x="3080" y="54135"/>
                  </a:lnTo>
                  <a:lnTo>
                    <a:pt x="4739" y="59110"/>
                  </a:lnTo>
                  <a:lnTo>
                    <a:pt x="7582" y="67639"/>
                  </a:lnTo>
                  <a:lnTo>
                    <a:pt x="9003" y="71548"/>
                  </a:lnTo>
                  <a:lnTo>
                    <a:pt x="9122" y="71667"/>
                  </a:lnTo>
                  <a:lnTo>
                    <a:pt x="9240" y="71548"/>
                  </a:lnTo>
                  <a:lnTo>
                    <a:pt x="7463" y="66336"/>
                  </a:lnTo>
                  <a:lnTo>
                    <a:pt x="5094" y="59229"/>
                  </a:lnTo>
                  <a:lnTo>
                    <a:pt x="3791" y="55320"/>
                  </a:lnTo>
                  <a:lnTo>
                    <a:pt x="2607" y="51292"/>
                  </a:lnTo>
                  <a:lnTo>
                    <a:pt x="1540" y="47028"/>
                  </a:lnTo>
                  <a:lnTo>
                    <a:pt x="593" y="42882"/>
                  </a:lnTo>
                  <a:lnTo>
                    <a:pt x="474" y="41816"/>
                  </a:lnTo>
                  <a:lnTo>
                    <a:pt x="356" y="40749"/>
                  </a:lnTo>
                  <a:lnTo>
                    <a:pt x="356" y="39683"/>
                  </a:lnTo>
                  <a:lnTo>
                    <a:pt x="593" y="38617"/>
                  </a:lnTo>
                  <a:lnTo>
                    <a:pt x="948" y="37788"/>
                  </a:lnTo>
                  <a:lnTo>
                    <a:pt x="1422" y="37077"/>
                  </a:lnTo>
                  <a:lnTo>
                    <a:pt x="1896" y="36367"/>
                  </a:lnTo>
                  <a:lnTo>
                    <a:pt x="2488" y="35774"/>
                  </a:lnTo>
                  <a:lnTo>
                    <a:pt x="3910" y="34590"/>
                  </a:lnTo>
                  <a:lnTo>
                    <a:pt x="5331" y="33642"/>
                  </a:lnTo>
                  <a:lnTo>
                    <a:pt x="9122" y="31154"/>
                  </a:lnTo>
                  <a:lnTo>
                    <a:pt x="16584" y="26179"/>
                  </a:lnTo>
                  <a:lnTo>
                    <a:pt x="19664" y="24165"/>
                  </a:lnTo>
                  <a:lnTo>
                    <a:pt x="21204" y="23099"/>
                  </a:lnTo>
                  <a:lnTo>
                    <a:pt x="22744" y="22033"/>
                  </a:lnTo>
                  <a:lnTo>
                    <a:pt x="24166" y="20849"/>
                  </a:lnTo>
                  <a:lnTo>
                    <a:pt x="25469" y="19546"/>
                  </a:lnTo>
                  <a:lnTo>
                    <a:pt x="26772" y="18243"/>
                  </a:lnTo>
                  <a:lnTo>
                    <a:pt x="27838" y="16703"/>
                  </a:lnTo>
                  <a:lnTo>
                    <a:pt x="28667" y="14926"/>
                  </a:lnTo>
                  <a:lnTo>
                    <a:pt x="29378" y="13267"/>
                  </a:lnTo>
                  <a:lnTo>
                    <a:pt x="29852" y="11372"/>
                  </a:lnTo>
                  <a:lnTo>
                    <a:pt x="30088" y="9477"/>
                  </a:lnTo>
                  <a:lnTo>
                    <a:pt x="30207" y="7582"/>
                  </a:lnTo>
                  <a:lnTo>
                    <a:pt x="30088" y="5686"/>
                  </a:lnTo>
                  <a:lnTo>
                    <a:pt x="29852" y="1896"/>
                  </a:lnTo>
                  <a:lnTo>
                    <a:pt x="2973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3"/>
            <p:cNvSpPr/>
            <p:nvPr/>
          </p:nvSpPr>
          <p:spPr>
            <a:xfrm>
              <a:off x="4199400" y="2657600"/>
              <a:ext cx="1240850" cy="811450"/>
            </a:xfrm>
            <a:custGeom>
              <a:avLst/>
              <a:gdLst/>
              <a:ahLst/>
              <a:cxnLst/>
              <a:rect l="l" t="t" r="r" b="b"/>
              <a:pathLst>
                <a:path w="49634" h="32458" extrusionOk="0">
                  <a:moveTo>
                    <a:pt x="33761" y="0"/>
                  </a:moveTo>
                  <a:lnTo>
                    <a:pt x="30088" y="2369"/>
                  </a:lnTo>
                  <a:lnTo>
                    <a:pt x="25942" y="4975"/>
                  </a:lnTo>
                  <a:lnTo>
                    <a:pt x="20967" y="8411"/>
                  </a:lnTo>
                  <a:lnTo>
                    <a:pt x="15518" y="12320"/>
                  </a:lnTo>
                  <a:lnTo>
                    <a:pt x="9951" y="16466"/>
                  </a:lnTo>
                  <a:lnTo>
                    <a:pt x="7226" y="18598"/>
                  </a:lnTo>
                  <a:lnTo>
                    <a:pt x="4620" y="20730"/>
                  </a:lnTo>
                  <a:lnTo>
                    <a:pt x="2251" y="22862"/>
                  </a:lnTo>
                  <a:lnTo>
                    <a:pt x="1" y="24995"/>
                  </a:lnTo>
                  <a:lnTo>
                    <a:pt x="13860" y="28548"/>
                  </a:lnTo>
                  <a:lnTo>
                    <a:pt x="28904" y="32457"/>
                  </a:lnTo>
                  <a:lnTo>
                    <a:pt x="33050" y="30325"/>
                  </a:lnTo>
                  <a:lnTo>
                    <a:pt x="37196" y="28074"/>
                  </a:lnTo>
                  <a:lnTo>
                    <a:pt x="39210" y="26771"/>
                  </a:lnTo>
                  <a:lnTo>
                    <a:pt x="41223" y="25468"/>
                  </a:lnTo>
                  <a:lnTo>
                    <a:pt x="43119" y="24047"/>
                  </a:lnTo>
                  <a:lnTo>
                    <a:pt x="44896" y="22507"/>
                  </a:lnTo>
                  <a:lnTo>
                    <a:pt x="45606" y="21678"/>
                  </a:lnTo>
                  <a:lnTo>
                    <a:pt x="46317" y="20730"/>
                  </a:lnTo>
                  <a:lnTo>
                    <a:pt x="46909" y="19901"/>
                  </a:lnTo>
                  <a:lnTo>
                    <a:pt x="47502" y="18953"/>
                  </a:lnTo>
                  <a:lnTo>
                    <a:pt x="48331" y="17176"/>
                  </a:lnTo>
                  <a:lnTo>
                    <a:pt x="49042" y="15281"/>
                  </a:lnTo>
                  <a:lnTo>
                    <a:pt x="49397" y="13386"/>
                  </a:lnTo>
                  <a:lnTo>
                    <a:pt x="49634" y="11490"/>
                  </a:lnTo>
                  <a:lnTo>
                    <a:pt x="49634" y="9714"/>
                  </a:lnTo>
                  <a:lnTo>
                    <a:pt x="49634" y="7937"/>
                  </a:lnTo>
                  <a:lnTo>
                    <a:pt x="49397" y="6278"/>
                  </a:lnTo>
                  <a:lnTo>
                    <a:pt x="49160" y="4857"/>
                  </a:lnTo>
                  <a:lnTo>
                    <a:pt x="48568" y="2251"/>
                  </a:lnTo>
                  <a:lnTo>
                    <a:pt x="47975" y="592"/>
                  </a:lnTo>
                  <a:lnTo>
                    <a:pt x="4773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3"/>
            <p:cNvSpPr/>
            <p:nvPr/>
          </p:nvSpPr>
          <p:spPr>
            <a:xfrm>
              <a:off x="2709800" y="3818475"/>
              <a:ext cx="1237900" cy="1024675"/>
            </a:xfrm>
            <a:custGeom>
              <a:avLst/>
              <a:gdLst/>
              <a:ahLst/>
              <a:cxnLst/>
              <a:rect l="l" t="t" r="r" b="b"/>
              <a:pathLst>
                <a:path w="49516" h="40987" extrusionOk="0">
                  <a:moveTo>
                    <a:pt x="26417" y="0"/>
                  </a:moveTo>
                  <a:lnTo>
                    <a:pt x="20968" y="18598"/>
                  </a:lnTo>
                  <a:lnTo>
                    <a:pt x="19783" y="22625"/>
                  </a:lnTo>
                  <a:lnTo>
                    <a:pt x="12083" y="23573"/>
                  </a:lnTo>
                  <a:lnTo>
                    <a:pt x="6398" y="24402"/>
                  </a:lnTo>
                  <a:lnTo>
                    <a:pt x="4265" y="24758"/>
                  </a:lnTo>
                  <a:lnTo>
                    <a:pt x="2962" y="24995"/>
                  </a:lnTo>
                  <a:lnTo>
                    <a:pt x="2370" y="25350"/>
                  </a:lnTo>
                  <a:lnTo>
                    <a:pt x="1659" y="25824"/>
                  </a:lnTo>
                  <a:lnTo>
                    <a:pt x="1067" y="26535"/>
                  </a:lnTo>
                  <a:lnTo>
                    <a:pt x="593" y="27245"/>
                  </a:lnTo>
                  <a:lnTo>
                    <a:pt x="238" y="27956"/>
                  </a:lnTo>
                  <a:lnTo>
                    <a:pt x="1" y="28548"/>
                  </a:lnTo>
                  <a:lnTo>
                    <a:pt x="1" y="29141"/>
                  </a:lnTo>
                  <a:lnTo>
                    <a:pt x="119" y="29378"/>
                  </a:lnTo>
                  <a:lnTo>
                    <a:pt x="238" y="29496"/>
                  </a:lnTo>
                  <a:lnTo>
                    <a:pt x="2133" y="30325"/>
                  </a:lnTo>
                  <a:lnTo>
                    <a:pt x="6279" y="31747"/>
                  </a:lnTo>
                  <a:lnTo>
                    <a:pt x="18599" y="35656"/>
                  </a:lnTo>
                  <a:lnTo>
                    <a:pt x="25232" y="37788"/>
                  </a:lnTo>
                  <a:lnTo>
                    <a:pt x="31155" y="39446"/>
                  </a:lnTo>
                  <a:lnTo>
                    <a:pt x="35419" y="40631"/>
                  </a:lnTo>
                  <a:lnTo>
                    <a:pt x="36722" y="40868"/>
                  </a:lnTo>
                  <a:lnTo>
                    <a:pt x="37433" y="40986"/>
                  </a:lnTo>
                  <a:lnTo>
                    <a:pt x="37789" y="40631"/>
                  </a:lnTo>
                  <a:lnTo>
                    <a:pt x="38144" y="40039"/>
                  </a:lnTo>
                  <a:lnTo>
                    <a:pt x="39210" y="37551"/>
                  </a:lnTo>
                  <a:lnTo>
                    <a:pt x="40513" y="34116"/>
                  </a:lnTo>
                  <a:lnTo>
                    <a:pt x="42053" y="29851"/>
                  </a:lnTo>
                  <a:lnTo>
                    <a:pt x="43474" y="25824"/>
                  </a:lnTo>
                  <a:lnTo>
                    <a:pt x="47620" y="13267"/>
                  </a:lnTo>
                  <a:lnTo>
                    <a:pt x="49516" y="7463"/>
                  </a:lnTo>
                  <a:lnTo>
                    <a:pt x="264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3"/>
            <p:cNvSpPr/>
            <p:nvPr/>
          </p:nvSpPr>
          <p:spPr>
            <a:xfrm>
              <a:off x="2706850" y="4280450"/>
              <a:ext cx="1092775" cy="562700"/>
            </a:xfrm>
            <a:custGeom>
              <a:avLst/>
              <a:gdLst/>
              <a:ahLst/>
              <a:cxnLst/>
              <a:rect l="l" t="t" r="r" b="b"/>
              <a:pathLst>
                <a:path w="43711" h="22508" extrusionOk="0">
                  <a:moveTo>
                    <a:pt x="21086" y="0"/>
                  </a:moveTo>
                  <a:lnTo>
                    <a:pt x="19901" y="4146"/>
                  </a:lnTo>
                  <a:lnTo>
                    <a:pt x="12083" y="5094"/>
                  </a:lnTo>
                  <a:lnTo>
                    <a:pt x="6397" y="5923"/>
                  </a:lnTo>
                  <a:lnTo>
                    <a:pt x="4265" y="6160"/>
                  </a:lnTo>
                  <a:lnTo>
                    <a:pt x="3080" y="6516"/>
                  </a:lnTo>
                  <a:lnTo>
                    <a:pt x="2370" y="6871"/>
                  </a:lnTo>
                  <a:lnTo>
                    <a:pt x="1777" y="7345"/>
                  </a:lnTo>
                  <a:lnTo>
                    <a:pt x="1067" y="8056"/>
                  </a:lnTo>
                  <a:lnTo>
                    <a:pt x="593" y="8766"/>
                  </a:lnTo>
                  <a:lnTo>
                    <a:pt x="237" y="9477"/>
                  </a:lnTo>
                  <a:lnTo>
                    <a:pt x="0" y="10069"/>
                  </a:lnTo>
                  <a:lnTo>
                    <a:pt x="0" y="10662"/>
                  </a:lnTo>
                  <a:lnTo>
                    <a:pt x="119" y="10899"/>
                  </a:lnTo>
                  <a:lnTo>
                    <a:pt x="237" y="11135"/>
                  </a:lnTo>
                  <a:lnTo>
                    <a:pt x="2133" y="11846"/>
                  </a:lnTo>
                  <a:lnTo>
                    <a:pt x="6279" y="13268"/>
                  </a:lnTo>
                  <a:lnTo>
                    <a:pt x="18717" y="17295"/>
                  </a:lnTo>
                  <a:lnTo>
                    <a:pt x="25350" y="19309"/>
                  </a:lnTo>
                  <a:lnTo>
                    <a:pt x="31273" y="21086"/>
                  </a:lnTo>
                  <a:lnTo>
                    <a:pt x="35656" y="22270"/>
                  </a:lnTo>
                  <a:lnTo>
                    <a:pt x="36959" y="22507"/>
                  </a:lnTo>
                  <a:lnTo>
                    <a:pt x="37670" y="22507"/>
                  </a:lnTo>
                  <a:lnTo>
                    <a:pt x="37788" y="22389"/>
                  </a:lnTo>
                  <a:lnTo>
                    <a:pt x="38025" y="22152"/>
                  </a:lnTo>
                  <a:lnTo>
                    <a:pt x="38499" y="21204"/>
                  </a:lnTo>
                  <a:lnTo>
                    <a:pt x="39920" y="17769"/>
                  </a:lnTo>
                  <a:lnTo>
                    <a:pt x="41816" y="12912"/>
                  </a:lnTo>
                  <a:lnTo>
                    <a:pt x="43711" y="7345"/>
                  </a:lnTo>
                  <a:lnTo>
                    <a:pt x="21086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3"/>
            <p:cNvSpPr/>
            <p:nvPr/>
          </p:nvSpPr>
          <p:spPr>
            <a:xfrm>
              <a:off x="2733500" y="4526250"/>
              <a:ext cx="879575" cy="284325"/>
            </a:xfrm>
            <a:custGeom>
              <a:avLst/>
              <a:gdLst/>
              <a:ahLst/>
              <a:cxnLst/>
              <a:rect l="l" t="t" r="r" b="b"/>
              <a:pathLst>
                <a:path w="35183" h="11373" extrusionOk="0">
                  <a:moveTo>
                    <a:pt x="1" y="0"/>
                  </a:moveTo>
                  <a:lnTo>
                    <a:pt x="119" y="119"/>
                  </a:lnTo>
                  <a:lnTo>
                    <a:pt x="7226" y="2488"/>
                  </a:lnTo>
                  <a:lnTo>
                    <a:pt x="17651" y="5923"/>
                  </a:lnTo>
                  <a:lnTo>
                    <a:pt x="28075" y="9240"/>
                  </a:lnTo>
                  <a:lnTo>
                    <a:pt x="35182" y="11372"/>
                  </a:lnTo>
                  <a:lnTo>
                    <a:pt x="35182" y="11372"/>
                  </a:lnTo>
                  <a:lnTo>
                    <a:pt x="28075" y="8885"/>
                  </a:lnTo>
                  <a:lnTo>
                    <a:pt x="17651" y="5568"/>
                  </a:lnTo>
                  <a:lnTo>
                    <a:pt x="7226" y="225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3"/>
            <p:cNvSpPr/>
            <p:nvPr/>
          </p:nvSpPr>
          <p:spPr>
            <a:xfrm>
              <a:off x="3189550" y="4345600"/>
              <a:ext cx="162900" cy="94800"/>
            </a:xfrm>
            <a:custGeom>
              <a:avLst/>
              <a:gdLst/>
              <a:ahLst/>
              <a:cxnLst/>
              <a:rect l="l" t="t" r="r" b="b"/>
              <a:pathLst>
                <a:path w="6516" h="3792" extrusionOk="0">
                  <a:moveTo>
                    <a:pt x="238" y="1"/>
                  </a:moveTo>
                  <a:lnTo>
                    <a:pt x="1" y="119"/>
                  </a:lnTo>
                  <a:lnTo>
                    <a:pt x="1" y="237"/>
                  </a:lnTo>
                  <a:lnTo>
                    <a:pt x="119" y="237"/>
                  </a:lnTo>
                  <a:lnTo>
                    <a:pt x="1778" y="1067"/>
                  </a:lnTo>
                  <a:lnTo>
                    <a:pt x="3318" y="1896"/>
                  </a:lnTo>
                  <a:lnTo>
                    <a:pt x="4976" y="2843"/>
                  </a:lnTo>
                  <a:lnTo>
                    <a:pt x="6398" y="3791"/>
                  </a:lnTo>
                  <a:lnTo>
                    <a:pt x="6516" y="3791"/>
                  </a:lnTo>
                  <a:lnTo>
                    <a:pt x="6042" y="2962"/>
                  </a:lnTo>
                  <a:lnTo>
                    <a:pt x="5331" y="2251"/>
                  </a:lnTo>
                  <a:lnTo>
                    <a:pt x="4621" y="1659"/>
                  </a:lnTo>
                  <a:lnTo>
                    <a:pt x="3791" y="1185"/>
                  </a:lnTo>
                  <a:lnTo>
                    <a:pt x="2962" y="711"/>
                  </a:lnTo>
                  <a:lnTo>
                    <a:pt x="2015" y="356"/>
                  </a:lnTo>
                  <a:lnTo>
                    <a:pt x="1185" y="119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3"/>
            <p:cNvSpPr/>
            <p:nvPr/>
          </p:nvSpPr>
          <p:spPr>
            <a:xfrm>
              <a:off x="3142175" y="4357450"/>
              <a:ext cx="162900" cy="94775"/>
            </a:xfrm>
            <a:custGeom>
              <a:avLst/>
              <a:gdLst/>
              <a:ahLst/>
              <a:cxnLst/>
              <a:rect l="l" t="t" r="r" b="b"/>
              <a:pathLst>
                <a:path w="6516" h="3791" extrusionOk="0">
                  <a:moveTo>
                    <a:pt x="119" y="0"/>
                  </a:moveTo>
                  <a:lnTo>
                    <a:pt x="1" y="119"/>
                  </a:lnTo>
                  <a:lnTo>
                    <a:pt x="1" y="237"/>
                  </a:lnTo>
                  <a:lnTo>
                    <a:pt x="1659" y="1066"/>
                  </a:lnTo>
                  <a:lnTo>
                    <a:pt x="3317" y="1896"/>
                  </a:lnTo>
                  <a:lnTo>
                    <a:pt x="4857" y="2843"/>
                  </a:lnTo>
                  <a:lnTo>
                    <a:pt x="6397" y="3791"/>
                  </a:lnTo>
                  <a:lnTo>
                    <a:pt x="6516" y="3791"/>
                  </a:lnTo>
                  <a:lnTo>
                    <a:pt x="5923" y="2962"/>
                  </a:lnTo>
                  <a:lnTo>
                    <a:pt x="5331" y="2251"/>
                  </a:lnTo>
                  <a:lnTo>
                    <a:pt x="4620" y="1659"/>
                  </a:lnTo>
                  <a:lnTo>
                    <a:pt x="3791" y="1185"/>
                  </a:lnTo>
                  <a:lnTo>
                    <a:pt x="2844" y="711"/>
                  </a:lnTo>
                  <a:lnTo>
                    <a:pt x="2014" y="356"/>
                  </a:lnTo>
                  <a:lnTo>
                    <a:pt x="1067" y="11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3"/>
            <p:cNvSpPr/>
            <p:nvPr/>
          </p:nvSpPr>
          <p:spPr>
            <a:xfrm>
              <a:off x="3091825" y="4369300"/>
              <a:ext cx="162900" cy="94775"/>
            </a:xfrm>
            <a:custGeom>
              <a:avLst/>
              <a:gdLst/>
              <a:ahLst/>
              <a:cxnLst/>
              <a:rect l="l" t="t" r="r" b="b"/>
              <a:pathLst>
                <a:path w="6516" h="3791" extrusionOk="0">
                  <a:moveTo>
                    <a:pt x="119" y="0"/>
                  </a:moveTo>
                  <a:lnTo>
                    <a:pt x="1" y="119"/>
                  </a:lnTo>
                  <a:lnTo>
                    <a:pt x="1" y="237"/>
                  </a:lnTo>
                  <a:lnTo>
                    <a:pt x="119" y="237"/>
                  </a:lnTo>
                  <a:lnTo>
                    <a:pt x="1778" y="1066"/>
                  </a:lnTo>
                  <a:lnTo>
                    <a:pt x="3318" y="1895"/>
                  </a:lnTo>
                  <a:lnTo>
                    <a:pt x="4858" y="2843"/>
                  </a:lnTo>
                  <a:lnTo>
                    <a:pt x="6397" y="3791"/>
                  </a:lnTo>
                  <a:lnTo>
                    <a:pt x="6516" y="3791"/>
                  </a:lnTo>
                  <a:lnTo>
                    <a:pt x="6516" y="3672"/>
                  </a:lnTo>
                  <a:lnTo>
                    <a:pt x="6042" y="2962"/>
                  </a:lnTo>
                  <a:lnTo>
                    <a:pt x="5331" y="2251"/>
                  </a:lnTo>
                  <a:lnTo>
                    <a:pt x="4621" y="1659"/>
                  </a:lnTo>
                  <a:lnTo>
                    <a:pt x="3791" y="1185"/>
                  </a:lnTo>
                  <a:lnTo>
                    <a:pt x="2962" y="711"/>
                  </a:lnTo>
                  <a:lnTo>
                    <a:pt x="2015" y="356"/>
                  </a:lnTo>
                  <a:lnTo>
                    <a:pt x="1067" y="11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3"/>
            <p:cNvSpPr/>
            <p:nvPr/>
          </p:nvSpPr>
          <p:spPr>
            <a:xfrm>
              <a:off x="3044450" y="4381150"/>
              <a:ext cx="162900" cy="94775"/>
            </a:xfrm>
            <a:custGeom>
              <a:avLst/>
              <a:gdLst/>
              <a:ahLst/>
              <a:cxnLst/>
              <a:rect l="l" t="t" r="r" b="b"/>
              <a:pathLst>
                <a:path w="6516" h="3791" extrusionOk="0">
                  <a:moveTo>
                    <a:pt x="119" y="0"/>
                  </a:moveTo>
                  <a:lnTo>
                    <a:pt x="1" y="118"/>
                  </a:lnTo>
                  <a:lnTo>
                    <a:pt x="1" y="237"/>
                  </a:lnTo>
                  <a:lnTo>
                    <a:pt x="1659" y="1066"/>
                  </a:lnTo>
                  <a:lnTo>
                    <a:pt x="3317" y="1895"/>
                  </a:lnTo>
                  <a:lnTo>
                    <a:pt x="4857" y="2843"/>
                  </a:lnTo>
                  <a:lnTo>
                    <a:pt x="6279" y="3791"/>
                  </a:lnTo>
                  <a:lnTo>
                    <a:pt x="6397" y="3791"/>
                  </a:lnTo>
                  <a:lnTo>
                    <a:pt x="6516" y="3672"/>
                  </a:lnTo>
                  <a:lnTo>
                    <a:pt x="5923" y="2961"/>
                  </a:lnTo>
                  <a:lnTo>
                    <a:pt x="5331" y="2251"/>
                  </a:lnTo>
                  <a:lnTo>
                    <a:pt x="4502" y="1658"/>
                  </a:lnTo>
                  <a:lnTo>
                    <a:pt x="3791" y="1185"/>
                  </a:lnTo>
                  <a:lnTo>
                    <a:pt x="2843" y="711"/>
                  </a:lnTo>
                  <a:lnTo>
                    <a:pt x="2014" y="355"/>
                  </a:lnTo>
                  <a:lnTo>
                    <a:pt x="1067" y="11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3"/>
            <p:cNvSpPr/>
            <p:nvPr/>
          </p:nvSpPr>
          <p:spPr>
            <a:xfrm>
              <a:off x="3112575" y="4170875"/>
              <a:ext cx="151050" cy="204375"/>
            </a:xfrm>
            <a:custGeom>
              <a:avLst/>
              <a:gdLst/>
              <a:ahLst/>
              <a:cxnLst/>
              <a:rect l="l" t="t" r="r" b="b"/>
              <a:pathLst>
                <a:path w="6042" h="8175" extrusionOk="0">
                  <a:moveTo>
                    <a:pt x="1777" y="593"/>
                  </a:moveTo>
                  <a:lnTo>
                    <a:pt x="2251" y="711"/>
                  </a:lnTo>
                  <a:lnTo>
                    <a:pt x="2843" y="1067"/>
                  </a:lnTo>
                  <a:lnTo>
                    <a:pt x="3198" y="1422"/>
                  </a:lnTo>
                  <a:lnTo>
                    <a:pt x="3909" y="2251"/>
                  </a:lnTo>
                  <a:lnTo>
                    <a:pt x="4738" y="3910"/>
                  </a:lnTo>
                  <a:lnTo>
                    <a:pt x="5331" y="5805"/>
                  </a:lnTo>
                  <a:lnTo>
                    <a:pt x="5804" y="7700"/>
                  </a:lnTo>
                  <a:lnTo>
                    <a:pt x="3435" y="5687"/>
                  </a:lnTo>
                  <a:lnTo>
                    <a:pt x="2606" y="4976"/>
                  </a:lnTo>
                  <a:lnTo>
                    <a:pt x="1658" y="4028"/>
                  </a:lnTo>
                  <a:lnTo>
                    <a:pt x="1303" y="3554"/>
                  </a:lnTo>
                  <a:lnTo>
                    <a:pt x="948" y="2962"/>
                  </a:lnTo>
                  <a:lnTo>
                    <a:pt x="711" y="2488"/>
                  </a:lnTo>
                  <a:lnTo>
                    <a:pt x="711" y="1896"/>
                  </a:lnTo>
                  <a:lnTo>
                    <a:pt x="948" y="1067"/>
                  </a:lnTo>
                  <a:lnTo>
                    <a:pt x="1185" y="830"/>
                  </a:lnTo>
                  <a:lnTo>
                    <a:pt x="1303" y="711"/>
                  </a:lnTo>
                  <a:lnTo>
                    <a:pt x="1540" y="593"/>
                  </a:lnTo>
                  <a:close/>
                  <a:moveTo>
                    <a:pt x="1185" y="1"/>
                  </a:moveTo>
                  <a:lnTo>
                    <a:pt x="711" y="356"/>
                  </a:lnTo>
                  <a:lnTo>
                    <a:pt x="355" y="711"/>
                  </a:lnTo>
                  <a:lnTo>
                    <a:pt x="118" y="1185"/>
                  </a:lnTo>
                  <a:lnTo>
                    <a:pt x="0" y="1659"/>
                  </a:lnTo>
                  <a:lnTo>
                    <a:pt x="0" y="2133"/>
                  </a:lnTo>
                  <a:lnTo>
                    <a:pt x="118" y="2607"/>
                  </a:lnTo>
                  <a:lnTo>
                    <a:pt x="237" y="3080"/>
                  </a:lnTo>
                  <a:lnTo>
                    <a:pt x="711" y="3910"/>
                  </a:lnTo>
                  <a:lnTo>
                    <a:pt x="1185" y="4502"/>
                  </a:lnTo>
                  <a:lnTo>
                    <a:pt x="1777" y="5094"/>
                  </a:lnTo>
                  <a:lnTo>
                    <a:pt x="2961" y="6279"/>
                  </a:lnTo>
                  <a:lnTo>
                    <a:pt x="5567" y="8174"/>
                  </a:lnTo>
                  <a:lnTo>
                    <a:pt x="5804" y="8174"/>
                  </a:lnTo>
                  <a:lnTo>
                    <a:pt x="5923" y="8056"/>
                  </a:lnTo>
                  <a:lnTo>
                    <a:pt x="6041" y="8056"/>
                  </a:lnTo>
                  <a:lnTo>
                    <a:pt x="6041" y="7937"/>
                  </a:lnTo>
                  <a:lnTo>
                    <a:pt x="5923" y="6279"/>
                  </a:lnTo>
                  <a:lnTo>
                    <a:pt x="5567" y="4620"/>
                  </a:lnTo>
                  <a:lnTo>
                    <a:pt x="4975" y="3080"/>
                  </a:lnTo>
                  <a:lnTo>
                    <a:pt x="4264" y="1541"/>
                  </a:lnTo>
                  <a:lnTo>
                    <a:pt x="3554" y="711"/>
                  </a:lnTo>
                  <a:lnTo>
                    <a:pt x="3198" y="474"/>
                  </a:lnTo>
                  <a:lnTo>
                    <a:pt x="2725" y="119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3"/>
            <p:cNvSpPr/>
            <p:nvPr/>
          </p:nvSpPr>
          <p:spPr>
            <a:xfrm>
              <a:off x="3251750" y="4295250"/>
              <a:ext cx="231025" cy="106650"/>
            </a:xfrm>
            <a:custGeom>
              <a:avLst/>
              <a:gdLst/>
              <a:ahLst/>
              <a:cxnLst/>
              <a:rect l="l" t="t" r="r" b="b"/>
              <a:pathLst>
                <a:path w="9241" h="4266" extrusionOk="0">
                  <a:moveTo>
                    <a:pt x="6752" y="712"/>
                  </a:moveTo>
                  <a:lnTo>
                    <a:pt x="7463" y="830"/>
                  </a:lnTo>
                  <a:lnTo>
                    <a:pt x="7937" y="1067"/>
                  </a:lnTo>
                  <a:lnTo>
                    <a:pt x="8411" y="1304"/>
                  </a:lnTo>
                  <a:lnTo>
                    <a:pt x="8529" y="1541"/>
                  </a:lnTo>
                  <a:lnTo>
                    <a:pt x="8648" y="1778"/>
                  </a:lnTo>
                  <a:lnTo>
                    <a:pt x="8648" y="2015"/>
                  </a:lnTo>
                  <a:lnTo>
                    <a:pt x="8529" y="2251"/>
                  </a:lnTo>
                  <a:lnTo>
                    <a:pt x="8056" y="2962"/>
                  </a:lnTo>
                  <a:lnTo>
                    <a:pt x="7700" y="3318"/>
                  </a:lnTo>
                  <a:lnTo>
                    <a:pt x="7108" y="3554"/>
                  </a:lnTo>
                  <a:lnTo>
                    <a:pt x="6516" y="3554"/>
                  </a:lnTo>
                  <a:lnTo>
                    <a:pt x="5923" y="3673"/>
                  </a:lnTo>
                  <a:lnTo>
                    <a:pt x="4502" y="3554"/>
                  </a:lnTo>
                  <a:lnTo>
                    <a:pt x="3436" y="3318"/>
                  </a:lnTo>
                  <a:lnTo>
                    <a:pt x="356" y="2725"/>
                  </a:lnTo>
                  <a:lnTo>
                    <a:pt x="2133" y="1896"/>
                  </a:lnTo>
                  <a:lnTo>
                    <a:pt x="4028" y="1185"/>
                  </a:lnTo>
                  <a:lnTo>
                    <a:pt x="5805" y="712"/>
                  </a:lnTo>
                  <a:close/>
                  <a:moveTo>
                    <a:pt x="6042" y="1"/>
                  </a:moveTo>
                  <a:lnTo>
                    <a:pt x="4502" y="356"/>
                  </a:lnTo>
                  <a:lnTo>
                    <a:pt x="2843" y="948"/>
                  </a:lnTo>
                  <a:lnTo>
                    <a:pt x="1422" y="1778"/>
                  </a:lnTo>
                  <a:lnTo>
                    <a:pt x="0" y="2725"/>
                  </a:lnTo>
                  <a:lnTo>
                    <a:pt x="0" y="2844"/>
                  </a:lnTo>
                  <a:lnTo>
                    <a:pt x="0" y="3081"/>
                  </a:lnTo>
                  <a:lnTo>
                    <a:pt x="119" y="3199"/>
                  </a:lnTo>
                  <a:lnTo>
                    <a:pt x="119" y="3318"/>
                  </a:lnTo>
                  <a:lnTo>
                    <a:pt x="3317" y="4028"/>
                  </a:lnTo>
                  <a:lnTo>
                    <a:pt x="4976" y="4265"/>
                  </a:lnTo>
                  <a:lnTo>
                    <a:pt x="6516" y="4265"/>
                  </a:lnTo>
                  <a:lnTo>
                    <a:pt x="7463" y="4028"/>
                  </a:lnTo>
                  <a:lnTo>
                    <a:pt x="7937" y="3910"/>
                  </a:lnTo>
                  <a:lnTo>
                    <a:pt x="8411" y="3673"/>
                  </a:lnTo>
                  <a:lnTo>
                    <a:pt x="8766" y="3318"/>
                  </a:lnTo>
                  <a:lnTo>
                    <a:pt x="9122" y="2962"/>
                  </a:lnTo>
                  <a:lnTo>
                    <a:pt x="9240" y="2488"/>
                  </a:lnTo>
                  <a:lnTo>
                    <a:pt x="9240" y="1896"/>
                  </a:lnTo>
                  <a:lnTo>
                    <a:pt x="9240" y="1422"/>
                  </a:lnTo>
                  <a:lnTo>
                    <a:pt x="8885" y="948"/>
                  </a:lnTo>
                  <a:lnTo>
                    <a:pt x="8529" y="593"/>
                  </a:lnTo>
                  <a:lnTo>
                    <a:pt x="8174" y="356"/>
                  </a:lnTo>
                  <a:lnTo>
                    <a:pt x="7700" y="11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3"/>
            <p:cNvSpPr/>
            <p:nvPr/>
          </p:nvSpPr>
          <p:spPr>
            <a:xfrm>
              <a:off x="3210300" y="2657600"/>
              <a:ext cx="2247725" cy="1759100"/>
            </a:xfrm>
            <a:custGeom>
              <a:avLst/>
              <a:gdLst/>
              <a:ahLst/>
              <a:cxnLst/>
              <a:rect l="l" t="t" r="r" b="b"/>
              <a:pathLst>
                <a:path w="89909" h="70364" extrusionOk="0">
                  <a:moveTo>
                    <a:pt x="62190" y="0"/>
                  </a:moveTo>
                  <a:lnTo>
                    <a:pt x="61716" y="592"/>
                  </a:lnTo>
                  <a:lnTo>
                    <a:pt x="60650" y="2014"/>
                  </a:lnTo>
                  <a:lnTo>
                    <a:pt x="59465" y="4028"/>
                  </a:lnTo>
                  <a:lnTo>
                    <a:pt x="58991" y="4975"/>
                  </a:lnTo>
                  <a:lnTo>
                    <a:pt x="58636" y="5805"/>
                  </a:lnTo>
                  <a:lnTo>
                    <a:pt x="57333" y="5686"/>
                  </a:lnTo>
                  <a:lnTo>
                    <a:pt x="53661" y="5568"/>
                  </a:lnTo>
                  <a:lnTo>
                    <a:pt x="45369" y="5568"/>
                  </a:lnTo>
                  <a:lnTo>
                    <a:pt x="42171" y="5686"/>
                  </a:lnTo>
                  <a:lnTo>
                    <a:pt x="38972" y="5923"/>
                  </a:lnTo>
                  <a:lnTo>
                    <a:pt x="35655" y="6278"/>
                  </a:lnTo>
                  <a:lnTo>
                    <a:pt x="32457" y="6871"/>
                  </a:lnTo>
                  <a:lnTo>
                    <a:pt x="29496" y="7463"/>
                  </a:lnTo>
                  <a:lnTo>
                    <a:pt x="26653" y="8411"/>
                  </a:lnTo>
                  <a:lnTo>
                    <a:pt x="25350" y="8884"/>
                  </a:lnTo>
                  <a:lnTo>
                    <a:pt x="24165" y="9477"/>
                  </a:lnTo>
                  <a:lnTo>
                    <a:pt x="23099" y="10069"/>
                  </a:lnTo>
                  <a:lnTo>
                    <a:pt x="22151" y="10661"/>
                  </a:lnTo>
                  <a:lnTo>
                    <a:pt x="21322" y="11490"/>
                  </a:lnTo>
                  <a:lnTo>
                    <a:pt x="20611" y="12201"/>
                  </a:lnTo>
                  <a:lnTo>
                    <a:pt x="19664" y="13386"/>
                  </a:lnTo>
                  <a:lnTo>
                    <a:pt x="18835" y="14807"/>
                  </a:lnTo>
                  <a:lnTo>
                    <a:pt x="17058" y="17769"/>
                  </a:lnTo>
                  <a:lnTo>
                    <a:pt x="15281" y="21322"/>
                  </a:lnTo>
                  <a:lnTo>
                    <a:pt x="13504" y="25113"/>
                  </a:lnTo>
                  <a:lnTo>
                    <a:pt x="11727" y="29259"/>
                  </a:lnTo>
                  <a:lnTo>
                    <a:pt x="9950" y="33405"/>
                  </a:lnTo>
                  <a:lnTo>
                    <a:pt x="8292" y="37669"/>
                  </a:lnTo>
                  <a:lnTo>
                    <a:pt x="6752" y="41934"/>
                  </a:lnTo>
                  <a:lnTo>
                    <a:pt x="4028" y="49870"/>
                  </a:lnTo>
                  <a:lnTo>
                    <a:pt x="1895" y="56623"/>
                  </a:lnTo>
                  <a:lnTo>
                    <a:pt x="0" y="62782"/>
                  </a:lnTo>
                  <a:lnTo>
                    <a:pt x="25587" y="70363"/>
                  </a:lnTo>
                  <a:lnTo>
                    <a:pt x="33523" y="41105"/>
                  </a:lnTo>
                  <a:lnTo>
                    <a:pt x="33879" y="37788"/>
                  </a:lnTo>
                  <a:lnTo>
                    <a:pt x="34234" y="34826"/>
                  </a:lnTo>
                  <a:lnTo>
                    <a:pt x="34826" y="32220"/>
                  </a:lnTo>
                  <a:lnTo>
                    <a:pt x="35300" y="31154"/>
                  </a:lnTo>
                  <a:lnTo>
                    <a:pt x="35655" y="30088"/>
                  </a:lnTo>
                  <a:lnTo>
                    <a:pt x="36129" y="29141"/>
                  </a:lnTo>
                  <a:lnTo>
                    <a:pt x="36722" y="28311"/>
                  </a:lnTo>
                  <a:lnTo>
                    <a:pt x="37314" y="27601"/>
                  </a:lnTo>
                  <a:lnTo>
                    <a:pt x="38025" y="26890"/>
                  </a:lnTo>
                  <a:lnTo>
                    <a:pt x="38854" y="26298"/>
                  </a:lnTo>
                  <a:lnTo>
                    <a:pt x="39683" y="25824"/>
                  </a:lnTo>
                  <a:lnTo>
                    <a:pt x="40631" y="25350"/>
                  </a:lnTo>
                  <a:lnTo>
                    <a:pt x="41578" y="24995"/>
                  </a:lnTo>
                  <a:lnTo>
                    <a:pt x="42526" y="24758"/>
                  </a:lnTo>
                  <a:lnTo>
                    <a:pt x="43592" y="24639"/>
                  </a:lnTo>
                  <a:lnTo>
                    <a:pt x="45843" y="24521"/>
                  </a:lnTo>
                  <a:lnTo>
                    <a:pt x="48330" y="24639"/>
                  </a:lnTo>
                  <a:lnTo>
                    <a:pt x="51055" y="24876"/>
                  </a:lnTo>
                  <a:lnTo>
                    <a:pt x="53898" y="25350"/>
                  </a:lnTo>
                  <a:lnTo>
                    <a:pt x="56978" y="25824"/>
                  </a:lnTo>
                  <a:lnTo>
                    <a:pt x="63256" y="27008"/>
                  </a:lnTo>
                  <a:lnTo>
                    <a:pt x="66336" y="27482"/>
                  </a:lnTo>
                  <a:lnTo>
                    <a:pt x="69534" y="27956"/>
                  </a:lnTo>
                  <a:lnTo>
                    <a:pt x="72614" y="28193"/>
                  </a:lnTo>
                  <a:lnTo>
                    <a:pt x="75575" y="28311"/>
                  </a:lnTo>
                  <a:lnTo>
                    <a:pt x="78418" y="28074"/>
                  </a:lnTo>
                  <a:lnTo>
                    <a:pt x="79721" y="27956"/>
                  </a:lnTo>
                  <a:lnTo>
                    <a:pt x="81024" y="27601"/>
                  </a:lnTo>
                  <a:lnTo>
                    <a:pt x="82209" y="27245"/>
                  </a:lnTo>
                  <a:lnTo>
                    <a:pt x="83393" y="26890"/>
                  </a:lnTo>
                  <a:lnTo>
                    <a:pt x="84578" y="26298"/>
                  </a:lnTo>
                  <a:lnTo>
                    <a:pt x="85644" y="25705"/>
                  </a:lnTo>
                  <a:lnTo>
                    <a:pt x="86355" y="25113"/>
                  </a:lnTo>
                  <a:lnTo>
                    <a:pt x="87066" y="24402"/>
                  </a:lnTo>
                  <a:lnTo>
                    <a:pt x="87658" y="23692"/>
                  </a:lnTo>
                  <a:lnTo>
                    <a:pt x="88132" y="22862"/>
                  </a:lnTo>
                  <a:lnTo>
                    <a:pt x="88606" y="21915"/>
                  </a:lnTo>
                  <a:lnTo>
                    <a:pt x="88961" y="21085"/>
                  </a:lnTo>
                  <a:lnTo>
                    <a:pt x="89316" y="20138"/>
                  </a:lnTo>
                  <a:lnTo>
                    <a:pt x="89553" y="19072"/>
                  </a:lnTo>
                  <a:lnTo>
                    <a:pt x="89790" y="17058"/>
                  </a:lnTo>
                  <a:lnTo>
                    <a:pt x="89909" y="14926"/>
                  </a:lnTo>
                  <a:lnTo>
                    <a:pt x="89909" y="12675"/>
                  </a:lnTo>
                  <a:lnTo>
                    <a:pt x="89672" y="10543"/>
                  </a:lnTo>
                  <a:lnTo>
                    <a:pt x="89435" y="8411"/>
                  </a:lnTo>
                  <a:lnTo>
                    <a:pt x="89079" y="6515"/>
                  </a:lnTo>
                  <a:lnTo>
                    <a:pt x="88250" y="3080"/>
                  </a:lnTo>
                  <a:lnTo>
                    <a:pt x="87658" y="829"/>
                  </a:lnTo>
                  <a:lnTo>
                    <a:pt x="87302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3"/>
            <p:cNvSpPr/>
            <p:nvPr/>
          </p:nvSpPr>
          <p:spPr>
            <a:xfrm>
              <a:off x="4051325" y="3270600"/>
              <a:ext cx="308025" cy="405750"/>
            </a:xfrm>
            <a:custGeom>
              <a:avLst/>
              <a:gdLst/>
              <a:ahLst/>
              <a:cxnLst/>
              <a:rect l="l" t="t" r="r" b="b"/>
              <a:pathLst>
                <a:path w="12321" h="16230" extrusionOk="0">
                  <a:moveTo>
                    <a:pt x="11254" y="1"/>
                  </a:moveTo>
                  <a:lnTo>
                    <a:pt x="10070" y="119"/>
                  </a:lnTo>
                  <a:lnTo>
                    <a:pt x="9003" y="238"/>
                  </a:lnTo>
                  <a:lnTo>
                    <a:pt x="7819" y="475"/>
                  </a:lnTo>
                  <a:lnTo>
                    <a:pt x="6871" y="711"/>
                  </a:lnTo>
                  <a:lnTo>
                    <a:pt x="5924" y="1185"/>
                  </a:lnTo>
                  <a:lnTo>
                    <a:pt x="4976" y="1778"/>
                  </a:lnTo>
                  <a:lnTo>
                    <a:pt x="4028" y="2370"/>
                  </a:lnTo>
                  <a:lnTo>
                    <a:pt x="3317" y="3081"/>
                  </a:lnTo>
                  <a:lnTo>
                    <a:pt x="2607" y="3791"/>
                  </a:lnTo>
                  <a:lnTo>
                    <a:pt x="2014" y="4739"/>
                  </a:lnTo>
                  <a:lnTo>
                    <a:pt x="1541" y="5568"/>
                  </a:lnTo>
                  <a:lnTo>
                    <a:pt x="1067" y="6753"/>
                  </a:lnTo>
                  <a:lnTo>
                    <a:pt x="711" y="7937"/>
                  </a:lnTo>
                  <a:lnTo>
                    <a:pt x="356" y="10306"/>
                  </a:lnTo>
                  <a:lnTo>
                    <a:pt x="1" y="13149"/>
                  </a:lnTo>
                  <a:lnTo>
                    <a:pt x="1" y="16229"/>
                  </a:lnTo>
                  <a:lnTo>
                    <a:pt x="119" y="14926"/>
                  </a:lnTo>
                  <a:lnTo>
                    <a:pt x="238" y="13742"/>
                  </a:lnTo>
                  <a:lnTo>
                    <a:pt x="593" y="11373"/>
                  </a:lnTo>
                  <a:lnTo>
                    <a:pt x="1067" y="9003"/>
                  </a:lnTo>
                  <a:lnTo>
                    <a:pt x="1778" y="6634"/>
                  </a:lnTo>
                  <a:lnTo>
                    <a:pt x="2133" y="5687"/>
                  </a:lnTo>
                  <a:lnTo>
                    <a:pt x="2725" y="4739"/>
                  </a:lnTo>
                  <a:lnTo>
                    <a:pt x="3317" y="3910"/>
                  </a:lnTo>
                  <a:lnTo>
                    <a:pt x="3910" y="3199"/>
                  </a:lnTo>
                  <a:lnTo>
                    <a:pt x="4739" y="2488"/>
                  </a:lnTo>
                  <a:lnTo>
                    <a:pt x="5568" y="1896"/>
                  </a:lnTo>
                  <a:lnTo>
                    <a:pt x="6397" y="1304"/>
                  </a:lnTo>
                  <a:lnTo>
                    <a:pt x="7345" y="830"/>
                  </a:lnTo>
                  <a:lnTo>
                    <a:pt x="8530" y="475"/>
                  </a:lnTo>
                  <a:lnTo>
                    <a:pt x="9833" y="238"/>
                  </a:lnTo>
                  <a:lnTo>
                    <a:pt x="11017" y="119"/>
                  </a:lnTo>
                  <a:lnTo>
                    <a:pt x="12320" y="119"/>
                  </a:lnTo>
                  <a:lnTo>
                    <a:pt x="1125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3"/>
            <p:cNvSpPr/>
            <p:nvPr/>
          </p:nvSpPr>
          <p:spPr>
            <a:xfrm>
              <a:off x="5108550" y="2716825"/>
              <a:ext cx="154025" cy="180675"/>
            </a:xfrm>
            <a:custGeom>
              <a:avLst/>
              <a:gdLst/>
              <a:ahLst/>
              <a:cxnLst/>
              <a:rect l="l" t="t" r="r" b="b"/>
              <a:pathLst>
                <a:path w="6161" h="7227" extrusionOk="0">
                  <a:moveTo>
                    <a:pt x="1" y="0"/>
                  </a:moveTo>
                  <a:lnTo>
                    <a:pt x="1" y="1303"/>
                  </a:lnTo>
                  <a:lnTo>
                    <a:pt x="1" y="2725"/>
                  </a:lnTo>
                  <a:lnTo>
                    <a:pt x="119" y="3317"/>
                  </a:lnTo>
                  <a:lnTo>
                    <a:pt x="238" y="3909"/>
                  </a:lnTo>
                  <a:lnTo>
                    <a:pt x="593" y="4502"/>
                  </a:lnTo>
                  <a:lnTo>
                    <a:pt x="948" y="5094"/>
                  </a:lnTo>
                  <a:lnTo>
                    <a:pt x="1422" y="5568"/>
                  </a:lnTo>
                  <a:lnTo>
                    <a:pt x="2014" y="6042"/>
                  </a:lnTo>
                  <a:lnTo>
                    <a:pt x="2607" y="6397"/>
                  </a:lnTo>
                  <a:lnTo>
                    <a:pt x="3317" y="6634"/>
                  </a:lnTo>
                  <a:lnTo>
                    <a:pt x="4620" y="7108"/>
                  </a:lnTo>
                  <a:lnTo>
                    <a:pt x="6042" y="7226"/>
                  </a:lnTo>
                  <a:lnTo>
                    <a:pt x="6160" y="7226"/>
                  </a:lnTo>
                  <a:lnTo>
                    <a:pt x="6042" y="7108"/>
                  </a:lnTo>
                  <a:lnTo>
                    <a:pt x="4739" y="6752"/>
                  </a:lnTo>
                  <a:lnTo>
                    <a:pt x="3554" y="6160"/>
                  </a:lnTo>
                  <a:lnTo>
                    <a:pt x="2370" y="5568"/>
                  </a:lnTo>
                  <a:lnTo>
                    <a:pt x="1422" y="4739"/>
                  </a:lnTo>
                  <a:lnTo>
                    <a:pt x="830" y="3672"/>
                  </a:lnTo>
                  <a:lnTo>
                    <a:pt x="474" y="2606"/>
                  </a:lnTo>
                  <a:lnTo>
                    <a:pt x="238" y="14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3"/>
            <p:cNvSpPr/>
            <p:nvPr/>
          </p:nvSpPr>
          <p:spPr>
            <a:xfrm>
              <a:off x="3781850" y="2725700"/>
              <a:ext cx="1619900" cy="1640650"/>
            </a:xfrm>
            <a:custGeom>
              <a:avLst/>
              <a:gdLst/>
              <a:ahLst/>
              <a:cxnLst/>
              <a:rect l="l" t="t" r="r" b="b"/>
              <a:pathLst>
                <a:path w="64796" h="65626" extrusionOk="0">
                  <a:moveTo>
                    <a:pt x="63019" y="1"/>
                  </a:moveTo>
                  <a:lnTo>
                    <a:pt x="62901" y="119"/>
                  </a:lnTo>
                  <a:lnTo>
                    <a:pt x="63730" y="2962"/>
                  </a:lnTo>
                  <a:lnTo>
                    <a:pt x="64204" y="5805"/>
                  </a:lnTo>
                  <a:lnTo>
                    <a:pt x="64559" y="8766"/>
                  </a:lnTo>
                  <a:lnTo>
                    <a:pt x="64559" y="11728"/>
                  </a:lnTo>
                  <a:lnTo>
                    <a:pt x="64440" y="13149"/>
                  </a:lnTo>
                  <a:lnTo>
                    <a:pt x="64322" y="14571"/>
                  </a:lnTo>
                  <a:lnTo>
                    <a:pt x="64085" y="15874"/>
                  </a:lnTo>
                  <a:lnTo>
                    <a:pt x="63730" y="17295"/>
                  </a:lnTo>
                  <a:lnTo>
                    <a:pt x="63256" y="18480"/>
                  </a:lnTo>
                  <a:lnTo>
                    <a:pt x="62664" y="19664"/>
                  </a:lnTo>
                  <a:lnTo>
                    <a:pt x="61716" y="20612"/>
                  </a:lnTo>
                  <a:lnTo>
                    <a:pt x="60650" y="21323"/>
                  </a:lnTo>
                  <a:lnTo>
                    <a:pt x="59465" y="21915"/>
                  </a:lnTo>
                  <a:lnTo>
                    <a:pt x="58162" y="22389"/>
                  </a:lnTo>
                  <a:lnTo>
                    <a:pt x="56859" y="22744"/>
                  </a:lnTo>
                  <a:lnTo>
                    <a:pt x="55556" y="22981"/>
                  </a:lnTo>
                  <a:lnTo>
                    <a:pt x="52595" y="23337"/>
                  </a:lnTo>
                  <a:lnTo>
                    <a:pt x="49515" y="23337"/>
                  </a:lnTo>
                  <a:lnTo>
                    <a:pt x="46435" y="23218"/>
                  </a:lnTo>
                  <a:lnTo>
                    <a:pt x="43474" y="22981"/>
                  </a:lnTo>
                  <a:lnTo>
                    <a:pt x="37314" y="22271"/>
                  </a:lnTo>
                  <a:lnTo>
                    <a:pt x="31391" y="21560"/>
                  </a:lnTo>
                  <a:lnTo>
                    <a:pt x="25468" y="20968"/>
                  </a:lnTo>
                  <a:lnTo>
                    <a:pt x="23099" y="20849"/>
                  </a:lnTo>
                  <a:lnTo>
                    <a:pt x="20612" y="20849"/>
                  </a:lnTo>
                  <a:lnTo>
                    <a:pt x="19309" y="20968"/>
                  </a:lnTo>
                  <a:lnTo>
                    <a:pt x="18124" y="21204"/>
                  </a:lnTo>
                  <a:lnTo>
                    <a:pt x="16939" y="21560"/>
                  </a:lnTo>
                  <a:lnTo>
                    <a:pt x="15873" y="22034"/>
                  </a:lnTo>
                  <a:lnTo>
                    <a:pt x="14807" y="22626"/>
                  </a:lnTo>
                  <a:lnTo>
                    <a:pt x="13860" y="23337"/>
                  </a:lnTo>
                  <a:lnTo>
                    <a:pt x="13030" y="24047"/>
                  </a:lnTo>
                  <a:lnTo>
                    <a:pt x="12320" y="24877"/>
                  </a:lnTo>
                  <a:lnTo>
                    <a:pt x="11609" y="25824"/>
                  </a:lnTo>
                  <a:lnTo>
                    <a:pt x="11017" y="26772"/>
                  </a:lnTo>
                  <a:lnTo>
                    <a:pt x="10424" y="27838"/>
                  </a:lnTo>
                  <a:lnTo>
                    <a:pt x="9951" y="28904"/>
                  </a:lnTo>
                  <a:lnTo>
                    <a:pt x="9003" y="31273"/>
                  </a:lnTo>
                  <a:lnTo>
                    <a:pt x="8174" y="33879"/>
                  </a:lnTo>
                  <a:lnTo>
                    <a:pt x="6871" y="38854"/>
                  </a:lnTo>
                  <a:lnTo>
                    <a:pt x="3080" y="53425"/>
                  </a:lnTo>
                  <a:lnTo>
                    <a:pt x="948" y="61598"/>
                  </a:lnTo>
                  <a:lnTo>
                    <a:pt x="0" y="65626"/>
                  </a:lnTo>
                  <a:lnTo>
                    <a:pt x="119" y="65626"/>
                  </a:lnTo>
                  <a:lnTo>
                    <a:pt x="474" y="64086"/>
                  </a:lnTo>
                  <a:lnTo>
                    <a:pt x="1066" y="61598"/>
                  </a:lnTo>
                  <a:lnTo>
                    <a:pt x="2962" y="54254"/>
                  </a:lnTo>
                  <a:lnTo>
                    <a:pt x="6397" y="41461"/>
                  </a:lnTo>
                  <a:lnTo>
                    <a:pt x="8055" y="35538"/>
                  </a:lnTo>
                  <a:lnTo>
                    <a:pt x="8647" y="33050"/>
                  </a:lnTo>
                  <a:lnTo>
                    <a:pt x="9477" y="30681"/>
                  </a:lnTo>
                  <a:lnTo>
                    <a:pt x="10306" y="28430"/>
                  </a:lnTo>
                  <a:lnTo>
                    <a:pt x="10898" y="27364"/>
                  </a:lnTo>
                  <a:lnTo>
                    <a:pt x="11490" y="26298"/>
                  </a:lnTo>
                  <a:lnTo>
                    <a:pt x="12201" y="25350"/>
                  </a:lnTo>
                  <a:lnTo>
                    <a:pt x="12912" y="24403"/>
                  </a:lnTo>
                  <a:lnTo>
                    <a:pt x="13860" y="23574"/>
                  </a:lnTo>
                  <a:lnTo>
                    <a:pt x="14807" y="22863"/>
                  </a:lnTo>
                  <a:lnTo>
                    <a:pt x="15873" y="22271"/>
                  </a:lnTo>
                  <a:lnTo>
                    <a:pt x="17058" y="21797"/>
                  </a:lnTo>
                  <a:lnTo>
                    <a:pt x="18361" y="21441"/>
                  </a:lnTo>
                  <a:lnTo>
                    <a:pt x="19545" y="21204"/>
                  </a:lnTo>
                  <a:lnTo>
                    <a:pt x="20849" y="21086"/>
                  </a:lnTo>
                  <a:lnTo>
                    <a:pt x="22152" y="20968"/>
                  </a:lnTo>
                  <a:lnTo>
                    <a:pt x="24639" y="21086"/>
                  </a:lnTo>
                  <a:lnTo>
                    <a:pt x="27482" y="21323"/>
                  </a:lnTo>
                  <a:lnTo>
                    <a:pt x="30325" y="21678"/>
                  </a:lnTo>
                  <a:lnTo>
                    <a:pt x="36603" y="22389"/>
                  </a:lnTo>
                  <a:lnTo>
                    <a:pt x="42526" y="23100"/>
                  </a:lnTo>
                  <a:lnTo>
                    <a:pt x="45487" y="23455"/>
                  </a:lnTo>
                  <a:lnTo>
                    <a:pt x="48567" y="23574"/>
                  </a:lnTo>
                  <a:lnTo>
                    <a:pt x="51529" y="23574"/>
                  </a:lnTo>
                  <a:lnTo>
                    <a:pt x="54490" y="23337"/>
                  </a:lnTo>
                  <a:lnTo>
                    <a:pt x="55912" y="23218"/>
                  </a:lnTo>
                  <a:lnTo>
                    <a:pt x="57215" y="22863"/>
                  </a:lnTo>
                  <a:lnTo>
                    <a:pt x="58518" y="22507"/>
                  </a:lnTo>
                  <a:lnTo>
                    <a:pt x="59821" y="22152"/>
                  </a:lnTo>
                  <a:lnTo>
                    <a:pt x="60887" y="21560"/>
                  </a:lnTo>
                  <a:lnTo>
                    <a:pt x="61834" y="20849"/>
                  </a:lnTo>
                  <a:lnTo>
                    <a:pt x="62664" y="20020"/>
                  </a:lnTo>
                  <a:lnTo>
                    <a:pt x="63374" y="19072"/>
                  </a:lnTo>
                  <a:lnTo>
                    <a:pt x="63848" y="17888"/>
                  </a:lnTo>
                  <a:lnTo>
                    <a:pt x="64204" y="16703"/>
                  </a:lnTo>
                  <a:lnTo>
                    <a:pt x="64440" y="15400"/>
                  </a:lnTo>
                  <a:lnTo>
                    <a:pt x="64677" y="14215"/>
                  </a:lnTo>
                  <a:lnTo>
                    <a:pt x="64796" y="11373"/>
                  </a:lnTo>
                  <a:lnTo>
                    <a:pt x="64677" y="8411"/>
                  </a:lnTo>
                  <a:lnTo>
                    <a:pt x="64440" y="5568"/>
                  </a:lnTo>
                  <a:lnTo>
                    <a:pt x="63848" y="2844"/>
                  </a:lnTo>
                  <a:lnTo>
                    <a:pt x="6301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3"/>
            <p:cNvSpPr/>
            <p:nvPr/>
          </p:nvSpPr>
          <p:spPr>
            <a:xfrm>
              <a:off x="3977300" y="1955725"/>
              <a:ext cx="950625" cy="772975"/>
            </a:xfrm>
            <a:custGeom>
              <a:avLst/>
              <a:gdLst/>
              <a:ahLst/>
              <a:cxnLst/>
              <a:rect l="l" t="t" r="r" b="b"/>
              <a:pathLst>
                <a:path w="38025" h="30919" extrusionOk="0">
                  <a:moveTo>
                    <a:pt x="36366" y="1"/>
                  </a:moveTo>
                  <a:lnTo>
                    <a:pt x="35656" y="119"/>
                  </a:lnTo>
                  <a:lnTo>
                    <a:pt x="34826" y="475"/>
                  </a:lnTo>
                  <a:lnTo>
                    <a:pt x="33760" y="1067"/>
                  </a:lnTo>
                  <a:lnTo>
                    <a:pt x="32694" y="2015"/>
                  </a:lnTo>
                  <a:lnTo>
                    <a:pt x="31510" y="3081"/>
                  </a:lnTo>
                  <a:lnTo>
                    <a:pt x="30207" y="4502"/>
                  </a:lnTo>
                  <a:lnTo>
                    <a:pt x="23929" y="12202"/>
                  </a:lnTo>
                  <a:lnTo>
                    <a:pt x="21915" y="14690"/>
                  </a:lnTo>
                  <a:lnTo>
                    <a:pt x="20849" y="15874"/>
                  </a:lnTo>
                  <a:lnTo>
                    <a:pt x="20612" y="15993"/>
                  </a:lnTo>
                  <a:lnTo>
                    <a:pt x="20138" y="15993"/>
                  </a:lnTo>
                  <a:lnTo>
                    <a:pt x="18598" y="16229"/>
                  </a:lnTo>
                  <a:lnTo>
                    <a:pt x="13978" y="16348"/>
                  </a:lnTo>
                  <a:lnTo>
                    <a:pt x="8529" y="16585"/>
                  </a:lnTo>
                  <a:lnTo>
                    <a:pt x="5805" y="16703"/>
                  </a:lnTo>
                  <a:lnTo>
                    <a:pt x="3554" y="16822"/>
                  </a:lnTo>
                  <a:lnTo>
                    <a:pt x="1422" y="17177"/>
                  </a:lnTo>
                  <a:lnTo>
                    <a:pt x="711" y="17296"/>
                  </a:lnTo>
                  <a:lnTo>
                    <a:pt x="356" y="17533"/>
                  </a:lnTo>
                  <a:lnTo>
                    <a:pt x="119" y="17888"/>
                  </a:lnTo>
                  <a:lnTo>
                    <a:pt x="0" y="18480"/>
                  </a:lnTo>
                  <a:lnTo>
                    <a:pt x="0" y="19309"/>
                  </a:lnTo>
                  <a:lnTo>
                    <a:pt x="0" y="20257"/>
                  </a:lnTo>
                  <a:lnTo>
                    <a:pt x="237" y="22389"/>
                  </a:lnTo>
                  <a:lnTo>
                    <a:pt x="711" y="24758"/>
                  </a:lnTo>
                  <a:lnTo>
                    <a:pt x="1303" y="27009"/>
                  </a:lnTo>
                  <a:lnTo>
                    <a:pt x="2014" y="29023"/>
                  </a:lnTo>
                  <a:lnTo>
                    <a:pt x="2369" y="29734"/>
                  </a:lnTo>
                  <a:lnTo>
                    <a:pt x="2725" y="30326"/>
                  </a:lnTo>
                  <a:lnTo>
                    <a:pt x="3080" y="30800"/>
                  </a:lnTo>
                  <a:lnTo>
                    <a:pt x="3436" y="30918"/>
                  </a:lnTo>
                  <a:lnTo>
                    <a:pt x="6397" y="30681"/>
                  </a:lnTo>
                  <a:lnTo>
                    <a:pt x="8174" y="30563"/>
                  </a:lnTo>
                  <a:lnTo>
                    <a:pt x="10780" y="30207"/>
                  </a:lnTo>
                  <a:lnTo>
                    <a:pt x="17532" y="28904"/>
                  </a:lnTo>
                  <a:lnTo>
                    <a:pt x="21086" y="28194"/>
                  </a:lnTo>
                  <a:lnTo>
                    <a:pt x="24165" y="27364"/>
                  </a:lnTo>
                  <a:lnTo>
                    <a:pt x="26653" y="26654"/>
                  </a:lnTo>
                  <a:lnTo>
                    <a:pt x="27601" y="26298"/>
                  </a:lnTo>
                  <a:lnTo>
                    <a:pt x="28311" y="25943"/>
                  </a:lnTo>
                  <a:lnTo>
                    <a:pt x="28904" y="25588"/>
                  </a:lnTo>
                  <a:lnTo>
                    <a:pt x="29496" y="24995"/>
                  </a:lnTo>
                  <a:lnTo>
                    <a:pt x="29970" y="24285"/>
                  </a:lnTo>
                  <a:lnTo>
                    <a:pt x="30562" y="23337"/>
                  </a:lnTo>
                  <a:lnTo>
                    <a:pt x="31747" y="21205"/>
                  </a:lnTo>
                  <a:lnTo>
                    <a:pt x="32931" y="18717"/>
                  </a:lnTo>
                  <a:lnTo>
                    <a:pt x="33997" y="15637"/>
                  </a:lnTo>
                  <a:lnTo>
                    <a:pt x="35182" y="12320"/>
                  </a:lnTo>
                  <a:lnTo>
                    <a:pt x="37551" y="4621"/>
                  </a:lnTo>
                  <a:lnTo>
                    <a:pt x="37906" y="3199"/>
                  </a:lnTo>
                  <a:lnTo>
                    <a:pt x="38025" y="2015"/>
                  </a:lnTo>
                  <a:lnTo>
                    <a:pt x="37906" y="1067"/>
                  </a:lnTo>
                  <a:lnTo>
                    <a:pt x="37788" y="712"/>
                  </a:lnTo>
                  <a:lnTo>
                    <a:pt x="37551" y="356"/>
                  </a:lnTo>
                  <a:lnTo>
                    <a:pt x="37077" y="119"/>
                  </a:lnTo>
                  <a:lnTo>
                    <a:pt x="363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3"/>
            <p:cNvSpPr/>
            <p:nvPr/>
          </p:nvSpPr>
          <p:spPr>
            <a:xfrm>
              <a:off x="3488650" y="2367375"/>
              <a:ext cx="648575" cy="420550"/>
            </a:xfrm>
            <a:custGeom>
              <a:avLst/>
              <a:gdLst/>
              <a:ahLst/>
              <a:cxnLst/>
              <a:rect l="l" t="t" r="r" b="b"/>
              <a:pathLst>
                <a:path w="25943" h="16822" extrusionOk="0">
                  <a:moveTo>
                    <a:pt x="13979" y="0"/>
                  </a:moveTo>
                  <a:lnTo>
                    <a:pt x="11373" y="119"/>
                  </a:lnTo>
                  <a:lnTo>
                    <a:pt x="8767" y="474"/>
                  </a:lnTo>
                  <a:lnTo>
                    <a:pt x="8174" y="593"/>
                  </a:lnTo>
                  <a:lnTo>
                    <a:pt x="7582" y="830"/>
                  </a:lnTo>
                  <a:lnTo>
                    <a:pt x="6279" y="1659"/>
                  </a:lnTo>
                  <a:lnTo>
                    <a:pt x="4739" y="2606"/>
                  </a:lnTo>
                  <a:lnTo>
                    <a:pt x="3199" y="3909"/>
                  </a:lnTo>
                  <a:lnTo>
                    <a:pt x="1778" y="5213"/>
                  </a:lnTo>
                  <a:lnTo>
                    <a:pt x="830" y="6516"/>
                  </a:lnTo>
                  <a:lnTo>
                    <a:pt x="475" y="7108"/>
                  </a:lnTo>
                  <a:lnTo>
                    <a:pt x="238" y="7582"/>
                  </a:lnTo>
                  <a:lnTo>
                    <a:pt x="238" y="8174"/>
                  </a:lnTo>
                  <a:lnTo>
                    <a:pt x="356" y="8529"/>
                  </a:lnTo>
                  <a:lnTo>
                    <a:pt x="593" y="8885"/>
                  </a:lnTo>
                  <a:lnTo>
                    <a:pt x="949" y="9003"/>
                  </a:lnTo>
                  <a:lnTo>
                    <a:pt x="356" y="9714"/>
                  </a:lnTo>
                  <a:lnTo>
                    <a:pt x="119" y="10425"/>
                  </a:lnTo>
                  <a:lnTo>
                    <a:pt x="1" y="10780"/>
                  </a:lnTo>
                  <a:lnTo>
                    <a:pt x="119" y="11135"/>
                  </a:lnTo>
                  <a:lnTo>
                    <a:pt x="119" y="11372"/>
                  </a:lnTo>
                  <a:lnTo>
                    <a:pt x="356" y="11609"/>
                  </a:lnTo>
                  <a:lnTo>
                    <a:pt x="712" y="11965"/>
                  </a:lnTo>
                  <a:lnTo>
                    <a:pt x="1067" y="12083"/>
                  </a:lnTo>
                  <a:lnTo>
                    <a:pt x="1422" y="12083"/>
                  </a:lnTo>
                  <a:lnTo>
                    <a:pt x="1896" y="11965"/>
                  </a:lnTo>
                  <a:lnTo>
                    <a:pt x="1659" y="12438"/>
                  </a:lnTo>
                  <a:lnTo>
                    <a:pt x="1659" y="12794"/>
                  </a:lnTo>
                  <a:lnTo>
                    <a:pt x="1778" y="13149"/>
                  </a:lnTo>
                  <a:lnTo>
                    <a:pt x="2015" y="13386"/>
                  </a:lnTo>
                  <a:lnTo>
                    <a:pt x="2370" y="13623"/>
                  </a:lnTo>
                  <a:lnTo>
                    <a:pt x="3436" y="13623"/>
                  </a:lnTo>
                  <a:lnTo>
                    <a:pt x="4029" y="13504"/>
                  </a:lnTo>
                  <a:lnTo>
                    <a:pt x="5450" y="12912"/>
                  </a:lnTo>
                  <a:lnTo>
                    <a:pt x="6990" y="12083"/>
                  </a:lnTo>
                  <a:lnTo>
                    <a:pt x="6161" y="12912"/>
                  </a:lnTo>
                  <a:lnTo>
                    <a:pt x="5568" y="13623"/>
                  </a:lnTo>
                  <a:lnTo>
                    <a:pt x="5332" y="13860"/>
                  </a:lnTo>
                  <a:lnTo>
                    <a:pt x="5213" y="14215"/>
                  </a:lnTo>
                  <a:lnTo>
                    <a:pt x="5332" y="14571"/>
                  </a:lnTo>
                  <a:lnTo>
                    <a:pt x="5450" y="14808"/>
                  </a:lnTo>
                  <a:lnTo>
                    <a:pt x="5805" y="15044"/>
                  </a:lnTo>
                  <a:lnTo>
                    <a:pt x="6279" y="15163"/>
                  </a:lnTo>
                  <a:lnTo>
                    <a:pt x="6753" y="15281"/>
                  </a:lnTo>
                  <a:lnTo>
                    <a:pt x="7227" y="15281"/>
                  </a:lnTo>
                  <a:lnTo>
                    <a:pt x="8411" y="15044"/>
                  </a:lnTo>
                  <a:lnTo>
                    <a:pt x="9596" y="14571"/>
                  </a:lnTo>
                  <a:lnTo>
                    <a:pt x="11017" y="13978"/>
                  </a:lnTo>
                  <a:lnTo>
                    <a:pt x="12320" y="13268"/>
                  </a:lnTo>
                  <a:lnTo>
                    <a:pt x="14926" y="11846"/>
                  </a:lnTo>
                  <a:lnTo>
                    <a:pt x="16230" y="11254"/>
                  </a:lnTo>
                  <a:lnTo>
                    <a:pt x="17651" y="10898"/>
                  </a:lnTo>
                  <a:lnTo>
                    <a:pt x="18243" y="10780"/>
                  </a:lnTo>
                  <a:lnTo>
                    <a:pt x="18836" y="10780"/>
                  </a:lnTo>
                  <a:lnTo>
                    <a:pt x="19191" y="10898"/>
                  </a:lnTo>
                  <a:lnTo>
                    <a:pt x="19428" y="11254"/>
                  </a:lnTo>
                  <a:lnTo>
                    <a:pt x="19546" y="11491"/>
                  </a:lnTo>
                  <a:lnTo>
                    <a:pt x="19428" y="11728"/>
                  </a:lnTo>
                  <a:lnTo>
                    <a:pt x="18954" y="12320"/>
                  </a:lnTo>
                  <a:lnTo>
                    <a:pt x="18243" y="12794"/>
                  </a:lnTo>
                  <a:lnTo>
                    <a:pt x="17533" y="13149"/>
                  </a:lnTo>
                  <a:lnTo>
                    <a:pt x="15993" y="13623"/>
                  </a:lnTo>
                  <a:lnTo>
                    <a:pt x="14571" y="14215"/>
                  </a:lnTo>
                  <a:lnTo>
                    <a:pt x="14097" y="14571"/>
                  </a:lnTo>
                  <a:lnTo>
                    <a:pt x="13623" y="14926"/>
                  </a:lnTo>
                  <a:lnTo>
                    <a:pt x="13387" y="15400"/>
                  </a:lnTo>
                  <a:lnTo>
                    <a:pt x="13387" y="15755"/>
                  </a:lnTo>
                  <a:lnTo>
                    <a:pt x="13505" y="16111"/>
                  </a:lnTo>
                  <a:lnTo>
                    <a:pt x="13742" y="16347"/>
                  </a:lnTo>
                  <a:lnTo>
                    <a:pt x="14097" y="16466"/>
                  </a:lnTo>
                  <a:lnTo>
                    <a:pt x="14453" y="16584"/>
                  </a:lnTo>
                  <a:lnTo>
                    <a:pt x="15400" y="16821"/>
                  </a:lnTo>
                  <a:lnTo>
                    <a:pt x="16348" y="16821"/>
                  </a:lnTo>
                  <a:lnTo>
                    <a:pt x="17414" y="16703"/>
                  </a:lnTo>
                  <a:lnTo>
                    <a:pt x="18480" y="16584"/>
                  </a:lnTo>
                  <a:lnTo>
                    <a:pt x="20139" y="16229"/>
                  </a:lnTo>
                  <a:lnTo>
                    <a:pt x="23100" y="15400"/>
                  </a:lnTo>
                  <a:lnTo>
                    <a:pt x="25943" y="14334"/>
                  </a:lnTo>
                  <a:lnTo>
                    <a:pt x="25943" y="12438"/>
                  </a:lnTo>
                  <a:lnTo>
                    <a:pt x="25706" y="10543"/>
                  </a:lnTo>
                  <a:lnTo>
                    <a:pt x="25469" y="8174"/>
                  </a:lnTo>
                  <a:lnTo>
                    <a:pt x="25114" y="5805"/>
                  </a:lnTo>
                  <a:lnTo>
                    <a:pt x="24640" y="3554"/>
                  </a:lnTo>
                  <a:lnTo>
                    <a:pt x="24285" y="2606"/>
                  </a:lnTo>
                  <a:lnTo>
                    <a:pt x="23929" y="1659"/>
                  </a:lnTo>
                  <a:lnTo>
                    <a:pt x="23574" y="948"/>
                  </a:lnTo>
                  <a:lnTo>
                    <a:pt x="23100" y="356"/>
                  </a:lnTo>
                  <a:lnTo>
                    <a:pt x="21797" y="237"/>
                  </a:lnTo>
                  <a:lnTo>
                    <a:pt x="18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3"/>
            <p:cNvSpPr/>
            <p:nvPr/>
          </p:nvSpPr>
          <p:spPr>
            <a:xfrm>
              <a:off x="3657475" y="2545050"/>
              <a:ext cx="236925" cy="130325"/>
            </a:xfrm>
            <a:custGeom>
              <a:avLst/>
              <a:gdLst/>
              <a:ahLst/>
              <a:cxnLst/>
              <a:rect l="l" t="t" r="r" b="b"/>
              <a:pathLst>
                <a:path w="9477" h="5213" extrusionOk="0">
                  <a:moveTo>
                    <a:pt x="9477" y="1"/>
                  </a:moveTo>
                  <a:lnTo>
                    <a:pt x="8173" y="238"/>
                  </a:lnTo>
                  <a:lnTo>
                    <a:pt x="6989" y="475"/>
                  </a:lnTo>
                  <a:lnTo>
                    <a:pt x="5804" y="948"/>
                  </a:lnTo>
                  <a:lnTo>
                    <a:pt x="4738" y="1541"/>
                  </a:lnTo>
                  <a:lnTo>
                    <a:pt x="3435" y="2370"/>
                  </a:lnTo>
                  <a:lnTo>
                    <a:pt x="2369" y="3318"/>
                  </a:lnTo>
                  <a:lnTo>
                    <a:pt x="1185" y="4265"/>
                  </a:lnTo>
                  <a:lnTo>
                    <a:pt x="0" y="5094"/>
                  </a:lnTo>
                  <a:lnTo>
                    <a:pt x="0" y="5213"/>
                  </a:lnTo>
                  <a:lnTo>
                    <a:pt x="118" y="5213"/>
                  </a:lnTo>
                  <a:lnTo>
                    <a:pt x="2369" y="3436"/>
                  </a:lnTo>
                  <a:lnTo>
                    <a:pt x="3554" y="2607"/>
                  </a:lnTo>
                  <a:lnTo>
                    <a:pt x="4738" y="1778"/>
                  </a:lnTo>
                  <a:lnTo>
                    <a:pt x="5804" y="1185"/>
                  </a:lnTo>
                  <a:lnTo>
                    <a:pt x="6989" y="712"/>
                  </a:lnTo>
                  <a:lnTo>
                    <a:pt x="8173" y="356"/>
                  </a:lnTo>
                  <a:lnTo>
                    <a:pt x="9477" y="119"/>
                  </a:lnTo>
                  <a:lnTo>
                    <a:pt x="947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3"/>
            <p:cNvSpPr/>
            <p:nvPr/>
          </p:nvSpPr>
          <p:spPr>
            <a:xfrm>
              <a:off x="3536050" y="2471025"/>
              <a:ext cx="328725" cy="195475"/>
            </a:xfrm>
            <a:custGeom>
              <a:avLst/>
              <a:gdLst/>
              <a:ahLst/>
              <a:cxnLst/>
              <a:rect l="l" t="t" r="r" b="b"/>
              <a:pathLst>
                <a:path w="13149" h="7819" extrusionOk="0">
                  <a:moveTo>
                    <a:pt x="13149" y="0"/>
                  </a:moveTo>
                  <a:lnTo>
                    <a:pt x="11846" y="237"/>
                  </a:lnTo>
                  <a:lnTo>
                    <a:pt x="10424" y="593"/>
                  </a:lnTo>
                  <a:lnTo>
                    <a:pt x="9003" y="1067"/>
                  </a:lnTo>
                  <a:lnTo>
                    <a:pt x="7700" y="1540"/>
                  </a:lnTo>
                  <a:lnTo>
                    <a:pt x="6278" y="2251"/>
                  </a:lnTo>
                  <a:lnTo>
                    <a:pt x="5094" y="3080"/>
                  </a:lnTo>
                  <a:lnTo>
                    <a:pt x="3909" y="4146"/>
                  </a:lnTo>
                  <a:lnTo>
                    <a:pt x="2725" y="5094"/>
                  </a:lnTo>
                  <a:lnTo>
                    <a:pt x="0" y="7700"/>
                  </a:lnTo>
                  <a:lnTo>
                    <a:pt x="0" y="7819"/>
                  </a:lnTo>
                  <a:lnTo>
                    <a:pt x="119" y="7819"/>
                  </a:lnTo>
                  <a:lnTo>
                    <a:pt x="2488" y="5686"/>
                  </a:lnTo>
                  <a:lnTo>
                    <a:pt x="4857" y="3554"/>
                  </a:lnTo>
                  <a:lnTo>
                    <a:pt x="6042" y="2725"/>
                  </a:lnTo>
                  <a:lnTo>
                    <a:pt x="7226" y="2014"/>
                  </a:lnTo>
                  <a:lnTo>
                    <a:pt x="8529" y="1303"/>
                  </a:lnTo>
                  <a:lnTo>
                    <a:pt x="9951" y="830"/>
                  </a:lnTo>
                  <a:lnTo>
                    <a:pt x="11609" y="356"/>
                  </a:lnTo>
                  <a:lnTo>
                    <a:pt x="1314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3"/>
            <p:cNvSpPr/>
            <p:nvPr/>
          </p:nvSpPr>
          <p:spPr>
            <a:xfrm>
              <a:off x="3509400" y="2402900"/>
              <a:ext cx="310975" cy="189575"/>
            </a:xfrm>
            <a:custGeom>
              <a:avLst/>
              <a:gdLst/>
              <a:ahLst/>
              <a:cxnLst/>
              <a:rect l="l" t="t" r="r" b="b"/>
              <a:pathLst>
                <a:path w="12439" h="7583" extrusionOk="0">
                  <a:moveTo>
                    <a:pt x="12438" y="1"/>
                  </a:moveTo>
                  <a:lnTo>
                    <a:pt x="11135" y="238"/>
                  </a:lnTo>
                  <a:lnTo>
                    <a:pt x="9951" y="475"/>
                  </a:lnTo>
                  <a:lnTo>
                    <a:pt x="8766" y="830"/>
                  </a:lnTo>
                  <a:lnTo>
                    <a:pt x="7463" y="1304"/>
                  </a:lnTo>
                  <a:lnTo>
                    <a:pt x="5923" y="2252"/>
                  </a:lnTo>
                  <a:lnTo>
                    <a:pt x="4502" y="3318"/>
                  </a:lnTo>
                  <a:lnTo>
                    <a:pt x="2488" y="5095"/>
                  </a:lnTo>
                  <a:lnTo>
                    <a:pt x="0" y="7464"/>
                  </a:lnTo>
                  <a:lnTo>
                    <a:pt x="0" y="7582"/>
                  </a:lnTo>
                  <a:lnTo>
                    <a:pt x="119" y="7582"/>
                  </a:lnTo>
                  <a:lnTo>
                    <a:pt x="2843" y="4976"/>
                  </a:lnTo>
                  <a:lnTo>
                    <a:pt x="5805" y="2607"/>
                  </a:lnTo>
                  <a:lnTo>
                    <a:pt x="7344" y="1659"/>
                  </a:lnTo>
                  <a:lnTo>
                    <a:pt x="9003" y="830"/>
                  </a:lnTo>
                  <a:lnTo>
                    <a:pt x="10780" y="356"/>
                  </a:lnTo>
                  <a:lnTo>
                    <a:pt x="1243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3"/>
            <p:cNvSpPr/>
            <p:nvPr/>
          </p:nvSpPr>
          <p:spPr>
            <a:xfrm>
              <a:off x="4581425" y="1937975"/>
              <a:ext cx="361325" cy="313925"/>
            </a:xfrm>
            <a:custGeom>
              <a:avLst/>
              <a:gdLst/>
              <a:ahLst/>
              <a:cxnLst/>
              <a:rect l="l" t="t" r="r" b="b"/>
              <a:pathLst>
                <a:path w="14453" h="12557" extrusionOk="0">
                  <a:moveTo>
                    <a:pt x="11728" y="0"/>
                  </a:moveTo>
                  <a:lnTo>
                    <a:pt x="11017" y="356"/>
                  </a:lnTo>
                  <a:lnTo>
                    <a:pt x="9122" y="1659"/>
                  </a:lnTo>
                  <a:lnTo>
                    <a:pt x="7226" y="3317"/>
                  </a:lnTo>
                  <a:lnTo>
                    <a:pt x="5449" y="5094"/>
                  </a:lnTo>
                  <a:lnTo>
                    <a:pt x="3791" y="6989"/>
                  </a:lnTo>
                  <a:lnTo>
                    <a:pt x="1067" y="9951"/>
                  </a:lnTo>
                  <a:lnTo>
                    <a:pt x="0" y="11254"/>
                  </a:lnTo>
                  <a:lnTo>
                    <a:pt x="11609" y="12557"/>
                  </a:lnTo>
                  <a:lnTo>
                    <a:pt x="12912" y="9240"/>
                  </a:lnTo>
                  <a:lnTo>
                    <a:pt x="13741" y="6278"/>
                  </a:lnTo>
                  <a:lnTo>
                    <a:pt x="14215" y="4857"/>
                  </a:lnTo>
                  <a:lnTo>
                    <a:pt x="14452" y="3554"/>
                  </a:lnTo>
                  <a:lnTo>
                    <a:pt x="14452" y="2488"/>
                  </a:lnTo>
                  <a:lnTo>
                    <a:pt x="14334" y="1540"/>
                  </a:lnTo>
                  <a:lnTo>
                    <a:pt x="13978" y="829"/>
                  </a:lnTo>
                  <a:lnTo>
                    <a:pt x="13504" y="356"/>
                  </a:lnTo>
                  <a:lnTo>
                    <a:pt x="13031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3"/>
            <p:cNvSpPr/>
            <p:nvPr/>
          </p:nvSpPr>
          <p:spPr>
            <a:xfrm>
              <a:off x="4616950" y="2183775"/>
              <a:ext cx="257675" cy="32600"/>
            </a:xfrm>
            <a:custGeom>
              <a:avLst/>
              <a:gdLst/>
              <a:ahLst/>
              <a:cxnLst/>
              <a:rect l="l" t="t" r="r" b="b"/>
              <a:pathLst>
                <a:path w="10307" h="1304" extrusionOk="0">
                  <a:moveTo>
                    <a:pt x="1" y="0"/>
                  </a:moveTo>
                  <a:lnTo>
                    <a:pt x="1304" y="119"/>
                  </a:lnTo>
                  <a:lnTo>
                    <a:pt x="2607" y="355"/>
                  </a:lnTo>
                  <a:lnTo>
                    <a:pt x="5213" y="592"/>
                  </a:lnTo>
                  <a:lnTo>
                    <a:pt x="10307" y="1303"/>
                  </a:lnTo>
                  <a:lnTo>
                    <a:pt x="10307" y="1185"/>
                  </a:lnTo>
                  <a:lnTo>
                    <a:pt x="7701" y="711"/>
                  </a:lnTo>
                  <a:lnTo>
                    <a:pt x="5213" y="355"/>
                  </a:lnTo>
                  <a:lnTo>
                    <a:pt x="2607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3"/>
            <p:cNvSpPr/>
            <p:nvPr/>
          </p:nvSpPr>
          <p:spPr>
            <a:xfrm>
              <a:off x="4732450" y="2020875"/>
              <a:ext cx="145150" cy="168825"/>
            </a:xfrm>
            <a:custGeom>
              <a:avLst/>
              <a:gdLst/>
              <a:ahLst/>
              <a:cxnLst/>
              <a:rect l="l" t="t" r="r" b="b"/>
              <a:pathLst>
                <a:path w="5806" h="6753" extrusionOk="0">
                  <a:moveTo>
                    <a:pt x="5805" y="1"/>
                  </a:moveTo>
                  <a:lnTo>
                    <a:pt x="4857" y="356"/>
                  </a:lnTo>
                  <a:lnTo>
                    <a:pt x="4147" y="830"/>
                  </a:lnTo>
                  <a:lnTo>
                    <a:pt x="4976" y="475"/>
                  </a:lnTo>
                  <a:lnTo>
                    <a:pt x="5805" y="1"/>
                  </a:lnTo>
                  <a:close/>
                  <a:moveTo>
                    <a:pt x="593" y="593"/>
                  </a:moveTo>
                  <a:lnTo>
                    <a:pt x="238" y="1422"/>
                  </a:lnTo>
                  <a:lnTo>
                    <a:pt x="1" y="2370"/>
                  </a:lnTo>
                  <a:lnTo>
                    <a:pt x="475" y="1541"/>
                  </a:lnTo>
                  <a:lnTo>
                    <a:pt x="593" y="593"/>
                  </a:lnTo>
                  <a:close/>
                  <a:moveTo>
                    <a:pt x="1659" y="6161"/>
                  </a:moveTo>
                  <a:lnTo>
                    <a:pt x="2488" y="6635"/>
                  </a:lnTo>
                  <a:lnTo>
                    <a:pt x="3436" y="6753"/>
                  </a:lnTo>
                  <a:lnTo>
                    <a:pt x="3436" y="6753"/>
                  </a:lnTo>
                  <a:lnTo>
                    <a:pt x="2607" y="6398"/>
                  </a:lnTo>
                  <a:lnTo>
                    <a:pt x="1659" y="6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3"/>
            <p:cNvSpPr/>
            <p:nvPr/>
          </p:nvSpPr>
          <p:spPr>
            <a:xfrm>
              <a:off x="4608075" y="1940925"/>
              <a:ext cx="334675" cy="310975"/>
            </a:xfrm>
            <a:custGeom>
              <a:avLst/>
              <a:gdLst/>
              <a:ahLst/>
              <a:cxnLst/>
              <a:rect l="l" t="t" r="r" b="b"/>
              <a:pathLst>
                <a:path w="13387" h="12439" extrusionOk="0">
                  <a:moveTo>
                    <a:pt x="10662" y="1"/>
                  </a:moveTo>
                  <a:lnTo>
                    <a:pt x="9832" y="238"/>
                  </a:lnTo>
                  <a:lnTo>
                    <a:pt x="1" y="11254"/>
                  </a:lnTo>
                  <a:lnTo>
                    <a:pt x="1304" y="11491"/>
                  </a:lnTo>
                  <a:lnTo>
                    <a:pt x="1777" y="11491"/>
                  </a:lnTo>
                  <a:lnTo>
                    <a:pt x="5450" y="11965"/>
                  </a:lnTo>
                  <a:lnTo>
                    <a:pt x="6042" y="11965"/>
                  </a:lnTo>
                  <a:lnTo>
                    <a:pt x="9595" y="12439"/>
                  </a:lnTo>
                  <a:lnTo>
                    <a:pt x="10543" y="12439"/>
                  </a:lnTo>
                  <a:lnTo>
                    <a:pt x="11372" y="10543"/>
                  </a:lnTo>
                  <a:lnTo>
                    <a:pt x="11965" y="8530"/>
                  </a:lnTo>
                  <a:lnTo>
                    <a:pt x="12675" y="6516"/>
                  </a:lnTo>
                  <a:lnTo>
                    <a:pt x="13149" y="4384"/>
                  </a:lnTo>
                  <a:lnTo>
                    <a:pt x="13268" y="4028"/>
                  </a:lnTo>
                  <a:lnTo>
                    <a:pt x="13386" y="3436"/>
                  </a:lnTo>
                  <a:lnTo>
                    <a:pt x="13386" y="2370"/>
                  </a:lnTo>
                  <a:lnTo>
                    <a:pt x="13268" y="1541"/>
                  </a:lnTo>
                  <a:lnTo>
                    <a:pt x="13031" y="830"/>
                  </a:lnTo>
                  <a:lnTo>
                    <a:pt x="12557" y="356"/>
                  </a:lnTo>
                  <a:lnTo>
                    <a:pt x="11965" y="119"/>
                  </a:lnTo>
                  <a:lnTo>
                    <a:pt x="1137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3"/>
            <p:cNvSpPr/>
            <p:nvPr/>
          </p:nvSpPr>
          <p:spPr>
            <a:xfrm>
              <a:off x="4619925" y="1937975"/>
              <a:ext cx="826250" cy="882525"/>
            </a:xfrm>
            <a:custGeom>
              <a:avLst/>
              <a:gdLst/>
              <a:ahLst/>
              <a:cxnLst/>
              <a:rect l="l" t="t" r="r" b="b"/>
              <a:pathLst>
                <a:path w="33050" h="35301" extrusionOk="0">
                  <a:moveTo>
                    <a:pt x="11491" y="0"/>
                  </a:moveTo>
                  <a:lnTo>
                    <a:pt x="10425" y="119"/>
                  </a:lnTo>
                  <a:lnTo>
                    <a:pt x="9477" y="474"/>
                  </a:lnTo>
                  <a:lnTo>
                    <a:pt x="8529" y="1066"/>
                  </a:lnTo>
                  <a:lnTo>
                    <a:pt x="7700" y="1895"/>
                  </a:lnTo>
                  <a:lnTo>
                    <a:pt x="6279" y="3791"/>
                  </a:lnTo>
                  <a:lnTo>
                    <a:pt x="3791" y="7818"/>
                  </a:lnTo>
                  <a:lnTo>
                    <a:pt x="2488" y="10187"/>
                  </a:lnTo>
                  <a:lnTo>
                    <a:pt x="1303" y="12438"/>
                  </a:lnTo>
                  <a:lnTo>
                    <a:pt x="356" y="14333"/>
                  </a:lnTo>
                  <a:lnTo>
                    <a:pt x="119" y="15163"/>
                  </a:lnTo>
                  <a:lnTo>
                    <a:pt x="0" y="15873"/>
                  </a:lnTo>
                  <a:lnTo>
                    <a:pt x="0" y="17058"/>
                  </a:lnTo>
                  <a:lnTo>
                    <a:pt x="237" y="18124"/>
                  </a:lnTo>
                  <a:lnTo>
                    <a:pt x="593" y="19190"/>
                  </a:lnTo>
                  <a:lnTo>
                    <a:pt x="1066" y="20019"/>
                  </a:lnTo>
                  <a:lnTo>
                    <a:pt x="1896" y="21441"/>
                  </a:lnTo>
                  <a:lnTo>
                    <a:pt x="2369" y="22033"/>
                  </a:lnTo>
                  <a:lnTo>
                    <a:pt x="1659" y="34826"/>
                  </a:lnTo>
                  <a:lnTo>
                    <a:pt x="3672" y="35063"/>
                  </a:lnTo>
                  <a:lnTo>
                    <a:pt x="6279" y="35182"/>
                  </a:lnTo>
                  <a:lnTo>
                    <a:pt x="9714" y="35300"/>
                  </a:lnTo>
                  <a:lnTo>
                    <a:pt x="14215" y="35182"/>
                  </a:lnTo>
                  <a:lnTo>
                    <a:pt x="19546" y="34826"/>
                  </a:lnTo>
                  <a:lnTo>
                    <a:pt x="25824" y="34234"/>
                  </a:lnTo>
                  <a:lnTo>
                    <a:pt x="29378" y="33760"/>
                  </a:lnTo>
                  <a:lnTo>
                    <a:pt x="33050" y="33168"/>
                  </a:lnTo>
                  <a:lnTo>
                    <a:pt x="31391" y="29141"/>
                  </a:lnTo>
                  <a:lnTo>
                    <a:pt x="29496" y="24876"/>
                  </a:lnTo>
                  <a:lnTo>
                    <a:pt x="27127" y="19901"/>
                  </a:lnTo>
                  <a:lnTo>
                    <a:pt x="24402" y="14570"/>
                  </a:lnTo>
                  <a:lnTo>
                    <a:pt x="22981" y="11964"/>
                  </a:lnTo>
                  <a:lnTo>
                    <a:pt x="21559" y="9477"/>
                  </a:lnTo>
                  <a:lnTo>
                    <a:pt x="20138" y="7108"/>
                  </a:lnTo>
                  <a:lnTo>
                    <a:pt x="18716" y="4975"/>
                  </a:lnTo>
                  <a:lnTo>
                    <a:pt x="17295" y="3317"/>
                  </a:lnTo>
                  <a:lnTo>
                    <a:pt x="15992" y="1895"/>
                  </a:lnTo>
                  <a:lnTo>
                    <a:pt x="14807" y="948"/>
                  </a:lnTo>
                  <a:lnTo>
                    <a:pt x="13623" y="356"/>
                  </a:lnTo>
                  <a:lnTo>
                    <a:pt x="12557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3"/>
            <p:cNvSpPr/>
            <p:nvPr/>
          </p:nvSpPr>
          <p:spPr>
            <a:xfrm>
              <a:off x="4670275" y="1949825"/>
              <a:ext cx="690025" cy="826250"/>
            </a:xfrm>
            <a:custGeom>
              <a:avLst/>
              <a:gdLst/>
              <a:ahLst/>
              <a:cxnLst/>
              <a:rect l="l" t="t" r="r" b="b"/>
              <a:pathLst>
                <a:path w="27601" h="33050" extrusionOk="0">
                  <a:moveTo>
                    <a:pt x="11017" y="0"/>
                  </a:moveTo>
                  <a:lnTo>
                    <a:pt x="11372" y="948"/>
                  </a:lnTo>
                  <a:lnTo>
                    <a:pt x="11964" y="1658"/>
                  </a:lnTo>
                  <a:lnTo>
                    <a:pt x="11846" y="1185"/>
                  </a:lnTo>
                  <a:lnTo>
                    <a:pt x="11609" y="829"/>
                  </a:lnTo>
                  <a:lnTo>
                    <a:pt x="11017" y="0"/>
                  </a:lnTo>
                  <a:close/>
                  <a:moveTo>
                    <a:pt x="8292" y="2843"/>
                  </a:moveTo>
                  <a:lnTo>
                    <a:pt x="7344" y="3198"/>
                  </a:lnTo>
                  <a:lnTo>
                    <a:pt x="6515" y="3672"/>
                  </a:lnTo>
                  <a:lnTo>
                    <a:pt x="7463" y="3317"/>
                  </a:lnTo>
                  <a:lnTo>
                    <a:pt x="8292" y="2843"/>
                  </a:lnTo>
                  <a:close/>
                  <a:moveTo>
                    <a:pt x="14096" y="4975"/>
                  </a:moveTo>
                  <a:lnTo>
                    <a:pt x="13623" y="5804"/>
                  </a:lnTo>
                  <a:lnTo>
                    <a:pt x="13504" y="6752"/>
                  </a:lnTo>
                  <a:lnTo>
                    <a:pt x="13860" y="5923"/>
                  </a:lnTo>
                  <a:lnTo>
                    <a:pt x="14096" y="4975"/>
                  </a:lnTo>
                  <a:close/>
                  <a:moveTo>
                    <a:pt x="19545" y="8410"/>
                  </a:moveTo>
                  <a:lnTo>
                    <a:pt x="18598" y="8766"/>
                  </a:lnTo>
                  <a:lnTo>
                    <a:pt x="17769" y="9358"/>
                  </a:lnTo>
                  <a:lnTo>
                    <a:pt x="18716" y="9003"/>
                  </a:lnTo>
                  <a:lnTo>
                    <a:pt x="19545" y="8410"/>
                  </a:lnTo>
                  <a:close/>
                  <a:moveTo>
                    <a:pt x="4146" y="9003"/>
                  </a:moveTo>
                  <a:lnTo>
                    <a:pt x="4975" y="9477"/>
                  </a:lnTo>
                  <a:lnTo>
                    <a:pt x="5923" y="9595"/>
                  </a:lnTo>
                  <a:lnTo>
                    <a:pt x="5923" y="9595"/>
                  </a:lnTo>
                  <a:lnTo>
                    <a:pt x="5094" y="9240"/>
                  </a:lnTo>
                  <a:lnTo>
                    <a:pt x="4146" y="9003"/>
                  </a:lnTo>
                  <a:close/>
                  <a:moveTo>
                    <a:pt x="9240" y="10543"/>
                  </a:moveTo>
                  <a:lnTo>
                    <a:pt x="9595" y="11490"/>
                  </a:lnTo>
                  <a:lnTo>
                    <a:pt x="10187" y="12320"/>
                  </a:lnTo>
                  <a:lnTo>
                    <a:pt x="10187" y="12320"/>
                  </a:lnTo>
                  <a:lnTo>
                    <a:pt x="9832" y="11372"/>
                  </a:lnTo>
                  <a:lnTo>
                    <a:pt x="9240" y="10543"/>
                  </a:lnTo>
                  <a:close/>
                  <a:moveTo>
                    <a:pt x="474" y="11016"/>
                  </a:moveTo>
                  <a:lnTo>
                    <a:pt x="119" y="11964"/>
                  </a:lnTo>
                  <a:lnTo>
                    <a:pt x="0" y="12912"/>
                  </a:lnTo>
                  <a:lnTo>
                    <a:pt x="355" y="11964"/>
                  </a:lnTo>
                  <a:lnTo>
                    <a:pt x="474" y="11016"/>
                  </a:lnTo>
                  <a:close/>
                  <a:moveTo>
                    <a:pt x="14452" y="14215"/>
                  </a:moveTo>
                  <a:lnTo>
                    <a:pt x="15399" y="14570"/>
                  </a:lnTo>
                  <a:lnTo>
                    <a:pt x="16347" y="14807"/>
                  </a:lnTo>
                  <a:lnTo>
                    <a:pt x="16347" y="14807"/>
                  </a:lnTo>
                  <a:lnTo>
                    <a:pt x="15399" y="14333"/>
                  </a:lnTo>
                  <a:lnTo>
                    <a:pt x="14452" y="14215"/>
                  </a:lnTo>
                  <a:close/>
                  <a:moveTo>
                    <a:pt x="22270" y="14689"/>
                  </a:moveTo>
                  <a:lnTo>
                    <a:pt x="21915" y="15636"/>
                  </a:lnTo>
                  <a:lnTo>
                    <a:pt x="21796" y="16584"/>
                  </a:lnTo>
                  <a:lnTo>
                    <a:pt x="22151" y="15636"/>
                  </a:lnTo>
                  <a:lnTo>
                    <a:pt x="22270" y="14689"/>
                  </a:lnTo>
                  <a:close/>
                  <a:moveTo>
                    <a:pt x="2843" y="16465"/>
                  </a:moveTo>
                  <a:lnTo>
                    <a:pt x="2014" y="16821"/>
                  </a:lnTo>
                  <a:lnTo>
                    <a:pt x="1185" y="17413"/>
                  </a:lnTo>
                  <a:lnTo>
                    <a:pt x="2132" y="17058"/>
                  </a:lnTo>
                  <a:lnTo>
                    <a:pt x="2843" y="16465"/>
                  </a:lnTo>
                  <a:close/>
                  <a:moveTo>
                    <a:pt x="7937" y="17295"/>
                  </a:moveTo>
                  <a:lnTo>
                    <a:pt x="7463" y="18124"/>
                  </a:lnTo>
                  <a:lnTo>
                    <a:pt x="7344" y="19072"/>
                  </a:lnTo>
                  <a:lnTo>
                    <a:pt x="7700" y="18242"/>
                  </a:lnTo>
                  <a:lnTo>
                    <a:pt x="7937" y="17295"/>
                  </a:lnTo>
                  <a:close/>
                  <a:moveTo>
                    <a:pt x="18953" y="20848"/>
                  </a:moveTo>
                  <a:lnTo>
                    <a:pt x="18953" y="20848"/>
                  </a:lnTo>
                  <a:lnTo>
                    <a:pt x="18953" y="20848"/>
                  </a:lnTo>
                  <a:close/>
                  <a:moveTo>
                    <a:pt x="13623" y="20848"/>
                  </a:moveTo>
                  <a:lnTo>
                    <a:pt x="12675" y="21204"/>
                  </a:lnTo>
                  <a:lnTo>
                    <a:pt x="11846" y="21678"/>
                  </a:lnTo>
                  <a:lnTo>
                    <a:pt x="12793" y="21441"/>
                  </a:lnTo>
                  <a:lnTo>
                    <a:pt x="13623" y="20848"/>
                  </a:lnTo>
                  <a:close/>
                  <a:moveTo>
                    <a:pt x="18953" y="20848"/>
                  </a:moveTo>
                  <a:lnTo>
                    <a:pt x="19309" y="21796"/>
                  </a:lnTo>
                  <a:lnTo>
                    <a:pt x="19901" y="22507"/>
                  </a:lnTo>
                  <a:lnTo>
                    <a:pt x="19545" y="21678"/>
                  </a:lnTo>
                  <a:lnTo>
                    <a:pt x="18953" y="20848"/>
                  </a:lnTo>
                  <a:close/>
                  <a:moveTo>
                    <a:pt x="711" y="22744"/>
                  </a:moveTo>
                  <a:lnTo>
                    <a:pt x="1658" y="23218"/>
                  </a:lnTo>
                  <a:lnTo>
                    <a:pt x="2606" y="23336"/>
                  </a:lnTo>
                  <a:lnTo>
                    <a:pt x="1658" y="22981"/>
                  </a:lnTo>
                  <a:lnTo>
                    <a:pt x="711" y="22744"/>
                  </a:lnTo>
                  <a:close/>
                  <a:moveTo>
                    <a:pt x="24758" y="23099"/>
                  </a:moveTo>
                  <a:lnTo>
                    <a:pt x="25587" y="23454"/>
                  </a:lnTo>
                  <a:lnTo>
                    <a:pt x="26534" y="23691"/>
                  </a:lnTo>
                  <a:lnTo>
                    <a:pt x="25705" y="23336"/>
                  </a:lnTo>
                  <a:lnTo>
                    <a:pt x="24758" y="23099"/>
                  </a:lnTo>
                  <a:close/>
                  <a:moveTo>
                    <a:pt x="6515" y="24402"/>
                  </a:moveTo>
                  <a:lnTo>
                    <a:pt x="6871" y="25350"/>
                  </a:lnTo>
                  <a:lnTo>
                    <a:pt x="7463" y="26179"/>
                  </a:lnTo>
                  <a:lnTo>
                    <a:pt x="7107" y="25231"/>
                  </a:lnTo>
                  <a:lnTo>
                    <a:pt x="6515" y="24402"/>
                  </a:lnTo>
                  <a:close/>
                  <a:moveTo>
                    <a:pt x="14096" y="26179"/>
                  </a:moveTo>
                  <a:lnTo>
                    <a:pt x="14926" y="26534"/>
                  </a:lnTo>
                  <a:lnTo>
                    <a:pt x="15873" y="26771"/>
                  </a:lnTo>
                  <a:lnTo>
                    <a:pt x="15044" y="26297"/>
                  </a:lnTo>
                  <a:lnTo>
                    <a:pt x="14096" y="26179"/>
                  </a:lnTo>
                  <a:close/>
                  <a:moveTo>
                    <a:pt x="22862" y="27837"/>
                  </a:moveTo>
                  <a:lnTo>
                    <a:pt x="22388" y="27956"/>
                  </a:lnTo>
                  <a:lnTo>
                    <a:pt x="21915" y="28193"/>
                  </a:lnTo>
                  <a:lnTo>
                    <a:pt x="21204" y="28785"/>
                  </a:lnTo>
                  <a:lnTo>
                    <a:pt x="22033" y="28430"/>
                  </a:lnTo>
                  <a:lnTo>
                    <a:pt x="22862" y="27837"/>
                  </a:lnTo>
                  <a:close/>
                  <a:moveTo>
                    <a:pt x="26653" y="30206"/>
                  </a:moveTo>
                  <a:lnTo>
                    <a:pt x="26653" y="30206"/>
                  </a:lnTo>
                  <a:lnTo>
                    <a:pt x="26653" y="30206"/>
                  </a:lnTo>
                  <a:close/>
                  <a:moveTo>
                    <a:pt x="26653" y="30206"/>
                  </a:moveTo>
                  <a:lnTo>
                    <a:pt x="27008" y="31154"/>
                  </a:lnTo>
                  <a:lnTo>
                    <a:pt x="27600" y="31865"/>
                  </a:lnTo>
                  <a:lnTo>
                    <a:pt x="27245" y="31036"/>
                  </a:lnTo>
                  <a:lnTo>
                    <a:pt x="26653" y="30206"/>
                  </a:lnTo>
                  <a:close/>
                  <a:moveTo>
                    <a:pt x="3435" y="30206"/>
                  </a:moveTo>
                  <a:lnTo>
                    <a:pt x="3080" y="31154"/>
                  </a:lnTo>
                  <a:lnTo>
                    <a:pt x="2843" y="32102"/>
                  </a:lnTo>
                  <a:lnTo>
                    <a:pt x="3317" y="31154"/>
                  </a:lnTo>
                  <a:lnTo>
                    <a:pt x="3435" y="30206"/>
                  </a:lnTo>
                  <a:close/>
                  <a:moveTo>
                    <a:pt x="10069" y="31628"/>
                  </a:moveTo>
                  <a:lnTo>
                    <a:pt x="9240" y="31983"/>
                  </a:lnTo>
                  <a:lnTo>
                    <a:pt x="8411" y="32576"/>
                  </a:lnTo>
                  <a:lnTo>
                    <a:pt x="9240" y="32220"/>
                  </a:lnTo>
                  <a:lnTo>
                    <a:pt x="10069" y="31628"/>
                  </a:lnTo>
                  <a:close/>
                  <a:moveTo>
                    <a:pt x="17650" y="31154"/>
                  </a:moveTo>
                  <a:lnTo>
                    <a:pt x="17176" y="32102"/>
                  </a:lnTo>
                  <a:lnTo>
                    <a:pt x="17058" y="33049"/>
                  </a:lnTo>
                  <a:lnTo>
                    <a:pt x="17413" y="32102"/>
                  </a:lnTo>
                  <a:lnTo>
                    <a:pt x="17650" y="31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3"/>
            <p:cNvSpPr/>
            <p:nvPr/>
          </p:nvSpPr>
          <p:spPr>
            <a:xfrm>
              <a:off x="4717650" y="1736600"/>
              <a:ext cx="210275" cy="355375"/>
            </a:xfrm>
            <a:custGeom>
              <a:avLst/>
              <a:gdLst/>
              <a:ahLst/>
              <a:cxnLst/>
              <a:rect l="l" t="t" r="r" b="b"/>
              <a:pathLst>
                <a:path w="8411" h="14215" extrusionOk="0">
                  <a:moveTo>
                    <a:pt x="5094" y="0"/>
                  </a:moveTo>
                  <a:lnTo>
                    <a:pt x="4383" y="711"/>
                  </a:lnTo>
                  <a:lnTo>
                    <a:pt x="0" y="5449"/>
                  </a:lnTo>
                  <a:lnTo>
                    <a:pt x="2251" y="9714"/>
                  </a:lnTo>
                  <a:lnTo>
                    <a:pt x="2370" y="9950"/>
                  </a:lnTo>
                  <a:lnTo>
                    <a:pt x="2606" y="10661"/>
                  </a:lnTo>
                  <a:lnTo>
                    <a:pt x="3080" y="12201"/>
                  </a:lnTo>
                  <a:lnTo>
                    <a:pt x="3436" y="12912"/>
                  </a:lnTo>
                  <a:lnTo>
                    <a:pt x="3791" y="13623"/>
                  </a:lnTo>
                  <a:lnTo>
                    <a:pt x="4028" y="14096"/>
                  </a:lnTo>
                  <a:lnTo>
                    <a:pt x="4265" y="14215"/>
                  </a:lnTo>
                  <a:lnTo>
                    <a:pt x="4383" y="14215"/>
                  </a:lnTo>
                  <a:lnTo>
                    <a:pt x="4857" y="14096"/>
                  </a:lnTo>
                  <a:lnTo>
                    <a:pt x="5212" y="13860"/>
                  </a:lnTo>
                  <a:lnTo>
                    <a:pt x="6042" y="13267"/>
                  </a:lnTo>
                  <a:lnTo>
                    <a:pt x="6752" y="12438"/>
                  </a:lnTo>
                  <a:lnTo>
                    <a:pt x="7345" y="11609"/>
                  </a:lnTo>
                  <a:lnTo>
                    <a:pt x="7819" y="10661"/>
                  </a:lnTo>
                  <a:lnTo>
                    <a:pt x="8174" y="9950"/>
                  </a:lnTo>
                  <a:lnTo>
                    <a:pt x="8411" y="8884"/>
                  </a:lnTo>
                  <a:lnTo>
                    <a:pt x="7937" y="6871"/>
                  </a:lnTo>
                  <a:lnTo>
                    <a:pt x="7226" y="4857"/>
                  </a:lnTo>
                  <a:lnTo>
                    <a:pt x="6989" y="4383"/>
                  </a:lnTo>
                  <a:lnTo>
                    <a:pt x="6752" y="3791"/>
                  </a:lnTo>
                  <a:lnTo>
                    <a:pt x="6397" y="3198"/>
                  </a:lnTo>
                  <a:lnTo>
                    <a:pt x="6279" y="2962"/>
                  </a:lnTo>
                  <a:lnTo>
                    <a:pt x="6279" y="2725"/>
                  </a:lnTo>
                  <a:lnTo>
                    <a:pt x="50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3"/>
            <p:cNvSpPr/>
            <p:nvPr/>
          </p:nvSpPr>
          <p:spPr>
            <a:xfrm>
              <a:off x="4717650" y="1736600"/>
              <a:ext cx="156975" cy="242850"/>
            </a:xfrm>
            <a:custGeom>
              <a:avLst/>
              <a:gdLst/>
              <a:ahLst/>
              <a:cxnLst/>
              <a:rect l="l" t="t" r="r" b="b"/>
              <a:pathLst>
                <a:path w="6279" h="9714" extrusionOk="0">
                  <a:moveTo>
                    <a:pt x="5094" y="0"/>
                  </a:moveTo>
                  <a:lnTo>
                    <a:pt x="4383" y="711"/>
                  </a:lnTo>
                  <a:lnTo>
                    <a:pt x="0" y="5449"/>
                  </a:lnTo>
                  <a:lnTo>
                    <a:pt x="2251" y="9714"/>
                  </a:lnTo>
                  <a:lnTo>
                    <a:pt x="3080" y="9121"/>
                  </a:lnTo>
                  <a:lnTo>
                    <a:pt x="3791" y="8292"/>
                  </a:lnTo>
                  <a:lnTo>
                    <a:pt x="4502" y="7581"/>
                  </a:lnTo>
                  <a:lnTo>
                    <a:pt x="4976" y="6634"/>
                  </a:lnTo>
                  <a:lnTo>
                    <a:pt x="5449" y="5686"/>
                  </a:lnTo>
                  <a:lnTo>
                    <a:pt x="5805" y="4738"/>
                  </a:lnTo>
                  <a:lnTo>
                    <a:pt x="6160" y="3791"/>
                  </a:lnTo>
                  <a:lnTo>
                    <a:pt x="6279" y="2725"/>
                  </a:lnTo>
                  <a:lnTo>
                    <a:pt x="509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3"/>
            <p:cNvSpPr/>
            <p:nvPr/>
          </p:nvSpPr>
          <p:spPr>
            <a:xfrm>
              <a:off x="4510350" y="1452300"/>
              <a:ext cx="376125" cy="494575"/>
            </a:xfrm>
            <a:custGeom>
              <a:avLst/>
              <a:gdLst/>
              <a:ahLst/>
              <a:cxnLst/>
              <a:rect l="l" t="t" r="r" b="b"/>
              <a:pathLst>
                <a:path w="15045" h="19783" extrusionOk="0">
                  <a:moveTo>
                    <a:pt x="7108" y="0"/>
                  </a:moveTo>
                  <a:lnTo>
                    <a:pt x="5686" y="237"/>
                  </a:lnTo>
                  <a:lnTo>
                    <a:pt x="4976" y="356"/>
                  </a:lnTo>
                  <a:lnTo>
                    <a:pt x="4265" y="711"/>
                  </a:lnTo>
                  <a:lnTo>
                    <a:pt x="3554" y="1066"/>
                  </a:lnTo>
                  <a:lnTo>
                    <a:pt x="2962" y="1422"/>
                  </a:lnTo>
                  <a:lnTo>
                    <a:pt x="2370" y="2014"/>
                  </a:lnTo>
                  <a:lnTo>
                    <a:pt x="1896" y="2606"/>
                  </a:lnTo>
                  <a:lnTo>
                    <a:pt x="1422" y="3317"/>
                  </a:lnTo>
                  <a:lnTo>
                    <a:pt x="948" y="4028"/>
                  </a:lnTo>
                  <a:lnTo>
                    <a:pt x="593" y="4975"/>
                  </a:lnTo>
                  <a:lnTo>
                    <a:pt x="356" y="6042"/>
                  </a:lnTo>
                  <a:lnTo>
                    <a:pt x="119" y="7108"/>
                  </a:lnTo>
                  <a:lnTo>
                    <a:pt x="0" y="8411"/>
                  </a:lnTo>
                  <a:lnTo>
                    <a:pt x="0" y="9714"/>
                  </a:lnTo>
                  <a:lnTo>
                    <a:pt x="119" y="11254"/>
                  </a:lnTo>
                  <a:lnTo>
                    <a:pt x="356" y="12675"/>
                  </a:lnTo>
                  <a:lnTo>
                    <a:pt x="711" y="13978"/>
                  </a:lnTo>
                  <a:lnTo>
                    <a:pt x="1067" y="15163"/>
                  </a:lnTo>
                  <a:lnTo>
                    <a:pt x="1540" y="16110"/>
                  </a:lnTo>
                  <a:lnTo>
                    <a:pt x="2014" y="16940"/>
                  </a:lnTo>
                  <a:lnTo>
                    <a:pt x="2607" y="17650"/>
                  </a:lnTo>
                  <a:lnTo>
                    <a:pt x="3199" y="18243"/>
                  </a:lnTo>
                  <a:lnTo>
                    <a:pt x="3791" y="18716"/>
                  </a:lnTo>
                  <a:lnTo>
                    <a:pt x="4383" y="19072"/>
                  </a:lnTo>
                  <a:lnTo>
                    <a:pt x="4976" y="19309"/>
                  </a:lnTo>
                  <a:lnTo>
                    <a:pt x="6160" y="19664"/>
                  </a:lnTo>
                  <a:lnTo>
                    <a:pt x="7108" y="19783"/>
                  </a:lnTo>
                  <a:lnTo>
                    <a:pt x="7937" y="19664"/>
                  </a:lnTo>
                  <a:lnTo>
                    <a:pt x="8766" y="19664"/>
                  </a:lnTo>
                  <a:lnTo>
                    <a:pt x="9832" y="19309"/>
                  </a:lnTo>
                  <a:lnTo>
                    <a:pt x="10898" y="18835"/>
                  </a:lnTo>
                  <a:lnTo>
                    <a:pt x="11609" y="18480"/>
                  </a:lnTo>
                  <a:lnTo>
                    <a:pt x="12201" y="18124"/>
                  </a:lnTo>
                  <a:lnTo>
                    <a:pt x="12675" y="17532"/>
                  </a:lnTo>
                  <a:lnTo>
                    <a:pt x="13268" y="16940"/>
                  </a:lnTo>
                  <a:lnTo>
                    <a:pt x="13741" y="16229"/>
                  </a:lnTo>
                  <a:lnTo>
                    <a:pt x="14215" y="15281"/>
                  </a:lnTo>
                  <a:lnTo>
                    <a:pt x="14571" y="14334"/>
                  </a:lnTo>
                  <a:lnTo>
                    <a:pt x="14808" y="13149"/>
                  </a:lnTo>
                  <a:lnTo>
                    <a:pt x="15044" y="11846"/>
                  </a:lnTo>
                  <a:lnTo>
                    <a:pt x="15044" y="10306"/>
                  </a:lnTo>
                  <a:lnTo>
                    <a:pt x="15044" y="8766"/>
                  </a:lnTo>
                  <a:lnTo>
                    <a:pt x="14808" y="7463"/>
                  </a:lnTo>
                  <a:lnTo>
                    <a:pt x="14571" y="6278"/>
                  </a:lnTo>
                  <a:lnTo>
                    <a:pt x="14334" y="5094"/>
                  </a:lnTo>
                  <a:lnTo>
                    <a:pt x="13978" y="4146"/>
                  </a:lnTo>
                  <a:lnTo>
                    <a:pt x="13504" y="3317"/>
                  </a:lnTo>
                  <a:lnTo>
                    <a:pt x="13031" y="2606"/>
                  </a:lnTo>
                  <a:lnTo>
                    <a:pt x="12438" y="1896"/>
                  </a:lnTo>
                  <a:lnTo>
                    <a:pt x="11846" y="1422"/>
                  </a:lnTo>
                  <a:lnTo>
                    <a:pt x="11254" y="948"/>
                  </a:lnTo>
                  <a:lnTo>
                    <a:pt x="10543" y="593"/>
                  </a:lnTo>
                  <a:lnTo>
                    <a:pt x="9832" y="356"/>
                  </a:lnTo>
                  <a:lnTo>
                    <a:pt x="9240" y="119"/>
                  </a:lnTo>
                  <a:lnTo>
                    <a:pt x="8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3"/>
            <p:cNvSpPr/>
            <p:nvPr/>
          </p:nvSpPr>
          <p:spPr>
            <a:xfrm>
              <a:off x="4531075" y="1668475"/>
              <a:ext cx="35575" cy="26675"/>
            </a:xfrm>
            <a:custGeom>
              <a:avLst/>
              <a:gdLst/>
              <a:ahLst/>
              <a:cxnLst/>
              <a:rect l="l" t="t" r="r" b="b"/>
              <a:pathLst>
                <a:path w="1423" h="1067" extrusionOk="0">
                  <a:moveTo>
                    <a:pt x="1067" y="1"/>
                  </a:moveTo>
                  <a:lnTo>
                    <a:pt x="593" y="119"/>
                  </a:lnTo>
                  <a:lnTo>
                    <a:pt x="238" y="238"/>
                  </a:lnTo>
                  <a:lnTo>
                    <a:pt x="1" y="593"/>
                  </a:lnTo>
                  <a:lnTo>
                    <a:pt x="1" y="830"/>
                  </a:lnTo>
                  <a:lnTo>
                    <a:pt x="119" y="948"/>
                  </a:lnTo>
                  <a:lnTo>
                    <a:pt x="356" y="1067"/>
                  </a:lnTo>
                  <a:lnTo>
                    <a:pt x="948" y="830"/>
                  </a:lnTo>
                  <a:lnTo>
                    <a:pt x="1185" y="711"/>
                  </a:lnTo>
                  <a:lnTo>
                    <a:pt x="1422" y="474"/>
                  </a:lnTo>
                  <a:lnTo>
                    <a:pt x="1422" y="356"/>
                  </a:lnTo>
                  <a:lnTo>
                    <a:pt x="1422" y="119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3"/>
            <p:cNvSpPr/>
            <p:nvPr/>
          </p:nvSpPr>
          <p:spPr>
            <a:xfrm>
              <a:off x="4649525" y="1653675"/>
              <a:ext cx="41500" cy="20750"/>
            </a:xfrm>
            <a:custGeom>
              <a:avLst/>
              <a:gdLst/>
              <a:ahLst/>
              <a:cxnLst/>
              <a:rect l="l" t="t" r="r" b="b"/>
              <a:pathLst>
                <a:path w="1660" h="830" extrusionOk="0">
                  <a:moveTo>
                    <a:pt x="356" y="0"/>
                  </a:moveTo>
                  <a:lnTo>
                    <a:pt x="119" y="237"/>
                  </a:lnTo>
                  <a:lnTo>
                    <a:pt x="1" y="474"/>
                  </a:lnTo>
                  <a:lnTo>
                    <a:pt x="119" y="593"/>
                  </a:lnTo>
                  <a:lnTo>
                    <a:pt x="475" y="711"/>
                  </a:lnTo>
                  <a:lnTo>
                    <a:pt x="712" y="830"/>
                  </a:lnTo>
                  <a:lnTo>
                    <a:pt x="1304" y="830"/>
                  </a:lnTo>
                  <a:lnTo>
                    <a:pt x="1541" y="711"/>
                  </a:lnTo>
                  <a:lnTo>
                    <a:pt x="1659" y="474"/>
                  </a:lnTo>
                  <a:lnTo>
                    <a:pt x="1541" y="237"/>
                  </a:lnTo>
                  <a:lnTo>
                    <a:pt x="1185" y="11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3"/>
            <p:cNvSpPr/>
            <p:nvPr/>
          </p:nvSpPr>
          <p:spPr>
            <a:xfrm>
              <a:off x="4655450" y="1730675"/>
              <a:ext cx="20775" cy="35550"/>
            </a:xfrm>
            <a:custGeom>
              <a:avLst/>
              <a:gdLst/>
              <a:ahLst/>
              <a:cxnLst/>
              <a:rect l="l" t="t" r="r" b="b"/>
              <a:pathLst>
                <a:path w="831" h="1422" extrusionOk="0">
                  <a:moveTo>
                    <a:pt x="1" y="0"/>
                  </a:moveTo>
                  <a:lnTo>
                    <a:pt x="1" y="356"/>
                  </a:lnTo>
                  <a:lnTo>
                    <a:pt x="119" y="829"/>
                  </a:lnTo>
                  <a:lnTo>
                    <a:pt x="356" y="1185"/>
                  </a:lnTo>
                  <a:lnTo>
                    <a:pt x="593" y="1303"/>
                  </a:lnTo>
                  <a:lnTo>
                    <a:pt x="830" y="1422"/>
                  </a:lnTo>
                  <a:lnTo>
                    <a:pt x="830" y="1303"/>
                  </a:lnTo>
                  <a:lnTo>
                    <a:pt x="475" y="1185"/>
                  </a:lnTo>
                  <a:lnTo>
                    <a:pt x="238" y="829"/>
                  </a:lnTo>
                  <a:lnTo>
                    <a:pt x="119" y="47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3"/>
            <p:cNvSpPr/>
            <p:nvPr/>
          </p:nvSpPr>
          <p:spPr>
            <a:xfrm>
              <a:off x="4655450" y="1712900"/>
              <a:ext cx="32600" cy="44450"/>
            </a:xfrm>
            <a:custGeom>
              <a:avLst/>
              <a:gdLst/>
              <a:ahLst/>
              <a:cxnLst/>
              <a:rect l="l" t="t" r="r" b="b"/>
              <a:pathLst>
                <a:path w="1304" h="1778" extrusionOk="0">
                  <a:moveTo>
                    <a:pt x="475" y="0"/>
                  </a:moveTo>
                  <a:lnTo>
                    <a:pt x="238" y="119"/>
                  </a:lnTo>
                  <a:lnTo>
                    <a:pt x="119" y="356"/>
                  </a:lnTo>
                  <a:lnTo>
                    <a:pt x="1" y="711"/>
                  </a:lnTo>
                  <a:lnTo>
                    <a:pt x="1" y="1067"/>
                  </a:lnTo>
                  <a:lnTo>
                    <a:pt x="119" y="1303"/>
                  </a:lnTo>
                  <a:lnTo>
                    <a:pt x="238" y="1659"/>
                  </a:lnTo>
                  <a:lnTo>
                    <a:pt x="475" y="1777"/>
                  </a:lnTo>
                  <a:lnTo>
                    <a:pt x="830" y="1777"/>
                  </a:lnTo>
                  <a:lnTo>
                    <a:pt x="1067" y="1659"/>
                  </a:lnTo>
                  <a:lnTo>
                    <a:pt x="1185" y="1422"/>
                  </a:lnTo>
                  <a:lnTo>
                    <a:pt x="1304" y="1185"/>
                  </a:lnTo>
                  <a:lnTo>
                    <a:pt x="1304" y="830"/>
                  </a:lnTo>
                  <a:lnTo>
                    <a:pt x="1185" y="474"/>
                  </a:lnTo>
                  <a:lnTo>
                    <a:pt x="948" y="237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3"/>
            <p:cNvSpPr/>
            <p:nvPr/>
          </p:nvSpPr>
          <p:spPr>
            <a:xfrm>
              <a:off x="4673225" y="1709950"/>
              <a:ext cx="29650" cy="20750"/>
            </a:xfrm>
            <a:custGeom>
              <a:avLst/>
              <a:gdLst/>
              <a:ahLst/>
              <a:cxnLst/>
              <a:rect l="l" t="t" r="r" b="b"/>
              <a:pathLst>
                <a:path w="1186" h="830" extrusionOk="0">
                  <a:moveTo>
                    <a:pt x="1185" y="0"/>
                  </a:moveTo>
                  <a:lnTo>
                    <a:pt x="948" y="237"/>
                  </a:lnTo>
                  <a:lnTo>
                    <a:pt x="711" y="355"/>
                  </a:lnTo>
                  <a:lnTo>
                    <a:pt x="356" y="355"/>
                  </a:lnTo>
                  <a:lnTo>
                    <a:pt x="119" y="118"/>
                  </a:lnTo>
                  <a:lnTo>
                    <a:pt x="1" y="237"/>
                  </a:lnTo>
                  <a:lnTo>
                    <a:pt x="119" y="474"/>
                  </a:lnTo>
                  <a:lnTo>
                    <a:pt x="356" y="711"/>
                  </a:lnTo>
                  <a:lnTo>
                    <a:pt x="593" y="829"/>
                  </a:lnTo>
                  <a:lnTo>
                    <a:pt x="830" y="829"/>
                  </a:lnTo>
                  <a:lnTo>
                    <a:pt x="948" y="711"/>
                  </a:lnTo>
                  <a:lnTo>
                    <a:pt x="1185" y="474"/>
                  </a:lnTo>
                  <a:lnTo>
                    <a:pt x="1185" y="237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3"/>
            <p:cNvSpPr/>
            <p:nvPr/>
          </p:nvSpPr>
          <p:spPr>
            <a:xfrm>
              <a:off x="4566625" y="1739550"/>
              <a:ext cx="11850" cy="38525"/>
            </a:xfrm>
            <a:custGeom>
              <a:avLst/>
              <a:gdLst/>
              <a:ahLst/>
              <a:cxnLst/>
              <a:rect l="l" t="t" r="r" b="b"/>
              <a:pathLst>
                <a:path w="474" h="1541" extrusionOk="0">
                  <a:moveTo>
                    <a:pt x="356" y="1"/>
                  </a:moveTo>
                  <a:lnTo>
                    <a:pt x="474" y="474"/>
                  </a:lnTo>
                  <a:lnTo>
                    <a:pt x="474" y="356"/>
                  </a:lnTo>
                  <a:lnTo>
                    <a:pt x="356" y="1"/>
                  </a:lnTo>
                  <a:close/>
                  <a:moveTo>
                    <a:pt x="474" y="830"/>
                  </a:moveTo>
                  <a:lnTo>
                    <a:pt x="356" y="1185"/>
                  </a:lnTo>
                  <a:lnTo>
                    <a:pt x="0" y="1541"/>
                  </a:lnTo>
                  <a:lnTo>
                    <a:pt x="237" y="1422"/>
                  </a:lnTo>
                  <a:lnTo>
                    <a:pt x="356" y="1304"/>
                  </a:lnTo>
                  <a:lnTo>
                    <a:pt x="474" y="83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3"/>
            <p:cNvSpPr/>
            <p:nvPr/>
          </p:nvSpPr>
          <p:spPr>
            <a:xfrm>
              <a:off x="4545875" y="1724750"/>
              <a:ext cx="32600" cy="47400"/>
            </a:xfrm>
            <a:custGeom>
              <a:avLst/>
              <a:gdLst/>
              <a:ahLst/>
              <a:cxnLst/>
              <a:rect l="l" t="t" r="r" b="b"/>
              <a:pathLst>
                <a:path w="1304" h="1896" extrusionOk="0">
                  <a:moveTo>
                    <a:pt x="593" y="0"/>
                  </a:moveTo>
                  <a:lnTo>
                    <a:pt x="356" y="119"/>
                  </a:lnTo>
                  <a:lnTo>
                    <a:pt x="119" y="356"/>
                  </a:lnTo>
                  <a:lnTo>
                    <a:pt x="119" y="711"/>
                  </a:lnTo>
                  <a:lnTo>
                    <a:pt x="1" y="948"/>
                  </a:lnTo>
                  <a:lnTo>
                    <a:pt x="119" y="1303"/>
                  </a:lnTo>
                  <a:lnTo>
                    <a:pt x="238" y="1659"/>
                  </a:lnTo>
                  <a:lnTo>
                    <a:pt x="475" y="1777"/>
                  </a:lnTo>
                  <a:lnTo>
                    <a:pt x="830" y="1896"/>
                  </a:lnTo>
                  <a:lnTo>
                    <a:pt x="1067" y="1777"/>
                  </a:lnTo>
                  <a:lnTo>
                    <a:pt x="1186" y="1540"/>
                  </a:lnTo>
                  <a:lnTo>
                    <a:pt x="1304" y="1185"/>
                  </a:lnTo>
                  <a:lnTo>
                    <a:pt x="1304" y="948"/>
                  </a:lnTo>
                  <a:lnTo>
                    <a:pt x="1304" y="593"/>
                  </a:lnTo>
                  <a:lnTo>
                    <a:pt x="1067" y="237"/>
                  </a:lnTo>
                  <a:lnTo>
                    <a:pt x="949" y="119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3"/>
            <p:cNvSpPr/>
            <p:nvPr/>
          </p:nvSpPr>
          <p:spPr>
            <a:xfrm>
              <a:off x="4528125" y="1730675"/>
              <a:ext cx="26675" cy="17775"/>
            </a:xfrm>
            <a:custGeom>
              <a:avLst/>
              <a:gdLst/>
              <a:ahLst/>
              <a:cxnLst/>
              <a:rect l="l" t="t" r="r" b="b"/>
              <a:pathLst>
                <a:path w="1067" h="711" extrusionOk="0">
                  <a:moveTo>
                    <a:pt x="948" y="0"/>
                  </a:moveTo>
                  <a:lnTo>
                    <a:pt x="829" y="119"/>
                  </a:lnTo>
                  <a:lnTo>
                    <a:pt x="592" y="356"/>
                  </a:lnTo>
                  <a:lnTo>
                    <a:pt x="356" y="2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9" y="474"/>
                  </a:lnTo>
                  <a:lnTo>
                    <a:pt x="356" y="592"/>
                  </a:lnTo>
                  <a:lnTo>
                    <a:pt x="592" y="711"/>
                  </a:lnTo>
                  <a:lnTo>
                    <a:pt x="829" y="711"/>
                  </a:lnTo>
                  <a:lnTo>
                    <a:pt x="948" y="474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3"/>
            <p:cNvSpPr/>
            <p:nvPr/>
          </p:nvSpPr>
          <p:spPr>
            <a:xfrm>
              <a:off x="4649525" y="1846175"/>
              <a:ext cx="26700" cy="14825"/>
            </a:xfrm>
            <a:custGeom>
              <a:avLst/>
              <a:gdLst/>
              <a:ahLst/>
              <a:cxnLst/>
              <a:rect l="l" t="t" r="r" b="b"/>
              <a:pathLst>
                <a:path w="1068" h="593" extrusionOk="0">
                  <a:moveTo>
                    <a:pt x="1067" y="0"/>
                  </a:moveTo>
                  <a:lnTo>
                    <a:pt x="1067" y="0"/>
                  </a:lnTo>
                  <a:lnTo>
                    <a:pt x="1067" y="0"/>
                  </a:lnTo>
                  <a:lnTo>
                    <a:pt x="1067" y="0"/>
                  </a:lnTo>
                  <a:close/>
                  <a:moveTo>
                    <a:pt x="1067" y="0"/>
                  </a:moveTo>
                  <a:lnTo>
                    <a:pt x="830" y="237"/>
                  </a:lnTo>
                  <a:lnTo>
                    <a:pt x="593" y="355"/>
                  </a:lnTo>
                  <a:lnTo>
                    <a:pt x="1" y="355"/>
                  </a:lnTo>
                  <a:lnTo>
                    <a:pt x="356" y="592"/>
                  </a:lnTo>
                  <a:lnTo>
                    <a:pt x="712" y="592"/>
                  </a:lnTo>
                  <a:lnTo>
                    <a:pt x="949" y="355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3"/>
            <p:cNvSpPr/>
            <p:nvPr/>
          </p:nvSpPr>
          <p:spPr>
            <a:xfrm>
              <a:off x="4649525" y="1846175"/>
              <a:ext cx="26700" cy="8900"/>
            </a:xfrm>
            <a:custGeom>
              <a:avLst/>
              <a:gdLst/>
              <a:ahLst/>
              <a:cxnLst/>
              <a:rect l="l" t="t" r="r" b="b"/>
              <a:pathLst>
                <a:path w="1068" h="356" fill="none" extrusionOk="0">
                  <a:moveTo>
                    <a:pt x="1067" y="0"/>
                  </a:moveTo>
                  <a:lnTo>
                    <a:pt x="1067" y="0"/>
                  </a:lnTo>
                  <a:lnTo>
                    <a:pt x="830" y="237"/>
                  </a:lnTo>
                  <a:lnTo>
                    <a:pt x="593" y="355"/>
                  </a:lnTo>
                  <a:lnTo>
                    <a:pt x="593" y="355"/>
                  </a:lnTo>
                  <a:lnTo>
                    <a:pt x="1" y="3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3"/>
            <p:cNvSpPr/>
            <p:nvPr/>
          </p:nvSpPr>
          <p:spPr>
            <a:xfrm>
              <a:off x="4649525" y="1846175"/>
              <a:ext cx="26700" cy="14825"/>
            </a:xfrm>
            <a:custGeom>
              <a:avLst/>
              <a:gdLst/>
              <a:ahLst/>
              <a:cxnLst/>
              <a:rect l="l" t="t" r="r" b="b"/>
              <a:pathLst>
                <a:path w="1068" h="593" fill="none" extrusionOk="0">
                  <a:moveTo>
                    <a:pt x="1" y="355"/>
                  </a:moveTo>
                  <a:lnTo>
                    <a:pt x="1" y="355"/>
                  </a:lnTo>
                  <a:lnTo>
                    <a:pt x="356" y="592"/>
                  </a:lnTo>
                  <a:lnTo>
                    <a:pt x="712" y="592"/>
                  </a:lnTo>
                  <a:lnTo>
                    <a:pt x="712" y="592"/>
                  </a:lnTo>
                  <a:lnTo>
                    <a:pt x="949" y="355"/>
                  </a:lnTo>
                  <a:lnTo>
                    <a:pt x="1067" y="0"/>
                  </a:lnTo>
                  <a:lnTo>
                    <a:pt x="1067" y="0"/>
                  </a:lnTo>
                  <a:lnTo>
                    <a:pt x="1067" y="0"/>
                  </a:lnTo>
                  <a:lnTo>
                    <a:pt x="1" y="3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3"/>
            <p:cNvSpPr/>
            <p:nvPr/>
          </p:nvSpPr>
          <p:spPr>
            <a:xfrm>
              <a:off x="4584375" y="1665525"/>
              <a:ext cx="74075" cy="168825"/>
            </a:xfrm>
            <a:custGeom>
              <a:avLst/>
              <a:gdLst/>
              <a:ahLst/>
              <a:cxnLst/>
              <a:rect l="l" t="t" r="r" b="b"/>
              <a:pathLst>
                <a:path w="2963" h="6753" extrusionOk="0">
                  <a:moveTo>
                    <a:pt x="356" y="0"/>
                  </a:moveTo>
                  <a:lnTo>
                    <a:pt x="238" y="1422"/>
                  </a:lnTo>
                  <a:lnTo>
                    <a:pt x="119" y="2843"/>
                  </a:lnTo>
                  <a:lnTo>
                    <a:pt x="1" y="4265"/>
                  </a:lnTo>
                  <a:lnTo>
                    <a:pt x="1" y="5805"/>
                  </a:lnTo>
                  <a:lnTo>
                    <a:pt x="119" y="5805"/>
                  </a:lnTo>
                  <a:lnTo>
                    <a:pt x="475" y="5686"/>
                  </a:lnTo>
                  <a:lnTo>
                    <a:pt x="949" y="5449"/>
                  </a:lnTo>
                  <a:lnTo>
                    <a:pt x="1067" y="6752"/>
                  </a:lnTo>
                  <a:lnTo>
                    <a:pt x="1778" y="6752"/>
                  </a:lnTo>
                  <a:lnTo>
                    <a:pt x="2252" y="6515"/>
                  </a:lnTo>
                  <a:lnTo>
                    <a:pt x="2725" y="6160"/>
                  </a:lnTo>
                  <a:lnTo>
                    <a:pt x="2962" y="5805"/>
                  </a:lnTo>
                  <a:lnTo>
                    <a:pt x="2607" y="6041"/>
                  </a:lnTo>
                  <a:lnTo>
                    <a:pt x="2133" y="6278"/>
                  </a:lnTo>
                  <a:lnTo>
                    <a:pt x="1778" y="6397"/>
                  </a:lnTo>
                  <a:lnTo>
                    <a:pt x="1304" y="6515"/>
                  </a:lnTo>
                  <a:lnTo>
                    <a:pt x="1304" y="4975"/>
                  </a:lnTo>
                  <a:lnTo>
                    <a:pt x="356" y="5331"/>
                  </a:lnTo>
                  <a:lnTo>
                    <a:pt x="356" y="4028"/>
                  </a:lnTo>
                  <a:lnTo>
                    <a:pt x="475" y="2725"/>
                  </a:lnTo>
                  <a:lnTo>
                    <a:pt x="475" y="1303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3"/>
            <p:cNvSpPr/>
            <p:nvPr/>
          </p:nvSpPr>
          <p:spPr>
            <a:xfrm>
              <a:off x="4616950" y="1807675"/>
              <a:ext cx="50375" cy="38525"/>
            </a:xfrm>
            <a:custGeom>
              <a:avLst/>
              <a:gdLst/>
              <a:ahLst/>
              <a:cxnLst/>
              <a:rect l="l" t="t" r="r" b="b"/>
              <a:pathLst>
                <a:path w="2015" h="1541" extrusionOk="0">
                  <a:moveTo>
                    <a:pt x="1659" y="0"/>
                  </a:moveTo>
                  <a:lnTo>
                    <a:pt x="1304" y="355"/>
                  </a:lnTo>
                  <a:lnTo>
                    <a:pt x="949" y="592"/>
                  </a:lnTo>
                  <a:lnTo>
                    <a:pt x="475" y="711"/>
                  </a:lnTo>
                  <a:lnTo>
                    <a:pt x="1" y="829"/>
                  </a:lnTo>
                  <a:lnTo>
                    <a:pt x="475" y="1303"/>
                  </a:lnTo>
                  <a:lnTo>
                    <a:pt x="949" y="1540"/>
                  </a:lnTo>
                  <a:lnTo>
                    <a:pt x="1659" y="1540"/>
                  </a:lnTo>
                  <a:lnTo>
                    <a:pt x="1896" y="1422"/>
                  </a:lnTo>
                  <a:lnTo>
                    <a:pt x="2015" y="1185"/>
                  </a:lnTo>
                  <a:lnTo>
                    <a:pt x="2015" y="829"/>
                  </a:lnTo>
                  <a:lnTo>
                    <a:pt x="1896" y="592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3"/>
            <p:cNvSpPr/>
            <p:nvPr/>
          </p:nvSpPr>
          <p:spPr>
            <a:xfrm>
              <a:off x="4640650" y="1822475"/>
              <a:ext cx="26675" cy="23725"/>
            </a:xfrm>
            <a:custGeom>
              <a:avLst/>
              <a:gdLst/>
              <a:ahLst/>
              <a:cxnLst/>
              <a:rect l="l" t="t" r="r" b="b"/>
              <a:pathLst>
                <a:path w="1067" h="949" extrusionOk="0">
                  <a:moveTo>
                    <a:pt x="948" y="0"/>
                  </a:moveTo>
                  <a:lnTo>
                    <a:pt x="593" y="119"/>
                  </a:lnTo>
                  <a:lnTo>
                    <a:pt x="356" y="356"/>
                  </a:lnTo>
                  <a:lnTo>
                    <a:pt x="119" y="593"/>
                  </a:lnTo>
                  <a:lnTo>
                    <a:pt x="1" y="948"/>
                  </a:lnTo>
                  <a:lnTo>
                    <a:pt x="711" y="948"/>
                  </a:lnTo>
                  <a:lnTo>
                    <a:pt x="948" y="830"/>
                  </a:lnTo>
                  <a:lnTo>
                    <a:pt x="1067" y="593"/>
                  </a:lnTo>
                  <a:lnTo>
                    <a:pt x="1067" y="23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FF9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3"/>
            <p:cNvSpPr/>
            <p:nvPr/>
          </p:nvSpPr>
          <p:spPr>
            <a:xfrm>
              <a:off x="4507400" y="1434525"/>
              <a:ext cx="408675" cy="293200"/>
            </a:xfrm>
            <a:custGeom>
              <a:avLst/>
              <a:gdLst/>
              <a:ahLst/>
              <a:cxnLst/>
              <a:rect l="l" t="t" r="r" b="b"/>
              <a:pathLst>
                <a:path w="16347" h="11728" extrusionOk="0">
                  <a:moveTo>
                    <a:pt x="6278" y="1"/>
                  </a:moveTo>
                  <a:lnTo>
                    <a:pt x="4857" y="119"/>
                  </a:lnTo>
                  <a:lnTo>
                    <a:pt x="4264" y="237"/>
                  </a:lnTo>
                  <a:lnTo>
                    <a:pt x="3554" y="474"/>
                  </a:lnTo>
                  <a:lnTo>
                    <a:pt x="2961" y="711"/>
                  </a:lnTo>
                  <a:lnTo>
                    <a:pt x="2369" y="1067"/>
                  </a:lnTo>
                  <a:lnTo>
                    <a:pt x="1777" y="1540"/>
                  </a:lnTo>
                  <a:lnTo>
                    <a:pt x="1303" y="2133"/>
                  </a:lnTo>
                  <a:lnTo>
                    <a:pt x="948" y="2607"/>
                  </a:lnTo>
                  <a:lnTo>
                    <a:pt x="711" y="3199"/>
                  </a:lnTo>
                  <a:lnTo>
                    <a:pt x="237" y="4383"/>
                  </a:lnTo>
                  <a:lnTo>
                    <a:pt x="0" y="5568"/>
                  </a:lnTo>
                  <a:lnTo>
                    <a:pt x="0" y="6634"/>
                  </a:lnTo>
                  <a:lnTo>
                    <a:pt x="0" y="7463"/>
                  </a:lnTo>
                  <a:lnTo>
                    <a:pt x="118" y="8056"/>
                  </a:lnTo>
                  <a:lnTo>
                    <a:pt x="237" y="8174"/>
                  </a:lnTo>
                  <a:lnTo>
                    <a:pt x="1066" y="8056"/>
                  </a:lnTo>
                  <a:lnTo>
                    <a:pt x="2014" y="7700"/>
                  </a:lnTo>
                  <a:lnTo>
                    <a:pt x="4146" y="6753"/>
                  </a:lnTo>
                  <a:lnTo>
                    <a:pt x="6515" y="5450"/>
                  </a:lnTo>
                  <a:lnTo>
                    <a:pt x="6278" y="5805"/>
                  </a:lnTo>
                  <a:lnTo>
                    <a:pt x="5804" y="6160"/>
                  </a:lnTo>
                  <a:lnTo>
                    <a:pt x="4857" y="6753"/>
                  </a:lnTo>
                  <a:lnTo>
                    <a:pt x="3909" y="7226"/>
                  </a:lnTo>
                  <a:lnTo>
                    <a:pt x="3672" y="7345"/>
                  </a:lnTo>
                  <a:lnTo>
                    <a:pt x="3909" y="7463"/>
                  </a:lnTo>
                  <a:lnTo>
                    <a:pt x="4501" y="7345"/>
                  </a:lnTo>
                  <a:lnTo>
                    <a:pt x="5331" y="7226"/>
                  </a:lnTo>
                  <a:lnTo>
                    <a:pt x="6397" y="6871"/>
                  </a:lnTo>
                  <a:lnTo>
                    <a:pt x="7344" y="6397"/>
                  </a:lnTo>
                  <a:lnTo>
                    <a:pt x="8292" y="5923"/>
                  </a:lnTo>
                  <a:lnTo>
                    <a:pt x="9121" y="5331"/>
                  </a:lnTo>
                  <a:lnTo>
                    <a:pt x="9950" y="4739"/>
                  </a:lnTo>
                  <a:lnTo>
                    <a:pt x="10069" y="5923"/>
                  </a:lnTo>
                  <a:lnTo>
                    <a:pt x="10424" y="6989"/>
                  </a:lnTo>
                  <a:lnTo>
                    <a:pt x="10780" y="7937"/>
                  </a:lnTo>
                  <a:lnTo>
                    <a:pt x="11135" y="8648"/>
                  </a:lnTo>
                  <a:lnTo>
                    <a:pt x="11609" y="9477"/>
                  </a:lnTo>
                  <a:lnTo>
                    <a:pt x="11727" y="9596"/>
                  </a:lnTo>
                  <a:lnTo>
                    <a:pt x="11727" y="9477"/>
                  </a:lnTo>
                  <a:lnTo>
                    <a:pt x="11490" y="8648"/>
                  </a:lnTo>
                  <a:lnTo>
                    <a:pt x="11135" y="7108"/>
                  </a:lnTo>
                  <a:lnTo>
                    <a:pt x="11115" y="6996"/>
                  </a:lnTo>
                  <a:lnTo>
                    <a:pt x="11372" y="7937"/>
                  </a:lnTo>
                  <a:lnTo>
                    <a:pt x="11964" y="9122"/>
                  </a:lnTo>
                  <a:lnTo>
                    <a:pt x="12556" y="10069"/>
                  </a:lnTo>
                  <a:lnTo>
                    <a:pt x="13149" y="10780"/>
                  </a:lnTo>
                  <a:lnTo>
                    <a:pt x="13741" y="11372"/>
                  </a:lnTo>
                  <a:lnTo>
                    <a:pt x="14215" y="11609"/>
                  </a:lnTo>
                  <a:lnTo>
                    <a:pt x="14570" y="11728"/>
                  </a:lnTo>
                  <a:lnTo>
                    <a:pt x="14807" y="11728"/>
                  </a:lnTo>
                  <a:lnTo>
                    <a:pt x="15044" y="11491"/>
                  </a:lnTo>
                  <a:lnTo>
                    <a:pt x="15399" y="10899"/>
                  </a:lnTo>
                  <a:lnTo>
                    <a:pt x="15873" y="9951"/>
                  </a:lnTo>
                  <a:lnTo>
                    <a:pt x="16110" y="8766"/>
                  </a:lnTo>
                  <a:lnTo>
                    <a:pt x="16347" y="7582"/>
                  </a:lnTo>
                  <a:lnTo>
                    <a:pt x="16229" y="6279"/>
                  </a:lnTo>
                  <a:lnTo>
                    <a:pt x="16229" y="5686"/>
                  </a:lnTo>
                  <a:lnTo>
                    <a:pt x="15992" y="5094"/>
                  </a:lnTo>
                  <a:lnTo>
                    <a:pt x="15755" y="4620"/>
                  </a:lnTo>
                  <a:lnTo>
                    <a:pt x="15518" y="4147"/>
                  </a:lnTo>
                  <a:lnTo>
                    <a:pt x="14807" y="3436"/>
                  </a:lnTo>
                  <a:lnTo>
                    <a:pt x="14096" y="2843"/>
                  </a:lnTo>
                  <a:lnTo>
                    <a:pt x="13504" y="2488"/>
                  </a:lnTo>
                  <a:lnTo>
                    <a:pt x="13030" y="2133"/>
                  </a:lnTo>
                  <a:lnTo>
                    <a:pt x="12201" y="1896"/>
                  </a:lnTo>
                  <a:lnTo>
                    <a:pt x="11964" y="1896"/>
                  </a:lnTo>
                  <a:lnTo>
                    <a:pt x="11253" y="1422"/>
                  </a:lnTo>
                  <a:lnTo>
                    <a:pt x="10306" y="948"/>
                  </a:lnTo>
                  <a:lnTo>
                    <a:pt x="9121" y="474"/>
                  </a:lnTo>
                  <a:lnTo>
                    <a:pt x="7700" y="119"/>
                  </a:lnTo>
                  <a:lnTo>
                    <a:pt x="627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3"/>
            <p:cNvSpPr/>
            <p:nvPr/>
          </p:nvSpPr>
          <p:spPr>
            <a:xfrm>
              <a:off x="4622875" y="1662550"/>
              <a:ext cx="130325" cy="133300"/>
            </a:xfrm>
            <a:custGeom>
              <a:avLst/>
              <a:gdLst/>
              <a:ahLst/>
              <a:cxnLst/>
              <a:rect l="l" t="t" r="r" b="b"/>
              <a:pathLst>
                <a:path w="5213" h="5332" extrusionOk="0">
                  <a:moveTo>
                    <a:pt x="2607" y="356"/>
                  </a:moveTo>
                  <a:lnTo>
                    <a:pt x="3081" y="475"/>
                  </a:lnTo>
                  <a:lnTo>
                    <a:pt x="3554" y="593"/>
                  </a:lnTo>
                  <a:lnTo>
                    <a:pt x="3910" y="830"/>
                  </a:lnTo>
                  <a:lnTo>
                    <a:pt x="4265" y="1067"/>
                  </a:lnTo>
                  <a:lnTo>
                    <a:pt x="4502" y="1422"/>
                  </a:lnTo>
                  <a:lnTo>
                    <a:pt x="4739" y="1778"/>
                  </a:lnTo>
                  <a:lnTo>
                    <a:pt x="4858" y="2251"/>
                  </a:lnTo>
                  <a:lnTo>
                    <a:pt x="4976" y="2725"/>
                  </a:lnTo>
                  <a:lnTo>
                    <a:pt x="4858" y="3081"/>
                  </a:lnTo>
                  <a:lnTo>
                    <a:pt x="4739" y="3554"/>
                  </a:lnTo>
                  <a:lnTo>
                    <a:pt x="4502" y="3910"/>
                  </a:lnTo>
                  <a:lnTo>
                    <a:pt x="4265" y="4265"/>
                  </a:lnTo>
                  <a:lnTo>
                    <a:pt x="3910" y="4621"/>
                  </a:lnTo>
                  <a:lnTo>
                    <a:pt x="3554" y="4739"/>
                  </a:lnTo>
                  <a:lnTo>
                    <a:pt x="3081" y="4857"/>
                  </a:lnTo>
                  <a:lnTo>
                    <a:pt x="2607" y="4976"/>
                  </a:lnTo>
                  <a:lnTo>
                    <a:pt x="2133" y="4857"/>
                  </a:lnTo>
                  <a:lnTo>
                    <a:pt x="1778" y="4739"/>
                  </a:lnTo>
                  <a:lnTo>
                    <a:pt x="1304" y="4502"/>
                  </a:lnTo>
                  <a:lnTo>
                    <a:pt x="1067" y="4265"/>
                  </a:lnTo>
                  <a:lnTo>
                    <a:pt x="712" y="3910"/>
                  </a:lnTo>
                  <a:lnTo>
                    <a:pt x="593" y="3554"/>
                  </a:lnTo>
                  <a:lnTo>
                    <a:pt x="356" y="3081"/>
                  </a:lnTo>
                  <a:lnTo>
                    <a:pt x="356" y="2607"/>
                  </a:lnTo>
                  <a:lnTo>
                    <a:pt x="475" y="1896"/>
                  </a:lnTo>
                  <a:lnTo>
                    <a:pt x="830" y="1304"/>
                  </a:lnTo>
                  <a:lnTo>
                    <a:pt x="1422" y="711"/>
                  </a:lnTo>
                  <a:lnTo>
                    <a:pt x="2133" y="475"/>
                  </a:lnTo>
                  <a:lnTo>
                    <a:pt x="2607" y="356"/>
                  </a:lnTo>
                  <a:close/>
                  <a:moveTo>
                    <a:pt x="2607" y="1"/>
                  </a:moveTo>
                  <a:lnTo>
                    <a:pt x="2133" y="119"/>
                  </a:lnTo>
                  <a:lnTo>
                    <a:pt x="1659" y="238"/>
                  </a:lnTo>
                  <a:lnTo>
                    <a:pt x="1185" y="475"/>
                  </a:lnTo>
                  <a:lnTo>
                    <a:pt x="830" y="830"/>
                  </a:lnTo>
                  <a:lnTo>
                    <a:pt x="475" y="1185"/>
                  </a:lnTo>
                  <a:lnTo>
                    <a:pt x="238" y="1659"/>
                  </a:lnTo>
                  <a:lnTo>
                    <a:pt x="119" y="2133"/>
                  </a:lnTo>
                  <a:lnTo>
                    <a:pt x="1" y="2607"/>
                  </a:lnTo>
                  <a:lnTo>
                    <a:pt x="119" y="3199"/>
                  </a:lnTo>
                  <a:lnTo>
                    <a:pt x="238" y="3673"/>
                  </a:lnTo>
                  <a:lnTo>
                    <a:pt x="475" y="4147"/>
                  </a:lnTo>
                  <a:lnTo>
                    <a:pt x="830" y="4502"/>
                  </a:lnTo>
                  <a:lnTo>
                    <a:pt x="1185" y="4857"/>
                  </a:lnTo>
                  <a:lnTo>
                    <a:pt x="1659" y="5094"/>
                  </a:lnTo>
                  <a:lnTo>
                    <a:pt x="2133" y="5213"/>
                  </a:lnTo>
                  <a:lnTo>
                    <a:pt x="2607" y="5331"/>
                  </a:lnTo>
                  <a:lnTo>
                    <a:pt x="3318" y="5213"/>
                  </a:lnTo>
                  <a:lnTo>
                    <a:pt x="3673" y="5094"/>
                  </a:lnTo>
                  <a:lnTo>
                    <a:pt x="4028" y="4857"/>
                  </a:lnTo>
                  <a:lnTo>
                    <a:pt x="4739" y="4265"/>
                  </a:lnTo>
                  <a:lnTo>
                    <a:pt x="5094" y="3554"/>
                  </a:lnTo>
                  <a:lnTo>
                    <a:pt x="5213" y="3081"/>
                  </a:lnTo>
                  <a:lnTo>
                    <a:pt x="5213" y="2725"/>
                  </a:lnTo>
                  <a:lnTo>
                    <a:pt x="5213" y="2133"/>
                  </a:lnTo>
                  <a:lnTo>
                    <a:pt x="5094" y="1659"/>
                  </a:lnTo>
                  <a:lnTo>
                    <a:pt x="4858" y="1185"/>
                  </a:lnTo>
                  <a:lnTo>
                    <a:pt x="4502" y="830"/>
                  </a:lnTo>
                  <a:lnTo>
                    <a:pt x="4147" y="475"/>
                  </a:lnTo>
                  <a:lnTo>
                    <a:pt x="3673" y="238"/>
                  </a:lnTo>
                  <a:lnTo>
                    <a:pt x="3199" y="119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3"/>
            <p:cNvSpPr/>
            <p:nvPr/>
          </p:nvSpPr>
          <p:spPr>
            <a:xfrm>
              <a:off x="4492575" y="1680325"/>
              <a:ext cx="97750" cy="133275"/>
            </a:xfrm>
            <a:custGeom>
              <a:avLst/>
              <a:gdLst/>
              <a:ahLst/>
              <a:cxnLst/>
              <a:rect l="l" t="t" r="r" b="b"/>
              <a:pathLst>
                <a:path w="3910" h="5331" extrusionOk="0">
                  <a:moveTo>
                    <a:pt x="2014" y="356"/>
                  </a:moveTo>
                  <a:lnTo>
                    <a:pt x="2370" y="474"/>
                  </a:lnTo>
                  <a:lnTo>
                    <a:pt x="2607" y="711"/>
                  </a:lnTo>
                  <a:lnTo>
                    <a:pt x="2962" y="948"/>
                  </a:lnTo>
                  <a:lnTo>
                    <a:pt x="3318" y="1659"/>
                  </a:lnTo>
                  <a:lnTo>
                    <a:pt x="3554" y="2488"/>
                  </a:lnTo>
                  <a:lnTo>
                    <a:pt x="3554" y="3317"/>
                  </a:lnTo>
                  <a:lnTo>
                    <a:pt x="3318" y="4146"/>
                  </a:lnTo>
                  <a:lnTo>
                    <a:pt x="3199" y="4383"/>
                  </a:lnTo>
                  <a:lnTo>
                    <a:pt x="2844" y="4620"/>
                  </a:lnTo>
                  <a:lnTo>
                    <a:pt x="2607" y="4857"/>
                  </a:lnTo>
                  <a:lnTo>
                    <a:pt x="1659" y="4857"/>
                  </a:lnTo>
                  <a:lnTo>
                    <a:pt x="1304" y="4620"/>
                  </a:lnTo>
                  <a:lnTo>
                    <a:pt x="1067" y="4383"/>
                  </a:lnTo>
                  <a:lnTo>
                    <a:pt x="593" y="3673"/>
                  </a:lnTo>
                  <a:lnTo>
                    <a:pt x="356" y="2843"/>
                  </a:lnTo>
                  <a:lnTo>
                    <a:pt x="356" y="2014"/>
                  </a:lnTo>
                  <a:lnTo>
                    <a:pt x="711" y="1185"/>
                  </a:lnTo>
                  <a:lnTo>
                    <a:pt x="1067" y="711"/>
                  </a:lnTo>
                  <a:lnTo>
                    <a:pt x="1541" y="474"/>
                  </a:lnTo>
                  <a:lnTo>
                    <a:pt x="1659" y="356"/>
                  </a:lnTo>
                  <a:close/>
                  <a:moveTo>
                    <a:pt x="1896" y="0"/>
                  </a:moveTo>
                  <a:lnTo>
                    <a:pt x="1304" y="119"/>
                  </a:lnTo>
                  <a:lnTo>
                    <a:pt x="711" y="474"/>
                  </a:lnTo>
                  <a:lnTo>
                    <a:pt x="356" y="1067"/>
                  </a:lnTo>
                  <a:lnTo>
                    <a:pt x="238" y="1422"/>
                  </a:lnTo>
                  <a:lnTo>
                    <a:pt x="119" y="1896"/>
                  </a:lnTo>
                  <a:lnTo>
                    <a:pt x="1" y="2370"/>
                  </a:lnTo>
                  <a:lnTo>
                    <a:pt x="1" y="2962"/>
                  </a:lnTo>
                  <a:lnTo>
                    <a:pt x="119" y="3436"/>
                  </a:lnTo>
                  <a:lnTo>
                    <a:pt x="356" y="3910"/>
                  </a:lnTo>
                  <a:lnTo>
                    <a:pt x="593" y="4383"/>
                  </a:lnTo>
                  <a:lnTo>
                    <a:pt x="830" y="4739"/>
                  </a:lnTo>
                  <a:lnTo>
                    <a:pt x="1185" y="4976"/>
                  </a:lnTo>
                  <a:lnTo>
                    <a:pt x="1541" y="5213"/>
                  </a:lnTo>
                  <a:lnTo>
                    <a:pt x="1896" y="5331"/>
                  </a:lnTo>
                  <a:lnTo>
                    <a:pt x="2370" y="5331"/>
                  </a:lnTo>
                  <a:lnTo>
                    <a:pt x="2488" y="5213"/>
                  </a:lnTo>
                  <a:lnTo>
                    <a:pt x="2844" y="5094"/>
                  </a:lnTo>
                  <a:lnTo>
                    <a:pt x="3199" y="4857"/>
                  </a:lnTo>
                  <a:lnTo>
                    <a:pt x="3436" y="4620"/>
                  </a:lnTo>
                  <a:lnTo>
                    <a:pt x="3673" y="4265"/>
                  </a:lnTo>
                  <a:lnTo>
                    <a:pt x="3910" y="3436"/>
                  </a:lnTo>
                  <a:lnTo>
                    <a:pt x="3910" y="2962"/>
                  </a:lnTo>
                  <a:lnTo>
                    <a:pt x="3910" y="2370"/>
                  </a:lnTo>
                  <a:lnTo>
                    <a:pt x="3791" y="1896"/>
                  </a:lnTo>
                  <a:lnTo>
                    <a:pt x="3673" y="1422"/>
                  </a:lnTo>
                  <a:lnTo>
                    <a:pt x="3436" y="1067"/>
                  </a:lnTo>
                  <a:lnTo>
                    <a:pt x="3199" y="711"/>
                  </a:lnTo>
                  <a:lnTo>
                    <a:pt x="2844" y="356"/>
                  </a:lnTo>
                  <a:lnTo>
                    <a:pt x="2488" y="237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3"/>
            <p:cNvSpPr/>
            <p:nvPr/>
          </p:nvSpPr>
          <p:spPr>
            <a:xfrm>
              <a:off x="4581425" y="1721775"/>
              <a:ext cx="50375" cy="14850"/>
            </a:xfrm>
            <a:custGeom>
              <a:avLst/>
              <a:gdLst/>
              <a:ahLst/>
              <a:cxnLst/>
              <a:rect l="l" t="t" r="r" b="b"/>
              <a:pathLst>
                <a:path w="2015" h="594" extrusionOk="0">
                  <a:moveTo>
                    <a:pt x="474" y="1"/>
                  </a:moveTo>
                  <a:lnTo>
                    <a:pt x="237" y="238"/>
                  </a:lnTo>
                  <a:lnTo>
                    <a:pt x="0" y="475"/>
                  </a:lnTo>
                  <a:lnTo>
                    <a:pt x="356" y="593"/>
                  </a:lnTo>
                  <a:lnTo>
                    <a:pt x="474" y="475"/>
                  </a:lnTo>
                  <a:lnTo>
                    <a:pt x="711" y="356"/>
                  </a:lnTo>
                  <a:lnTo>
                    <a:pt x="1185" y="356"/>
                  </a:lnTo>
                  <a:lnTo>
                    <a:pt x="1659" y="475"/>
                  </a:lnTo>
                  <a:lnTo>
                    <a:pt x="1777" y="593"/>
                  </a:lnTo>
                  <a:lnTo>
                    <a:pt x="2014" y="238"/>
                  </a:lnTo>
                  <a:lnTo>
                    <a:pt x="1540" y="119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3"/>
            <p:cNvSpPr/>
            <p:nvPr/>
          </p:nvSpPr>
          <p:spPr>
            <a:xfrm>
              <a:off x="4744300" y="1677350"/>
              <a:ext cx="180675" cy="38525"/>
            </a:xfrm>
            <a:custGeom>
              <a:avLst/>
              <a:gdLst/>
              <a:ahLst/>
              <a:cxnLst/>
              <a:rect l="l" t="t" r="r" b="b"/>
              <a:pathLst>
                <a:path w="7227" h="1541" extrusionOk="0">
                  <a:moveTo>
                    <a:pt x="5568" y="1"/>
                  </a:moveTo>
                  <a:lnTo>
                    <a:pt x="4383" y="119"/>
                  </a:lnTo>
                  <a:lnTo>
                    <a:pt x="2607" y="475"/>
                  </a:lnTo>
                  <a:lnTo>
                    <a:pt x="1" y="1067"/>
                  </a:lnTo>
                  <a:lnTo>
                    <a:pt x="119" y="1422"/>
                  </a:lnTo>
                  <a:lnTo>
                    <a:pt x="3080" y="712"/>
                  </a:lnTo>
                  <a:lnTo>
                    <a:pt x="4620" y="475"/>
                  </a:lnTo>
                  <a:lnTo>
                    <a:pt x="5568" y="356"/>
                  </a:lnTo>
                  <a:lnTo>
                    <a:pt x="5923" y="475"/>
                  </a:lnTo>
                  <a:lnTo>
                    <a:pt x="6397" y="830"/>
                  </a:lnTo>
                  <a:lnTo>
                    <a:pt x="6989" y="1541"/>
                  </a:lnTo>
                  <a:lnTo>
                    <a:pt x="7226" y="1304"/>
                  </a:lnTo>
                  <a:lnTo>
                    <a:pt x="6634" y="593"/>
                  </a:lnTo>
                  <a:lnTo>
                    <a:pt x="6160" y="238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3"/>
            <p:cNvSpPr/>
            <p:nvPr/>
          </p:nvSpPr>
          <p:spPr>
            <a:xfrm>
              <a:off x="4845000" y="1656625"/>
              <a:ext cx="82925" cy="136250"/>
            </a:xfrm>
            <a:custGeom>
              <a:avLst/>
              <a:gdLst/>
              <a:ahLst/>
              <a:cxnLst/>
              <a:rect l="l" t="t" r="r" b="b"/>
              <a:pathLst>
                <a:path w="3317" h="5450" extrusionOk="0">
                  <a:moveTo>
                    <a:pt x="2132" y="1"/>
                  </a:moveTo>
                  <a:lnTo>
                    <a:pt x="1658" y="238"/>
                  </a:lnTo>
                  <a:lnTo>
                    <a:pt x="1185" y="712"/>
                  </a:lnTo>
                  <a:lnTo>
                    <a:pt x="829" y="1185"/>
                  </a:lnTo>
                  <a:lnTo>
                    <a:pt x="237" y="2133"/>
                  </a:lnTo>
                  <a:lnTo>
                    <a:pt x="0" y="2607"/>
                  </a:lnTo>
                  <a:lnTo>
                    <a:pt x="0" y="4858"/>
                  </a:lnTo>
                  <a:lnTo>
                    <a:pt x="355" y="5213"/>
                  </a:lnTo>
                  <a:lnTo>
                    <a:pt x="711" y="5450"/>
                  </a:lnTo>
                  <a:lnTo>
                    <a:pt x="1303" y="5450"/>
                  </a:lnTo>
                  <a:lnTo>
                    <a:pt x="1658" y="5331"/>
                  </a:lnTo>
                  <a:lnTo>
                    <a:pt x="2014" y="5213"/>
                  </a:lnTo>
                  <a:lnTo>
                    <a:pt x="2488" y="4739"/>
                  </a:lnTo>
                  <a:lnTo>
                    <a:pt x="2843" y="4147"/>
                  </a:lnTo>
                  <a:lnTo>
                    <a:pt x="3080" y="3318"/>
                  </a:lnTo>
                  <a:lnTo>
                    <a:pt x="3198" y="2488"/>
                  </a:lnTo>
                  <a:lnTo>
                    <a:pt x="3317" y="1659"/>
                  </a:lnTo>
                  <a:lnTo>
                    <a:pt x="3198" y="948"/>
                  </a:lnTo>
                  <a:lnTo>
                    <a:pt x="2961" y="356"/>
                  </a:lnTo>
                  <a:lnTo>
                    <a:pt x="2843" y="119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3"/>
            <p:cNvSpPr/>
            <p:nvPr/>
          </p:nvSpPr>
          <p:spPr>
            <a:xfrm>
              <a:off x="4862750" y="1686250"/>
              <a:ext cx="41500" cy="88875"/>
            </a:xfrm>
            <a:custGeom>
              <a:avLst/>
              <a:gdLst/>
              <a:ahLst/>
              <a:cxnLst/>
              <a:rect l="l" t="t" r="r" b="b"/>
              <a:pathLst>
                <a:path w="1660" h="3555" extrusionOk="0">
                  <a:moveTo>
                    <a:pt x="1659" y="0"/>
                  </a:moveTo>
                  <a:lnTo>
                    <a:pt x="1185" y="237"/>
                  </a:lnTo>
                  <a:lnTo>
                    <a:pt x="830" y="593"/>
                  </a:lnTo>
                  <a:lnTo>
                    <a:pt x="593" y="948"/>
                  </a:lnTo>
                  <a:lnTo>
                    <a:pt x="238" y="1422"/>
                  </a:lnTo>
                  <a:lnTo>
                    <a:pt x="119" y="2014"/>
                  </a:lnTo>
                  <a:lnTo>
                    <a:pt x="1" y="2488"/>
                  </a:lnTo>
                  <a:lnTo>
                    <a:pt x="1" y="3080"/>
                  </a:lnTo>
                  <a:lnTo>
                    <a:pt x="119" y="3554"/>
                  </a:lnTo>
                  <a:lnTo>
                    <a:pt x="238" y="3554"/>
                  </a:lnTo>
                  <a:lnTo>
                    <a:pt x="593" y="2725"/>
                  </a:lnTo>
                  <a:lnTo>
                    <a:pt x="712" y="2488"/>
                  </a:lnTo>
                  <a:lnTo>
                    <a:pt x="948" y="2369"/>
                  </a:lnTo>
                  <a:lnTo>
                    <a:pt x="1185" y="2251"/>
                  </a:lnTo>
                  <a:lnTo>
                    <a:pt x="1422" y="2251"/>
                  </a:lnTo>
                  <a:lnTo>
                    <a:pt x="1422" y="2133"/>
                  </a:lnTo>
                  <a:lnTo>
                    <a:pt x="1304" y="2133"/>
                  </a:lnTo>
                  <a:lnTo>
                    <a:pt x="948" y="2014"/>
                  </a:lnTo>
                  <a:lnTo>
                    <a:pt x="712" y="2133"/>
                  </a:lnTo>
                  <a:lnTo>
                    <a:pt x="475" y="2369"/>
                  </a:lnTo>
                  <a:lnTo>
                    <a:pt x="356" y="2606"/>
                  </a:lnTo>
                  <a:lnTo>
                    <a:pt x="475" y="1896"/>
                  </a:lnTo>
                  <a:lnTo>
                    <a:pt x="712" y="1185"/>
                  </a:lnTo>
                  <a:lnTo>
                    <a:pt x="1067" y="593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3"/>
            <p:cNvSpPr/>
            <p:nvPr/>
          </p:nvSpPr>
          <p:spPr>
            <a:xfrm>
              <a:off x="4871650" y="1769175"/>
              <a:ext cx="20750" cy="20750"/>
            </a:xfrm>
            <a:custGeom>
              <a:avLst/>
              <a:gdLst/>
              <a:ahLst/>
              <a:cxnLst/>
              <a:rect l="l" t="t" r="r" b="b"/>
              <a:pathLst>
                <a:path w="830" h="830" extrusionOk="0">
                  <a:moveTo>
                    <a:pt x="356" y="0"/>
                  </a:moveTo>
                  <a:lnTo>
                    <a:pt x="119" y="119"/>
                  </a:lnTo>
                  <a:lnTo>
                    <a:pt x="0" y="356"/>
                  </a:lnTo>
                  <a:lnTo>
                    <a:pt x="119" y="711"/>
                  </a:lnTo>
                  <a:lnTo>
                    <a:pt x="356" y="829"/>
                  </a:lnTo>
                  <a:lnTo>
                    <a:pt x="711" y="711"/>
                  </a:lnTo>
                  <a:lnTo>
                    <a:pt x="829" y="356"/>
                  </a:lnTo>
                  <a:lnTo>
                    <a:pt x="711" y="119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3"/>
            <p:cNvSpPr/>
            <p:nvPr/>
          </p:nvSpPr>
          <p:spPr>
            <a:xfrm>
              <a:off x="4895325" y="1754350"/>
              <a:ext cx="11875" cy="11875"/>
            </a:xfrm>
            <a:custGeom>
              <a:avLst/>
              <a:gdLst/>
              <a:ahLst/>
              <a:cxnLst/>
              <a:rect l="l" t="t" r="r" b="b"/>
              <a:pathLst>
                <a:path w="475" h="475" extrusionOk="0">
                  <a:moveTo>
                    <a:pt x="1" y="1"/>
                  </a:moveTo>
                  <a:lnTo>
                    <a:pt x="1" y="238"/>
                  </a:lnTo>
                  <a:lnTo>
                    <a:pt x="1" y="475"/>
                  </a:lnTo>
                  <a:lnTo>
                    <a:pt x="475" y="475"/>
                  </a:lnTo>
                  <a:lnTo>
                    <a:pt x="475" y="238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3"/>
            <p:cNvSpPr/>
            <p:nvPr/>
          </p:nvSpPr>
          <p:spPr>
            <a:xfrm>
              <a:off x="4486650" y="1958700"/>
              <a:ext cx="861800" cy="909175"/>
            </a:xfrm>
            <a:custGeom>
              <a:avLst/>
              <a:gdLst/>
              <a:ahLst/>
              <a:cxnLst/>
              <a:rect l="l" t="t" r="r" b="b"/>
              <a:pathLst>
                <a:path w="34472" h="36367" extrusionOk="0">
                  <a:moveTo>
                    <a:pt x="19072" y="0"/>
                  </a:moveTo>
                  <a:lnTo>
                    <a:pt x="18598" y="119"/>
                  </a:lnTo>
                  <a:lnTo>
                    <a:pt x="18243" y="356"/>
                  </a:lnTo>
                  <a:lnTo>
                    <a:pt x="18006" y="830"/>
                  </a:lnTo>
                  <a:lnTo>
                    <a:pt x="17769" y="1303"/>
                  </a:lnTo>
                  <a:lnTo>
                    <a:pt x="17651" y="2133"/>
                  </a:lnTo>
                  <a:lnTo>
                    <a:pt x="17651" y="3080"/>
                  </a:lnTo>
                  <a:lnTo>
                    <a:pt x="17769" y="4265"/>
                  </a:lnTo>
                  <a:lnTo>
                    <a:pt x="18125" y="5805"/>
                  </a:lnTo>
                  <a:lnTo>
                    <a:pt x="20375" y="15163"/>
                  </a:lnTo>
                  <a:lnTo>
                    <a:pt x="21086" y="18124"/>
                  </a:lnTo>
                  <a:lnTo>
                    <a:pt x="21205" y="19546"/>
                  </a:lnTo>
                  <a:lnTo>
                    <a:pt x="21205" y="19664"/>
                  </a:lnTo>
                  <a:lnTo>
                    <a:pt x="20968" y="19783"/>
                  </a:lnTo>
                  <a:lnTo>
                    <a:pt x="20375" y="20020"/>
                  </a:lnTo>
                  <a:lnTo>
                    <a:pt x="18125" y="20375"/>
                  </a:lnTo>
                  <a:lnTo>
                    <a:pt x="14926" y="20849"/>
                  </a:lnTo>
                  <a:lnTo>
                    <a:pt x="11136" y="21204"/>
                  </a:lnTo>
                  <a:lnTo>
                    <a:pt x="7464" y="21560"/>
                  </a:lnTo>
                  <a:lnTo>
                    <a:pt x="4028" y="22033"/>
                  </a:lnTo>
                  <a:lnTo>
                    <a:pt x="1541" y="22507"/>
                  </a:lnTo>
                  <a:lnTo>
                    <a:pt x="712" y="22744"/>
                  </a:lnTo>
                  <a:lnTo>
                    <a:pt x="356" y="22981"/>
                  </a:lnTo>
                  <a:lnTo>
                    <a:pt x="119" y="23455"/>
                  </a:lnTo>
                  <a:lnTo>
                    <a:pt x="1" y="24047"/>
                  </a:lnTo>
                  <a:lnTo>
                    <a:pt x="1" y="24876"/>
                  </a:lnTo>
                  <a:lnTo>
                    <a:pt x="119" y="25824"/>
                  </a:lnTo>
                  <a:lnTo>
                    <a:pt x="475" y="27956"/>
                  </a:lnTo>
                  <a:lnTo>
                    <a:pt x="1185" y="30325"/>
                  </a:lnTo>
                  <a:lnTo>
                    <a:pt x="1896" y="32576"/>
                  </a:lnTo>
                  <a:lnTo>
                    <a:pt x="2725" y="34590"/>
                  </a:lnTo>
                  <a:lnTo>
                    <a:pt x="3199" y="35300"/>
                  </a:lnTo>
                  <a:lnTo>
                    <a:pt x="3555" y="35893"/>
                  </a:lnTo>
                  <a:lnTo>
                    <a:pt x="3910" y="36248"/>
                  </a:lnTo>
                  <a:lnTo>
                    <a:pt x="4265" y="36367"/>
                  </a:lnTo>
                  <a:lnTo>
                    <a:pt x="6516" y="36130"/>
                  </a:lnTo>
                  <a:lnTo>
                    <a:pt x="9714" y="35656"/>
                  </a:lnTo>
                  <a:lnTo>
                    <a:pt x="13742" y="34945"/>
                  </a:lnTo>
                  <a:lnTo>
                    <a:pt x="18125" y="34116"/>
                  </a:lnTo>
                  <a:lnTo>
                    <a:pt x="22508" y="32931"/>
                  </a:lnTo>
                  <a:lnTo>
                    <a:pt x="24758" y="32339"/>
                  </a:lnTo>
                  <a:lnTo>
                    <a:pt x="26772" y="31628"/>
                  </a:lnTo>
                  <a:lnTo>
                    <a:pt x="28786" y="30918"/>
                  </a:lnTo>
                  <a:lnTo>
                    <a:pt x="30563" y="30088"/>
                  </a:lnTo>
                  <a:lnTo>
                    <a:pt x="32221" y="29141"/>
                  </a:lnTo>
                  <a:lnTo>
                    <a:pt x="33524" y="28312"/>
                  </a:lnTo>
                  <a:lnTo>
                    <a:pt x="33879" y="27956"/>
                  </a:lnTo>
                  <a:lnTo>
                    <a:pt x="34116" y="27601"/>
                  </a:lnTo>
                  <a:lnTo>
                    <a:pt x="34235" y="27127"/>
                  </a:lnTo>
                  <a:lnTo>
                    <a:pt x="34472" y="26653"/>
                  </a:lnTo>
                  <a:lnTo>
                    <a:pt x="34472" y="25469"/>
                  </a:lnTo>
                  <a:lnTo>
                    <a:pt x="34353" y="24166"/>
                  </a:lnTo>
                  <a:lnTo>
                    <a:pt x="33998" y="22626"/>
                  </a:lnTo>
                  <a:lnTo>
                    <a:pt x="33524" y="20967"/>
                  </a:lnTo>
                  <a:lnTo>
                    <a:pt x="32813" y="19190"/>
                  </a:lnTo>
                  <a:lnTo>
                    <a:pt x="31984" y="17414"/>
                  </a:lnTo>
                  <a:lnTo>
                    <a:pt x="31036" y="15400"/>
                  </a:lnTo>
                  <a:lnTo>
                    <a:pt x="29970" y="13504"/>
                  </a:lnTo>
                  <a:lnTo>
                    <a:pt x="27601" y="9595"/>
                  </a:lnTo>
                  <a:lnTo>
                    <a:pt x="25232" y="5805"/>
                  </a:lnTo>
                  <a:lnTo>
                    <a:pt x="22744" y="2370"/>
                  </a:lnTo>
                  <a:lnTo>
                    <a:pt x="22034" y="1540"/>
                  </a:lnTo>
                  <a:lnTo>
                    <a:pt x="21086" y="711"/>
                  </a:lnTo>
                  <a:lnTo>
                    <a:pt x="20020" y="237"/>
                  </a:lnTo>
                  <a:lnTo>
                    <a:pt x="19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3"/>
            <p:cNvSpPr/>
            <p:nvPr/>
          </p:nvSpPr>
          <p:spPr>
            <a:xfrm>
              <a:off x="3926950" y="2509525"/>
              <a:ext cx="740375" cy="420550"/>
            </a:xfrm>
            <a:custGeom>
              <a:avLst/>
              <a:gdLst/>
              <a:ahLst/>
              <a:cxnLst/>
              <a:rect l="l" t="t" r="r" b="b"/>
              <a:pathLst>
                <a:path w="29615" h="16822" extrusionOk="0">
                  <a:moveTo>
                    <a:pt x="16584" y="0"/>
                  </a:moveTo>
                  <a:lnTo>
                    <a:pt x="14926" y="119"/>
                  </a:lnTo>
                  <a:lnTo>
                    <a:pt x="12912" y="237"/>
                  </a:lnTo>
                  <a:lnTo>
                    <a:pt x="11017" y="593"/>
                  </a:lnTo>
                  <a:lnTo>
                    <a:pt x="10188" y="830"/>
                  </a:lnTo>
                  <a:lnTo>
                    <a:pt x="9596" y="1066"/>
                  </a:lnTo>
                  <a:lnTo>
                    <a:pt x="8529" y="1777"/>
                  </a:lnTo>
                  <a:lnTo>
                    <a:pt x="6989" y="2725"/>
                  </a:lnTo>
                  <a:lnTo>
                    <a:pt x="5213" y="3909"/>
                  </a:lnTo>
                  <a:lnTo>
                    <a:pt x="3554" y="5212"/>
                  </a:lnTo>
                  <a:lnTo>
                    <a:pt x="1896" y="6634"/>
                  </a:lnTo>
                  <a:lnTo>
                    <a:pt x="1304" y="7345"/>
                  </a:lnTo>
                  <a:lnTo>
                    <a:pt x="711" y="8055"/>
                  </a:lnTo>
                  <a:lnTo>
                    <a:pt x="237" y="8648"/>
                  </a:lnTo>
                  <a:lnTo>
                    <a:pt x="1" y="9240"/>
                  </a:lnTo>
                  <a:lnTo>
                    <a:pt x="1" y="9714"/>
                  </a:lnTo>
                  <a:lnTo>
                    <a:pt x="119" y="10188"/>
                  </a:lnTo>
                  <a:lnTo>
                    <a:pt x="474" y="10425"/>
                  </a:lnTo>
                  <a:lnTo>
                    <a:pt x="830" y="10543"/>
                  </a:lnTo>
                  <a:lnTo>
                    <a:pt x="1304" y="10543"/>
                  </a:lnTo>
                  <a:lnTo>
                    <a:pt x="1896" y="10425"/>
                  </a:lnTo>
                  <a:lnTo>
                    <a:pt x="3199" y="9714"/>
                  </a:lnTo>
                  <a:lnTo>
                    <a:pt x="4620" y="8885"/>
                  </a:lnTo>
                  <a:lnTo>
                    <a:pt x="5923" y="7937"/>
                  </a:lnTo>
                  <a:lnTo>
                    <a:pt x="4739" y="9122"/>
                  </a:lnTo>
                  <a:lnTo>
                    <a:pt x="3554" y="10306"/>
                  </a:lnTo>
                  <a:lnTo>
                    <a:pt x="3080" y="11017"/>
                  </a:lnTo>
                  <a:lnTo>
                    <a:pt x="2725" y="11609"/>
                  </a:lnTo>
                  <a:lnTo>
                    <a:pt x="2488" y="12201"/>
                  </a:lnTo>
                  <a:lnTo>
                    <a:pt x="2370" y="12675"/>
                  </a:lnTo>
                  <a:lnTo>
                    <a:pt x="2488" y="13149"/>
                  </a:lnTo>
                  <a:lnTo>
                    <a:pt x="2725" y="13623"/>
                  </a:lnTo>
                  <a:lnTo>
                    <a:pt x="3199" y="13860"/>
                  </a:lnTo>
                  <a:lnTo>
                    <a:pt x="3673" y="13978"/>
                  </a:lnTo>
                  <a:lnTo>
                    <a:pt x="4265" y="13860"/>
                  </a:lnTo>
                  <a:lnTo>
                    <a:pt x="4857" y="13623"/>
                  </a:lnTo>
                  <a:lnTo>
                    <a:pt x="5568" y="13149"/>
                  </a:lnTo>
                  <a:lnTo>
                    <a:pt x="6279" y="12675"/>
                  </a:lnTo>
                  <a:lnTo>
                    <a:pt x="6846" y="12239"/>
                  </a:lnTo>
                  <a:lnTo>
                    <a:pt x="6397" y="12912"/>
                  </a:lnTo>
                  <a:lnTo>
                    <a:pt x="6160" y="13504"/>
                  </a:lnTo>
                  <a:lnTo>
                    <a:pt x="5923" y="14097"/>
                  </a:lnTo>
                  <a:lnTo>
                    <a:pt x="5805" y="14571"/>
                  </a:lnTo>
                  <a:lnTo>
                    <a:pt x="5923" y="15044"/>
                  </a:lnTo>
                  <a:lnTo>
                    <a:pt x="6279" y="15400"/>
                  </a:lnTo>
                  <a:lnTo>
                    <a:pt x="6634" y="15637"/>
                  </a:lnTo>
                  <a:lnTo>
                    <a:pt x="7108" y="15637"/>
                  </a:lnTo>
                  <a:lnTo>
                    <a:pt x="7700" y="15400"/>
                  </a:lnTo>
                  <a:lnTo>
                    <a:pt x="8292" y="15163"/>
                  </a:lnTo>
                  <a:lnTo>
                    <a:pt x="9714" y="14334"/>
                  </a:lnTo>
                  <a:lnTo>
                    <a:pt x="11135" y="13267"/>
                  </a:lnTo>
                  <a:lnTo>
                    <a:pt x="11410" y="13018"/>
                  </a:lnTo>
                  <a:lnTo>
                    <a:pt x="11410" y="13018"/>
                  </a:lnTo>
                  <a:lnTo>
                    <a:pt x="10662" y="13860"/>
                  </a:lnTo>
                  <a:lnTo>
                    <a:pt x="9951" y="14926"/>
                  </a:lnTo>
                  <a:lnTo>
                    <a:pt x="9714" y="15400"/>
                  </a:lnTo>
                  <a:lnTo>
                    <a:pt x="9596" y="15874"/>
                  </a:lnTo>
                  <a:lnTo>
                    <a:pt x="9714" y="16229"/>
                  </a:lnTo>
                  <a:lnTo>
                    <a:pt x="9951" y="16584"/>
                  </a:lnTo>
                  <a:lnTo>
                    <a:pt x="10306" y="16703"/>
                  </a:lnTo>
                  <a:lnTo>
                    <a:pt x="10899" y="16821"/>
                  </a:lnTo>
                  <a:lnTo>
                    <a:pt x="11491" y="16703"/>
                  </a:lnTo>
                  <a:lnTo>
                    <a:pt x="12083" y="16584"/>
                  </a:lnTo>
                  <a:lnTo>
                    <a:pt x="13386" y="15874"/>
                  </a:lnTo>
                  <a:lnTo>
                    <a:pt x="14808" y="15044"/>
                  </a:lnTo>
                  <a:lnTo>
                    <a:pt x="16111" y="14097"/>
                  </a:lnTo>
                  <a:lnTo>
                    <a:pt x="17295" y="13149"/>
                  </a:lnTo>
                  <a:lnTo>
                    <a:pt x="18243" y="12320"/>
                  </a:lnTo>
                  <a:lnTo>
                    <a:pt x="20138" y="13267"/>
                  </a:lnTo>
                  <a:lnTo>
                    <a:pt x="21797" y="13860"/>
                  </a:lnTo>
                  <a:lnTo>
                    <a:pt x="23455" y="14334"/>
                  </a:lnTo>
                  <a:lnTo>
                    <a:pt x="24876" y="14452"/>
                  </a:lnTo>
                  <a:lnTo>
                    <a:pt x="26179" y="14452"/>
                  </a:lnTo>
                  <a:lnTo>
                    <a:pt x="27482" y="14334"/>
                  </a:lnTo>
                  <a:lnTo>
                    <a:pt x="28549" y="14097"/>
                  </a:lnTo>
                  <a:lnTo>
                    <a:pt x="29496" y="13860"/>
                  </a:lnTo>
                  <a:lnTo>
                    <a:pt x="29615" y="13623"/>
                  </a:lnTo>
                  <a:lnTo>
                    <a:pt x="29615" y="13149"/>
                  </a:lnTo>
                  <a:lnTo>
                    <a:pt x="29259" y="11609"/>
                  </a:lnTo>
                  <a:lnTo>
                    <a:pt x="27956" y="6871"/>
                  </a:lnTo>
                  <a:lnTo>
                    <a:pt x="259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3"/>
            <p:cNvSpPr/>
            <p:nvPr/>
          </p:nvSpPr>
          <p:spPr>
            <a:xfrm>
              <a:off x="3998025" y="2610200"/>
              <a:ext cx="195475" cy="183650"/>
            </a:xfrm>
            <a:custGeom>
              <a:avLst/>
              <a:gdLst/>
              <a:ahLst/>
              <a:cxnLst/>
              <a:rect l="l" t="t" r="r" b="b"/>
              <a:pathLst>
                <a:path w="7819" h="7346" extrusionOk="0">
                  <a:moveTo>
                    <a:pt x="7700" y="1"/>
                  </a:moveTo>
                  <a:lnTo>
                    <a:pt x="6397" y="949"/>
                  </a:lnTo>
                  <a:lnTo>
                    <a:pt x="5094" y="1896"/>
                  </a:lnTo>
                  <a:lnTo>
                    <a:pt x="3910" y="2962"/>
                  </a:lnTo>
                  <a:lnTo>
                    <a:pt x="2725" y="4147"/>
                  </a:lnTo>
                  <a:lnTo>
                    <a:pt x="1304" y="5687"/>
                  </a:lnTo>
                  <a:lnTo>
                    <a:pt x="0" y="7345"/>
                  </a:lnTo>
                  <a:lnTo>
                    <a:pt x="1304" y="5805"/>
                  </a:lnTo>
                  <a:lnTo>
                    <a:pt x="2962" y="4265"/>
                  </a:lnTo>
                  <a:lnTo>
                    <a:pt x="5331" y="2133"/>
                  </a:lnTo>
                  <a:lnTo>
                    <a:pt x="781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3"/>
            <p:cNvSpPr/>
            <p:nvPr/>
          </p:nvSpPr>
          <p:spPr>
            <a:xfrm>
              <a:off x="4098725" y="2684250"/>
              <a:ext cx="156975" cy="130325"/>
            </a:xfrm>
            <a:custGeom>
              <a:avLst/>
              <a:gdLst/>
              <a:ahLst/>
              <a:cxnLst/>
              <a:rect l="l" t="t" r="r" b="b"/>
              <a:pathLst>
                <a:path w="6279" h="5213" extrusionOk="0">
                  <a:moveTo>
                    <a:pt x="6278" y="0"/>
                  </a:moveTo>
                  <a:lnTo>
                    <a:pt x="4620" y="1303"/>
                  </a:lnTo>
                  <a:lnTo>
                    <a:pt x="2961" y="2488"/>
                  </a:lnTo>
                  <a:lnTo>
                    <a:pt x="1421" y="3909"/>
                  </a:lnTo>
                  <a:lnTo>
                    <a:pt x="0" y="5212"/>
                  </a:lnTo>
                  <a:lnTo>
                    <a:pt x="3080" y="2725"/>
                  </a:lnTo>
                  <a:lnTo>
                    <a:pt x="4738" y="1422"/>
                  </a:lnTo>
                  <a:lnTo>
                    <a:pt x="627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3"/>
            <p:cNvSpPr/>
            <p:nvPr/>
          </p:nvSpPr>
          <p:spPr>
            <a:xfrm>
              <a:off x="4202350" y="2737550"/>
              <a:ext cx="118500" cy="106625"/>
            </a:xfrm>
            <a:custGeom>
              <a:avLst/>
              <a:gdLst/>
              <a:ahLst/>
              <a:cxnLst/>
              <a:rect l="l" t="t" r="r" b="b"/>
              <a:pathLst>
                <a:path w="4740" h="4265" extrusionOk="0">
                  <a:moveTo>
                    <a:pt x="4739" y="1"/>
                  </a:moveTo>
                  <a:lnTo>
                    <a:pt x="3436" y="1067"/>
                  </a:lnTo>
                  <a:lnTo>
                    <a:pt x="2252" y="2014"/>
                  </a:lnTo>
                  <a:lnTo>
                    <a:pt x="1067" y="3080"/>
                  </a:lnTo>
                  <a:lnTo>
                    <a:pt x="1" y="4265"/>
                  </a:lnTo>
                  <a:lnTo>
                    <a:pt x="119" y="4265"/>
                  </a:lnTo>
                  <a:lnTo>
                    <a:pt x="2252" y="2251"/>
                  </a:lnTo>
                  <a:lnTo>
                    <a:pt x="4739" y="119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3"/>
            <p:cNvSpPr/>
            <p:nvPr/>
          </p:nvSpPr>
          <p:spPr>
            <a:xfrm>
              <a:off x="3921025" y="2497675"/>
              <a:ext cx="758150" cy="278400"/>
            </a:xfrm>
            <a:custGeom>
              <a:avLst/>
              <a:gdLst/>
              <a:ahLst/>
              <a:cxnLst/>
              <a:rect l="l" t="t" r="r" b="b"/>
              <a:pathLst>
                <a:path w="30326" h="11136" extrusionOk="0">
                  <a:moveTo>
                    <a:pt x="30325" y="1"/>
                  </a:moveTo>
                  <a:lnTo>
                    <a:pt x="28549" y="119"/>
                  </a:lnTo>
                  <a:lnTo>
                    <a:pt x="26061" y="356"/>
                  </a:lnTo>
                  <a:lnTo>
                    <a:pt x="12912" y="356"/>
                  </a:lnTo>
                  <a:lnTo>
                    <a:pt x="11965" y="593"/>
                  </a:lnTo>
                  <a:lnTo>
                    <a:pt x="11017" y="830"/>
                  </a:lnTo>
                  <a:lnTo>
                    <a:pt x="10069" y="1067"/>
                  </a:lnTo>
                  <a:lnTo>
                    <a:pt x="8529" y="1777"/>
                  </a:lnTo>
                  <a:lnTo>
                    <a:pt x="7108" y="2725"/>
                  </a:lnTo>
                  <a:lnTo>
                    <a:pt x="5805" y="3673"/>
                  </a:lnTo>
                  <a:lnTo>
                    <a:pt x="4739" y="4502"/>
                  </a:lnTo>
                  <a:lnTo>
                    <a:pt x="3199" y="6042"/>
                  </a:lnTo>
                  <a:lnTo>
                    <a:pt x="1777" y="7345"/>
                  </a:lnTo>
                  <a:lnTo>
                    <a:pt x="593" y="8885"/>
                  </a:lnTo>
                  <a:lnTo>
                    <a:pt x="238" y="9359"/>
                  </a:lnTo>
                  <a:lnTo>
                    <a:pt x="119" y="9832"/>
                  </a:lnTo>
                  <a:lnTo>
                    <a:pt x="1" y="10306"/>
                  </a:lnTo>
                  <a:lnTo>
                    <a:pt x="119" y="10662"/>
                  </a:lnTo>
                  <a:lnTo>
                    <a:pt x="238" y="10899"/>
                  </a:lnTo>
                  <a:lnTo>
                    <a:pt x="593" y="11017"/>
                  </a:lnTo>
                  <a:lnTo>
                    <a:pt x="1067" y="11135"/>
                  </a:lnTo>
                  <a:lnTo>
                    <a:pt x="1659" y="11135"/>
                  </a:lnTo>
                  <a:lnTo>
                    <a:pt x="2370" y="10899"/>
                  </a:lnTo>
                  <a:lnTo>
                    <a:pt x="3080" y="10543"/>
                  </a:lnTo>
                  <a:lnTo>
                    <a:pt x="4028" y="10069"/>
                  </a:lnTo>
                  <a:lnTo>
                    <a:pt x="4857" y="9477"/>
                  </a:lnTo>
                  <a:lnTo>
                    <a:pt x="5805" y="8648"/>
                  </a:lnTo>
                  <a:lnTo>
                    <a:pt x="4502" y="9477"/>
                  </a:lnTo>
                  <a:lnTo>
                    <a:pt x="3554" y="10188"/>
                  </a:lnTo>
                  <a:lnTo>
                    <a:pt x="2607" y="10543"/>
                  </a:lnTo>
                  <a:lnTo>
                    <a:pt x="1896" y="10780"/>
                  </a:lnTo>
                  <a:lnTo>
                    <a:pt x="1422" y="10899"/>
                  </a:lnTo>
                  <a:lnTo>
                    <a:pt x="948" y="10780"/>
                  </a:lnTo>
                  <a:lnTo>
                    <a:pt x="711" y="10662"/>
                  </a:lnTo>
                  <a:lnTo>
                    <a:pt x="474" y="10543"/>
                  </a:lnTo>
                  <a:lnTo>
                    <a:pt x="356" y="10188"/>
                  </a:lnTo>
                  <a:lnTo>
                    <a:pt x="474" y="9951"/>
                  </a:lnTo>
                  <a:lnTo>
                    <a:pt x="711" y="9240"/>
                  </a:lnTo>
                  <a:lnTo>
                    <a:pt x="1304" y="8411"/>
                  </a:lnTo>
                  <a:lnTo>
                    <a:pt x="2014" y="7582"/>
                  </a:lnTo>
                  <a:lnTo>
                    <a:pt x="3199" y="6397"/>
                  </a:lnTo>
                  <a:lnTo>
                    <a:pt x="4620" y="5213"/>
                  </a:lnTo>
                  <a:lnTo>
                    <a:pt x="5923" y="4146"/>
                  </a:lnTo>
                  <a:lnTo>
                    <a:pt x="7345" y="3080"/>
                  </a:lnTo>
                  <a:lnTo>
                    <a:pt x="9003" y="2133"/>
                  </a:lnTo>
                  <a:lnTo>
                    <a:pt x="10780" y="1304"/>
                  </a:lnTo>
                  <a:lnTo>
                    <a:pt x="12557" y="830"/>
                  </a:lnTo>
                  <a:lnTo>
                    <a:pt x="14452" y="593"/>
                  </a:lnTo>
                  <a:lnTo>
                    <a:pt x="22744" y="593"/>
                  </a:lnTo>
                  <a:lnTo>
                    <a:pt x="26061" y="474"/>
                  </a:lnTo>
                  <a:lnTo>
                    <a:pt x="27364" y="474"/>
                  </a:lnTo>
                  <a:lnTo>
                    <a:pt x="28549" y="237"/>
                  </a:lnTo>
                  <a:lnTo>
                    <a:pt x="30325" y="119"/>
                  </a:lnTo>
                  <a:lnTo>
                    <a:pt x="3032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3"/>
            <p:cNvSpPr/>
            <p:nvPr/>
          </p:nvSpPr>
          <p:spPr>
            <a:xfrm>
              <a:off x="4919025" y="1949825"/>
              <a:ext cx="337625" cy="337625"/>
            </a:xfrm>
            <a:custGeom>
              <a:avLst/>
              <a:gdLst/>
              <a:ahLst/>
              <a:cxnLst/>
              <a:rect l="l" t="t" r="r" b="b"/>
              <a:pathLst>
                <a:path w="13505" h="13505" extrusionOk="0">
                  <a:moveTo>
                    <a:pt x="1303" y="0"/>
                  </a:moveTo>
                  <a:lnTo>
                    <a:pt x="948" y="118"/>
                  </a:lnTo>
                  <a:lnTo>
                    <a:pt x="711" y="237"/>
                  </a:lnTo>
                  <a:lnTo>
                    <a:pt x="474" y="592"/>
                  </a:lnTo>
                  <a:lnTo>
                    <a:pt x="237" y="948"/>
                  </a:lnTo>
                  <a:lnTo>
                    <a:pt x="119" y="1421"/>
                  </a:lnTo>
                  <a:lnTo>
                    <a:pt x="0" y="2606"/>
                  </a:lnTo>
                  <a:lnTo>
                    <a:pt x="0" y="4028"/>
                  </a:lnTo>
                  <a:lnTo>
                    <a:pt x="356" y="6871"/>
                  </a:lnTo>
                  <a:lnTo>
                    <a:pt x="948" y="9832"/>
                  </a:lnTo>
                  <a:lnTo>
                    <a:pt x="1540" y="13267"/>
                  </a:lnTo>
                  <a:lnTo>
                    <a:pt x="13504" y="13504"/>
                  </a:lnTo>
                  <a:lnTo>
                    <a:pt x="10306" y="8884"/>
                  </a:lnTo>
                  <a:lnTo>
                    <a:pt x="7463" y="5094"/>
                  </a:lnTo>
                  <a:lnTo>
                    <a:pt x="6279" y="3435"/>
                  </a:lnTo>
                  <a:lnTo>
                    <a:pt x="5094" y="2251"/>
                  </a:lnTo>
                  <a:lnTo>
                    <a:pt x="3791" y="1066"/>
                  </a:lnTo>
                  <a:lnTo>
                    <a:pt x="2606" y="355"/>
                  </a:lnTo>
                  <a:lnTo>
                    <a:pt x="2133" y="118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3"/>
            <p:cNvSpPr/>
            <p:nvPr/>
          </p:nvSpPr>
          <p:spPr>
            <a:xfrm>
              <a:off x="4945675" y="1949825"/>
              <a:ext cx="213250" cy="233975"/>
            </a:xfrm>
            <a:custGeom>
              <a:avLst/>
              <a:gdLst/>
              <a:ahLst/>
              <a:cxnLst/>
              <a:rect l="l" t="t" r="r" b="b"/>
              <a:pathLst>
                <a:path w="8530" h="9359" extrusionOk="0">
                  <a:moveTo>
                    <a:pt x="1" y="0"/>
                  </a:moveTo>
                  <a:lnTo>
                    <a:pt x="356" y="948"/>
                  </a:lnTo>
                  <a:lnTo>
                    <a:pt x="948" y="1658"/>
                  </a:lnTo>
                  <a:lnTo>
                    <a:pt x="593" y="829"/>
                  </a:lnTo>
                  <a:lnTo>
                    <a:pt x="1" y="0"/>
                  </a:lnTo>
                  <a:close/>
                  <a:moveTo>
                    <a:pt x="3080" y="4975"/>
                  </a:moveTo>
                  <a:lnTo>
                    <a:pt x="2607" y="5804"/>
                  </a:lnTo>
                  <a:lnTo>
                    <a:pt x="2488" y="6752"/>
                  </a:lnTo>
                  <a:lnTo>
                    <a:pt x="2844" y="5923"/>
                  </a:lnTo>
                  <a:lnTo>
                    <a:pt x="3080" y="4975"/>
                  </a:lnTo>
                  <a:close/>
                  <a:moveTo>
                    <a:pt x="8529" y="8410"/>
                  </a:moveTo>
                  <a:lnTo>
                    <a:pt x="7582" y="8766"/>
                  </a:lnTo>
                  <a:lnTo>
                    <a:pt x="6753" y="9358"/>
                  </a:lnTo>
                  <a:lnTo>
                    <a:pt x="7700" y="9003"/>
                  </a:lnTo>
                  <a:lnTo>
                    <a:pt x="8529" y="84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3"/>
            <p:cNvSpPr/>
            <p:nvPr/>
          </p:nvSpPr>
          <p:spPr>
            <a:xfrm>
              <a:off x="4933825" y="2171925"/>
              <a:ext cx="62225" cy="112550"/>
            </a:xfrm>
            <a:custGeom>
              <a:avLst/>
              <a:gdLst/>
              <a:ahLst/>
              <a:cxnLst/>
              <a:rect l="l" t="t" r="r" b="b"/>
              <a:pathLst>
                <a:path w="2489" h="4502" extrusionOk="0">
                  <a:moveTo>
                    <a:pt x="1" y="0"/>
                  </a:moveTo>
                  <a:lnTo>
                    <a:pt x="238" y="1185"/>
                  </a:lnTo>
                  <a:lnTo>
                    <a:pt x="356" y="2251"/>
                  </a:lnTo>
                  <a:lnTo>
                    <a:pt x="830" y="4502"/>
                  </a:lnTo>
                  <a:lnTo>
                    <a:pt x="2488" y="4383"/>
                  </a:lnTo>
                  <a:lnTo>
                    <a:pt x="2370" y="4383"/>
                  </a:lnTo>
                  <a:lnTo>
                    <a:pt x="948" y="4265"/>
                  </a:lnTo>
                  <a:lnTo>
                    <a:pt x="593" y="2251"/>
                  </a:lnTo>
                  <a:lnTo>
                    <a:pt x="356" y="118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3"/>
            <p:cNvSpPr/>
            <p:nvPr/>
          </p:nvSpPr>
          <p:spPr>
            <a:xfrm>
              <a:off x="4966400" y="2248925"/>
              <a:ext cx="260625" cy="11850"/>
            </a:xfrm>
            <a:custGeom>
              <a:avLst/>
              <a:gdLst/>
              <a:ahLst/>
              <a:cxnLst/>
              <a:rect l="l" t="t" r="r" b="b"/>
              <a:pathLst>
                <a:path w="10425" h="474" extrusionOk="0">
                  <a:moveTo>
                    <a:pt x="1" y="0"/>
                  </a:moveTo>
                  <a:lnTo>
                    <a:pt x="1" y="119"/>
                  </a:lnTo>
                  <a:lnTo>
                    <a:pt x="1304" y="119"/>
                  </a:lnTo>
                  <a:lnTo>
                    <a:pt x="2607" y="237"/>
                  </a:lnTo>
                  <a:lnTo>
                    <a:pt x="5213" y="237"/>
                  </a:lnTo>
                  <a:lnTo>
                    <a:pt x="10425" y="474"/>
                  </a:lnTo>
                  <a:lnTo>
                    <a:pt x="10425" y="356"/>
                  </a:lnTo>
                  <a:lnTo>
                    <a:pt x="7819" y="237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3"/>
            <p:cNvSpPr/>
            <p:nvPr/>
          </p:nvSpPr>
          <p:spPr>
            <a:xfrm>
              <a:off x="3802575" y="2776050"/>
              <a:ext cx="654500" cy="74050"/>
            </a:xfrm>
            <a:custGeom>
              <a:avLst/>
              <a:gdLst/>
              <a:ahLst/>
              <a:cxnLst/>
              <a:rect l="l" t="t" r="r" b="b"/>
              <a:pathLst>
                <a:path w="26180" h="2962" extrusionOk="0">
                  <a:moveTo>
                    <a:pt x="0" y="0"/>
                  </a:moveTo>
                  <a:lnTo>
                    <a:pt x="0" y="2962"/>
                  </a:lnTo>
                  <a:lnTo>
                    <a:pt x="26179" y="2962"/>
                  </a:lnTo>
                  <a:lnTo>
                    <a:pt x="26179" y="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3"/>
            <p:cNvSpPr/>
            <p:nvPr/>
          </p:nvSpPr>
          <p:spPr>
            <a:xfrm>
              <a:off x="3281375" y="2696100"/>
              <a:ext cx="450150" cy="151050"/>
            </a:xfrm>
            <a:custGeom>
              <a:avLst/>
              <a:gdLst/>
              <a:ahLst/>
              <a:cxnLst/>
              <a:rect l="l" t="t" r="r" b="b"/>
              <a:pathLst>
                <a:path w="18006" h="6042" extrusionOk="0">
                  <a:moveTo>
                    <a:pt x="8292" y="0"/>
                  </a:moveTo>
                  <a:lnTo>
                    <a:pt x="7226" y="237"/>
                  </a:lnTo>
                  <a:lnTo>
                    <a:pt x="6041" y="592"/>
                  </a:lnTo>
                  <a:lnTo>
                    <a:pt x="5094" y="948"/>
                  </a:lnTo>
                  <a:lnTo>
                    <a:pt x="4028" y="1422"/>
                  </a:lnTo>
                  <a:lnTo>
                    <a:pt x="3198" y="2014"/>
                  </a:lnTo>
                  <a:lnTo>
                    <a:pt x="2369" y="2488"/>
                  </a:lnTo>
                  <a:lnTo>
                    <a:pt x="1540" y="3080"/>
                  </a:lnTo>
                  <a:lnTo>
                    <a:pt x="948" y="3672"/>
                  </a:lnTo>
                  <a:lnTo>
                    <a:pt x="474" y="4265"/>
                  </a:lnTo>
                  <a:lnTo>
                    <a:pt x="118" y="4857"/>
                  </a:lnTo>
                  <a:lnTo>
                    <a:pt x="0" y="5331"/>
                  </a:lnTo>
                  <a:lnTo>
                    <a:pt x="0" y="5686"/>
                  </a:lnTo>
                  <a:lnTo>
                    <a:pt x="237" y="6041"/>
                  </a:lnTo>
                  <a:lnTo>
                    <a:pt x="17768" y="6041"/>
                  </a:lnTo>
                  <a:lnTo>
                    <a:pt x="17887" y="5923"/>
                  </a:lnTo>
                  <a:lnTo>
                    <a:pt x="18005" y="5686"/>
                  </a:lnTo>
                  <a:lnTo>
                    <a:pt x="17887" y="5331"/>
                  </a:lnTo>
                  <a:lnTo>
                    <a:pt x="17650" y="4620"/>
                  </a:lnTo>
                  <a:lnTo>
                    <a:pt x="17058" y="3791"/>
                  </a:lnTo>
                  <a:lnTo>
                    <a:pt x="16110" y="2843"/>
                  </a:lnTo>
                  <a:lnTo>
                    <a:pt x="14926" y="1895"/>
                  </a:lnTo>
                  <a:lnTo>
                    <a:pt x="13267" y="948"/>
                  </a:lnTo>
                  <a:lnTo>
                    <a:pt x="12438" y="592"/>
                  </a:lnTo>
                  <a:lnTo>
                    <a:pt x="11490" y="237"/>
                  </a:lnTo>
                  <a:lnTo>
                    <a:pt x="10424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3"/>
            <p:cNvSpPr/>
            <p:nvPr/>
          </p:nvSpPr>
          <p:spPr>
            <a:xfrm>
              <a:off x="3382050" y="2731625"/>
              <a:ext cx="74050" cy="115525"/>
            </a:xfrm>
            <a:custGeom>
              <a:avLst/>
              <a:gdLst/>
              <a:ahLst/>
              <a:cxnLst/>
              <a:rect l="l" t="t" r="r" b="b"/>
              <a:pathLst>
                <a:path w="2962" h="4621" extrusionOk="0">
                  <a:moveTo>
                    <a:pt x="1" y="1"/>
                  </a:moveTo>
                  <a:lnTo>
                    <a:pt x="1067" y="948"/>
                  </a:lnTo>
                  <a:lnTo>
                    <a:pt x="1777" y="2133"/>
                  </a:lnTo>
                  <a:lnTo>
                    <a:pt x="2488" y="3317"/>
                  </a:lnTo>
                  <a:lnTo>
                    <a:pt x="2962" y="4620"/>
                  </a:lnTo>
                  <a:lnTo>
                    <a:pt x="2962" y="3910"/>
                  </a:lnTo>
                  <a:lnTo>
                    <a:pt x="2844" y="3199"/>
                  </a:lnTo>
                  <a:lnTo>
                    <a:pt x="2607" y="2488"/>
                  </a:lnTo>
                  <a:lnTo>
                    <a:pt x="2251" y="1896"/>
                  </a:lnTo>
                  <a:lnTo>
                    <a:pt x="1777" y="1304"/>
                  </a:lnTo>
                  <a:lnTo>
                    <a:pt x="1304" y="711"/>
                  </a:lnTo>
                  <a:lnTo>
                    <a:pt x="711" y="3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3"/>
            <p:cNvSpPr/>
            <p:nvPr/>
          </p:nvSpPr>
          <p:spPr>
            <a:xfrm>
              <a:off x="3287275" y="2746425"/>
              <a:ext cx="118500" cy="100725"/>
            </a:xfrm>
            <a:custGeom>
              <a:avLst/>
              <a:gdLst/>
              <a:ahLst/>
              <a:cxnLst/>
              <a:rect l="l" t="t" r="r" b="b"/>
              <a:pathLst>
                <a:path w="4740" h="4029" extrusionOk="0">
                  <a:moveTo>
                    <a:pt x="4739" y="1"/>
                  </a:moveTo>
                  <a:lnTo>
                    <a:pt x="3910" y="238"/>
                  </a:lnTo>
                  <a:lnTo>
                    <a:pt x="3199" y="593"/>
                  </a:lnTo>
                  <a:lnTo>
                    <a:pt x="2489" y="949"/>
                  </a:lnTo>
                  <a:lnTo>
                    <a:pt x="1778" y="1422"/>
                  </a:lnTo>
                  <a:lnTo>
                    <a:pt x="1067" y="1896"/>
                  </a:lnTo>
                  <a:lnTo>
                    <a:pt x="593" y="2488"/>
                  </a:lnTo>
                  <a:lnTo>
                    <a:pt x="238" y="2844"/>
                  </a:lnTo>
                  <a:lnTo>
                    <a:pt x="119" y="3199"/>
                  </a:lnTo>
                  <a:lnTo>
                    <a:pt x="1" y="3673"/>
                  </a:lnTo>
                  <a:lnTo>
                    <a:pt x="1" y="4028"/>
                  </a:lnTo>
                  <a:lnTo>
                    <a:pt x="356" y="3318"/>
                  </a:lnTo>
                  <a:lnTo>
                    <a:pt x="830" y="2725"/>
                  </a:lnTo>
                  <a:lnTo>
                    <a:pt x="2015" y="1778"/>
                  </a:lnTo>
                  <a:lnTo>
                    <a:pt x="3318" y="949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3"/>
            <p:cNvSpPr/>
            <p:nvPr/>
          </p:nvSpPr>
          <p:spPr>
            <a:xfrm>
              <a:off x="2807525" y="1860975"/>
              <a:ext cx="1220150" cy="781825"/>
            </a:xfrm>
            <a:custGeom>
              <a:avLst/>
              <a:gdLst/>
              <a:ahLst/>
              <a:cxnLst/>
              <a:rect l="l" t="t" r="r" b="b"/>
              <a:pathLst>
                <a:path w="48806" h="31273" extrusionOk="0">
                  <a:moveTo>
                    <a:pt x="1" y="0"/>
                  </a:moveTo>
                  <a:lnTo>
                    <a:pt x="6753" y="31273"/>
                  </a:lnTo>
                  <a:lnTo>
                    <a:pt x="48805" y="31273"/>
                  </a:lnTo>
                  <a:lnTo>
                    <a:pt x="42053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3"/>
            <p:cNvSpPr/>
            <p:nvPr/>
          </p:nvSpPr>
          <p:spPr>
            <a:xfrm>
              <a:off x="2769050" y="1860975"/>
              <a:ext cx="1220125" cy="781825"/>
            </a:xfrm>
            <a:custGeom>
              <a:avLst/>
              <a:gdLst/>
              <a:ahLst/>
              <a:cxnLst/>
              <a:rect l="l" t="t" r="r" b="b"/>
              <a:pathLst>
                <a:path w="48805" h="31273" extrusionOk="0">
                  <a:moveTo>
                    <a:pt x="0" y="0"/>
                  </a:moveTo>
                  <a:lnTo>
                    <a:pt x="6752" y="31273"/>
                  </a:lnTo>
                  <a:lnTo>
                    <a:pt x="48804" y="31273"/>
                  </a:lnTo>
                  <a:lnTo>
                    <a:pt x="42052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3"/>
            <p:cNvSpPr/>
            <p:nvPr/>
          </p:nvSpPr>
          <p:spPr>
            <a:xfrm>
              <a:off x="3464975" y="2186725"/>
              <a:ext cx="62200" cy="177700"/>
            </a:xfrm>
            <a:custGeom>
              <a:avLst/>
              <a:gdLst/>
              <a:ahLst/>
              <a:cxnLst/>
              <a:rect l="l" t="t" r="r" b="b"/>
              <a:pathLst>
                <a:path w="2488" h="7108" extrusionOk="0">
                  <a:moveTo>
                    <a:pt x="0" y="1"/>
                  </a:moveTo>
                  <a:lnTo>
                    <a:pt x="1540" y="7108"/>
                  </a:lnTo>
                  <a:lnTo>
                    <a:pt x="2488" y="7108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3"/>
            <p:cNvSpPr/>
            <p:nvPr/>
          </p:nvSpPr>
          <p:spPr>
            <a:xfrm>
              <a:off x="3417600" y="2186725"/>
              <a:ext cx="62200" cy="177700"/>
            </a:xfrm>
            <a:custGeom>
              <a:avLst/>
              <a:gdLst/>
              <a:ahLst/>
              <a:cxnLst/>
              <a:rect l="l" t="t" r="r" b="b"/>
              <a:pathLst>
                <a:path w="2488" h="7108" extrusionOk="0">
                  <a:moveTo>
                    <a:pt x="0" y="1"/>
                  </a:moveTo>
                  <a:lnTo>
                    <a:pt x="1540" y="7108"/>
                  </a:lnTo>
                  <a:lnTo>
                    <a:pt x="2488" y="710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3"/>
            <p:cNvSpPr/>
            <p:nvPr/>
          </p:nvSpPr>
          <p:spPr>
            <a:xfrm>
              <a:off x="3370200" y="2186725"/>
              <a:ext cx="62225" cy="177700"/>
            </a:xfrm>
            <a:custGeom>
              <a:avLst/>
              <a:gdLst/>
              <a:ahLst/>
              <a:cxnLst/>
              <a:rect l="l" t="t" r="r" b="b"/>
              <a:pathLst>
                <a:path w="2489" h="7108" extrusionOk="0">
                  <a:moveTo>
                    <a:pt x="1" y="1"/>
                  </a:moveTo>
                  <a:lnTo>
                    <a:pt x="1422" y="7108"/>
                  </a:lnTo>
                  <a:lnTo>
                    <a:pt x="2488" y="710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3"/>
            <p:cNvSpPr/>
            <p:nvPr/>
          </p:nvSpPr>
          <p:spPr>
            <a:xfrm>
              <a:off x="3319850" y="2186725"/>
              <a:ext cx="62225" cy="177700"/>
            </a:xfrm>
            <a:custGeom>
              <a:avLst/>
              <a:gdLst/>
              <a:ahLst/>
              <a:cxnLst/>
              <a:rect l="l" t="t" r="r" b="b"/>
              <a:pathLst>
                <a:path w="2489" h="7108" extrusionOk="0">
                  <a:moveTo>
                    <a:pt x="1" y="1"/>
                  </a:moveTo>
                  <a:lnTo>
                    <a:pt x="1541" y="7108"/>
                  </a:lnTo>
                  <a:lnTo>
                    <a:pt x="2489" y="7108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3"/>
            <p:cNvSpPr/>
            <p:nvPr/>
          </p:nvSpPr>
          <p:spPr>
            <a:xfrm>
              <a:off x="3272475" y="2186725"/>
              <a:ext cx="62225" cy="177700"/>
            </a:xfrm>
            <a:custGeom>
              <a:avLst/>
              <a:gdLst/>
              <a:ahLst/>
              <a:cxnLst/>
              <a:rect l="l" t="t" r="r" b="b"/>
              <a:pathLst>
                <a:path w="2489" h="7108" extrusionOk="0">
                  <a:moveTo>
                    <a:pt x="1" y="1"/>
                  </a:moveTo>
                  <a:lnTo>
                    <a:pt x="1422" y="7108"/>
                  </a:lnTo>
                  <a:lnTo>
                    <a:pt x="2488" y="710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3"/>
            <p:cNvSpPr/>
            <p:nvPr/>
          </p:nvSpPr>
          <p:spPr>
            <a:xfrm>
              <a:off x="3222125" y="2186725"/>
              <a:ext cx="62225" cy="177700"/>
            </a:xfrm>
            <a:custGeom>
              <a:avLst/>
              <a:gdLst/>
              <a:ahLst/>
              <a:cxnLst/>
              <a:rect l="l" t="t" r="r" b="b"/>
              <a:pathLst>
                <a:path w="2489" h="7108" extrusionOk="0">
                  <a:moveTo>
                    <a:pt x="1" y="1"/>
                  </a:moveTo>
                  <a:lnTo>
                    <a:pt x="1541" y="7108"/>
                  </a:lnTo>
                  <a:lnTo>
                    <a:pt x="2488" y="7108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3"/>
            <p:cNvSpPr/>
            <p:nvPr/>
          </p:nvSpPr>
          <p:spPr>
            <a:xfrm>
              <a:off x="3174750" y="2186725"/>
              <a:ext cx="62225" cy="177700"/>
            </a:xfrm>
            <a:custGeom>
              <a:avLst/>
              <a:gdLst/>
              <a:ahLst/>
              <a:cxnLst/>
              <a:rect l="l" t="t" r="r" b="b"/>
              <a:pathLst>
                <a:path w="2489" h="7108" extrusionOk="0">
                  <a:moveTo>
                    <a:pt x="1" y="1"/>
                  </a:moveTo>
                  <a:lnTo>
                    <a:pt x="1422" y="7108"/>
                  </a:lnTo>
                  <a:lnTo>
                    <a:pt x="2488" y="710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3"/>
            <p:cNvSpPr/>
            <p:nvPr/>
          </p:nvSpPr>
          <p:spPr>
            <a:xfrm>
              <a:off x="3233975" y="2790850"/>
              <a:ext cx="518275" cy="59250"/>
            </a:xfrm>
            <a:custGeom>
              <a:avLst/>
              <a:gdLst/>
              <a:ahLst/>
              <a:cxnLst/>
              <a:rect l="l" t="t" r="r" b="b"/>
              <a:pathLst>
                <a:path w="20731" h="2370" extrusionOk="0">
                  <a:moveTo>
                    <a:pt x="1" y="1"/>
                  </a:moveTo>
                  <a:lnTo>
                    <a:pt x="1" y="2370"/>
                  </a:lnTo>
                  <a:lnTo>
                    <a:pt x="20731" y="2370"/>
                  </a:lnTo>
                  <a:lnTo>
                    <a:pt x="20731" y="7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3"/>
            <p:cNvSpPr/>
            <p:nvPr/>
          </p:nvSpPr>
          <p:spPr>
            <a:xfrm>
              <a:off x="3091825" y="2408825"/>
              <a:ext cx="447200" cy="441275"/>
            </a:xfrm>
            <a:custGeom>
              <a:avLst/>
              <a:gdLst/>
              <a:ahLst/>
              <a:cxnLst/>
              <a:rect l="l" t="t" r="r" b="b"/>
              <a:pathLst>
                <a:path w="17888" h="17651" extrusionOk="0">
                  <a:moveTo>
                    <a:pt x="6753" y="1"/>
                  </a:moveTo>
                  <a:lnTo>
                    <a:pt x="1" y="17651"/>
                  </a:lnTo>
                  <a:lnTo>
                    <a:pt x="11136" y="17651"/>
                  </a:lnTo>
                  <a:lnTo>
                    <a:pt x="17888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3"/>
            <p:cNvSpPr/>
            <p:nvPr/>
          </p:nvSpPr>
          <p:spPr>
            <a:xfrm>
              <a:off x="3047400" y="2408825"/>
              <a:ext cx="444250" cy="441275"/>
            </a:xfrm>
            <a:custGeom>
              <a:avLst/>
              <a:gdLst/>
              <a:ahLst/>
              <a:cxnLst/>
              <a:rect l="l" t="t" r="r" b="b"/>
              <a:pathLst>
                <a:path w="17770" h="17651" extrusionOk="0">
                  <a:moveTo>
                    <a:pt x="6753" y="1"/>
                  </a:moveTo>
                  <a:lnTo>
                    <a:pt x="1" y="17651"/>
                  </a:lnTo>
                  <a:lnTo>
                    <a:pt x="11136" y="17651"/>
                  </a:lnTo>
                  <a:lnTo>
                    <a:pt x="1776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3"/>
            <p:cNvSpPr/>
            <p:nvPr/>
          </p:nvSpPr>
          <p:spPr>
            <a:xfrm>
              <a:off x="1809550" y="2850075"/>
              <a:ext cx="3731400" cy="65175"/>
            </a:xfrm>
            <a:custGeom>
              <a:avLst/>
              <a:gdLst/>
              <a:ahLst/>
              <a:cxnLst/>
              <a:rect l="l" t="t" r="r" b="b"/>
              <a:pathLst>
                <a:path w="149256" h="2607" extrusionOk="0">
                  <a:moveTo>
                    <a:pt x="0" y="1"/>
                  </a:moveTo>
                  <a:lnTo>
                    <a:pt x="0" y="2607"/>
                  </a:lnTo>
                  <a:lnTo>
                    <a:pt x="149255" y="2607"/>
                  </a:lnTo>
                  <a:lnTo>
                    <a:pt x="149255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3"/>
            <p:cNvSpPr/>
            <p:nvPr/>
          </p:nvSpPr>
          <p:spPr>
            <a:xfrm>
              <a:off x="1898375" y="2915225"/>
              <a:ext cx="3553725" cy="171800"/>
            </a:xfrm>
            <a:custGeom>
              <a:avLst/>
              <a:gdLst/>
              <a:ahLst/>
              <a:cxnLst/>
              <a:rect l="l" t="t" r="r" b="b"/>
              <a:pathLst>
                <a:path w="142149" h="6872" extrusionOk="0">
                  <a:moveTo>
                    <a:pt x="1" y="1"/>
                  </a:moveTo>
                  <a:lnTo>
                    <a:pt x="1" y="6871"/>
                  </a:lnTo>
                  <a:lnTo>
                    <a:pt x="142149" y="6871"/>
                  </a:lnTo>
                  <a:lnTo>
                    <a:pt x="142149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3"/>
            <p:cNvSpPr/>
            <p:nvPr/>
          </p:nvSpPr>
          <p:spPr>
            <a:xfrm>
              <a:off x="1898375" y="2915225"/>
              <a:ext cx="3553725" cy="85925"/>
            </a:xfrm>
            <a:custGeom>
              <a:avLst/>
              <a:gdLst/>
              <a:ahLst/>
              <a:cxnLst/>
              <a:rect l="l" t="t" r="r" b="b"/>
              <a:pathLst>
                <a:path w="142149" h="3437" extrusionOk="0">
                  <a:moveTo>
                    <a:pt x="1" y="1"/>
                  </a:moveTo>
                  <a:lnTo>
                    <a:pt x="1" y="3436"/>
                  </a:lnTo>
                  <a:lnTo>
                    <a:pt x="142149" y="3436"/>
                  </a:lnTo>
                  <a:lnTo>
                    <a:pt x="14214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3"/>
            <p:cNvSpPr/>
            <p:nvPr/>
          </p:nvSpPr>
          <p:spPr>
            <a:xfrm>
              <a:off x="2061250" y="4419625"/>
              <a:ext cx="319875" cy="53350"/>
            </a:xfrm>
            <a:custGeom>
              <a:avLst/>
              <a:gdLst/>
              <a:ahLst/>
              <a:cxnLst/>
              <a:rect l="l" t="t" r="r" b="b"/>
              <a:pathLst>
                <a:path w="12795" h="2134" extrusionOk="0">
                  <a:moveTo>
                    <a:pt x="1" y="1"/>
                  </a:moveTo>
                  <a:lnTo>
                    <a:pt x="1" y="2133"/>
                  </a:lnTo>
                  <a:lnTo>
                    <a:pt x="12794" y="2133"/>
                  </a:lnTo>
                  <a:lnTo>
                    <a:pt x="12794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3"/>
            <p:cNvSpPr/>
            <p:nvPr/>
          </p:nvSpPr>
          <p:spPr>
            <a:xfrm>
              <a:off x="2058300" y="3087000"/>
              <a:ext cx="494575" cy="2150000"/>
            </a:xfrm>
            <a:custGeom>
              <a:avLst/>
              <a:gdLst/>
              <a:ahLst/>
              <a:cxnLst/>
              <a:rect l="l" t="t" r="r" b="b"/>
              <a:pathLst>
                <a:path w="19783" h="86000" extrusionOk="0">
                  <a:moveTo>
                    <a:pt x="1" y="0"/>
                  </a:moveTo>
                  <a:lnTo>
                    <a:pt x="948" y="4620"/>
                  </a:lnTo>
                  <a:lnTo>
                    <a:pt x="3791" y="17769"/>
                  </a:lnTo>
                  <a:lnTo>
                    <a:pt x="4502" y="21323"/>
                  </a:lnTo>
                  <a:lnTo>
                    <a:pt x="6516" y="30681"/>
                  </a:lnTo>
                  <a:lnTo>
                    <a:pt x="7226" y="33642"/>
                  </a:lnTo>
                  <a:lnTo>
                    <a:pt x="18361" y="86000"/>
                  </a:lnTo>
                  <a:lnTo>
                    <a:pt x="19783" y="86000"/>
                  </a:lnTo>
                  <a:lnTo>
                    <a:pt x="9240" y="24995"/>
                  </a:lnTo>
                  <a:lnTo>
                    <a:pt x="8529" y="21323"/>
                  </a:lnTo>
                  <a:lnTo>
                    <a:pt x="6516" y="9595"/>
                  </a:lnTo>
                  <a:lnTo>
                    <a:pt x="6160" y="7582"/>
                  </a:lnTo>
                  <a:lnTo>
                    <a:pt x="5686" y="4620"/>
                  </a:lnTo>
                  <a:lnTo>
                    <a:pt x="4857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3"/>
            <p:cNvSpPr/>
            <p:nvPr/>
          </p:nvSpPr>
          <p:spPr>
            <a:xfrm>
              <a:off x="2058300" y="3087000"/>
              <a:ext cx="142175" cy="115525"/>
            </a:xfrm>
            <a:custGeom>
              <a:avLst/>
              <a:gdLst/>
              <a:ahLst/>
              <a:cxnLst/>
              <a:rect l="l" t="t" r="r" b="b"/>
              <a:pathLst>
                <a:path w="5687" h="4621" extrusionOk="0">
                  <a:moveTo>
                    <a:pt x="1" y="0"/>
                  </a:moveTo>
                  <a:lnTo>
                    <a:pt x="948" y="4620"/>
                  </a:lnTo>
                  <a:lnTo>
                    <a:pt x="5686" y="4620"/>
                  </a:lnTo>
                  <a:lnTo>
                    <a:pt x="485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3"/>
            <p:cNvSpPr/>
            <p:nvPr/>
          </p:nvSpPr>
          <p:spPr>
            <a:xfrm>
              <a:off x="2153075" y="3276525"/>
              <a:ext cx="136250" cy="651550"/>
            </a:xfrm>
            <a:custGeom>
              <a:avLst/>
              <a:gdLst/>
              <a:ahLst/>
              <a:cxnLst/>
              <a:rect l="l" t="t" r="r" b="b"/>
              <a:pathLst>
                <a:path w="5450" h="26062" extrusionOk="0">
                  <a:moveTo>
                    <a:pt x="2369" y="1"/>
                  </a:moveTo>
                  <a:lnTo>
                    <a:pt x="0" y="10188"/>
                  </a:lnTo>
                  <a:lnTo>
                    <a:pt x="711" y="13742"/>
                  </a:lnTo>
                  <a:lnTo>
                    <a:pt x="2725" y="23100"/>
                  </a:lnTo>
                  <a:lnTo>
                    <a:pt x="3435" y="26061"/>
                  </a:lnTo>
                  <a:lnTo>
                    <a:pt x="5449" y="17414"/>
                  </a:lnTo>
                  <a:lnTo>
                    <a:pt x="4738" y="13742"/>
                  </a:lnTo>
                  <a:lnTo>
                    <a:pt x="2725" y="2014"/>
                  </a:lnTo>
                  <a:lnTo>
                    <a:pt x="236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3"/>
            <p:cNvSpPr/>
            <p:nvPr/>
          </p:nvSpPr>
          <p:spPr>
            <a:xfrm>
              <a:off x="1892450" y="3087000"/>
              <a:ext cx="494600" cy="2150000"/>
            </a:xfrm>
            <a:custGeom>
              <a:avLst/>
              <a:gdLst/>
              <a:ahLst/>
              <a:cxnLst/>
              <a:rect l="l" t="t" r="r" b="b"/>
              <a:pathLst>
                <a:path w="19784" h="86000" extrusionOk="0">
                  <a:moveTo>
                    <a:pt x="14808" y="0"/>
                  </a:moveTo>
                  <a:lnTo>
                    <a:pt x="14097" y="4620"/>
                  </a:lnTo>
                  <a:lnTo>
                    <a:pt x="13150" y="9595"/>
                  </a:lnTo>
                  <a:lnTo>
                    <a:pt x="11136" y="21323"/>
                  </a:lnTo>
                  <a:lnTo>
                    <a:pt x="1" y="86000"/>
                  </a:lnTo>
                  <a:lnTo>
                    <a:pt x="1304" y="86000"/>
                  </a:lnTo>
                  <a:lnTo>
                    <a:pt x="13150" y="30681"/>
                  </a:lnTo>
                  <a:lnTo>
                    <a:pt x="15163" y="21323"/>
                  </a:lnTo>
                  <a:lnTo>
                    <a:pt x="18836" y="4620"/>
                  </a:lnTo>
                  <a:lnTo>
                    <a:pt x="19783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3"/>
            <p:cNvSpPr/>
            <p:nvPr/>
          </p:nvSpPr>
          <p:spPr>
            <a:xfrm>
              <a:off x="2244875" y="3087000"/>
              <a:ext cx="142175" cy="115525"/>
            </a:xfrm>
            <a:custGeom>
              <a:avLst/>
              <a:gdLst/>
              <a:ahLst/>
              <a:cxnLst/>
              <a:rect l="l" t="t" r="r" b="b"/>
              <a:pathLst>
                <a:path w="5687" h="4621" extrusionOk="0">
                  <a:moveTo>
                    <a:pt x="711" y="0"/>
                  </a:moveTo>
                  <a:lnTo>
                    <a:pt x="0" y="4620"/>
                  </a:lnTo>
                  <a:lnTo>
                    <a:pt x="4739" y="4620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3"/>
            <p:cNvSpPr/>
            <p:nvPr/>
          </p:nvSpPr>
          <p:spPr>
            <a:xfrm>
              <a:off x="4969375" y="4419625"/>
              <a:ext cx="316900" cy="53350"/>
            </a:xfrm>
            <a:custGeom>
              <a:avLst/>
              <a:gdLst/>
              <a:ahLst/>
              <a:cxnLst/>
              <a:rect l="l" t="t" r="r" b="b"/>
              <a:pathLst>
                <a:path w="12676" h="2134" extrusionOk="0">
                  <a:moveTo>
                    <a:pt x="0" y="1"/>
                  </a:moveTo>
                  <a:lnTo>
                    <a:pt x="0" y="2133"/>
                  </a:lnTo>
                  <a:lnTo>
                    <a:pt x="12675" y="2133"/>
                  </a:lnTo>
                  <a:lnTo>
                    <a:pt x="12675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3"/>
            <p:cNvSpPr/>
            <p:nvPr/>
          </p:nvSpPr>
          <p:spPr>
            <a:xfrm>
              <a:off x="4963450" y="3087000"/>
              <a:ext cx="494575" cy="2150000"/>
            </a:xfrm>
            <a:custGeom>
              <a:avLst/>
              <a:gdLst/>
              <a:ahLst/>
              <a:cxnLst/>
              <a:rect l="l" t="t" r="r" b="b"/>
              <a:pathLst>
                <a:path w="19783" h="86000" extrusionOk="0">
                  <a:moveTo>
                    <a:pt x="0" y="0"/>
                  </a:moveTo>
                  <a:lnTo>
                    <a:pt x="948" y="4620"/>
                  </a:lnTo>
                  <a:lnTo>
                    <a:pt x="3791" y="17769"/>
                  </a:lnTo>
                  <a:lnTo>
                    <a:pt x="4620" y="21323"/>
                  </a:lnTo>
                  <a:lnTo>
                    <a:pt x="6634" y="30681"/>
                  </a:lnTo>
                  <a:lnTo>
                    <a:pt x="7226" y="33642"/>
                  </a:lnTo>
                  <a:lnTo>
                    <a:pt x="18480" y="86000"/>
                  </a:lnTo>
                  <a:lnTo>
                    <a:pt x="19783" y="86000"/>
                  </a:lnTo>
                  <a:lnTo>
                    <a:pt x="9240" y="24995"/>
                  </a:lnTo>
                  <a:lnTo>
                    <a:pt x="8648" y="21323"/>
                  </a:lnTo>
                  <a:lnTo>
                    <a:pt x="6634" y="9595"/>
                  </a:lnTo>
                  <a:lnTo>
                    <a:pt x="6278" y="7582"/>
                  </a:lnTo>
                  <a:lnTo>
                    <a:pt x="5686" y="4620"/>
                  </a:lnTo>
                  <a:lnTo>
                    <a:pt x="4975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3"/>
            <p:cNvSpPr/>
            <p:nvPr/>
          </p:nvSpPr>
          <p:spPr>
            <a:xfrm>
              <a:off x="4963450" y="3087000"/>
              <a:ext cx="142175" cy="115525"/>
            </a:xfrm>
            <a:custGeom>
              <a:avLst/>
              <a:gdLst/>
              <a:ahLst/>
              <a:cxnLst/>
              <a:rect l="l" t="t" r="r" b="b"/>
              <a:pathLst>
                <a:path w="5687" h="4621" extrusionOk="0">
                  <a:moveTo>
                    <a:pt x="0" y="0"/>
                  </a:moveTo>
                  <a:lnTo>
                    <a:pt x="948" y="4620"/>
                  </a:lnTo>
                  <a:lnTo>
                    <a:pt x="5686" y="4620"/>
                  </a:lnTo>
                  <a:lnTo>
                    <a:pt x="497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3"/>
            <p:cNvSpPr/>
            <p:nvPr/>
          </p:nvSpPr>
          <p:spPr>
            <a:xfrm>
              <a:off x="5058200" y="3276525"/>
              <a:ext cx="136250" cy="651550"/>
            </a:xfrm>
            <a:custGeom>
              <a:avLst/>
              <a:gdLst/>
              <a:ahLst/>
              <a:cxnLst/>
              <a:rect l="l" t="t" r="r" b="b"/>
              <a:pathLst>
                <a:path w="5450" h="26062" extrusionOk="0">
                  <a:moveTo>
                    <a:pt x="2488" y="1"/>
                  </a:moveTo>
                  <a:lnTo>
                    <a:pt x="1" y="10188"/>
                  </a:lnTo>
                  <a:lnTo>
                    <a:pt x="830" y="13742"/>
                  </a:lnTo>
                  <a:lnTo>
                    <a:pt x="2844" y="23100"/>
                  </a:lnTo>
                  <a:lnTo>
                    <a:pt x="3436" y="26061"/>
                  </a:lnTo>
                  <a:lnTo>
                    <a:pt x="5450" y="17414"/>
                  </a:lnTo>
                  <a:lnTo>
                    <a:pt x="4858" y="13742"/>
                  </a:lnTo>
                  <a:lnTo>
                    <a:pt x="2844" y="2014"/>
                  </a:lnTo>
                  <a:lnTo>
                    <a:pt x="248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3"/>
            <p:cNvSpPr/>
            <p:nvPr/>
          </p:nvSpPr>
          <p:spPr>
            <a:xfrm>
              <a:off x="4797600" y="3087000"/>
              <a:ext cx="494575" cy="2150000"/>
            </a:xfrm>
            <a:custGeom>
              <a:avLst/>
              <a:gdLst/>
              <a:ahLst/>
              <a:cxnLst/>
              <a:rect l="l" t="t" r="r" b="b"/>
              <a:pathLst>
                <a:path w="19783" h="86000" extrusionOk="0">
                  <a:moveTo>
                    <a:pt x="14926" y="0"/>
                  </a:moveTo>
                  <a:lnTo>
                    <a:pt x="14097" y="4620"/>
                  </a:lnTo>
                  <a:lnTo>
                    <a:pt x="13268" y="9595"/>
                  </a:lnTo>
                  <a:lnTo>
                    <a:pt x="11254" y="21323"/>
                  </a:lnTo>
                  <a:lnTo>
                    <a:pt x="1" y="86000"/>
                  </a:lnTo>
                  <a:lnTo>
                    <a:pt x="1304" y="86000"/>
                  </a:lnTo>
                  <a:lnTo>
                    <a:pt x="13268" y="30681"/>
                  </a:lnTo>
                  <a:lnTo>
                    <a:pt x="15282" y="21323"/>
                  </a:lnTo>
                  <a:lnTo>
                    <a:pt x="18835" y="4620"/>
                  </a:lnTo>
                  <a:lnTo>
                    <a:pt x="19783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3"/>
            <p:cNvSpPr/>
            <p:nvPr/>
          </p:nvSpPr>
          <p:spPr>
            <a:xfrm>
              <a:off x="5150025" y="3087000"/>
              <a:ext cx="142150" cy="115525"/>
            </a:xfrm>
            <a:custGeom>
              <a:avLst/>
              <a:gdLst/>
              <a:ahLst/>
              <a:cxnLst/>
              <a:rect l="l" t="t" r="r" b="b"/>
              <a:pathLst>
                <a:path w="5686" h="4621" extrusionOk="0">
                  <a:moveTo>
                    <a:pt x="829" y="0"/>
                  </a:moveTo>
                  <a:lnTo>
                    <a:pt x="0" y="4620"/>
                  </a:lnTo>
                  <a:lnTo>
                    <a:pt x="4738" y="4620"/>
                  </a:lnTo>
                  <a:lnTo>
                    <a:pt x="568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3"/>
            <p:cNvSpPr/>
            <p:nvPr/>
          </p:nvSpPr>
          <p:spPr>
            <a:xfrm>
              <a:off x="5745250" y="3540100"/>
              <a:ext cx="506425" cy="722600"/>
            </a:xfrm>
            <a:custGeom>
              <a:avLst/>
              <a:gdLst/>
              <a:ahLst/>
              <a:cxnLst/>
              <a:rect l="l" t="t" r="r" b="b"/>
              <a:pathLst>
                <a:path w="20257" h="28904" extrusionOk="0">
                  <a:moveTo>
                    <a:pt x="11136" y="0"/>
                  </a:moveTo>
                  <a:lnTo>
                    <a:pt x="10188" y="119"/>
                  </a:lnTo>
                  <a:lnTo>
                    <a:pt x="9240" y="237"/>
                  </a:lnTo>
                  <a:lnTo>
                    <a:pt x="8293" y="474"/>
                  </a:lnTo>
                  <a:lnTo>
                    <a:pt x="7464" y="829"/>
                  </a:lnTo>
                  <a:lnTo>
                    <a:pt x="6634" y="1185"/>
                  </a:lnTo>
                  <a:lnTo>
                    <a:pt x="5805" y="1777"/>
                  </a:lnTo>
                  <a:lnTo>
                    <a:pt x="5094" y="2251"/>
                  </a:lnTo>
                  <a:lnTo>
                    <a:pt x="4384" y="2962"/>
                  </a:lnTo>
                  <a:lnTo>
                    <a:pt x="3791" y="3554"/>
                  </a:lnTo>
                  <a:lnTo>
                    <a:pt x="2607" y="5094"/>
                  </a:lnTo>
                  <a:lnTo>
                    <a:pt x="1778" y="6752"/>
                  </a:lnTo>
                  <a:lnTo>
                    <a:pt x="1067" y="8529"/>
                  </a:lnTo>
                  <a:lnTo>
                    <a:pt x="475" y="10424"/>
                  </a:lnTo>
                  <a:lnTo>
                    <a:pt x="238" y="12201"/>
                  </a:lnTo>
                  <a:lnTo>
                    <a:pt x="1" y="14334"/>
                  </a:lnTo>
                  <a:lnTo>
                    <a:pt x="1" y="16347"/>
                  </a:lnTo>
                  <a:lnTo>
                    <a:pt x="238" y="18480"/>
                  </a:lnTo>
                  <a:lnTo>
                    <a:pt x="593" y="20493"/>
                  </a:lnTo>
                  <a:lnTo>
                    <a:pt x="1185" y="22389"/>
                  </a:lnTo>
                  <a:lnTo>
                    <a:pt x="1896" y="24165"/>
                  </a:lnTo>
                  <a:lnTo>
                    <a:pt x="2370" y="25350"/>
                  </a:lnTo>
                  <a:lnTo>
                    <a:pt x="2725" y="26535"/>
                  </a:lnTo>
                  <a:lnTo>
                    <a:pt x="3081" y="27719"/>
                  </a:lnTo>
                  <a:lnTo>
                    <a:pt x="3081" y="28311"/>
                  </a:lnTo>
                  <a:lnTo>
                    <a:pt x="3081" y="28904"/>
                  </a:lnTo>
                  <a:lnTo>
                    <a:pt x="3436" y="28904"/>
                  </a:lnTo>
                  <a:lnTo>
                    <a:pt x="3436" y="28785"/>
                  </a:lnTo>
                  <a:lnTo>
                    <a:pt x="5213" y="27956"/>
                  </a:lnTo>
                  <a:lnTo>
                    <a:pt x="6990" y="27245"/>
                  </a:lnTo>
                  <a:lnTo>
                    <a:pt x="10662" y="25824"/>
                  </a:lnTo>
                  <a:lnTo>
                    <a:pt x="12439" y="25113"/>
                  </a:lnTo>
                  <a:lnTo>
                    <a:pt x="14097" y="24165"/>
                  </a:lnTo>
                  <a:lnTo>
                    <a:pt x="14926" y="23692"/>
                  </a:lnTo>
                  <a:lnTo>
                    <a:pt x="15637" y="23099"/>
                  </a:lnTo>
                  <a:lnTo>
                    <a:pt x="16348" y="22389"/>
                  </a:lnTo>
                  <a:lnTo>
                    <a:pt x="17059" y="21678"/>
                  </a:lnTo>
                  <a:lnTo>
                    <a:pt x="17651" y="20967"/>
                  </a:lnTo>
                  <a:lnTo>
                    <a:pt x="18125" y="20138"/>
                  </a:lnTo>
                  <a:lnTo>
                    <a:pt x="18598" y="19309"/>
                  </a:lnTo>
                  <a:lnTo>
                    <a:pt x="18954" y="18361"/>
                  </a:lnTo>
                  <a:lnTo>
                    <a:pt x="19546" y="16584"/>
                  </a:lnTo>
                  <a:lnTo>
                    <a:pt x="19901" y="14689"/>
                  </a:lnTo>
                  <a:lnTo>
                    <a:pt x="20138" y="12675"/>
                  </a:lnTo>
                  <a:lnTo>
                    <a:pt x="20257" y="10543"/>
                  </a:lnTo>
                  <a:lnTo>
                    <a:pt x="20138" y="8411"/>
                  </a:lnTo>
                  <a:lnTo>
                    <a:pt x="20020" y="7345"/>
                  </a:lnTo>
                  <a:lnTo>
                    <a:pt x="19783" y="6397"/>
                  </a:lnTo>
                  <a:lnTo>
                    <a:pt x="19546" y="5449"/>
                  </a:lnTo>
                  <a:lnTo>
                    <a:pt x="19191" y="4739"/>
                  </a:lnTo>
                  <a:lnTo>
                    <a:pt x="18835" y="3909"/>
                  </a:lnTo>
                  <a:lnTo>
                    <a:pt x="18362" y="3199"/>
                  </a:lnTo>
                  <a:lnTo>
                    <a:pt x="17769" y="2488"/>
                  </a:lnTo>
                  <a:lnTo>
                    <a:pt x="17177" y="1777"/>
                  </a:lnTo>
                  <a:lnTo>
                    <a:pt x="16466" y="1303"/>
                  </a:lnTo>
                  <a:lnTo>
                    <a:pt x="15756" y="829"/>
                  </a:lnTo>
                  <a:lnTo>
                    <a:pt x="14926" y="474"/>
                  </a:lnTo>
                  <a:lnTo>
                    <a:pt x="13979" y="237"/>
                  </a:lnTo>
                  <a:lnTo>
                    <a:pt x="13031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3"/>
            <p:cNvSpPr/>
            <p:nvPr/>
          </p:nvSpPr>
          <p:spPr>
            <a:xfrm>
              <a:off x="5653450" y="3661525"/>
              <a:ext cx="503475" cy="1154975"/>
            </a:xfrm>
            <a:custGeom>
              <a:avLst/>
              <a:gdLst/>
              <a:ahLst/>
              <a:cxnLst/>
              <a:rect l="l" t="t" r="r" b="b"/>
              <a:pathLst>
                <a:path w="20139" h="46199" extrusionOk="0">
                  <a:moveTo>
                    <a:pt x="13860" y="0"/>
                  </a:moveTo>
                  <a:lnTo>
                    <a:pt x="13860" y="118"/>
                  </a:lnTo>
                  <a:lnTo>
                    <a:pt x="13979" y="1658"/>
                  </a:lnTo>
                  <a:lnTo>
                    <a:pt x="14097" y="3198"/>
                  </a:lnTo>
                  <a:lnTo>
                    <a:pt x="14097" y="4857"/>
                  </a:lnTo>
                  <a:lnTo>
                    <a:pt x="13979" y="6397"/>
                  </a:lnTo>
                  <a:lnTo>
                    <a:pt x="12202" y="10306"/>
                  </a:lnTo>
                  <a:lnTo>
                    <a:pt x="10543" y="14096"/>
                  </a:lnTo>
                  <a:lnTo>
                    <a:pt x="10425" y="13030"/>
                  </a:lnTo>
                  <a:lnTo>
                    <a:pt x="10306" y="12083"/>
                  </a:lnTo>
                  <a:lnTo>
                    <a:pt x="9714" y="9950"/>
                  </a:lnTo>
                  <a:lnTo>
                    <a:pt x="9003" y="7937"/>
                  </a:lnTo>
                  <a:lnTo>
                    <a:pt x="8174" y="6041"/>
                  </a:lnTo>
                  <a:lnTo>
                    <a:pt x="8056" y="6041"/>
                  </a:lnTo>
                  <a:lnTo>
                    <a:pt x="8056" y="6160"/>
                  </a:lnTo>
                  <a:lnTo>
                    <a:pt x="8766" y="8647"/>
                  </a:lnTo>
                  <a:lnTo>
                    <a:pt x="9477" y="11253"/>
                  </a:lnTo>
                  <a:lnTo>
                    <a:pt x="9714" y="13386"/>
                  </a:lnTo>
                  <a:lnTo>
                    <a:pt x="9951" y="15518"/>
                  </a:lnTo>
                  <a:lnTo>
                    <a:pt x="8648" y="18953"/>
                  </a:lnTo>
                  <a:lnTo>
                    <a:pt x="7345" y="22388"/>
                  </a:lnTo>
                  <a:lnTo>
                    <a:pt x="5331" y="28311"/>
                  </a:lnTo>
                  <a:lnTo>
                    <a:pt x="3436" y="34234"/>
                  </a:lnTo>
                  <a:lnTo>
                    <a:pt x="1541" y="40275"/>
                  </a:lnTo>
                  <a:lnTo>
                    <a:pt x="711" y="43118"/>
                  </a:lnTo>
                  <a:lnTo>
                    <a:pt x="1" y="45961"/>
                  </a:lnTo>
                  <a:lnTo>
                    <a:pt x="1" y="46080"/>
                  </a:lnTo>
                  <a:lnTo>
                    <a:pt x="119" y="46198"/>
                  </a:lnTo>
                  <a:lnTo>
                    <a:pt x="238" y="46198"/>
                  </a:lnTo>
                  <a:lnTo>
                    <a:pt x="356" y="46080"/>
                  </a:lnTo>
                  <a:lnTo>
                    <a:pt x="830" y="44540"/>
                  </a:lnTo>
                  <a:lnTo>
                    <a:pt x="1304" y="43118"/>
                  </a:lnTo>
                  <a:lnTo>
                    <a:pt x="2251" y="40038"/>
                  </a:lnTo>
                  <a:lnTo>
                    <a:pt x="4028" y="34471"/>
                  </a:lnTo>
                  <a:lnTo>
                    <a:pt x="5923" y="28667"/>
                  </a:lnTo>
                  <a:lnTo>
                    <a:pt x="7937" y="22981"/>
                  </a:lnTo>
                  <a:lnTo>
                    <a:pt x="9003" y="19901"/>
                  </a:lnTo>
                  <a:lnTo>
                    <a:pt x="11491" y="17887"/>
                  </a:lnTo>
                  <a:lnTo>
                    <a:pt x="12794" y="16939"/>
                  </a:lnTo>
                  <a:lnTo>
                    <a:pt x="14097" y="15992"/>
                  </a:lnTo>
                  <a:lnTo>
                    <a:pt x="15400" y="15162"/>
                  </a:lnTo>
                  <a:lnTo>
                    <a:pt x="16821" y="14452"/>
                  </a:lnTo>
                  <a:lnTo>
                    <a:pt x="18361" y="13859"/>
                  </a:lnTo>
                  <a:lnTo>
                    <a:pt x="19901" y="13267"/>
                  </a:lnTo>
                  <a:lnTo>
                    <a:pt x="19901" y="13149"/>
                  </a:lnTo>
                  <a:lnTo>
                    <a:pt x="19783" y="13149"/>
                  </a:lnTo>
                  <a:lnTo>
                    <a:pt x="18480" y="13504"/>
                  </a:lnTo>
                  <a:lnTo>
                    <a:pt x="17058" y="13978"/>
                  </a:lnTo>
                  <a:lnTo>
                    <a:pt x="15637" y="14570"/>
                  </a:lnTo>
                  <a:lnTo>
                    <a:pt x="14334" y="15162"/>
                  </a:lnTo>
                  <a:lnTo>
                    <a:pt x="13031" y="15873"/>
                  </a:lnTo>
                  <a:lnTo>
                    <a:pt x="11846" y="16702"/>
                  </a:lnTo>
                  <a:lnTo>
                    <a:pt x="10662" y="17650"/>
                  </a:lnTo>
                  <a:lnTo>
                    <a:pt x="9596" y="18598"/>
                  </a:lnTo>
                  <a:lnTo>
                    <a:pt x="11017" y="14926"/>
                  </a:lnTo>
                  <a:lnTo>
                    <a:pt x="12557" y="11253"/>
                  </a:lnTo>
                  <a:lnTo>
                    <a:pt x="14215" y="9713"/>
                  </a:lnTo>
                  <a:lnTo>
                    <a:pt x="16111" y="8410"/>
                  </a:lnTo>
                  <a:lnTo>
                    <a:pt x="18006" y="7226"/>
                  </a:lnTo>
                  <a:lnTo>
                    <a:pt x="20138" y="6160"/>
                  </a:lnTo>
                  <a:lnTo>
                    <a:pt x="20020" y="6041"/>
                  </a:lnTo>
                  <a:lnTo>
                    <a:pt x="18124" y="6752"/>
                  </a:lnTo>
                  <a:lnTo>
                    <a:pt x="16348" y="7700"/>
                  </a:lnTo>
                  <a:lnTo>
                    <a:pt x="14571" y="8884"/>
                  </a:lnTo>
                  <a:lnTo>
                    <a:pt x="13031" y="10069"/>
                  </a:lnTo>
                  <a:lnTo>
                    <a:pt x="15282" y="5094"/>
                  </a:lnTo>
                  <a:lnTo>
                    <a:pt x="17651" y="237"/>
                  </a:lnTo>
                  <a:lnTo>
                    <a:pt x="17769" y="118"/>
                  </a:lnTo>
                  <a:lnTo>
                    <a:pt x="17651" y="0"/>
                  </a:lnTo>
                  <a:lnTo>
                    <a:pt x="17532" y="0"/>
                  </a:lnTo>
                  <a:lnTo>
                    <a:pt x="17414" y="118"/>
                  </a:lnTo>
                  <a:lnTo>
                    <a:pt x="15874" y="2843"/>
                  </a:lnTo>
                  <a:lnTo>
                    <a:pt x="14452" y="5686"/>
                  </a:lnTo>
                  <a:lnTo>
                    <a:pt x="14452" y="4264"/>
                  </a:lnTo>
                  <a:lnTo>
                    <a:pt x="14334" y="2843"/>
                  </a:lnTo>
                  <a:lnTo>
                    <a:pt x="14215" y="1421"/>
                  </a:lnTo>
                  <a:lnTo>
                    <a:pt x="1397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3"/>
            <p:cNvSpPr/>
            <p:nvPr/>
          </p:nvSpPr>
          <p:spPr>
            <a:xfrm>
              <a:off x="5872600" y="3747400"/>
              <a:ext cx="44450" cy="100700"/>
            </a:xfrm>
            <a:custGeom>
              <a:avLst/>
              <a:gdLst/>
              <a:ahLst/>
              <a:cxnLst/>
              <a:rect l="l" t="t" r="r" b="b"/>
              <a:pathLst>
                <a:path w="1778" h="4028" extrusionOk="0">
                  <a:moveTo>
                    <a:pt x="0" y="0"/>
                  </a:moveTo>
                  <a:lnTo>
                    <a:pt x="0" y="119"/>
                  </a:lnTo>
                  <a:lnTo>
                    <a:pt x="948" y="2014"/>
                  </a:lnTo>
                  <a:lnTo>
                    <a:pt x="1777" y="4028"/>
                  </a:lnTo>
                  <a:lnTo>
                    <a:pt x="1540" y="2962"/>
                  </a:lnTo>
                  <a:lnTo>
                    <a:pt x="1185" y="1896"/>
                  </a:lnTo>
                  <a:lnTo>
                    <a:pt x="711" y="948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3"/>
            <p:cNvSpPr/>
            <p:nvPr/>
          </p:nvSpPr>
          <p:spPr>
            <a:xfrm>
              <a:off x="6073975" y="3945800"/>
              <a:ext cx="103675" cy="38525"/>
            </a:xfrm>
            <a:custGeom>
              <a:avLst/>
              <a:gdLst/>
              <a:ahLst/>
              <a:cxnLst/>
              <a:rect l="l" t="t" r="r" b="b"/>
              <a:pathLst>
                <a:path w="4147" h="1541" extrusionOk="0">
                  <a:moveTo>
                    <a:pt x="4028" y="1"/>
                  </a:moveTo>
                  <a:lnTo>
                    <a:pt x="3080" y="238"/>
                  </a:lnTo>
                  <a:lnTo>
                    <a:pt x="2014" y="475"/>
                  </a:lnTo>
                  <a:lnTo>
                    <a:pt x="1067" y="830"/>
                  </a:lnTo>
                  <a:lnTo>
                    <a:pt x="119" y="1304"/>
                  </a:lnTo>
                  <a:lnTo>
                    <a:pt x="0" y="1422"/>
                  </a:lnTo>
                  <a:lnTo>
                    <a:pt x="119" y="1541"/>
                  </a:lnTo>
                  <a:lnTo>
                    <a:pt x="2133" y="830"/>
                  </a:lnTo>
                  <a:lnTo>
                    <a:pt x="4028" y="119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3"/>
            <p:cNvSpPr/>
            <p:nvPr/>
          </p:nvSpPr>
          <p:spPr>
            <a:xfrm>
              <a:off x="6130250" y="3682250"/>
              <a:ext cx="35550" cy="20750"/>
            </a:xfrm>
            <a:custGeom>
              <a:avLst/>
              <a:gdLst/>
              <a:ahLst/>
              <a:cxnLst/>
              <a:rect l="l" t="t" r="r" b="b"/>
              <a:pathLst>
                <a:path w="1422" h="830" extrusionOk="0">
                  <a:moveTo>
                    <a:pt x="1303" y="0"/>
                  </a:moveTo>
                  <a:lnTo>
                    <a:pt x="711" y="356"/>
                  </a:lnTo>
                  <a:lnTo>
                    <a:pt x="119" y="711"/>
                  </a:lnTo>
                  <a:lnTo>
                    <a:pt x="0" y="829"/>
                  </a:lnTo>
                  <a:lnTo>
                    <a:pt x="119" y="829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3"/>
            <p:cNvSpPr/>
            <p:nvPr/>
          </p:nvSpPr>
          <p:spPr>
            <a:xfrm>
              <a:off x="5123350" y="3614125"/>
              <a:ext cx="595275" cy="678200"/>
            </a:xfrm>
            <a:custGeom>
              <a:avLst/>
              <a:gdLst/>
              <a:ahLst/>
              <a:cxnLst/>
              <a:rect l="l" t="t" r="r" b="b"/>
              <a:pathLst>
                <a:path w="23811" h="27128" extrusionOk="0">
                  <a:moveTo>
                    <a:pt x="6871" y="1"/>
                  </a:moveTo>
                  <a:lnTo>
                    <a:pt x="5924" y="119"/>
                  </a:lnTo>
                  <a:lnTo>
                    <a:pt x="4976" y="238"/>
                  </a:lnTo>
                  <a:lnTo>
                    <a:pt x="4265" y="475"/>
                  </a:lnTo>
                  <a:lnTo>
                    <a:pt x="3555" y="830"/>
                  </a:lnTo>
                  <a:lnTo>
                    <a:pt x="2844" y="1304"/>
                  </a:lnTo>
                  <a:lnTo>
                    <a:pt x="2252" y="1778"/>
                  </a:lnTo>
                  <a:lnTo>
                    <a:pt x="1778" y="2370"/>
                  </a:lnTo>
                  <a:lnTo>
                    <a:pt x="1304" y="3081"/>
                  </a:lnTo>
                  <a:lnTo>
                    <a:pt x="949" y="3791"/>
                  </a:lnTo>
                  <a:lnTo>
                    <a:pt x="593" y="4502"/>
                  </a:lnTo>
                  <a:lnTo>
                    <a:pt x="356" y="5568"/>
                  </a:lnTo>
                  <a:lnTo>
                    <a:pt x="119" y="6634"/>
                  </a:lnTo>
                  <a:lnTo>
                    <a:pt x="1" y="7819"/>
                  </a:lnTo>
                  <a:lnTo>
                    <a:pt x="1" y="8885"/>
                  </a:lnTo>
                  <a:lnTo>
                    <a:pt x="238" y="11136"/>
                  </a:lnTo>
                  <a:lnTo>
                    <a:pt x="475" y="13386"/>
                  </a:lnTo>
                  <a:lnTo>
                    <a:pt x="949" y="15282"/>
                  </a:lnTo>
                  <a:lnTo>
                    <a:pt x="1659" y="17177"/>
                  </a:lnTo>
                  <a:lnTo>
                    <a:pt x="2489" y="18954"/>
                  </a:lnTo>
                  <a:lnTo>
                    <a:pt x="3673" y="20612"/>
                  </a:lnTo>
                  <a:lnTo>
                    <a:pt x="4384" y="21323"/>
                  </a:lnTo>
                  <a:lnTo>
                    <a:pt x="4976" y="21915"/>
                  </a:lnTo>
                  <a:lnTo>
                    <a:pt x="5805" y="22507"/>
                  </a:lnTo>
                  <a:lnTo>
                    <a:pt x="6516" y="22981"/>
                  </a:lnTo>
                  <a:lnTo>
                    <a:pt x="8174" y="23692"/>
                  </a:lnTo>
                  <a:lnTo>
                    <a:pt x="10070" y="24403"/>
                  </a:lnTo>
                  <a:lnTo>
                    <a:pt x="19665" y="27127"/>
                  </a:lnTo>
                  <a:lnTo>
                    <a:pt x="20020" y="26772"/>
                  </a:lnTo>
                  <a:lnTo>
                    <a:pt x="20612" y="25469"/>
                  </a:lnTo>
                  <a:lnTo>
                    <a:pt x="21560" y="23692"/>
                  </a:lnTo>
                  <a:lnTo>
                    <a:pt x="22389" y="21323"/>
                  </a:lnTo>
                  <a:lnTo>
                    <a:pt x="23218" y="18835"/>
                  </a:lnTo>
                  <a:lnTo>
                    <a:pt x="23455" y="17532"/>
                  </a:lnTo>
                  <a:lnTo>
                    <a:pt x="23692" y="16229"/>
                  </a:lnTo>
                  <a:lnTo>
                    <a:pt x="23811" y="14926"/>
                  </a:lnTo>
                  <a:lnTo>
                    <a:pt x="23811" y="13742"/>
                  </a:lnTo>
                  <a:lnTo>
                    <a:pt x="23692" y="12557"/>
                  </a:lnTo>
                  <a:lnTo>
                    <a:pt x="23455" y="11491"/>
                  </a:lnTo>
                  <a:lnTo>
                    <a:pt x="22626" y="9714"/>
                  </a:lnTo>
                  <a:lnTo>
                    <a:pt x="21678" y="8056"/>
                  </a:lnTo>
                  <a:lnTo>
                    <a:pt x="20494" y="6516"/>
                  </a:lnTo>
                  <a:lnTo>
                    <a:pt x="19191" y="5094"/>
                  </a:lnTo>
                  <a:lnTo>
                    <a:pt x="17651" y="3791"/>
                  </a:lnTo>
                  <a:lnTo>
                    <a:pt x="16111" y="2725"/>
                  </a:lnTo>
                  <a:lnTo>
                    <a:pt x="14334" y="1896"/>
                  </a:lnTo>
                  <a:lnTo>
                    <a:pt x="12557" y="1185"/>
                  </a:lnTo>
                  <a:lnTo>
                    <a:pt x="10780" y="593"/>
                  </a:lnTo>
                  <a:lnTo>
                    <a:pt x="8767" y="238"/>
                  </a:lnTo>
                  <a:lnTo>
                    <a:pt x="7819" y="119"/>
                  </a:lnTo>
                  <a:lnTo>
                    <a:pt x="6871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3"/>
            <p:cNvSpPr/>
            <p:nvPr/>
          </p:nvSpPr>
          <p:spPr>
            <a:xfrm>
              <a:off x="5256625" y="3774050"/>
              <a:ext cx="476800" cy="1075025"/>
            </a:xfrm>
            <a:custGeom>
              <a:avLst/>
              <a:gdLst/>
              <a:ahLst/>
              <a:cxnLst/>
              <a:rect l="l" t="t" r="r" b="b"/>
              <a:pathLst>
                <a:path w="19072" h="43001" extrusionOk="0">
                  <a:moveTo>
                    <a:pt x="474" y="0"/>
                  </a:moveTo>
                  <a:lnTo>
                    <a:pt x="356" y="119"/>
                  </a:lnTo>
                  <a:lnTo>
                    <a:pt x="356" y="237"/>
                  </a:lnTo>
                  <a:lnTo>
                    <a:pt x="948" y="711"/>
                  </a:lnTo>
                  <a:lnTo>
                    <a:pt x="1540" y="1185"/>
                  </a:lnTo>
                  <a:lnTo>
                    <a:pt x="3080" y="2014"/>
                  </a:lnTo>
                  <a:lnTo>
                    <a:pt x="4620" y="2725"/>
                  </a:lnTo>
                  <a:lnTo>
                    <a:pt x="6160" y="3199"/>
                  </a:lnTo>
                  <a:lnTo>
                    <a:pt x="8411" y="7582"/>
                  </a:lnTo>
                  <a:lnTo>
                    <a:pt x="10543" y="12083"/>
                  </a:lnTo>
                  <a:lnTo>
                    <a:pt x="8529" y="11254"/>
                  </a:lnTo>
                  <a:lnTo>
                    <a:pt x="6397" y="10543"/>
                  </a:lnTo>
                  <a:lnTo>
                    <a:pt x="3199" y="9477"/>
                  </a:lnTo>
                  <a:lnTo>
                    <a:pt x="119" y="8055"/>
                  </a:lnTo>
                  <a:lnTo>
                    <a:pt x="0" y="8174"/>
                  </a:lnTo>
                  <a:lnTo>
                    <a:pt x="1185" y="9003"/>
                  </a:lnTo>
                  <a:lnTo>
                    <a:pt x="2488" y="9714"/>
                  </a:lnTo>
                  <a:lnTo>
                    <a:pt x="3791" y="10306"/>
                  </a:lnTo>
                  <a:lnTo>
                    <a:pt x="5213" y="10780"/>
                  </a:lnTo>
                  <a:lnTo>
                    <a:pt x="8056" y="11728"/>
                  </a:lnTo>
                  <a:lnTo>
                    <a:pt x="10898" y="12675"/>
                  </a:lnTo>
                  <a:lnTo>
                    <a:pt x="12557" y="16821"/>
                  </a:lnTo>
                  <a:lnTo>
                    <a:pt x="13978" y="20849"/>
                  </a:lnTo>
                  <a:lnTo>
                    <a:pt x="14926" y="23573"/>
                  </a:lnTo>
                  <a:lnTo>
                    <a:pt x="15637" y="26298"/>
                  </a:lnTo>
                  <a:lnTo>
                    <a:pt x="16347" y="29022"/>
                  </a:lnTo>
                  <a:lnTo>
                    <a:pt x="16940" y="31747"/>
                  </a:lnTo>
                  <a:lnTo>
                    <a:pt x="17532" y="34590"/>
                  </a:lnTo>
                  <a:lnTo>
                    <a:pt x="18006" y="37314"/>
                  </a:lnTo>
                  <a:lnTo>
                    <a:pt x="18480" y="40157"/>
                  </a:lnTo>
                  <a:lnTo>
                    <a:pt x="18835" y="42882"/>
                  </a:lnTo>
                  <a:lnTo>
                    <a:pt x="18835" y="43000"/>
                  </a:lnTo>
                  <a:lnTo>
                    <a:pt x="19072" y="43000"/>
                  </a:lnTo>
                  <a:lnTo>
                    <a:pt x="19072" y="42882"/>
                  </a:lnTo>
                  <a:lnTo>
                    <a:pt x="18835" y="40039"/>
                  </a:lnTo>
                  <a:lnTo>
                    <a:pt x="18598" y="37196"/>
                  </a:lnTo>
                  <a:lnTo>
                    <a:pt x="18243" y="34471"/>
                  </a:lnTo>
                  <a:lnTo>
                    <a:pt x="17650" y="31628"/>
                  </a:lnTo>
                  <a:lnTo>
                    <a:pt x="17058" y="28785"/>
                  </a:lnTo>
                  <a:lnTo>
                    <a:pt x="16466" y="26061"/>
                  </a:lnTo>
                  <a:lnTo>
                    <a:pt x="15637" y="23336"/>
                  </a:lnTo>
                  <a:lnTo>
                    <a:pt x="14808" y="20612"/>
                  </a:lnTo>
                  <a:lnTo>
                    <a:pt x="13268" y="16466"/>
                  </a:lnTo>
                  <a:lnTo>
                    <a:pt x="13741" y="15044"/>
                  </a:lnTo>
                  <a:lnTo>
                    <a:pt x="14215" y="13623"/>
                  </a:lnTo>
                  <a:lnTo>
                    <a:pt x="14452" y="12201"/>
                  </a:lnTo>
                  <a:lnTo>
                    <a:pt x="14689" y="10780"/>
                  </a:lnTo>
                  <a:lnTo>
                    <a:pt x="14808" y="9358"/>
                  </a:lnTo>
                  <a:lnTo>
                    <a:pt x="14926" y="7937"/>
                  </a:lnTo>
                  <a:lnTo>
                    <a:pt x="14808" y="6515"/>
                  </a:lnTo>
                  <a:lnTo>
                    <a:pt x="14689" y="5094"/>
                  </a:lnTo>
                  <a:lnTo>
                    <a:pt x="14571" y="4976"/>
                  </a:lnTo>
                  <a:lnTo>
                    <a:pt x="14571" y="5094"/>
                  </a:lnTo>
                  <a:lnTo>
                    <a:pt x="14571" y="6634"/>
                  </a:lnTo>
                  <a:lnTo>
                    <a:pt x="14571" y="8174"/>
                  </a:lnTo>
                  <a:lnTo>
                    <a:pt x="14334" y="9714"/>
                  </a:lnTo>
                  <a:lnTo>
                    <a:pt x="14097" y="11254"/>
                  </a:lnTo>
                  <a:lnTo>
                    <a:pt x="13505" y="13386"/>
                  </a:lnTo>
                  <a:lnTo>
                    <a:pt x="12912" y="15400"/>
                  </a:lnTo>
                  <a:lnTo>
                    <a:pt x="11491" y="11965"/>
                  </a:lnTo>
                  <a:lnTo>
                    <a:pt x="9832" y="8529"/>
                  </a:lnTo>
                  <a:lnTo>
                    <a:pt x="10069" y="6634"/>
                  </a:lnTo>
                  <a:lnTo>
                    <a:pt x="10188" y="4739"/>
                  </a:lnTo>
                  <a:lnTo>
                    <a:pt x="10188" y="2725"/>
                  </a:lnTo>
                  <a:lnTo>
                    <a:pt x="9951" y="830"/>
                  </a:lnTo>
                  <a:lnTo>
                    <a:pt x="9832" y="830"/>
                  </a:lnTo>
                  <a:lnTo>
                    <a:pt x="9832" y="2606"/>
                  </a:lnTo>
                  <a:lnTo>
                    <a:pt x="9832" y="4383"/>
                  </a:lnTo>
                  <a:lnTo>
                    <a:pt x="9714" y="6160"/>
                  </a:lnTo>
                  <a:lnTo>
                    <a:pt x="9477" y="7819"/>
                  </a:lnTo>
                  <a:lnTo>
                    <a:pt x="8411" y="5923"/>
                  </a:lnTo>
                  <a:lnTo>
                    <a:pt x="7345" y="3909"/>
                  </a:lnTo>
                  <a:lnTo>
                    <a:pt x="6160" y="2014"/>
                  </a:lnTo>
                  <a:lnTo>
                    <a:pt x="4976" y="237"/>
                  </a:lnTo>
                  <a:lnTo>
                    <a:pt x="4857" y="119"/>
                  </a:lnTo>
                  <a:lnTo>
                    <a:pt x="4739" y="119"/>
                  </a:lnTo>
                  <a:lnTo>
                    <a:pt x="4620" y="237"/>
                  </a:lnTo>
                  <a:lnTo>
                    <a:pt x="4620" y="474"/>
                  </a:lnTo>
                  <a:lnTo>
                    <a:pt x="5923" y="2843"/>
                  </a:lnTo>
                  <a:lnTo>
                    <a:pt x="5923" y="2843"/>
                  </a:lnTo>
                  <a:lnTo>
                    <a:pt x="3080" y="1540"/>
                  </a:lnTo>
                  <a:lnTo>
                    <a:pt x="1777" y="83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3"/>
            <p:cNvSpPr/>
            <p:nvPr/>
          </p:nvSpPr>
          <p:spPr>
            <a:xfrm>
              <a:off x="5179625" y="3901400"/>
              <a:ext cx="148100" cy="62200"/>
            </a:xfrm>
            <a:custGeom>
              <a:avLst/>
              <a:gdLst/>
              <a:ahLst/>
              <a:cxnLst/>
              <a:rect l="l" t="t" r="r" b="b"/>
              <a:pathLst>
                <a:path w="5924" h="2488" extrusionOk="0">
                  <a:moveTo>
                    <a:pt x="1" y="0"/>
                  </a:moveTo>
                  <a:lnTo>
                    <a:pt x="119" y="118"/>
                  </a:lnTo>
                  <a:lnTo>
                    <a:pt x="711" y="592"/>
                  </a:lnTo>
                  <a:lnTo>
                    <a:pt x="1422" y="948"/>
                  </a:lnTo>
                  <a:lnTo>
                    <a:pt x="2844" y="1658"/>
                  </a:lnTo>
                  <a:lnTo>
                    <a:pt x="4384" y="2132"/>
                  </a:lnTo>
                  <a:lnTo>
                    <a:pt x="5923" y="2488"/>
                  </a:lnTo>
                  <a:lnTo>
                    <a:pt x="5923" y="2369"/>
                  </a:lnTo>
                  <a:lnTo>
                    <a:pt x="4502" y="1777"/>
                  </a:lnTo>
                  <a:lnTo>
                    <a:pt x="3080" y="1185"/>
                  </a:lnTo>
                  <a:lnTo>
                    <a:pt x="1659" y="59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3"/>
            <p:cNvSpPr/>
            <p:nvPr/>
          </p:nvSpPr>
          <p:spPr>
            <a:xfrm>
              <a:off x="5582375" y="3791825"/>
              <a:ext cx="20750" cy="142175"/>
            </a:xfrm>
            <a:custGeom>
              <a:avLst/>
              <a:gdLst/>
              <a:ahLst/>
              <a:cxnLst/>
              <a:rect l="l" t="t" r="r" b="b"/>
              <a:pathLst>
                <a:path w="830" h="5687" extrusionOk="0">
                  <a:moveTo>
                    <a:pt x="119" y="0"/>
                  </a:moveTo>
                  <a:lnTo>
                    <a:pt x="1" y="119"/>
                  </a:lnTo>
                  <a:lnTo>
                    <a:pt x="238" y="1540"/>
                  </a:lnTo>
                  <a:lnTo>
                    <a:pt x="356" y="2843"/>
                  </a:lnTo>
                  <a:lnTo>
                    <a:pt x="475" y="5686"/>
                  </a:lnTo>
                  <a:lnTo>
                    <a:pt x="593" y="5686"/>
                  </a:lnTo>
                  <a:lnTo>
                    <a:pt x="711" y="4975"/>
                  </a:lnTo>
                  <a:lnTo>
                    <a:pt x="830" y="4265"/>
                  </a:lnTo>
                  <a:lnTo>
                    <a:pt x="830" y="2843"/>
                  </a:lnTo>
                  <a:lnTo>
                    <a:pt x="593" y="1422"/>
                  </a:lnTo>
                  <a:lnTo>
                    <a:pt x="238" y="11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3"/>
            <p:cNvSpPr/>
            <p:nvPr/>
          </p:nvSpPr>
          <p:spPr>
            <a:xfrm>
              <a:off x="5375075" y="3691125"/>
              <a:ext cx="26675" cy="77025"/>
            </a:xfrm>
            <a:custGeom>
              <a:avLst/>
              <a:gdLst/>
              <a:ahLst/>
              <a:cxnLst/>
              <a:rect l="l" t="t" r="r" b="b"/>
              <a:pathLst>
                <a:path w="1067" h="3081" extrusionOk="0">
                  <a:moveTo>
                    <a:pt x="1" y="1"/>
                  </a:moveTo>
                  <a:lnTo>
                    <a:pt x="1" y="119"/>
                  </a:lnTo>
                  <a:lnTo>
                    <a:pt x="475" y="1541"/>
                  </a:lnTo>
                  <a:lnTo>
                    <a:pt x="948" y="3080"/>
                  </a:lnTo>
                  <a:lnTo>
                    <a:pt x="1067" y="3080"/>
                  </a:lnTo>
                  <a:lnTo>
                    <a:pt x="1067" y="2251"/>
                  </a:lnTo>
                  <a:lnTo>
                    <a:pt x="948" y="1422"/>
                  </a:lnTo>
                  <a:lnTo>
                    <a:pt x="593" y="711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3"/>
            <p:cNvSpPr/>
            <p:nvPr/>
          </p:nvSpPr>
          <p:spPr>
            <a:xfrm>
              <a:off x="5801525" y="4176800"/>
              <a:ext cx="541950" cy="340600"/>
            </a:xfrm>
            <a:custGeom>
              <a:avLst/>
              <a:gdLst/>
              <a:ahLst/>
              <a:cxnLst/>
              <a:rect l="l" t="t" r="r" b="b"/>
              <a:pathLst>
                <a:path w="21678" h="13624" extrusionOk="0">
                  <a:moveTo>
                    <a:pt x="16821" y="0"/>
                  </a:moveTo>
                  <a:lnTo>
                    <a:pt x="15163" y="119"/>
                  </a:lnTo>
                  <a:lnTo>
                    <a:pt x="13505" y="356"/>
                  </a:lnTo>
                  <a:lnTo>
                    <a:pt x="11846" y="711"/>
                  </a:lnTo>
                  <a:lnTo>
                    <a:pt x="9003" y="1304"/>
                  </a:lnTo>
                  <a:lnTo>
                    <a:pt x="7582" y="1777"/>
                  </a:lnTo>
                  <a:lnTo>
                    <a:pt x="6279" y="2488"/>
                  </a:lnTo>
                  <a:lnTo>
                    <a:pt x="5213" y="3199"/>
                  </a:lnTo>
                  <a:lnTo>
                    <a:pt x="4265" y="3910"/>
                  </a:lnTo>
                  <a:lnTo>
                    <a:pt x="3554" y="4857"/>
                  </a:lnTo>
                  <a:lnTo>
                    <a:pt x="2843" y="5686"/>
                  </a:lnTo>
                  <a:lnTo>
                    <a:pt x="2133" y="6634"/>
                  </a:lnTo>
                  <a:lnTo>
                    <a:pt x="1659" y="7463"/>
                  </a:lnTo>
                  <a:lnTo>
                    <a:pt x="948" y="9240"/>
                  </a:lnTo>
                  <a:lnTo>
                    <a:pt x="356" y="10899"/>
                  </a:lnTo>
                  <a:lnTo>
                    <a:pt x="119" y="12202"/>
                  </a:lnTo>
                  <a:lnTo>
                    <a:pt x="0" y="13149"/>
                  </a:lnTo>
                  <a:lnTo>
                    <a:pt x="119" y="13386"/>
                  </a:lnTo>
                  <a:lnTo>
                    <a:pt x="3791" y="13268"/>
                  </a:lnTo>
                  <a:lnTo>
                    <a:pt x="7463" y="13268"/>
                  </a:lnTo>
                  <a:lnTo>
                    <a:pt x="10898" y="13505"/>
                  </a:lnTo>
                  <a:lnTo>
                    <a:pt x="14334" y="13623"/>
                  </a:lnTo>
                  <a:lnTo>
                    <a:pt x="15044" y="13505"/>
                  </a:lnTo>
                  <a:lnTo>
                    <a:pt x="15637" y="13386"/>
                  </a:lnTo>
                  <a:lnTo>
                    <a:pt x="16229" y="13149"/>
                  </a:lnTo>
                  <a:lnTo>
                    <a:pt x="16821" y="12912"/>
                  </a:lnTo>
                  <a:lnTo>
                    <a:pt x="17769" y="12083"/>
                  </a:lnTo>
                  <a:lnTo>
                    <a:pt x="18717" y="11135"/>
                  </a:lnTo>
                  <a:lnTo>
                    <a:pt x="19427" y="10069"/>
                  </a:lnTo>
                  <a:lnTo>
                    <a:pt x="20138" y="8766"/>
                  </a:lnTo>
                  <a:lnTo>
                    <a:pt x="20612" y="7582"/>
                  </a:lnTo>
                  <a:lnTo>
                    <a:pt x="21086" y="6397"/>
                  </a:lnTo>
                  <a:lnTo>
                    <a:pt x="21441" y="5331"/>
                  </a:lnTo>
                  <a:lnTo>
                    <a:pt x="21560" y="4146"/>
                  </a:lnTo>
                  <a:lnTo>
                    <a:pt x="21678" y="2843"/>
                  </a:lnTo>
                  <a:lnTo>
                    <a:pt x="21560" y="2251"/>
                  </a:lnTo>
                  <a:lnTo>
                    <a:pt x="21441" y="1777"/>
                  </a:lnTo>
                  <a:lnTo>
                    <a:pt x="21204" y="1304"/>
                  </a:lnTo>
                  <a:lnTo>
                    <a:pt x="20967" y="948"/>
                  </a:lnTo>
                  <a:lnTo>
                    <a:pt x="20612" y="593"/>
                  </a:lnTo>
                  <a:lnTo>
                    <a:pt x="20257" y="356"/>
                  </a:lnTo>
                  <a:lnTo>
                    <a:pt x="19427" y="119"/>
                  </a:lnTo>
                  <a:lnTo>
                    <a:pt x="18480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3"/>
            <p:cNvSpPr/>
            <p:nvPr/>
          </p:nvSpPr>
          <p:spPr>
            <a:xfrm>
              <a:off x="5656425" y="4209375"/>
              <a:ext cx="613025" cy="663375"/>
            </a:xfrm>
            <a:custGeom>
              <a:avLst/>
              <a:gdLst/>
              <a:ahLst/>
              <a:cxnLst/>
              <a:rect l="l" t="t" r="r" b="b"/>
              <a:pathLst>
                <a:path w="24521" h="26535" extrusionOk="0">
                  <a:moveTo>
                    <a:pt x="23099" y="1"/>
                  </a:moveTo>
                  <a:lnTo>
                    <a:pt x="22151" y="474"/>
                  </a:lnTo>
                  <a:lnTo>
                    <a:pt x="21204" y="1185"/>
                  </a:lnTo>
                  <a:lnTo>
                    <a:pt x="20375" y="1896"/>
                  </a:lnTo>
                  <a:lnTo>
                    <a:pt x="19664" y="2843"/>
                  </a:lnTo>
                  <a:lnTo>
                    <a:pt x="16939" y="3673"/>
                  </a:lnTo>
                  <a:lnTo>
                    <a:pt x="14333" y="4739"/>
                  </a:lnTo>
                  <a:lnTo>
                    <a:pt x="12556" y="5568"/>
                  </a:lnTo>
                  <a:lnTo>
                    <a:pt x="10898" y="6516"/>
                  </a:lnTo>
                  <a:lnTo>
                    <a:pt x="10898" y="6516"/>
                  </a:lnTo>
                  <a:lnTo>
                    <a:pt x="11490" y="5450"/>
                  </a:lnTo>
                  <a:lnTo>
                    <a:pt x="12201" y="4383"/>
                  </a:lnTo>
                  <a:lnTo>
                    <a:pt x="12793" y="3673"/>
                  </a:lnTo>
                  <a:lnTo>
                    <a:pt x="13504" y="3080"/>
                  </a:lnTo>
                  <a:lnTo>
                    <a:pt x="15044" y="2014"/>
                  </a:lnTo>
                  <a:lnTo>
                    <a:pt x="15044" y="1896"/>
                  </a:lnTo>
                  <a:lnTo>
                    <a:pt x="14926" y="1896"/>
                  </a:lnTo>
                  <a:lnTo>
                    <a:pt x="14096" y="2251"/>
                  </a:lnTo>
                  <a:lnTo>
                    <a:pt x="13386" y="2725"/>
                  </a:lnTo>
                  <a:lnTo>
                    <a:pt x="12675" y="3317"/>
                  </a:lnTo>
                  <a:lnTo>
                    <a:pt x="12083" y="3910"/>
                  </a:lnTo>
                  <a:lnTo>
                    <a:pt x="11490" y="4620"/>
                  </a:lnTo>
                  <a:lnTo>
                    <a:pt x="11017" y="5331"/>
                  </a:lnTo>
                  <a:lnTo>
                    <a:pt x="10661" y="6042"/>
                  </a:lnTo>
                  <a:lnTo>
                    <a:pt x="10306" y="6871"/>
                  </a:lnTo>
                  <a:lnTo>
                    <a:pt x="8529" y="8292"/>
                  </a:lnTo>
                  <a:lnTo>
                    <a:pt x="6989" y="9951"/>
                  </a:lnTo>
                  <a:lnTo>
                    <a:pt x="5568" y="11728"/>
                  </a:lnTo>
                  <a:lnTo>
                    <a:pt x="4265" y="13505"/>
                  </a:lnTo>
                  <a:lnTo>
                    <a:pt x="3080" y="15518"/>
                  </a:lnTo>
                  <a:lnTo>
                    <a:pt x="2014" y="17532"/>
                  </a:lnTo>
                  <a:lnTo>
                    <a:pt x="1185" y="19664"/>
                  </a:lnTo>
                  <a:lnTo>
                    <a:pt x="474" y="21915"/>
                  </a:lnTo>
                  <a:lnTo>
                    <a:pt x="119" y="24047"/>
                  </a:lnTo>
                  <a:lnTo>
                    <a:pt x="0" y="26298"/>
                  </a:lnTo>
                  <a:lnTo>
                    <a:pt x="0" y="26416"/>
                  </a:lnTo>
                  <a:lnTo>
                    <a:pt x="119" y="26535"/>
                  </a:lnTo>
                  <a:lnTo>
                    <a:pt x="237" y="26416"/>
                  </a:lnTo>
                  <a:lnTo>
                    <a:pt x="711" y="24166"/>
                  </a:lnTo>
                  <a:lnTo>
                    <a:pt x="1303" y="22033"/>
                  </a:lnTo>
                  <a:lnTo>
                    <a:pt x="2014" y="19901"/>
                  </a:lnTo>
                  <a:lnTo>
                    <a:pt x="2843" y="17887"/>
                  </a:lnTo>
                  <a:lnTo>
                    <a:pt x="3909" y="15874"/>
                  </a:lnTo>
                  <a:lnTo>
                    <a:pt x="5094" y="13978"/>
                  </a:lnTo>
                  <a:lnTo>
                    <a:pt x="6278" y="12083"/>
                  </a:lnTo>
                  <a:lnTo>
                    <a:pt x="7700" y="10306"/>
                  </a:lnTo>
                  <a:lnTo>
                    <a:pt x="8529" y="9359"/>
                  </a:lnTo>
                  <a:lnTo>
                    <a:pt x="10187" y="9240"/>
                  </a:lnTo>
                  <a:lnTo>
                    <a:pt x="11846" y="9122"/>
                  </a:lnTo>
                  <a:lnTo>
                    <a:pt x="13741" y="9240"/>
                  </a:lnTo>
                  <a:lnTo>
                    <a:pt x="15518" y="9477"/>
                  </a:lnTo>
                  <a:lnTo>
                    <a:pt x="18716" y="9477"/>
                  </a:lnTo>
                  <a:lnTo>
                    <a:pt x="19545" y="9359"/>
                  </a:lnTo>
                  <a:lnTo>
                    <a:pt x="20256" y="9240"/>
                  </a:lnTo>
                  <a:lnTo>
                    <a:pt x="21085" y="8885"/>
                  </a:lnTo>
                  <a:lnTo>
                    <a:pt x="21796" y="8648"/>
                  </a:lnTo>
                  <a:lnTo>
                    <a:pt x="21796" y="8529"/>
                  </a:lnTo>
                  <a:lnTo>
                    <a:pt x="21678" y="8411"/>
                  </a:lnTo>
                  <a:lnTo>
                    <a:pt x="20967" y="8648"/>
                  </a:lnTo>
                  <a:lnTo>
                    <a:pt x="20138" y="8885"/>
                  </a:lnTo>
                  <a:lnTo>
                    <a:pt x="18598" y="9003"/>
                  </a:lnTo>
                  <a:lnTo>
                    <a:pt x="16939" y="9003"/>
                  </a:lnTo>
                  <a:lnTo>
                    <a:pt x="15399" y="8885"/>
                  </a:lnTo>
                  <a:lnTo>
                    <a:pt x="12201" y="8648"/>
                  </a:lnTo>
                  <a:lnTo>
                    <a:pt x="10543" y="8766"/>
                  </a:lnTo>
                  <a:lnTo>
                    <a:pt x="9003" y="8885"/>
                  </a:lnTo>
                  <a:lnTo>
                    <a:pt x="9003" y="8885"/>
                  </a:lnTo>
                  <a:lnTo>
                    <a:pt x="10424" y="7700"/>
                  </a:lnTo>
                  <a:lnTo>
                    <a:pt x="11964" y="6634"/>
                  </a:lnTo>
                  <a:lnTo>
                    <a:pt x="13504" y="5805"/>
                  </a:lnTo>
                  <a:lnTo>
                    <a:pt x="15163" y="4976"/>
                  </a:lnTo>
                  <a:lnTo>
                    <a:pt x="15636" y="4857"/>
                  </a:lnTo>
                  <a:lnTo>
                    <a:pt x="17650" y="5094"/>
                  </a:lnTo>
                  <a:lnTo>
                    <a:pt x="19664" y="5331"/>
                  </a:lnTo>
                  <a:lnTo>
                    <a:pt x="20612" y="5450"/>
                  </a:lnTo>
                  <a:lnTo>
                    <a:pt x="21678" y="5331"/>
                  </a:lnTo>
                  <a:lnTo>
                    <a:pt x="22625" y="5213"/>
                  </a:lnTo>
                  <a:lnTo>
                    <a:pt x="23691" y="4976"/>
                  </a:lnTo>
                  <a:lnTo>
                    <a:pt x="23691" y="4857"/>
                  </a:lnTo>
                  <a:lnTo>
                    <a:pt x="23573" y="4857"/>
                  </a:lnTo>
                  <a:lnTo>
                    <a:pt x="22744" y="4976"/>
                  </a:lnTo>
                  <a:lnTo>
                    <a:pt x="21796" y="5094"/>
                  </a:lnTo>
                  <a:lnTo>
                    <a:pt x="19901" y="4976"/>
                  </a:lnTo>
                  <a:lnTo>
                    <a:pt x="18124" y="4739"/>
                  </a:lnTo>
                  <a:lnTo>
                    <a:pt x="16229" y="4620"/>
                  </a:lnTo>
                  <a:lnTo>
                    <a:pt x="20256" y="3080"/>
                  </a:lnTo>
                  <a:lnTo>
                    <a:pt x="24402" y="1659"/>
                  </a:lnTo>
                  <a:lnTo>
                    <a:pt x="24521" y="1422"/>
                  </a:lnTo>
                  <a:lnTo>
                    <a:pt x="24284" y="1422"/>
                  </a:lnTo>
                  <a:lnTo>
                    <a:pt x="20019" y="2725"/>
                  </a:lnTo>
                  <a:lnTo>
                    <a:pt x="21204" y="1540"/>
                  </a:lnTo>
                  <a:lnTo>
                    <a:pt x="22151" y="830"/>
                  </a:lnTo>
                  <a:lnTo>
                    <a:pt x="23099" y="119"/>
                  </a:lnTo>
                  <a:lnTo>
                    <a:pt x="2321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3"/>
            <p:cNvSpPr/>
            <p:nvPr/>
          </p:nvSpPr>
          <p:spPr>
            <a:xfrm>
              <a:off x="6198350" y="4310075"/>
              <a:ext cx="97750" cy="11850"/>
            </a:xfrm>
            <a:custGeom>
              <a:avLst/>
              <a:gdLst/>
              <a:ahLst/>
              <a:cxnLst/>
              <a:rect l="l" t="t" r="r" b="b"/>
              <a:pathLst>
                <a:path w="3910" h="474" extrusionOk="0">
                  <a:moveTo>
                    <a:pt x="3791" y="0"/>
                  </a:moveTo>
                  <a:lnTo>
                    <a:pt x="1896" y="237"/>
                  </a:lnTo>
                  <a:lnTo>
                    <a:pt x="1" y="355"/>
                  </a:lnTo>
                  <a:lnTo>
                    <a:pt x="948" y="474"/>
                  </a:lnTo>
                  <a:lnTo>
                    <a:pt x="1896" y="474"/>
                  </a:lnTo>
                  <a:lnTo>
                    <a:pt x="2962" y="355"/>
                  </a:lnTo>
                  <a:lnTo>
                    <a:pt x="3910" y="119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3"/>
            <p:cNvSpPr/>
            <p:nvPr/>
          </p:nvSpPr>
          <p:spPr>
            <a:xfrm>
              <a:off x="6026600" y="4244900"/>
              <a:ext cx="50350" cy="38525"/>
            </a:xfrm>
            <a:custGeom>
              <a:avLst/>
              <a:gdLst/>
              <a:ahLst/>
              <a:cxnLst/>
              <a:rect l="l" t="t" r="r" b="b"/>
              <a:pathLst>
                <a:path w="2014" h="1541" extrusionOk="0">
                  <a:moveTo>
                    <a:pt x="1895" y="1"/>
                  </a:moveTo>
                  <a:lnTo>
                    <a:pt x="948" y="593"/>
                  </a:lnTo>
                  <a:lnTo>
                    <a:pt x="0" y="1422"/>
                  </a:lnTo>
                  <a:lnTo>
                    <a:pt x="0" y="1541"/>
                  </a:lnTo>
                  <a:lnTo>
                    <a:pt x="119" y="1541"/>
                  </a:lnTo>
                  <a:lnTo>
                    <a:pt x="1066" y="830"/>
                  </a:lnTo>
                  <a:lnTo>
                    <a:pt x="2014" y="238"/>
                  </a:lnTo>
                  <a:lnTo>
                    <a:pt x="2014" y="119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3"/>
            <p:cNvSpPr/>
            <p:nvPr/>
          </p:nvSpPr>
          <p:spPr>
            <a:xfrm>
              <a:off x="5141125" y="4250825"/>
              <a:ext cx="411675" cy="272475"/>
            </a:xfrm>
            <a:custGeom>
              <a:avLst/>
              <a:gdLst/>
              <a:ahLst/>
              <a:cxnLst/>
              <a:rect l="l" t="t" r="r" b="b"/>
              <a:pathLst>
                <a:path w="16467" h="10899" extrusionOk="0">
                  <a:moveTo>
                    <a:pt x="2607" y="1"/>
                  </a:moveTo>
                  <a:lnTo>
                    <a:pt x="2014" y="238"/>
                  </a:lnTo>
                  <a:lnTo>
                    <a:pt x="1541" y="475"/>
                  </a:lnTo>
                  <a:lnTo>
                    <a:pt x="1185" y="712"/>
                  </a:lnTo>
                  <a:lnTo>
                    <a:pt x="830" y="1185"/>
                  </a:lnTo>
                  <a:lnTo>
                    <a:pt x="475" y="1659"/>
                  </a:lnTo>
                  <a:lnTo>
                    <a:pt x="119" y="2725"/>
                  </a:lnTo>
                  <a:lnTo>
                    <a:pt x="1" y="3910"/>
                  </a:lnTo>
                  <a:lnTo>
                    <a:pt x="119" y="5095"/>
                  </a:lnTo>
                  <a:lnTo>
                    <a:pt x="356" y="6279"/>
                  </a:lnTo>
                  <a:lnTo>
                    <a:pt x="830" y="7345"/>
                  </a:lnTo>
                  <a:lnTo>
                    <a:pt x="1541" y="8411"/>
                  </a:lnTo>
                  <a:lnTo>
                    <a:pt x="2251" y="9241"/>
                  </a:lnTo>
                  <a:lnTo>
                    <a:pt x="3081" y="9951"/>
                  </a:lnTo>
                  <a:lnTo>
                    <a:pt x="3673" y="10307"/>
                  </a:lnTo>
                  <a:lnTo>
                    <a:pt x="4384" y="10662"/>
                  </a:lnTo>
                  <a:lnTo>
                    <a:pt x="5213" y="10780"/>
                  </a:lnTo>
                  <a:lnTo>
                    <a:pt x="5924" y="10899"/>
                  </a:lnTo>
                  <a:lnTo>
                    <a:pt x="7463" y="10899"/>
                  </a:lnTo>
                  <a:lnTo>
                    <a:pt x="9003" y="10780"/>
                  </a:lnTo>
                  <a:lnTo>
                    <a:pt x="12557" y="10307"/>
                  </a:lnTo>
                  <a:lnTo>
                    <a:pt x="16229" y="9596"/>
                  </a:lnTo>
                  <a:lnTo>
                    <a:pt x="16348" y="9477"/>
                  </a:lnTo>
                  <a:lnTo>
                    <a:pt x="16466" y="9596"/>
                  </a:lnTo>
                  <a:lnTo>
                    <a:pt x="16466" y="9477"/>
                  </a:lnTo>
                  <a:lnTo>
                    <a:pt x="15755" y="8174"/>
                  </a:lnTo>
                  <a:lnTo>
                    <a:pt x="15045" y="6990"/>
                  </a:lnTo>
                  <a:lnTo>
                    <a:pt x="14215" y="5805"/>
                  </a:lnTo>
                  <a:lnTo>
                    <a:pt x="13268" y="4739"/>
                  </a:lnTo>
                  <a:lnTo>
                    <a:pt x="12202" y="3792"/>
                  </a:lnTo>
                  <a:lnTo>
                    <a:pt x="11136" y="2844"/>
                  </a:lnTo>
                  <a:lnTo>
                    <a:pt x="9951" y="2133"/>
                  </a:lnTo>
                  <a:lnTo>
                    <a:pt x="8648" y="1422"/>
                  </a:lnTo>
                  <a:lnTo>
                    <a:pt x="7700" y="949"/>
                  </a:lnTo>
                  <a:lnTo>
                    <a:pt x="6634" y="593"/>
                  </a:lnTo>
                  <a:lnTo>
                    <a:pt x="5450" y="238"/>
                  </a:lnTo>
                  <a:lnTo>
                    <a:pt x="4265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3"/>
            <p:cNvSpPr/>
            <p:nvPr/>
          </p:nvSpPr>
          <p:spPr>
            <a:xfrm>
              <a:off x="5209250" y="4295250"/>
              <a:ext cx="568600" cy="595275"/>
            </a:xfrm>
            <a:custGeom>
              <a:avLst/>
              <a:gdLst/>
              <a:ahLst/>
              <a:cxnLst/>
              <a:rect l="l" t="t" r="r" b="b"/>
              <a:pathLst>
                <a:path w="22744" h="23811" extrusionOk="0">
                  <a:moveTo>
                    <a:pt x="2014" y="1"/>
                  </a:moveTo>
                  <a:lnTo>
                    <a:pt x="2725" y="593"/>
                  </a:lnTo>
                  <a:lnTo>
                    <a:pt x="3435" y="1304"/>
                  </a:lnTo>
                  <a:lnTo>
                    <a:pt x="4028" y="2015"/>
                  </a:lnTo>
                  <a:lnTo>
                    <a:pt x="4620" y="2725"/>
                  </a:lnTo>
                  <a:lnTo>
                    <a:pt x="1303" y="1659"/>
                  </a:lnTo>
                  <a:lnTo>
                    <a:pt x="1185" y="1659"/>
                  </a:lnTo>
                  <a:lnTo>
                    <a:pt x="1303" y="1778"/>
                  </a:lnTo>
                  <a:lnTo>
                    <a:pt x="4265" y="2962"/>
                  </a:lnTo>
                  <a:lnTo>
                    <a:pt x="7226" y="4265"/>
                  </a:lnTo>
                  <a:lnTo>
                    <a:pt x="5449" y="4502"/>
                  </a:lnTo>
                  <a:lnTo>
                    <a:pt x="3672" y="4621"/>
                  </a:lnTo>
                  <a:lnTo>
                    <a:pt x="1895" y="4502"/>
                  </a:lnTo>
                  <a:lnTo>
                    <a:pt x="0" y="4265"/>
                  </a:lnTo>
                  <a:lnTo>
                    <a:pt x="0" y="4384"/>
                  </a:lnTo>
                  <a:lnTo>
                    <a:pt x="1895" y="4857"/>
                  </a:lnTo>
                  <a:lnTo>
                    <a:pt x="3791" y="4976"/>
                  </a:lnTo>
                  <a:lnTo>
                    <a:pt x="5805" y="4857"/>
                  </a:lnTo>
                  <a:lnTo>
                    <a:pt x="7700" y="4502"/>
                  </a:lnTo>
                  <a:lnTo>
                    <a:pt x="9477" y="5450"/>
                  </a:lnTo>
                  <a:lnTo>
                    <a:pt x="11254" y="6516"/>
                  </a:lnTo>
                  <a:lnTo>
                    <a:pt x="9832" y="6516"/>
                  </a:lnTo>
                  <a:lnTo>
                    <a:pt x="8411" y="6753"/>
                  </a:lnTo>
                  <a:lnTo>
                    <a:pt x="7108" y="6990"/>
                  </a:lnTo>
                  <a:lnTo>
                    <a:pt x="5805" y="7227"/>
                  </a:lnTo>
                  <a:lnTo>
                    <a:pt x="4502" y="7345"/>
                  </a:lnTo>
                  <a:lnTo>
                    <a:pt x="3199" y="7345"/>
                  </a:lnTo>
                  <a:lnTo>
                    <a:pt x="3199" y="7464"/>
                  </a:lnTo>
                  <a:lnTo>
                    <a:pt x="4265" y="7582"/>
                  </a:lnTo>
                  <a:lnTo>
                    <a:pt x="5449" y="7582"/>
                  </a:lnTo>
                  <a:lnTo>
                    <a:pt x="7581" y="7345"/>
                  </a:lnTo>
                  <a:lnTo>
                    <a:pt x="9832" y="6990"/>
                  </a:lnTo>
                  <a:lnTo>
                    <a:pt x="11964" y="6990"/>
                  </a:lnTo>
                  <a:lnTo>
                    <a:pt x="13623" y="8174"/>
                  </a:lnTo>
                  <a:lnTo>
                    <a:pt x="15044" y="9477"/>
                  </a:lnTo>
                  <a:lnTo>
                    <a:pt x="16347" y="11017"/>
                  </a:lnTo>
                  <a:lnTo>
                    <a:pt x="17650" y="12557"/>
                  </a:lnTo>
                  <a:lnTo>
                    <a:pt x="18716" y="14216"/>
                  </a:lnTo>
                  <a:lnTo>
                    <a:pt x="19545" y="15874"/>
                  </a:lnTo>
                  <a:lnTo>
                    <a:pt x="20375" y="17769"/>
                  </a:lnTo>
                  <a:lnTo>
                    <a:pt x="21085" y="19783"/>
                  </a:lnTo>
                  <a:lnTo>
                    <a:pt x="22507" y="23692"/>
                  </a:lnTo>
                  <a:lnTo>
                    <a:pt x="22625" y="23811"/>
                  </a:lnTo>
                  <a:lnTo>
                    <a:pt x="22744" y="23692"/>
                  </a:lnTo>
                  <a:lnTo>
                    <a:pt x="22270" y="21678"/>
                  </a:lnTo>
                  <a:lnTo>
                    <a:pt x="21678" y="19783"/>
                  </a:lnTo>
                  <a:lnTo>
                    <a:pt x="20967" y="17769"/>
                  </a:lnTo>
                  <a:lnTo>
                    <a:pt x="20138" y="15874"/>
                  </a:lnTo>
                  <a:lnTo>
                    <a:pt x="19190" y="13979"/>
                  </a:lnTo>
                  <a:lnTo>
                    <a:pt x="18006" y="12202"/>
                  </a:lnTo>
                  <a:lnTo>
                    <a:pt x="16821" y="10543"/>
                  </a:lnTo>
                  <a:lnTo>
                    <a:pt x="15518" y="9122"/>
                  </a:lnTo>
                  <a:lnTo>
                    <a:pt x="14452" y="8174"/>
                  </a:lnTo>
                  <a:lnTo>
                    <a:pt x="13386" y="7345"/>
                  </a:lnTo>
                  <a:lnTo>
                    <a:pt x="12320" y="6516"/>
                  </a:lnTo>
                  <a:lnTo>
                    <a:pt x="11135" y="5805"/>
                  </a:lnTo>
                  <a:lnTo>
                    <a:pt x="10187" y="4502"/>
                  </a:lnTo>
                  <a:lnTo>
                    <a:pt x="9240" y="3318"/>
                  </a:lnTo>
                  <a:lnTo>
                    <a:pt x="8055" y="2251"/>
                  </a:lnTo>
                  <a:lnTo>
                    <a:pt x="6752" y="1304"/>
                  </a:lnTo>
                  <a:lnTo>
                    <a:pt x="6634" y="1304"/>
                  </a:lnTo>
                  <a:lnTo>
                    <a:pt x="6634" y="1422"/>
                  </a:lnTo>
                  <a:lnTo>
                    <a:pt x="7700" y="2370"/>
                  </a:lnTo>
                  <a:lnTo>
                    <a:pt x="8648" y="3318"/>
                  </a:lnTo>
                  <a:lnTo>
                    <a:pt x="9595" y="4265"/>
                  </a:lnTo>
                  <a:lnTo>
                    <a:pt x="10424" y="5331"/>
                  </a:lnTo>
                  <a:lnTo>
                    <a:pt x="7700" y="4028"/>
                  </a:lnTo>
                  <a:lnTo>
                    <a:pt x="4975" y="2844"/>
                  </a:lnTo>
                  <a:lnTo>
                    <a:pt x="4383" y="2015"/>
                  </a:lnTo>
                  <a:lnTo>
                    <a:pt x="3672" y="1185"/>
                  </a:lnTo>
                  <a:lnTo>
                    <a:pt x="2962" y="59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3"/>
            <p:cNvSpPr/>
            <p:nvPr/>
          </p:nvSpPr>
          <p:spPr>
            <a:xfrm>
              <a:off x="5327700" y="4304150"/>
              <a:ext cx="41475" cy="41475"/>
            </a:xfrm>
            <a:custGeom>
              <a:avLst/>
              <a:gdLst/>
              <a:ahLst/>
              <a:cxnLst/>
              <a:rect l="l" t="t" r="r" b="b"/>
              <a:pathLst>
                <a:path w="1659" h="1659" extrusionOk="0">
                  <a:moveTo>
                    <a:pt x="0" y="0"/>
                  </a:moveTo>
                  <a:lnTo>
                    <a:pt x="0" y="119"/>
                  </a:lnTo>
                  <a:lnTo>
                    <a:pt x="830" y="829"/>
                  </a:lnTo>
                  <a:lnTo>
                    <a:pt x="1659" y="1659"/>
                  </a:lnTo>
                  <a:lnTo>
                    <a:pt x="1303" y="1066"/>
                  </a:lnTo>
                  <a:lnTo>
                    <a:pt x="948" y="711"/>
                  </a:lnTo>
                  <a:lnTo>
                    <a:pt x="474" y="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3"/>
            <p:cNvSpPr/>
            <p:nvPr/>
          </p:nvSpPr>
          <p:spPr>
            <a:xfrm>
              <a:off x="5176675" y="4369300"/>
              <a:ext cx="71100" cy="20750"/>
            </a:xfrm>
            <a:custGeom>
              <a:avLst/>
              <a:gdLst/>
              <a:ahLst/>
              <a:cxnLst/>
              <a:rect l="l" t="t" r="r" b="b"/>
              <a:pathLst>
                <a:path w="2844" h="830" extrusionOk="0">
                  <a:moveTo>
                    <a:pt x="119" y="0"/>
                  </a:moveTo>
                  <a:lnTo>
                    <a:pt x="0" y="119"/>
                  </a:lnTo>
                  <a:lnTo>
                    <a:pt x="119" y="119"/>
                  </a:lnTo>
                  <a:lnTo>
                    <a:pt x="711" y="474"/>
                  </a:lnTo>
                  <a:lnTo>
                    <a:pt x="1422" y="711"/>
                  </a:lnTo>
                  <a:lnTo>
                    <a:pt x="2132" y="829"/>
                  </a:lnTo>
                  <a:lnTo>
                    <a:pt x="2843" y="829"/>
                  </a:lnTo>
                  <a:lnTo>
                    <a:pt x="2843" y="711"/>
                  </a:lnTo>
                  <a:lnTo>
                    <a:pt x="2843" y="592"/>
                  </a:lnTo>
                  <a:lnTo>
                    <a:pt x="1422" y="47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3"/>
            <p:cNvSpPr/>
            <p:nvPr/>
          </p:nvSpPr>
          <p:spPr>
            <a:xfrm>
              <a:off x="5463925" y="4659500"/>
              <a:ext cx="488650" cy="607125"/>
            </a:xfrm>
            <a:custGeom>
              <a:avLst/>
              <a:gdLst/>
              <a:ahLst/>
              <a:cxnLst/>
              <a:rect l="l" t="t" r="r" b="b"/>
              <a:pathLst>
                <a:path w="19546" h="24285" extrusionOk="0">
                  <a:moveTo>
                    <a:pt x="0" y="1"/>
                  </a:moveTo>
                  <a:lnTo>
                    <a:pt x="593" y="5568"/>
                  </a:lnTo>
                  <a:lnTo>
                    <a:pt x="2725" y="24285"/>
                  </a:lnTo>
                  <a:lnTo>
                    <a:pt x="17414" y="24285"/>
                  </a:lnTo>
                  <a:lnTo>
                    <a:pt x="19072" y="5568"/>
                  </a:lnTo>
                  <a:lnTo>
                    <a:pt x="19546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3"/>
            <p:cNvSpPr/>
            <p:nvPr/>
          </p:nvSpPr>
          <p:spPr>
            <a:xfrm>
              <a:off x="5463925" y="4659500"/>
              <a:ext cx="488650" cy="139225"/>
            </a:xfrm>
            <a:custGeom>
              <a:avLst/>
              <a:gdLst/>
              <a:ahLst/>
              <a:cxnLst/>
              <a:rect l="l" t="t" r="r" b="b"/>
              <a:pathLst>
                <a:path w="19546" h="5569" extrusionOk="0">
                  <a:moveTo>
                    <a:pt x="0" y="1"/>
                  </a:moveTo>
                  <a:lnTo>
                    <a:pt x="593" y="5568"/>
                  </a:lnTo>
                  <a:lnTo>
                    <a:pt x="19072" y="5568"/>
                  </a:lnTo>
                  <a:lnTo>
                    <a:pt x="1954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3"/>
            <p:cNvSpPr/>
            <p:nvPr/>
          </p:nvSpPr>
          <p:spPr>
            <a:xfrm>
              <a:off x="5428375" y="4621025"/>
              <a:ext cx="559750" cy="112550"/>
            </a:xfrm>
            <a:custGeom>
              <a:avLst/>
              <a:gdLst/>
              <a:ahLst/>
              <a:cxnLst/>
              <a:rect l="l" t="t" r="r" b="b"/>
              <a:pathLst>
                <a:path w="22390" h="4502" extrusionOk="0">
                  <a:moveTo>
                    <a:pt x="1" y="0"/>
                  </a:moveTo>
                  <a:lnTo>
                    <a:pt x="1" y="4501"/>
                  </a:lnTo>
                  <a:lnTo>
                    <a:pt x="22389" y="4501"/>
                  </a:lnTo>
                  <a:lnTo>
                    <a:pt x="22389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467;p48">
            <a:hlinkClick r:id="rId3" action="ppaction://hlinksldjump"/>
            <a:extLst>
              <a:ext uri="{FF2B5EF4-FFF2-40B4-BE49-F238E27FC236}">
                <a16:creationId xmlns:a16="http://schemas.microsoft.com/office/drawing/2014/main" id="{85B3FF78-0A89-911A-D432-155756C5FDA7}"/>
              </a:ext>
            </a:extLst>
          </p:cNvPr>
          <p:cNvSpPr/>
          <p:nvPr/>
        </p:nvSpPr>
        <p:spPr>
          <a:xfrm>
            <a:off x="369950" y="359900"/>
            <a:ext cx="2235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68;p48">
            <a:hlinkClick r:id="rId4" action="ppaction://hlinksldjump"/>
            <a:extLst>
              <a:ext uri="{FF2B5EF4-FFF2-40B4-BE49-F238E27FC236}">
                <a16:creationId xmlns:a16="http://schemas.microsoft.com/office/drawing/2014/main" id="{97447D33-CC5F-40AA-C965-0E6E35F70F20}"/>
              </a:ext>
            </a:extLst>
          </p:cNvPr>
          <p:cNvSpPr txBox="1"/>
          <p:nvPr/>
        </p:nvSpPr>
        <p:spPr>
          <a:xfrm>
            <a:off x="172700" y="9311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AF7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1</a:t>
            </a:r>
            <a:endParaRPr sz="2000" b="1" dirty="0">
              <a:solidFill>
                <a:srgbClr val="FFFAF7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6" name="Google Shape;1469;p48">
            <a:hlinkClick r:id="rId5" action="ppaction://hlinksldjump"/>
            <a:extLst>
              <a:ext uri="{FF2B5EF4-FFF2-40B4-BE49-F238E27FC236}">
                <a16:creationId xmlns:a16="http://schemas.microsoft.com/office/drawing/2014/main" id="{0B60410B-F1EB-E0D5-F157-6CE67B548265}"/>
              </a:ext>
            </a:extLst>
          </p:cNvPr>
          <p:cNvSpPr txBox="1"/>
          <p:nvPr/>
        </p:nvSpPr>
        <p:spPr>
          <a:xfrm>
            <a:off x="172700" y="137493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1514A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</a:t>
            </a:r>
            <a:endParaRPr sz="2000" b="1" dirty="0">
              <a:solidFill>
                <a:srgbClr val="21514A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7" name="Google Shape;1470;p48">
            <a:hlinkClick r:id="" action="ppaction://noaction"/>
            <a:extLst>
              <a:ext uri="{FF2B5EF4-FFF2-40B4-BE49-F238E27FC236}">
                <a16:creationId xmlns:a16="http://schemas.microsoft.com/office/drawing/2014/main" id="{792AABAE-4896-6926-9957-3C0C6AA62C52}"/>
              </a:ext>
            </a:extLst>
          </p:cNvPr>
          <p:cNvSpPr txBox="1"/>
          <p:nvPr/>
        </p:nvSpPr>
        <p:spPr>
          <a:xfrm>
            <a:off x="172700" y="18186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8" name="Google Shape;1610;p48">
            <a:extLst>
              <a:ext uri="{FF2B5EF4-FFF2-40B4-BE49-F238E27FC236}">
                <a16:creationId xmlns:a16="http://schemas.microsoft.com/office/drawing/2014/main" id="{89E27766-D556-3B63-EFEF-D08840CB2D6F}"/>
              </a:ext>
            </a:extLst>
          </p:cNvPr>
          <p:cNvSpPr/>
          <p:nvPr/>
        </p:nvSpPr>
        <p:spPr>
          <a:xfrm rot="2700000">
            <a:off x="341904" y="45340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611;p48">
            <a:extLst>
              <a:ext uri="{FF2B5EF4-FFF2-40B4-BE49-F238E27FC236}">
                <a16:creationId xmlns:a16="http://schemas.microsoft.com/office/drawing/2014/main" id="{C3273E34-B4B8-C1A7-877E-706F3F4F9EDA}"/>
              </a:ext>
            </a:extLst>
          </p:cNvPr>
          <p:cNvSpPr/>
          <p:nvPr/>
        </p:nvSpPr>
        <p:spPr>
          <a:xfrm rot="8100000">
            <a:off x="341911" y="45348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616;p48">
            <a:extLst>
              <a:ext uri="{FF2B5EF4-FFF2-40B4-BE49-F238E27FC236}">
                <a16:creationId xmlns:a16="http://schemas.microsoft.com/office/drawing/2014/main" id="{6DB11577-E37C-1D95-61EA-B4E1979C52EB}"/>
              </a:ext>
            </a:extLst>
          </p:cNvPr>
          <p:cNvGrpSpPr/>
          <p:nvPr/>
        </p:nvGrpSpPr>
        <p:grpSpPr>
          <a:xfrm>
            <a:off x="314602" y="3435791"/>
            <a:ext cx="278848" cy="132251"/>
            <a:chOff x="395425" y="661226"/>
            <a:chExt cx="278848" cy="132251"/>
          </a:xfrm>
        </p:grpSpPr>
        <p:sp>
          <p:nvSpPr>
            <p:cNvPr id="11" name="Google Shape;1617;p48">
              <a:extLst>
                <a:ext uri="{FF2B5EF4-FFF2-40B4-BE49-F238E27FC236}">
                  <a16:creationId xmlns:a16="http://schemas.microsoft.com/office/drawing/2014/main" id="{DB37EF15-EBAE-5276-EDD5-7674C9CA87EE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18;p48">
              <a:extLst>
                <a:ext uri="{FF2B5EF4-FFF2-40B4-BE49-F238E27FC236}">
                  <a16:creationId xmlns:a16="http://schemas.microsoft.com/office/drawing/2014/main" id="{01DCFD67-E652-A7B1-4350-D13B92D07166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619;p48">
            <a:extLst>
              <a:ext uri="{FF2B5EF4-FFF2-40B4-BE49-F238E27FC236}">
                <a16:creationId xmlns:a16="http://schemas.microsoft.com/office/drawing/2014/main" id="{C066CE08-9506-F37B-04C5-4CDC163961A7}"/>
              </a:ext>
            </a:extLst>
          </p:cNvPr>
          <p:cNvGrpSpPr/>
          <p:nvPr/>
        </p:nvGrpSpPr>
        <p:grpSpPr>
          <a:xfrm flipH="1">
            <a:off x="314602" y="3702491"/>
            <a:ext cx="278848" cy="132251"/>
            <a:chOff x="395425" y="661226"/>
            <a:chExt cx="278848" cy="132251"/>
          </a:xfrm>
        </p:grpSpPr>
        <p:sp>
          <p:nvSpPr>
            <p:cNvPr id="14" name="Google Shape;1620;p48">
              <a:extLst>
                <a:ext uri="{FF2B5EF4-FFF2-40B4-BE49-F238E27FC236}">
                  <a16:creationId xmlns:a16="http://schemas.microsoft.com/office/drawing/2014/main" id="{5F948181-5074-F4DD-DF0B-632529959F94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21;p48">
              <a:extLst>
                <a:ext uri="{FF2B5EF4-FFF2-40B4-BE49-F238E27FC236}">
                  <a16:creationId xmlns:a16="http://schemas.microsoft.com/office/drawing/2014/main" id="{BC775337-7417-B6B4-2832-D77A2F602172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22;p48">
            <a:extLst>
              <a:ext uri="{FF2B5EF4-FFF2-40B4-BE49-F238E27FC236}">
                <a16:creationId xmlns:a16="http://schemas.microsoft.com/office/drawing/2014/main" id="{4344A3D5-A6AB-D66A-7368-2F424CA96207}"/>
              </a:ext>
            </a:extLst>
          </p:cNvPr>
          <p:cNvGrpSpPr/>
          <p:nvPr/>
        </p:nvGrpSpPr>
        <p:grpSpPr>
          <a:xfrm>
            <a:off x="334012" y="2930573"/>
            <a:ext cx="240047" cy="228601"/>
            <a:chOff x="1378351" y="1703511"/>
            <a:chExt cx="343759" cy="339271"/>
          </a:xfrm>
        </p:grpSpPr>
        <p:sp>
          <p:nvSpPr>
            <p:cNvPr id="17" name="Google Shape;1623;p48">
              <a:extLst>
                <a:ext uri="{FF2B5EF4-FFF2-40B4-BE49-F238E27FC236}">
                  <a16:creationId xmlns:a16="http://schemas.microsoft.com/office/drawing/2014/main" id="{A9290D1D-9C02-52CD-43E6-AE721A7F252D}"/>
                </a:ext>
              </a:extLst>
            </p:cNvPr>
            <p:cNvSpPr/>
            <p:nvPr/>
          </p:nvSpPr>
          <p:spPr>
            <a:xfrm>
              <a:off x="1531123" y="1842676"/>
              <a:ext cx="39764" cy="39764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1624;p48">
              <a:extLst>
                <a:ext uri="{FF2B5EF4-FFF2-40B4-BE49-F238E27FC236}">
                  <a16:creationId xmlns:a16="http://schemas.microsoft.com/office/drawing/2014/main" id="{49854D87-D20B-2246-AF53-93D3FB961DC0}"/>
                </a:ext>
              </a:extLst>
            </p:cNvPr>
            <p:cNvSpPr/>
            <p:nvPr/>
          </p:nvSpPr>
          <p:spPr>
            <a:xfrm>
              <a:off x="1378351" y="1703511"/>
              <a:ext cx="343759" cy="167453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1625;p48">
              <a:extLst>
                <a:ext uri="{FF2B5EF4-FFF2-40B4-BE49-F238E27FC236}">
                  <a16:creationId xmlns:a16="http://schemas.microsoft.com/office/drawing/2014/main" id="{2F842B90-25C8-45B8-3A81-EC21DC323474}"/>
                </a:ext>
              </a:extLst>
            </p:cNvPr>
            <p:cNvSpPr/>
            <p:nvPr/>
          </p:nvSpPr>
          <p:spPr>
            <a:xfrm>
              <a:off x="1419910" y="1775787"/>
              <a:ext cx="260376" cy="266995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1626;p48">
              <a:extLst>
                <a:ext uri="{FF2B5EF4-FFF2-40B4-BE49-F238E27FC236}">
                  <a16:creationId xmlns:a16="http://schemas.microsoft.com/office/drawing/2014/main" id="{9A7D6458-60D8-C07C-EEFC-674216BE9D4C}"/>
                </a:ext>
              </a:extLst>
            </p:cNvPr>
            <p:cNvSpPr/>
            <p:nvPr/>
          </p:nvSpPr>
          <p:spPr>
            <a:xfrm>
              <a:off x="1511925" y="1818525"/>
              <a:ext cx="87600" cy="92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627;p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1F57A1A-7D1E-B4DE-4B26-CF49156D318E}"/>
              </a:ext>
            </a:extLst>
          </p:cNvPr>
          <p:cNvSpPr/>
          <p:nvPr/>
        </p:nvSpPr>
        <p:spPr>
          <a:xfrm>
            <a:off x="342277" y="2935677"/>
            <a:ext cx="2235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629;p4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2854F5E-5A9E-DE6F-A475-83F087DEF799}"/>
              </a:ext>
            </a:extLst>
          </p:cNvPr>
          <p:cNvSpPr/>
          <p:nvPr/>
        </p:nvSpPr>
        <p:spPr>
          <a:xfrm>
            <a:off x="314677" y="34119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630;p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7BDCB61-AF05-6C9A-BFFF-D5A3BE232CE2}"/>
              </a:ext>
            </a:extLst>
          </p:cNvPr>
          <p:cNvSpPr/>
          <p:nvPr/>
        </p:nvSpPr>
        <p:spPr>
          <a:xfrm>
            <a:off x="314677" y="36786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7D3EF8-3022-F7AA-BD72-4E7028CA8A24}"/>
              </a:ext>
            </a:extLst>
          </p:cNvPr>
          <p:cNvSpPr txBox="1"/>
          <p:nvPr/>
        </p:nvSpPr>
        <p:spPr>
          <a:xfrm>
            <a:off x="5583723" y="1170551"/>
            <a:ext cx="3250441" cy="558221"/>
          </a:xfrm>
          <a:prstGeom prst="rect">
            <a:avLst/>
          </a:prstGeom>
          <a:noFill/>
        </p:spPr>
        <p:txBody>
          <a:bodyPr wrap="square" lIns="72000" tIns="0" rIns="72000" bIns="72000">
            <a:spAutoFit/>
          </a:bodyPr>
          <a:lstStyle/>
          <a:p>
            <a:pPr marL="7938" algn="ctr">
              <a:lnSpc>
                <a:spcPct val="150000"/>
              </a:lnSpc>
              <a:buClr>
                <a:srgbClr val="4E48AB"/>
              </a:buClr>
              <a:tabLst>
                <a:tab pos="88900" algn="l"/>
                <a:tab pos="269875" algn="l"/>
              </a:tabLst>
            </a:pPr>
            <a:r>
              <a:rPr lang="en-VN" sz="2400" b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74CAE3-DF1A-9D6F-F746-7BCCF1390877}"/>
              </a:ext>
            </a:extLst>
          </p:cNvPr>
          <p:cNvSpPr txBox="1"/>
          <p:nvPr/>
        </p:nvSpPr>
        <p:spPr>
          <a:xfrm>
            <a:off x="5483163" y="2002957"/>
            <a:ext cx="3569704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Google Shape;1706;p51"/>
          <p:cNvGrpSpPr/>
          <p:nvPr/>
        </p:nvGrpSpPr>
        <p:grpSpPr>
          <a:xfrm>
            <a:off x="7339895" y="2721190"/>
            <a:ext cx="1084104" cy="1876736"/>
            <a:chOff x="7188870" y="2700291"/>
            <a:chExt cx="1084104" cy="1876736"/>
          </a:xfrm>
        </p:grpSpPr>
        <p:sp>
          <p:nvSpPr>
            <p:cNvPr id="1707" name="Google Shape;1707;p51"/>
            <p:cNvSpPr/>
            <p:nvPr/>
          </p:nvSpPr>
          <p:spPr>
            <a:xfrm>
              <a:off x="7985859" y="3522602"/>
              <a:ext cx="61619" cy="31504"/>
            </a:xfrm>
            <a:custGeom>
              <a:avLst/>
              <a:gdLst/>
              <a:ahLst/>
              <a:cxnLst/>
              <a:rect l="l" t="t" r="r" b="b"/>
              <a:pathLst>
                <a:path w="2453" h="1309" extrusionOk="0">
                  <a:moveTo>
                    <a:pt x="2398" y="0"/>
                  </a:moveTo>
                  <a:lnTo>
                    <a:pt x="1745" y="164"/>
                  </a:lnTo>
                  <a:lnTo>
                    <a:pt x="1145" y="436"/>
                  </a:lnTo>
                  <a:lnTo>
                    <a:pt x="546" y="818"/>
                  </a:lnTo>
                  <a:lnTo>
                    <a:pt x="1" y="1254"/>
                  </a:lnTo>
                  <a:lnTo>
                    <a:pt x="55" y="1308"/>
                  </a:lnTo>
                  <a:lnTo>
                    <a:pt x="600" y="927"/>
                  </a:lnTo>
                  <a:lnTo>
                    <a:pt x="1200" y="600"/>
                  </a:lnTo>
                  <a:lnTo>
                    <a:pt x="1745" y="273"/>
                  </a:lnTo>
                  <a:lnTo>
                    <a:pt x="2398" y="55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1"/>
            <p:cNvSpPr/>
            <p:nvPr/>
          </p:nvSpPr>
          <p:spPr>
            <a:xfrm>
              <a:off x="7188870" y="4313392"/>
              <a:ext cx="1048534" cy="263635"/>
            </a:xfrm>
            <a:custGeom>
              <a:avLst/>
              <a:gdLst/>
              <a:ahLst/>
              <a:cxnLst/>
              <a:rect l="l" t="t" r="r" b="b"/>
              <a:pathLst>
                <a:path w="41741" h="10954" extrusionOk="0">
                  <a:moveTo>
                    <a:pt x="20870" y="0"/>
                  </a:moveTo>
                  <a:lnTo>
                    <a:pt x="18745" y="55"/>
                  </a:lnTo>
                  <a:lnTo>
                    <a:pt x="16674" y="109"/>
                  </a:lnTo>
                  <a:lnTo>
                    <a:pt x="14658" y="273"/>
                  </a:lnTo>
                  <a:lnTo>
                    <a:pt x="12751" y="436"/>
                  </a:lnTo>
                  <a:lnTo>
                    <a:pt x="10898" y="709"/>
                  </a:lnTo>
                  <a:lnTo>
                    <a:pt x="9209" y="981"/>
                  </a:lnTo>
                  <a:lnTo>
                    <a:pt x="7574" y="1254"/>
                  </a:lnTo>
                  <a:lnTo>
                    <a:pt x="6103" y="1635"/>
                  </a:lnTo>
                  <a:lnTo>
                    <a:pt x="4741" y="2017"/>
                  </a:lnTo>
                  <a:lnTo>
                    <a:pt x="3542" y="2452"/>
                  </a:lnTo>
                  <a:lnTo>
                    <a:pt x="2507" y="2888"/>
                  </a:lnTo>
                  <a:lnTo>
                    <a:pt x="1635" y="3379"/>
                  </a:lnTo>
                  <a:lnTo>
                    <a:pt x="927" y="3869"/>
                  </a:lnTo>
                  <a:lnTo>
                    <a:pt x="654" y="4142"/>
                  </a:lnTo>
                  <a:lnTo>
                    <a:pt x="382" y="4360"/>
                  </a:lnTo>
                  <a:lnTo>
                    <a:pt x="218" y="4632"/>
                  </a:lnTo>
                  <a:lnTo>
                    <a:pt x="109" y="4905"/>
                  </a:lnTo>
                  <a:lnTo>
                    <a:pt x="0" y="5177"/>
                  </a:lnTo>
                  <a:lnTo>
                    <a:pt x="0" y="5504"/>
                  </a:lnTo>
                  <a:lnTo>
                    <a:pt x="0" y="5776"/>
                  </a:lnTo>
                  <a:lnTo>
                    <a:pt x="109" y="6049"/>
                  </a:lnTo>
                  <a:lnTo>
                    <a:pt x="218" y="6321"/>
                  </a:lnTo>
                  <a:lnTo>
                    <a:pt x="382" y="6594"/>
                  </a:lnTo>
                  <a:lnTo>
                    <a:pt x="654" y="6866"/>
                  </a:lnTo>
                  <a:lnTo>
                    <a:pt x="927" y="7084"/>
                  </a:lnTo>
                  <a:lnTo>
                    <a:pt x="1635" y="7629"/>
                  </a:lnTo>
                  <a:lnTo>
                    <a:pt x="2507" y="8065"/>
                  </a:lnTo>
                  <a:lnTo>
                    <a:pt x="3542" y="8555"/>
                  </a:lnTo>
                  <a:lnTo>
                    <a:pt x="4741" y="8937"/>
                  </a:lnTo>
                  <a:lnTo>
                    <a:pt x="6103" y="9318"/>
                  </a:lnTo>
                  <a:lnTo>
                    <a:pt x="7574" y="9700"/>
                  </a:lnTo>
                  <a:lnTo>
                    <a:pt x="9209" y="10027"/>
                  </a:lnTo>
                  <a:lnTo>
                    <a:pt x="10898" y="10299"/>
                  </a:lnTo>
                  <a:lnTo>
                    <a:pt x="12751" y="10517"/>
                  </a:lnTo>
                  <a:lnTo>
                    <a:pt x="14658" y="10681"/>
                  </a:lnTo>
                  <a:lnTo>
                    <a:pt x="16674" y="10844"/>
                  </a:lnTo>
                  <a:lnTo>
                    <a:pt x="18745" y="10899"/>
                  </a:lnTo>
                  <a:lnTo>
                    <a:pt x="20870" y="10953"/>
                  </a:lnTo>
                  <a:lnTo>
                    <a:pt x="22995" y="10899"/>
                  </a:lnTo>
                  <a:lnTo>
                    <a:pt x="25066" y="10844"/>
                  </a:lnTo>
                  <a:lnTo>
                    <a:pt x="27082" y="10681"/>
                  </a:lnTo>
                  <a:lnTo>
                    <a:pt x="28989" y="10517"/>
                  </a:lnTo>
                  <a:lnTo>
                    <a:pt x="30842" y="10299"/>
                  </a:lnTo>
                  <a:lnTo>
                    <a:pt x="32531" y="10027"/>
                  </a:lnTo>
                  <a:lnTo>
                    <a:pt x="34166" y="9700"/>
                  </a:lnTo>
                  <a:lnTo>
                    <a:pt x="35637" y="9318"/>
                  </a:lnTo>
                  <a:lnTo>
                    <a:pt x="37000" y="8937"/>
                  </a:lnTo>
                  <a:lnTo>
                    <a:pt x="38198" y="8555"/>
                  </a:lnTo>
                  <a:lnTo>
                    <a:pt x="39234" y="8065"/>
                  </a:lnTo>
                  <a:lnTo>
                    <a:pt x="40106" y="7629"/>
                  </a:lnTo>
                  <a:lnTo>
                    <a:pt x="40814" y="7084"/>
                  </a:lnTo>
                  <a:lnTo>
                    <a:pt x="41086" y="6866"/>
                  </a:lnTo>
                  <a:lnTo>
                    <a:pt x="41359" y="6594"/>
                  </a:lnTo>
                  <a:lnTo>
                    <a:pt x="41522" y="6321"/>
                  </a:lnTo>
                  <a:lnTo>
                    <a:pt x="41631" y="6049"/>
                  </a:lnTo>
                  <a:lnTo>
                    <a:pt x="41740" y="5776"/>
                  </a:lnTo>
                  <a:lnTo>
                    <a:pt x="41740" y="5504"/>
                  </a:lnTo>
                  <a:lnTo>
                    <a:pt x="41740" y="5177"/>
                  </a:lnTo>
                  <a:lnTo>
                    <a:pt x="41631" y="4905"/>
                  </a:lnTo>
                  <a:lnTo>
                    <a:pt x="41522" y="4632"/>
                  </a:lnTo>
                  <a:lnTo>
                    <a:pt x="41359" y="4360"/>
                  </a:lnTo>
                  <a:lnTo>
                    <a:pt x="41086" y="4142"/>
                  </a:lnTo>
                  <a:lnTo>
                    <a:pt x="40814" y="3869"/>
                  </a:lnTo>
                  <a:lnTo>
                    <a:pt x="40106" y="3379"/>
                  </a:lnTo>
                  <a:lnTo>
                    <a:pt x="39234" y="2888"/>
                  </a:lnTo>
                  <a:lnTo>
                    <a:pt x="38198" y="2452"/>
                  </a:lnTo>
                  <a:lnTo>
                    <a:pt x="37000" y="2017"/>
                  </a:lnTo>
                  <a:lnTo>
                    <a:pt x="35637" y="1635"/>
                  </a:lnTo>
                  <a:lnTo>
                    <a:pt x="34166" y="1254"/>
                  </a:lnTo>
                  <a:lnTo>
                    <a:pt x="32531" y="981"/>
                  </a:lnTo>
                  <a:lnTo>
                    <a:pt x="30842" y="709"/>
                  </a:lnTo>
                  <a:lnTo>
                    <a:pt x="28989" y="436"/>
                  </a:lnTo>
                  <a:lnTo>
                    <a:pt x="27082" y="273"/>
                  </a:lnTo>
                  <a:lnTo>
                    <a:pt x="25066" y="109"/>
                  </a:lnTo>
                  <a:lnTo>
                    <a:pt x="22995" y="55"/>
                  </a:lnTo>
                  <a:lnTo>
                    <a:pt x="20870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1"/>
            <p:cNvSpPr/>
            <p:nvPr/>
          </p:nvSpPr>
          <p:spPr>
            <a:xfrm>
              <a:off x="7780195" y="3327178"/>
              <a:ext cx="492779" cy="325272"/>
            </a:xfrm>
            <a:custGeom>
              <a:avLst/>
              <a:gdLst/>
              <a:ahLst/>
              <a:cxnLst/>
              <a:rect l="l" t="t" r="r" b="b"/>
              <a:pathLst>
                <a:path w="19617" h="13515" extrusionOk="0">
                  <a:moveTo>
                    <a:pt x="11062" y="0"/>
                  </a:moveTo>
                  <a:lnTo>
                    <a:pt x="10027" y="55"/>
                  </a:lnTo>
                  <a:lnTo>
                    <a:pt x="8991" y="273"/>
                  </a:lnTo>
                  <a:lnTo>
                    <a:pt x="7956" y="545"/>
                  </a:lnTo>
                  <a:lnTo>
                    <a:pt x="7030" y="872"/>
                  </a:lnTo>
                  <a:lnTo>
                    <a:pt x="6049" y="1363"/>
                  </a:lnTo>
                  <a:lnTo>
                    <a:pt x="5177" y="1962"/>
                  </a:lnTo>
                  <a:lnTo>
                    <a:pt x="4305" y="2616"/>
                  </a:lnTo>
                  <a:lnTo>
                    <a:pt x="3433" y="3379"/>
                  </a:lnTo>
                  <a:lnTo>
                    <a:pt x="2670" y="4196"/>
                  </a:lnTo>
                  <a:lnTo>
                    <a:pt x="1907" y="5123"/>
                  </a:lnTo>
                  <a:lnTo>
                    <a:pt x="1254" y="6158"/>
                  </a:lnTo>
                  <a:lnTo>
                    <a:pt x="600" y="7248"/>
                  </a:lnTo>
                  <a:lnTo>
                    <a:pt x="0" y="8392"/>
                  </a:lnTo>
                  <a:lnTo>
                    <a:pt x="491" y="8120"/>
                  </a:lnTo>
                  <a:lnTo>
                    <a:pt x="1090" y="7847"/>
                  </a:lnTo>
                  <a:lnTo>
                    <a:pt x="1853" y="7520"/>
                  </a:lnTo>
                  <a:lnTo>
                    <a:pt x="2725" y="7302"/>
                  </a:lnTo>
                  <a:lnTo>
                    <a:pt x="3161" y="7248"/>
                  </a:lnTo>
                  <a:lnTo>
                    <a:pt x="3651" y="7193"/>
                  </a:lnTo>
                  <a:lnTo>
                    <a:pt x="4087" y="7193"/>
                  </a:lnTo>
                  <a:lnTo>
                    <a:pt x="4578" y="7302"/>
                  </a:lnTo>
                  <a:lnTo>
                    <a:pt x="5013" y="7411"/>
                  </a:lnTo>
                  <a:lnTo>
                    <a:pt x="5504" y="7629"/>
                  </a:lnTo>
                  <a:lnTo>
                    <a:pt x="5940" y="7902"/>
                  </a:lnTo>
                  <a:lnTo>
                    <a:pt x="6485" y="8338"/>
                  </a:lnTo>
                  <a:lnTo>
                    <a:pt x="7629" y="9318"/>
                  </a:lnTo>
                  <a:lnTo>
                    <a:pt x="8937" y="10517"/>
                  </a:lnTo>
                  <a:lnTo>
                    <a:pt x="9645" y="11117"/>
                  </a:lnTo>
                  <a:lnTo>
                    <a:pt x="10354" y="11661"/>
                  </a:lnTo>
                  <a:lnTo>
                    <a:pt x="11116" y="12206"/>
                  </a:lnTo>
                  <a:lnTo>
                    <a:pt x="11879" y="12642"/>
                  </a:lnTo>
                  <a:lnTo>
                    <a:pt x="12697" y="13024"/>
                  </a:lnTo>
                  <a:lnTo>
                    <a:pt x="13514" y="13351"/>
                  </a:lnTo>
                  <a:lnTo>
                    <a:pt x="13895" y="13460"/>
                  </a:lnTo>
                  <a:lnTo>
                    <a:pt x="14331" y="13514"/>
                  </a:lnTo>
                  <a:lnTo>
                    <a:pt x="15585" y="13514"/>
                  </a:lnTo>
                  <a:lnTo>
                    <a:pt x="15966" y="13405"/>
                  </a:lnTo>
                  <a:lnTo>
                    <a:pt x="16402" y="13296"/>
                  </a:lnTo>
                  <a:lnTo>
                    <a:pt x="16838" y="13078"/>
                  </a:lnTo>
                  <a:lnTo>
                    <a:pt x="17219" y="12860"/>
                  </a:lnTo>
                  <a:lnTo>
                    <a:pt x="17601" y="12588"/>
                  </a:lnTo>
                  <a:lnTo>
                    <a:pt x="17928" y="12315"/>
                  </a:lnTo>
                  <a:lnTo>
                    <a:pt x="18255" y="11988"/>
                  </a:lnTo>
                  <a:lnTo>
                    <a:pt x="18527" y="11661"/>
                  </a:lnTo>
                  <a:lnTo>
                    <a:pt x="18800" y="11280"/>
                  </a:lnTo>
                  <a:lnTo>
                    <a:pt x="19018" y="10899"/>
                  </a:lnTo>
                  <a:lnTo>
                    <a:pt x="19181" y="10463"/>
                  </a:lnTo>
                  <a:lnTo>
                    <a:pt x="19345" y="10027"/>
                  </a:lnTo>
                  <a:lnTo>
                    <a:pt x="19454" y="9591"/>
                  </a:lnTo>
                  <a:lnTo>
                    <a:pt x="19617" y="8664"/>
                  </a:lnTo>
                  <a:lnTo>
                    <a:pt x="19617" y="7684"/>
                  </a:lnTo>
                  <a:lnTo>
                    <a:pt x="19508" y="6648"/>
                  </a:lnTo>
                  <a:lnTo>
                    <a:pt x="19290" y="5668"/>
                  </a:lnTo>
                  <a:lnTo>
                    <a:pt x="18963" y="4741"/>
                  </a:lnTo>
                  <a:lnTo>
                    <a:pt x="18745" y="4251"/>
                  </a:lnTo>
                  <a:lnTo>
                    <a:pt x="18527" y="3815"/>
                  </a:lnTo>
                  <a:lnTo>
                    <a:pt x="18255" y="3379"/>
                  </a:lnTo>
                  <a:lnTo>
                    <a:pt x="17928" y="2943"/>
                  </a:lnTo>
                  <a:lnTo>
                    <a:pt x="17601" y="2562"/>
                  </a:lnTo>
                  <a:lnTo>
                    <a:pt x="17219" y="2180"/>
                  </a:lnTo>
                  <a:lnTo>
                    <a:pt x="16838" y="1799"/>
                  </a:lnTo>
                  <a:lnTo>
                    <a:pt x="16402" y="1472"/>
                  </a:lnTo>
                  <a:lnTo>
                    <a:pt x="15912" y="1199"/>
                  </a:lnTo>
                  <a:lnTo>
                    <a:pt x="15421" y="927"/>
                  </a:lnTo>
                  <a:lnTo>
                    <a:pt x="14931" y="709"/>
                  </a:lnTo>
                  <a:lnTo>
                    <a:pt x="14386" y="491"/>
                  </a:lnTo>
                  <a:lnTo>
                    <a:pt x="13242" y="218"/>
                  </a:lnTo>
                  <a:lnTo>
                    <a:pt x="12152" y="55"/>
                  </a:lnTo>
                  <a:lnTo>
                    <a:pt x="11062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1"/>
            <p:cNvSpPr/>
            <p:nvPr/>
          </p:nvSpPr>
          <p:spPr>
            <a:xfrm>
              <a:off x="7704910" y="3365204"/>
              <a:ext cx="492779" cy="632157"/>
            </a:xfrm>
            <a:custGeom>
              <a:avLst/>
              <a:gdLst/>
              <a:ahLst/>
              <a:cxnLst/>
              <a:rect l="l" t="t" r="r" b="b"/>
              <a:pathLst>
                <a:path w="19617" h="26266" extrusionOk="0">
                  <a:moveTo>
                    <a:pt x="14277" y="1"/>
                  </a:moveTo>
                  <a:lnTo>
                    <a:pt x="13242" y="110"/>
                  </a:lnTo>
                  <a:lnTo>
                    <a:pt x="12152" y="273"/>
                  </a:lnTo>
                  <a:lnTo>
                    <a:pt x="11334" y="491"/>
                  </a:lnTo>
                  <a:lnTo>
                    <a:pt x="10572" y="873"/>
                  </a:lnTo>
                  <a:lnTo>
                    <a:pt x="9863" y="1363"/>
                  </a:lnTo>
                  <a:lnTo>
                    <a:pt x="9209" y="1908"/>
                  </a:lnTo>
                  <a:lnTo>
                    <a:pt x="8555" y="2126"/>
                  </a:lnTo>
                  <a:lnTo>
                    <a:pt x="7901" y="2398"/>
                  </a:lnTo>
                  <a:lnTo>
                    <a:pt x="7248" y="2725"/>
                  </a:lnTo>
                  <a:lnTo>
                    <a:pt x="6648" y="3052"/>
                  </a:lnTo>
                  <a:lnTo>
                    <a:pt x="5885" y="3597"/>
                  </a:lnTo>
                  <a:lnTo>
                    <a:pt x="5122" y="4196"/>
                  </a:lnTo>
                  <a:lnTo>
                    <a:pt x="4469" y="4850"/>
                  </a:lnTo>
                  <a:lnTo>
                    <a:pt x="3815" y="5504"/>
                  </a:lnTo>
                  <a:lnTo>
                    <a:pt x="3215" y="6267"/>
                  </a:lnTo>
                  <a:lnTo>
                    <a:pt x="2670" y="7030"/>
                  </a:lnTo>
                  <a:lnTo>
                    <a:pt x="2234" y="7902"/>
                  </a:lnTo>
                  <a:lnTo>
                    <a:pt x="1799" y="8774"/>
                  </a:lnTo>
                  <a:lnTo>
                    <a:pt x="1417" y="9755"/>
                  </a:lnTo>
                  <a:lnTo>
                    <a:pt x="1090" y="10735"/>
                  </a:lnTo>
                  <a:lnTo>
                    <a:pt x="872" y="11771"/>
                  </a:lnTo>
                  <a:lnTo>
                    <a:pt x="654" y="12752"/>
                  </a:lnTo>
                  <a:lnTo>
                    <a:pt x="491" y="13787"/>
                  </a:lnTo>
                  <a:lnTo>
                    <a:pt x="382" y="14877"/>
                  </a:lnTo>
                  <a:lnTo>
                    <a:pt x="273" y="16947"/>
                  </a:lnTo>
                  <a:lnTo>
                    <a:pt x="109" y="21579"/>
                  </a:lnTo>
                  <a:lnTo>
                    <a:pt x="55" y="22723"/>
                  </a:lnTo>
                  <a:lnTo>
                    <a:pt x="55" y="23922"/>
                  </a:lnTo>
                  <a:lnTo>
                    <a:pt x="0" y="25012"/>
                  </a:lnTo>
                  <a:lnTo>
                    <a:pt x="55" y="26102"/>
                  </a:lnTo>
                  <a:lnTo>
                    <a:pt x="109" y="26211"/>
                  </a:lnTo>
                  <a:lnTo>
                    <a:pt x="164" y="26265"/>
                  </a:lnTo>
                  <a:lnTo>
                    <a:pt x="273" y="26265"/>
                  </a:lnTo>
                  <a:lnTo>
                    <a:pt x="382" y="26211"/>
                  </a:lnTo>
                  <a:lnTo>
                    <a:pt x="491" y="26102"/>
                  </a:lnTo>
                  <a:lnTo>
                    <a:pt x="654" y="23595"/>
                  </a:lnTo>
                  <a:lnTo>
                    <a:pt x="763" y="21143"/>
                  </a:lnTo>
                  <a:lnTo>
                    <a:pt x="1036" y="16239"/>
                  </a:lnTo>
                  <a:lnTo>
                    <a:pt x="1090" y="15258"/>
                  </a:lnTo>
                  <a:lnTo>
                    <a:pt x="1199" y="14277"/>
                  </a:lnTo>
                  <a:lnTo>
                    <a:pt x="1363" y="13296"/>
                  </a:lnTo>
                  <a:lnTo>
                    <a:pt x="1526" y="12370"/>
                  </a:lnTo>
                  <a:lnTo>
                    <a:pt x="1799" y="11444"/>
                  </a:lnTo>
                  <a:lnTo>
                    <a:pt x="2071" y="10517"/>
                  </a:lnTo>
                  <a:lnTo>
                    <a:pt x="2398" y="9591"/>
                  </a:lnTo>
                  <a:lnTo>
                    <a:pt x="2779" y="8665"/>
                  </a:lnTo>
                  <a:lnTo>
                    <a:pt x="3161" y="7847"/>
                  </a:lnTo>
                  <a:lnTo>
                    <a:pt x="3651" y="7084"/>
                  </a:lnTo>
                  <a:lnTo>
                    <a:pt x="4142" y="6376"/>
                  </a:lnTo>
                  <a:lnTo>
                    <a:pt x="4741" y="5668"/>
                  </a:lnTo>
                  <a:lnTo>
                    <a:pt x="5340" y="5014"/>
                  </a:lnTo>
                  <a:lnTo>
                    <a:pt x="5994" y="4469"/>
                  </a:lnTo>
                  <a:lnTo>
                    <a:pt x="6703" y="3924"/>
                  </a:lnTo>
                  <a:lnTo>
                    <a:pt x="7466" y="3434"/>
                  </a:lnTo>
                  <a:lnTo>
                    <a:pt x="8283" y="2998"/>
                  </a:lnTo>
                  <a:lnTo>
                    <a:pt x="9155" y="2616"/>
                  </a:lnTo>
                  <a:lnTo>
                    <a:pt x="10081" y="2398"/>
                  </a:lnTo>
                  <a:lnTo>
                    <a:pt x="11007" y="2180"/>
                  </a:lnTo>
                  <a:lnTo>
                    <a:pt x="11062" y="2780"/>
                  </a:lnTo>
                  <a:lnTo>
                    <a:pt x="11225" y="3325"/>
                  </a:lnTo>
                  <a:lnTo>
                    <a:pt x="11389" y="3924"/>
                  </a:lnTo>
                  <a:lnTo>
                    <a:pt x="11552" y="4414"/>
                  </a:lnTo>
                  <a:lnTo>
                    <a:pt x="12043" y="5559"/>
                  </a:lnTo>
                  <a:lnTo>
                    <a:pt x="12588" y="6594"/>
                  </a:lnTo>
                  <a:lnTo>
                    <a:pt x="12642" y="6649"/>
                  </a:lnTo>
                  <a:lnTo>
                    <a:pt x="12697" y="6594"/>
                  </a:lnTo>
                  <a:lnTo>
                    <a:pt x="12370" y="6049"/>
                  </a:lnTo>
                  <a:lnTo>
                    <a:pt x="12152" y="5559"/>
                  </a:lnTo>
                  <a:lnTo>
                    <a:pt x="11934" y="4959"/>
                  </a:lnTo>
                  <a:lnTo>
                    <a:pt x="11770" y="4414"/>
                  </a:lnTo>
                  <a:lnTo>
                    <a:pt x="11498" y="3270"/>
                  </a:lnTo>
                  <a:lnTo>
                    <a:pt x="11280" y="2126"/>
                  </a:lnTo>
                  <a:lnTo>
                    <a:pt x="11825" y="2071"/>
                  </a:lnTo>
                  <a:lnTo>
                    <a:pt x="12315" y="2071"/>
                  </a:lnTo>
                  <a:lnTo>
                    <a:pt x="12860" y="2126"/>
                  </a:lnTo>
                  <a:lnTo>
                    <a:pt x="13405" y="2180"/>
                  </a:lnTo>
                  <a:lnTo>
                    <a:pt x="13405" y="2507"/>
                  </a:lnTo>
                  <a:lnTo>
                    <a:pt x="13460" y="2780"/>
                  </a:lnTo>
                  <a:lnTo>
                    <a:pt x="13623" y="3870"/>
                  </a:lnTo>
                  <a:lnTo>
                    <a:pt x="13841" y="4796"/>
                  </a:lnTo>
                  <a:lnTo>
                    <a:pt x="14113" y="5777"/>
                  </a:lnTo>
                  <a:lnTo>
                    <a:pt x="14495" y="6703"/>
                  </a:lnTo>
                  <a:lnTo>
                    <a:pt x="14931" y="7575"/>
                  </a:lnTo>
                  <a:lnTo>
                    <a:pt x="15203" y="8011"/>
                  </a:lnTo>
                  <a:lnTo>
                    <a:pt x="15476" y="8447"/>
                  </a:lnTo>
                  <a:lnTo>
                    <a:pt x="16075" y="9319"/>
                  </a:lnTo>
                  <a:lnTo>
                    <a:pt x="16130" y="9319"/>
                  </a:lnTo>
                  <a:lnTo>
                    <a:pt x="16130" y="9264"/>
                  </a:lnTo>
                  <a:lnTo>
                    <a:pt x="15585" y="8392"/>
                  </a:lnTo>
                  <a:lnTo>
                    <a:pt x="15094" y="7520"/>
                  </a:lnTo>
                  <a:lnTo>
                    <a:pt x="14713" y="6594"/>
                  </a:lnTo>
                  <a:lnTo>
                    <a:pt x="14386" y="5668"/>
                  </a:lnTo>
                  <a:lnTo>
                    <a:pt x="14113" y="4741"/>
                  </a:lnTo>
                  <a:lnTo>
                    <a:pt x="13895" y="3815"/>
                  </a:lnTo>
                  <a:lnTo>
                    <a:pt x="13732" y="2889"/>
                  </a:lnTo>
                  <a:lnTo>
                    <a:pt x="13732" y="2562"/>
                  </a:lnTo>
                  <a:lnTo>
                    <a:pt x="13678" y="2235"/>
                  </a:lnTo>
                  <a:lnTo>
                    <a:pt x="14059" y="2344"/>
                  </a:lnTo>
                  <a:lnTo>
                    <a:pt x="14876" y="2562"/>
                  </a:lnTo>
                  <a:lnTo>
                    <a:pt x="15639" y="2889"/>
                  </a:lnTo>
                  <a:lnTo>
                    <a:pt x="16348" y="3325"/>
                  </a:lnTo>
                  <a:lnTo>
                    <a:pt x="17001" y="3815"/>
                  </a:lnTo>
                  <a:lnTo>
                    <a:pt x="17601" y="4360"/>
                  </a:lnTo>
                  <a:lnTo>
                    <a:pt x="18146" y="4959"/>
                  </a:lnTo>
                  <a:lnTo>
                    <a:pt x="18636" y="5668"/>
                  </a:lnTo>
                  <a:lnTo>
                    <a:pt x="19018" y="6431"/>
                  </a:lnTo>
                  <a:lnTo>
                    <a:pt x="19072" y="6431"/>
                  </a:lnTo>
                  <a:lnTo>
                    <a:pt x="19072" y="6376"/>
                  </a:lnTo>
                  <a:lnTo>
                    <a:pt x="18745" y="5722"/>
                  </a:lnTo>
                  <a:lnTo>
                    <a:pt x="18418" y="5123"/>
                  </a:lnTo>
                  <a:lnTo>
                    <a:pt x="17982" y="4578"/>
                  </a:lnTo>
                  <a:lnTo>
                    <a:pt x="17492" y="4033"/>
                  </a:lnTo>
                  <a:lnTo>
                    <a:pt x="17001" y="3543"/>
                  </a:lnTo>
                  <a:lnTo>
                    <a:pt x="16402" y="3107"/>
                  </a:lnTo>
                  <a:lnTo>
                    <a:pt x="15857" y="2725"/>
                  </a:lnTo>
                  <a:lnTo>
                    <a:pt x="15203" y="2398"/>
                  </a:lnTo>
                  <a:lnTo>
                    <a:pt x="15912" y="2398"/>
                  </a:lnTo>
                  <a:lnTo>
                    <a:pt x="16511" y="2453"/>
                  </a:lnTo>
                  <a:lnTo>
                    <a:pt x="17165" y="2562"/>
                  </a:lnTo>
                  <a:lnTo>
                    <a:pt x="17764" y="2780"/>
                  </a:lnTo>
                  <a:lnTo>
                    <a:pt x="18364" y="2943"/>
                  </a:lnTo>
                  <a:lnTo>
                    <a:pt x="18963" y="3216"/>
                  </a:lnTo>
                  <a:lnTo>
                    <a:pt x="19563" y="3543"/>
                  </a:lnTo>
                  <a:lnTo>
                    <a:pt x="19617" y="3488"/>
                  </a:lnTo>
                  <a:lnTo>
                    <a:pt x="19617" y="3434"/>
                  </a:lnTo>
                  <a:lnTo>
                    <a:pt x="19018" y="3107"/>
                  </a:lnTo>
                  <a:lnTo>
                    <a:pt x="18418" y="2834"/>
                  </a:lnTo>
                  <a:lnTo>
                    <a:pt x="17764" y="2562"/>
                  </a:lnTo>
                  <a:lnTo>
                    <a:pt x="17110" y="2344"/>
                  </a:lnTo>
                  <a:lnTo>
                    <a:pt x="16457" y="2235"/>
                  </a:lnTo>
                  <a:lnTo>
                    <a:pt x="15803" y="2126"/>
                  </a:lnTo>
                  <a:lnTo>
                    <a:pt x="15312" y="2180"/>
                  </a:lnTo>
                  <a:lnTo>
                    <a:pt x="14822" y="2235"/>
                  </a:lnTo>
                  <a:lnTo>
                    <a:pt x="14168" y="2017"/>
                  </a:lnTo>
                  <a:lnTo>
                    <a:pt x="13569" y="1799"/>
                  </a:lnTo>
                  <a:lnTo>
                    <a:pt x="12642" y="1635"/>
                  </a:lnTo>
                  <a:lnTo>
                    <a:pt x="11716" y="1581"/>
                  </a:lnTo>
                  <a:lnTo>
                    <a:pt x="10790" y="1635"/>
                  </a:lnTo>
                  <a:lnTo>
                    <a:pt x="9863" y="1744"/>
                  </a:lnTo>
                  <a:lnTo>
                    <a:pt x="9863" y="1744"/>
                  </a:lnTo>
                  <a:lnTo>
                    <a:pt x="10354" y="1472"/>
                  </a:lnTo>
                  <a:lnTo>
                    <a:pt x="10790" y="1145"/>
                  </a:lnTo>
                  <a:lnTo>
                    <a:pt x="11607" y="818"/>
                  </a:lnTo>
                  <a:lnTo>
                    <a:pt x="12424" y="546"/>
                  </a:lnTo>
                  <a:lnTo>
                    <a:pt x="13405" y="273"/>
                  </a:lnTo>
                  <a:lnTo>
                    <a:pt x="14386" y="164"/>
                  </a:lnTo>
                  <a:lnTo>
                    <a:pt x="15421" y="164"/>
                  </a:lnTo>
                  <a:lnTo>
                    <a:pt x="16402" y="219"/>
                  </a:lnTo>
                  <a:lnTo>
                    <a:pt x="16457" y="164"/>
                  </a:lnTo>
                  <a:lnTo>
                    <a:pt x="16402" y="164"/>
                  </a:lnTo>
                  <a:lnTo>
                    <a:pt x="15367" y="55"/>
                  </a:lnTo>
                  <a:lnTo>
                    <a:pt x="1427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1"/>
            <p:cNvSpPr/>
            <p:nvPr/>
          </p:nvSpPr>
          <p:spPr>
            <a:xfrm>
              <a:off x="7881479" y="3375698"/>
              <a:ext cx="82168" cy="52491"/>
            </a:xfrm>
            <a:custGeom>
              <a:avLst/>
              <a:gdLst/>
              <a:ahLst/>
              <a:cxnLst/>
              <a:rect l="l" t="t" r="r" b="b"/>
              <a:pathLst>
                <a:path w="3271" h="2181" extrusionOk="0">
                  <a:moveTo>
                    <a:pt x="3216" y="1"/>
                  </a:moveTo>
                  <a:lnTo>
                    <a:pt x="2780" y="164"/>
                  </a:lnTo>
                  <a:lnTo>
                    <a:pt x="2344" y="382"/>
                  </a:lnTo>
                  <a:lnTo>
                    <a:pt x="1908" y="600"/>
                  </a:lnTo>
                  <a:lnTo>
                    <a:pt x="1526" y="818"/>
                  </a:lnTo>
                  <a:lnTo>
                    <a:pt x="709" y="1417"/>
                  </a:lnTo>
                  <a:lnTo>
                    <a:pt x="382" y="1744"/>
                  </a:lnTo>
                  <a:lnTo>
                    <a:pt x="55" y="2071"/>
                  </a:lnTo>
                  <a:lnTo>
                    <a:pt x="1" y="2126"/>
                  </a:lnTo>
                  <a:lnTo>
                    <a:pt x="55" y="2180"/>
                  </a:lnTo>
                  <a:lnTo>
                    <a:pt x="110" y="2180"/>
                  </a:lnTo>
                  <a:lnTo>
                    <a:pt x="491" y="1908"/>
                  </a:lnTo>
                  <a:lnTo>
                    <a:pt x="818" y="1581"/>
                  </a:lnTo>
                  <a:lnTo>
                    <a:pt x="1581" y="981"/>
                  </a:lnTo>
                  <a:lnTo>
                    <a:pt x="1962" y="655"/>
                  </a:lnTo>
                  <a:lnTo>
                    <a:pt x="2344" y="437"/>
                  </a:lnTo>
                  <a:lnTo>
                    <a:pt x="2780" y="219"/>
                  </a:lnTo>
                  <a:lnTo>
                    <a:pt x="3270" y="110"/>
                  </a:lnTo>
                  <a:lnTo>
                    <a:pt x="3270" y="55"/>
                  </a:lnTo>
                  <a:lnTo>
                    <a:pt x="321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1"/>
            <p:cNvSpPr/>
            <p:nvPr/>
          </p:nvSpPr>
          <p:spPr>
            <a:xfrm>
              <a:off x="8125143" y="3481932"/>
              <a:ext cx="62976" cy="97064"/>
            </a:xfrm>
            <a:custGeom>
              <a:avLst/>
              <a:gdLst/>
              <a:ahLst/>
              <a:cxnLst/>
              <a:rect l="l" t="t" r="r" b="b"/>
              <a:pathLst>
                <a:path w="2507" h="4033" extrusionOk="0">
                  <a:moveTo>
                    <a:pt x="0" y="0"/>
                  </a:moveTo>
                  <a:lnTo>
                    <a:pt x="0" y="55"/>
                  </a:lnTo>
                  <a:lnTo>
                    <a:pt x="708" y="981"/>
                  </a:lnTo>
                  <a:lnTo>
                    <a:pt x="1308" y="1962"/>
                  </a:lnTo>
                  <a:lnTo>
                    <a:pt x="1907" y="2997"/>
                  </a:lnTo>
                  <a:lnTo>
                    <a:pt x="2452" y="4033"/>
                  </a:lnTo>
                  <a:lnTo>
                    <a:pt x="2507" y="4033"/>
                  </a:lnTo>
                  <a:lnTo>
                    <a:pt x="2016" y="2943"/>
                  </a:lnTo>
                  <a:lnTo>
                    <a:pt x="1471" y="1908"/>
                  </a:lnTo>
                  <a:lnTo>
                    <a:pt x="817" y="92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1"/>
            <p:cNvSpPr/>
            <p:nvPr/>
          </p:nvSpPr>
          <p:spPr>
            <a:xfrm>
              <a:off x="7959501" y="3466191"/>
              <a:ext cx="26024" cy="53791"/>
            </a:xfrm>
            <a:custGeom>
              <a:avLst/>
              <a:gdLst/>
              <a:ahLst/>
              <a:cxnLst/>
              <a:rect l="l" t="t" r="r" b="b"/>
              <a:pathLst>
                <a:path w="1036" h="2235" extrusionOk="0">
                  <a:moveTo>
                    <a:pt x="55" y="0"/>
                  </a:moveTo>
                  <a:lnTo>
                    <a:pt x="1" y="55"/>
                  </a:lnTo>
                  <a:lnTo>
                    <a:pt x="164" y="654"/>
                  </a:lnTo>
                  <a:lnTo>
                    <a:pt x="328" y="1199"/>
                  </a:lnTo>
                  <a:lnTo>
                    <a:pt x="600" y="1744"/>
                  </a:lnTo>
                  <a:lnTo>
                    <a:pt x="981" y="2235"/>
                  </a:lnTo>
                  <a:lnTo>
                    <a:pt x="1036" y="2235"/>
                  </a:lnTo>
                  <a:lnTo>
                    <a:pt x="709" y="1690"/>
                  </a:lnTo>
                  <a:lnTo>
                    <a:pt x="437" y="1199"/>
                  </a:lnTo>
                  <a:lnTo>
                    <a:pt x="219" y="600"/>
                  </a:lnTo>
                  <a:lnTo>
                    <a:pt x="110" y="5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7197084" y="3437335"/>
              <a:ext cx="520160" cy="459039"/>
            </a:xfrm>
            <a:custGeom>
              <a:avLst/>
              <a:gdLst/>
              <a:ahLst/>
              <a:cxnLst/>
              <a:rect l="l" t="t" r="r" b="b"/>
              <a:pathLst>
                <a:path w="20707" h="19073" extrusionOk="0">
                  <a:moveTo>
                    <a:pt x="10953" y="1"/>
                  </a:moveTo>
                  <a:lnTo>
                    <a:pt x="10299" y="55"/>
                  </a:lnTo>
                  <a:lnTo>
                    <a:pt x="9536" y="110"/>
                  </a:lnTo>
                  <a:lnTo>
                    <a:pt x="8828" y="219"/>
                  </a:lnTo>
                  <a:lnTo>
                    <a:pt x="8065" y="382"/>
                  </a:lnTo>
                  <a:lnTo>
                    <a:pt x="7302" y="600"/>
                  </a:lnTo>
                  <a:lnTo>
                    <a:pt x="6594" y="927"/>
                  </a:lnTo>
                  <a:lnTo>
                    <a:pt x="5940" y="1254"/>
                  </a:lnTo>
                  <a:lnTo>
                    <a:pt x="5286" y="1690"/>
                  </a:lnTo>
                  <a:lnTo>
                    <a:pt x="4686" y="2126"/>
                  </a:lnTo>
                  <a:lnTo>
                    <a:pt x="4087" y="2671"/>
                  </a:lnTo>
                  <a:lnTo>
                    <a:pt x="3542" y="3216"/>
                  </a:lnTo>
                  <a:lnTo>
                    <a:pt x="2997" y="3815"/>
                  </a:lnTo>
                  <a:lnTo>
                    <a:pt x="2561" y="4469"/>
                  </a:lnTo>
                  <a:lnTo>
                    <a:pt x="2071" y="5177"/>
                  </a:lnTo>
                  <a:lnTo>
                    <a:pt x="1689" y="5886"/>
                  </a:lnTo>
                  <a:lnTo>
                    <a:pt x="1308" y="6594"/>
                  </a:lnTo>
                  <a:lnTo>
                    <a:pt x="981" y="7357"/>
                  </a:lnTo>
                  <a:lnTo>
                    <a:pt x="709" y="8120"/>
                  </a:lnTo>
                  <a:lnTo>
                    <a:pt x="491" y="8937"/>
                  </a:lnTo>
                  <a:lnTo>
                    <a:pt x="273" y="9700"/>
                  </a:lnTo>
                  <a:lnTo>
                    <a:pt x="164" y="10463"/>
                  </a:lnTo>
                  <a:lnTo>
                    <a:pt x="55" y="11280"/>
                  </a:lnTo>
                  <a:lnTo>
                    <a:pt x="0" y="12043"/>
                  </a:lnTo>
                  <a:lnTo>
                    <a:pt x="0" y="12806"/>
                  </a:lnTo>
                  <a:lnTo>
                    <a:pt x="55" y="13514"/>
                  </a:lnTo>
                  <a:lnTo>
                    <a:pt x="164" y="14223"/>
                  </a:lnTo>
                  <a:lnTo>
                    <a:pt x="327" y="14877"/>
                  </a:lnTo>
                  <a:lnTo>
                    <a:pt x="545" y="15531"/>
                  </a:lnTo>
                  <a:lnTo>
                    <a:pt x="818" y="16130"/>
                  </a:lnTo>
                  <a:lnTo>
                    <a:pt x="1145" y="16729"/>
                  </a:lnTo>
                  <a:lnTo>
                    <a:pt x="1526" y="17220"/>
                  </a:lnTo>
                  <a:lnTo>
                    <a:pt x="2016" y="17710"/>
                  </a:lnTo>
                  <a:lnTo>
                    <a:pt x="2507" y="18092"/>
                  </a:lnTo>
                  <a:lnTo>
                    <a:pt x="3106" y="18473"/>
                  </a:lnTo>
                  <a:lnTo>
                    <a:pt x="3760" y="18745"/>
                  </a:lnTo>
                  <a:lnTo>
                    <a:pt x="4468" y="18909"/>
                  </a:lnTo>
                  <a:lnTo>
                    <a:pt x="5177" y="19072"/>
                  </a:lnTo>
                  <a:lnTo>
                    <a:pt x="5885" y="19072"/>
                  </a:lnTo>
                  <a:lnTo>
                    <a:pt x="6485" y="19018"/>
                  </a:lnTo>
                  <a:lnTo>
                    <a:pt x="7030" y="18909"/>
                  </a:lnTo>
                  <a:lnTo>
                    <a:pt x="7574" y="18745"/>
                  </a:lnTo>
                  <a:lnTo>
                    <a:pt x="8065" y="18473"/>
                  </a:lnTo>
                  <a:lnTo>
                    <a:pt x="8501" y="18146"/>
                  </a:lnTo>
                  <a:lnTo>
                    <a:pt x="8937" y="17765"/>
                  </a:lnTo>
                  <a:lnTo>
                    <a:pt x="9318" y="17329"/>
                  </a:lnTo>
                  <a:lnTo>
                    <a:pt x="9645" y="16893"/>
                  </a:lnTo>
                  <a:lnTo>
                    <a:pt x="9918" y="16348"/>
                  </a:lnTo>
                  <a:lnTo>
                    <a:pt x="10244" y="15803"/>
                  </a:lnTo>
                  <a:lnTo>
                    <a:pt x="10735" y="14604"/>
                  </a:lnTo>
                  <a:lnTo>
                    <a:pt x="11116" y="13296"/>
                  </a:lnTo>
                  <a:lnTo>
                    <a:pt x="11498" y="11989"/>
                  </a:lnTo>
                  <a:lnTo>
                    <a:pt x="11770" y="10626"/>
                  </a:lnTo>
                  <a:lnTo>
                    <a:pt x="12370" y="8065"/>
                  </a:lnTo>
                  <a:lnTo>
                    <a:pt x="12697" y="6975"/>
                  </a:lnTo>
                  <a:lnTo>
                    <a:pt x="13078" y="5995"/>
                  </a:lnTo>
                  <a:lnTo>
                    <a:pt x="13241" y="5559"/>
                  </a:lnTo>
                  <a:lnTo>
                    <a:pt x="13459" y="5177"/>
                  </a:lnTo>
                  <a:lnTo>
                    <a:pt x="13732" y="4850"/>
                  </a:lnTo>
                  <a:lnTo>
                    <a:pt x="13950" y="4632"/>
                  </a:lnTo>
                  <a:lnTo>
                    <a:pt x="14386" y="4305"/>
                  </a:lnTo>
                  <a:lnTo>
                    <a:pt x="14822" y="4087"/>
                  </a:lnTo>
                  <a:lnTo>
                    <a:pt x="15258" y="3870"/>
                  </a:lnTo>
                  <a:lnTo>
                    <a:pt x="15694" y="3706"/>
                  </a:lnTo>
                  <a:lnTo>
                    <a:pt x="16184" y="3543"/>
                  </a:lnTo>
                  <a:lnTo>
                    <a:pt x="16620" y="3488"/>
                  </a:lnTo>
                  <a:lnTo>
                    <a:pt x="17546" y="3379"/>
                  </a:lnTo>
                  <a:lnTo>
                    <a:pt x="18473" y="3434"/>
                  </a:lnTo>
                  <a:lnTo>
                    <a:pt x="19290" y="3543"/>
                  </a:lnTo>
                  <a:lnTo>
                    <a:pt x="20053" y="3761"/>
                  </a:lnTo>
                  <a:lnTo>
                    <a:pt x="20707" y="3979"/>
                  </a:lnTo>
                  <a:lnTo>
                    <a:pt x="20489" y="3761"/>
                  </a:lnTo>
                  <a:lnTo>
                    <a:pt x="19889" y="3161"/>
                  </a:lnTo>
                  <a:lnTo>
                    <a:pt x="19399" y="2780"/>
                  </a:lnTo>
                  <a:lnTo>
                    <a:pt x="18854" y="2344"/>
                  </a:lnTo>
                  <a:lnTo>
                    <a:pt x="18255" y="1908"/>
                  </a:lnTo>
                  <a:lnTo>
                    <a:pt x="17492" y="1472"/>
                  </a:lnTo>
                  <a:lnTo>
                    <a:pt x="16620" y="1036"/>
                  </a:lnTo>
                  <a:lnTo>
                    <a:pt x="15694" y="655"/>
                  </a:lnTo>
                  <a:lnTo>
                    <a:pt x="14658" y="382"/>
                  </a:lnTo>
                  <a:lnTo>
                    <a:pt x="13514" y="164"/>
                  </a:lnTo>
                  <a:lnTo>
                    <a:pt x="12315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7197084" y="3437335"/>
              <a:ext cx="520160" cy="459039"/>
            </a:xfrm>
            <a:custGeom>
              <a:avLst/>
              <a:gdLst/>
              <a:ahLst/>
              <a:cxnLst/>
              <a:rect l="l" t="t" r="r" b="b"/>
              <a:pathLst>
                <a:path w="20707" h="19073" fill="none" extrusionOk="0">
                  <a:moveTo>
                    <a:pt x="20707" y="3979"/>
                  </a:moveTo>
                  <a:lnTo>
                    <a:pt x="20707" y="3979"/>
                  </a:lnTo>
                  <a:lnTo>
                    <a:pt x="20489" y="3761"/>
                  </a:lnTo>
                  <a:lnTo>
                    <a:pt x="19889" y="3161"/>
                  </a:lnTo>
                  <a:lnTo>
                    <a:pt x="19399" y="2780"/>
                  </a:lnTo>
                  <a:lnTo>
                    <a:pt x="18854" y="2344"/>
                  </a:lnTo>
                  <a:lnTo>
                    <a:pt x="18255" y="1908"/>
                  </a:lnTo>
                  <a:lnTo>
                    <a:pt x="17492" y="1472"/>
                  </a:lnTo>
                  <a:lnTo>
                    <a:pt x="16620" y="1036"/>
                  </a:lnTo>
                  <a:lnTo>
                    <a:pt x="15694" y="655"/>
                  </a:lnTo>
                  <a:lnTo>
                    <a:pt x="14658" y="382"/>
                  </a:lnTo>
                  <a:lnTo>
                    <a:pt x="13514" y="164"/>
                  </a:lnTo>
                  <a:lnTo>
                    <a:pt x="12315" y="1"/>
                  </a:lnTo>
                  <a:lnTo>
                    <a:pt x="11661" y="1"/>
                  </a:lnTo>
                  <a:lnTo>
                    <a:pt x="10953" y="1"/>
                  </a:lnTo>
                  <a:lnTo>
                    <a:pt x="10299" y="55"/>
                  </a:lnTo>
                  <a:lnTo>
                    <a:pt x="9536" y="110"/>
                  </a:lnTo>
                  <a:lnTo>
                    <a:pt x="8828" y="219"/>
                  </a:lnTo>
                  <a:lnTo>
                    <a:pt x="8065" y="382"/>
                  </a:lnTo>
                  <a:lnTo>
                    <a:pt x="8065" y="382"/>
                  </a:lnTo>
                  <a:lnTo>
                    <a:pt x="7302" y="600"/>
                  </a:lnTo>
                  <a:lnTo>
                    <a:pt x="6594" y="927"/>
                  </a:lnTo>
                  <a:lnTo>
                    <a:pt x="5940" y="1254"/>
                  </a:lnTo>
                  <a:lnTo>
                    <a:pt x="5286" y="1690"/>
                  </a:lnTo>
                  <a:lnTo>
                    <a:pt x="4686" y="2126"/>
                  </a:lnTo>
                  <a:lnTo>
                    <a:pt x="4087" y="2671"/>
                  </a:lnTo>
                  <a:lnTo>
                    <a:pt x="3542" y="3216"/>
                  </a:lnTo>
                  <a:lnTo>
                    <a:pt x="2997" y="3815"/>
                  </a:lnTo>
                  <a:lnTo>
                    <a:pt x="2561" y="4469"/>
                  </a:lnTo>
                  <a:lnTo>
                    <a:pt x="2071" y="5177"/>
                  </a:lnTo>
                  <a:lnTo>
                    <a:pt x="1689" y="5886"/>
                  </a:lnTo>
                  <a:lnTo>
                    <a:pt x="1308" y="6594"/>
                  </a:lnTo>
                  <a:lnTo>
                    <a:pt x="981" y="7357"/>
                  </a:lnTo>
                  <a:lnTo>
                    <a:pt x="709" y="8120"/>
                  </a:lnTo>
                  <a:lnTo>
                    <a:pt x="491" y="8937"/>
                  </a:lnTo>
                  <a:lnTo>
                    <a:pt x="273" y="9700"/>
                  </a:lnTo>
                  <a:lnTo>
                    <a:pt x="164" y="10463"/>
                  </a:lnTo>
                  <a:lnTo>
                    <a:pt x="55" y="11280"/>
                  </a:lnTo>
                  <a:lnTo>
                    <a:pt x="0" y="12043"/>
                  </a:lnTo>
                  <a:lnTo>
                    <a:pt x="0" y="12806"/>
                  </a:lnTo>
                  <a:lnTo>
                    <a:pt x="55" y="13514"/>
                  </a:lnTo>
                  <a:lnTo>
                    <a:pt x="164" y="14223"/>
                  </a:lnTo>
                  <a:lnTo>
                    <a:pt x="327" y="14877"/>
                  </a:lnTo>
                  <a:lnTo>
                    <a:pt x="545" y="15531"/>
                  </a:lnTo>
                  <a:lnTo>
                    <a:pt x="818" y="16130"/>
                  </a:lnTo>
                  <a:lnTo>
                    <a:pt x="1145" y="16729"/>
                  </a:lnTo>
                  <a:lnTo>
                    <a:pt x="1526" y="17220"/>
                  </a:lnTo>
                  <a:lnTo>
                    <a:pt x="2016" y="17710"/>
                  </a:lnTo>
                  <a:lnTo>
                    <a:pt x="2507" y="18092"/>
                  </a:lnTo>
                  <a:lnTo>
                    <a:pt x="3106" y="18473"/>
                  </a:lnTo>
                  <a:lnTo>
                    <a:pt x="3760" y="18745"/>
                  </a:lnTo>
                  <a:lnTo>
                    <a:pt x="4468" y="18909"/>
                  </a:lnTo>
                  <a:lnTo>
                    <a:pt x="4468" y="18909"/>
                  </a:lnTo>
                  <a:lnTo>
                    <a:pt x="5177" y="19072"/>
                  </a:lnTo>
                  <a:lnTo>
                    <a:pt x="5885" y="19072"/>
                  </a:lnTo>
                  <a:lnTo>
                    <a:pt x="6485" y="19018"/>
                  </a:lnTo>
                  <a:lnTo>
                    <a:pt x="7030" y="18909"/>
                  </a:lnTo>
                  <a:lnTo>
                    <a:pt x="7574" y="18745"/>
                  </a:lnTo>
                  <a:lnTo>
                    <a:pt x="8065" y="18473"/>
                  </a:lnTo>
                  <a:lnTo>
                    <a:pt x="8501" y="18146"/>
                  </a:lnTo>
                  <a:lnTo>
                    <a:pt x="8937" y="17765"/>
                  </a:lnTo>
                  <a:lnTo>
                    <a:pt x="9318" y="17329"/>
                  </a:lnTo>
                  <a:lnTo>
                    <a:pt x="9645" y="16893"/>
                  </a:lnTo>
                  <a:lnTo>
                    <a:pt x="9918" y="16348"/>
                  </a:lnTo>
                  <a:lnTo>
                    <a:pt x="10244" y="15803"/>
                  </a:lnTo>
                  <a:lnTo>
                    <a:pt x="10735" y="14604"/>
                  </a:lnTo>
                  <a:lnTo>
                    <a:pt x="11116" y="13296"/>
                  </a:lnTo>
                  <a:lnTo>
                    <a:pt x="11498" y="11989"/>
                  </a:lnTo>
                  <a:lnTo>
                    <a:pt x="11770" y="10626"/>
                  </a:lnTo>
                  <a:lnTo>
                    <a:pt x="12370" y="8065"/>
                  </a:lnTo>
                  <a:lnTo>
                    <a:pt x="12697" y="6975"/>
                  </a:lnTo>
                  <a:lnTo>
                    <a:pt x="13078" y="5995"/>
                  </a:lnTo>
                  <a:lnTo>
                    <a:pt x="13241" y="5559"/>
                  </a:lnTo>
                  <a:lnTo>
                    <a:pt x="13459" y="5177"/>
                  </a:lnTo>
                  <a:lnTo>
                    <a:pt x="13732" y="4850"/>
                  </a:lnTo>
                  <a:lnTo>
                    <a:pt x="13950" y="4632"/>
                  </a:lnTo>
                  <a:lnTo>
                    <a:pt x="13950" y="4632"/>
                  </a:lnTo>
                  <a:lnTo>
                    <a:pt x="14386" y="4305"/>
                  </a:lnTo>
                  <a:lnTo>
                    <a:pt x="14822" y="4087"/>
                  </a:lnTo>
                  <a:lnTo>
                    <a:pt x="15258" y="3870"/>
                  </a:lnTo>
                  <a:lnTo>
                    <a:pt x="15694" y="3706"/>
                  </a:lnTo>
                  <a:lnTo>
                    <a:pt x="16184" y="3543"/>
                  </a:lnTo>
                  <a:lnTo>
                    <a:pt x="16620" y="3488"/>
                  </a:lnTo>
                  <a:lnTo>
                    <a:pt x="17546" y="3379"/>
                  </a:lnTo>
                  <a:lnTo>
                    <a:pt x="18473" y="3434"/>
                  </a:lnTo>
                  <a:lnTo>
                    <a:pt x="19290" y="3543"/>
                  </a:lnTo>
                  <a:lnTo>
                    <a:pt x="20053" y="3761"/>
                  </a:lnTo>
                  <a:lnTo>
                    <a:pt x="20707" y="39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1"/>
            <p:cNvSpPr/>
            <p:nvPr/>
          </p:nvSpPr>
          <p:spPr>
            <a:xfrm>
              <a:off x="7197084" y="3437335"/>
              <a:ext cx="520160" cy="459039"/>
            </a:xfrm>
            <a:custGeom>
              <a:avLst/>
              <a:gdLst/>
              <a:ahLst/>
              <a:cxnLst/>
              <a:rect l="l" t="t" r="r" b="b"/>
              <a:pathLst>
                <a:path w="20707" h="19073" extrusionOk="0">
                  <a:moveTo>
                    <a:pt x="10680" y="1"/>
                  </a:moveTo>
                  <a:lnTo>
                    <a:pt x="9863" y="110"/>
                  </a:lnTo>
                  <a:lnTo>
                    <a:pt x="8937" y="219"/>
                  </a:lnTo>
                  <a:lnTo>
                    <a:pt x="8065" y="382"/>
                  </a:lnTo>
                  <a:lnTo>
                    <a:pt x="7139" y="655"/>
                  </a:lnTo>
                  <a:lnTo>
                    <a:pt x="6321" y="1036"/>
                  </a:lnTo>
                  <a:lnTo>
                    <a:pt x="5504" y="1526"/>
                  </a:lnTo>
                  <a:lnTo>
                    <a:pt x="4741" y="2071"/>
                  </a:lnTo>
                  <a:lnTo>
                    <a:pt x="4033" y="2725"/>
                  </a:lnTo>
                  <a:lnTo>
                    <a:pt x="3379" y="3379"/>
                  </a:lnTo>
                  <a:lnTo>
                    <a:pt x="2779" y="4142"/>
                  </a:lnTo>
                  <a:lnTo>
                    <a:pt x="2234" y="4959"/>
                  </a:lnTo>
                  <a:lnTo>
                    <a:pt x="1689" y="5831"/>
                  </a:lnTo>
                  <a:lnTo>
                    <a:pt x="1253" y="6758"/>
                  </a:lnTo>
                  <a:lnTo>
                    <a:pt x="872" y="7684"/>
                  </a:lnTo>
                  <a:lnTo>
                    <a:pt x="545" y="8610"/>
                  </a:lnTo>
                  <a:lnTo>
                    <a:pt x="327" y="9537"/>
                  </a:lnTo>
                  <a:lnTo>
                    <a:pt x="164" y="10517"/>
                  </a:lnTo>
                  <a:lnTo>
                    <a:pt x="0" y="11444"/>
                  </a:lnTo>
                  <a:lnTo>
                    <a:pt x="0" y="12370"/>
                  </a:lnTo>
                  <a:lnTo>
                    <a:pt x="0" y="12969"/>
                  </a:lnTo>
                  <a:lnTo>
                    <a:pt x="55" y="13514"/>
                  </a:lnTo>
                  <a:lnTo>
                    <a:pt x="109" y="14059"/>
                  </a:lnTo>
                  <a:lnTo>
                    <a:pt x="273" y="14604"/>
                  </a:lnTo>
                  <a:lnTo>
                    <a:pt x="382" y="15149"/>
                  </a:lnTo>
                  <a:lnTo>
                    <a:pt x="600" y="15640"/>
                  </a:lnTo>
                  <a:lnTo>
                    <a:pt x="818" y="16130"/>
                  </a:lnTo>
                  <a:lnTo>
                    <a:pt x="1036" y="16566"/>
                  </a:lnTo>
                  <a:lnTo>
                    <a:pt x="1362" y="17002"/>
                  </a:lnTo>
                  <a:lnTo>
                    <a:pt x="1689" y="17383"/>
                  </a:lnTo>
                  <a:lnTo>
                    <a:pt x="2016" y="17710"/>
                  </a:lnTo>
                  <a:lnTo>
                    <a:pt x="2452" y="18037"/>
                  </a:lnTo>
                  <a:lnTo>
                    <a:pt x="2888" y="18310"/>
                  </a:lnTo>
                  <a:lnTo>
                    <a:pt x="3379" y="18582"/>
                  </a:lnTo>
                  <a:lnTo>
                    <a:pt x="3924" y="18800"/>
                  </a:lnTo>
                  <a:lnTo>
                    <a:pt x="4468" y="18909"/>
                  </a:lnTo>
                  <a:lnTo>
                    <a:pt x="5177" y="19072"/>
                  </a:lnTo>
                  <a:lnTo>
                    <a:pt x="6430" y="19072"/>
                  </a:lnTo>
                  <a:lnTo>
                    <a:pt x="6975" y="18963"/>
                  </a:lnTo>
                  <a:lnTo>
                    <a:pt x="7465" y="18800"/>
                  </a:lnTo>
                  <a:lnTo>
                    <a:pt x="7901" y="18528"/>
                  </a:lnTo>
                  <a:lnTo>
                    <a:pt x="8337" y="18255"/>
                  </a:lnTo>
                  <a:lnTo>
                    <a:pt x="8773" y="17928"/>
                  </a:lnTo>
                  <a:lnTo>
                    <a:pt x="9100" y="17547"/>
                  </a:lnTo>
                  <a:lnTo>
                    <a:pt x="9427" y="17111"/>
                  </a:lnTo>
                  <a:lnTo>
                    <a:pt x="9754" y="16675"/>
                  </a:lnTo>
                  <a:lnTo>
                    <a:pt x="10027" y="16184"/>
                  </a:lnTo>
                  <a:lnTo>
                    <a:pt x="10517" y="15095"/>
                  </a:lnTo>
                  <a:lnTo>
                    <a:pt x="10953" y="13896"/>
                  </a:lnTo>
                  <a:lnTo>
                    <a:pt x="11280" y="12697"/>
                  </a:lnTo>
                  <a:lnTo>
                    <a:pt x="11607" y="11389"/>
                  </a:lnTo>
                  <a:lnTo>
                    <a:pt x="11879" y="10136"/>
                  </a:lnTo>
                  <a:lnTo>
                    <a:pt x="12479" y="7793"/>
                  </a:lnTo>
                  <a:lnTo>
                    <a:pt x="12751" y="6758"/>
                  </a:lnTo>
                  <a:lnTo>
                    <a:pt x="13078" y="5886"/>
                  </a:lnTo>
                  <a:lnTo>
                    <a:pt x="13296" y="5450"/>
                  </a:lnTo>
                  <a:lnTo>
                    <a:pt x="13514" y="5123"/>
                  </a:lnTo>
                  <a:lnTo>
                    <a:pt x="13732" y="4850"/>
                  </a:lnTo>
                  <a:lnTo>
                    <a:pt x="13950" y="4632"/>
                  </a:lnTo>
                  <a:lnTo>
                    <a:pt x="14386" y="4305"/>
                  </a:lnTo>
                  <a:lnTo>
                    <a:pt x="14876" y="4033"/>
                  </a:lnTo>
                  <a:lnTo>
                    <a:pt x="15312" y="3815"/>
                  </a:lnTo>
                  <a:lnTo>
                    <a:pt x="15803" y="3652"/>
                  </a:lnTo>
                  <a:lnTo>
                    <a:pt x="16293" y="3543"/>
                  </a:lnTo>
                  <a:lnTo>
                    <a:pt x="16783" y="3434"/>
                  </a:lnTo>
                  <a:lnTo>
                    <a:pt x="17274" y="3379"/>
                  </a:lnTo>
                  <a:lnTo>
                    <a:pt x="17764" y="3379"/>
                  </a:lnTo>
                  <a:lnTo>
                    <a:pt x="18582" y="3434"/>
                  </a:lnTo>
                  <a:lnTo>
                    <a:pt x="19399" y="3543"/>
                  </a:lnTo>
                  <a:lnTo>
                    <a:pt x="20107" y="3761"/>
                  </a:lnTo>
                  <a:lnTo>
                    <a:pt x="20707" y="3979"/>
                  </a:lnTo>
                  <a:lnTo>
                    <a:pt x="20543" y="3815"/>
                  </a:lnTo>
                  <a:lnTo>
                    <a:pt x="20107" y="3379"/>
                  </a:lnTo>
                  <a:lnTo>
                    <a:pt x="19399" y="2725"/>
                  </a:lnTo>
                  <a:lnTo>
                    <a:pt x="18909" y="2344"/>
                  </a:lnTo>
                  <a:lnTo>
                    <a:pt x="18364" y="2017"/>
                  </a:lnTo>
                  <a:lnTo>
                    <a:pt x="17764" y="1635"/>
                  </a:lnTo>
                  <a:lnTo>
                    <a:pt x="17056" y="1254"/>
                  </a:lnTo>
                  <a:lnTo>
                    <a:pt x="16347" y="927"/>
                  </a:lnTo>
                  <a:lnTo>
                    <a:pt x="15530" y="600"/>
                  </a:lnTo>
                  <a:lnTo>
                    <a:pt x="14604" y="382"/>
                  </a:lnTo>
                  <a:lnTo>
                    <a:pt x="13677" y="164"/>
                  </a:lnTo>
                  <a:lnTo>
                    <a:pt x="12642" y="55"/>
                  </a:lnTo>
                  <a:lnTo>
                    <a:pt x="11498" y="1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1"/>
            <p:cNvSpPr/>
            <p:nvPr/>
          </p:nvSpPr>
          <p:spPr>
            <a:xfrm>
              <a:off x="7197084" y="3437335"/>
              <a:ext cx="520160" cy="459039"/>
            </a:xfrm>
            <a:custGeom>
              <a:avLst/>
              <a:gdLst/>
              <a:ahLst/>
              <a:cxnLst/>
              <a:rect l="l" t="t" r="r" b="b"/>
              <a:pathLst>
                <a:path w="20707" h="19073" fill="none" extrusionOk="0">
                  <a:moveTo>
                    <a:pt x="11498" y="1"/>
                  </a:moveTo>
                  <a:lnTo>
                    <a:pt x="11498" y="1"/>
                  </a:lnTo>
                  <a:lnTo>
                    <a:pt x="10680" y="1"/>
                  </a:lnTo>
                  <a:lnTo>
                    <a:pt x="9863" y="110"/>
                  </a:lnTo>
                  <a:lnTo>
                    <a:pt x="8937" y="219"/>
                  </a:lnTo>
                  <a:lnTo>
                    <a:pt x="8065" y="382"/>
                  </a:lnTo>
                  <a:lnTo>
                    <a:pt x="8065" y="382"/>
                  </a:lnTo>
                  <a:lnTo>
                    <a:pt x="7139" y="655"/>
                  </a:lnTo>
                  <a:lnTo>
                    <a:pt x="6321" y="1036"/>
                  </a:lnTo>
                  <a:lnTo>
                    <a:pt x="5504" y="1526"/>
                  </a:lnTo>
                  <a:lnTo>
                    <a:pt x="4741" y="2071"/>
                  </a:lnTo>
                  <a:lnTo>
                    <a:pt x="4033" y="2725"/>
                  </a:lnTo>
                  <a:lnTo>
                    <a:pt x="3379" y="3379"/>
                  </a:lnTo>
                  <a:lnTo>
                    <a:pt x="2779" y="4142"/>
                  </a:lnTo>
                  <a:lnTo>
                    <a:pt x="2234" y="4959"/>
                  </a:lnTo>
                  <a:lnTo>
                    <a:pt x="1689" y="5831"/>
                  </a:lnTo>
                  <a:lnTo>
                    <a:pt x="1253" y="6758"/>
                  </a:lnTo>
                  <a:lnTo>
                    <a:pt x="872" y="7684"/>
                  </a:lnTo>
                  <a:lnTo>
                    <a:pt x="545" y="8610"/>
                  </a:lnTo>
                  <a:lnTo>
                    <a:pt x="327" y="9537"/>
                  </a:lnTo>
                  <a:lnTo>
                    <a:pt x="164" y="10517"/>
                  </a:lnTo>
                  <a:lnTo>
                    <a:pt x="0" y="11444"/>
                  </a:lnTo>
                  <a:lnTo>
                    <a:pt x="0" y="12370"/>
                  </a:lnTo>
                  <a:lnTo>
                    <a:pt x="0" y="12370"/>
                  </a:lnTo>
                  <a:lnTo>
                    <a:pt x="0" y="12969"/>
                  </a:lnTo>
                  <a:lnTo>
                    <a:pt x="55" y="13514"/>
                  </a:lnTo>
                  <a:lnTo>
                    <a:pt x="109" y="14059"/>
                  </a:lnTo>
                  <a:lnTo>
                    <a:pt x="273" y="14604"/>
                  </a:lnTo>
                  <a:lnTo>
                    <a:pt x="382" y="15149"/>
                  </a:lnTo>
                  <a:lnTo>
                    <a:pt x="600" y="15640"/>
                  </a:lnTo>
                  <a:lnTo>
                    <a:pt x="818" y="16130"/>
                  </a:lnTo>
                  <a:lnTo>
                    <a:pt x="1036" y="16566"/>
                  </a:lnTo>
                  <a:lnTo>
                    <a:pt x="1362" y="17002"/>
                  </a:lnTo>
                  <a:lnTo>
                    <a:pt x="1689" y="17383"/>
                  </a:lnTo>
                  <a:lnTo>
                    <a:pt x="2016" y="17710"/>
                  </a:lnTo>
                  <a:lnTo>
                    <a:pt x="2452" y="18037"/>
                  </a:lnTo>
                  <a:lnTo>
                    <a:pt x="2888" y="18310"/>
                  </a:lnTo>
                  <a:lnTo>
                    <a:pt x="3379" y="18582"/>
                  </a:lnTo>
                  <a:lnTo>
                    <a:pt x="3924" y="18800"/>
                  </a:lnTo>
                  <a:lnTo>
                    <a:pt x="4468" y="18909"/>
                  </a:lnTo>
                  <a:lnTo>
                    <a:pt x="4468" y="18909"/>
                  </a:lnTo>
                  <a:lnTo>
                    <a:pt x="5177" y="19072"/>
                  </a:lnTo>
                  <a:lnTo>
                    <a:pt x="5831" y="19072"/>
                  </a:lnTo>
                  <a:lnTo>
                    <a:pt x="5831" y="19072"/>
                  </a:lnTo>
                  <a:lnTo>
                    <a:pt x="6430" y="19072"/>
                  </a:lnTo>
                  <a:lnTo>
                    <a:pt x="6975" y="18963"/>
                  </a:lnTo>
                  <a:lnTo>
                    <a:pt x="7465" y="18800"/>
                  </a:lnTo>
                  <a:lnTo>
                    <a:pt x="7901" y="18528"/>
                  </a:lnTo>
                  <a:lnTo>
                    <a:pt x="8337" y="18255"/>
                  </a:lnTo>
                  <a:lnTo>
                    <a:pt x="8773" y="17928"/>
                  </a:lnTo>
                  <a:lnTo>
                    <a:pt x="9100" y="17547"/>
                  </a:lnTo>
                  <a:lnTo>
                    <a:pt x="9427" y="17111"/>
                  </a:lnTo>
                  <a:lnTo>
                    <a:pt x="9754" y="16675"/>
                  </a:lnTo>
                  <a:lnTo>
                    <a:pt x="10027" y="16184"/>
                  </a:lnTo>
                  <a:lnTo>
                    <a:pt x="10517" y="15095"/>
                  </a:lnTo>
                  <a:lnTo>
                    <a:pt x="10953" y="13896"/>
                  </a:lnTo>
                  <a:lnTo>
                    <a:pt x="11280" y="12697"/>
                  </a:lnTo>
                  <a:lnTo>
                    <a:pt x="11607" y="11389"/>
                  </a:lnTo>
                  <a:lnTo>
                    <a:pt x="11879" y="10136"/>
                  </a:lnTo>
                  <a:lnTo>
                    <a:pt x="12479" y="7793"/>
                  </a:lnTo>
                  <a:lnTo>
                    <a:pt x="12751" y="6758"/>
                  </a:lnTo>
                  <a:lnTo>
                    <a:pt x="13078" y="5886"/>
                  </a:lnTo>
                  <a:lnTo>
                    <a:pt x="13296" y="5450"/>
                  </a:lnTo>
                  <a:lnTo>
                    <a:pt x="13514" y="5123"/>
                  </a:lnTo>
                  <a:lnTo>
                    <a:pt x="13732" y="4850"/>
                  </a:lnTo>
                  <a:lnTo>
                    <a:pt x="13950" y="4632"/>
                  </a:lnTo>
                  <a:lnTo>
                    <a:pt x="13950" y="4632"/>
                  </a:lnTo>
                  <a:lnTo>
                    <a:pt x="14386" y="4305"/>
                  </a:lnTo>
                  <a:lnTo>
                    <a:pt x="14876" y="4033"/>
                  </a:lnTo>
                  <a:lnTo>
                    <a:pt x="15312" y="3815"/>
                  </a:lnTo>
                  <a:lnTo>
                    <a:pt x="15803" y="3652"/>
                  </a:lnTo>
                  <a:lnTo>
                    <a:pt x="16293" y="3543"/>
                  </a:lnTo>
                  <a:lnTo>
                    <a:pt x="16783" y="3434"/>
                  </a:lnTo>
                  <a:lnTo>
                    <a:pt x="17274" y="3379"/>
                  </a:lnTo>
                  <a:lnTo>
                    <a:pt x="17764" y="3379"/>
                  </a:lnTo>
                  <a:lnTo>
                    <a:pt x="17764" y="3379"/>
                  </a:lnTo>
                  <a:lnTo>
                    <a:pt x="18582" y="3434"/>
                  </a:lnTo>
                  <a:lnTo>
                    <a:pt x="19399" y="3543"/>
                  </a:lnTo>
                  <a:lnTo>
                    <a:pt x="20107" y="3761"/>
                  </a:lnTo>
                  <a:lnTo>
                    <a:pt x="20707" y="3979"/>
                  </a:lnTo>
                  <a:lnTo>
                    <a:pt x="20707" y="3979"/>
                  </a:lnTo>
                  <a:lnTo>
                    <a:pt x="20543" y="3815"/>
                  </a:lnTo>
                  <a:lnTo>
                    <a:pt x="20107" y="3379"/>
                  </a:lnTo>
                  <a:lnTo>
                    <a:pt x="19399" y="2725"/>
                  </a:lnTo>
                  <a:lnTo>
                    <a:pt x="18909" y="2344"/>
                  </a:lnTo>
                  <a:lnTo>
                    <a:pt x="18364" y="2017"/>
                  </a:lnTo>
                  <a:lnTo>
                    <a:pt x="17764" y="1635"/>
                  </a:lnTo>
                  <a:lnTo>
                    <a:pt x="17056" y="1254"/>
                  </a:lnTo>
                  <a:lnTo>
                    <a:pt x="16347" y="927"/>
                  </a:lnTo>
                  <a:lnTo>
                    <a:pt x="15530" y="600"/>
                  </a:lnTo>
                  <a:lnTo>
                    <a:pt x="14604" y="382"/>
                  </a:lnTo>
                  <a:lnTo>
                    <a:pt x="13677" y="164"/>
                  </a:lnTo>
                  <a:lnTo>
                    <a:pt x="12642" y="55"/>
                  </a:lnTo>
                  <a:lnTo>
                    <a:pt x="11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1"/>
            <p:cNvSpPr/>
            <p:nvPr/>
          </p:nvSpPr>
          <p:spPr>
            <a:xfrm>
              <a:off x="7236774" y="3464892"/>
              <a:ext cx="577660" cy="596730"/>
            </a:xfrm>
            <a:custGeom>
              <a:avLst/>
              <a:gdLst/>
              <a:ahLst/>
              <a:cxnLst/>
              <a:rect l="l" t="t" r="r" b="b"/>
              <a:pathLst>
                <a:path w="22996" h="24794" extrusionOk="0">
                  <a:moveTo>
                    <a:pt x="7357" y="0"/>
                  </a:moveTo>
                  <a:lnTo>
                    <a:pt x="6103" y="109"/>
                  </a:lnTo>
                  <a:lnTo>
                    <a:pt x="6049" y="163"/>
                  </a:lnTo>
                  <a:lnTo>
                    <a:pt x="6103" y="218"/>
                  </a:lnTo>
                  <a:lnTo>
                    <a:pt x="6703" y="109"/>
                  </a:lnTo>
                  <a:lnTo>
                    <a:pt x="7956" y="109"/>
                  </a:lnTo>
                  <a:lnTo>
                    <a:pt x="8610" y="163"/>
                  </a:lnTo>
                  <a:lnTo>
                    <a:pt x="9209" y="272"/>
                  </a:lnTo>
                  <a:lnTo>
                    <a:pt x="9809" y="381"/>
                  </a:lnTo>
                  <a:lnTo>
                    <a:pt x="10027" y="436"/>
                  </a:lnTo>
                  <a:lnTo>
                    <a:pt x="9427" y="599"/>
                  </a:lnTo>
                  <a:lnTo>
                    <a:pt x="8828" y="817"/>
                  </a:lnTo>
                  <a:lnTo>
                    <a:pt x="8229" y="1035"/>
                  </a:lnTo>
                  <a:lnTo>
                    <a:pt x="7629" y="1362"/>
                  </a:lnTo>
                  <a:lnTo>
                    <a:pt x="7520" y="1362"/>
                  </a:lnTo>
                  <a:lnTo>
                    <a:pt x="7193" y="1308"/>
                  </a:lnTo>
                  <a:lnTo>
                    <a:pt x="6158" y="1308"/>
                  </a:lnTo>
                  <a:lnTo>
                    <a:pt x="5504" y="1417"/>
                  </a:lnTo>
                  <a:lnTo>
                    <a:pt x="4850" y="1526"/>
                  </a:lnTo>
                  <a:lnTo>
                    <a:pt x="4196" y="1744"/>
                  </a:lnTo>
                  <a:lnTo>
                    <a:pt x="3597" y="1962"/>
                  </a:lnTo>
                  <a:lnTo>
                    <a:pt x="2997" y="2180"/>
                  </a:lnTo>
                  <a:lnTo>
                    <a:pt x="2943" y="2234"/>
                  </a:lnTo>
                  <a:lnTo>
                    <a:pt x="2997" y="2289"/>
                  </a:lnTo>
                  <a:lnTo>
                    <a:pt x="3597" y="2016"/>
                  </a:lnTo>
                  <a:lnTo>
                    <a:pt x="4251" y="1853"/>
                  </a:lnTo>
                  <a:lnTo>
                    <a:pt x="4905" y="1689"/>
                  </a:lnTo>
                  <a:lnTo>
                    <a:pt x="5559" y="1635"/>
                  </a:lnTo>
                  <a:lnTo>
                    <a:pt x="6212" y="1580"/>
                  </a:lnTo>
                  <a:lnTo>
                    <a:pt x="6921" y="1635"/>
                  </a:lnTo>
                  <a:lnTo>
                    <a:pt x="7139" y="1635"/>
                  </a:lnTo>
                  <a:lnTo>
                    <a:pt x="6594" y="1962"/>
                  </a:lnTo>
                  <a:lnTo>
                    <a:pt x="6103" y="2343"/>
                  </a:lnTo>
                  <a:lnTo>
                    <a:pt x="5613" y="2725"/>
                  </a:lnTo>
                  <a:lnTo>
                    <a:pt x="5123" y="3160"/>
                  </a:lnTo>
                  <a:lnTo>
                    <a:pt x="4687" y="3596"/>
                  </a:lnTo>
                  <a:lnTo>
                    <a:pt x="4305" y="4087"/>
                  </a:lnTo>
                  <a:lnTo>
                    <a:pt x="3924" y="4577"/>
                  </a:lnTo>
                  <a:lnTo>
                    <a:pt x="3542" y="5122"/>
                  </a:lnTo>
                  <a:lnTo>
                    <a:pt x="3052" y="5286"/>
                  </a:lnTo>
                  <a:lnTo>
                    <a:pt x="2616" y="5504"/>
                  </a:lnTo>
                  <a:lnTo>
                    <a:pt x="2126" y="5776"/>
                  </a:lnTo>
                  <a:lnTo>
                    <a:pt x="1690" y="6048"/>
                  </a:lnTo>
                  <a:lnTo>
                    <a:pt x="818" y="6702"/>
                  </a:lnTo>
                  <a:lnTo>
                    <a:pt x="0" y="7356"/>
                  </a:lnTo>
                  <a:lnTo>
                    <a:pt x="0" y="7411"/>
                  </a:lnTo>
                  <a:lnTo>
                    <a:pt x="55" y="7465"/>
                  </a:lnTo>
                  <a:lnTo>
                    <a:pt x="55" y="7411"/>
                  </a:lnTo>
                  <a:lnTo>
                    <a:pt x="436" y="7084"/>
                  </a:lnTo>
                  <a:lnTo>
                    <a:pt x="872" y="6757"/>
                  </a:lnTo>
                  <a:lnTo>
                    <a:pt x="1308" y="6430"/>
                  </a:lnTo>
                  <a:lnTo>
                    <a:pt x="1799" y="6157"/>
                  </a:lnTo>
                  <a:lnTo>
                    <a:pt x="2562" y="5830"/>
                  </a:lnTo>
                  <a:lnTo>
                    <a:pt x="3324" y="5504"/>
                  </a:lnTo>
                  <a:lnTo>
                    <a:pt x="3324" y="5504"/>
                  </a:lnTo>
                  <a:lnTo>
                    <a:pt x="2888" y="6157"/>
                  </a:lnTo>
                  <a:lnTo>
                    <a:pt x="2562" y="6920"/>
                  </a:lnTo>
                  <a:lnTo>
                    <a:pt x="2289" y="7629"/>
                  </a:lnTo>
                  <a:lnTo>
                    <a:pt x="2017" y="8392"/>
                  </a:lnTo>
                  <a:lnTo>
                    <a:pt x="1799" y="9154"/>
                  </a:lnTo>
                  <a:lnTo>
                    <a:pt x="1635" y="9972"/>
                  </a:lnTo>
                  <a:lnTo>
                    <a:pt x="1526" y="10735"/>
                  </a:lnTo>
                  <a:lnTo>
                    <a:pt x="1417" y="11552"/>
                  </a:lnTo>
                  <a:lnTo>
                    <a:pt x="1526" y="11552"/>
                  </a:lnTo>
                  <a:lnTo>
                    <a:pt x="1635" y="10517"/>
                  </a:lnTo>
                  <a:lnTo>
                    <a:pt x="1799" y="9536"/>
                  </a:lnTo>
                  <a:lnTo>
                    <a:pt x="2071" y="8555"/>
                  </a:lnTo>
                  <a:lnTo>
                    <a:pt x="2453" y="7574"/>
                  </a:lnTo>
                  <a:lnTo>
                    <a:pt x="2834" y="8337"/>
                  </a:lnTo>
                  <a:lnTo>
                    <a:pt x="3215" y="9100"/>
                  </a:lnTo>
                  <a:lnTo>
                    <a:pt x="4033" y="10680"/>
                  </a:lnTo>
                  <a:lnTo>
                    <a:pt x="4414" y="11498"/>
                  </a:lnTo>
                  <a:lnTo>
                    <a:pt x="4741" y="12315"/>
                  </a:lnTo>
                  <a:lnTo>
                    <a:pt x="5014" y="13187"/>
                  </a:lnTo>
                  <a:lnTo>
                    <a:pt x="5232" y="14059"/>
                  </a:lnTo>
                  <a:lnTo>
                    <a:pt x="5232" y="14113"/>
                  </a:lnTo>
                  <a:lnTo>
                    <a:pt x="5286" y="14059"/>
                  </a:lnTo>
                  <a:lnTo>
                    <a:pt x="4850" y="12315"/>
                  </a:lnTo>
                  <a:lnTo>
                    <a:pt x="4305" y="10626"/>
                  </a:lnTo>
                  <a:lnTo>
                    <a:pt x="3924" y="9754"/>
                  </a:lnTo>
                  <a:lnTo>
                    <a:pt x="3488" y="8882"/>
                  </a:lnTo>
                  <a:lnTo>
                    <a:pt x="3106" y="8119"/>
                  </a:lnTo>
                  <a:lnTo>
                    <a:pt x="2562" y="7465"/>
                  </a:lnTo>
                  <a:lnTo>
                    <a:pt x="2997" y="6539"/>
                  </a:lnTo>
                  <a:lnTo>
                    <a:pt x="3597" y="5613"/>
                  </a:lnTo>
                  <a:lnTo>
                    <a:pt x="4196" y="4795"/>
                  </a:lnTo>
                  <a:lnTo>
                    <a:pt x="4905" y="4032"/>
                  </a:lnTo>
                  <a:lnTo>
                    <a:pt x="5177" y="4359"/>
                  </a:lnTo>
                  <a:lnTo>
                    <a:pt x="5559" y="4959"/>
                  </a:lnTo>
                  <a:lnTo>
                    <a:pt x="5994" y="5558"/>
                  </a:lnTo>
                  <a:lnTo>
                    <a:pt x="6321" y="6212"/>
                  </a:lnTo>
                  <a:lnTo>
                    <a:pt x="6648" y="6866"/>
                  </a:lnTo>
                  <a:lnTo>
                    <a:pt x="6921" y="7574"/>
                  </a:lnTo>
                  <a:lnTo>
                    <a:pt x="7139" y="8283"/>
                  </a:lnTo>
                  <a:lnTo>
                    <a:pt x="7248" y="8991"/>
                  </a:lnTo>
                  <a:lnTo>
                    <a:pt x="7302" y="9045"/>
                  </a:lnTo>
                  <a:lnTo>
                    <a:pt x="7357" y="8991"/>
                  </a:lnTo>
                  <a:lnTo>
                    <a:pt x="7248" y="8228"/>
                  </a:lnTo>
                  <a:lnTo>
                    <a:pt x="7084" y="7465"/>
                  </a:lnTo>
                  <a:lnTo>
                    <a:pt x="6866" y="6757"/>
                  </a:lnTo>
                  <a:lnTo>
                    <a:pt x="6594" y="6048"/>
                  </a:lnTo>
                  <a:lnTo>
                    <a:pt x="6212" y="5340"/>
                  </a:lnTo>
                  <a:lnTo>
                    <a:pt x="5831" y="4686"/>
                  </a:lnTo>
                  <a:lnTo>
                    <a:pt x="5504" y="4196"/>
                  </a:lnTo>
                  <a:lnTo>
                    <a:pt x="5123" y="3814"/>
                  </a:lnTo>
                  <a:lnTo>
                    <a:pt x="5722" y="3269"/>
                  </a:lnTo>
                  <a:lnTo>
                    <a:pt x="6539" y="2670"/>
                  </a:lnTo>
                  <a:lnTo>
                    <a:pt x="7466" y="2125"/>
                  </a:lnTo>
                  <a:lnTo>
                    <a:pt x="8392" y="1689"/>
                  </a:lnTo>
                  <a:lnTo>
                    <a:pt x="9373" y="1308"/>
                  </a:lnTo>
                  <a:lnTo>
                    <a:pt x="9373" y="1962"/>
                  </a:lnTo>
                  <a:lnTo>
                    <a:pt x="9264" y="2834"/>
                  </a:lnTo>
                  <a:lnTo>
                    <a:pt x="9155" y="3324"/>
                  </a:lnTo>
                  <a:lnTo>
                    <a:pt x="8991" y="3760"/>
                  </a:lnTo>
                  <a:lnTo>
                    <a:pt x="8828" y="4141"/>
                  </a:lnTo>
                  <a:lnTo>
                    <a:pt x="8610" y="4577"/>
                  </a:lnTo>
                  <a:lnTo>
                    <a:pt x="8610" y="4632"/>
                  </a:lnTo>
                  <a:lnTo>
                    <a:pt x="8664" y="4577"/>
                  </a:lnTo>
                  <a:lnTo>
                    <a:pt x="8937" y="4196"/>
                  </a:lnTo>
                  <a:lnTo>
                    <a:pt x="9155" y="3760"/>
                  </a:lnTo>
                  <a:lnTo>
                    <a:pt x="9373" y="3378"/>
                  </a:lnTo>
                  <a:lnTo>
                    <a:pt x="9536" y="2942"/>
                  </a:lnTo>
                  <a:lnTo>
                    <a:pt x="9645" y="2452"/>
                  </a:lnTo>
                  <a:lnTo>
                    <a:pt x="9700" y="2016"/>
                  </a:lnTo>
                  <a:lnTo>
                    <a:pt x="9700" y="1635"/>
                  </a:lnTo>
                  <a:lnTo>
                    <a:pt x="9700" y="1253"/>
                  </a:lnTo>
                  <a:lnTo>
                    <a:pt x="10626" y="1035"/>
                  </a:lnTo>
                  <a:lnTo>
                    <a:pt x="11553" y="872"/>
                  </a:lnTo>
                  <a:lnTo>
                    <a:pt x="13405" y="872"/>
                  </a:lnTo>
                  <a:lnTo>
                    <a:pt x="14441" y="1035"/>
                  </a:lnTo>
                  <a:lnTo>
                    <a:pt x="15476" y="1308"/>
                  </a:lnTo>
                  <a:lnTo>
                    <a:pt x="16457" y="1635"/>
                  </a:lnTo>
                  <a:lnTo>
                    <a:pt x="17383" y="2125"/>
                  </a:lnTo>
                  <a:lnTo>
                    <a:pt x="17819" y="2452"/>
                  </a:lnTo>
                  <a:lnTo>
                    <a:pt x="18255" y="2725"/>
                  </a:lnTo>
                  <a:lnTo>
                    <a:pt x="18636" y="3106"/>
                  </a:lnTo>
                  <a:lnTo>
                    <a:pt x="19018" y="3487"/>
                  </a:lnTo>
                  <a:lnTo>
                    <a:pt x="19345" y="3869"/>
                  </a:lnTo>
                  <a:lnTo>
                    <a:pt x="19672" y="4305"/>
                  </a:lnTo>
                  <a:lnTo>
                    <a:pt x="19944" y="4741"/>
                  </a:lnTo>
                  <a:lnTo>
                    <a:pt x="20217" y="5231"/>
                  </a:lnTo>
                  <a:lnTo>
                    <a:pt x="20598" y="6212"/>
                  </a:lnTo>
                  <a:lnTo>
                    <a:pt x="20925" y="7193"/>
                  </a:lnTo>
                  <a:lnTo>
                    <a:pt x="21197" y="8174"/>
                  </a:lnTo>
                  <a:lnTo>
                    <a:pt x="21361" y="9209"/>
                  </a:lnTo>
                  <a:lnTo>
                    <a:pt x="21688" y="11661"/>
                  </a:lnTo>
                  <a:lnTo>
                    <a:pt x="21960" y="14059"/>
                  </a:lnTo>
                  <a:lnTo>
                    <a:pt x="22124" y="16674"/>
                  </a:lnTo>
                  <a:lnTo>
                    <a:pt x="22287" y="19344"/>
                  </a:lnTo>
                  <a:lnTo>
                    <a:pt x="22505" y="24575"/>
                  </a:lnTo>
                  <a:lnTo>
                    <a:pt x="22560" y="24739"/>
                  </a:lnTo>
                  <a:lnTo>
                    <a:pt x="22669" y="24793"/>
                  </a:lnTo>
                  <a:lnTo>
                    <a:pt x="22778" y="24739"/>
                  </a:lnTo>
                  <a:lnTo>
                    <a:pt x="22832" y="24684"/>
                  </a:lnTo>
                  <a:lnTo>
                    <a:pt x="22832" y="24630"/>
                  </a:lnTo>
                  <a:lnTo>
                    <a:pt x="22941" y="23050"/>
                  </a:lnTo>
                  <a:lnTo>
                    <a:pt x="22996" y="21524"/>
                  </a:lnTo>
                  <a:lnTo>
                    <a:pt x="22996" y="19944"/>
                  </a:lnTo>
                  <a:lnTo>
                    <a:pt x="22996" y="18418"/>
                  </a:lnTo>
                  <a:lnTo>
                    <a:pt x="22941" y="16838"/>
                  </a:lnTo>
                  <a:lnTo>
                    <a:pt x="22832" y="15312"/>
                  </a:lnTo>
                  <a:lnTo>
                    <a:pt x="22723" y="13732"/>
                  </a:lnTo>
                  <a:lnTo>
                    <a:pt x="22560" y="12206"/>
                  </a:lnTo>
                  <a:lnTo>
                    <a:pt x="22287" y="9972"/>
                  </a:lnTo>
                  <a:lnTo>
                    <a:pt x="22069" y="8827"/>
                  </a:lnTo>
                  <a:lnTo>
                    <a:pt x="21851" y="7683"/>
                  </a:lnTo>
                  <a:lnTo>
                    <a:pt x="21579" y="6593"/>
                  </a:lnTo>
                  <a:lnTo>
                    <a:pt x="21197" y="5504"/>
                  </a:lnTo>
                  <a:lnTo>
                    <a:pt x="20707" y="4523"/>
                  </a:lnTo>
                  <a:lnTo>
                    <a:pt x="20380" y="4032"/>
                  </a:lnTo>
                  <a:lnTo>
                    <a:pt x="20108" y="3542"/>
                  </a:lnTo>
                  <a:lnTo>
                    <a:pt x="19726" y="3106"/>
                  </a:lnTo>
                  <a:lnTo>
                    <a:pt x="19345" y="2670"/>
                  </a:lnTo>
                  <a:lnTo>
                    <a:pt x="18963" y="2289"/>
                  </a:lnTo>
                  <a:lnTo>
                    <a:pt x="18527" y="1962"/>
                  </a:lnTo>
                  <a:lnTo>
                    <a:pt x="18037" y="1635"/>
                  </a:lnTo>
                  <a:lnTo>
                    <a:pt x="17601" y="1362"/>
                  </a:lnTo>
                  <a:lnTo>
                    <a:pt x="17056" y="1090"/>
                  </a:lnTo>
                  <a:lnTo>
                    <a:pt x="16566" y="872"/>
                  </a:lnTo>
                  <a:lnTo>
                    <a:pt x="15530" y="490"/>
                  </a:lnTo>
                  <a:lnTo>
                    <a:pt x="14441" y="272"/>
                  </a:lnTo>
                  <a:lnTo>
                    <a:pt x="13351" y="109"/>
                  </a:lnTo>
                  <a:lnTo>
                    <a:pt x="12206" y="109"/>
                  </a:lnTo>
                  <a:lnTo>
                    <a:pt x="11444" y="163"/>
                  </a:lnTo>
                  <a:lnTo>
                    <a:pt x="10681" y="272"/>
                  </a:lnTo>
                  <a:lnTo>
                    <a:pt x="9645" y="109"/>
                  </a:lnTo>
                  <a:lnTo>
                    <a:pt x="861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1"/>
            <p:cNvSpPr/>
            <p:nvPr/>
          </p:nvSpPr>
          <p:spPr>
            <a:xfrm>
              <a:off x="7388700" y="3649802"/>
              <a:ext cx="31526" cy="120674"/>
            </a:xfrm>
            <a:custGeom>
              <a:avLst/>
              <a:gdLst/>
              <a:ahLst/>
              <a:cxnLst/>
              <a:rect l="l" t="t" r="r" b="b"/>
              <a:pathLst>
                <a:path w="1255" h="5014" extrusionOk="0">
                  <a:moveTo>
                    <a:pt x="1" y="0"/>
                  </a:moveTo>
                  <a:lnTo>
                    <a:pt x="1" y="55"/>
                  </a:lnTo>
                  <a:lnTo>
                    <a:pt x="382" y="1253"/>
                  </a:lnTo>
                  <a:lnTo>
                    <a:pt x="709" y="2507"/>
                  </a:lnTo>
                  <a:lnTo>
                    <a:pt x="982" y="3760"/>
                  </a:lnTo>
                  <a:lnTo>
                    <a:pt x="1200" y="5013"/>
                  </a:lnTo>
                  <a:lnTo>
                    <a:pt x="1254" y="5013"/>
                  </a:lnTo>
                  <a:lnTo>
                    <a:pt x="1200" y="4414"/>
                  </a:lnTo>
                  <a:lnTo>
                    <a:pt x="1145" y="3760"/>
                  </a:lnTo>
                  <a:lnTo>
                    <a:pt x="1036" y="3161"/>
                  </a:lnTo>
                  <a:lnTo>
                    <a:pt x="873" y="2507"/>
                  </a:lnTo>
                  <a:lnTo>
                    <a:pt x="491" y="125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1"/>
            <p:cNvSpPr/>
            <p:nvPr/>
          </p:nvSpPr>
          <p:spPr>
            <a:xfrm>
              <a:off x="7232654" y="3021617"/>
              <a:ext cx="380568" cy="333118"/>
            </a:xfrm>
            <a:custGeom>
              <a:avLst/>
              <a:gdLst/>
              <a:ahLst/>
              <a:cxnLst/>
              <a:rect l="l" t="t" r="r" b="b"/>
              <a:pathLst>
                <a:path w="15150" h="13841" extrusionOk="0">
                  <a:moveTo>
                    <a:pt x="4469" y="0"/>
                  </a:moveTo>
                  <a:lnTo>
                    <a:pt x="4033" y="55"/>
                  </a:lnTo>
                  <a:lnTo>
                    <a:pt x="3543" y="109"/>
                  </a:lnTo>
                  <a:lnTo>
                    <a:pt x="3161" y="218"/>
                  </a:lnTo>
                  <a:lnTo>
                    <a:pt x="2726" y="382"/>
                  </a:lnTo>
                  <a:lnTo>
                    <a:pt x="2344" y="545"/>
                  </a:lnTo>
                  <a:lnTo>
                    <a:pt x="2017" y="763"/>
                  </a:lnTo>
                  <a:lnTo>
                    <a:pt x="1690" y="1036"/>
                  </a:lnTo>
                  <a:lnTo>
                    <a:pt x="1363" y="1308"/>
                  </a:lnTo>
                  <a:lnTo>
                    <a:pt x="1091" y="1580"/>
                  </a:lnTo>
                  <a:lnTo>
                    <a:pt x="818" y="1907"/>
                  </a:lnTo>
                  <a:lnTo>
                    <a:pt x="600" y="2289"/>
                  </a:lnTo>
                  <a:lnTo>
                    <a:pt x="437" y="2670"/>
                  </a:lnTo>
                  <a:lnTo>
                    <a:pt x="273" y="3052"/>
                  </a:lnTo>
                  <a:lnTo>
                    <a:pt x="164" y="3433"/>
                  </a:lnTo>
                  <a:lnTo>
                    <a:pt x="55" y="3869"/>
                  </a:lnTo>
                  <a:lnTo>
                    <a:pt x="1" y="4305"/>
                  </a:lnTo>
                  <a:lnTo>
                    <a:pt x="1" y="4741"/>
                  </a:lnTo>
                  <a:lnTo>
                    <a:pt x="1" y="5177"/>
                  </a:lnTo>
                  <a:lnTo>
                    <a:pt x="55" y="5667"/>
                  </a:lnTo>
                  <a:lnTo>
                    <a:pt x="110" y="6103"/>
                  </a:lnTo>
                  <a:lnTo>
                    <a:pt x="273" y="6539"/>
                  </a:lnTo>
                  <a:lnTo>
                    <a:pt x="437" y="6975"/>
                  </a:lnTo>
                  <a:lnTo>
                    <a:pt x="600" y="7465"/>
                  </a:lnTo>
                  <a:lnTo>
                    <a:pt x="873" y="7901"/>
                  </a:lnTo>
                  <a:lnTo>
                    <a:pt x="1145" y="8337"/>
                  </a:lnTo>
                  <a:lnTo>
                    <a:pt x="1527" y="8719"/>
                  </a:lnTo>
                  <a:lnTo>
                    <a:pt x="1854" y="9155"/>
                  </a:lnTo>
                  <a:lnTo>
                    <a:pt x="2562" y="9754"/>
                  </a:lnTo>
                  <a:lnTo>
                    <a:pt x="3270" y="10244"/>
                  </a:lnTo>
                  <a:lnTo>
                    <a:pt x="4033" y="10626"/>
                  </a:lnTo>
                  <a:lnTo>
                    <a:pt x="4796" y="10953"/>
                  </a:lnTo>
                  <a:lnTo>
                    <a:pt x="5614" y="11225"/>
                  </a:lnTo>
                  <a:lnTo>
                    <a:pt x="6485" y="11389"/>
                  </a:lnTo>
                  <a:lnTo>
                    <a:pt x="8229" y="11716"/>
                  </a:lnTo>
                  <a:lnTo>
                    <a:pt x="9973" y="12043"/>
                  </a:lnTo>
                  <a:lnTo>
                    <a:pt x="10899" y="12206"/>
                  </a:lnTo>
                  <a:lnTo>
                    <a:pt x="11771" y="12424"/>
                  </a:lnTo>
                  <a:lnTo>
                    <a:pt x="12643" y="12642"/>
                  </a:lnTo>
                  <a:lnTo>
                    <a:pt x="13515" y="12969"/>
                  </a:lnTo>
                  <a:lnTo>
                    <a:pt x="14332" y="13350"/>
                  </a:lnTo>
                  <a:lnTo>
                    <a:pt x="15149" y="13841"/>
                  </a:lnTo>
                  <a:lnTo>
                    <a:pt x="15095" y="13405"/>
                  </a:lnTo>
                  <a:lnTo>
                    <a:pt x="14931" y="12206"/>
                  </a:lnTo>
                  <a:lnTo>
                    <a:pt x="14768" y="11443"/>
                  </a:lnTo>
                  <a:lnTo>
                    <a:pt x="14496" y="10517"/>
                  </a:lnTo>
                  <a:lnTo>
                    <a:pt x="14223" y="9536"/>
                  </a:lnTo>
                  <a:lnTo>
                    <a:pt x="13842" y="8446"/>
                  </a:lnTo>
                  <a:lnTo>
                    <a:pt x="13406" y="7356"/>
                  </a:lnTo>
                  <a:lnTo>
                    <a:pt x="12861" y="6212"/>
                  </a:lnTo>
                  <a:lnTo>
                    <a:pt x="12207" y="5122"/>
                  </a:lnTo>
                  <a:lnTo>
                    <a:pt x="11444" y="4032"/>
                  </a:lnTo>
                  <a:lnTo>
                    <a:pt x="11008" y="3542"/>
                  </a:lnTo>
                  <a:lnTo>
                    <a:pt x="10572" y="3052"/>
                  </a:lnTo>
                  <a:lnTo>
                    <a:pt x="10082" y="2561"/>
                  </a:lnTo>
                  <a:lnTo>
                    <a:pt x="9537" y="2125"/>
                  </a:lnTo>
                  <a:lnTo>
                    <a:pt x="8992" y="1689"/>
                  </a:lnTo>
                  <a:lnTo>
                    <a:pt x="8393" y="1308"/>
                  </a:lnTo>
                  <a:lnTo>
                    <a:pt x="7793" y="927"/>
                  </a:lnTo>
                  <a:lnTo>
                    <a:pt x="7139" y="654"/>
                  </a:lnTo>
                  <a:lnTo>
                    <a:pt x="6540" y="382"/>
                  </a:lnTo>
                  <a:lnTo>
                    <a:pt x="5995" y="218"/>
                  </a:lnTo>
                  <a:lnTo>
                    <a:pt x="5505" y="109"/>
                  </a:lnTo>
                  <a:lnTo>
                    <a:pt x="4960" y="55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1"/>
            <p:cNvSpPr/>
            <p:nvPr/>
          </p:nvSpPr>
          <p:spPr>
            <a:xfrm>
              <a:off x="7232654" y="3021617"/>
              <a:ext cx="380568" cy="333118"/>
            </a:xfrm>
            <a:custGeom>
              <a:avLst/>
              <a:gdLst/>
              <a:ahLst/>
              <a:cxnLst/>
              <a:rect l="l" t="t" r="r" b="b"/>
              <a:pathLst>
                <a:path w="15150" h="13841" fill="none" extrusionOk="0">
                  <a:moveTo>
                    <a:pt x="15149" y="13841"/>
                  </a:moveTo>
                  <a:lnTo>
                    <a:pt x="15149" y="13841"/>
                  </a:lnTo>
                  <a:lnTo>
                    <a:pt x="15095" y="13405"/>
                  </a:lnTo>
                  <a:lnTo>
                    <a:pt x="14931" y="12206"/>
                  </a:lnTo>
                  <a:lnTo>
                    <a:pt x="14768" y="11443"/>
                  </a:lnTo>
                  <a:lnTo>
                    <a:pt x="14496" y="10517"/>
                  </a:lnTo>
                  <a:lnTo>
                    <a:pt x="14223" y="9536"/>
                  </a:lnTo>
                  <a:lnTo>
                    <a:pt x="13842" y="8446"/>
                  </a:lnTo>
                  <a:lnTo>
                    <a:pt x="13406" y="7356"/>
                  </a:lnTo>
                  <a:lnTo>
                    <a:pt x="12861" y="6212"/>
                  </a:lnTo>
                  <a:lnTo>
                    <a:pt x="12207" y="5122"/>
                  </a:lnTo>
                  <a:lnTo>
                    <a:pt x="11444" y="4032"/>
                  </a:lnTo>
                  <a:lnTo>
                    <a:pt x="11008" y="3542"/>
                  </a:lnTo>
                  <a:lnTo>
                    <a:pt x="10572" y="3052"/>
                  </a:lnTo>
                  <a:lnTo>
                    <a:pt x="10082" y="2561"/>
                  </a:lnTo>
                  <a:lnTo>
                    <a:pt x="9537" y="2125"/>
                  </a:lnTo>
                  <a:lnTo>
                    <a:pt x="8992" y="1689"/>
                  </a:lnTo>
                  <a:lnTo>
                    <a:pt x="8393" y="1308"/>
                  </a:lnTo>
                  <a:lnTo>
                    <a:pt x="7793" y="927"/>
                  </a:lnTo>
                  <a:lnTo>
                    <a:pt x="7139" y="654"/>
                  </a:lnTo>
                  <a:lnTo>
                    <a:pt x="7139" y="654"/>
                  </a:lnTo>
                  <a:lnTo>
                    <a:pt x="6540" y="382"/>
                  </a:lnTo>
                  <a:lnTo>
                    <a:pt x="5995" y="218"/>
                  </a:lnTo>
                  <a:lnTo>
                    <a:pt x="5505" y="109"/>
                  </a:lnTo>
                  <a:lnTo>
                    <a:pt x="4960" y="55"/>
                  </a:lnTo>
                  <a:lnTo>
                    <a:pt x="4469" y="0"/>
                  </a:lnTo>
                  <a:lnTo>
                    <a:pt x="4033" y="55"/>
                  </a:lnTo>
                  <a:lnTo>
                    <a:pt x="3543" y="109"/>
                  </a:lnTo>
                  <a:lnTo>
                    <a:pt x="3161" y="218"/>
                  </a:lnTo>
                  <a:lnTo>
                    <a:pt x="2726" y="382"/>
                  </a:lnTo>
                  <a:lnTo>
                    <a:pt x="2344" y="545"/>
                  </a:lnTo>
                  <a:lnTo>
                    <a:pt x="2017" y="763"/>
                  </a:lnTo>
                  <a:lnTo>
                    <a:pt x="1690" y="1036"/>
                  </a:lnTo>
                  <a:lnTo>
                    <a:pt x="1363" y="1308"/>
                  </a:lnTo>
                  <a:lnTo>
                    <a:pt x="1091" y="1580"/>
                  </a:lnTo>
                  <a:lnTo>
                    <a:pt x="818" y="1907"/>
                  </a:lnTo>
                  <a:lnTo>
                    <a:pt x="600" y="2289"/>
                  </a:lnTo>
                  <a:lnTo>
                    <a:pt x="437" y="2670"/>
                  </a:lnTo>
                  <a:lnTo>
                    <a:pt x="273" y="3052"/>
                  </a:lnTo>
                  <a:lnTo>
                    <a:pt x="164" y="3433"/>
                  </a:lnTo>
                  <a:lnTo>
                    <a:pt x="55" y="3869"/>
                  </a:lnTo>
                  <a:lnTo>
                    <a:pt x="1" y="4305"/>
                  </a:lnTo>
                  <a:lnTo>
                    <a:pt x="1" y="4741"/>
                  </a:lnTo>
                  <a:lnTo>
                    <a:pt x="1" y="5177"/>
                  </a:lnTo>
                  <a:lnTo>
                    <a:pt x="55" y="5667"/>
                  </a:lnTo>
                  <a:lnTo>
                    <a:pt x="110" y="6103"/>
                  </a:lnTo>
                  <a:lnTo>
                    <a:pt x="273" y="6539"/>
                  </a:lnTo>
                  <a:lnTo>
                    <a:pt x="437" y="6975"/>
                  </a:lnTo>
                  <a:lnTo>
                    <a:pt x="600" y="7465"/>
                  </a:lnTo>
                  <a:lnTo>
                    <a:pt x="873" y="7901"/>
                  </a:lnTo>
                  <a:lnTo>
                    <a:pt x="1145" y="8337"/>
                  </a:lnTo>
                  <a:lnTo>
                    <a:pt x="1527" y="8719"/>
                  </a:lnTo>
                  <a:lnTo>
                    <a:pt x="1854" y="9155"/>
                  </a:lnTo>
                  <a:lnTo>
                    <a:pt x="1854" y="9155"/>
                  </a:lnTo>
                  <a:lnTo>
                    <a:pt x="2562" y="9754"/>
                  </a:lnTo>
                  <a:lnTo>
                    <a:pt x="3270" y="10244"/>
                  </a:lnTo>
                  <a:lnTo>
                    <a:pt x="4033" y="10626"/>
                  </a:lnTo>
                  <a:lnTo>
                    <a:pt x="4796" y="10953"/>
                  </a:lnTo>
                  <a:lnTo>
                    <a:pt x="5614" y="11225"/>
                  </a:lnTo>
                  <a:lnTo>
                    <a:pt x="6485" y="11389"/>
                  </a:lnTo>
                  <a:lnTo>
                    <a:pt x="8229" y="11716"/>
                  </a:lnTo>
                  <a:lnTo>
                    <a:pt x="9973" y="12043"/>
                  </a:lnTo>
                  <a:lnTo>
                    <a:pt x="10899" y="12206"/>
                  </a:lnTo>
                  <a:lnTo>
                    <a:pt x="11771" y="12424"/>
                  </a:lnTo>
                  <a:lnTo>
                    <a:pt x="12643" y="12642"/>
                  </a:lnTo>
                  <a:lnTo>
                    <a:pt x="13515" y="12969"/>
                  </a:lnTo>
                  <a:lnTo>
                    <a:pt x="14332" y="13350"/>
                  </a:lnTo>
                  <a:lnTo>
                    <a:pt x="15149" y="138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1"/>
            <p:cNvSpPr/>
            <p:nvPr/>
          </p:nvSpPr>
          <p:spPr>
            <a:xfrm>
              <a:off x="7232654" y="3021617"/>
              <a:ext cx="380568" cy="333118"/>
            </a:xfrm>
            <a:custGeom>
              <a:avLst/>
              <a:gdLst/>
              <a:ahLst/>
              <a:cxnLst/>
              <a:rect l="l" t="t" r="r" b="b"/>
              <a:pathLst>
                <a:path w="15150" h="13841" extrusionOk="0">
                  <a:moveTo>
                    <a:pt x="4524" y="0"/>
                  </a:moveTo>
                  <a:lnTo>
                    <a:pt x="3979" y="55"/>
                  </a:lnTo>
                  <a:lnTo>
                    <a:pt x="3543" y="109"/>
                  </a:lnTo>
                  <a:lnTo>
                    <a:pt x="3052" y="273"/>
                  </a:lnTo>
                  <a:lnTo>
                    <a:pt x="2617" y="436"/>
                  </a:lnTo>
                  <a:lnTo>
                    <a:pt x="2235" y="600"/>
                  </a:lnTo>
                  <a:lnTo>
                    <a:pt x="1854" y="872"/>
                  </a:lnTo>
                  <a:lnTo>
                    <a:pt x="1527" y="1144"/>
                  </a:lnTo>
                  <a:lnTo>
                    <a:pt x="1200" y="1471"/>
                  </a:lnTo>
                  <a:lnTo>
                    <a:pt x="927" y="1798"/>
                  </a:lnTo>
                  <a:lnTo>
                    <a:pt x="709" y="2180"/>
                  </a:lnTo>
                  <a:lnTo>
                    <a:pt x="491" y="2561"/>
                  </a:lnTo>
                  <a:lnTo>
                    <a:pt x="273" y="2997"/>
                  </a:lnTo>
                  <a:lnTo>
                    <a:pt x="164" y="3433"/>
                  </a:lnTo>
                  <a:lnTo>
                    <a:pt x="55" y="3869"/>
                  </a:lnTo>
                  <a:lnTo>
                    <a:pt x="1" y="4359"/>
                  </a:lnTo>
                  <a:lnTo>
                    <a:pt x="1" y="4795"/>
                  </a:lnTo>
                  <a:lnTo>
                    <a:pt x="1" y="5340"/>
                  </a:lnTo>
                  <a:lnTo>
                    <a:pt x="110" y="5940"/>
                  </a:lnTo>
                  <a:lnTo>
                    <a:pt x="219" y="6485"/>
                  </a:lnTo>
                  <a:lnTo>
                    <a:pt x="437" y="7029"/>
                  </a:lnTo>
                  <a:lnTo>
                    <a:pt x="709" y="7574"/>
                  </a:lnTo>
                  <a:lnTo>
                    <a:pt x="1036" y="8119"/>
                  </a:lnTo>
                  <a:lnTo>
                    <a:pt x="1418" y="8664"/>
                  </a:lnTo>
                  <a:lnTo>
                    <a:pt x="1854" y="9155"/>
                  </a:lnTo>
                  <a:lnTo>
                    <a:pt x="2562" y="9754"/>
                  </a:lnTo>
                  <a:lnTo>
                    <a:pt x="3270" y="10244"/>
                  </a:lnTo>
                  <a:lnTo>
                    <a:pt x="4033" y="10626"/>
                  </a:lnTo>
                  <a:lnTo>
                    <a:pt x="4796" y="10953"/>
                  </a:lnTo>
                  <a:lnTo>
                    <a:pt x="5614" y="11225"/>
                  </a:lnTo>
                  <a:lnTo>
                    <a:pt x="6485" y="11389"/>
                  </a:lnTo>
                  <a:lnTo>
                    <a:pt x="8229" y="11716"/>
                  </a:lnTo>
                  <a:lnTo>
                    <a:pt x="9973" y="12043"/>
                  </a:lnTo>
                  <a:lnTo>
                    <a:pt x="10899" y="12206"/>
                  </a:lnTo>
                  <a:lnTo>
                    <a:pt x="11771" y="12424"/>
                  </a:lnTo>
                  <a:lnTo>
                    <a:pt x="12643" y="12642"/>
                  </a:lnTo>
                  <a:lnTo>
                    <a:pt x="13515" y="12969"/>
                  </a:lnTo>
                  <a:lnTo>
                    <a:pt x="14332" y="13350"/>
                  </a:lnTo>
                  <a:lnTo>
                    <a:pt x="15149" y="13841"/>
                  </a:lnTo>
                  <a:lnTo>
                    <a:pt x="15095" y="13405"/>
                  </a:lnTo>
                  <a:lnTo>
                    <a:pt x="14931" y="12206"/>
                  </a:lnTo>
                  <a:lnTo>
                    <a:pt x="14768" y="11443"/>
                  </a:lnTo>
                  <a:lnTo>
                    <a:pt x="14496" y="10517"/>
                  </a:lnTo>
                  <a:lnTo>
                    <a:pt x="14223" y="9536"/>
                  </a:lnTo>
                  <a:lnTo>
                    <a:pt x="13842" y="8446"/>
                  </a:lnTo>
                  <a:lnTo>
                    <a:pt x="13406" y="7356"/>
                  </a:lnTo>
                  <a:lnTo>
                    <a:pt x="12861" y="6212"/>
                  </a:lnTo>
                  <a:lnTo>
                    <a:pt x="12207" y="5122"/>
                  </a:lnTo>
                  <a:lnTo>
                    <a:pt x="11444" y="4032"/>
                  </a:lnTo>
                  <a:lnTo>
                    <a:pt x="11008" y="3542"/>
                  </a:lnTo>
                  <a:lnTo>
                    <a:pt x="10572" y="3052"/>
                  </a:lnTo>
                  <a:lnTo>
                    <a:pt x="10082" y="2561"/>
                  </a:lnTo>
                  <a:lnTo>
                    <a:pt x="9537" y="2125"/>
                  </a:lnTo>
                  <a:lnTo>
                    <a:pt x="8992" y="1689"/>
                  </a:lnTo>
                  <a:lnTo>
                    <a:pt x="8393" y="1308"/>
                  </a:lnTo>
                  <a:lnTo>
                    <a:pt x="7793" y="927"/>
                  </a:lnTo>
                  <a:lnTo>
                    <a:pt x="7139" y="654"/>
                  </a:lnTo>
                  <a:lnTo>
                    <a:pt x="6431" y="382"/>
                  </a:lnTo>
                  <a:lnTo>
                    <a:pt x="5777" y="164"/>
                  </a:lnTo>
                  <a:lnTo>
                    <a:pt x="5123" y="55"/>
                  </a:lnTo>
                  <a:lnTo>
                    <a:pt x="4524" y="0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1"/>
            <p:cNvSpPr/>
            <p:nvPr/>
          </p:nvSpPr>
          <p:spPr>
            <a:xfrm>
              <a:off x="7232654" y="3021617"/>
              <a:ext cx="380568" cy="333118"/>
            </a:xfrm>
            <a:custGeom>
              <a:avLst/>
              <a:gdLst/>
              <a:ahLst/>
              <a:cxnLst/>
              <a:rect l="l" t="t" r="r" b="b"/>
              <a:pathLst>
                <a:path w="15150" h="13841" fill="none" extrusionOk="0">
                  <a:moveTo>
                    <a:pt x="4524" y="0"/>
                  </a:moveTo>
                  <a:lnTo>
                    <a:pt x="4524" y="0"/>
                  </a:lnTo>
                  <a:lnTo>
                    <a:pt x="3979" y="55"/>
                  </a:lnTo>
                  <a:lnTo>
                    <a:pt x="3543" y="109"/>
                  </a:lnTo>
                  <a:lnTo>
                    <a:pt x="3052" y="273"/>
                  </a:lnTo>
                  <a:lnTo>
                    <a:pt x="2617" y="436"/>
                  </a:lnTo>
                  <a:lnTo>
                    <a:pt x="2235" y="600"/>
                  </a:lnTo>
                  <a:lnTo>
                    <a:pt x="1854" y="872"/>
                  </a:lnTo>
                  <a:lnTo>
                    <a:pt x="1527" y="1144"/>
                  </a:lnTo>
                  <a:lnTo>
                    <a:pt x="1200" y="1471"/>
                  </a:lnTo>
                  <a:lnTo>
                    <a:pt x="927" y="1798"/>
                  </a:lnTo>
                  <a:lnTo>
                    <a:pt x="709" y="2180"/>
                  </a:lnTo>
                  <a:lnTo>
                    <a:pt x="491" y="2561"/>
                  </a:lnTo>
                  <a:lnTo>
                    <a:pt x="273" y="2997"/>
                  </a:lnTo>
                  <a:lnTo>
                    <a:pt x="164" y="3433"/>
                  </a:lnTo>
                  <a:lnTo>
                    <a:pt x="55" y="3869"/>
                  </a:lnTo>
                  <a:lnTo>
                    <a:pt x="1" y="4359"/>
                  </a:lnTo>
                  <a:lnTo>
                    <a:pt x="1" y="4795"/>
                  </a:lnTo>
                  <a:lnTo>
                    <a:pt x="1" y="4795"/>
                  </a:lnTo>
                  <a:lnTo>
                    <a:pt x="1" y="5340"/>
                  </a:lnTo>
                  <a:lnTo>
                    <a:pt x="110" y="5940"/>
                  </a:lnTo>
                  <a:lnTo>
                    <a:pt x="219" y="6485"/>
                  </a:lnTo>
                  <a:lnTo>
                    <a:pt x="437" y="7029"/>
                  </a:lnTo>
                  <a:lnTo>
                    <a:pt x="709" y="7574"/>
                  </a:lnTo>
                  <a:lnTo>
                    <a:pt x="1036" y="8119"/>
                  </a:lnTo>
                  <a:lnTo>
                    <a:pt x="1418" y="8664"/>
                  </a:lnTo>
                  <a:lnTo>
                    <a:pt x="1854" y="9155"/>
                  </a:lnTo>
                  <a:lnTo>
                    <a:pt x="1854" y="9155"/>
                  </a:lnTo>
                  <a:lnTo>
                    <a:pt x="2562" y="9754"/>
                  </a:lnTo>
                  <a:lnTo>
                    <a:pt x="3270" y="10244"/>
                  </a:lnTo>
                  <a:lnTo>
                    <a:pt x="4033" y="10626"/>
                  </a:lnTo>
                  <a:lnTo>
                    <a:pt x="4796" y="10953"/>
                  </a:lnTo>
                  <a:lnTo>
                    <a:pt x="5614" y="11225"/>
                  </a:lnTo>
                  <a:lnTo>
                    <a:pt x="6485" y="11389"/>
                  </a:lnTo>
                  <a:lnTo>
                    <a:pt x="8229" y="11716"/>
                  </a:lnTo>
                  <a:lnTo>
                    <a:pt x="9973" y="12043"/>
                  </a:lnTo>
                  <a:lnTo>
                    <a:pt x="10899" y="12206"/>
                  </a:lnTo>
                  <a:lnTo>
                    <a:pt x="11771" y="12424"/>
                  </a:lnTo>
                  <a:lnTo>
                    <a:pt x="12643" y="12642"/>
                  </a:lnTo>
                  <a:lnTo>
                    <a:pt x="13515" y="12969"/>
                  </a:lnTo>
                  <a:lnTo>
                    <a:pt x="14332" y="13350"/>
                  </a:lnTo>
                  <a:lnTo>
                    <a:pt x="15149" y="13841"/>
                  </a:lnTo>
                  <a:lnTo>
                    <a:pt x="15149" y="13841"/>
                  </a:lnTo>
                  <a:lnTo>
                    <a:pt x="15095" y="13405"/>
                  </a:lnTo>
                  <a:lnTo>
                    <a:pt x="14931" y="12206"/>
                  </a:lnTo>
                  <a:lnTo>
                    <a:pt x="14768" y="11443"/>
                  </a:lnTo>
                  <a:lnTo>
                    <a:pt x="14496" y="10517"/>
                  </a:lnTo>
                  <a:lnTo>
                    <a:pt x="14223" y="9536"/>
                  </a:lnTo>
                  <a:lnTo>
                    <a:pt x="13842" y="8446"/>
                  </a:lnTo>
                  <a:lnTo>
                    <a:pt x="13406" y="7356"/>
                  </a:lnTo>
                  <a:lnTo>
                    <a:pt x="12861" y="6212"/>
                  </a:lnTo>
                  <a:lnTo>
                    <a:pt x="12207" y="5122"/>
                  </a:lnTo>
                  <a:lnTo>
                    <a:pt x="11444" y="4032"/>
                  </a:lnTo>
                  <a:lnTo>
                    <a:pt x="11008" y="3542"/>
                  </a:lnTo>
                  <a:lnTo>
                    <a:pt x="10572" y="3052"/>
                  </a:lnTo>
                  <a:lnTo>
                    <a:pt x="10082" y="2561"/>
                  </a:lnTo>
                  <a:lnTo>
                    <a:pt x="9537" y="2125"/>
                  </a:lnTo>
                  <a:lnTo>
                    <a:pt x="8992" y="1689"/>
                  </a:lnTo>
                  <a:lnTo>
                    <a:pt x="8393" y="1308"/>
                  </a:lnTo>
                  <a:lnTo>
                    <a:pt x="7793" y="927"/>
                  </a:lnTo>
                  <a:lnTo>
                    <a:pt x="7139" y="654"/>
                  </a:lnTo>
                  <a:lnTo>
                    <a:pt x="7139" y="654"/>
                  </a:lnTo>
                  <a:lnTo>
                    <a:pt x="6431" y="382"/>
                  </a:lnTo>
                  <a:lnTo>
                    <a:pt x="5777" y="164"/>
                  </a:lnTo>
                  <a:lnTo>
                    <a:pt x="5123" y="55"/>
                  </a:lnTo>
                  <a:lnTo>
                    <a:pt x="4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1"/>
            <p:cNvSpPr/>
            <p:nvPr/>
          </p:nvSpPr>
          <p:spPr>
            <a:xfrm>
              <a:off x="7312058" y="3064890"/>
              <a:ext cx="407924" cy="845900"/>
            </a:xfrm>
            <a:custGeom>
              <a:avLst/>
              <a:gdLst/>
              <a:ahLst/>
              <a:cxnLst/>
              <a:rect l="l" t="t" r="r" b="b"/>
              <a:pathLst>
                <a:path w="16239" h="35147" extrusionOk="0">
                  <a:moveTo>
                    <a:pt x="3215" y="0"/>
                  </a:moveTo>
                  <a:lnTo>
                    <a:pt x="3215" y="55"/>
                  </a:lnTo>
                  <a:lnTo>
                    <a:pt x="3651" y="545"/>
                  </a:lnTo>
                  <a:lnTo>
                    <a:pt x="4087" y="1036"/>
                  </a:lnTo>
                  <a:lnTo>
                    <a:pt x="4469" y="1581"/>
                  </a:lnTo>
                  <a:lnTo>
                    <a:pt x="4796" y="2126"/>
                  </a:lnTo>
                  <a:lnTo>
                    <a:pt x="5123" y="2670"/>
                  </a:lnTo>
                  <a:lnTo>
                    <a:pt x="5450" y="3270"/>
                  </a:lnTo>
                  <a:lnTo>
                    <a:pt x="5776" y="4033"/>
                  </a:lnTo>
                  <a:lnTo>
                    <a:pt x="4578" y="3161"/>
                  </a:lnTo>
                  <a:lnTo>
                    <a:pt x="3270" y="2343"/>
                  </a:lnTo>
                  <a:lnTo>
                    <a:pt x="1690" y="1526"/>
                  </a:lnTo>
                  <a:lnTo>
                    <a:pt x="55" y="763"/>
                  </a:lnTo>
                  <a:lnTo>
                    <a:pt x="0" y="818"/>
                  </a:lnTo>
                  <a:lnTo>
                    <a:pt x="55" y="872"/>
                  </a:lnTo>
                  <a:lnTo>
                    <a:pt x="981" y="1199"/>
                  </a:lnTo>
                  <a:lnTo>
                    <a:pt x="1853" y="1635"/>
                  </a:lnTo>
                  <a:lnTo>
                    <a:pt x="2725" y="2180"/>
                  </a:lnTo>
                  <a:lnTo>
                    <a:pt x="3597" y="2725"/>
                  </a:lnTo>
                  <a:lnTo>
                    <a:pt x="4414" y="3324"/>
                  </a:lnTo>
                  <a:lnTo>
                    <a:pt x="5232" y="3924"/>
                  </a:lnTo>
                  <a:lnTo>
                    <a:pt x="5994" y="4632"/>
                  </a:lnTo>
                  <a:lnTo>
                    <a:pt x="6703" y="5286"/>
                  </a:lnTo>
                  <a:lnTo>
                    <a:pt x="7520" y="6158"/>
                  </a:lnTo>
                  <a:lnTo>
                    <a:pt x="8338" y="7030"/>
                  </a:lnTo>
                  <a:lnTo>
                    <a:pt x="7357" y="7030"/>
                  </a:lnTo>
                  <a:lnTo>
                    <a:pt x="6376" y="6975"/>
                  </a:lnTo>
                  <a:lnTo>
                    <a:pt x="5395" y="6866"/>
                  </a:lnTo>
                  <a:lnTo>
                    <a:pt x="4414" y="6703"/>
                  </a:lnTo>
                  <a:lnTo>
                    <a:pt x="3324" y="6485"/>
                  </a:lnTo>
                  <a:lnTo>
                    <a:pt x="2235" y="6212"/>
                  </a:lnTo>
                  <a:lnTo>
                    <a:pt x="1199" y="5831"/>
                  </a:lnTo>
                  <a:lnTo>
                    <a:pt x="218" y="5286"/>
                  </a:lnTo>
                  <a:lnTo>
                    <a:pt x="164" y="5340"/>
                  </a:lnTo>
                  <a:lnTo>
                    <a:pt x="218" y="5395"/>
                  </a:lnTo>
                  <a:lnTo>
                    <a:pt x="1254" y="5885"/>
                  </a:lnTo>
                  <a:lnTo>
                    <a:pt x="2344" y="6321"/>
                  </a:lnTo>
                  <a:lnTo>
                    <a:pt x="3379" y="6703"/>
                  </a:lnTo>
                  <a:lnTo>
                    <a:pt x="4414" y="7030"/>
                  </a:lnTo>
                  <a:lnTo>
                    <a:pt x="5450" y="7248"/>
                  </a:lnTo>
                  <a:lnTo>
                    <a:pt x="6485" y="7357"/>
                  </a:lnTo>
                  <a:lnTo>
                    <a:pt x="8556" y="7357"/>
                  </a:lnTo>
                  <a:lnTo>
                    <a:pt x="9427" y="8446"/>
                  </a:lnTo>
                  <a:lnTo>
                    <a:pt x="10245" y="9591"/>
                  </a:lnTo>
                  <a:lnTo>
                    <a:pt x="10245" y="9591"/>
                  </a:lnTo>
                  <a:lnTo>
                    <a:pt x="9373" y="9427"/>
                  </a:lnTo>
                  <a:lnTo>
                    <a:pt x="8556" y="9264"/>
                  </a:lnTo>
                  <a:lnTo>
                    <a:pt x="8011" y="9155"/>
                  </a:lnTo>
                  <a:lnTo>
                    <a:pt x="7466" y="8991"/>
                  </a:lnTo>
                  <a:lnTo>
                    <a:pt x="6975" y="8773"/>
                  </a:lnTo>
                  <a:lnTo>
                    <a:pt x="6485" y="8555"/>
                  </a:lnTo>
                  <a:lnTo>
                    <a:pt x="6430" y="8555"/>
                  </a:lnTo>
                  <a:lnTo>
                    <a:pt x="6430" y="8610"/>
                  </a:lnTo>
                  <a:lnTo>
                    <a:pt x="7411" y="9046"/>
                  </a:lnTo>
                  <a:lnTo>
                    <a:pt x="8447" y="9373"/>
                  </a:lnTo>
                  <a:lnTo>
                    <a:pt x="9536" y="9700"/>
                  </a:lnTo>
                  <a:lnTo>
                    <a:pt x="10463" y="9918"/>
                  </a:lnTo>
                  <a:lnTo>
                    <a:pt x="11008" y="10844"/>
                  </a:lnTo>
                  <a:lnTo>
                    <a:pt x="11553" y="11770"/>
                  </a:lnTo>
                  <a:lnTo>
                    <a:pt x="12097" y="12751"/>
                  </a:lnTo>
                  <a:lnTo>
                    <a:pt x="12588" y="13732"/>
                  </a:lnTo>
                  <a:lnTo>
                    <a:pt x="13024" y="14767"/>
                  </a:lnTo>
                  <a:lnTo>
                    <a:pt x="13405" y="15803"/>
                  </a:lnTo>
                  <a:lnTo>
                    <a:pt x="13787" y="16838"/>
                  </a:lnTo>
                  <a:lnTo>
                    <a:pt x="14114" y="17873"/>
                  </a:lnTo>
                  <a:lnTo>
                    <a:pt x="14713" y="19944"/>
                  </a:lnTo>
                  <a:lnTo>
                    <a:pt x="15149" y="22069"/>
                  </a:lnTo>
                  <a:lnTo>
                    <a:pt x="15476" y="24194"/>
                  </a:lnTo>
                  <a:lnTo>
                    <a:pt x="15694" y="26374"/>
                  </a:lnTo>
                  <a:lnTo>
                    <a:pt x="15857" y="28553"/>
                  </a:lnTo>
                  <a:lnTo>
                    <a:pt x="15857" y="30733"/>
                  </a:lnTo>
                  <a:lnTo>
                    <a:pt x="15748" y="32858"/>
                  </a:lnTo>
                  <a:lnTo>
                    <a:pt x="15639" y="35038"/>
                  </a:lnTo>
                  <a:lnTo>
                    <a:pt x="15639" y="35092"/>
                  </a:lnTo>
                  <a:lnTo>
                    <a:pt x="15694" y="35147"/>
                  </a:lnTo>
                  <a:lnTo>
                    <a:pt x="15803" y="35147"/>
                  </a:lnTo>
                  <a:lnTo>
                    <a:pt x="15803" y="35092"/>
                  </a:lnTo>
                  <a:lnTo>
                    <a:pt x="16021" y="33839"/>
                  </a:lnTo>
                  <a:lnTo>
                    <a:pt x="16130" y="32640"/>
                  </a:lnTo>
                  <a:lnTo>
                    <a:pt x="16184" y="31387"/>
                  </a:lnTo>
                  <a:lnTo>
                    <a:pt x="16239" y="30134"/>
                  </a:lnTo>
                  <a:lnTo>
                    <a:pt x="16239" y="27682"/>
                  </a:lnTo>
                  <a:lnTo>
                    <a:pt x="16184" y="25230"/>
                  </a:lnTo>
                  <a:lnTo>
                    <a:pt x="15966" y="23159"/>
                  </a:lnTo>
                  <a:lnTo>
                    <a:pt x="15639" y="21088"/>
                  </a:lnTo>
                  <a:lnTo>
                    <a:pt x="15203" y="19072"/>
                  </a:lnTo>
                  <a:lnTo>
                    <a:pt x="14931" y="18091"/>
                  </a:lnTo>
                  <a:lnTo>
                    <a:pt x="14658" y="17110"/>
                  </a:lnTo>
                  <a:lnTo>
                    <a:pt x="14332" y="16130"/>
                  </a:lnTo>
                  <a:lnTo>
                    <a:pt x="14005" y="15149"/>
                  </a:lnTo>
                  <a:lnTo>
                    <a:pt x="13569" y="14222"/>
                  </a:lnTo>
                  <a:lnTo>
                    <a:pt x="13187" y="13296"/>
                  </a:lnTo>
                  <a:lnTo>
                    <a:pt x="12697" y="12370"/>
                  </a:lnTo>
                  <a:lnTo>
                    <a:pt x="12206" y="11443"/>
                  </a:lnTo>
                  <a:lnTo>
                    <a:pt x="11661" y="10572"/>
                  </a:lnTo>
                  <a:lnTo>
                    <a:pt x="11117" y="9700"/>
                  </a:lnTo>
                  <a:lnTo>
                    <a:pt x="10190" y="8446"/>
                  </a:lnTo>
                  <a:lnTo>
                    <a:pt x="10081" y="7956"/>
                  </a:lnTo>
                  <a:lnTo>
                    <a:pt x="9972" y="7466"/>
                  </a:lnTo>
                  <a:lnTo>
                    <a:pt x="9754" y="6703"/>
                  </a:lnTo>
                  <a:lnTo>
                    <a:pt x="9482" y="5994"/>
                  </a:lnTo>
                  <a:lnTo>
                    <a:pt x="8773" y="4523"/>
                  </a:lnTo>
                  <a:lnTo>
                    <a:pt x="7956" y="3161"/>
                  </a:lnTo>
                  <a:lnTo>
                    <a:pt x="7902" y="3161"/>
                  </a:lnTo>
                  <a:lnTo>
                    <a:pt x="7902" y="3215"/>
                  </a:lnTo>
                  <a:lnTo>
                    <a:pt x="8283" y="3869"/>
                  </a:lnTo>
                  <a:lnTo>
                    <a:pt x="8610" y="4578"/>
                  </a:lnTo>
                  <a:lnTo>
                    <a:pt x="8937" y="5340"/>
                  </a:lnTo>
                  <a:lnTo>
                    <a:pt x="9209" y="6103"/>
                  </a:lnTo>
                  <a:lnTo>
                    <a:pt x="9591" y="7520"/>
                  </a:lnTo>
                  <a:lnTo>
                    <a:pt x="9700" y="7847"/>
                  </a:lnTo>
                  <a:lnTo>
                    <a:pt x="8882" y="6921"/>
                  </a:lnTo>
                  <a:lnTo>
                    <a:pt x="8011" y="5994"/>
                  </a:lnTo>
                  <a:lnTo>
                    <a:pt x="7139" y="5177"/>
                  </a:lnTo>
                  <a:lnTo>
                    <a:pt x="6212" y="4360"/>
                  </a:lnTo>
                  <a:lnTo>
                    <a:pt x="6158" y="4305"/>
                  </a:lnTo>
                  <a:lnTo>
                    <a:pt x="5940" y="3706"/>
                  </a:lnTo>
                  <a:lnTo>
                    <a:pt x="5667" y="3161"/>
                  </a:lnTo>
                  <a:lnTo>
                    <a:pt x="5341" y="2561"/>
                  </a:lnTo>
                  <a:lnTo>
                    <a:pt x="4959" y="2017"/>
                  </a:lnTo>
                  <a:lnTo>
                    <a:pt x="4142" y="981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1"/>
            <p:cNvSpPr/>
            <p:nvPr/>
          </p:nvSpPr>
          <p:spPr>
            <a:xfrm>
              <a:off x="7459890" y="3084553"/>
              <a:ext cx="39715" cy="68231"/>
            </a:xfrm>
            <a:custGeom>
              <a:avLst/>
              <a:gdLst/>
              <a:ahLst/>
              <a:cxnLst/>
              <a:rect l="l" t="t" r="r" b="b"/>
              <a:pathLst>
                <a:path w="1581" h="2835" extrusionOk="0">
                  <a:moveTo>
                    <a:pt x="0" y="1"/>
                  </a:moveTo>
                  <a:lnTo>
                    <a:pt x="491" y="655"/>
                  </a:lnTo>
                  <a:lnTo>
                    <a:pt x="872" y="1363"/>
                  </a:lnTo>
                  <a:lnTo>
                    <a:pt x="1581" y="2834"/>
                  </a:lnTo>
                  <a:lnTo>
                    <a:pt x="1308" y="2071"/>
                  </a:lnTo>
                  <a:lnTo>
                    <a:pt x="981" y="1309"/>
                  </a:lnTo>
                  <a:lnTo>
                    <a:pt x="545" y="600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1"/>
            <p:cNvSpPr/>
            <p:nvPr/>
          </p:nvSpPr>
          <p:spPr>
            <a:xfrm>
              <a:off x="7748719" y="2700291"/>
              <a:ext cx="407924" cy="612494"/>
            </a:xfrm>
            <a:custGeom>
              <a:avLst/>
              <a:gdLst/>
              <a:ahLst/>
              <a:cxnLst/>
              <a:rect l="l" t="t" r="r" b="b"/>
              <a:pathLst>
                <a:path w="16239" h="25449" extrusionOk="0">
                  <a:moveTo>
                    <a:pt x="11116" y="1"/>
                  </a:moveTo>
                  <a:lnTo>
                    <a:pt x="10517" y="110"/>
                  </a:lnTo>
                  <a:lnTo>
                    <a:pt x="9863" y="328"/>
                  </a:lnTo>
                  <a:lnTo>
                    <a:pt x="9263" y="546"/>
                  </a:lnTo>
                  <a:lnTo>
                    <a:pt x="8610" y="873"/>
                  </a:lnTo>
                  <a:lnTo>
                    <a:pt x="7956" y="1309"/>
                  </a:lnTo>
                  <a:lnTo>
                    <a:pt x="7302" y="1745"/>
                  </a:lnTo>
                  <a:lnTo>
                    <a:pt x="6648" y="2290"/>
                  </a:lnTo>
                  <a:lnTo>
                    <a:pt x="6049" y="2943"/>
                  </a:lnTo>
                  <a:lnTo>
                    <a:pt x="5395" y="3597"/>
                  </a:lnTo>
                  <a:lnTo>
                    <a:pt x="4795" y="4360"/>
                  </a:lnTo>
                  <a:lnTo>
                    <a:pt x="4196" y="5178"/>
                  </a:lnTo>
                  <a:lnTo>
                    <a:pt x="3651" y="6104"/>
                  </a:lnTo>
                  <a:lnTo>
                    <a:pt x="3106" y="7030"/>
                  </a:lnTo>
                  <a:lnTo>
                    <a:pt x="2616" y="8066"/>
                  </a:lnTo>
                  <a:lnTo>
                    <a:pt x="2125" y="9155"/>
                  </a:lnTo>
                  <a:lnTo>
                    <a:pt x="1689" y="10354"/>
                  </a:lnTo>
                  <a:lnTo>
                    <a:pt x="1308" y="11553"/>
                  </a:lnTo>
                  <a:lnTo>
                    <a:pt x="926" y="12861"/>
                  </a:lnTo>
                  <a:lnTo>
                    <a:pt x="654" y="14223"/>
                  </a:lnTo>
                  <a:lnTo>
                    <a:pt x="381" y="15640"/>
                  </a:lnTo>
                  <a:lnTo>
                    <a:pt x="218" y="17111"/>
                  </a:lnTo>
                  <a:lnTo>
                    <a:pt x="55" y="18637"/>
                  </a:lnTo>
                  <a:lnTo>
                    <a:pt x="0" y="20271"/>
                  </a:lnTo>
                  <a:lnTo>
                    <a:pt x="0" y="21906"/>
                  </a:lnTo>
                  <a:lnTo>
                    <a:pt x="109" y="23595"/>
                  </a:lnTo>
                  <a:lnTo>
                    <a:pt x="218" y="25394"/>
                  </a:lnTo>
                  <a:lnTo>
                    <a:pt x="272" y="25448"/>
                  </a:lnTo>
                  <a:lnTo>
                    <a:pt x="327" y="25339"/>
                  </a:lnTo>
                  <a:lnTo>
                    <a:pt x="545" y="24958"/>
                  </a:lnTo>
                  <a:lnTo>
                    <a:pt x="926" y="24249"/>
                  </a:lnTo>
                  <a:lnTo>
                    <a:pt x="1580" y="23323"/>
                  </a:lnTo>
                  <a:lnTo>
                    <a:pt x="2016" y="22724"/>
                  </a:lnTo>
                  <a:lnTo>
                    <a:pt x="2507" y="22179"/>
                  </a:lnTo>
                  <a:lnTo>
                    <a:pt x="3106" y="21525"/>
                  </a:lnTo>
                  <a:lnTo>
                    <a:pt x="3760" y="20871"/>
                  </a:lnTo>
                  <a:lnTo>
                    <a:pt x="4523" y="20217"/>
                  </a:lnTo>
                  <a:lnTo>
                    <a:pt x="5395" y="19509"/>
                  </a:lnTo>
                  <a:lnTo>
                    <a:pt x="6375" y="18855"/>
                  </a:lnTo>
                  <a:lnTo>
                    <a:pt x="7465" y="18146"/>
                  </a:lnTo>
                  <a:lnTo>
                    <a:pt x="8501" y="17492"/>
                  </a:lnTo>
                  <a:lnTo>
                    <a:pt x="9590" y="16730"/>
                  </a:lnTo>
                  <a:lnTo>
                    <a:pt x="10626" y="15858"/>
                  </a:lnTo>
                  <a:lnTo>
                    <a:pt x="11607" y="14877"/>
                  </a:lnTo>
                  <a:lnTo>
                    <a:pt x="12587" y="13842"/>
                  </a:lnTo>
                  <a:lnTo>
                    <a:pt x="13459" y="12752"/>
                  </a:lnTo>
                  <a:lnTo>
                    <a:pt x="14277" y="11553"/>
                  </a:lnTo>
                  <a:lnTo>
                    <a:pt x="14985" y="10409"/>
                  </a:lnTo>
                  <a:lnTo>
                    <a:pt x="15257" y="9809"/>
                  </a:lnTo>
                  <a:lnTo>
                    <a:pt x="15530" y="9155"/>
                  </a:lnTo>
                  <a:lnTo>
                    <a:pt x="15748" y="8556"/>
                  </a:lnTo>
                  <a:lnTo>
                    <a:pt x="15911" y="7957"/>
                  </a:lnTo>
                  <a:lnTo>
                    <a:pt x="16075" y="7357"/>
                  </a:lnTo>
                  <a:lnTo>
                    <a:pt x="16184" y="6703"/>
                  </a:lnTo>
                  <a:lnTo>
                    <a:pt x="16238" y="6104"/>
                  </a:lnTo>
                  <a:lnTo>
                    <a:pt x="16238" y="5505"/>
                  </a:lnTo>
                  <a:lnTo>
                    <a:pt x="16184" y="4905"/>
                  </a:lnTo>
                  <a:lnTo>
                    <a:pt x="16075" y="4306"/>
                  </a:lnTo>
                  <a:lnTo>
                    <a:pt x="15911" y="3761"/>
                  </a:lnTo>
                  <a:lnTo>
                    <a:pt x="15693" y="3161"/>
                  </a:lnTo>
                  <a:lnTo>
                    <a:pt x="15421" y="2617"/>
                  </a:lnTo>
                  <a:lnTo>
                    <a:pt x="15094" y="2072"/>
                  </a:lnTo>
                  <a:lnTo>
                    <a:pt x="14658" y="1527"/>
                  </a:lnTo>
                  <a:lnTo>
                    <a:pt x="14222" y="1036"/>
                  </a:lnTo>
                  <a:lnTo>
                    <a:pt x="13786" y="655"/>
                  </a:lnTo>
                  <a:lnTo>
                    <a:pt x="13296" y="382"/>
                  </a:lnTo>
                  <a:lnTo>
                    <a:pt x="12805" y="164"/>
                  </a:lnTo>
                  <a:lnTo>
                    <a:pt x="12260" y="55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7647410" y="2778992"/>
              <a:ext cx="390139" cy="1399333"/>
            </a:xfrm>
            <a:custGeom>
              <a:avLst/>
              <a:gdLst/>
              <a:ahLst/>
              <a:cxnLst/>
              <a:rect l="l" t="t" r="r" b="b"/>
              <a:pathLst>
                <a:path w="15531" h="58142" extrusionOk="0">
                  <a:moveTo>
                    <a:pt x="12806" y="0"/>
                  </a:moveTo>
                  <a:lnTo>
                    <a:pt x="12752" y="55"/>
                  </a:lnTo>
                  <a:lnTo>
                    <a:pt x="12316" y="1036"/>
                  </a:lnTo>
                  <a:lnTo>
                    <a:pt x="11880" y="1962"/>
                  </a:lnTo>
                  <a:lnTo>
                    <a:pt x="11498" y="2943"/>
                  </a:lnTo>
                  <a:lnTo>
                    <a:pt x="11226" y="3924"/>
                  </a:lnTo>
                  <a:lnTo>
                    <a:pt x="10953" y="4959"/>
                  </a:lnTo>
                  <a:lnTo>
                    <a:pt x="10735" y="5994"/>
                  </a:lnTo>
                  <a:lnTo>
                    <a:pt x="10681" y="6430"/>
                  </a:lnTo>
                  <a:lnTo>
                    <a:pt x="10681" y="6866"/>
                  </a:lnTo>
                  <a:lnTo>
                    <a:pt x="10681" y="7357"/>
                  </a:lnTo>
                  <a:lnTo>
                    <a:pt x="10681" y="7847"/>
                  </a:lnTo>
                  <a:lnTo>
                    <a:pt x="9373" y="9754"/>
                  </a:lnTo>
                  <a:lnTo>
                    <a:pt x="8174" y="11716"/>
                  </a:lnTo>
                  <a:lnTo>
                    <a:pt x="7738" y="12479"/>
                  </a:lnTo>
                  <a:lnTo>
                    <a:pt x="7684" y="10899"/>
                  </a:lnTo>
                  <a:lnTo>
                    <a:pt x="7684" y="9264"/>
                  </a:lnTo>
                  <a:lnTo>
                    <a:pt x="7738" y="8283"/>
                  </a:lnTo>
                  <a:lnTo>
                    <a:pt x="7793" y="7248"/>
                  </a:lnTo>
                  <a:lnTo>
                    <a:pt x="7956" y="6267"/>
                  </a:lnTo>
                  <a:lnTo>
                    <a:pt x="8120" y="5232"/>
                  </a:lnTo>
                  <a:lnTo>
                    <a:pt x="8065" y="5177"/>
                  </a:lnTo>
                  <a:lnTo>
                    <a:pt x="8011" y="5232"/>
                  </a:lnTo>
                  <a:lnTo>
                    <a:pt x="7629" y="7139"/>
                  </a:lnTo>
                  <a:lnTo>
                    <a:pt x="7466" y="8120"/>
                  </a:lnTo>
                  <a:lnTo>
                    <a:pt x="7357" y="9155"/>
                  </a:lnTo>
                  <a:lnTo>
                    <a:pt x="7248" y="10136"/>
                  </a:lnTo>
                  <a:lnTo>
                    <a:pt x="7248" y="11117"/>
                  </a:lnTo>
                  <a:lnTo>
                    <a:pt x="7248" y="12097"/>
                  </a:lnTo>
                  <a:lnTo>
                    <a:pt x="7357" y="13078"/>
                  </a:lnTo>
                  <a:lnTo>
                    <a:pt x="6431" y="14876"/>
                  </a:lnTo>
                  <a:lnTo>
                    <a:pt x="5504" y="16729"/>
                  </a:lnTo>
                  <a:lnTo>
                    <a:pt x="5504" y="16075"/>
                  </a:lnTo>
                  <a:lnTo>
                    <a:pt x="5504" y="14222"/>
                  </a:lnTo>
                  <a:lnTo>
                    <a:pt x="5613" y="12370"/>
                  </a:lnTo>
                  <a:lnTo>
                    <a:pt x="5668" y="11334"/>
                  </a:lnTo>
                  <a:lnTo>
                    <a:pt x="5831" y="10354"/>
                  </a:lnTo>
                  <a:lnTo>
                    <a:pt x="5777" y="10299"/>
                  </a:lnTo>
                  <a:lnTo>
                    <a:pt x="5722" y="10354"/>
                  </a:lnTo>
                  <a:lnTo>
                    <a:pt x="5668" y="11280"/>
                  </a:lnTo>
                  <a:lnTo>
                    <a:pt x="5504" y="12261"/>
                  </a:lnTo>
                  <a:lnTo>
                    <a:pt x="5341" y="14168"/>
                  </a:lnTo>
                  <a:lnTo>
                    <a:pt x="5177" y="16075"/>
                  </a:lnTo>
                  <a:lnTo>
                    <a:pt x="5123" y="16784"/>
                  </a:lnTo>
                  <a:lnTo>
                    <a:pt x="5123" y="17546"/>
                  </a:lnTo>
                  <a:lnTo>
                    <a:pt x="4305" y="19508"/>
                  </a:lnTo>
                  <a:lnTo>
                    <a:pt x="3597" y="21470"/>
                  </a:lnTo>
                  <a:lnTo>
                    <a:pt x="3161" y="22832"/>
                  </a:lnTo>
                  <a:lnTo>
                    <a:pt x="2725" y="24249"/>
                  </a:lnTo>
                  <a:lnTo>
                    <a:pt x="2398" y="25665"/>
                  </a:lnTo>
                  <a:lnTo>
                    <a:pt x="2017" y="27028"/>
                  </a:lnTo>
                  <a:lnTo>
                    <a:pt x="1744" y="28445"/>
                  </a:lnTo>
                  <a:lnTo>
                    <a:pt x="1472" y="29916"/>
                  </a:lnTo>
                  <a:lnTo>
                    <a:pt x="1254" y="31333"/>
                  </a:lnTo>
                  <a:lnTo>
                    <a:pt x="1036" y="32749"/>
                  </a:lnTo>
                  <a:lnTo>
                    <a:pt x="655" y="35910"/>
                  </a:lnTo>
                  <a:lnTo>
                    <a:pt x="382" y="39070"/>
                  </a:lnTo>
                  <a:lnTo>
                    <a:pt x="164" y="42231"/>
                  </a:lnTo>
                  <a:lnTo>
                    <a:pt x="55" y="45391"/>
                  </a:lnTo>
                  <a:lnTo>
                    <a:pt x="1" y="48606"/>
                  </a:lnTo>
                  <a:lnTo>
                    <a:pt x="55" y="50186"/>
                  </a:lnTo>
                  <a:lnTo>
                    <a:pt x="110" y="51766"/>
                  </a:lnTo>
                  <a:lnTo>
                    <a:pt x="219" y="54927"/>
                  </a:lnTo>
                  <a:lnTo>
                    <a:pt x="328" y="56507"/>
                  </a:lnTo>
                  <a:lnTo>
                    <a:pt x="491" y="58087"/>
                  </a:lnTo>
                  <a:lnTo>
                    <a:pt x="546" y="58142"/>
                  </a:lnTo>
                  <a:lnTo>
                    <a:pt x="600" y="58142"/>
                  </a:lnTo>
                  <a:lnTo>
                    <a:pt x="655" y="58087"/>
                  </a:lnTo>
                  <a:lnTo>
                    <a:pt x="600" y="54546"/>
                  </a:lnTo>
                  <a:lnTo>
                    <a:pt x="546" y="52802"/>
                  </a:lnTo>
                  <a:lnTo>
                    <a:pt x="546" y="51058"/>
                  </a:lnTo>
                  <a:lnTo>
                    <a:pt x="600" y="47516"/>
                  </a:lnTo>
                  <a:lnTo>
                    <a:pt x="764" y="43974"/>
                  </a:lnTo>
                  <a:lnTo>
                    <a:pt x="982" y="41032"/>
                  </a:lnTo>
                  <a:lnTo>
                    <a:pt x="1199" y="38089"/>
                  </a:lnTo>
                  <a:lnTo>
                    <a:pt x="1581" y="35147"/>
                  </a:lnTo>
                  <a:lnTo>
                    <a:pt x="1962" y="32204"/>
                  </a:lnTo>
                  <a:lnTo>
                    <a:pt x="2507" y="29262"/>
                  </a:lnTo>
                  <a:lnTo>
                    <a:pt x="3107" y="26374"/>
                  </a:lnTo>
                  <a:lnTo>
                    <a:pt x="3488" y="24957"/>
                  </a:lnTo>
                  <a:lnTo>
                    <a:pt x="3870" y="23540"/>
                  </a:lnTo>
                  <a:lnTo>
                    <a:pt x="4305" y="22124"/>
                  </a:lnTo>
                  <a:lnTo>
                    <a:pt x="4741" y="20707"/>
                  </a:lnTo>
                  <a:lnTo>
                    <a:pt x="5613" y="18418"/>
                  </a:lnTo>
                  <a:lnTo>
                    <a:pt x="6540" y="16184"/>
                  </a:lnTo>
                  <a:lnTo>
                    <a:pt x="7738" y="15530"/>
                  </a:lnTo>
                  <a:lnTo>
                    <a:pt x="8937" y="14876"/>
                  </a:lnTo>
                  <a:lnTo>
                    <a:pt x="9537" y="14495"/>
                  </a:lnTo>
                  <a:lnTo>
                    <a:pt x="10136" y="14113"/>
                  </a:lnTo>
                  <a:lnTo>
                    <a:pt x="10735" y="13678"/>
                  </a:lnTo>
                  <a:lnTo>
                    <a:pt x="11280" y="13187"/>
                  </a:lnTo>
                  <a:lnTo>
                    <a:pt x="11280" y="13133"/>
                  </a:lnTo>
                  <a:lnTo>
                    <a:pt x="11226" y="13133"/>
                  </a:lnTo>
                  <a:lnTo>
                    <a:pt x="10626" y="13569"/>
                  </a:lnTo>
                  <a:lnTo>
                    <a:pt x="9973" y="13896"/>
                  </a:lnTo>
                  <a:lnTo>
                    <a:pt x="8665" y="14604"/>
                  </a:lnTo>
                  <a:lnTo>
                    <a:pt x="7684" y="15203"/>
                  </a:lnTo>
                  <a:lnTo>
                    <a:pt x="6703" y="15857"/>
                  </a:lnTo>
                  <a:lnTo>
                    <a:pt x="6703" y="15857"/>
                  </a:lnTo>
                  <a:lnTo>
                    <a:pt x="7684" y="13787"/>
                  </a:lnTo>
                  <a:lnTo>
                    <a:pt x="8774" y="11770"/>
                  </a:lnTo>
                  <a:lnTo>
                    <a:pt x="9591" y="11280"/>
                  </a:lnTo>
                  <a:lnTo>
                    <a:pt x="10408" y="10899"/>
                  </a:lnTo>
                  <a:lnTo>
                    <a:pt x="11280" y="10463"/>
                  </a:lnTo>
                  <a:lnTo>
                    <a:pt x="12098" y="10027"/>
                  </a:lnTo>
                  <a:lnTo>
                    <a:pt x="12970" y="9482"/>
                  </a:lnTo>
                  <a:lnTo>
                    <a:pt x="13841" y="8937"/>
                  </a:lnTo>
                  <a:lnTo>
                    <a:pt x="14277" y="8610"/>
                  </a:lnTo>
                  <a:lnTo>
                    <a:pt x="14659" y="8283"/>
                  </a:lnTo>
                  <a:lnTo>
                    <a:pt x="15095" y="8011"/>
                  </a:lnTo>
                  <a:lnTo>
                    <a:pt x="15531" y="7738"/>
                  </a:lnTo>
                  <a:lnTo>
                    <a:pt x="15531" y="7684"/>
                  </a:lnTo>
                  <a:lnTo>
                    <a:pt x="15476" y="7684"/>
                  </a:lnTo>
                  <a:lnTo>
                    <a:pt x="14986" y="7956"/>
                  </a:lnTo>
                  <a:lnTo>
                    <a:pt x="14441" y="8229"/>
                  </a:lnTo>
                  <a:lnTo>
                    <a:pt x="13569" y="8773"/>
                  </a:lnTo>
                  <a:lnTo>
                    <a:pt x="11825" y="9700"/>
                  </a:lnTo>
                  <a:lnTo>
                    <a:pt x="10027" y="10735"/>
                  </a:lnTo>
                  <a:lnTo>
                    <a:pt x="9482" y="11008"/>
                  </a:lnTo>
                  <a:lnTo>
                    <a:pt x="8992" y="11280"/>
                  </a:lnTo>
                  <a:lnTo>
                    <a:pt x="9155" y="10953"/>
                  </a:lnTo>
                  <a:lnTo>
                    <a:pt x="10572" y="8664"/>
                  </a:lnTo>
                  <a:lnTo>
                    <a:pt x="12098" y="6485"/>
                  </a:lnTo>
                  <a:lnTo>
                    <a:pt x="13678" y="4305"/>
                  </a:lnTo>
                  <a:lnTo>
                    <a:pt x="15422" y="2289"/>
                  </a:lnTo>
                  <a:lnTo>
                    <a:pt x="15422" y="2235"/>
                  </a:lnTo>
                  <a:lnTo>
                    <a:pt x="15367" y="2235"/>
                  </a:lnTo>
                  <a:lnTo>
                    <a:pt x="14223" y="3433"/>
                  </a:lnTo>
                  <a:lnTo>
                    <a:pt x="13133" y="4687"/>
                  </a:lnTo>
                  <a:lnTo>
                    <a:pt x="12043" y="5994"/>
                  </a:lnTo>
                  <a:lnTo>
                    <a:pt x="11062" y="7302"/>
                  </a:lnTo>
                  <a:lnTo>
                    <a:pt x="11226" y="5994"/>
                  </a:lnTo>
                  <a:lnTo>
                    <a:pt x="11389" y="4959"/>
                  </a:lnTo>
                  <a:lnTo>
                    <a:pt x="11553" y="3978"/>
                  </a:lnTo>
                  <a:lnTo>
                    <a:pt x="11771" y="2997"/>
                  </a:lnTo>
                  <a:lnTo>
                    <a:pt x="12043" y="2017"/>
                  </a:lnTo>
                  <a:lnTo>
                    <a:pt x="12370" y="1036"/>
                  </a:lnTo>
                  <a:lnTo>
                    <a:pt x="12806" y="55"/>
                  </a:lnTo>
                  <a:lnTo>
                    <a:pt x="1280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7928026" y="2966526"/>
              <a:ext cx="160165" cy="90518"/>
            </a:xfrm>
            <a:custGeom>
              <a:avLst/>
              <a:gdLst/>
              <a:ahLst/>
              <a:cxnLst/>
              <a:rect l="l" t="t" r="r" b="b"/>
              <a:pathLst>
                <a:path w="6376" h="3761" extrusionOk="0">
                  <a:moveTo>
                    <a:pt x="6376" y="1"/>
                  </a:moveTo>
                  <a:lnTo>
                    <a:pt x="4850" y="1036"/>
                  </a:lnTo>
                  <a:lnTo>
                    <a:pt x="3270" y="2017"/>
                  </a:lnTo>
                  <a:lnTo>
                    <a:pt x="1690" y="2889"/>
                  </a:lnTo>
                  <a:lnTo>
                    <a:pt x="0" y="3706"/>
                  </a:lnTo>
                  <a:lnTo>
                    <a:pt x="0" y="3760"/>
                  </a:lnTo>
                  <a:lnTo>
                    <a:pt x="55" y="3760"/>
                  </a:lnTo>
                  <a:lnTo>
                    <a:pt x="1744" y="2998"/>
                  </a:lnTo>
                  <a:lnTo>
                    <a:pt x="3433" y="2126"/>
                  </a:lnTo>
                  <a:lnTo>
                    <a:pt x="4904" y="1145"/>
                  </a:lnTo>
                  <a:lnTo>
                    <a:pt x="637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7873264" y="2806525"/>
              <a:ext cx="26024" cy="111505"/>
            </a:xfrm>
            <a:custGeom>
              <a:avLst/>
              <a:gdLst/>
              <a:ahLst/>
              <a:cxnLst/>
              <a:rect l="l" t="t" r="r" b="b"/>
              <a:pathLst>
                <a:path w="1036" h="4633" extrusionOk="0">
                  <a:moveTo>
                    <a:pt x="1036" y="1"/>
                  </a:moveTo>
                  <a:lnTo>
                    <a:pt x="982" y="219"/>
                  </a:lnTo>
                  <a:lnTo>
                    <a:pt x="1036" y="110"/>
                  </a:lnTo>
                  <a:lnTo>
                    <a:pt x="1036" y="1"/>
                  </a:lnTo>
                  <a:close/>
                  <a:moveTo>
                    <a:pt x="982" y="219"/>
                  </a:moveTo>
                  <a:lnTo>
                    <a:pt x="764" y="818"/>
                  </a:lnTo>
                  <a:lnTo>
                    <a:pt x="764" y="873"/>
                  </a:lnTo>
                  <a:lnTo>
                    <a:pt x="437" y="1908"/>
                  </a:lnTo>
                  <a:lnTo>
                    <a:pt x="164" y="3270"/>
                  </a:lnTo>
                  <a:lnTo>
                    <a:pt x="1" y="4578"/>
                  </a:lnTo>
                  <a:lnTo>
                    <a:pt x="1" y="4632"/>
                  </a:lnTo>
                  <a:lnTo>
                    <a:pt x="55" y="4578"/>
                  </a:lnTo>
                  <a:lnTo>
                    <a:pt x="219" y="3543"/>
                  </a:lnTo>
                  <a:lnTo>
                    <a:pt x="437" y="2453"/>
                  </a:lnTo>
                  <a:lnTo>
                    <a:pt x="709" y="1417"/>
                  </a:lnTo>
                  <a:lnTo>
                    <a:pt x="982" y="328"/>
                  </a:lnTo>
                  <a:lnTo>
                    <a:pt x="982" y="219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7485889" y="3908143"/>
              <a:ext cx="448995" cy="516753"/>
            </a:xfrm>
            <a:custGeom>
              <a:avLst/>
              <a:gdLst/>
              <a:ahLst/>
              <a:cxnLst/>
              <a:rect l="l" t="t" r="r" b="b"/>
              <a:pathLst>
                <a:path w="17874" h="21471" extrusionOk="0">
                  <a:moveTo>
                    <a:pt x="1" y="1"/>
                  </a:moveTo>
                  <a:lnTo>
                    <a:pt x="437" y="5286"/>
                  </a:lnTo>
                  <a:lnTo>
                    <a:pt x="1799" y="21470"/>
                  </a:lnTo>
                  <a:lnTo>
                    <a:pt x="16130" y="21470"/>
                  </a:lnTo>
                  <a:lnTo>
                    <a:pt x="17438" y="5286"/>
                  </a:lnTo>
                  <a:lnTo>
                    <a:pt x="17874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7485889" y="3908143"/>
              <a:ext cx="448995" cy="127245"/>
            </a:xfrm>
            <a:custGeom>
              <a:avLst/>
              <a:gdLst/>
              <a:ahLst/>
              <a:cxnLst/>
              <a:rect l="l" t="t" r="r" b="b"/>
              <a:pathLst>
                <a:path w="17874" h="5287" extrusionOk="0">
                  <a:moveTo>
                    <a:pt x="1" y="1"/>
                  </a:moveTo>
                  <a:lnTo>
                    <a:pt x="437" y="5286"/>
                  </a:lnTo>
                  <a:lnTo>
                    <a:pt x="17438" y="5286"/>
                  </a:lnTo>
                  <a:lnTo>
                    <a:pt x="1787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1"/>
            <p:cNvSpPr/>
            <p:nvPr/>
          </p:nvSpPr>
          <p:spPr>
            <a:xfrm>
              <a:off x="7451675" y="3855700"/>
              <a:ext cx="518803" cy="123298"/>
            </a:xfrm>
            <a:custGeom>
              <a:avLst/>
              <a:gdLst/>
              <a:ahLst/>
              <a:cxnLst/>
              <a:rect l="l" t="t" r="r" b="b"/>
              <a:pathLst>
                <a:path w="20653" h="5123" extrusionOk="0">
                  <a:moveTo>
                    <a:pt x="1" y="0"/>
                  </a:moveTo>
                  <a:lnTo>
                    <a:pt x="1" y="5122"/>
                  </a:lnTo>
                  <a:lnTo>
                    <a:pt x="20653" y="5122"/>
                  </a:lnTo>
                  <a:lnTo>
                    <a:pt x="20653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4" name="Google Shape;1734;p51"/>
          <p:cNvGrpSpPr/>
          <p:nvPr/>
        </p:nvGrpSpPr>
        <p:grpSpPr>
          <a:xfrm>
            <a:off x="1497266" y="1576907"/>
            <a:ext cx="2288189" cy="3023896"/>
            <a:chOff x="1823526" y="1366960"/>
            <a:chExt cx="2448571" cy="3235151"/>
          </a:xfrm>
        </p:grpSpPr>
        <p:sp>
          <p:nvSpPr>
            <p:cNvPr id="1735" name="Google Shape;1735;p51"/>
            <p:cNvSpPr/>
            <p:nvPr/>
          </p:nvSpPr>
          <p:spPr>
            <a:xfrm>
              <a:off x="1823526" y="4228909"/>
              <a:ext cx="2448571" cy="373203"/>
            </a:xfrm>
            <a:custGeom>
              <a:avLst/>
              <a:gdLst/>
              <a:ahLst/>
              <a:cxnLst/>
              <a:rect l="l" t="t" r="r" b="b"/>
              <a:pathLst>
                <a:path w="106530" h="16947" extrusionOk="0">
                  <a:moveTo>
                    <a:pt x="53238" y="0"/>
                  </a:moveTo>
                  <a:lnTo>
                    <a:pt x="47788" y="55"/>
                  </a:lnTo>
                  <a:lnTo>
                    <a:pt x="42503" y="164"/>
                  </a:lnTo>
                  <a:lnTo>
                    <a:pt x="37435" y="382"/>
                  </a:lnTo>
                  <a:lnTo>
                    <a:pt x="32531" y="654"/>
                  </a:lnTo>
                  <a:lnTo>
                    <a:pt x="27845" y="1036"/>
                  </a:lnTo>
                  <a:lnTo>
                    <a:pt x="23486" y="1472"/>
                  </a:lnTo>
                  <a:lnTo>
                    <a:pt x="19344" y="1962"/>
                  </a:lnTo>
                  <a:lnTo>
                    <a:pt x="15584" y="2507"/>
                  </a:lnTo>
                  <a:lnTo>
                    <a:pt x="12151" y="3106"/>
                  </a:lnTo>
                  <a:lnTo>
                    <a:pt x="9100" y="3760"/>
                  </a:lnTo>
                  <a:lnTo>
                    <a:pt x="7683" y="4087"/>
                  </a:lnTo>
                  <a:lnTo>
                    <a:pt x="6430" y="4414"/>
                  </a:lnTo>
                  <a:lnTo>
                    <a:pt x="5231" y="4796"/>
                  </a:lnTo>
                  <a:lnTo>
                    <a:pt x="4196" y="5177"/>
                  </a:lnTo>
                  <a:lnTo>
                    <a:pt x="3215" y="5558"/>
                  </a:lnTo>
                  <a:lnTo>
                    <a:pt x="2398" y="5940"/>
                  </a:lnTo>
                  <a:lnTo>
                    <a:pt x="1635" y="6376"/>
                  </a:lnTo>
                  <a:lnTo>
                    <a:pt x="1090" y="6757"/>
                  </a:lnTo>
                  <a:lnTo>
                    <a:pt x="599" y="7193"/>
                  </a:lnTo>
                  <a:lnTo>
                    <a:pt x="272" y="7629"/>
                  </a:lnTo>
                  <a:lnTo>
                    <a:pt x="54" y="8065"/>
                  </a:lnTo>
                  <a:lnTo>
                    <a:pt x="0" y="8283"/>
                  </a:lnTo>
                  <a:lnTo>
                    <a:pt x="0" y="8501"/>
                  </a:lnTo>
                  <a:lnTo>
                    <a:pt x="0" y="8719"/>
                  </a:lnTo>
                  <a:lnTo>
                    <a:pt x="54" y="8937"/>
                  </a:lnTo>
                  <a:lnTo>
                    <a:pt x="272" y="9318"/>
                  </a:lnTo>
                  <a:lnTo>
                    <a:pt x="599" y="9754"/>
                  </a:lnTo>
                  <a:lnTo>
                    <a:pt x="1090" y="10190"/>
                  </a:lnTo>
                  <a:lnTo>
                    <a:pt x="1635" y="10572"/>
                  </a:lnTo>
                  <a:lnTo>
                    <a:pt x="2398" y="11008"/>
                  </a:lnTo>
                  <a:lnTo>
                    <a:pt x="3215" y="11389"/>
                  </a:lnTo>
                  <a:lnTo>
                    <a:pt x="4196" y="11770"/>
                  </a:lnTo>
                  <a:lnTo>
                    <a:pt x="5231" y="12152"/>
                  </a:lnTo>
                  <a:lnTo>
                    <a:pt x="6430" y="12533"/>
                  </a:lnTo>
                  <a:lnTo>
                    <a:pt x="7683" y="12860"/>
                  </a:lnTo>
                  <a:lnTo>
                    <a:pt x="9100" y="13242"/>
                  </a:lnTo>
                  <a:lnTo>
                    <a:pt x="12151" y="13896"/>
                  </a:lnTo>
                  <a:lnTo>
                    <a:pt x="15584" y="14495"/>
                  </a:lnTo>
                  <a:lnTo>
                    <a:pt x="19344" y="15040"/>
                  </a:lnTo>
                  <a:lnTo>
                    <a:pt x="23486" y="15530"/>
                  </a:lnTo>
                  <a:lnTo>
                    <a:pt x="27845" y="15912"/>
                  </a:lnTo>
                  <a:lnTo>
                    <a:pt x="32531" y="16293"/>
                  </a:lnTo>
                  <a:lnTo>
                    <a:pt x="37435" y="16566"/>
                  </a:lnTo>
                  <a:lnTo>
                    <a:pt x="42503" y="16784"/>
                  </a:lnTo>
                  <a:lnTo>
                    <a:pt x="47788" y="16893"/>
                  </a:lnTo>
                  <a:lnTo>
                    <a:pt x="53238" y="16947"/>
                  </a:lnTo>
                  <a:lnTo>
                    <a:pt x="58687" y="16893"/>
                  </a:lnTo>
                  <a:lnTo>
                    <a:pt x="63972" y="16784"/>
                  </a:lnTo>
                  <a:lnTo>
                    <a:pt x="69094" y="16566"/>
                  </a:lnTo>
                  <a:lnTo>
                    <a:pt x="73999" y="16293"/>
                  </a:lnTo>
                  <a:lnTo>
                    <a:pt x="78630" y="15912"/>
                  </a:lnTo>
                  <a:lnTo>
                    <a:pt x="83044" y="15530"/>
                  </a:lnTo>
                  <a:lnTo>
                    <a:pt x="87131" y="15040"/>
                  </a:lnTo>
                  <a:lnTo>
                    <a:pt x="90945" y="14495"/>
                  </a:lnTo>
                  <a:lnTo>
                    <a:pt x="94378" y="13896"/>
                  </a:lnTo>
                  <a:lnTo>
                    <a:pt x="97430" y="13242"/>
                  </a:lnTo>
                  <a:lnTo>
                    <a:pt x="98792" y="12860"/>
                  </a:lnTo>
                  <a:lnTo>
                    <a:pt x="100100" y="12533"/>
                  </a:lnTo>
                  <a:lnTo>
                    <a:pt x="101244" y="12152"/>
                  </a:lnTo>
                  <a:lnTo>
                    <a:pt x="102334" y="11770"/>
                  </a:lnTo>
                  <a:lnTo>
                    <a:pt x="103315" y="11389"/>
                  </a:lnTo>
                  <a:lnTo>
                    <a:pt x="104132" y="11008"/>
                  </a:lnTo>
                  <a:lnTo>
                    <a:pt x="104840" y="10572"/>
                  </a:lnTo>
                  <a:lnTo>
                    <a:pt x="105440" y="10190"/>
                  </a:lnTo>
                  <a:lnTo>
                    <a:pt x="105930" y="9754"/>
                  </a:lnTo>
                  <a:lnTo>
                    <a:pt x="106257" y="9318"/>
                  </a:lnTo>
                  <a:lnTo>
                    <a:pt x="106475" y="8937"/>
                  </a:lnTo>
                  <a:lnTo>
                    <a:pt x="106530" y="8719"/>
                  </a:lnTo>
                  <a:lnTo>
                    <a:pt x="106530" y="8501"/>
                  </a:lnTo>
                  <a:lnTo>
                    <a:pt x="106530" y="8283"/>
                  </a:lnTo>
                  <a:lnTo>
                    <a:pt x="106475" y="8065"/>
                  </a:lnTo>
                  <a:lnTo>
                    <a:pt x="106257" y="7629"/>
                  </a:lnTo>
                  <a:lnTo>
                    <a:pt x="105930" y="7193"/>
                  </a:lnTo>
                  <a:lnTo>
                    <a:pt x="105440" y="6757"/>
                  </a:lnTo>
                  <a:lnTo>
                    <a:pt x="104840" y="6376"/>
                  </a:lnTo>
                  <a:lnTo>
                    <a:pt x="104132" y="5940"/>
                  </a:lnTo>
                  <a:lnTo>
                    <a:pt x="103315" y="5558"/>
                  </a:lnTo>
                  <a:lnTo>
                    <a:pt x="102334" y="5177"/>
                  </a:lnTo>
                  <a:lnTo>
                    <a:pt x="101244" y="4796"/>
                  </a:lnTo>
                  <a:lnTo>
                    <a:pt x="100100" y="4414"/>
                  </a:lnTo>
                  <a:lnTo>
                    <a:pt x="98792" y="4087"/>
                  </a:lnTo>
                  <a:lnTo>
                    <a:pt x="97430" y="3760"/>
                  </a:lnTo>
                  <a:lnTo>
                    <a:pt x="94378" y="3106"/>
                  </a:lnTo>
                  <a:lnTo>
                    <a:pt x="90945" y="2507"/>
                  </a:lnTo>
                  <a:lnTo>
                    <a:pt x="87131" y="1962"/>
                  </a:lnTo>
                  <a:lnTo>
                    <a:pt x="83044" y="1472"/>
                  </a:lnTo>
                  <a:lnTo>
                    <a:pt x="78630" y="1036"/>
                  </a:lnTo>
                  <a:lnTo>
                    <a:pt x="73999" y="654"/>
                  </a:lnTo>
                  <a:lnTo>
                    <a:pt x="69094" y="382"/>
                  </a:lnTo>
                  <a:lnTo>
                    <a:pt x="63972" y="164"/>
                  </a:lnTo>
                  <a:lnTo>
                    <a:pt x="58687" y="55"/>
                  </a:lnTo>
                  <a:lnTo>
                    <a:pt x="53238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1"/>
            <p:cNvSpPr/>
            <p:nvPr/>
          </p:nvSpPr>
          <p:spPr>
            <a:xfrm>
              <a:off x="2682697" y="1839746"/>
              <a:ext cx="549865" cy="423611"/>
            </a:xfrm>
            <a:custGeom>
              <a:avLst/>
              <a:gdLst/>
              <a:ahLst/>
              <a:cxnLst/>
              <a:rect l="l" t="t" r="r" b="b"/>
              <a:pathLst>
                <a:path w="23923" h="19236" extrusionOk="0">
                  <a:moveTo>
                    <a:pt x="709" y="1"/>
                  </a:moveTo>
                  <a:lnTo>
                    <a:pt x="491" y="55"/>
                  </a:lnTo>
                  <a:lnTo>
                    <a:pt x="328" y="219"/>
                  </a:lnTo>
                  <a:lnTo>
                    <a:pt x="164" y="437"/>
                  </a:lnTo>
                  <a:lnTo>
                    <a:pt x="110" y="709"/>
                  </a:lnTo>
                  <a:lnTo>
                    <a:pt x="55" y="1036"/>
                  </a:lnTo>
                  <a:lnTo>
                    <a:pt x="1" y="1417"/>
                  </a:lnTo>
                  <a:lnTo>
                    <a:pt x="55" y="2235"/>
                  </a:lnTo>
                  <a:lnTo>
                    <a:pt x="219" y="3216"/>
                  </a:lnTo>
                  <a:lnTo>
                    <a:pt x="437" y="4305"/>
                  </a:lnTo>
                  <a:lnTo>
                    <a:pt x="1036" y="6812"/>
                  </a:lnTo>
                  <a:lnTo>
                    <a:pt x="1799" y="9482"/>
                  </a:lnTo>
                  <a:lnTo>
                    <a:pt x="2235" y="10899"/>
                  </a:lnTo>
                  <a:lnTo>
                    <a:pt x="2671" y="12207"/>
                  </a:lnTo>
                  <a:lnTo>
                    <a:pt x="3161" y="13514"/>
                  </a:lnTo>
                  <a:lnTo>
                    <a:pt x="3706" y="14768"/>
                  </a:lnTo>
                  <a:lnTo>
                    <a:pt x="4197" y="15857"/>
                  </a:lnTo>
                  <a:lnTo>
                    <a:pt x="4741" y="16893"/>
                  </a:lnTo>
                  <a:lnTo>
                    <a:pt x="5286" y="17765"/>
                  </a:lnTo>
                  <a:lnTo>
                    <a:pt x="5777" y="18418"/>
                  </a:lnTo>
                  <a:lnTo>
                    <a:pt x="6049" y="18691"/>
                  </a:lnTo>
                  <a:lnTo>
                    <a:pt x="6322" y="18909"/>
                  </a:lnTo>
                  <a:lnTo>
                    <a:pt x="6540" y="19072"/>
                  </a:lnTo>
                  <a:lnTo>
                    <a:pt x="6812" y="19181"/>
                  </a:lnTo>
                  <a:lnTo>
                    <a:pt x="7357" y="19236"/>
                  </a:lnTo>
                  <a:lnTo>
                    <a:pt x="8065" y="19236"/>
                  </a:lnTo>
                  <a:lnTo>
                    <a:pt x="8937" y="19181"/>
                  </a:lnTo>
                  <a:lnTo>
                    <a:pt x="9864" y="19018"/>
                  </a:lnTo>
                  <a:lnTo>
                    <a:pt x="10953" y="18800"/>
                  </a:lnTo>
                  <a:lnTo>
                    <a:pt x="12098" y="18527"/>
                  </a:lnTo>
                  <a:lnTo>
                    <a:pt x="13242" y="18201"/>
                  </a:lnTo>
                  <a:lnTo>
                    <a:pt x="14441" y="17874"/>
                  </a:lnTo>
                  <a:lnTo>
                    <a:pt x="15585" y="17492"/>
                  </a:lnTo>
                  <a:lnTo>
                    <a:pt x="16729" y="17056"/>
                  </a:lnTo>
                  <a:lnTo>
                    <a:pt x="17819" y="16620"/>
                  </a:lnTo>
                  <a:lnTo>
                    <a:pt x="18800" y="16184"/>
                  </a:lnTo>
                  <a:lnTo>
                    <a:pt x="19617" y="15694"/>
                  </a:lnTo>
                  <a:lnTo>
                    <a:pt x="20380" y="15258"/>
                  </a:lnTo>
                  <a:lnTo>
                    <a:pt x="20925" y="14822"/>
                  </a:lnTo>
                  <a:lnTo>
                    <a:pt x="21143" y="14604"/>
                  </a:lnTo>
                  <a:lnTo>
                    <a:pt x="21252" y="14386"/>
                  </a:lnTo>
                  <a:lnTo>
                    <a:pt x="21416" y="14114"/>
                  </a:lnTo>
                  <a:lnTo>
                    <a:pt x="21634" y="13569"/>
                  </a:lnTo>
                  <a:lnTo>
                    <a:pt x="22124" y="12098"/>
                  </a:lnTo>
                  <a:lnTo>
                    <a:pt x="22669" y="10190"/>
                  </a:lnTo>
                  <a:lnTo>
                    <a:pt x="23214" y="8120"/>
                  </a:lnTo>
                  <a:lnTo>
                    <a:pt x="23650" y="6158"/>
                  </a:lnTo>
                  <a:lnTo>
                    <a:pt x="23813" y="5286"/>
                  </a:lnTo>
                  <a:lnTo>
                    <a:pt x="23922" y="4523"/>
                  </a:lnTo>
                  <a:lnTo>
                    <a:pt x="23922" y="3924"/>
                  </a:lnTo>
                  <a:lnTo>
                    <a:pt x="23922" y="3488"/>
                  </a:lnTo>
                  <a:lnTo>
                    <a:pt x="23868" y="3325"/>
                  </a:lnTo>
                  <a:lnTo>
                    <a:pt x="23813" y="3216"/>
                  </a:lnTo>
                  <a:lnTo>
                    <a:pt x="23595" y="3216"/>
                  </a:lnTo>
                  <a:lnTo>
                    <a:pt x="16076" y="7030"/>
                  </a:lnTo>
                  <a:lnTo>
                    <a:pt x="11607" y="9264"/>
                  </a:lnTo>
                  <a:lnTo>
                    <a:pt x="10082" y="9918"/>
                  </a:lnTo>
                  <a:lnTo>
                    <a:pt x="9591" y="10136"/>
                  </a:lnTo>
                  <a:lnTo>
                    <a:pt x="9373" y="10136"/>
                  </a:lnTo>
                  <a:lnTo>
                    <a:pt x="9155" y="10081"/>
                  </a:lnTo>
                  <a:lnTo>
                    <a:pt x="8937" y="9863"/>
                  </a:lnTo>
                  <a:lnTo>
                    <a:pt x="8719" y="9645"/>
                  </a:lnTo>
                  <a:lnTo>
                    <a:pt x="8447" y="9319"/>
                  </a:lnTo>
                  <a:lnTo>
                    <a:pt x="7847" y="8501"/>
                  </a:lnTo>
                  <a:lnTo>
                    <a:pt x="7248" y="7520"/>
                  </a:lnTo>
                  <a:lnTo>
                    <a:pt x="5886" y="5341"/>
                  </a:lnTo>
                  <a:lnTo>
                    <a:pt x="5177" y="4251"/>
                  </a:lnTo>
                  <a:lnTo>
                    <a:pt x="4523" y="3270"/>
                  </a:lnTo>
                  <a:lnTo>
                    <a:pt x="3815" y="2398"/>
                  </a:lnTo>
                  <a:lnTo>
                    <a:pt x="3216" y="1690"/>
                  </a:lnTo>
                  <a:lnTo>
                    <a:pt x="2671" y="1090"/>
                  </a:lnTo>
                  <a:lnTo>
                    <a:pt x="2180" y="600"/>
                  </a:lnTo>
                  <a:lnTo>
                    <a:pt x="1744" y="328"/>
                  </a:lnTo>
                  <a:lnTo>
                    <a:pt x="1363" y="110"/>
                  </a:lnTo>
                  <a:lnTo>
                    <a:pt x="1036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2682697" y="1839746"/>
              <a:ext cx="549865" cy="423611"/>
            </a:xfrm>
            <a:custGeom>
              <a:avLst/>
              <a:gdLst/>
              <a:ahLst/>
              <a:cxnLst/>
              <a:rect l="l" t="t" r="r" b="b"/>
              <a:pathLst>
                <a:path w="23923" h="19236" fill="none" extrusionOk="0">
                  <a:moveTo>
                    <a:pt x="55" y="2235"/>
                  </a:moveTo>
                  <a:lnTo>
                    <a:pt x="55" y="2235"/>
                  </a:lnTo>
                  <a:lnTo>
                    <a:pt x="219" y="3216"/>
                  </a:lnTo>
                  <a:lnTo>
                    <a:pt x="437" y="4305"/>
                  </a:lnTo>
                  <a:lnTo>
                    <a:pt x="1036" y="6812"/>
                  </a:lnTo>
                  <a:lnTo>
                    <a:pt x="1799" y="9482"/>
                  </a:lnTo>
                  <a:lnTo>
                    <a:pt x="2235" y="10899"/>
                  </a:lnTo>
                  <a:lnTo>
                    <a:pt x="2671" y="12207"/>
                  </a:lnTo>
                  <a:lnTo>
                    <a:pt x="3161" y="13514"/>
                  </a:lnTo>
                  <a:lnTo>
                    <a:pt x="3706" y="14768"/>
                  </a:lnTo>
                  <a:lnTo>
                    <a:pt x="4197" y="15857"/>
                  </a:lnTo>
                  <a:lnTo>
                    <a:pt x="4741" y="16893"/>
                  </a:lnTo>
                  <a:lnTo>
                    <a:pt x="5286" y="17765"/>
                  </a:lnTo>
                  <a:lnTo>
                    <a:pt x="5777" y="18418"/>
                  </a:lnTo>
                  <a:lnTo>
                    <a:pt x="6049" y="18691"/>
                  </a:lnTo>
                  <a:lnTo>
                    <a:pt x="6322" y="18909"/>
                  </a:lnTo>
                  <a:lnTo>
                    <a:pt x="6540" y="19072"/>
                  </a:lnTo>
                  <a:lnTo>
                    <a:pt x="6812" y="19181"/>
                  </a:lnTo>
                  <a:lnTo>
                    <a:pt x="6812" y="19181"/>
                  </a:lnTo>
                  <a:lnTo>
                    <a:pt x="7357" y="19236"/>
                  </a:lnTo>
                  <a:lnTo>
                    <a:pt x="8065" y="19236"/>
                  </a:lnTo>
                  <a:lnTo>
                    <a:pt x="8937" y="19181"/>
                  </a:lnTo>
                  <a:lnTo>
                    <a:pt x="9864" y="19018"/>
                  </a:lnTo>
                  <a:lnTo>
                    <a:pt x="10953" y="18800"/>
                  </a:lnTo>
                  <a:lnTo>
                    <a:pt x="12098" y="18527"/>
                  </a:lnTo>
                  <a:lnTo>
                    <a:pt x="13242" y="18201"/>
                  </a:lnTo>
                  <a:lnTo>
                    <a:pt x="14441" y="17874"/>
                  </a:lnTo>
                  <a:lnTo>
                    <a:pt x="15585" y="17492"/>
                  </a:lnTo>
                  <a:lnTo>
                    <a:pt x="16729" y="17056"/>
                  </a:lnTo>
                  <a:lnTo>
                    <a:pt x="17819" y="16620"/>
                  </a:lnTo>
                  <a:lnTo>
                    <a:pt x="18800" y="16184"/>
                  </a:lnTo>
                  <a:lnTo>
                    <a:pt x="19617" y="15694"/>
                  </a:lnTo>
                  <a:lnTo>
                    <a:pt x="20380" y="15258"/>
                  </a:lnTo>
                  <a:lnTo>
                    <a:pt x="20925" y="14822"/>
                  </a:lnTo>
                  <a:lnTo>
                    <a:pt x="21143" y="14604"/>
                  </a:lnTo>
                  <a:lnTo>
                    <a:pt x="21252" y="14386"/>
                  </a:lnTo>
                  <a:lnTo>
                    <a:pt x="21252" y="14386"/>
                  </a:lnTo>
                  <a:lnTo>
                    <a:pt x="21416" y="14114"/>
                  </a:lnTo>
                  <a:lnTo>
                    <a:pt x="21634" y="13569"/>
                  </a:lnTo>
                  <a:lnTo>
                    <a:pt x="22124" y="12098"/>
                  </a:lnTo>
                  <a:lnTo>
                    <a:pt x="22669" y="10190"/>
                  </a:lnTo>
                  <a:lnTo>
                    <a:pt x="23214" y="8120"/>
                  </a:lnTo>
                  <a:lnTo>
                    <a:pt x="23650" y="6158"/>
                  </a:lnTo>
                  <a:lnTo>
                    <a:pt x="23813" y="5286"/>
                  </a:lnTo>
                  <a:lnTo>
                    <a:pt x="23922" y="4523"/>
                  </a:lnTo>
                  <a:lnTo>
                    <a:pt x="23922" y="3924"/>
                  </a:lnTo>
                  <a:lnTo>
                    <a:pt x="23922" y="3488"/>
                  </a:lnTo>
                  <a:lnTo>
                    <a:pt x="23868" y="3325"/>
                  </a:lnTo>
                  <a:lnTo>
                    <a:pt x="23813" y="3216"/>
                  </a:lnTo>
                  <a:lnTo>
                    <a:pt x="23704" y="3216"/>
                  </a:lnTo>
                  <a:lnTo>
                    <a:pt x="23595" y="3216"/>
                  </a:lnTo>
                  <a:lnTo>
                    <a:pt x="23595" y="3216"/>
                  </a:lnTo>
                  <a:lnTo>
                    <a:pt x="16076" y="7030"/>
                  </a:lnTo>
                  <a:lnTo>
                    <a:pt x="11607" y="9264"/>
                  </a:lnTo>
                  <a:lnTo>
                    <a:pt x="10082" y="9918"/>
                  </a:lnTo>
                  <a:lnTo>
                    <a:pt x="9591" y="10136"/>
                  </a:lnTo>
                  <a:lnTo>
                    <a:pt x="9373" y="10136"/>
                  </a:lnTo>
                  <a:lnTo>
                    <a:pt x="9373" y="10136"/>
                  </a:lnTo>
                  <a:lnTo>
                    <a:pt x="9155" y="10081"/>
                  </a:lnTo>
                  <a:lnTo>
                    <a:pt x="8937" y="9863"/>
                  </a:lnTo>
                  <a:lnTo>
                    <a:pt x="8719" y="9645"/>
                  </a:lnTo>
                  <a:lnTo>
                    <a:pt x="8447" y="9319"/>
                  </a:lnTo>
                  <a:lnTo>
                    <a:pt x="7847" y="8501"/>
                  </a:lnTo>
                  <a:lnTo>
                    <a:pt x="7248" y="7520"/>
                  </a:lnTo>
                  <a:lnTo>
                    <a:pt x="5886" y="5341"/>
                  </a:lnTo>
                  <a:lnTo>
                    <a:pt x="5177" y="4251"/>
                  </a:lnTo>
                  <a:lnTo>
                    <a:pt x="4523" y="3270"/>
                  </a:lnTo>
                  <a:lnTo>
                    <a:pt x="4523" y="3270"/>
                  </a:lnTo>
                  <a:lnTo>
                    <a:pt x="3815" y="2398"/>
                  </a:lnTo>
                  <a:lnTo>
                    <a:pt x="3216" y="1690"/>
                  </a:lnTo>
                  <a:lnTo>
                    <a:pt x="2671" y="1090"/>
                  </a:lnTo>
                  <a:lnTo>
                    <a:pt x="2180" y="600"/>
                  </a:lnTo>
                  <a:lnTo>
                    <a:pt x="1744" y="328"/>
                  </a:lnTo>
                  <a:lnTo>
                    <a:pt x="1363" y="110"/>
                  </a:lnTo>
                  <a:lnTo>
                    <a:pt x="1036" y="1"/>
                  </a:lnTo>
                  <a:lnTo>
                    <a:pt x="709" y="1"/>
                  </a:lnTo>
                  <a:lnTo>
                    <a:pt x="491" y="55"/>
                  </a:lnTo>
                  <a:lnTo>
                    <a:pt x="328" y="219"/>
                  </a:lnTo>
                  <a:lnTo>
                    <a:pt x="164" y="437"/>
                  </a:lnTo>
                  <a:lnTo>
                    <a:pt x="110" y="709"/>
                  </a:lnTo>
                  <a:lnTo>
                    <a:pt x="55" y="1036"/>
                  </a:lnTo>
                  <a:lnTo>
                    <a:pt x="1" y="1417"/>
                  </a:lnTo>
                  <a:lnTo>
                    <a:pt x="55" y="2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2676446" y="1826555"/>
              <a:ext cx="175351" cy="280822"/>
            </a:xfrm>
            <a:custGeom>
              <a:avLst/>
              <a:gdLst/>
              <a:ahLst/>
              <a:cxnLst/>
              <a:rect l="l" t="t" r="r" b="b"/>
              <a:pathLst>
                <a:path w="7629" h="12752" extrusionOk="0">
                  <a:moveTo>
                    <a:pt x="763" y="0"/>
                  </a:moveTo>
                  <a:lnTo>
                    <a:pt x="654" y="55"/>
                  </a:lnTo>
                  <a:lnTo>
                    <a:pt x="491" y="109"/>
                  </a:lnTo>
                  <a:lnTo>
                    <a:pt x="382" y="218"/>
                  </a:lnTo>
                  <a:lnTo>
                    <a:pt x="164" y="545"/>
                  </a:lnTo>
                  <a:lnTo>
                    <a:pt x="55" y="927"/>
                  </a:lnTo>
                  <a:lnTo>
                    <a:pt x="0" y="1417"/>
                  </a:lnTo>
                  <a:lnTo>
                    <a:pt x="0" y="2016"/>
                  </a:lnTo>
                  <a:lnTo>
                    <a:pt x="164" y="3433"/>
                  </a:lnTo>
                  <a:lnTo>
                    <a:pt x="436" y="5122"/>
                  </a:lnTo>
                  <a:lnTo>
                    <a:pt x="763" y="6866"/>
                  </a:lnTo>
                  <a:lnTo>
                    <a:pt x="1145" y="8664"/>
                  </a:lnTo>
                  <a:lnTo>
                    <a:pt x="1853" y="11552"/>
                  </a:lnTo>
                  <a:lnTo>
                    <a:pt x="2180" y="12751"/>
                  </a:lnTo>
                  <a:lnTo>
                    <a:pt x="7629" y="7574"/>
                  </a:lnTo>
                  <a:lnTo>
                    <a:pt x="6703" y="6103"/>
                  </a:lnTo>
                  <a:lnTo>
                    <a:pt x="5831" y="4741"/>
                  </a:lnTo>
                  <a:lnTo>
                    <a:pt x="5013" y="3597"/>
                  </a:lnTo>
                  <a:lnTo>
                    <a:pt x="4251" y="2616"/>
                  </a:lnTo>
                  <a:lnTo>
                    <a:pt x="3542" y="1798"/>
                  </a:lnTo>
                  <a:lnTo>
                    <a:pt x="2888" y="1145"/>
                  </a:lnTo>
                  <a:lnTo>
                    <a:pt x="2343" y="654"/>
                  </a:lnTo>
                  <a:lnTo>
                    <a:pt x="1798" y="273"/>
                  </a:lnTo>
                  <a:lnTo>
                    <a:pt x="1363" y="109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1"/>
            <p:cNvSpPr/>
            <p:nvPr/>
          </p:nvSpPr>
          <p:spPr>
            <a:xfrm>
              <a:off x="2676446" y="1826555"/>
              <a:ext cx="175351" cy="280822"/>
            </a:xfrm>
            <a:custGeom>
              <a:avLst/>
              <a:gdLst/>
              <a:ahLst/>
              <a:cxnLst/>
              <a:rect l="l" t="t" r="r" b="b"/>
              <a:pathLst>
                <a:path w="7629" h="12752" fill="none" extrusionOk="0">
                  <a:moveTo>
                    <a:pt x="7629" y="7574"/>
                  </a:moveTo>
                  <a:lnTo>
                    <a:pt x="2180" y="12751"/>
                  </a:lnTo>
                  <a:lnTo>
                    <a:pt x="2180" y="12751"/>
                  </a:lnTo>
                  <a:lnTo>
                    <a:pt x="1853" y="11552"/>
                  </a:lnTo>
                  <a:lnTo>
                    <a:pt x="1145" y="8664"/>
                  </a:lnTo>
                  <a:lnTo>
                    <a:pt x="763" y="6866"/>
                  </a:lnTo>
                  <a:lnTo>
                    <a:pt x="436" y="5122"/>
                  </a:lnTo>
                  <a:lnTo>
                    <a:pt x="164" y="3433"/>
                  </a:lnTo>
                  <a:lnTo>
                    <a:pt x="0" y="2016"/>
                  </a:lnTo>
                  <a:lnTo>
                    <a:pt x="0" y="2016"/>
                  </a:lnTo>
                  <a:lnTo>
                    <a:pt x="0" y="1417"/>
                  </a:lnTo>
                  <a:lnTo>
                    <a:pt x="55" y="927"/>
                  </a:lnTo>
                  <a:lnTo>
                    <a:pt x="164" y="545"/>
                  </a:lnTo>
                  <a:lnTo>
                    <a:pt x="382" y="218"/>
                  </a:lnTo>
                  <a:lnTo>
                    <a:pt x="491" y="109"/>
                  </a:lnTo>
                  <a:lnTo>
                    <a:pt x="654" y="55"/>
                  </a:lnTo>
                  <a:lnTo>
                    <a:pt x="763" y="0"/>
                  </a:lnTo>
                  <a:lnTo>
                    <a:pt x="981" y="0"/>
                  </a:lnTo>
                  <a:lnTo>
                    <a:pt x="1363" y="109"/>
                  </a:lnTo>
                  <a:lnTo>
                    <a:pt x="1798" y="273"/>
                  </a:lnTo>
                  <a:lnTo>
                    <a:pt x="2343" y="654"/>
                  </a:lnTo>
                  <a:lnTo>
                    <a:pt x="2888" y="1145"/>
                  </a:lnTo>
                  <a:lnTo>
                    <a:pt x="3542" y="1798"/>
                  </a:lnTo>
                  <a:lnTo>
                    <a:pt x="4251" y="2616"/>
                  </a:lnTo>
                  <a:lnTo>
                    <a:pt x="5013" y="3597"/>
                  </a:lnTo>
                  <a:lnTo>
                    <a:pt x="5831" y="4741"/>
                  </a:lnTo>
                  <a:lnTo>
                    <a:pt x="6703" y="6103"/>
                  </a:lnTo>
                  <a:lnTo>
                    <a:pt x="7629" y="75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1"/>
            <p:cNvSpPr/>
            <p:nvPr/>
          </p:nvSpPr>
          <p:spPr>
            <a:xfrm>
              <a:off x="2013886" y="2888532"/>
              <a:ext cx="323166" cy="310815"/>
            </a:xfrm>
            <a:custGeom>
              <a:avLst/>
              <a:gdLst/>
              <a:ahLst/>
              <a:cxnLst/>
              <a:rect l="l" t="t" r="r" b="b"/>
              <a:pathLst>
                <a:path w="14060" h="14114" extrusionOk="0">
                  <a:moveTo>
                    <a:pt x="3597" y="0"/>
                  </a:moveTo>
                  <a:lnTo>
                    <a:pt x="3325" y="382"/>
                  </a:lnTo>
                  <a:lnTo>
                    <a:pt x="2562" y="1417"/>
                  </a:lnTo>
                  <a:lnTo>
                    <a:pt x="2126" y="2071"/>
                  </a:lnTo>
                  <a:lnTo>
                    <a:pt x="1635" y="2888"/>
                  </a:lnTo>
                  <a:lnTo>
                    <a:pt x="1145" y="3760"/>
                  </a:lnTo>
                  <a:lnTo>
                    <a:pt x="763" y="4741"/>
                  </a:lnTo>
                  <a:lnTo>
                    <a:pt x="382" y="5776"/>
                  </a:lnTo>
                  <a:lnTo>
                    <a:pt x="110" y="6812"/>
                  </a:lnTo>
                  <a:lnTo>
                    <a:pt x="55" y="7357"/>
                  </a:lnTo>
                  <a:lnTo>
                    <a:pt x="1" y="7902"/>
                  </a:lnTo>
                  <a:lnTo>
                    <a:pt x="1" y="8392"/>
                  </a:lnTo>
                  <a:lnTo>
                    <a:pt x="1" y="8937"/>
                  </a:lnTo>
                  <a:lnTo>
                    <a:pt x="110" y="9482"/>
                  </a:lnTo>
                  <a:lnTo>
                    <a:pt x="219" y="10027"/>
                  </a:lnTo>
                  <a:lnTo>
                    <a:pt x="437" y="10517"/>
                  </a:lnTo>
                  <a:lnTo>
                    <a:pt x="654" y="11008"/>
                  </a:lnTo>
                  <a:lnTo>
                    <a:pt x="981" y="11498"/>
                  </a:lnTo>
                  <a:lnTo>
                    <a:pt x="1363" y="11988"/>
                  </a:lnTo>
                  <a:lnTo>
                    <a:pt x="1799" y="12424"/>
                  </a:lnTo>
                  <a:lnTo>
                    <a:pt x="2344" y="12860"/>
                  </a:lnTo>
                  <a:lnTo>
                    <a:pt x="2889" y="13296"/>
                  </a:lnTo>
                  <a:lnTo>
                    <a:pt x="3434" y="13569"/>
                  </a:lnTo>
                  <a:lnTo>
                    <a:pt x="3978" y="13841"/>
                  </a:lnTo>
                  <a:lnTo>
                    <a:pt x="4523" y="14005"/>
                  </a:lnTo>
                  <a:lnTo>
                    <a:pt x="5068" y="14114"/>
                  </a:lnTo>
                  <a:lnTo>
                    <a:pt x="6158" y="14114"/>
                  </a:lnTo>
                  <a:lnTo>
                    <a:pt x="6648" y="14059"/>
                  </a:lnTo>
                  <a:lnTo>
                    <a:pt x="7139" y="13950"/>
                  </a:lnTo>
                  <a:lnTo>
                    <a:pt x="7684" y="13787"/>
                  </a:lnTo>
                  <a:lnTo>
                    <a:pt x="8174" y="13569"/>
                  </a:lnTo>
                  <a:lnTo>
                    <a:pt x="8610" y="13351"/>
                  </a:lnTo>
                  <a:lnTo>
                    <a:pt x="9537" y="12806"/>
                  </a:lnTo>
                  <a:lnTo>
                    <a:pt x="10408" y="12206"/>
                  </a:lnTo>
                  <a:lnTo>
                    <a:pt x="11171" y="11498"/>
                  </a:lnTo>
                  <a:lnTo>
                    <a:pt x="11880" y="10790"/>
                  </a:lnTo>
                  <a:lnTo>
                    <a:pt x="12534" y="10081"/>
                  </a:lnTo>
                  <a:lnTo>
                    <a:pt x="13024" y="9482"/>
                  </a:lnTo>
                  <a:lnTo>
                    <a:pt x="13787" y="8446"/>
                  </a:lnTo>
                  <a:lnTo>
                    <a:pt x="14059" y="8065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1"/>
            <p:cNvSpPr/>
            <p:nvPr/>
          </p:nvSpPr>
          <p:spPr>
            <a:xfrm>
              <a:off x="2013886" y="2888532"/>
              <a:ext cx="323166" cy="310815"/>
            </a:xfrm>
            <a:custGeom>
              <a:avLst/>
              <a:gdLst/>
              <a:ahLst/>
              <a:cxnLst/>
              <a:rect l="l" t="t" r="r" b="b"/>
              <a:pathLst>
                <a:path w="14060" h="14114" fill="none" extrusionOk="0">
                  <a:moveTo>
                    <a:pt x="14059" y="8065"/>
                  </a:moveTo>
                  <a:lnTo>
                    <a:pt x="14059" y="8065"/>
                  </a:lnTo>
                  <a:lnTo>
                    <a:pt x="13787" y="8446"/>
                  </a:lnTo>
                  <a:lnTo>
                    <a:pt x="13024" y="9482"/>
                  </a:lnTo>
                  <a:lnTo>
                    <a:pt x="12534" y="10081"/>
                  </a:lnTo>
                  <a:lnTo>
                    <a:pt x="11880" y="10790"/>
                  </a:lnTo>
                  <a:lnTo>
                    <a:pt x="11171" y="11498"/>
                  </a:lnTo>
                  <a:lnTo>
                    <a:pt x="10408" y="12206"/>
                  </a:lnTo>
                  <a:lnTo>
                    <a:pt x="9537" y="12806"/>
                  </a:lnTo>
                  <a:lnTo>
                    <a:pt x="8610" y="13351"/>
                  </a:lnTo>
                  <a:lnTo>
                    <a:pt x="8174" y="13569"/>
                  </a:lnTo>
                  <a:lnTo>
                    <a:pt x="7684" y="13787"/>
                  </a:lnTo>
                  <a:lnTo>
                    <a:pt x="7139" y="13950"/>
                  </a:lnTo>
                  <a:lnTo>
                    <a:pt x="6648" y="14059"/>
                  </a:lnTo>
                  <a:lnTo>
                    <a:pt x="6158" y="14114"/>
                  </a:lnTo>
                  <a:lnTo>
                    <a:pt x="5613" y="14114"/>
                  </a:lnTo>
                  <a:lnTo>
                    <a:pt x="5068" y="14114"/>
                  </a:lnTo>
                  <a:lnTo>
                    <a:pt x="4523" y="14005"/>
                  </a:lnTo>
                  <a:lnTo>
                    <a:pt x="3978" y="13841"/>
                  </a:lnTo>
                  <a:lnTo>
                    <a:pt x="3434" y="13569"/>
                  </a:lnTo>
                  <a:lnTo>
                    <a:pt x="2889" y="13296"/>
                  </a:lnTo>
                  <a:lnTo>
                    <a:pt x="2344" y="12860"/>
                  </a:lnTo>
                  <a:lnTo>
                    <a:pt x="2344" y="12860"/>
                  </a:lnTo>
                  <a:lnTo>
                    <a:pt x="1799" y="12424"/>
                  </a:lnTo>
                  <a:lnTo>
                    <a:pt x="1363" y="11988"/>
                  </a:lnTo>
                  <a:lnTo>
                    <a:pt x="981" y="11498"/>
                  </a:lnTo>
                  <a:lnTo>
                    <a:pt x="654" y="11008"/>
                  </a:lnTo>
                  <a:lnTo>
                    <a:pt x="437" y="10517"/>
                  </a:lnTo>
                  <a:lnTo>
                    <a:pt x="219" y="10027"/>
                  </a:lnTo>
                  <a:lnTo>
                    <a:pt x="110" y="9482"/>
                  </a:lnTo>
                  <a:lnTo>
                    <a:pt x="1" y="8937"/>
                  </a:lnTo>
                  <a:lnTo>
                    <a:pt x="1" y="8392"/>
                  </a:lnTo>
                  <a:lnTo>
                    <a:pt x="1" y="7902"/>
                  </a:lnTo>
                  <a:lnTo>
                    <a:pt x="55" y="7357"/>
                  </a:lnTo>
                  <a:lnTo>
                    <a:pt x="110" y="6812"/>
                  </a:lnTo>
                  <a:lnTo>
                    <a:pt x="382" y="5776"/>
                  </a:lnTo>
                  <a:lnTo>
                    <a:pt x="763" y="4741"/>
                  </a:lnTo>
                  <a:lnTo>
                    <a:pt x="1145" y="3760"/>
                  </a:lnTo>
                  <a:lnTo>
                    <a:pt x="1635" y="2888"/>
                  </a:lnTo>
                  <a:lnTo>
                    <a:pt x="2126" y="2071"/>
                  </a:lnTo>
                  <a:lnTo>
                    <a:pt x="2562" y="1417"/>
                  </a:lnTo>
                  <a:lnTo>
                    <a:pt x="3325" y="382"/>
                  </a:lnTo>
                  <a:lnTo>
                    <a:pt x="3597" y="0"/>
                  </a:lnTo>
                  <a:lnTo>
                    <a:pt x="14059" y="80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1"/>
            <p:cNvSpPr/>
            <p:nvPr/>
          </p:nvSpPr>
          <p:spPr>
            <a:xfrm>
              <a:off x="2090287" y="1522963"/>
              <a:ext cx="1292573" cy="1550376"/>
            </a:xfrm>
            <a:custGeom>
              <a:avLst/>
              <a:gdLst/>
              <a:ahLst/>
              <a:cxnLst/>
              <a:rect l="l" t="t" r="r" b="b"/>
              <a:pathLst>
                <a:path w="56236" h="70402" extrusionOk="0">
                  <a:moveTo>
                    <a:pt x="45773" y="0"/>
                  </a:moveTo>
                  <a:lnTo>
                    <a:pt x="1" y="62392"/>
                  </a:lnTo>
                  <a:lnTo>
                    <a:pt x="10463" y="70402"/>
                  </a:lnTo>
                  <a:lnTo>
                    <a:pt x="56235" y="8010"/>
                  </a:lnTo>
                  <a:lnTo>
                    <a:pt x="45773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1"/>
            <p:cNvSpPr/>
            <p:nvPr/>
          </p:nvSpPr>
          <p:spPr>
            <a:xfrm>
              <a:off x="2090287" y="1522963"/>
              <a:ext cx="1292573" cy="1550376"/>
            </a:xfrm>
            <a:custGeom>
              <a:avLst/>
              <a:gdLst/>
              <a:ahLst/>
              <a:cxnLst/>
              <a:rect l="l" t="t" r="r" b="b"/>
              <a:pathLst>
                <a:path w="56236" h="70402" fill="none" extrusionOk="0">
                  <a:moveTo>
                    <a:pt x="10463" y="70402"/>
                  </a:moveTo>
                  <a:lnTo>
                    <a:pt x="1" y="62392"/>
                  </a:lnTo>
                  <a:lnTo>
                    <a:pt x="45773" y="0"/>
                  </a:lnTo>
                  <a:lnTo>
                    <a:pt x="56235" y="8010"/>
                  </a:lnTo>
                  <a:lnTo>
                    <a:pt x="10463" y="70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1"/>
            <p:cNvSpPr/>
            <p:nvPr/>
          </p:nvSpPr>
          <p:spPr>
            <a:xfrm>
              <a:off x="2090287" y="1522963"/>
              <a:ext cx="1292573" cy="1550376"/>
            </a:xfrm>
            <a:custGeom>
              <a:avLst/>
              <a:gdLst/>
              <a:ahLst/>
              <a:cxnLst/>
              <a:rect l="l" t="t" r="r" b="b"/>
              <a:pathLst>
                <a:path w="56236" h="70402" extrusionOk="0">
                  <a:moveTo>
                    <a:pt x="44029" y="7683"/>
                  </a:moveTo>
                  <a:lnTo>
                    <a:pt x="39724" y="13677"/>
                  </a:lnTo>
                  <a:lnTo>
                    <a:pt x="35420" y="19671"/>
                  </a:lnTo>
                  <a:lnTo>
                    <a:pt x="26756" y="31550"/>
                  </a:lnTo>
                  <a:lnTo>
                    <a:pt x="17983" y="43429"/>
                  </a:lnTo>
                  <a:lnTo>
                    <a:pt x="13623" y="49314"/>
                  </a:lnTo>
                  <a:lnTo>
                    <a:pt x="9155" y="55199"/>
                  </a:lnTo>
                  <a:lnTo>
                    <a:pt x="13460" y="49205"/>
                  </a:lnTo>
                  <a:lnTo>
                    <a:pt x="17765" y="43211"/>
                  </a:lnTo>
                  <a:lnTo>
                    <a:pt x="26429" y="31332"/>
                  </a:lnTo>
                  <a:lnTo>
                    <a:pt x="35147" y="19453"/>
                  </a:lnTo>
                  <a:lnTo>
                    <a:pt x="39561" y="13568"/>
                  </a:lnTo>
                  <a:lnTo>
                    <a:pt x="44029" y="7683"/>
                  </a:lnTo>
                  <a:close/>
                  <a:moveTo>
                    <a:pt x="46917" y="9590"/>
                  </a:moveTo>
                  <a:lnTo>
                    <a:pt x="42612" y="15584"/>
                  </a:lnTo>
                  <a:lnTo>
                    <a:pt x="38308" y="21578"/>
                  </a:lnTo>
                  <a:lnTo>
                    <a:pt x="29644" y="33512"/>
                  </a:lnTo>
                  <a:lnTo>
                    <a:pt x="20925" y="45336"/>
                  </a:lnTo>
                  <a:lnTo>
                    <a:pt x="16511" y="51221"/>
                  </a:lnTo>
                  <a:lnTo>
                    <a:pt x="12043" y="57106"/>
                  </a:lnTo>
                  <a:lnTo>
                    <a:pt x="12043" y="57106"/>
                  </a:lnTo>
                  <a:lnTo>
                    <a:pt x="16348" y="51058"/>
                  </a:lnTo>
                  <a:lnTo>
                    <a:pt x="20653" y="45118"/>
                  </a:lnTo>
                  <a:lnTo>
                    <a:pt x="29317" y="33185"/>
                  </a:lnTo>
                  <a:lnTo>
                    <a:pt x="38090" y="21360"/>
                  </a:lnTo>
                  <a:lnTo>
                    <a:pt x="42449" y="15475"/>
                  </a:lnTo>
                  <a:lnTo>
                    <a:pt x="46917" y="9590"/>
                  </a:lnTo>
                  <a:close/>
                  <a:moveTo>
                    <a:pt x="49805" y="11498"/>
                  </a:moveTo>
                  <a:lnTo>
                    <a:pt x="45555" y="17492"/>
                  </a:lnTo>
                  <a:lnTo>
                    <a:pt x="41250" y="23431"/>
                  </a:lnTo>
                  <a:lnTo>
                    <a:pt x="32532" y="35365"/>
                  </a:lnTo>
                  <a:lnTo>
                    <a:pt x="23813" y="47189"/>
                  </a:lnTo>
                  <a:lnTo>
                    <a:pt x="14986" y="58959"/>
                  </a:lnTo>
                  <a:lnTo>
                    <a:pt x="14986" y="58959"/>
                  </a:lnTo>
                  <a:lnTo>
                    <a:pt x="19236" y="52965"/>
                  </a:lnTo>
                  <a:lnTo>
                    <a:pt x="23541" y="46971"/>
                  </a:lnTo>
                  <a:lnTo>
                    <a:pt x="32259" y="35092"/>
                  </a:lnTo>
                  <a:lnTo>
                    <a:pt x="40978" y="23213"/>
                  </a:lnTo>
                  <a:lnTo>
                    <a:pt x="45391" y="17328"/>
                  </a:lnTo>
                  <a:lnTo>
                    <a:pt x="49805" y="11498"/>
                  </a:lnTo>
                  <a:close/>
                  <a:moveTo>
                    <a:pt x="45773" y="0"/>
                  </a:moveTo>
                  <a:lnTo>
                    <a:pt x="31714" y="19126"/>
                  </a:lnTo>
                  <a:lnTo>
                    <a:pt x="27300" y="25175"/>
                  </a:lnTo>
                  <a:lnTo>
                    <a:pt x="1" y="62392"/>
                  </a:lnTo>
                  <a:lnTo>
                    <a:pt x="10463" y="70402"/>
                  </a:lnTo>
                  <a:lnTo>
                    <a:pt x="56235" y="8010"/>
                  </a:lnTo>
                  <a:lnTo>
                    <a:pt x="45773" y="0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1"/>
            <p:cNvSpPr/>
            <p:nvPr/>
          </p:nvSpPr>
          <p:spPr>
            <a:xfrm>
              <a:off x="2434714" y="1776147"/>
              <a:ext cx="800354" cy="1045197"/>
            </a:xfrm>
            <a:custGeom>
              <a:avLst/>
              <a:gdLst/>
              <a:ahLst/>
              <a:cxnLst/>
              <a:rect l="l" t="t" r="r" b="b"/>
              <a:pathLst>
                <a:path w="34821" h="47462" fill="none" extrusionOk="0">
                  <a:moveTo>
                    <a:pt x="1" y="47462"/>
                  </a:moveTo>
                  <a:lnTo>
                    <a:pt x="1" y="47462"/>
                  </a:lnTo>
                  <a:lnTo>
                    <a:pt x="4251" y="41468"/>
                  </a:lnTo>
                  <a:lnTo>
                    <a:pt x="8556" y="35474"/>
                  </a:lnTo>
                  <a:lnTo>
                    <a:pt x="17274" y="23595"/>
                  </a:lnTo>
                  <a:lnTo>
                    <a:pt x="25993" y="11716"/>
                  </a:lnTo>
                  <a:lnTo>
                    <a:pt x="30406" y="5831"/>
                  </a:lnTo>
                  <a:lnTo>
                    <a:pt x="34820" y="1"/>
                  </a:lnTo>
                  <a:lnTo>
                    <a:pt x="30570" y="5995"/>
                  </a:lnTo>
                  <a:lnTo>
                    <a:pt x="26265" y="11934"/>
                  </a:lnTo>
                  <a:lnTo>
                    <a:pt x="17547" y="23868"/>
                  </a:lnTo>
                  <a:lnTo>
                    <a:pt x="8828" y="35692"/>
                  </a:lnTo>
                  <a:lnTo>
                    <a:pt x="8828" y="35692"/>
                  </a:lnTo>
                  <a:lnTo>
                    <a:pt x="1" y="474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1"/>
            <p:cNvSpPr/>
            <p:nvPr/>
          </p:nvSpPr>
          <p:spPr>
            <a:xfrm>
              <a:off x="2367093" y="1734151"/>
              <a:ext cx="801595" cy="1046408"/>
            </a:xfrm>
            <a:custGeom>
              <a:avLst/>
              <a:gdLst/>
              <a:ahLst/>
              <a:cxnLst/>
              <a:rect l="l" t="t" r="r" b="b"/>
              <a:pathLst>
                <a:path w="34875" h="47517" fill="none" extrusionOk="0">
                  <a:moveTo>
                    <a:pt x="0" y="47516"/>
                  </a:moveTo>
                  <a:lnTo>
                    <a:pt x="0" y="47516"/>
                  </a:lnTo>
                  <a:lnTo>
                    <a:pt x="4305" y="41468"/>
                  </a:lnTo>
                  <a:lnTo>
                    <a:pt x="8610" y="35528"/>
                  </a:lnTo>
                  <a:lnTo>
                    <a:pt x="17274" y="23595"/>
                  </a:lnTo>
                  <a:lnTo>
                    <a:pt x="26047" y="11770"/>
                  </a:lnTo>
                  <a:lnTo>
                    <a:pt x="30406" y="5885"/>
                  </a:lnTo>
                  <a:lnTo>
                    <a:pt x="34874" y="0"/>
                  </a:lnTo>
                  <a:lnTo>
                    <a:pt x="30569" y="5994"/>
                  </a:lnTo>
                  <a:lnTo>
                    <a:pt x="26265" y="11988"/>
                  </a:lnTo>
                  <a:lnTo>
                    <a:pt x="17601" y="23922"/>
                  </a:lnTo>
                  <a:lnTo>
                    <a:pt x="8882" y="35746"/>
                  </a:lnTo>
                  <a:lnTo>
                    <a:pt x="8882" y="35746"/>
                  </a:lnTo>
                  <a:lnTo>
                    <a:pt x="4468" y="41631"/>
                  </a:lnTo>
                  <a:lnTo>
                    <a:pt x="0" y="475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1"/>
            <p:cNvSpPr/>
            <p:nvPr/>
          </p:nvSpPr>
          <p:spPr>
            <a:xfrm>
              <a:off x="2300713" y="1692156"/>
              <a:ext cx="801595" cy="1046408"/>
            </a:xfrm>
            <a:custGeom>
              <a:avLst/>
              <a:gdLst/>
              <a:ahLst/>
              <a:cxnLst/>
              <a:rect l="l" t="t" r="r" b="b"/>
              <a:pathLst>
                <a:path w="34875" h="47517" fill="none" extrusionOk="0">
                  <a:moveTo>
                    <a:pt x="0" y="47516"/>
                  </a:moveTo>
                  <a:lnTo>
                    <a:pt x="0" y="47516"/>
                  </a:lnTo>
                  <a:lnTo>
                    <a:pt x="4305" y="41522"/>
                  </a:lnTo>
                  <a:lnTo>
                    <a:pt x="8610" y="35528"/>
                  </a:lnTo>
                  <a:lnTo>
                    <a:pt x="17274" y="23649"/>
                  </a:lnTo>
                  <a:lnTo>
                    <a:pt x="25992" y="11770"/>
                  </a:lnTo>
                  <a:lnTo>
                    <a:pt x="30406" y="5885"/>
                  </a:lnTo>
                  <a:lnTo>
                    <a:pt x="34874" y="0"/>
                  </a:lnTo>
                  <a:lnTo>
                    <a:pt x="30569" y="5994"/>
                  </a:lnTo>
                  <a:lnTo>
                    <a:pt x="26265" y="11988"/>
                  </a:lnTo>
                  <a:lnTo>
                    <a:pt x="17601" y="23867"/>
                  </a:lnTo>
                  <a:lnTo>
                    <a:pt x="8828" y="35746"/>
                  </a:lnTo>
                  <a:lnTo>
                    <a:pt x="8828" y="35746"/>
                  </a:lnTo>
                  <a:lnTo>
                    <a:pt x="4468" y="41631"/>
                  </a:lnTo>
                  <a:lnTo>
                    <a:pt x="0" y="475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1"/>
            <p:cNvSpPr/>
            <p:nvPr/>
          </p:nvSpPr>
          <p:spPr>
            <a:xfrm>
              <a:off x="2090287" y="1522963"/>
              <a:ext cx="1292573" cy="1550376"/>
            </a:xfrm>
            <a:custGeom>
              <a:avLst/>
              <a:gdLst/>
              <a:ahLst/>
              <a:cxnLst/>
              <a:rect l="l" t="t" r="r" b="b"/>
              <a:pathLst>
                <a:path w="56236" h="70402" fill="none" extrusionOk="0">
                  <a:moveTo>
                    <a:pt x="45773" y="0"/>
                  </a:moveTo>
                  <a:lnTo>
                    <a:pt x="31714" y="19126"/>
                  </a:lnTo>
                  <a:lnTo>
                    <a:pt x="27300" y="25175"/>
                  </a:lnTo>
                  <a:lnTo>
                    <a:pt x="1" y="62392"/>
                  </a:lnTo>
                  <a:lnTo>
                    <a:pt x="10463" y="70402"/>
                  </a:lnTo>
                  <a:lnTo>
                    <a:pt x="56235" y="8010"/>
                  </a:lnTo>
                  <a:lnTo>
                    <a:pt x="457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1"/>
            <p:cNvSpPr/>
            <p:nvPr/>
          </p:nvSpPr>
          <p:spPr>
            <a:xfrm>
              <a:off x="2063993" y="2834535"/>
              <a:ext cx="323143" cy="261619"/>
            </a:xfrm>
            <a:custGeom>
              <a:avLst/>
              <a:gdLst/>
              <a:ahLst/>
              <a:cxnLst/>
              <a:rect l="l" t="t" r="r" b="b"/>
              <a:pathLst>
                <a:path w="14059" h="11880" extrusionOk="0">
                  <a:moveTo>
                    <a:pt x="1853" y="0"/>
                  </a:moveTo>
                  <a:lnTo>
                    <a:pt x="0" y="2507"/>
                  </a:lnTo>
                  <a:lnTo>
                    <a:pt x="12206" y="11879"/>
                  </a:lnTo>
                  <a:lnTo>
                    <a:pt x="14059" y="9373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1"/>
            <p:cNvSpPr/>
            <p:nvPr/>
          </p:nvSpPr>
          <p:spPr>
            <a:xfrm>
              <a:off x="2110330" y="2774525"/>
              <a:ext cx="323166" cy="261619"/>
            </a:xfrm>
            <a:custGeom>
              <a:avLst/>
              <a:gdLst/>
              <a:ahLst/>
              <a:cxnLst/>
              <a:rect l="l" t="t" r="r" b="b"/>
              <a:pathLst>
                <a:path w="14060" h="11880" extrusionOk="0">
                  <a:moveTo>
                    <a:pt x="1853" y="1"/>
                  </a:moveTo>
                  <a:lnTo>
                    <a:pt x="0" y="2453"/>
                  </a:lnTo>
                  <a:lnTo>
                    <a:pt x="12206" y="11880"/>
                  </a:lnTo>
                  <a:lnTo>
                    <a:pt x="14059" y="9373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1"/>
            <p:cNvSpPr/>
            <p:nvPr/>
          </p:nvSpPr>
          <p:spPr>
            <a:xfrm>
              <a:off x="3141106" y="1386163"/>
              <a:ext cx="293102" cy="330018"/>
            </a:xfrm>
            <a:custGeom>
              <a:avLst/>
              <a:gdLst/>
              <a:ahLst/>
              <a:cxnLst/>
              <a:rect l="l" t="t" r="r" b="b"/>
              <a:pathLst>
                <a:path w="12752" h="14986" extrusionOk="0">
                  <a:moveTo>
                    <a:pt x="12751" y="0"/>
                  </a:moveTo>
                  <a:lnTo>
                    <a:pt x="9645" y="1526"/>
                  </a:lnTo>
                  <a:lnTo>
                    <a:pt x="55" y="6212"/>
                  </a:lnTo>
                  <a:lnTo>
                    <a:pt x="0" y="8555"/>
                  </a:lnTo>
                  <a:lnTo>
                    <a:pt x="0" y="8555"/>
                  </a:lnTo>
                  <a:lnTo>
                    <a:pt x="2180" y="7792"/>
                  </a:lnTo>
                  <a:lnTo>
                    <a:pt x="2071" y="10190"/>
                  </a:lnTo>
                  <a:lnTo>
                    <a:pt x="4251" y="9427"/>
                  </a:lnTo>
                  <a:lnTo>
                    <a:pt x="4142" y="11770"/>
                  </a:lnTo>
                  <a:lnTo>
                    <a:pt x="6321" y="11007"/>
                  </a:lnTo>
                  <a:lnTo>
                    <a:pt x="6321" y="11007"/>
                  </a:lnTo>
                  <a:lnTo>
                    <a:pt x="6212" y="13405"/>
                  </a:lnTo>
                  <a:lnTo>
                    <a:pt x="8446" y="12642"/>
                  </a:lnTo>
                  <a:lnTo>
                    <a:pt x="8337" y="14985"/>
                  </a:lnTo>
                  <a:lnTo>
                    <a:pt x="10517" y="14277"/>
                  </a:lnTo>
                  <a:lnTo>
                    <a:pt x="12206" y="3542"/>
                  </a:lnTo>
                  <a:lnTo>
                    <a:pt x="12751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1"/>
            <p:cNvSpPr/>
            <p:nvPr/>
          </p:nvSpPr>
          <p:spPr>
            <a:xfrm>
              <a:off x="3362795" y="1386163"/>
              <a:ext cx="71414" cy="78023"/>
            </a:xfrm>
            <a:custGeom>
              <a:avLst/>
              <a:gdLst/>
              <a:ahLst/>
              <a:cxnLst/>
              <a:rect l="l" t="t" r="r" b="b"/>
              <a:pathLst>
                <a:path w="3107" h="3543" extrusionOk="0">
                  <a:moveTo>
                    <a:pt x="3106" y="0"/>
                  </a:moveTo>
                  <a:lnTo>
                    <a:pt x="0" y="1526"/>
                  </a:lnTo>
                  <a:lnTo>
                    <a:pt x="2561" y="3542"/>
                  </a:lnTo>
                  <a:lnTo>
                    <a:pt x="3106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1"/>
            <p:cNvSpPr/>
            <p:nvPr/>
          </p:nvSpPr>
          <p:spPr>
            <a:xfrm>
              <a:off x="2434714" y="1776147"/>
              <a:ext cx="800354" cy="1045197"/>
            </a:xfrm>
            <a:custGeom>
              <a:avLst/>
              <a:gdLst/>
              <a:ahLst/>
              <a:cxnLst/>
              <a:rect l="l" t="t" r="r" b="b"/>
              <a:pathLst>
                <a:path w="34821" h="47462" extrusionOk="0">
                  <a:moveTo>
                    <a:pt x="34820" y="1"/>
                  </a:moveTo>
                  <a:lnTo>
                    <a:pt x="30406" y="5831"/>
                  </a:lnTo>
                  <a:lnTo>
                    <a:pt x="25993" y="11716"/>
                  </a:lnTo>
                  <a:lnTo>
                    <a:pt x="17274" y="23595"/>
                  </a:lnTo>
                  <a:lnTo>
                    <a:pt x="8556" y="35474"/>
                  </a:lnTo>
                  <a:lnTo>
                    <a:pt x="4251" y="41468"/>
                  </a:lnTo>
                  <a:lnTo>
                    <a:pt x="1" y="47462"/>
                  </a:lnTo>
                  <a:lnTo>
                    <a:pt x="1" y="47462"/>
                  </a:lnTo>
                  <a:lnTo>
                    <a:pt x="8828" y="35692"/>
                  </a:lnTo>
                  <a:lnTo>
                    <a:pt x="17547" y="23868"/>
                  </a:lnTo>
                  <a:lnTo>
                    <a:pt x="26265" y="11934"/>
                  </a:lnTo>
                  <a:lnTo>
                    <a:pt x="30570" y="5995"/>
                  </a:lnTo>
                  <a:lnTo>
                    <a:pt x="34820" y="1"/>
                  </a:lnTo>
                  <a:close/>
                </a:path>
              </a:pathLst>
            </a:custGeom>
            <a:solidFill>
              <a:srgbClr val="BA89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2434714" y="1776147"/>
              <a:ext cx="800354" cy="1045197"/>
            </a:xfrm>
            <a:custGeom>
              <a:avLst/>
              <a:gdLst/>
              <a:ahLst/>
              <a:cxnLst/>
              <a:rect l="l" t="t" r="r" b="b"/>
              <a:pathLst>
                <a:path w="34821" h="47462" fill="none" extrusionOk="0">
                  <a:moveTo>
                    <a:pt x="34820" y="1"/>
                  </a:moveTo>
                  <a:lnTo>
                    <a:pt x="30406" y="5831"/>
                  </a:lnTo>
                  <a:lnTo>
                    <a:pt x="25993" y="11716"/>
                  </a:lnTo>
                  <a:lnTo>
                    <a:pt x="17274" y="23595"/>
                  </a:lnTo>
                  <a:lnTo>
                    <a:pt x="8556" y="35474"/>
                  </a:lnTo>
                  <a:lnTo>
                    <a:pt x="8556" y="35474"/>
                  </a:lnTo>
                  <a:lnTo>
                    <a:pt x="4251" y="41468"/>
                  </a:lnTo>
                  <a:lnTo>
                    <a:pt x="1" y="47462"/>
                  </a:lnTo>
                  <a:lnTo>
                    <a:pt x="1" y="47462"/>
                  </a:lnTo>
                  <a:lnTo>
                    <a:pt x="8828" y="35692"/>
                  </a:lnTo>
                  <a:lnTo>
                    <a:pt x="17547" y="23868"/>
                  </a:lnTo>
                  <a:lnTo>
                    <a:pt x="26265" y="11934"/>
                  </a:lnTo>
                  <a:lnTo>
                    <a:pt x="30570" y="5995"/>
                  </a:lnTo>
                  <a:lnTo>
                    <a:pt x="348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2367093" y="1734151"/>
              <a:ext cx="801595" cy="1046408"/>
            </a:xfrm>
            <a:custGeom>
              <a:avLst/>
              <a:gdLst/>
              <a:ahLst/>
              <a:cxnLst/>
              <a:rect l="l" t="t" r="r" b="b"/>
              <a:pathLst>
                <a:path w="34875" h="47517" extrusionOk="0">
                  <a:moveTo>
                    <a:pt x="34874" y="0"/>
                  </a:moveTo>
                  <a:lnTo>
                    <a:pt x="30406" y="5885"/>
                  </a:lnTo>
                  <a:lnTo>
                    <a:pt x="26047" y="11770"/>
                  </a:lnTo>
                  <a:lnTo>
                    <a:pt x="17274" y="23595"/>
                  </a:lnTo>
                  <a:lnTo>
                    <a:pt x="8610" y="35528"/>
                  </a:lnTo>
                  <a:lnTo>
                    <a:pt x="4305" y="41468"/>
                  </a:lnTo>
                  <a:lnTo>
                    <a:pt x="0" y="47516"/>
                  </a:lnTo>
                  <a:lnTo>
                    <a:pt x="0" y="47516"/>
                  </a:lnTo>
                  <a:lnTo>
                    <a:pt x="4468" y="41631"/>
                  </a:lnTo>
                  <a:lnTo>
                    <a:pt x="8882" y="35746"/>
                  </a:lnTo>
                  <a:lnTo>
                    <a:pt x="17601" y="23922"/>
                  </a:lnTo>
                  <a:lnTo>
                    <a:pt x="26265" y="11988"/>
                  </a:lnTo>
                  <a:lnTo>
                    <a:pt x="30569" y="5994"/>
                  </a:lnTo>
                  <a:lnTo>
                    <a:pt x="34874" y="0"/>
                  </a:lnTo>
                  <a:close/>
                </a:path>
              </a:pathLst>
            </a:custGeom>
            <a:solidFill>
              <a:srgbClr val="BA89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2367093" y="1734151"/>
              <a:ext cx="801595" cy="1046408"/>
            </a:xfrm>
            <a:custGeom>
              <a:avLst/>
              <a:gdLst/>
              <a:ahLst/>
              <a:cxnLst/>
              <a:rect l="l" t="t" r="r" b="b"/>
              <a:pathLst>
                <a:path w="34875" h="47517" fill="none" extrusionOk="0">
                  <a:moveTo>
                    <a:pt x="34874" y="0"/>
                  </a:moveTo>
                  <a:lnTo>
                    <a:pt x="30406" y="5885"/>
                  </a:lnTo>
                  <a:lnTo>
                    <a:pt x="26047" y="11770"/>
                  </a:lnTo>
                  <a:lnTo>
                    <a:pt x="17274" y="23595"/>
                  </a:lnTo>
                  <a:lnTo>
                    <a:pt x="8610" y="35528"/>
                  </a:lnTo>
                  <a:lnTo>
                    <a:pt x="8610" y="35528"/>
                  </a:lnTo>
                  <a:lnTo>
                    <a:pt x="4305" y="41468"/>
                  </a:lnTo>
                  <a:lnTo>
                    <a:pt x="0" y="47516"/>
                  </a:lnTo>
                  <a:lnTo>
                    <a:pt x="0" y="47516"/>
                  </a:lnTo>
                  <a:lnTo>
                    <a:pt x="4468" y="41631"/>
                  </a:lnTo>
                  <a:lnTo>
                    <a:pt x="8882" y="35746"/>
                  </a:lnTo>
                  <a:lnTo>
                    <a:pt x="17601" y="23922"/>
                  </a:lnTo>
                  <a:lnTo>
                    <a:pt x="26265" y="11988"/>
                  </a:lnTo>
                  <a:lnTo>
                    <a:pt x="30569" y="5994"/>
                  </a:lnTo>
                  <a:lnTo>
                    <a:pt x="348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2300713" y="1692156"/>
              <a:ext cx="801595" cy="1046408"/>
            </a:xfrm>
            <a:custGeom>
              <a:avLst/>
              <a:gdLst/>
              <a:ahLst/>
              <a:cxnLst/>
              <a:rect l="l" t="t" r="r" b="b"/>
              <a:pathLst>
                <a:path w="34875" h="47517" extrusionOk="0">
                  <a:moveTo>
                    <a:pt x="34874" y="0"/>
                  </a:moveTo>
                  <a:lnTo>
                    <a:pt x="30406" y="5885"/>
                  </a:lnTo>
                  <a:lnTo>
                    <a:pt x="25992" y="11770"/>
                  </a:lnTo>
                  <a:lnTo>
                    <a:pt x="17274" y="23649"/>
                  </a:lnTo>
                  <a:lnTo>
                    <a:pt x="8610" y="35528"/>
                  </a:lnTo>
                  <a:lnTo>
                    <a:pt x="4305" y="41522"/>
                  </a:lnTo>
                  <a:lnTo>
                    <a:pt x="0" y="47516"/>
                  </a:lnTo>
                  <a:lnTo>
                    <a:pt x="4468" y="41631"/>
                  </a:lnTo>
                  <a:lnTo>
                    <a:pt x="8828" y="35746"/>
                  </a:lnTo>
                  <a:lnTo>
                    <a:pt x="17601" y="23867"/>
                  </a:lnTo>
                  <a:lnTo>
                    <a:pt x="26265" y="11988"/>
                  </a:lnTo>
                  <a:lnTo>
                    <a:pt x="30569" y="5994"/>
                  </a:lnTo>
                  <a:lnTo>
                    <a:pt x="34874" y="0"/>
                  </a:lnTo>
                  <a:close/>
                </a:path>
              </a:pathLst>
            </a:custGeom>
            <a:solidFill>
              <a:srgbClr val="BA89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1"/>
            <p:cNvSpPr/>
            <p:nvPr/>
          </p:nvSpPr>
          <p:spPr>
            <a:xfrm>
              <a:off x="2300713" y="1692156"/>
              <a:ext cx="801595" cy="1046408"/>
            </a:xfrm>
            <a:custGeom>
              <a:avLst/>
              <a:gdLst/>
              <a:ahLst/>
              <a:cxnLst/>
              <a:rect l="l" t="t" r="r" b="b"/>
              <a:pathLst>
                <a:path w="34875" h="47517" fill="none" extrusionOk="0">
                  <a:moveTo>
                    <a:pt x="34874" y="0"/>
                  </a:moveTo>
                  <a:lnTo>
                    <a:pt x="30406" y="5885"/>
                  </a:lnTo>
                  <a:lnTo>
                    <a:pt x="25992" y="11770"/>
                  </a:lnTo>
                  <a:lnTo>
                    <a:pt x="17274" y="23649"/>
                  </a:lnTo>
                  <a:lnTo>
                    <a:pt x="8610" y="35528"/>
                  </a:lnTo>
                  <a:lnTo>
                    <a:pt x="8610" y="35528"/>
                  </a:lnTo>
                  <a:lnTo>
                    <a:pt x="4305" y="41522"/>
                  </a:lnTo>
                  <a:lnTo>
                    <a:pt x="0" y="47516"/>
                  </a:lnTo>
                  <a:lnTo>
                    <a:pt x="0" y="47516"/>
                  </a:lnTo>
                  <a:lnTo>
                    <a:pt x="4468" y="41631"/>
                  </a:lnTo>
                  <a:lnTo>
                    <a:pt x="8828" y="35746"/>
                  </a:lnTo>
                  <a:lnTo>
                    <a:pt x="17601" y="23867"/>
                  </a:lnTo>
                  <a:lnTo>
                    <a:pt x="26265" y="11988"/>
                  </a:lnTo>
                  <a:lnTo>
                    <a:pt x="30569" y="5994"/>
                  </a:lnTo>
                  <a:lnTo>
                    <a:pt x="348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1"/>
            <p:cNvSpPr/>
            <p:nvPr/>
          </p:nvSpPr>
          <p:spPr>
            <a:xfrm>
              <a:off x="3013357" y="1897355"/>
              <a:ext cx="258027" cy="306014"/>
            </a:xfrm>
            <a:custGeom>
              <a:avLst/>
              <a:gdLst/>
              <a:ahLst/>
              <a:cxnLst/>
              <a:rect l="l" t="t" r="r" b="b"/>
              <a:pathLst>
                <a:path w="11226" h="13896" extrusionOk="0">
                  <a:moveTo>
                    <a:pt x="3869" y="0"/>
                  </a:moveTo>
                  <a:lnTo>
                    <a:pt x="3651" y="55"/>
                  </a:lnTo>
                  <a:lnTo>
                    <a:pt x="3379" y="164"/>
                  </a:lnTo>
                  <a:lnTo>
                    <a:pt x="3161" y="436"/>
                  </a:lnTo>
                  <a:lnTo>
                    <a:pt x="3052" y="600"/>
                  </a:lnTo>
                  <a:lnTo>
                    <a:pt x="2997" y="818"/>
                  </a:lnTo>
                  <a:lnTo>
                    <a:pt x="2943" y="1199"/>
                  </a:lnTo>
                  <a:lnTo>
                    <a:pt x="2997" y="1635"/>
                  </a:lnTo>
                  <a:lnTo>
                    <a:pt x="3106" y="2016"/>
                  </a:lnTo>
                  <a:lnTo>
                    <a:pt x="3270" y="2343"/>
                  </a:lnTo>
                  <a:lnTo>
                    <a:pt x="3379" y="2616"/>
                  </a:lnTo>
                  <a:lnTo>
                    <a:pt x="3542" y="2888"/>
                  </a:lnTo>
                  <a:lnTo>
                    <a:pt x="3542" y="2888"/>
                  </a:lnTo>
                  <a:lnTo>
                    <a:pt x="3270" y="2670"/>
                  </a:lnTo>
                  <a:lnTo>
                    <a:pt x="2943" y="2561"/>
                  </a:lnTo>
                  <a:lnTo>
                    <a:pt x="2561" y="2398"/>
                  </a:lnTo>
                  <a:lnTo>
                    <a:pt x="2180" y="2343"/>
                  </a:lnTo>
                  <a:lnTo>
                    <a:pt x="1962" y="2343"/>
                  </a:lnTo>
                  <a:lnTo>
                    <a:pt x="1799" y="2398"/>
                  </a:lnTo>
                  <a:lnTo>
                    <a:pt x="1581" y="2452"/>
                  </a:lnTo>
                  <a:lnTo>
                    <a:pt x="1417" y="2561"/>
                  </a:lnTo>
                  <a:lnTo>
                    <a:pt x="1308" y="2725"/>
                  </a:lnTo>
                  <a:lnTo>
                    <a:pt x="1145" y="2943"/>
                  </a:lnTo>
                  <a:lnTo>
                    <a:pt x="1090" y="3215"/>
                  </a:lnTo>
                  <a:lnTo>
                    <a:pt x="1036" y="3488"/>
                  </a:lnTo>
                  <a:lnTo>
                    <a:pt x="1036" y="3706"/>
                  </a:lnTo>
                  <a:lnTo>
                    <a:pt x="1090" y="3978"/>
                  </a:lnTo>
                  <a:lnTo>
                    <a:pt x="1308" y="4468"/>
                  </a:lnTo>
                  <a:lnTo>
                    <a:pt x="1581" y="4904"/>
                  </a:lnTo>
                  <a:lnTo>
                    <a:pt x="1907" y="5231"/>
                  </a:lnTo>
                  <a:lnTo>
                    <a:pt x="2180" y="5558"/>
                  </a:lnTo>
                  <a:lnTo>
                    <a:pt x="2452" y="5776"/>
                  </a:lnTo>
                  <a:lnTo>
                    <a:pt x="2125" y="5667"/>
                  </a:lnTo>
                  <a:lnTo>
                    <a:pt x="1799" y="5558"/>
                  </a:lnTo>
                  <a:lnTo>
                    <a:pt x="1417" y="5449"/>
                  </a:lnTo>
                  <a:lnTo>
                    <a:pt x="818" y="5449"/>
                  </a:lnTo>
                  <a:lnTo>
                    <a:pt x="654" y="5558"/>
                  </a:lnTo>
                  <a:lnTo>
                    <a:pt x="436" y="5613"/>
                  </a:lnTo>
                  <a:lnTo>
                    <a:pt x="327" y="5776"/>
                  </a:lnTo>
                  <a:lnTo>
                    <a:pt x="164" y="5940"/>
                  </a:lnTo>
                  <a:lnTo>
                    <a:pt x="55" y="6158"/>
                  </a:lnTo>
                  <a:lnTo>
                    <a:pt x="0" y="6430"/>
                  </a:lnTo>
                  <a:lnTo>
                    <a:pt x="0" y="6703"/>
                  </a:lnTo>
                  <a:lnTo>
                    <a:pt x="55" y="6921"/>
                  </a:lnTo>
                  <a:lnTo>
                    <a:pt x="109" y="7193"/>
                  </a:lnTo>
                  <a:lnTo>
                    <a:pt x="382" y="7683"/>
                  </a:lnTo>
                  <a:lnTo>
                    <a:pt x="654" y="8119"/>
                  </a:lnTo>
                  <a:lnTo>
                    <a:pt x="981" y="8501"/>
                  </a:lnTo>
                  <a:lnTo>
                    <a:pt x="1308" y="8773"/>
                  </a:lnTo>
                  <a:lnTo>
                    <a:pt x="1581" y="9046"/>
                  </a:lnTo>
                  <a:lnTo>
                    <a:pt x="1581" y="9046"/>
                  </a:lnTo>
                  <a:lnTo>
                    <a:pt x="1363" y="8937"/>
                  </a:lnTo>
                  <a:lnTo>
                    <a:pt x="1145" y="8882"/>
                  </a:lnTo>
                  <a:lnTo>
                    <a:pt x="872" y="8828"/>
                  </a:lnTo>
                  <a:lnTo>
                    <a:pt x="600" y="8882"/>
                  </a:lnTo>
                  <a:lnTo>
                    <a:pt x="327" y="8991"/>
                  </a:lnTo>
                  <a:lnTo>
                    <a:pt x="273" y="9100"/>
                  </a:lnTo>
                  <a:lnTo>
                    <a:pt x="164" y="9264"/>
                  </a:lnTo>
                  <a:lnTo>
                    <a:pt x="164" y="9427"/>
                  </a:lnTo>
                  <a:lnTo>
                    <a:pt x="164" y="9645"/>
                  </a:lnTo>
                  <a:lnTo>
                    <a:pt x="164" y="9917"/>
                  </a:lnTo>
                  <a:lnTo>
                    <a:pt x="218" y="10190"/>
                  </a:lnTo>
                  <a:lnTo>
                    <a:pt x="436" y="10680"/>
                  </a:lnTo>
                  <a:lnTo>
                    <a:pt x="818" y="11171"/>
                  </a:lnTo>
                  <a:lnTo>
                    <a:pt x="1254" y="11607"/>
                  </a:lnTo>
                  <a:lnTo>
                    <a:pt x="1744" y="12043"/>
                  </a:lnTo>
                  <a:lnTo>
                    <a:pt x="2343" y="12424"/>
                  </a:lnTo>
                  <a:lnTo>
                    <a:pt x="2943" y="12805"/>
                  </a:lnTo>
                  <a:lnTo>
                    <a:pt x="3597" y="13132"/>
                  </a:lnTo>
                  <a:lnTo>
                    <a:pt x="4251" y="13350"/>
                  </a:lnTo>
                  <a:lnTo>
                    <a:pt x="4904" y="13568"/>
                  </a:lnTo>
                  <a:lnTo>
                    <a:pt x="5558" y="13732"/>
                  </a:lnTo>
                  <a:lnTo>
                    <a:pt x="6158" y="13841"/>
                  </a:lnTo>
                  <a:lnTo>
                    <a:pt x="6703" y="13895"/>
                  </a:lnTo>
                  <a:lnTo>
                    <a:pt x="7193" y="13841"/>
                  </a:lnTo>
                  <a:lnTo>
                    <a:pt x="7575" y="13732"/>
                  </a:lnTo>
                  <a:lnTo>
                    <a:pt x="7684" y="13623"/>
                  </a:lnTo>
                  <a:lnTo>
                    <a:pt x="7847" y="13514"/>
                  </a:lnTo>
                  <a:lnTo>
                    <a:pt x="8010" y="13296"/>
                  </a:lnTo>
                  <a:lnTo>
                    <a:pt x="8119" y="13023"/>
                  </a:lnTo>
                  <a:lnTo>
                    <a:pt x="8174" y="12697"/>
                  </a:lnTo>
                  <a:lnTo>
                    <a:pt x="8174" y="12424"/>
                  </a:lnTo>
                  <a:lnTo>
                    <a:pt x="8174" y="11988"/>
                  </a:lnTo>
                  <a:lnTo>
                    <a:pt x="8119" y="11770"/>
                  </a:lnTo>
                  <a:lnTo>
                    <a:pt x="8283" y="11770"/>
                  </a:lnTo>
                  <a:lnTo>
                    <a:pt x="8664" y="11716"/>
                  </a:lnTo>
                  <a:lnTo>
                    <a:pt x="8882" y="11607"/>
                  </a:lnTo>
                  <a:lnTo>
                    <a:pt x="9100" y="11498"/>
                  </a:lnTo>
                  <a:lnTo>
                    <a:pt x="9264" y="11280"/>
                  </a:lnTo>
                  <a:lnTo>
                    <a:pt x="9427" y="11062"/>
                  </a:lnTo>
                  <a:lnTo>
                    <a:pt x="9536" y="10626"/>
                  </a:lnTo>
                  <a:lnTo>
                    <a:pt x="9536" y="10135"/>
                  </a:lnTo>
                  <a:lnTo>
                    <a:pt x="9427" y="9700"/>
                  </a:lnTo>
                  <a:lnTo>
                    <a:pt x="9155" y="9318"/>
                  </a:lnTo>
                  <a:lnTo>
                    <a:pt x="9318" y="9264"/>
                  </a:lnTo>
                  <a:lnTo>
                    <a:pt x="9700" y="9209"/>
                  </a:lnTo>
                  <a:lnTo>
                    <a:pt x="9972" y="9100"/>
                  </a:lnTo>
                  <a:lnTo>
                    <a:pt x="10136" y="8991"/>
                  </a:lnTo>
                  <a:lnTo>
                    <a:pt x="10354" y="8828"/>
                  </a:lnTo>
                  <a:lnTo>
                    <a:pt x="10463" y="8664"/>
                  </a:lnTo>
                  <a:lnTo>
                    <a:pt x="10572" y="8283"/>
                  </a:lnTo>
                  <a:lnTo>
                    <a:pt x="10572" y="7901"/>
                  </a:lnTo>
                  <a:lnTo>
                    <a:pt x="10463" y="7520"/>
                  </a:lnTo>
                  <a:lnTo>
                    <a:pt x="10354" y="7247"/>
                  </a:lnTo>
                  <a:lnTo>
                    <a:pt x="10081" y="6757"/>
                  </a:lnTo>
                  <a:lnTo>
                    <a:pt x="9972" y="6594"/>
                  </a:lnTo>
                  <a:lnTo>
                    <a:pt x="10190" y="6539"/>
                  </a:lnTo>
                  <a:lnTo>
                    <a:pt x="10408" y="6485"/>
                  </a:lnTo>
                  <a:lnTo>
                    <a:pt x="10572" y="6376"/>
                  </a:lnTo>
                  <a:lnTo>
                    <a:pt x="10735" y="6267"/>
                  </a:lnTo>
                  <a:lnTo>
                    <a:pt x="10898" y="6103"/>
                  </a:lnTo>
                  <a:lnTo>
                    <a:pt x="11007" y="5885"/>
                  </a:lnTo>
                  <a:lnTo>
                    <a:pt x="11116" y="5667"/>
                  </a:lnTo>
                  <a:lnTo>
                    <a:pt x="11171" y="5449"/>
                  </a:lnTo>
                  <a:lnTo>
                    <a:pt x="11225" y="4959"/>
                  </a:lnTo>
                  <a:lnTo>
                    <a:pt x="11171" y="4359"/>
                  </a:lnTo>
                  <a:lnTo>
                    <a:pt x="11062" y="3706"/>
                  </a:lnTo>
                  <a:lnTo>
                    <a:pt x="10898" y="2997"/>
                  </a:lnTo>
                  <a:lnTo>
                    <a:pt x="10517" y="1580"/>
                  </a:lnTo>
                  <a:lnTo>
                    <a:pt x="10354" y="872"/>
                  </a:lnTo>
                  <a:lnTo>
                    <a:pt x="10245" y="218"/>
                  </a:lnTo>
                  <a:lnTo>
                    <a:pt x="9373" y="164"/>
                  </a:lnTo>
                  <a:lnTo>
                    <a:pt x="7738" y="2234"/>
                  </a:lnTo>
                  <a:lnTo>
                    <a:pt x="7466" y="2180"/>
                  </a:lnTo>
                  <a:lnTo>
                    <a:pt x="7139" y="2071"/>
                  </a:lnTo>
                  <a:lnTo>
                    <a:pt x="6539" y="1689"/>
                  </a:lnTo>
                  <a:lnTo>
                    <a:pt x="5340" y="709"/>
                  </a:lnTo>
                  <a:lnTo>
                    <a:pt x="4741" y="273"/>
                  </a:lnTo>
                  <a:lnTo>
                    <a:pt x="4414" y="109"/>
                  </a:lnTo>
                  <a:lnTo>
                    <a:pt x="4142" y="55"/>
                  </a:lnTo>
                  <a:lnTo>
                    <a:pt x="3869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1"/>
            <p:cNvSpPr/>
            <p:nvPr/>
          </p:nvSpPr>
          <p:spPr>
            <a:xfrm>
              <a:off x="3211233" y="1842146"/>
              <a:ext cx="107753" cy="116429"/>
            </a:xfrm>
            <a:custGeom>
              <a:avLst/>
              <a:gdLst/>
              <a:ahLst/>
              <a:cxnLst/>
              <a:rect l="l" t="t" r="r" b="b"/>
              <a:pathLst>
                <a:path w="4688" h="5287" extrusionOk="0">
                  <a:moveTo>
                    <a:pt x="3979" y="1"/>
                  </a:moveTo>
                  <a:lnTo>
                    <a:pt x="3706" y="55"/>
                  </a:lnTo>
                  <a:lnTo>
                    <a:pt x="3379" y="110"/>
                  </a:lnTo>
                  <a:lnTo>
                    <a:pt x="3052" y="273"/>
                  </a:lnTo>
                  <a:lnTo>
                    <a:pt x="2725" y="491"/>
                  </a:lnTo>
                  <a:lnTo>
                    <a:pt x="2398" y="764"/>
                  </a:lnTo>
                  <a:lnTo>
                    <a:pt x="2017" y="1036"/>
                  </a:lnTo>
                  <a:lnTo>
                    <a:pt x="1690" y="1417"/>
                  </a:lnTo>
                  <a:lnTo>
                    <a:pt x="1363" y="1799"/>
                  </a:lnTo>
                  <a:lnTo>
                    <a:pt x="1036" y="2235"/>
                  </a:lnTo>
                  <a:lnTo>
                    <a:pt x="764" y="2671"/>
                  </a:lnTo>
                  <a:lnTo>
                    <a:pt x="1" y="4905"/>
                  </a:lnTo>
                  <a:lnTo>
                    <a:pt x="2180" y="5286"/>
                  </a:lnTo>
                  <a:lnTo>
                    <a:pt x="2235" y="4959"/>
                  </a:lnTo>
                  <a:lnTo>
                    <a:pt x="2289" y="4687"/>
                  </a:lnTo>
                  <a:lnTo>
                    <a:pt x="2398" y="4414"/>
                  </a:lnTo>
                  <a:lnTo>
                    <a:pt x="2562" y="4142"/>
                  </a:lnTo>
                  <a:lnTo>
                    <a:pt x="2943" y="3652"/>
                  </a:lnTo>
                  <a:lnTo>
                    <a:pt x="3379" y="3161"/>
                  </a:lnTo>
                  <a:lnTo>
                    <a:pt x="3815" y="2616"/>
                  </a:lnTo>
                  <a:lnTo>
                    <a:pt x="4197" y="2126"/>
                  </a:lnTo>
                  <a:lnTo>
                    <a:pt x="4524" y="1635"/>
                  </a:lnTo>
                  <a:lnTo>
                    <a:pt x="4633" y="1363"/>
                  </a:lnTo>
                  <a:lnTo>
                    <a:pt x="4687" y="1036"/>
                  </a:lnTo>
                  <a:lnTo>
                    <a:pt x="4687" y="709"/>
                  </a:lnTo>
                  <a:lnTo>
                    <a:pt x="4687" y="437"/>
                  </a:lnTo>
                  <a:lnTo>
                    <a:pt x="4578" y="219"/>
                  </a:lnTo>
                  <a:lnTo>
                    <a:pt x="4415" y="110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1"/>
            <p:cNvSpPr/>
            <p:nvPr/>
          </p:nvSpPr>
          <p:spPr>
            <a:xfrm>
              <a:off x="3048432" y="2092952"/>
              <a:ext cx="147792" cy="66021"/>
            </a:xfrm>
            <a:custGeom>
              <a:avLst/>
              <a:gdLst/>
              <a:ahLst/>
              <a:cxnLst/>
              <a:rect l="l" t="t" r="r" b="b"/>
              <a:pathLst>
                <a:path w="6430" h="2998" extrusionOk="0">
                  <a:moveTo>
                    <a:pt x="55" y="0"/>
                  </a:moveTo>
                  <a:lnTo>
                    <a:pt x="0" y="55"/>
                  </a:lnTo>
                  <a:lnTo>
                    <a:pt x="0" y="109"/>
                  </a:lnTo>
                  <a:lnTo>
                    <a:pt x="708" y="709"/>
                  </a:lnTo>
                  <a:lnTo>
                    <a:pt x="1471" y="1199"/>
                  </a:lnTo>
                  <a:lnTo>
                    <a:pt x="2234" y="1689"/>
                  </a:lnTo>
                  <a:lnTo>
                    <a:pt x="2997" y="2071"/>
                  </a:lnTo>
                  <a:lnTo>
                    <a:pt x="3814" y="2398"/>
                  </a:lnTo>
                  <a:lnTo>
                    <a:pt x="4686" y="2670"/>
                  </a:lnTo>
                  <a:lnTo>
                    <a:pt x="5558" y="2834"/>
                  </a:lnTo>
                  <a:lnTo>
                    <a:pt x="6430" y="2997"/>
                  </a:lnTo>
                  <a:lnTo>
                    <a:pt x="6430" y="2943"/>
                  </a:lnTo>
                  <a:lnTo>
                    <a:pt x="4795" y="2398"/>
                  </a:lnTo>
                  <a:lnTo>
                    <a:pt x="3161" y="1689"/>
                  </a:lnTo>
                  <a:lnTo>
                    <a:pt x="1580" y="92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1"/>
            <p:cNvSpPr/>
            <p:nvPr/>
          </p:nvSpPr>
          <p:spPr>
            <a:xfrm>
              <a:off x="3067210" y="2022152"/>
              <a:ext cx="157837" cy="81613"/>
            </a:xfrm>
            <a:custGeom>
              <a:avLst/>
              <a:gdLst/>
              <a:ahLst/>
              <a:cxnLst/>
              <a:rect l="l" t="t" r="r" b="b"/>
              <a:pathLst>
                <a:path w="6867" h="3706" extrusionOk="0">
                  <a:moveTo>
                    <a:pt x="55" y="0"/>
                  </a:moveTo>
                  <a:lnTo>
                    <a:pt x="0" y="55"/>
                  </a:lnTo>
                  <a:lnTo>
                    <a:pt x="55" y="164"/>
                  </a:lnTo>
                  <a:lnTo>
                    <a:pt x="763" y="872"/>
                  </a:lnTo>
                  <a:lnTo>
                    <a:pt x="1472" y="1526"/>
                  </a:lnTo>
                  <a:lnTo>
                    <a:pt x="2289" y="2071"/>
                  </a:lnTo>
                  <a:lnTo>
                    <a:pt x="3161" y="2561"/>
                  </a:lnTo>
                  <a:lnTo>
                    <a:pt x="4033" y="2997"/>
                  </a:lnTo>
                  <a:lnTo>
                    <a:pt x="4959" y="3324"/>
                  </a:lnTo>
                  <a:lnTo>
                    <a:pt x="5885" y="3542"/>
                  </a:lnTo>
                  <a:lnTo>
                    <a:pt x="6866" y="3706"/>
                  </a:lnTo>
                  <a:lnTo>
                    <a:pt x="6866" y="3651"/>
                  </a:lnTo>
                  <a:lnTo>
                    <a:pt x="6049" y="3379"/>
                  </a:lnTo>
                  <a:lnTo>
                    <a:pt x="5068" y="3052"/>
                  </a:lnTo>
                  <a:lnTo>
                    <a:pt x="4142" y="2616"/>
                  </a:lnTo>
                  <a:lnTo>
                    <a:pt x="3161" y="2125"/>
                  </a:lnTo>
                  <a:lnTo>
                    <a:pt x="2235" y="1635"/>
                  </a:lnTo>
                  <a:lnTo>
                    <a:pt x="1363" y="1090"/>
                  </a:lnTo>
                  <a:lnTo>
                    <a:pt x="654" y="545"/>
                  </a:lnTo>
                  <a:lnTo>
                    <a:pt x="55" y="5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1"/>
            <p:cNvSpPr/>
            <p:nvPr/>
          </p:nvSpPr>
          <p:spPr>
            <a:xfrm>
              <a:off x="3092264" y="1956153"/>
              <a:ext cx="147815" cy="87625"/>
            </a:xfrm>
            <a:custGeom>
              <a:avLst/>
              <a:gdLst/>
              <a:ahLst/>
              <a:cxnLst/>
              <a:rect l="l" t="t" r="r" b="b"/>
              <a:pathLst>
                <a:path w="6431" h="3979" extrusionOk="0">
                  <a:moveTo>
                    <a:pt x="0" y="0"/>
                  </a:moveTo>
                  <a:lnTo>
                    <a:pt x="0" y="109"/>
                  </a:lnTo>
                  <a:lnTo>
                    <a:pt x="491" y="818"/>
                  </a:lnTo>
                  <a:lnTo>
                    <a:pt x="1090" y="1471"/>
                  </a:lnTo>
                  <a:lnTo>
                    <a:pt x="1798" y="2071"/>
                  </a:lnTo>
                  <a:lnTo>
                    <a:pt x="2561" y="2561"/>
                  </a:lnTo>
                  <a:lnTo>
                    <a:pt x="3433" y="3052"/>
                  </a:lnTo>
                  <a:lnTo>
                    <a:pt x="4414" y="3488"/>
                  </a:lnTo>
                  <a:lnTo>
                    <a:pt x="4904" y="3651"/>
                  </a:lnTo>
                  <a:lnTo>
                    <a:pt x="5449" y="3815"/>
                  </a:lnTo>
                  <a:lnTo>
                    <a:pt x="5940" y="3924"/>
                  </a:lnTo>
                  <a:lnTo>
                    <a:pt x="6430" y="3978"/>
                  </a:lnTo>
                  <a:lnTo>
                    <a:pt x="6430" y="3924"/>
                  </a:lnTo>
                  <a:lnTo>
                    <a:pt x="5504" y="3597"/>
                  </a:lnTo>
                  <a:lnTo>
                    <a:pt x="4632" y="3215"/>
                  </a:lnTo>
                  <a:lnTo>
                    <a:pt x="3815" y="2834"/>
                  </a:lnTo>
                  <a:lnTo>
                    <a:pt x="2997" y="2398"/>
                  </a:lnTo>
                  <a:lnTo>
                    <a:pt x="2180" y="1853"/>
                  </a:lnTo>
                  <a:lnTo>
                    <a:pt x="1471" y="1308"/>
                  </a:lnTo>
                  <a:lnTo>
                    <a:pt x="709" y="70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1"/>
            <p:cNvSpPr/>
            <p:nvPr/>
          </p:nvSpPr>
          <p:spPr>
            <a:xfrm>
              <a:off x="2647623" y="3876120"/>
              <a:ext cx="598708" cy="528016"/>
            </a:xfrm>
            <a:custGeom>
              <a:avLst/>
              <a:gdLst/>
              <a:ahLst/>
              <a:cxnLst/>
              <a:rect l="l" t="t" r="r" b="b"/>
              <a:pathLst>
                <a:path w="26048" h="23977" extrusionOk="0">
                  <a:moveTo>
                    <a:pt x="1" y="0"/>
                  </a:moveTo>
                  <a:lnTo>
                    <a:pt x="1" y="2834"/>
                  </a:lnTo>
                  <a:lnTo>
                    <a:pt x="1" y="9373"/>
                  </a:lnTo>
                  <a:lnTo>
                    <a:pt x="1" y="12751"/>
                  </a:lnTo>
                  <a:lnTo>
                    <a:pt x="55" y="15585"/>
                  </a:lnTo>
                  <a:lnTo>
                    <a:pt x="164" y="18527"/>
                  </a:lnTo>
                  <a:lnTo>
                    <a:pt x="328" y="21034"/>
                  </a:lnTo>
                  <a:lnTo>
                    <a:pt x="382" y="21960"/>
                  </a:lnTo>
                  <a:lnTo>
                    <a:pt x="491" y="22723"/>
                  </a:lnTo>
                  <a:lnTo>
                    <a:pt x="600" y="23213"/>
                  </a:lnTo>
                  <a:lnTo>
                    <a:pt x="655" y="23377"/>
                  </a:lnTo>
                  <a:lnTo>
                    <a:pt x="709" y="23486"/>
                  </a:lnTo>
                  <a:lnTo>
                    <a:pt x="873" y="23540"/>
                  </a:lnTo>
                  <a:lnTo>
                    <a:pt x="1145" y="23595"/>
                  </a:lnTo>
                  <a:lnTo>
                    <a:pt x="2017" y="23649"/>
                  </a:lnTo>
                  <a:lnTo>
                    <a:pt x="4851" y="23813"/>
                  </a:lnTo>
                  <a:lnTo>
                    <a:pt x="8774" y="23922"/>
                  </a:lnTo>
                  <a:lnTo>
                    <a:pt x="13242" y="23976"/>
                  </a:lnTo>
                  <a:lnTo>
                    <a:pt x="21579" y="23976"/>
                  </a:lnTo>
                  <a:lnTo>
                    <a:pt x="24413" y="23922"/>
                  </a:lnTo>
                  <a:lnTo>
                    <a:pt x="25285" y="23867"/>
                  </a:lnTo>
                  <a:lnTo>
                    <a:pt x="25721" y="23813"/>
                  </a:lnTo>
                  <a:lnTo>
                    <a:pt x="25830" y="23758"/>
                  </a:lnTo>
                  <a:lnTo>
                    <a:pt x="25939" y="23649"/>
                  </a:lnTo>
                  <a:lnTo>
                    <a:pt x="25993" y="23486"/>
                  </a:lnTo>
                  <a:lnTo>
                    <a:pt x="26048" y="23322"/>
                  </a:lnTo>
                  <a:lnTo>
                    <a:pt x="26048" y="22832"/>
                  </a:lnTo>
                  <a:lnTo>
                    <a:pt x="25939" y="22287"/>
                  </a:lnTo>
                  <a:lnTo>
                    <a:pt x="25775" y="21742"/>
                  </a:lnTo>
                  <a:lnTo>
                    <a:pt x="25503" y="21252"/>
                  </a:lnTo>
                  <a:lnTo>
                    <a:pt x="25230" y="20761"/>
                  </a:lnTo>
                  <a:lnTo>
                    <a:pt x="24903" y="20434"/>
                  </a:lnTo>
                  <a:lnTo>
                    <a:pt x="24249" y="19998"/>
                  </a:lnTo>
                  <a:lnTo>
                    <a:pt x="22996" y="19344"/>
                  </a:lnTo>
                  <a:lnTo>
                    <a:pt x="19672" y="17710"/>
                  </a:lnTo>
                  <a:lnTo>
                    <a:pt x="15095" y="15585"/>
                  </a:lnTo>
                  <a:lnTo>
                    <a:pt x="15149" y="12751"/>
                  </a:lnTo>
                  <a:lnTo>
                    <a:pt x="15149" y="9373"/>
                  </a:lnTo>
                  <a:lnTo>
                    <a:pt x="15149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1"/>
            <p:cNvSpPr/>
            <p:nvPr/>
          </p:nvSpPr>
          <p:spPr>
            <a:xfrm>
              <a:off x="2647623" y="4082508"/>
              <a:ext cx="598708" cy="321628"/>
            </a:xfrm>
            <a:custGeom>
              <a:avLst/>
              <a:gdLst/>
              <a:ahLst/>
              <a:cxnLst/>
              <a:rect l="l" t="t" r="r" b="b"/>
              <a:pathLst>
                <a:path w="26048" h="14605" extrusionOk="0">
                  <a:moveTo>
                    <a:pt x="1" y="1"/>
                  </a:moveTo>
                  <a:lnTo>
                    <a:pt x="1" y="3379"/>
                  </a:lnTo>
                  <a:lnTo>
                    <a:pt x="55" y="6213"/>
                  </a:lnTo>
                  <a:lnTo>
                    <a:pt x="164" y="9155"/>
                  </a:lnTo>
                  <a:lnTo>
                    <a:pt x="328" y="11662"/>
                  </a:lnTo>
                  <a:lnTo>
                    <a:pt x="382" y="12588"/>
                  </a:lnTo>
                  <a:lnTo>
                    <a:pt x="491" y="13351"/>
                  </a:lnTo>
                  <a:lnTo>
                    <a:pt x="600" y="13841"/>
                  </a:lnTo>
                  <a:lnTo>
                    <a:pt x="655" y="14005"/>
                  </a:lnTo>
                  <a:lnTo>
                    <a:pt x="709" y="14114"/>
                  </a:lnTo>
                  <a:lnTo>
                    <a:pt x="873" y="14168"/>
                  </a:lnTo>
                  <a:lnTo>
                    <a:pt x="1145" y="14223"/>
                  </a:lnTo>
                  <a:lnTo>
                    <a:pt x="2017" y="14277"/>
                  </a:lnTo>
                  <a:lnTo>
                    <a:pt x="4851" y="14441"/>
                  </a:lnTo>
                  <a:lnTo>
                    <a:pt x="8774" y="14550"/>
                  </a:lnTo>
                  <a:lnTo>
                    <a:pt x="13242" y="14604"/>
                  </a:lnTo>
                  <a:lnTo>
                    <a:pt x="21579" y="14604"/>
                  </a:lnTo>
                  <a:lnTo>
                    <a:pt x="24413" y="14550"/>
                  </a:lnTo>
                  <a:lnTo>
                    <a:pt x="25285" y="14495"/>
                  </a:lnTo>
                  <a:lnTo>
                    <a:pt x="25721" y="14441"/>
                  </a:lnTo>
                  <a:lnTo>
                    <a:pt x="25830" y="14386"/>
                  </a:lnTo>
                  <a:lnTo>
                    <a:pt x="25939" y="14277"/>
                  </a:lnTo>
                  <a:lnTo>
                    <a:pt x="25993" y="14114"/>
                  </a:lnTo>
                  <a:lnTo>
                    <a:pt x="26048" y="13950"/>
                  </a:lnTo>
                  <a:lnTo>
                    <a:pt x="26048" y="13460"/>
                  </a:lnTo>
                  <a:lnTo>
                    <a:pt x="25939" y="12915"/>
                  </a:lnTo>
                  <a:lnTo>
                    <a:pt x="25775" y="12370"/>
                  </a:lnTo>
                  <a:lnTo>
                    <a:pt x="25503" y="11880"/>
                  </a:lnTo>
                  <a:lnTo>
                    <a:pt x="25230" y="11389"/>
                  </a:lnTo>
                  <a:lnTo>
                    <a:pt x="24903" y="11062"/>
                  </a:lnTo>
                  <a:lnTo>
                    <a:pt x="24195" y="10626"/>
                  </a:lnTo>
                  <a:lnTo>
                    <a:pt x="22996" y="9972"/>
                  </a:lnTo>
                  <a:lnTo>
                    <a:pt x="19672" y="8338"/>
                  </a:lnTo>
                  <a:lnTo>
                    <a:pt x="15095" y="6213"/>
                  </a:lnTo>
                  <a:lnTo>
                    <a:pt x="15149" y="3379"/>
                  </a:lnTo>
                  <a:lnTo>
                    <a:pt x="151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1"/>
            <p:cNvSpPr/>
            <p:nvPr/>
          </p:nvSpPr>
          <p:spPr>
            <a:xfrm>
              <a:off x="2646381" y="4156898"/>
              <a:ext cx="601213" cy="248428"/>
            </a:xfrm>
            <a:custGeom>
              <a:avLst/>
              <a:gdLst/>
              <a:ahLst/>
              <a:cxnLst/>
              <a:rect l="l" t="t" r="r" b="b"/>
              <a:pathLst>
                <a:path w="26157" h="11281" extrusionOk="0">
                  <a:moveTo>
                    <a:pt x="0" y="1"/>
                  </a:moveTo>
                  <a:lnTo>
                    <a:pt x="55" y="3924"/>
                  </a:lnTo>
                  <a:lnTo>
                    <a:pt x="218" y="7303"/>
                  </a:lnTo>
                  <a:lnTo>
                    <a:pt x="327" y="8665"/>
                  </a:lnTo>
                  <a:lnTo>
                    <a:pt x="436" y="9700"/>
                  </a:lnTo>
                  <a:lnTo>
                    <a:pt x="545" y="10409"/>
                  </a:lnTo>
                  <a:lnTo>
                    <a:pt x="600" y="10627"/>
                  </a:lnTo>
                  <a:lnTo>
                    <a:pt x="709" y="10736"/>
                  </a:lnTo>
                  <a:lnTo>
                    <a:pt x="981" y="10845"/>
                  </a:lnTo>
                  <a:lnTo>
                    <a:pt x="1635" y="10899"/>
                  </a:lnTo>
                  <a:lnTo>
                    <a:pt x="3706" y="11063"/>
                  </a:lnTo>
                  <a:lnTo>
                    <a:pt x="8120" y="11172"/>
                  </a:lnTo>
                  <a:lnTo>
                    <a:pt x="13896" y="11281"/>
                  </a:lnTo>
                  <a:lnTo>
                    <a:pt x="19508" y="11281"/>
                  </a:lnTo>
                  <a:lnTo>
                    <a:pt x="23867" y="11226"/>
                  </a:lnTo>
                  <a:lnTo>
                    <a:pt x="25230" y="11172"/>
                  </a:lnTo>
                  <a:lnTo>
                    <a:pt x="25829" y="11117"/>
                  </a:lnTo>
                  <a:lnTo>
                    <a:pt x="25938" y="11063"/>
                  </a:lnTo>
                  <a:lnTo>
                    <a:pt x="26047" y="10899"/>
                  </a:lnTo>
                  <a:lnTo>
                    <a:pt x="26102" y="10736"/>
                  </a:lnTo>
                  <a:lnTo>
                    <a:pt x="26156" y="10572"/>
                  </a:lnTo>
                  <a:lnTo>
                    <a:pt x="26156" y="10082"/>
                  </a:lnTo>
                  <a:lnTo>
                    <a:pt x="26047" y="9591"/>
                  </a:lnTo>
                  <a:lnTo>
                    <a:pt x="25884" y="9046"/>
                  </a:lnTo>
                  <a:lnTo>
                    <a:pt x="25666" y="8502"/>
                  </a:lnTo>
                  <a:lnTo>
                    <a:pt x="25339" y="8066"/>
                  </a:lnTo>
                  <a:lnTo>
                    <a:pt x="25012" y="7684"/>
                  </a:lnTo>
                  <a:lnTo>
                    <a:pt x="24303" y="7248"/>
                  </a:lnTo>
                  <a:lnTo>
                    <a:pt x="23105" y="6594"/>
                  </a:lnTo>
                  <a:lnTo>
                    <a:pt x="19726" y="4960"/>
                  </a:lnTo>
                  <a:lnTo>
                    <a:pt x="15149" y="2835"/>
                  </a:lnTo>
                  <a:lnTo>
                    <a:pt x="15203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1"/>
            <p:cNvSpPr/>
            <p:nvPr/>
          </p:nvSpPr>
          <p:spPr>
            <a:xfrm>
              <a:off x="2531159" y="2419336"/>
              <a:ext cx="501000" cy="1621198"/>
            </a:xfrm>
            <a:custGeom>
              <a:avLst/>
              <a:gdLst/>
              <a:ahLst/>
              <a:cxnLst/>
              <a:rect l="l" t="t" r="r" b="b"/>
              <a:pathLst>
                <a:path w="21797" h="73618" extrusionOk="0">
                  <a:moveTo>
                    <a:pt x="0" y="1"/>
                  </a:moveTo>
                  <a:lnTo>
                    <a:pt x="2071" y="20816"/>
                  </a:lnTo>
                  <a:lnTo>
                    <a:pt x="3542" y="35256"/>
                  </a:lnTo>
                  <a:lnTo>
                    <a:pt x="4196" y="42013"/>
                  </a:lnTo>
                  <a:lnTo>
                    <a:pt x="4305" y="44192"/>
                  </a:lnTo>
                  <a:lnTo>
                    <a:pt x="4741" y="61575"/>
                  </a:lnTo>
                  <a:lnTo>
                    <a:pt x="5068" y="73617"/>
                  </a:lnTo>
                  <a:lnTo>
                    <a:pt x="21797" y="73617"/>
                  </a:lnTo>
                  <a:lnTo>
                    <a:pt x="21143" y="59668"/>
                  </a:lnTo>
                  <a:lnTo>
                    <a:pt x="20598" y="48770"/>
                  </a:lnTo>
                  <a:lnTo>
                    <a:pt x="20325" y="44247"/>
                  </a:lnTo>
                  <a:lnTo>
                    <a:pt x="20107" y="41087"/>
                  </a:lnTo>
                  <a:lnTo>
                    <a:pt x="19617" y="37054"/>
                  </a:lnTo>
                  <a:lnTo>
                    <a:pt x="18854" y="31333"/>
                  </a:lnTo>
                  <a:lnTo>
                    <a:pt x="16838" y="17601"/>
                  </a:lnTo>
                  <a:lnTo>
                    <a:pt x="15040" y="5286"/>
                  </a:lnTo>
                  <a:lnTo>
                    <a:pt x="1422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1"/>
            <p:cNvSpPr/>
            <p:nvPr/>
          </p:nvSpPr>
          <p:spPr>
            <a:xfrm>
              <a:off x="2572485" y="2450541"/>
              <a:ext cx="125267" cy="1519193"/>
            </a:xfrm>
            <a:custGeom>
              <a:avLst/>
              <a:gdLst/>
              <a:ahLst/>
              <a:cxnLst/>
              <a:rect l="l" t="t" r="r" b="b"/>
              <a:pathLst>
                <a:path w="5450" h="68986" extrusionOk="0">
                  <a:moveTo>
                    <a:pt x="55" y="0"/>
                  </a:moveTo>
                  <a:lnTo>
                    <a:pt x="1" y="55"/>
                  </a:lnTo>
                  <a:lnTo>
                    <a:pt x="927" y="6757"/>
                  </a:lnTo>
                  <a:lnTo>
                    <a:pt x="1690" y="13514"/>
                  </a:lnTo>
                  <a:lnTo>
                    <a:pt x="2398" y="20271"/>
                  </a:lnTo>
                  <a:lnTo>
                    <a:pt x="2998" y="27028"/>
                  </a:lnTo>
                  <a:lnTo>
                    <a:pt x="3597" y="33785"/>
                  </a:lnTo>
                  <a:lnTo>
                    <a:pt x="4033" y="40541"/>
                  </a:lnTo>
                  <a:lnTo>
                    <a:pt x="4414" y="47298"/>
                  </a:lnTo>
                  <a:lnTo>
                    <a:pt x="4741" y="54055"/>
                  </a:lnTo>
                  <a:lnTo>
                    <a:pt x="5014" y="61466"/>
                  </a:lnTo>
                  <a:lnTo>
                    <a:pt x="5232" y="68931"/>
                  </a:lnTo>
                  <a:lnTo>
                    <a:pt x="5286" y="68985"/>
                  </a:lnTo>
                  <a:lnTo>
                    <a:pt x="5341" y="68985"/>
                  </a:lnTo>
                  <a:lnTo>
                    <a:pt x="5450" y="68931"/>
                  </a:lnTo>
                  <a:lnTo>
                    <a:pt x="5232" y="62174"/>
                  </a:lnTo>
                  <a:lnTo>
                    <a:pt x="5014" y="55472"/>
                  </a:lnTo>
                  <a:lnTo>
                    <a:pt x="4741" y="48824"/>
                  </a:lnTo>
                  <a:lnTo>
                    <a:pt x="4414" y="42067"/>
                  </a:lnTo>
                  <a:lnTo>
                    <a:pt x="3978" y="35310"/>
                  </a:lnTo>
                  <a:lnTo>
                    <a:pt x="3433" y="28608"/>
                  </a:lnTo>
                  <a:lnTo>
                    <a:pt x="2834" y="21851"/>
                  </a:lnTo>
                  <a:lnTo>
                    <a:pt x="2071" y="15149"/>
                  </a:lnTo>
                  <a:lnTo>
                    <a:pt x="1145" y="7575"/>
                  </a:lnTo>
                  <a:lnTo>
                    <a:pt x="110" y="5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1"/>
            <p:cNvSpPr/>
            <p:nvPr/>
          </p:nvSpPr>
          <p:spPr>
            <a:xfrm>
              <a:off x="2660149" y="3975702"/>
              <a:ext cx="346956" cy="8434"/>
            </a:xfrm>
            <a:custGeom>
              <a:avLst/>
              <a:gdLst/>
              <a:ahLst/>
              <a:cxnLst/>
              <a:rect l="l" t="t" r="r" b="b"/>
              <a:pathLst>
                <a:path w="15095" h="383" extrusionOk="0">
                  <a:moveTo>
                    <a:pt x="4960" y="1"/>
                  </a:moveTo>
                  <a:lnTo>
                    <a:pt x="1690" y="55"/>
                  </a:lnTo>
                  <a:lnTo>
                    <a:pt x="219" y="110"/>
                  </a:lnTo>
                  <a:lnTo>
                    <a:pt x="1" y="110"/>
                  </a:lnTo>
                  <a:lnTo>
                    <a:pt x="1" y="164"/>
                  </a:lnTo>
                  <a:lnTo>
                    <a:pt x="273" y="219"/>
                  </a:lnTo>
                  <a:lnTo>
                    <a:pt x="2725" y="328"/>
                  </a:lnTo>
                  <a:lnTo>
                    <a:pt x="5286" y="382"/>
                  </a:lnTo>
                  <a:lnTo>
                    <a:pt x="7739" y="382"/>
                  </a:lnTo>
                  <a:lnTo>
                    <a:pt x="9973" y="328"/>
                  </a:lnTo>
                  <a:lnTo>
                    <a:pt x="13515" y="273"/>
                  </a:lnTo>
                  <a:lnTo>
                    <a:pt x="15040" y="219"/>
                  </a:lnTo>
                  <a:lnTo>
                    <a:pt x="15095" y="164"/>
                  </a:lnTo>
                  <a:lnTo>
                    <a:pt x="15040" y="110"/>
                  </a:lnTo>
                  <a:lnTo>
                    <a:pt x="9591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1"/>
            <p:cNvSpPr/>
            <p:nvPr/>
          </p:nvSpPr>
          <p:spPr>
            <a:xfrm>
              <a:off x="2531159" y="2419336"/>
              <a:ext cx="279311" cy="973208"/>
            </a:xfrm>
            <a:custGeom>
              <a:avLst/>
              <a:gdLst/>
              <a:ahLst/>
              <a:cxnLst/>
              <a:rect l="l" t="t" r="r" b="b"/>
              <a:pathLst>
                <a:path w="12152" h="44193" extrusionOk="0">
                  <a:moveTo>
                    <a:pt x="0" y="1"/>
                  </a:moveTo>
                  <a:lnTo>
                    <a:pt x="2071" y="20816"/>
                  </a:lnTo>
                  <a:lnTo>
                    <a:pt x="3542" y="35256"/>
                  </a:lnTo>
                  <a:lnTo>
                    <a:pt x="4196" y="42013"/>
                  </a:lnTo>
                  <a:lnTo>
                    <a:pt x="4305" y="44192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1"/>
            <p:cNvSpPr/>
            <p:nvPr/>
          </p:nvSpPr>
          <p:spPr>
            <a:xfrm>
              <a:off x="2076519" y="3910914"/>
              <a:ext cx="586158" cy="565211"/>
            </a:xfrm>
            <a:custGeom>
              <a:avLst/>
              <a:gdLst/>
              <a:ahLst/>
              <a:cxnLst/>
              <a:rect l="l" t="t" r="r" b="b"/>
              <a:pathLst>
                <a:path w="25502" h="25666" extrusionOk="0">
                  <a:moveTo>
                    <a:pt x="2016" y="0"/>
                  </a:moveTo>
                  <a:lnTo>
                    <a:pt x="1580" y="2670"/>
                  </a:lnTo>
                  <a:lnTo>
                    <a:pt x="1144" y="5613"/>
                  </a:lnTo>
                  <a:lnTo>
                    <a:pt x="709" y="9100"/>
                  </a:lnTo>
                  <a:lnTo>
                    <a:pt x="327" y="12642"/>
                  </a:lnTo>
                  <a:lnTo>
                    <a:pt x="218" y="14059"/>
                  </a:lnTo>
                  <a:lnTo>
                    <a:pt x="164" y="15421"/>
                  </a:lnTo>
                  <a:lnTo>
                    <a:pt x="55" y="18418"/>
                  </a:lnTo>
                  <a:lnTo>
                    <a:pt x="0" y="20870"/>
                  </a:lnTo>
                  <a:lnTo>
                    <a:pt x="0" y="21851"/>
                  </a:lnTo>
                  <a:lnTo>
                    <a:pt x="55" y="22614"/>
                  </a:lnTo>
                  <a:lnTo>
                    <a:pt x="109" y="23159"/>
                  </a:lnTo>
                  <a:lnTo>
                    <a:pt x="164" y="23268"/>
                  </a:lnTo>
                  <a:lnTo>
                    <a:pt x="218" y="23377"/>
                  </a:lnTo>
                  <a:lnTo>
                    <a:pt x="382" y="23431"/>
                  </a:lnTo>
                  <a:lnTo>
                    <a:pt x="600" y="23486"/>
                  </a:lnTo>
                  <a:lnTo>
                    <a:pt x="1471" y="23649"/>
                  </a:lnTo>
                  <a:lnTo>
                    <a:pt x="4359" y="24031"/>
                  </a:lnTo>
                  <a:lnTo>
                    <a:pt x="8228" y="24412"/>
                  </a:lnTo>
                  <a:lnTo>
                    <a:pt x="12642" y="24848"/>
                  </a:lnTo>
                  <a:lnTo>
                    <a:pt x="17056" y="25175"/>
                  </a:lnTo>
                  <a:lnTo>
                    <a:pt x="20979" y="25448"/>
                  </a:lnTo>
                  <a:lnTo>
                    <a:pt x="23813" y="25611"/>
                  </a:lnTo>
                  <a:lnTo>
                    <a:pt x="24685" y="25665"/>
                  </a:lnTo>
                  <a:lnTo>
                    <a:pt x="25120" y="25665"/>
                  </a:lnTo>
                  <a:lnTo>
                    <a:pt x="25229" y="25557"/>
                  </a:lnTo>
                  <a:lnTo>
                    <a:pt x="25338" y="25448"/>
                  </a:lnTo>
                  <a:lnTo>
                    <a:pt x="25447" y="25339"/>
                  </a:lnTo>
                  <a:lnTo>
                    <a:pt x="25502" y="25121"/>
                  </a:lnTo>
                  <a:lnTo>
                    <a:pt x="25502" y="24685"/>
                  </a:lnTo>
                  <a:lnTo>
                    <a:pt x="25447" y="24140"/>
                  </a:lnTo>
                  <a:lnTo>
                    <a:pt x="25338" y="23595"/>
                  </a:lnTo>
                  <a:lnTo>
                    <a:pt x="25120" y="23050"/>
                  </a:lnTo>
                  <a:lnTo>
                    <a:pt x="24902" y="22560"/>
                  </a:lnTo>
                  <a:lnTo>
                    <a:pt x="24576" y="22178"/>
                  </a:lnTo>
                  <a:lnTo>
                    <a:pt x="23922" y="21688"/>
                  </a:lnTo>
                  <a:lnTo>
                    <a:pt x="22723" y="20979"/>
                  </a:lnTo>
                  <a:lnTo>
                    <a:pt x="19562" y="19072"/>
                  </a:lnTo>
                  <a:lnTo>
                    <a:pt x="15149" y="16566"/>
                  </a:lnTo>
                  <a:lnTo>
                    <a:pt x="15421" y="13787"/>
                  </a:lnTo>
                  <a:lnTo>
                    <a:pt x="15802" y="10136"/>
                  </a:lnTo>
                  <a:lnTo>
                    <a:pt x="16674" y="1145"/>
                  </a:lnTo>
                  <a:lnTo>
                    <a:pt x="2016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1"/>
            <p:cNvSpPr/>
            <p:nvPr/>
          </p:nvSpPr>
          <p:spPr>
            <a:xfrm>
              <a:off x="2076519" y="4111312"/>
              <a:ext cx="586158" cy="364813"/>
            </a:xfrm>
            <a:custGeom>
              <a:avLst/>
              <a:gdLst/>
              <a:ahLst/>
              <a:cxnLst/>
              <a:rect l="l" t="t" r="r" b="b"/>
              <a:pathLst>
                <a:path w="25502" h="16566" extrusionOk="0">
                  <a:moveTo>
                    <a:pt x="709" y="0"/>
                  </a:moveTo>
                  <a:lnTo>
                    <a:pt x="327" y="3542"/>
                  </a:lnTo>
                  <a:lnTo>
                    <a:pt x="218" y="4959"/>
                  </a:lnTo>
                  <a:lnTo>
                    <a:pt x="164" y="6321"/>
                  </a:lnTo>
                  <a:lnTo>
                    <a:pt x="55" y="9318"/>
                  </a:lnTo>
                  <a:lnTo>
                    <a:pt x="0" y="11770"/>
                  </a:lnTo>
                  <a:lnTo>
                    <a:pt x="0" y="12751"/>
                  </a:lnTo>
                  <a:lnTo>
                    <a:pt x="55" y="13514"/>
                  </a:lnTo>
                  <a:lnTo>
                    <a:pt x="109" y="14059"/>
                  </a:lnTo>
                  <a:lnTo>
                    <a:pt x="164" y="14168"/>
                  </a:lnTo>
                  <a:lnTo>
                    <a:pt x="218" y="14277"/>
                  </a:lnTo>
                  <a:lnTo>
                    <a:pt x="382" y="14331"/>
                  </a:lnTo>
                  <a:lnTo>
                    <a:pt x="600" y="14386"/>
                  </a:lnTo>
                  <a:lnTo>
                    <a:pt x="1471" y="14549"/>
                  </a:lnTo>
                  <a:lnTo>
                    <a:pt x="4359" y="14931"/>
                  </a:lnTo>
                  <a:lnTo>
                    <a:pt x="8228" y="15312"/>
                  </a:lnTo>
                  <a:lnTo>
                    <a:pt x="12642" y="15748"/>
                  </a:lnTo>
                  <a:lnTo>
                    <a:pt x="17056" y="16075"/>
                  </a:lnTo>
                  <a:lnTo>
                    <a:pt x="20979" y="16348"/>
                  </a:lnTo>
                  <a:lnTo>
                    <a:pt x="23813" y="16511"/>
                  </a:lnTo>
                  <a:lnTo>
                    <a:pt x="24685" y="16565"/>
                  </a:lnTo>
                  <a:lnTo>
                    <a:pt x="25120" y="16565"/>
                  </a:lnTo>
                  <a:lnTo>
                    <a:pt x="25229" y="16457"/>
                  </a:lnTo>
                  <a:lnTo>
                    <a:pt x="25338" y="16348"/>
                  </a:lnTo>
                  <a:lnTo>
                    <a:pt x="25447" y="16239"/>
                  </a:lnTo>
                  <a:lnTo>
                    <a:pt x="25502" y="16021"/>
                  </a:lnTo>
                  <a:lnTo>
                    <a:pt x="25502" y="15585"/>
                  </a:lnTo>
                  <a:lnTo>
                    <a:pt x="25447" y="15040"/>
                  </a:lnTo>
                  <a:lnTo>
                    <a:pt x="25338" y="14495"/>
                  </a:lnTo>
                  <a:lnTo>
                    <a:pt x="25120" y="13950"/>
                  </a:lnTo>
                  <a:lnTo>
                    <a:pt x="24902" y="13460"/>
                  </a:lnTo>
                  <a:lnTo>
                    <a:pt x="24576" y="13078"/>
                  </a:lnTo>
                  <a:lnTo>
                    <a:pt x="23922" y="12588"/>
                  </a:lnTo>
                  <a:lnTo>
                    <a:pt x="22723" y="11879"/>
                  </a:lnTo>
                  <a:lnTo>
                    <a:pt x="19562" y="9972"/>
                  </a:lnTo>
                  <a:lnTo>
                    <a:pt x="15149" y="7466"/>
                  </a:lnTo>
                  <a:lnTo>
                    <a:pt x="15421" y="4687"/>
                  </a:lnTo>
                  <a:lnTo>
                    <a:pt x="15802" y="1036"/>
                  </a:lnTo>
                  <a:lnTo>
                    <a:pt x="8392" y="545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1"/>
            <p:cNvSpPr/>
            <p:nvPr/>
          </p:nvSpPr>
          <p:spPr>
            <a:xfrm>
              <a:off x="2075255" y="4189314"/>
              <a:ext cx="589928" cy="288001"/>
            </a:xfrm>
            <a:custGeom>
              <a:avLst/>
              <a:gdLst/>
              <a:ahLst/>
              <a:cxnLst/>
              <a:rect l="l" t="t" r="r" b="b"/>
              <a:pathLst>
                <a:path w="25666" h="13078" extrusionOk="0">
                  <a:moveTo>
                    <a:pt x="328" y="0"/>
                  </a:moveTo>
                  <a:lnTo>
                    <a:pt x="110" y="3869"/>
                  </a:lnTo>
                  <a:lnTo>
                    <a:pt x="1" y="7247"/>
                  </a:lnTo>
                  <a:lnTo>
                    <a:pt x="1" y="8610"/>
                  </a:lnTo>
                  <a:lnTo>
                    <a:pt x="1" y="9700"/>
                  </a:lnTo>
                  <a:lnTo>
                    <a:pt x="110" y="10408"/>
                  </a:lnTo>
                  <a:lnTo>
                    <a:pt x="164" y="10626"/>
                  </a:lnTo>
                  <a:lnTo>
                    <a:pt x="219" y="10735"/>
                  </a:lnTo>
                  <a:lnTo>
                    <a:pt x="382" y="10844"/>
                  </a:lnTo>
                  <a:lnTo>
                    <a:pt x="600" y="10898"/>
                  </a:lnTo>
                  <a:lnTo>
                    <a:pt x="1472" y="11062"/>
                  </a:lnTo>
                  <a:lnTo>
                    <a:pt x="4360" y="11443"/>
                  </a:lnTo>
                  <a:lnTo>
                    <a:pt x="8283" y="11825"/>
                  </a:lnTo>
                  <a:lnTo>
                    <a:pt x="12697" y="12206"/>
                  </a:lnTo>
                  <a:lnTo>
                    <a:pt x="17165" y="12588"/>
                  </a:lnTo>
                  <a:lnTo>
                    <a:pt x="21089" y="12860"/>
                  </a:lnTo>
                  <a:lnTo>
                    <a:pt x="23977" y="13023"/>
                  </a:lnTo>
                  <a:lnTo>
                    <a:pt x="24848" y="13078"/>
                  </a:lnTo>
                  <a:lnTo>
                    <a:pt x="25230" y="13023"/>
                  </a:lnTo>
                  <a:lnTo>
                    <a:pt x="25393" y="12969"/>
                  </a:lnTo>
                  <a:lnTo>
                    <a:pt x="25502" y="12860"/>
                  </a:lnTo>
                  <a:lnTo>
                    <a:pt x="25557" y="12697"/>
                  </a:lnTo>
                  <a:lnTo>
                    <a:pt x="25611" y="12533"/>
                  </a:lnTo>
                  <a:lnTo>
                    <a:pt x="25666" y="12043"/>
                  </a:lnTo>
                  <a:lnTo>
                    <a:pt x="25611" y="11552"/>
                  </a:lnTo>
                  <a:lnTo>
                    <a:pt x="25448" y="10953"/>
                  </a:lnTo>
                  <a:lnTo>
                    <a:pt x="25230" y="10408"/>
                  </a:lnTo>
                  <a:lnTo>
                    <a:pt x="24957" y="9918"/>
                  </a:lnTo>
                  <a:lnTo>
                    <a:pt x="24685" y="9536"/>
                  </a:lnTo>
                  <a:lnTo>
                    <a:pt x="24031" y="9100"/>
                  </a:lnTo>
                  <a:lnTo>
                    <a:pt x="22832" y="8337"/>
                  </a:lnTo>
                  <a:lnTo>
                    <a:pt x="19617" y="6430"/>
                  </a:lnTo>
                  <a:lnTo>
                    <a:pt x="15204" y="3924"/>
                  </a:lnTo>
                  <a:lnTo>
                    <a:pt x="15476" y="1145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1"/>
            <p:cNvSpPr/>
            <p:nvPr/>
          </p:nvSpPr>
          <p:spPr>
            <a:xfrm>
              <a:off x="2330754" y="4251701"/>
              <a:ext cx="108994" cy="22837"/>
            </a:xfrm>
            <a:custGeom>
              <a:avLst/>
              <a:gdLst/>
              <a:ahLst/>
              <a:cxnLst/>
              <a:rect l="l" t="t" r="r" b="b"/>
              <a:pathLst>
                <a:path w="4742" h="1037" extrusionOk="0">
                  <a:moveTo>
                    <a:pt x="2889" y="1"/>
                  </a:moveTo>
                  <a:lnTo>
                    <a:pt x="2289" y="55"/>
                  </a:lnTo>
                  <a:lnTo>
                    <a:pt x="1636" y="164"/>
                  </a:lnTo>
                  <a:lnTo>
                    <a:pt x="1091" y="382"/>
                  </a:lnTo>
                  <a:lnTo>
                    <a:pt x="546" y="600"/>
                  </a:lnTo>
                  <a:lnTo>
                    <a:pt x="1" y="982"/>
                  </a:lnTo>
                  <a:lnTo>
                    <a:pt x="1" y="1036"/>
                  </a:lnTo>
                  <a:lnTo>
                    <a:pt x="55" y="1036"/>
                  </a:lnTo>
                  <a:lnTo>
                    <a:pt x="1200" y="818"/>
                  </a:lnTo>
                  <a:lnTo>
                    <a:pt x="2344" y="600"/>
                  </a:lnTo>
                  <a:lnTo>
                    <a:pt x="3488" y="491"/>
                  </a:lnTo>
                  <a:lnTo>
                    <a:pt x="4687" y="437"/>
                  </a:lnTo>
                  <a:lnTo>
                    <a:pt x="4741" y="382"/>
                  </a:lnTo>
                  <a:lnTo>
                    <a:pt x="4741" y="328"/>
                  </a:lnTo>
                  <a:lnTo>
                    <a:pt x="4687" y="273"/>
                  </a:lnTo>
                  <a:lnTo>
                    <a:pt x="4088" y="110"/>
                  </a:lnTo>
                  <a:lnTo>
                    <a:pt x="3488" y="55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1"/>
            <p:cNvSpPr/>
            <p:nvPr/>
          </p:nvSpPr>
          <p:spPr>
            <a:xfrm>
              <a:off x="2355808" y="4269715"/>
              <a:ext cx="108994" cy="22815"/>
            </a:xfrm>
            <a:custGeom>
              <a:avLst/>
              <a:gdLst/>
              <a:ahLst/>
              <a:cxnLst/>
              <a:rect l="l" t="t" r="r" b="b"/>
              <a:pathLst>
                <a:path w="4742" h="1036" extrusionOk="0">
                  <a:moveTo>
                    <a:pt x="2235" y="0"/>
                  </a:moveTo>
                  <a:lnTo>
                    <a:pt x="1635" y="109"/>
                  </a:lnTo>
                  <a:lnTo>
                    <a:pt x="1036" y="327"/>
                  </a:lnTo>
                  <a:lnTo>
                    <a:pt x="491" y="600"/>
                  </a:lnTo>
                  <a:lnTo>
                    <a:pt x="1" y="926"/>
                  </a:lnTo>
                  <a:lnTo>
                    <a:pt x="1" y="981"/>
                  </a:lnTo>
                  <a:lnTo>
                    <a:pt x="55" y="1035"/>
                  </a:lnTo>
                  <a:lnTo>
                    <a:pt x="1199" y="763"/>
                  </a:lnTo>
                  <a:lnTo>
                    <a:pt x="2344" y="600"/>
                  </a:lnTo>
                  <a:lnTo>
                    <a:pt x="3488" y="491"/>
                  </a:lnTo>
                  <a:lnTo>
                    <a:pt x="4632" y="436"/>
                  </a:lnTo>
                  <a:lnTo>
                    <a:pt x="4741" y="382"/>
                  </a:lnTo>
                  <a:lnTo>
                    <a:pt x="4741" y="327"/>
                  </a:lnTo>
                  <a:lnTo>
                    <a:pt x="4741" y="218"/>
                  </a:lnTo>
                  <a:lnTo>
                    <a:pt x="4687" y="218"/>
                  </a:lnTo>
                  <a:lnTo>
                    <a:pt x="4087" y="55"/>
                  </a:lnTo>
                  <a:lnTo>
                    <a:pt x="348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1"/>
            <p:cNvSpPr/>
            <p:nvPr/>
          </p:nvSpPr>
          <p:spPr>
            <a:xfrm>
              <a:off x="2379597" y="4286496"/>
              <a:ext cx="108994" cy="22837"/>
            </a:xfrm>
            <a:custGeom>
              <a:avLst/>
              <a:gdLst/>
              <a:ahLst/>
              <a:cxnLst/>
              <a:rect l="l" t="t" r="r" b="b"/>
              <a:pathLst>
                <a:path w="4742" h="1037" extrusionOk="0">
                  <a:moveTo>
                    <a:pt x="2889" y="1"/>
                  </a:moveTo>
                  <a:lnTo>
                    <a:pt x="2235" y="55"/>
                  </a:lnTo>
                  <a:lnTo>
                    <a:pt x="1636" y="164"/>
                  </a:lnTo>
                  <a:lnTo>
                    <a:pt x="1091" y="328"/>
                  </a:lnTo>
                  <a:lnTo>
                    <a:pt x="546" y="600"/>
                  </a:lnTo>
                  <a:lnTo>
                    <a:pt x="1" y="927"/>
                  </a:lnTo>
                  <a:lnTo>
                    <a:pt x="1" y="982"/>
                  </a:lnTo>
                  <a:lnTo>
                    <a:pt x="55" y="1036"/>
                  </a:lnTo>
                  <a:lnTo>
                    <a:pt x="1200" y="764"/>
                  </a:lnTo>
                  <a:lnTo>
                    <a:pt x="2344" y="600"/>
                  </a:lnTo>
                  <a:lnTo>
                    <a:pt x="3543" y="491"/>
                  </a:lnTo>
                  <a:lnTo>
                    <a:pt x="4687" y="437"/>
                  </a:lnTo>
                  <a:lnTo>
                    <a:pt x="4742" y="382"/>
                  </a:lnTo>
                  <a:lnTo>
                    <a:pt x="4742" y="328"/>
                  </a:lnTo>
                  <a:lnTo>
                    <a:pt x="4687" y="219"/>
                  </a:lnTo>
                  <a:lnTo>
                    <a:pt x="4088" y="11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1"/>
            <p:cNvSpPr/>
            <p:nvPr/>
          </p:nvSpPr>
          <p:spPr>
            <a:xfrm>
              <a:off x="2404650" y="4303298"/>
              <a:ext cx="108994" cy="22837"/>
            </a:xfrm>
            <a:custGeom>
              <a:avLst/>
              <a:gdLst/>
              <a:ahLst/>
              <a:cxnLst/>
              <a:rect l="l" t="t" r="r" b="b"/>
              <a:pathLst>
                <a:path w="4742" h="1037" extrusionOk="0">
                  <a:moveTo>
                    <a:pt x="2834" y="1"/>
                  </a:moveTo>
                  <a:lnTo>
                    <a:pt x="2235" y="55"/>
                  </a:lnTo>
                  <a:lnTo>
                    <a:pt x="1635" y="164"/>
                  </a:lnTo>
                  <a:lnTo>
                    <a:pt x="1036" y="328"/>
                  </a:lnTo>
                  <a:lnTo>
                    <a:pt x="491" y="600"/>
                  </a:lnTo>
                  <a:lnTo>
                    <a:pt x="1" y="927"/>
                  </a:lnTo>
                  <a:lnTo>
                    <a:pt x="1" y="1036"/>
                  </a:lnTo>
                  <a:lnTo>
                    <a:pt x="55" y="1036"/>
                  </a:lnTo>
                  <a:lnTo>
                    <a:pt x="1200" y="818"/>
                  </a:lnTo>
                  <a:lnTo>
                    <a:pt x="2344" y="600"/>
                  </a:lnTo>
                  <a:lnTo>
                    <a:pt x="3488" y="491"/>
                  </a:lnTo>
                  <a:lnTo>
                    <a:pt x="4632" y="437"/>
                  </a:lnTo>
                  <a:lnTo>
                    <a:pt x="4687" y="382"/>
                  </a:lnTo>
                  <a:lnTo>
                    <a:pt x="4741" y="328"/>
                  </a:lnTo>
                  <a:lnTo>
                    <a:pt x="4687" y="273"/>
                  </a:lnTo>
                  <a:lnTo>
                    <a:pt x="4687" y="219"/>
                  </a:lnTo>
                  <a:lnTo>
                    <a:pt x="4088" y="11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1"/>
            <p:cNvSpPr/>
            <p:nvPr/>
          </p:nvSpPr>
          <p:spPr>
            <a:xfrm>
              <a:off x="2394629" y="4168899"/>
              <a:ext cx="120256" cy="92425"/>
            </a:xfrm>
            <a:custGeom>
              <a:avLst/>
              <a:gdLst/>
              <a:ahLst/>
              <a:cxnLst/>
              <a:rect l="l" t="t" r="r" b="b"/>
              <a:pathLst>
                <a:path w="5232" h="4197" extrusionOk="0">
                  <a:moveTo>
                    <a:pt x="4033" y="491"/>
                  </a:moveTo>
                  <a:lnTo>
                    <a:pt x="4360" y="546"/>
                  </a:lnTo>
                  <a:lnTo>
                    <a:pt x="4469" y="600"/>
                  </a:lnTo>
                  <a:lnTo>
                    <a:pt x="4578" y="709"/>
                  </a:lnTo>
                  <a:lnTo>
                    <a:pt x="4687" y="818"/>
                  </a:lnTo>
                  <a:lnTo>
                    <a:pt x="4742" y="1036"/>
                  </a:lnTo>
                  <a:lnTo>
                    <a:pt x="4742" y="1254"/>
                  </a:lnTo>
                  <a:lnTo>
                    <a:pt x="4687" y="1581"/>
                  </a:lnTo>
                  <a:lnTo>
                    <a:pt x="4524" y="1908"/>
                  </a:lnTo>
                  <a:lnTo>
                    <a:pt x="4306" y="2181"/>
                  </a:lnTo>
                  <a:lnTo>
                    <a:pt x="3979" y="2398"/>
                  </a:lnTo>
                  <a:lnTo>
                    <a:pt x="3597" y="2616"/>
                  </a:lnTo>
                  <a:lnTo>
                    <a:pt x="2834" y="2943"/>
                  </a:lnTo>
                  <a:lnTo>
                    <a:pt x="2126" y="3216"/>
                  </a:lnTo>
                  <a:lnTo>
                    <a:pt x="1200" y="3488"/>
                  </a:lnTo>
                  <a:lnTo>
                    <a:pt x="219" y="3815"/>
                  </a:lnTo>
                  <a:lnTo>
                    <a:pt x="219" y="3815"/>
                  </a:lnTo>
                  <a:lnTo>
                    <a:pt x="982" y="2780"/>
                  </a:lnTo>
                  <a:lnTo>
                    <a:pt x="1363" y="2290"/>
                  </a:lnTo>
                  <a:lnTo>
                    <a:pt x="1799" y="1854"/>
                  </a:lnTo>
                  <a:lnTo>
                    <a:pt x="2235" y="1418"/>
                  </a:lnTo>
                  <a:lnTo>
                    <a:pt x="2671" y="982"/>
                  </a:lnTo>
                  <a:lnTo>
                    <a:pt x="2943" y="818"/>
                  </a:lnTo>
                  <a:lnTo>
                    <a:pt x="3270" y="655"/>
                  </a:lnTo>
                  <a:lnTo>
                    <a:pt x="3652" y="546"/>
                  </a:lnTo>
                  <a:lnTo>
                    <a:pt x="4033" y="491"/>
                  </a:lnTo>
                  <a:close/>
                  <a:moveTo>
                    <a:pt x="3924" y="1"/>
                  </a:moveTo>
                  <a:lnTo>
                    <a:pt x="3543" y="55"/>
                  </a:lnTo>
                  <a:lnTo>
                    <a:pt x="3216" y="164"/>
                  </a:lnTo>
                  <a:lnTo>
                    <a:pt x="2943" y="328"/>
                  </a:lnTo>
                  <a:lnTo>
                    <a:pt x="2671" y="491"/>
                  </a:lnTo>
                  <a:lnTo>
                    <a:pt x="2235" y="818"/>
                  </a:lnTo>
                  <a:lnTo>
                    <a:pt x="1854" y="1200"/>
                  </a:lnTo>
                  <a:lnTo>
                    <a:pt x="1472" y="1581"/>
                  </a:lnTo>
                  <a:lnTo>
                    <a:pt x="1091" y="2017"/>
                  </a:lnTo>
                  <a:lnTo>
                    <a:pt x="818" y="2453"/>
                  </a:lnTo>
                  <a:lnTo>
                    <a:pt x="491" y="2943"/>
                  </a:lnTo>
                  <a:lnTo>
                    <a:pt x="219" y="3434"/>
                  </a:lnTo>
                  <a:lnTo>
                    <a:pt x="1" y="3924"/>
                  </a:lnTo>
                  <a:lnTo>
                    <a:pt x="1" y="3979"/>
                  </a:lnTo>
                  <a:lnTo>
                    <a:pt x="55" y="3979"/>
                  </a:lnTo>
                  <a:lnTo>
                    <a:pt x="110" y="4142"/>
                  </a:lnTo>
                  <a:lnTo>
                    <a:pt x="164" y="4197"/>
                  </a:lnTo>
                  <a:lnTo>
                    <a:pt x="273" y="4197"/>
                  </a:lnTo>
                  <a:lnTo>
                    <a:pt x="1254" y="3924"/>
                  </a:lnTo>
                  <a:lnTo>
                    <a:pt x="2289" y="3652"/>
                  </a:lnTo>
                  <a:lnTo>
                    <a:pt x="3270" y="3270"/>
                  </a:lnTo>
                  <a:lnTo>
                    <a:pt x="3706" y="3052"/>
                  </a:lnTo>
                  <a:lnTo>
                    <a:pt x="4197" y="2780"/>
                  </a:lnTo>
                  <a:lnTo>
                    <a:pt x="4415" y="2616"/>
                  </a:lnTo>
                  <a:lnTo>
                    <a:pt x="4687" y="2398"/>
                  </a:lnTo>
                  <a:lnTo>
                    <a:pt x="4905" y="2126"/>
                  </a:lnTo>
                  <a:lnTo>
                    <a:pt x="5068" y="1854"/>
                  </a:lnTo>
                  <a:lnTo>
                    <a:pt x="5177" y="1527"/>
                  </a:lnTo>
                  <a:lnTo>
                    <a:pt x="5232" y="1254"/>
                  </a:lnTo>
                  <a:lnTo>
                    <a:pt x="5177" y="927"/>
                  </a:lnTo>
                  <a:lnTo>
                    <a:pt x="5014" y="600"/>
                  </a:lnTo>
                  <a:lnTo>
                    <a:pt x="4796" y="328"/>
                  </a:lnTo>
                  <a:lnTo>
                    <a:pt x="4524" y="110"/>
                  </a:lnTo>
                  <a:lnTo>
                    <a:pt x="4251" y="55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1"/>
            <p:cNvSpPr/>
            <p:nvPr/>
          </p:nvSpPr>
          <p:spPr>
            <a:xfrm>
              <a:off x="2278165" y="4177312"/>
              <a:ext cx="125267" cy="84013"/>
            </a:xfrm>
            <a:custGeom>
              <a:avLst/>
              <a:gdLst/>
              <a:ahLst/>
              <a:cxnLst/>
              <a:rect l="l" t="t" r="r" b="b"/>
              <a:pathLst>
                <a:path w="5450" h="3815" extrusionOk="0">
                  <a:moveTo>
                    <a:pt x="1144" y="491"/>
                  </a:moveTo>
                  <a:lnTo>
                    <a:pt x="1526" y="545"/>
                  </a:lnTo>
                  <a:lnTo>
                    <a:pt x="1907" y="654"/>
                  </a:lnTo>
                  <a:lnTo>
                    <a:pt x="2234" y="763"/>
                  </a:lnTo>
                  <a:lnTo>
                    <a:pt x="2507" y="872"/>
                  </a:lnTo>
                  <a:lnTo>
                    <a:pt x="2997" y="1254"/>
                  </a:lnTo>
                  <a:lnTo>
                    <a:pt x="3433" y="1635"/>
                  </a:lnTo>
                  <a:lnTo>
                    <a:pt x="4359" y="2507"/>
                  </a:lnTo>
                  <a:lnTo>
                    <a:pt x="5231" y="3379"/>
                  </a:lnTo>
                  <a:lnTo>
                    <a:pt x="4250" y="3161"/>
                  </a:lnTo>
                  <a:lnTo>
                    <a:pt x="3270" y="2997"/>
                  </a:lnTo>
                  <a:lnTo>
                    <a:pt x="2561" y="2834"/>
                  </a:lnTo>
                  <a:lnTo>
                    <a:pt x="1744" y="2616"/>
                  </a:lnTo>
                  <a:lnTo>
                    <a:pt x="1362" y="2452"/>
                  </a:lnTo>
                  <a:lnTo>
                    <a:pt x="1036" y="2234"/>
                  </a:lnTo>
                  <a:lnTo>
                    <a:pt x="763" y="1962"/>
                  </a:lnTo>
                  <a:lnTo>
                    <a:pt x="600" y="1635"/>
                  </a:lnTo>
                  <a:lnTo>
                    <a:pt x="491" y="1363"/>
                  </a:lnTo>
                  <a:lnTo>
                    <a:pt x="491" y="1145"/>
                  </a:lnTo>
                  <a:lnTo>
                    <a:pt x="491" y="927"/>
                  </a:lnTo>
                  <a:lnTo>
                    <a:pt x="545" y="763"/>
                  </a:lnTo>
                  <a:lnTo>
                    <a:pt x="654" y="654"/>
                  </a:lnTo>
                  <a:lnTo>
                    <a:pt x="818" y="600"/>
                  </a:lnTo>
                  <a:lnTo>
                    <a:pt x="1144" y="491"/>
                  </a:lnTo>
                  <a:close/>
                  <a:moveTo>
                    <a:pt x="1199" y="0"/>
                  </a:moveTo>
                  <a:lnTo>
                    <a:pt x="872" y="55"/>
                  </a:lnTo>
                  <a:lnTo>
                    <a:pt x="600" y="218"/>
                  </a:lnTo>
                  <a:lnTo>
                    <a:pt x="327" y="436"/>
                  </a:lnTo>
                  <a:lnTo>
                    <a:pt x="109" y="709"/>
                  </a:lnTo>
                  <a:lnTo>
                    <a:pt x="0" y="1090"/>
                  </a:lnTo>
                  <a:lnTo>
                    <a:pt x="0" y="1417"/>
                  </a:lnTo>
                  <a:lnTo>
                    <a:pt x="55" y="1690"/>
                  </a:lnTo>
                  <a:lnTo>
                    <a:pt x="218" y="1962"/>
                  </a:lnTo>
                  <a:lnTo>
                    <a:pt x="436" y="2234"/>
                  </a:lnTo>
                  <a:lnTo>
                    <a:pt x="654" y="2452"/>
                  </a:lnTo>
                  <a:lnTo>
                    <a:pt x="927" y="2670"/>
                  </a:lnTo>
                  <a:lnTo>
                    <a:pt x="1199" y="2834"/>
                  </a:lnTo>
                  <a:lnTo>
                    <a:pt x="1689" y="3052"/>
                  </a:lnTo>
                  <a:lnTo>
                    <a:pt x="2180" y="3215"/>
                  </a:lnTo>
                  <a:lnTo>
                    <a:pt x="3161" y="3433"/>
                  </a:lnTo>
                  <a:lnTo>
                    <a:pt x="5231" y="3815"/>
                  </a:lnTo>
                  <a:lnTo>
                    <a:pt x="5340" y="3760"/>
                  </a:lnTo>
                  <a:lnTo>
                    <a:pt x="5395" y="3706"/>
                  </a:lnTo>
                  <a:lnTo>
                    <a:pt x="5449" y="3651"/>
                  </a:lnTo>
                  <a:lnTo>
                    <a:pt x="5449" y="3542"/>
                  </a:lnTo>
                  <a:lnTo>
                    <a:pt x="5449" y="3488"/>
                  </a:lnTo>
                  <a:lnTo>
                    <a:pt x="5177" y="2997"/>
                  </a:lnTo>
                  <a:lnTo>
                    <a:pt x="4850" y="2561"/>
                  </a:lnTo>
                  <a:lnTo>
                    <a:pt x="4523" y="2125"/>
                  </a:lnTo>
                  <a:lnTo>
                    <a:pt x="4196" y="1744"/>
                  </a:lnTo>
                  <a:lnTo>
                    <a:pt x="3760" y="1363"/>
                  </a:lnTo>
                  <a:lnTo>
                    <a:pt x="3379" y="981"/>
                  </a:lnTo>
                  <a:lnTo>
                    <a:pt x="2943" y="654"/>
                  </a:lnTo>
                  <a:lnTo>
                    <a:pt x="2507" y="382"/>
                  </a:lnTo>
                  <a:lnTo>
                    <a:pt x="2180" y="218"/>
                  </a:lnTo>
                  <a:lnTo>
                    <a:pt x="1853" y="109"/>
                  </a:lnTo>
                  <a:lnTo>
                    <a:pt x="1526" y="55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1"/>
            <p:cNvSpPr/>
            <p:nvPr/>
          </p:nvSpPr>
          <p:spPr>
            <a:xfrm>
              <a:off x="2087782" y="2419336"/>
              <a:ext cx="770290" cy="1669206"/>
            </a:xfrm>
            <a:custGeom>
              <a:avLst/>
              <a:gdLst/>
              <a:ahLst/>
              <a:cxnLst/>
              <a:rect l="l" t="t" r="r" b="b"/>
              <a:pathLst>
                <a:path w="33513" h="75798" extrusionOk="0">
                  <a:moveTo>
                    <a:pt x="13078" y="1"/>
                  </a:moveTo>
                  <a:lnTo>
                    <a:pt x="12915" y="164"/>
                  </a:lnTo>
                  <a:lnTo>
                    <a:pt x="12533" y="655"/>
                  </a:lnTo>
                  <a:lnTo>
                    <a:pt x="11989" y="1526"/>
                  </a:lnTo>
                  <a:lnTo>
                    <a:pt x="11662" y="2071"/>
                  </a:lnTo>
                  <a:lnTo>
                    <a:pt x="11389" y="2725"/>
                  </a:lnTo>
                  <a:lnTo>
                    <a:pt x="11117" y="3488"/>
                  </a:lnTo>
                  <a:lnTo>
                    <a:pt x="10844" y="4305"/>
                  </a:lnTo>
                  <a:lnTo>
                    <a:pt x="10626" y="5232"/>
                  </a:lnTo>
                  <a:lnTo>
                    <a:pt x="10408" y="6213"/>
                  </a:lnTo>
                  <a:lnTo>
                    <a:pt x="10299" y="7357"/>
                  </a:lnTo>
                  <a:lnTo>
                    <a:pt x="10245" y="8556"/>
                  </a:lnTo>
                  <a:lnTo>
                    <a:pt x="10299" y="9863"/>
                  </a:lnTo>
                  <a:lnTo>
                    <a:pt x="10463" y="11226"/>
                  </a:lnTo>
                  <a:lnTo>
                    <a:pt x="10299" y="12642"/>
                  </a:lnTo>
                  <a:lnTo>
                    <a:pt x="9918" y="15966"/>
                  </a:lnTo>
                  <a:lnTo>
                    <a:pt x="8610" y="25884"/>
                  </a:lnTo>
                  <a:lnTo>
                    <a:pt x="7248" y="36019"/>
                  </a:lnTo>
                  <a:lnTo>
                    <a:pt x="6485" y="41196"/>
                  </a:lnTo>
                  <a:lnTo>
                    <a:pt x="2780" y="60376"/>
                  </a:lnTo>
                  <a:lnTo>
                    <a:pt x="1" y="74544"/>
                  </a:lnTo>
                  <a:lnTo>
                    <a:pt x="17492" y="75797"/>
                  </a:lnTo>
                  <a:lnTo>
                    <a:pt x="18201" y="71492"/>
                  </a:lnTo>
                  <a:lnTo>
                    <a:pt x="19835" y="61684"/>
                  </a:lnTo>
                  <a:lnTo>
                    <a:pt x="20762" y="56235"/>
                  </a:lnTo>
                  <a:lnTo>
                    <a:pt x="21688" y="51113"/>
                  </a:lnTo>
                  <a:lnTo>
                    <a:pt x="22451" y="47080"/>
                  </a:lnTo>
                  <a:lnTo>
                    <a:pt x="22778" y="45555"/>
                  </a:lnTo>
                  <a:lnTo>
                    <a:pt x="23050" y="44574"/>
                  </a:lnTo>
                  <a:lnTo>
                    <a:pt x="23268" y="43593"/>
                  </a:lnTo>
                  <a:lnTo>
                    <a:pt x="23541" y="42013"/>
                  </a:lnTo>
                  <a:lnTo>
                    <a:pt x="24140" y="37545"/>
                  </a:lnTo>
                  <a:lnTo>
                    <a:pt x="24903" y="31823"/>
                  </a:lnTo>
                  <a:lnTo>
                    <a:pt x="25611" y="25611"/>
                  </a:lnTo>
                  <a:lnTo>
                    <a:pt x="26865" y="14332"/>
                  </a:lnTo>
                  <a:lnTo>
                    <a:pt x="27409" y="9319"/>
                  </a:lnTo>
                  <a:lnTo>
                    <a:pt x="28227" y="8828"/>
                  </a:lnTo>
                  <a:lnTo>
                    <a:pt x="29153" y="8338"/>
                  </a:lnTo>
                  <a:lnTo>
                    <a:pt x="30025" y="7793"/>
                  </a:lnTo>
                  <a:lnTo>
                    <a:pt x="30352" y="7520"/>
                  </a:lnTo>
                  <a:lnTo>
                    <a:pt x="30624" y="7248"/>
                  </a:lnTo>
                  <a:lnTo>
                    <a:pt x="31060" y="6648"/>
                  </a:lnTo>
                  <a:lnTo>
                    <a:pt x="31442" y="6049"/>
                  </a:lnTo>
                  <a:lnTo>
                    <a:pt x="31769" y="5450"/>
                  </a:lnTo>
                  <a:lnTo>
                    <a:pt x="32096" y="4850"/>
                  </a:lnTo>
                  <a:lnTo>
                    <a:pt x="32586" y="3597"/>
                  </a:lnTo>
                  <a:lnTo>
                    <a:pt x="32968" y="2453"/>
                  </a:lnTo>
                  <a:lnTo>
                    <a:pt x="33240" y="1472"/>
                  </a:lnTo>
                  <a:lnTo>
                    <a:pt x="33403" y="709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1"/>
            <p:cNvSpPr/>
            <p:nvPr/>
          </p:nvSpPr>
          <p:spPr>
            <a:xfrm>
              <a:off x="2410925" y="2427749"/>
              <a:ext cx="139035" cy="104405"/>
            </a:xfrm>
            <a:custGeom>
              <a:avLst/>
              <a:gdLst/>
              <a:ahLst/>
              <a:cxnLst/>
              <a:rect l="l" t="t" r="r" b="b"/>
              <a:pathLst>
                <a:path w="6049" h="4741" extrusionOk="0">
                  <a:moveTo>
                    <a:pt x="5994" y="0"/>
                  </a:moveTo>
                  <a:lnTo>
                    <a:pt x="5940" y="55"/>
                  </a:lnTo>
                  <a:lnTo>
                    <a:pt x="5776" y="490"/>
                  </a:lnTo>
                  <a:lnTo>
                    <a:pt x="5613" y="926"/>
                  </a:lnTo>
                  <a:lnTo>
                    <a:pt x="5395" y="1362"/>
                  </a:lnTo>
                  <a:lnTo>
                    <a:pt x="5177" y="1744"/>
                  </a:lnTo>
                  <a:lnTo>
                    <a:pt x="4904" y="2125"/>
                  </a:lnTo>
                  <a:lnTo>
                    <a:pt x="4577" y="2452"/>
                  </a:lnTo>
                  <a:lnTo>
                    <a:pt x="4250" y="2779"/>
                  </a:lnTo>
                  <a:lnTo>
                    <a:pt x="3869" y="3052"/>
                  </a:lnTo>
                  <a:lnTo>
                    <a:pt x="3488" y="3378"/>
                  </a:lnTo>
                  <a:lnTo>
                    <a:pt x="3052" y="3596"/>
                  </a:lnTo>
                  <a:lnTo>
                    <a:pt x="2561" y="3814"/>
                  </a:lnTo>
                  <a:lnTo>
                    <a:pt x="2125" y="3978"/>
                  </a:lnTo>
                  <a:lnTo>
                    <a:pt x="1635" y="4141"/>
                  </a:lnTo>
                  <a:lnTo>
                    <a:pt x="1145" y="4250"/>
                  </a:lnTo>
                  <a:lnTo>
                    <a:pt x="654" y="4359"/>
                  </a:lnTo>
                  <a:lnTo>
                    <a:pt x="164" y="4359"/>
                  </a:lnTo>
                  <a:lnTo>
                    <a:pt x="109" y="4414"/>
                  </a:lnTo>
                  <a:lnTo>
                    <a:pt x="55" y="4414"/>
                  </a:lnTo>
                  <a:lnTo>
                    <a:pt x="0" y="4577"/>
                  </a:lnTo>
                  <a:lnTo>
                    <a:pt x="55" y="4686"/>
                  </a:lnTo>
                  <a:lnTo>
                    <a:pt x="109" y="4741"/>
                  </a:lnTo>
                  <a:lnTo>
                    <a:pt x="709" y="4741"/>
                  </a:lnTo>
                  <a:lnTo>
                    <a:pt x="1199" y="4686"/>
                  </a:lnTo>
                  <a:lnTo>
                    <a:pt x="1689" y="4577"/>
                  </a:lnTo>
                  <a:lnTo>
                    <a:pt x="2180" y="4414"/>
                  </a:lnTo>
                  <a:lnTo>
                    <a:pt x="2670" y="4250"/>
                  </a:lnTo>
                  <a:lnTo>
                    <a:pt x="3106" y="4032"/>
                  </a:lnTo>
                  <a:lnTo>
                    <a:pt x="3542" y="3760"/>
                  </a:lnTo>
                  <a:lnTo>
                    <a:pt x="3978" y="3487"/>
                  </a:lnTo>
                  <a:lnTo>
                    <a:pt x="4359" y="3161"/>
                  </a:lnTo>
                  <a:lnTo>
                    <a:pt x="4741" y="2834"/>
                  </a:lnTo>
                  <a:lnTo>
                    <a:pt x="5068" y="2452"/>
                  </a:lnTo>
                  <a:lnTo>
                    <a:pt x="5340" y="2016"/>
                  </a:lnTo>
                  <a:lnTo>
                    <a:pt x="5613" y="1580"/>
                  </a:lnTo>
                  <a:lnTo>
                    <a:pt x="5776" y="1090"/>
                  </a:lnTo>
                  <a:lnTo>
                    <a:pt x="5940" y="599"/>
                  </a:lnTo>
                  <a:lnTo>
                    <a:pt x="6049" y="109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1"/>
            <p:cNvSpPr/>
            <p:nvPr/>
          </p:nvSpPr>
          <p:spPr>
            <a:xfrm>
              <a:off x="2672676" y="2576528"/>
              <a:ext cx="127773" cy="76834"/>
            </a:xfrm>
            <a:custGeom>
              <a:avLst/>
              <a:gdLst/>
              <a:ahLst/>
              <a:cxnLst/>
              <a:rect l="l" t="t" r="r" b="b"/>
              <a:pathLst>
                <a:path w="5559" h="3489" extrusionOk="0">
                  <a:moveTo>
                    <a:pt x="5504" y="1"/>
                  </a:moveTo>
                  <a:lnTo>
                    <a:pt x="4796" y="328"/>
                  </a:lnTo>
                  <a:lnTo>
                    <a:pt x="4033" y="709"/>
                  </a:lnTo>
                  <a:lnTo>
                    <a:pt x="3379" y="1091"/>
                  </a:lnTo>
                  <a:lnTo>
                    <a:pt x="2671" y="1527"/>
                  </a:lnTo>
                  <a:lnTo>
                    <a:pt x="2017" y="1963"/>
                  </a:lnTo>
                  <a:lnTo>
                    <a:pt x="1309" y="2453"/>
                  </a:lnTo>
                  <a:lnTo>
                    <a:pt x="1" y="3434"/>
                  </a:lnTo>
                  <a:lnTo>
                    <a:pt x="1" y="3488"/>
                  </a:lnTo>
                  <a:lnTo>
                    <a:pt x="1472" y="2725"/>
                  </a:lnTo>
                  <a:lnTo>
                    <a:pt x="2889" y="1908"/>
                  </a:lnTo>
                  <a:lnTo>
                    <a:pt x="3597" y="1472"/>
                  </a:lnTo>
                  <a:lnTo>
                    <a:pt x="4251" y="1036"/>
                  </a:lnTo>
                  <a:lnTo>
                    <a:pt x="4905" y="546"/>
                  </a:lnTo>
                  <a:lnTo>
                    <a:pt x="5559" y="55"/>
                  </a:lnTo>
                  <a:lnTo>
                    <a:pt x="5559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1"/>
            <p:cNvSpPr/>
            <p:nvPr/>
          </p:nvSpPr>
          <p:spPr>
            <a:xfrm>
              <a:off x="2726529" y="2448141"/>
              <a:ext cx="82699" cy="171616"/>
            </a:xfrm>
            <a:custGeom>
              <a:avLst/>
              <a:gdLst/>
              <a:ahLst/>
              <a:cxnLst/>
              <a:rect l="l" t="t" r="r" b="b"/>
              <a:pathLst>
                <a:path w="3598" h="7793" extrusionOk="0">
                  <a:moveTo>
                    <a:pt x="3543" y="0"/>
                  </a:moveTo>
                  <a:lnTo>
                    <a:pt x="3052" y="1908"/>
                  </a:lnTo>
                  <a:lnTo>
                    <a:pt x="2834" y="2834"/>
                  </a:lnTo>
                  <a:lnTo>
                    <a:pt x="2616" y="3706"/>
                  </a:lnTo>
                  <a:lnTo>
                    <a:pt x="2453" y="4142"/>
                  </a:lnTo>
                  <a:lnTo>
                    <a:pt x="2235" y="4523"/>
                  </a:lnTo>
                  <a:lnTo>
                    <a:pt x="2017" y="4850"/>
                  </a:lnTo>
                  <a:lnTo>
                    <a:pt x="1690" y="5177"/>
                  </a:lnTo>
                  <a:lnTo>
                    <a:pt x="927" y="5776"/>
                  </a:lnTo>
                  <a:lnTo>
                    <a:pt x="546" y="6049"/>
                  </a:lnTo>
                  <a:lnTo>
                    <a:pt x="600" y="5776"/>
                  </a:lnTo>
                  <a:lnTo>
                    <a:pt x="764" y="5068"/>
                  </a:lnTo>
                  <a:lnTo>
                    <a:pt x="1091" y="3433"/>
                  </a:lnTo>
                  <a:lnTo>
                    <a:pt x="1418" y="1853"/>
                  </a:lnTo>
                  <a:lnTo>
                    <a:pt x="1745" y="273"/>
                  </a:lnTo>
                  <a:lnTo>
                    <a:pt x="1690" y="273"/>
                  </a:lnTo>
                  <a:lnTo>
                    <a:pt x="1200" y="1799"/>
                  </a:lnTo>
                  <a:lnTo>
                    <a:pt x="764" y="3379"/>
                  </a:lnTo>
                  <a:lnTo>
                    <a:pt x="382" y="5123"/>
                  </a:lnTo>
                  <a:lnTo>
                    <a:pt x="110" y="6648"/>
                  </a:lnTo>
                  <a:lnTo>
                    <a:pt x="1" y="7193"/>
                  </a:lnTo>
                  <a:lnTo>
                    <a:pt x="1" y="7466"/>
                  </a:lnTo>
                  <a:lnTo>
                    <a:pt x="1" y="7738"/>
                  </a:lnTo>
                  <a:lnTo>
                    <a:pt x="55" y="7793"/>
                  </a:lnTo>
                  <a:lnTo>
                    <a:pt x="55" y="7738"/>
                  </a:lnTo>
                  <a:lnTo>
                    <a:pt x="219" y="7466"/>
                  </a:lnTo>
                  <a:lnTo>
                    <a:pt x="273" y="7193"/>
                  </a:lnTo>
                  <a:lnTo>
                    <a:pt x="382" y="6648"/>
                  </a:lnTo>
                  <a:lnTo>
                    <a:pt x="437" y="6485"/>
                  </a:lnTo>
                  <a:lnTo>
                    <a:pt x="818" y="6212"/>
                  </a:lnTo>
                  <a:lnTo>
                    <a:pt x="1200" y="5940"/>
                  </a:lnTo>
                  <a:lnTo>
                    <a:pt x="1963" y="5449"/>
                  </a:lnTo>
                  <a:lnTo>
                    <a:pt x="2235" y="5123"/>
                  </a:lnTo>
                  <a:lnTo>
                    <a:pt x="2507" y="4796"/>
                  </a:lnTo>
                  <a:lnTo>
                    <a:pt x="2725" y="4414"/>
                  </a:lnTo>
                  <a:lnTo>
                    <a:pt x="2889" y="4033"/>
                  </a:lnTo>
                  <a:lnTo>
                    <a:pt x="3107" y="3106"/>
                  </a:lnTo>
                  <a:lnTo>
                    <a:pt x="3270" y="2180"/>
                  </a:lnTo>
                  <a:lnTo>
                    <a:pt x="3597" y="55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1"/>
            <p:cNvSpPr/>
            <p:nvPr/>
          </p:nvSpPr>
          <p:spPr>
            <a:xfrm>
              <a:off x="2125362" y="3992505"/>
              <a:ext cx="345691" cy="28826"/>
            </a:xfrm>
            <a:custGeom>
              <a:avLst/>
              <a:gdLst/>
              <a:ahLst/>
              <a:cxnLst/>
              <a:rect l="l" t="t" r="r" b="b"/>
              <a:pathLst>
                <a:path w="15040" h="1309" extrusionOk="0">
                  <a:moveTo>
                    <a:pt x="273" y="1"/>
                  </a:moveTo>
                  <a:lnTo>
                    <a:pt x="55" y="55"/>
                  </a:lnTo>
                  <a:lnTo>
                    <a:pt x="0" y="55"/>
                  </a:lnTo>
                  <a:lnTo>
                    <a:pt x="273" y="110"/>
                  </a:lnTo>
                  <a:lnTo>
                    <a:pt x="2725" y="437"/>
                  </a:lnTo>
                  <a:lnTo>
                    <a:pt x="5231" y="709"/>
                  </a:lnTo>
                  <a:lnTo>
                    <a:pt x="7684" y="927"/>
                  </a:lnTo>
                  <a:lnTo>
                    <a:pt x="9918" y="1091"/>
                  </a:lnTo>
                  <a:lnTo>
                    <a:pt x="13460" y="1254"/>
                  </a:lnTo>
                  <a:lnTo>
                    <a:pt x="14985" y="1309"/>
                  </a:lnTo>
                  <a:lnTo>
                    <a:pt x="15040" y="1309"/>
                  </a:lnTo>
                  <a:lnTo>
                    <a:pt x="14985" y="1254"/>
                  </a:lnTo>
                  <a:lnTo>
                    <a:pt x="9591" y="709"/>
                  </a:lnTo>
                  <a:lnTo>
                    <a:pt x="5013" y="328"/>
                  </a:lnTo>
                  <a:lnTo>
                    <a:pt x="1744" y="110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1"/>
            <p:cNvSpPr/>
            <p:nvPr/>
          </p:nvSpPr>
          <p:spPr>
            <a:xfrm>
              <a:off x="2334524" y="1821754"/>
              <a:ext cx="546096" cy="670805"/>
            </a:xfrm>
            <a:custGeom>
              <a:avLst/>
              <a:gdLst/>
              <a:ahLst/>
              <a:cxnLst/>
              <a:rect l="l" t="t" r="r" b="b"/>
              <a:pathLst>
                <a:path w="23759" h="30461" extrusionOk="0">
                  <a:moveTo>
                    <a:pt x="13078" y="0"/>
                  </a:moveTo>
                  <a:lnTo>
                    <a:pt x="12588" y="109"/>
                  </a:lnTo>
                  <a:lnTo>
                    <a:pt x="12097" y="273"/>
                  </a:lnTo>
                  <a:lnTo>
                    <a:pt x="11552" y="491"/>
                  </a:lnTo>
                  <a:lnTo>
                    <a:pt x="11062" y="763"/>
                  </a:lnTo>
                  <a:lnTo>
                    <a:pt x="10571" y="1090"/>
                  </a:lnTo>
                  <a:lnTo>
                    <a:pt x="10081" y="1526"/>
                  </a:lnTo>
                  <a:lnTo>
                    <a:pt x="9591" y="2016"/>
                  </a:lnTo>
                  <a:lnTo>
                    <a:pt x="9100" y="2561"/>
                  </a:lnTo>
                  <a:lnTo>
                    <a:pt x="8610" y="3215"/>
                  </a:lnTo>
                  <a:lnTo>
                    <a:pt x="8119" y="3978"/>
                  </a:lnTo>
                  <a:lnTo>
                    <a:pt x="7683" y="4795"/>
                  </a:lnTo>
                  <a:lnTo>
                    <a:pt x="7193" y="5667"/>
                  </a:lnTo>
                  <a:lnTo>
                    <a:pt x="6757" y="6648"/>
                  </a:lnTo>
                  <a:lnTo>
                    <a:pt x="5885" y="8719"/>
                  </a:lnTo>
                  <a:lnTo>
                    <a:pt x="5013" y="10898"/>
                  </a:lnTo>
                  <a:lnTo>
                    <a:pt x="4251" y="13242"/>
                  </a:lnTo>
                  <a:lnTo>
                    <a:pt x="3488" y="15639"/>
                  </a:lnTo>
                  <a:lnTo>
                    <a:pt x="2834" y="17982"/>
                  </a:lnTo>
                  <a:lnTo>
                    <a:pt x="2180" y="20325"/>
                  </a:lnTo>
                  <a:lnTo>
                    <a:pt x="1635" y="22505"/>
                  </a:lnTo>
                  <a:lnTo>
                    <a:pt x="763" y="26265"/>
                  </a:lnTo>
                  <a:lnTo>
                    <a:pt x="164" y="28880"/>
                  </a:lnTo>
                  <a:lnTo>
                    <a:pt x="0" y="29861"/>
                  </a:lnTo>
                  <a:lnTo>
                    <a:pt x="2343" y="30025"/>
                  </a:lnTo>
                  <a:lnTo>
                    <a:pt x="5667" y="30134"/>
                  </a:lnTo>
                  <a:lnTo>
                    <a:pt x="13623" y="30352"/>
                  </a:lnTo>
                  <a:lnTo>
                    <a:pt x="20707" y="30461"/>
                  </a:lnTo>
                  <a:lnTo>
                    <a:pt x="23758" y="30461"/>
                  </a:lnTo>
                  <a:lnTo>
                    <a:pt x="22342" y="18473"/>
                  </a:lnTo>
                  <a:lnTo>
                    <a:pt x="22614" y="17982"/>
                  </a:lnTo>
                  <a:lnTo>
                    <a:pt x="22832" y="17437"/>
                  </a:lnTo>
                  <a:lnTo>
                    <a:pt x="23159" y="16674"/>
                  </a:lnTo>
                  <a:lnTo>
                    <a:pt x="23377" y="15857"/>
                  </a:lnTo>
                  <a:lnTo>
                    <a:pt x="23595" y="14931"/>
                  </a:lnTo>
                  <a:lnTo>
                    <a:pt x="23649" y="14440"/>
                  </a:lnTo>
                  <a:lnTo>
                    <a:pt x="23649" y="13950"/>
                  </a:lnTo>
                  <a:lnTo>
                    <a:pt x="23649" y="13459"/>
                  </a:lnTo>
                  <a:lnTo>
                    <a:pt x="23595" y="12969"/>
                  </a:lnTo>
                  <a:lnTo>
                    <a:pt x="23431" y="12370"/>
                  </a:lnTo>
                  <a:lnTo>
                    <a:pt x="23159" y="11661"/>
                  </a:lnTo>
                  <a:lnTo>
                    <a:pt x="22832" y="10844"/>
                  </a:lnTo>
                  <a:lnTo>
                    <a:pt x="22396" y="9972"/>
                  </a:lnTo>
                  <a:lnTo>
                    <a:pt x="21415" y="8174"/>
                  </a:lnTo>
                  <a:lnTo>
                    <a:pt x="20271" y="6321"/>
                  </a:lnTo>
                  <a:lnTo>
                    <a:pt x="19181" y="4578"/>
                  </a:lnTo>
                  <a:lnTo>
                    <a:pt x="18200" y="3106"/>
                  </a:lnTo>
                  <a:lnTo>
                    <a:pt x="17437" y="2071"/>
                  </a:lnTo>
                  <a:lnTo>
                    <a:pt x="17001" y="1526"/>
                  </a:lnTo>
                  <a:lnTo>
                    <a:pt x="16674" y="1199"/>
                  </a:lnTo>
                  <a:lnTo>
                    <a:pt x="16293" y="872"/>
                  </a:lnTo>
                  <a:lnTo>
                    <a:pt x="15857" y="600"/>
                  </a:lnTo>
                  <a:lnTo>
                    <a:pt x="15421" y="382"/>
                  </a:lnTo>
                  <a:lnTo>
                    <a:pt x="14985" y="218"/>
                  </a:lnTo>
                  <a:lnTo>
                    <a:pt x="14549" y="55"/>
                  </a:lnTo>
                  <a:lnTo>
                    <a:pt x="14059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1"/>
            <p:cNvSpPr/>
            <p:nvPr/>
          </p:nvSpPr>
          <p:spPr>
            <a:xfrm>
              <a:off x="2658908" y="2011339"/>
              <a:ext cx="32592" cy="20436"/>
            </a:xfrm>
            <a:custGeom>
              <a:avLst/>
              <a:gdLst/>
              <a:ahLst/>
              <a:cxnLst/>
              <a:rect l="l" t="t" r="r" b="b"/>
              <a:pathLst>
                <a:path w="1418" h="928" extrusionOk="0">
                  <a:moveTo>
                    <a:pt x="0" y="1"/>
                  </a:moveTo>
                  <a:lnTo>
                    <a:pt x="218" y="55"/>
                  </a:lnTo>
                  <a:lnTo>
                    <a:pt x="436" y="110"/>
                  </a:lnTo>
                  <a:lnTo>
                    <a:pt x="600" y="273"/>
                  </a:lnTo>
                  <a:lnTo>
                    <a:pt x="600" y="437"/>
                  </a:lnTo>
                  <a:lnTo>
                    <a:pt x="654" y="600"/>
                  </a:lnTo>
                  <a:lnTo>
                    <a:pt x="709" y="709"/>
                  </a:lnTo>
                  <a:lnTo>
                    <a:pt x="818" y="818"/>
                  </a:lnTo>
                  <a:lnTo>
                    <a:pt x="927" y="873"/>
                  </a:lnTo>
                  <a:lnTo>
                    <a:pt x="1145" y="927"/>
                  </a:lnTo>
                  <a:lnTo>
                    <a:pt x="1417" y="873"/>
                  </a:lnTo>
                  <a:lnTo>
                    <a:pt x="1199" y="818"/>
                  </a:lnTo>
                  <a:lnTo>
                    <a:pt x="1090" y="818"/>
                  </a:lnTo>
                  <a:lnTo>
                    <a:pt x="981" y="764"/>
                  </a:lnTo>
                  <a:lnTo>
                    <a:pt x="872" y="600"/>
                  </a:lnTo>
                  <a:lnTo>
                    <a:pt x="818" y="437"/>
                  </a:lnTo>
                  <a:lnTo>
                    <a:pt x="763" y="273"/>
                  </a:lnTo>
                  <a:lnTo>
                    <a:pt x="709" y="164"/>
                  </a:lnTo>
                  <a:lnTo>
                    <a:pt x="600" y="55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1"/>
            <p:cNvSpPr/>
            <p:nvPr/>
          </p:nvSpPr>
          <p:spPr>
            <a:xfrm>
              <a:off x="2759099" y="2361750"/>
              <a:ext cx="32592" cy="20414"/>
            </a:xfrm>
            <a:custGeom>
              <a:avLst/>
              <a:gdLst/>
              <a:ahLst/>
              <a:cxnLst/>
              <a:rect l="l" t="t" r="r" b="b"/>
              <a:pathLst>
                <a:path w="1418" h="927" extrusionOk="0">
                  <a:moveTo>
                    <a:pt x="219" y="0"/>
                  </a:moveTo>
                  <a:lnTo>
                    <a:pt x="1" y="55"/>
                  </a:lnTo>
                  <a:lnTo>
                    <a:pt x="219" y="55"/>
                  </a:lnTo>
                  <a:lnTo>
                    <a:pt x="437" y="109"/>
                  </a:lnTo>
                  <a:lnTo>
                    <a:pt x="546" y="273"/>
                  </a:lnTo>
                  <a:lnTo>
                    <a:pt x="600" y="436"/>
                  </a:lnTo>
                  <a:lnTo>
                    <a:pt x="655" y="599"/>
                  </a:lnTo>
                  <a:lnTo>
                    <a:pt x="709" y="708"/>
                  </a:lnTo>
                  <a:lnTo>
                    <a:pt x="764" y="817"/>
                  </a:lnTo>
                  <a:lnTo>
                    <a:pt x="927" y="926"/>
                  </a:lnTo>
                  <a:lnTo>
                    <a:pt x="1417" y="926"/>
                  </a:lnTo>
                  <a:lnTo>
                    <a:pt x="1145" y="872"/>
                  </a:lnTo>
                  <a:lnTo>
                    <a:pt x="981" y="817"/>
                  </a:lnTo>
                  <a:lnTo>
                    <a:pt x="818" y="654"/>
                  </a:lnTo>
                  <a:lnTo>
                    <a:pt x="818" y="490"/>
                  </a:lnTo>
                  <a:lnTo>
                    <a:pt x="764" y="327"/>
                  </a:lnTo>
                  <a:lnTo>
                    <a:pt x="709" y="218"/>
                  </a:lnTo>
                  <a:lnTo>
                    <a:pt x="600" y="109"/>
                  </a:lnTo>
                  <a:lnTo>
                    <a:pt x="491" y="55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1"/>
            <p:cNvSpPr/>
            <p:nvPr/>
          </p:nvSpPr>
          <p:spPr>
            <a:xfrm>
              <a:off x="2568739" y="1851748"/>
              <a:ext cx="28823" cy="20414"/>
            </a:xfrm>
            <a:custGeom>
              <a:avLst/>
              <a:gdLst/>
              <a:ahLst/>
              <a:cxnLst/>
              <a:rect l="l" t="t" r="r" b="b"/>
              <a:pathLst>
                <a:path w="1254" h="927" extrusionOk="0">
                  <a:moveTo>
                    <a:pt x="109" y="1"/>
                  </a:moveTo>
                  <a:lnTo>
                    <a:pt x="0" y="55"/>
                  </a:lnTo>
                  <a:lnTo>
                    <a:pt x="109" y="55"/>
                  </a:lnTo>
                  <a:lnTo>
                    <a:pt x="273" y="110"/>
                  </a:lnTo>
                  <a:lnTo>
                    <a:pt x="436" y="273"/>
                  </a:lnTo>
                  <a:lnTo>
                    <a:pt x="490" y="436"/>
                  </a:lnTo>
                  <a:lnTo>
                    <a:pt x="490" y="600"/>
                  </a:lnTo>
                  <a:lnTo>
                    <a:pt x="545" y="709"/>
                  </a:lnTo>
                  <a:lnTo>
                    <a:pt x="654" y="818"/>
                  </a:lnTo>
                  <a:lnTo>
                    <a:pt x="763" y="927"/>
                  </a:lnTo>
                  <a:lnTo>
                    <a:pt x="1035" y="927"/>
                  </a:lnTo>
                  <a:lnTo>
                    <a:pt x="1253" y="872"/>
                  </a:lnTo>
                  <a:lnTo>
                    <a:pt x="1035" y="872"/>
                  </a:lnTo>
                  <a:lnTo>
                    <a:pt x="817" y="763"/>
                  </a:lnTo>
                  <a:lnTo>
                    <a:pt x="708" y="654"/>
                  </a:lnTo>
                  <a:lnTo>
                    <a:pt x="654" y="436"/>
                  </a:lnTo>
                  <a:lnTo>
                    <a:pt x="654" y="328"/>
                  </a:lnTo>
                  <a:lnTo>
                    <a:pt x="545" y="164"/>
                  </a:lnTo>
                  <a:lnTo>
                    <a:pt x="490" y="110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1"/>
            <p:cNvSpPr/>
            <p:nvPr/>
          </p:nvSpPr>
          <p:spPr>
            <a:xfrm>
              <a:off x="2517368" y="2157740"/>
              <a:ext cx="32592" cy="20414"/>
            </a:xfrm>
            <a:custGeom>
              <a:avLst/>
              <a:gdLst/>
              <a:ahLst/>
              <a:cxnLst/>
              <a:rect l="l" t="t" r="r" b="b"/>
              <a:pathLst>
                <a:path w="1418" h="927" extrusionOk="0">
                  <a:moveTo>
                    <a:pt x="219" y="1"/>
                  </a:moveTo>
                  <a:lnTo>
                    <a:pt x="1" y="55"/>
                  </a:lnTo>
                  <a:lnTo>
                    <a:pt x="219" y="55"/>
                  </a:lnTo>
                  <a:lnTo>
                    <a:pt x="437" y="164"/>
                  </a:lnTo>
                  <a:lnTo>
                    <a:pt x="546" y="273"/>
                  </a:lnTo>
                  <a:lnTo>
                    <a:pt x="600" y="437"/>
                  </a:lnTo>
                  <a:lnTo>
                    <a:pt x="655" y="600"/>
                  </a:lnTo>
                  <a:lnTo>
                    <a:pt x="709" y="709"/>
                  </a:lnTo>
                  <a:lnTo>
                    <a:pt x="764" y="818"/>
                  </a:lnTo>
                  <a:lnTo>
                    <a:pt x="927" y="927"/>
                  </a:lnTo>
                  <a:lnTo>
                    <a:pt x="1145" y="927"/>
                  </a:lnTo>
                  <a:lnTo>
                    <a:pt x="1418" y="873"/>
                  </a:lnTo>
                  <a:lnTo>
                    <a:pt x="1145" y="873"/>
                  </a:lnTo>
                  <a:lnTo>
                    <a:pt x="982" y="764"/>
                  </a:lnTo>
                  <a:lnTo>
                    <a:pt x="818" y="655"/>
                  </a:lnTo>
                  <a:lnTo>
                    <a:pt x="818" y="437"/>
                  </a:lnTo>
                  <a:lnTo>
                    <a:pt x="764" y="328"/>
                  </a:lnTo>
                  <a:lnTo>
                    <a:pt x="709" y="164"/>
                  </a:lnTo>
                  <a:lnTo>
                    <a:pt x="600" y="110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1"/>
            <p:cNvSpPr/>
            <p:nvPr/>
          </p:nvSpPr>
          <p:spPr>
            <a:xfrm>
              <a:off x="2727794" y="2475734"/>
              <a:ext cx="20066" cy="15635"/>
            </a:xfrm>
            <a:custGeom>
              <a:avLst/>
              <a:gdLst/>
              <a:ahLst/>
              <a:cxnLst/>
              <a:rect l="l" t="t" r="r" b="b"/>
              <a:pathLst>
                <a:path w="873" h="710" extrusionOk="0">
                  <a:moveTo>
                    <a:pt x="273" y="1"/>
                  </a:moveTo>
                  <a:lnTo>
                    <a:pt x="0" y="55"/>
                  </a:lnTo>
                  <a:lnTo>
                    <a:pt x="273" y="110"/>
                  </a:lnTo>
                  <a:lnTo>
                    <a:pt x="436" y="164"/>
                  </a:lnTo>
                  <a:lnTo>
                    <a:pt x="600" y="328"/>
                  </a:lnTo>
                  <a:lnTo>
                    <a:pt x="654" y="491"/>
                  </a:lnTo>
                  <a:lnTo>
                    <a:pt x="654" y="709"/>
                  </a:lnTo>
                  <a:lnTo>
                    <a:pt x="872" y="709"/>
                  </a:lnTo>
                  <a:lnTo>
                    <a:pt x="818" y="600"/>
                  </a:lnTo>
                  <a:lnTo>
                    <a:pt x="818" y="491"/>
                  </a:lnTo>
                  <a:lnTo>
                    <a:pt x="818" y="328"/>
                  </a:lnTo>
                  <a:lnTo>
                    <a:pt x="709" y="219"/>
                  </a:lnTo>
                  <a:lnTo>
                    <a:pt x="654" y="110"/>
                  </a:lnTo>
                  <a:lnTo>
                    <a:pt x="491" y="55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1"/>
            <p:cNvSpPr/>
            <p:nvPr/>
          </p:nvSpPr>
          <p:spPr>
            <a:xfrm>
              <a:off x="2625097" y="2306541"/>
              <a:ext cx="32569" cy="20414"/>
            </a:xfrm>
            <a:custGeom>
              <a:avLst/>
              <a:gdLst/>
              <a:ahLst/>
              <a:cxnLst/>
              <a:rect l="l" t="t" r="r" b="b"/>
              <a:pathLst>
                <a:path w="1417" h="927" extrusionOk="0">
                  <a:moveTo>
                    <a:pt x="273" y="0"/>
                  </a:moveTo>
                  <a:lnTo>
                    <a:pt x="0" y="55"/>
                  </a:lnTo>
                  <a:lnTo>
                    <a:pt x="273" y="55"/>
                  </a:lnTo>
                  <a:lnTo>
                    <a:pt x="436" y="109"/>
                  </a:lnTo>
                  <a:lnTo>
                    <a:pt x="600" y="273"/>
                  </a:lnTo>
                  <a:lnTo>
                    <a:pt x="654" y="436"/>
                  </a:lnTo>
                  <a:lnTo>
                    <a:pt x="654" y="600"/>
                  </a:lnTo>
                  <a:lnTo>
                    <a:pt x="709" y="709"/>
                  </a:lnTo>
                  <a:lnTo>
                    <a:pt x="818" y="818"/>
                  </a:lnTo>
                  <a:lnTo>
                    <a:pt x="926" y="872"/>
                  </a:lnTo>
                  <a:lnTo>
                    <a:pt x="1199" y="927"/>
                  </a:lnTo>
                  <a:lnTo>
                    <a:pt x="1417" y="872"/>
                  </a:lnTo>
                  <a:lnTo>
                    <a:pt x="1199" y="818"/>
                  </a:lnTo>
                  <a:lnTo>
                    <a:pt x="981" y="763"/>
                  </a:lnTo>
                  <a:lnTo>
                    <a:pt x="872" y="654"/>
                  </a:lnTo>
                  <a:lnTo>
                    <a:pt x="818" y="436"/>
                  </a:lnTo>
                  <a:lnTo>
                    <a:pt x="818" y="327"/>
                  </a:lnTo>
                  <a:lnTo>
                    <a:pt x="763" y="164"/>
                  </a:lnTo>
                  <a:lnTo>
                    <a:pt x="654" y="55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1"/>
            <p:cNvSpPr/>
            <p:nvPr/>
          </p:nvSpPr>
          <p:spPr>
            <a:xfrm>
              <a:off x="2380861" y="2281348"/>
              <a:ext cx="8780" cy="3612"/>
            </a:xfrm>
            <a:custGeom>
              <a:avLst/>
              <a:gdLst/>
              <a:ahLst/>
              <a:cxnLst/>
              <a:rect l="l" t="t" r="r" b="b"/>
              <a:pathLst>
                <a:path w="382" h="164" extrusionOk="0">
                  <a:moveTo>
                    <a:pt x="55" y="0"/>
                  </a:moveTo>
                  <a:lnTo>
                    <a:pt x="0" y="164"/>
                  </a:lnTo>
                  <a:lnTo>
                    <a:pt x="218" y="164"/>
                  </a:lnTo>
                  <a:lnTo>
                    <a:pt x="382" y="109"/>
                  </a:lnTo>
                  <a:lnTo>
                    <a:pt x="164" y="5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1"/>
            <p:cNvSpPr/>
            <p:nvPr/>
          </p:nvSpPr>
          <p:spPr>
            <a:xfrm>
              <a:off x="2430968" y="2337746"/>
              <a:ext cx="32569" cy="20414"/>
            </a:xfrm>
            <a:custGeom>
              <a:avLst/>
              <a:gdLst/>
              <a:ahLst/>
              <a:cxnLst/>
              <a:rect l="l" t="t" r="r" b="b"/>
              <a:pathLst>
                <a:path w="1417" h="927" extrusionOk="0">
                  <a:moveTo>
                    <a:pt x="273" y="0"/>
                  </a:moveTo>
                  <a:lnTo>
                    <a:pt x="0" y="55"/>
                  </a:lnTo>
                  <a:lnTo>
                    <a:pt x="218" y="55"/>
                  </a:lnTo>
                  <a:lnTo>
                    <a:pt x="436" y="109"/>
                  </a:lnTo>
                  <a:lnTo>
                    <a:pt x="545" y="273"/>
                  </a:lnTo>
                  <a:lnTo>
                    <a:pt x="599" y="436"/>
                  </a:lnTo>
                  <a:lnTo>
                    <a:pt x="654" y="600"/>
                  </a:lnTo>
                  <a:lnTo>
                    <a:pt x="708" y="709"/>
                  </a:lnTo>
                  <a:lnTo>
                    <a:pt x="817" y="818"/>
                  </a:lnTo>
                  <a:lnTo>
                    <a:pt x="926" y="927"/>
                  </a:lnTo>
                  <a:lnTo>
                    <a:pt x="1417" y="927"/>
                  </a:lnTo>
                  <a:lnTo>
                    <a:pt x="1199" y="872"/>
                  </a:lnTo>
                  <a:lnTo>
                    <a:pt x="981" y="818"/>
                  </a:lnTo>
                  <a:lnTo>
                    <a:pt x="872" y="654"/>
                  </a:lnTo>
                  <a:lnTo>
                    <a:pt x="817" y="491"/>
                  </a:lnTo>
                  <a:lnTo>
                    <a:pt x="763" y="327"/>
                  </a:lnTo>
                  <a:lnTo>
                    <a:pt x="708" y="218"/>
                  </a:lnTo>
                  <a:lnTo>
                    <a:pt x="599" y="109"/>
                  </a:lnTo>
                  <a:lnTo>
                    <a:pt x="490" y="55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1"/>
            <p:cNvSpPr/>
            <p:nvPr/>
          </p:nvSpPr>
          <p:spPr>
            <a:xfrm>
              <a:off x="2715267" y="2162541"/>
              <a:ext cx="32592" cy="20414"/>
            </a:xfrm>
            <a:custGeom>
              <a:avLst/>
              <a:gdLst/>
              <a:ahLst/>
              <a:cxnLst/>
              <a:rect l="l" t="t" r="r" b="b"/>
              <a:pathLst>
                <a:path w="1418" h="927" extrusionOk="0">
                  <a:moveTo>
                    <a:pt x="0" y="1"/>
                  </a:moveTo>
                  <a:lnTo>
                    <a:pt x="218" y="55"/>
                  </a:lnTo>
                  <a:lnTo>
                    <a:pt x="436" y="110"/>
                  </a:lnTo>
                  <a:lnTo>
                    <a:pt x="545" y="219"/>
                  </a:lnTo>
                  <a:lnTo>
                    <a:pt x="600" y="437"/>
                  </a:lnTo>
                  <a:lnTo>
                    <a:pt x="654" y="546"/>
                  </a:lnTo>
                  <a:lnTo>
                    <a:pt x="709" y="709"/>
                  </a:lnTo>
                  <a:lnTo>
                    <a:pt x="763" y="818"/>
                  </a:lnTo>
                  <a:lnTo>
                    <a:pt x="927" y="872"/>
                  </a:lnTo>
                  <a:lnTo>
                    <a:pt x="1145" y="927"/>
                  </a:lnTo>
                  <a:lnTo>
                    <a:pt x="1417" y="872"/>
                  </a:lnTo>
                  <a:lnTo>
                    <a:pt x="1145" y="818"/>
                  </a:lnTo>
                  <a:lnTo>
                    <a:pt x="981" y="763"/>
                  </a:lnTo>
                  <a:lnTo>
                    <a:pt x="872" y="600"/>
                  </a:lnTo>
                  <a:lnTo>
                    <a:pt x="818" y="437"/>
                  </a:lnTo>
                  <a:lnTo>
                    <a:pt x="763" y="273"/>
                  </a:lnTo>
                  <a:lnTo>
                    <a:pt x="709" y="164"/>
                  </a:lnTo>
                  <a:lnTo>
                    <a:pt x="600" y="55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1"/>
            <p:cNvSpPr/>
            <p:nvPr/>
          </p:nvSpPr>
          <p:spPr>
            <a:xfrm>
              <a:off x="2557453" y="1956153"/>
              <a:ext cx="36339" cy="9624"/>
            </a:xfrm>
            <a:custGeom>
              <a:avLst/>
              <a:gdLst/>
              <a:ahLst/>
              <a:cxnLst/>
              <a:rect l="l" t="t" r="r" b="b"/>
              <a:pathLst>
                <a:path w="1581" h="437" extrusionOk="0">
                  <a:moveTo>
                    <a:pt x="1581" y="0"/>
                  </a:moveTo>
                  <a:lnTo>
                    <a:pt x="1417" y="164"/>
                  </a:lnTo>
                  <a:lnTo>
                    <a:pt x="1199" y="273"/>
                  </a:lnTo>
                  <a:lnTo>
                    <a:pt x="1036" y="273"/>
                  </a:lnTo>
                  <a:lnTo>
                    <a:pt x="872" y="164"/>
                  </a:lnTo>
                  <a:lnTo>
                    <a:pt x="764" y="109"/>
                  </a:lnTo>
                  <a:lnTo>
                    <a:pt x="600" y="55"/>
                  </a:lnTo>
                  <a:lnTo>
                    <a:pt x="328" y="55"/>
                  </a:lnTo>
                  <a:lnTo>
                    <a:pt x="219" y="164"/>
                  </a:lnTo>
                  <a:lnTo>
                    <a:pt x="164" y="218"/>
                  </a:lnTo>
                  <a:lnTo>
                    <a:pt x="1" y="436"/>
                  </a:lnTo>
                  <a:lnTo>
                    <a:pt x="1" y="436"/>
                  </a:lnTo>
                  <a:lnTo>
                    <a:pt x="219" y="273"/>
                  </a:lnTo>
                  <a:lnTo>
                    <a:pt x="382" y="218"/>
                  </a:lnTo>
                  <a:lnTo>
                    <a:pt x="600" y="218"/>
                  </a:lnTo>
                  <a:lnTo>
                    <a:pt x="764" y="327"/>
                  </a:lnTo>
                  <a:lnTo>
                    <a:pt x="872" y="382"/>
                  </a:lnTo>
                  <a:lnTo>
                    <a:pt x="981" y="436"/>
                  </a:lnTo>
                  <a:lnTo>
                    <a:pt x="1145" y="436"/>
                  </a:lnTo>
                  <a:lnTo>
                    <a:pt x="1254" y="382"/>
                  </a:lnTo>
                  <a:lnTo>
                    <a:pt x="1472" y="218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1"/>
            <p:cNvSpPr/>
            <p:nvPr/>
          </p:nvSpPr>
          <p:spPr>
            <a:xfrm>
              <a:off x="2838006" y="2158951"/>
              <a:ext cx="36339" cy="8412"/>
            </a:xfrm>
            <a:custGeom>
              <a:avLst/>
              <a:gdLst/>
              <a:ahLst/>
              <a:cxnLst/>
              <a:rect l="l" t="t" r="r" b="b"/>
              <a:pathLst>
                <a:path w="1581" h="382" extrusionOk="0">
                  <a:moveTo>
                    <a:pt x="491" y="0"/>
                  </a:moveTo>
                  <a:lnTo>
                    <a:pt x="328" y="55"/>
                  </a:lnTo>
                  <a:lnTo>
                    <a:pt x="110" y="218"/>
                  </a:lnTo>
                  <a:lnTo>
                    <a:pt x="1" y="382"/>
                  </a:lnTo>
                  <a:lnTo>
                    <a:pt x="219" y="273"/>
                  </a:lnTo>
                  <a:lnTo>
                    <a:pt x="328" y="164"/>
                  </a:lnTo>
                  <a:lnTo>
                    <a:pt x="600" y="164"/>
                  </a:lnTo>
                  <a:lnTo>
                    <a:pt x="709" y="273"/>
                  </a:lnTo>
                  <a:lnTo>
                    <a:pt x="818" y="327"/>
                  </a:lnTo>
                  <a:lnTo>
                    <a:pt x="981" y="382"/>
                  </a:lnTo>
                  <a:lnTo>
                    <a:pt x="1254" y="382"/>
                  </a:lnTo>
                  <a:lnTo>
                    <a:pt x="1363" y="273"/>
                  </a:lnTo>
                  <a:lnTo>
                    <a:pt x="1472" y="164"/>
                  </a:lnTo>
                  <a:lnTo>
                    <a:pt x="1581" y="0"/>
                  </a:lnTo>
                  <a:lnTo>
                    <a:pt x="1363" y="109"/>
                  </a:lnTo>
                  <a:lnTo>
                    <a:pt x="1199" y="218"/>
                  </a:lnTo>
                  <a:lnTo>
                    <a:pt x="1036" y="218"/>
                  </a:lnTo>
                  <a:lnTo>
                    <a:pt x="872" y="164"/>
                  </a:lnTo>
                  <a:lnTo>
                    <a:pt x="763" y="55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1"/>
            <p:cNvSpPr/>
            <p:nvPr/>
          </p:nvSpPr>
          <p:spPr>
            <a:xfrm>
              <a:off x="2665160" y="1885353"/>
              <a:ext cx="21330" cy="32416"/>
            </a:xfrm>
            <a:custGeom>
              <a:avLst/>
              <a:gdLst/>
              <a:ahLst/>
              <a:cxnLst/>
              <a:rect l="l" t="t" r="r" b="b"/>
              <a:pathLst>
                <a:path w="928" h="1472" extrusionOk="0">
                  <a:moveTo>
                    <a:pt x="873" y="0"/>
                  </a:moveTo>
                  <a:lnTo>
                    <a:pt x="818" y="273"/>
                  </a:lnTo>
                  <a:lnTo>
                    <a:pt x="764" y="491"/>
                  </a:lnTo>
                  <a:lnTo>
                    <a:pt x="655" y="600"/>
                  </a:lnTo>
                  <a:lnTo>
                    <a:pt x="437" y="654"/>
                  </a:lnTo>
                  <a:lnTo>
                    <a:pt x="328" y="709"/>
                  </a:lnTo>
                  <a:lnTo>
                    <a:pt x="219" y="763"/>
                  </a:lnTo>
                  <a:lnTo>
                    <a:pt x="110" y="818"/>
                  </a:lnTo>
                  <a:lnTo>
                    <a:pt x="1" y="981"/>
                  </a:lnTo>
                  <a:lnTo>
                    <a:pt x="1" y="1199"/>
                  </a:lnTo>
                  <a:lnTo>
                    <a:pt x="1" y="1472"/>
                  </a:lnTo>
                  <a:lnTo>
                    <a:pt x="55" y="1199"/>
                  </a:lnTo>
                  <a:lnTo>
                    <a:pt x="110" y="1036"/>
                  </a:lnTo>
                  <a:lnTo>
                    <a:pt x="273" y="872"/>
                  </a:lnTo>
                  <a:lnTo>
                    <a:pt x="437" y="872"/>
                  </a:lnTo>
                  <a:lnTo>
                    <a:pt x="600" y="818"/>
                  </a:lnTo>
                  <a:lnTo>
                    <a:pt x="709" y="763"/>
                  </a:lnTo>
                  <a:lnTo>
                    <a:pt x="818" y="654"/>
                  </a:lnTo>
                  <a:lnTo>
                    <a:pt x="873" y="545"/>
                  </a:lnTo>
                  <a:lnTo>
                    <a:pt x="927" y="273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1"/>
            <p:cNvSpPr/>
            <p:nvPr/>
          </p:nvSpPr>
          <p:spPr>
            <a:xfrm>
              <a:off x="2621328" y="2197335"/>
              <a:ext cx="21330" cy="32438"/>
            </a:xfrm>
            <a:custGeom>
              <a:avLst/>
              <a:gdLst/>
              <a:ahLst/>
              <a:cxnLst/>
              <a:rect l="l" t="t" r="r" b="b"/>
              <a:pathLst>
                <a:path w="928" h="1473" extrusionOk="0">
                  <a:moveTo>
                    <a:pt x="873" y="1"/>
                  </a:moveTo>
                  <a:lnTo>
                    <a:pt x="873" y="273"/>
                  </a:lnTo>
                  <a:lnTo>
                    <a:pt x="818" y="437"/>
                  </a:lnTo>
                  <a:lnTo>
                    <a:pt x="655" y="600"/>
                  </a:lnTo>
                  <a:lnTo>
                    <a:pt x="491" y="655"/>
                  </a:lnTo>
                  <a:lnTo>
                    <a:pt x="328" y="655"/>
                  </a:lnTo>
                  <a:lnTo>
                    <a:pt x="219" y="709"/>
                  </a:lnTo>
                  <a:lnTo>
                    <a:pt x="110" y="818"/>
                  </a:lnTo>
                  <a:lnTo>
                    <a:pt x="55" y="927"/>
                  </a:lnTo>
                  <a:lnTo>
                    <a:pt x="1" y="1200"/>
                  </a:lnTo>
                  <a:lnTo>
                    <a:pt x="55" y="1472"/>
                  </a:lnTo>
                  <a:lnTo>
                    <a:pt x="110" y="1200"/>
                  </a:lnTo>
                  <a:lnTo>
                    <a:pt x="164" y="1036"/>
                  </a:lnTo>
                  <a:lnTo>
                    <a:pt x="328" y="873"/>
                  </a:lnTo>
                  <a:lnTo>
                    <a:pt x="491" y="818"/>
                  </a:lnTo>
                  <a:lnTo>
                    <a:pt x="655" y="818"/>
                  </a:lnTo>
                  <a:lnTo>
                    <a:pt x="764" y="764"/>
                  </a:lnTo>
                  <a:lnTo>
                    <a:pt x="873" y="655"/>
                  </a:lnTo>
                  <a:lnTo>
                    <a:pt x="927" y="546"/>
                  </a:lnTo>
                  <a:lnTo>
                    <a:pt x="927" y="273"/>
                  </a:lnTo>
                  <a:lnTo>
                    <a:pt x="8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1"/>
            <p:cNvSpPr/>
            <p:nvPr/>
          </p:nvSpPr>
          <p:spPr>
            <a:xfrm>
              <a:off x="2845522" y="2430149"/>
              <a:ext cx="21307" cy="31205"/>
            </a:xfrm>
            <a:custGeom>
              <a:avLst/>
              <a:gdLst/>
              <a:ahLst/>
              <a:cxnLst/>
              <a:rect l="l" t="t" r="r" b="b"/>
              <a:pathLst>
                <a:path w="927" h="1417" extrusionOk="0">
                  <a:moveTo>
                    <a:pt x="872" y="0"/>
                  </a:moveTo>
                  <a:lnTo>
                    <a:pt x="872" y="218"/>
                  </a:lnTo>
                  <a:lnTo>
                    <a:pt x="818" y="436"/>
                  </a:lnTo>
                  <a:lnTo>
                    <a:pt x="654" y="545"/>
                  </a:lnTo>
                  <a:lnTo>
                    <a:pt x="491" y="599"/>
                  </a:lnTo>
                  <a:lnTo>
                    <a:pt x="327" y="654"/>
                  </a:lnTo>
                  <a:lnTo>
                    <a:pt x="218" y="708"/>
                  </a:lnTo>
                  <a:lnTo>
                    <a:pt x="110" y="817"/>
                  </a:lnTo>
                  <a:lnTo>
                    <a:pt x="55" y="926"/>
                  </a:lnTo>
                  <a:lnTo>
                    <a:pt x="1" y="1144"/>
                  </a:lnTo>
                  <a:lnTo>
                    <a:pt x="55" y="1417"/>
                  </a:lnTo>
                  <a:lnTo>
                    <a:pt x="110" y="1199"/>
                  </a:lnTo>
                  <a:lnTo>
                    <a:pt x="164" y="981"/>
                  </a:lnTo>
                  <a:lnTo>
                    <a:pt x="327" y="872"/>
                  </a:lnTo>
                  <a:lnTo>
                    <a:pt x="491" y="817"/>
                  </a:lnTo>
                  <a:lnTo>
                    <a:pt x="600" y="763"/>
                  </a:lnTo>
                  <a:lnTo>
                    <a:pt x="763" y="708"/>
                  </a:lnTo>
                  <a:lnTo>
                    <a:pt x="818" y="599"/>
                  </a:lnTo>
                  <a:lnTo>
                    <a:pt x="927" y="490"/>
                  </a:lnTo>
                  <a:lnTo>
                    <a:pt x="927" y="218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1"/>
            <p:cNvSpPr/>
            <p:nvPr/>
          </p:nvSpPr>
          <p:spPr>
            <a:xfrm>
              <a:off x="2447241" y="2209337"/>
              <a:ext cx="20066" cy="31227"/>
            </a:xfrm>
            <a:custGeom>
              <a:avLst/>
              <a:gdLst/>
              <a:ahLst/>
              <a:cxnLst/>
              <a:rect l="l" t="t" r="r" b="b"/>
              <a:pathLst>
                <a:path w="873" h="1418" extrusionOk="0">
                  <a:moveTo>
                    <a:pt x="872" y="1"/>
                  </a:moveTo>
                  <a:lnTo>
                    <a:pt x="818" y="219"/>
                  </a:lnTo>
                  <a:lnTo>
                    <a:pt x="763" y="437"/>
                  </a:lnTo>
                  <a:lnTo>
                    <a:pt x="600" y="546"/>
                  </a:lnTo>
                  <a:lnTo>
                    <a:pt x="436" y="600"/>
                  </a:lnTo>
                  <a:lnTo>
                    <a:pt x="327" y="655"/>
                  </a:lnTo>
                  <a:lnTo>
                    <a:pt x="164" y="709"/>
                  </a:lnTo>
                  <a:lnTo>
                    <a:pt x="109" y="764"/>
                  </a:lnTo>
                  <a:lnTo>
                    <a:pt x="0" y="927"/>
                  </a:lnTo>
                  <a:lnTo>
                    <a:pt x="0" y="1145"/>
                  </a:lnTo>
                  <a:lnTo>
                    <a:pt x="0" y="1418"/>
                  </a:lnTo>
                  <a:lnTo>
                    <a:pt x="55" y="1309"/>
                  </a:lnTo>
                  <a:lnTo>
                    <a:pt x="55" y="1200"/>
                  </a:lnTo>
                  <a:lnTo>
                    <a:pt x="109" y="982"/>
                  </a:lnTo>
                  <a:lnTo>
                    <a:pt x="273" y="818"/>
                  </a:lnTo>
                  <a:lnTo>
                    <a:pt x="436" y="818"/>
                  </a:lnTo>
                  <a:lnTo>
                    <a:pt x="600" y="764"/>
                  </a:lnTo>
                  <a:lnTo>
                    <a:pt x="709" y="709"/>
                  </a:lnTo>
                  <a:lnTo>
                    <a:pt x="818" y="600"/>
                  </a:lnTo>
                  <a:lnTo>
                    <a:pt x="872" y="491"/>
                  </a:lnTo>
                  <a:lnTo>
                    <a:pt x="872" y="21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1"/>
            <p:cNvSpPr/>
            <p:nvPr/>
          </p:nvSpPr>
          <p:spPr>
            <a:xfrm>
              <a:off x="2532400" y="2028142"/>
              <a:ext cx="21330" cy="32416"/>
            </a:xfrm>
            <a:custGeom>
              <a:avLst/>
              <a:gdLst/>
              <a:ahLst/>
              <a:cxnLst/>
              <a:rect l="l" t="t" r="r" b="b"/>
              <a:pathLst>
                <a:path w="928" h="1472" extrusionOk="0">
                  <a:moveTo>
                    <a:pt x="873" y="1"/>
                  </a:moveTo>
                  <a:lnTo>
                    <a:pt x="818" y="273"/>
                  </a:lnTo>
                  <a:lnTo>
                    <a:pt x="764" y="437"/>
                  </a:lnTo>
                  <a:lnTo>
                    <a:pt x="655" y="600"/>
                  </a:lnTo>
                  <a:lnTo>
                    <a:pt x="491" y="655"/>
                  </a:lnTo>
                  <a:lnTo>
                    <a:pt x="328" y="655"/>
                  </a:lnTo>
                  <a:lnTo>
                    <a:pt x="219" y="709"/>
                  </a:lnTo>
                  <a:lnTo>
                    <a:pt x="110" y="818"/>
                  </a:lnTo>
                  <a:lnTo>
                    <a:pt x="55" y="927"/>
                  </a:lnTo>
                  <a:lnTo>
                    <a:pt x="1" y="1199"/>
                  </a:lnTo>
                  <a:lnTo>
                    <a:pt x="55" y="1472"/>
                  </a:lnTo>
                  <a:lnTo>
                    <a:pt x="110" y="1199"/>
                  </a:lnTo>
                  <a:lnTo>
                    <a:pt x="164" y="982"/>
                  </a:lnTo>
                  <a:lnTo>
                    <a:pt x="273" y="873"/>
                  </a:lnTo>
                  <a:lnTo>
                    <a:pt x="491" y="818"/>
                  </a:lnTo>
                  <a:lnTo>
                    <a:pt x="600" y="818"/>
                  </a:lnTo>
                  <a:lnTo>
                    <a:pt x="709" y="709"/>
                  </a:lnTo>
                  <a:lnTo>
                    <a:pt x="818" y="655"/>
                  </a:lnTo>
                  <a:lnTo>
                    <a:pt x="873" y="491"/>
                  </a:lnTo>
                  <a:lnTo>
                    <a:pt x="927" y="273"/>
                  </a:lnTo>
                  <a:lnTo>
                    <a:pt x="8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1"/>
            <p:cNvSpPr/>
            <p:nvPr/>
          </p:nvSpPr>
          <p:spPr>
            <a:xfrm>
              <a:off x="2782888" y="2066548"/>
              <a:ext cx="21330" cy="31227"/>
            </a:xfrm>
            <a:custGeom>
              <a:avLst/>
              <a:gdLst/>
              <a:ahLst/>
              <a:cxnLst/>
              <a:rect l="l" t="t" r="r" b="b"/>
              <a:pathLst>
                <a:path w="928" h="1418" extrusionOk="0">
                  <a:moveTo>
                    <a:pt x="873" y="0"/>
                  </a:moveTo>
                  <a:lnTo>
                    <a:pt x="873" y="218"/>
                  </a:lnTo>
                  <a:lnTo>
                    <a:pt x="818" y="436"/>
                  </a:lnTo>
                  <a:lnTo>
                    <a:pt x="655" y="545"/>
                  </a:lnTo>
                  <a:lnTo>
                    <a:pt x="491" y="600"/>
                  </a:lnTo>
                  <a:lnTo>
                    <a:pt x="328" y="654"/>
                  </a:lnTo>
                  <a:lnTo>
                    <a:pt x="219" y="709"/>
                  </a:lnTo>
                  <a:lnTo>
                    <a:pt x="110" y="763"/>
                  </a:lnTo>
                  <a:lnTo>
                    <a:pt x="55" y="927"/>
                  </a:lnTo>
                  <a:lnTo>
                    <a:pt x="1" y="1145"/>
                  </a:lnTo>
                  <a:lnTo>
                    <a:pt x="55" y="1417"/>
                  </a:lnTo>
                  <a:lnTo>
                    <a:pt x="110" y="1199"/>
                  </a:lnTo>
                  <a:lnTo>
                    <a:pt x="164" y="981"/>
                  </a:lnTo>
                  <a:lnTo>
                    <a:pt x="328" y="872"/>
                  </a:lnTo>
                  <a:lnTo>
                    <a:pt x="491" y="818"/>
                  </a:lnTo>
                  <a:lnTo>
                    <a:pt x="600" y="763"/>
                  </a:lnTo>
                  <a:lnTo>
                    <a:pt x="764" y="709"/>
                  </a:lnTo>
                  <a:lnTo>
                    <a:pt x="818" y="600"/>
                  </a:lnTo>
                  <a:lnTo>
                    <a:pt x="927" y="491"/>
                  </a:lnTo>
                  <a:lnTo>
                    <a:pt x="927" y="218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1"/>
            <p:cNvSpPr/>
            <p:nvPr/>
          </p:nvSpPr>
          <p:spPr>
            <a:xfrm>
              <a:off x="2551201" y="2382142"/>
              <a:ext cx="21307" cy="31227"/>
            </a:xfrm>
            <a:custGeom>
              <a:avLst/>
              <a:gdLst/>
              <a:ahLst/>
              <a:cxnLst/>
              <a:rect l="l" t="t" r="r" b="b"/>
              <a:pathLst>
                <a:path w="927" h="1418" extrusionOk="0">
                  <a:moveTo>
                    <a:pt x="872" y="0"/>
                  </a:moveTo>
                  <a:lnTo>
                    <a:pt x="818" y="218"/>
                  </a:lnTo>
                  <a:lnTo>
                    <a:pt x="763" y="436"/>
                  </a:lnTo>
                  <a:lnTo>
                    <a:pt x="654" y="600"/>
                  </a:lnTo>
                  <a:lnTo>
                    <a:pt x="491" y="600"/>
                  </a:lnTo>
                  <a:lnTo>
                    <a:pt x="327" y="654"/>
                  </a:lnTo>
                  <a:lnTo>
                    <a:pt x="218" y="709"/>
                  </a:lnTo>
                  <a:lnTo>
                    <a:pt x="109" y="818"/>
                  </a:lnTo>
                  <a:lnTo>
                    <a:pt x="55" y="927"/>
                  </a:lnTo>
                  <a:lnTo>
                    <a:pt x="0" y="1199"/>
                  </a:lnTo>
                  <a:lnTo>
                    <a:pt x="55" y="1417"/>
                  </a:lnTo>
                  <a:lnTo>
                    <a:pt x="109" y="1199"/>
                  </a:lnTo>
                  <a:lnTo>
                    <a:pt x="164" y="981"/>
                  </a:lnTo>
                  <a:lnTo>
                    <a:pt x="273" y="872"/>
                  </a:lnTo>
                  <a:lnTo>
                    <a:pt x="491" y="818"/>
                  </a:lnTo>
                  <a:lnTo>
                    <a:pt x="600" y="763"/>
                  </a:lnTo>
                  <a:lnTo>
                    <a:pt x="763" y="709"/>
                  </a:lnTo>
                  <a:lnTo>
                    <a:pt x="818" y="600"/>
                  </a:lnTo>
                  <a:lnTo>
                    <a:pt x="927" y="491"/>
                  </a:lnTo>
                  <a:lnTo>
                    <a:pt x="927" y="218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1"/>
            <p:cNvSpPr/>
            <p:nvPr/>
          </p:nvSpPr>
          <p:spPr>
            <a:xfrm>
              <a:off x="2468525" y="2430149"/>
              <a:ext cx="22571" cy="31205"/>
            </a:xfrm>
            <a:custGeom>
              <a:avLst/>
              <a:gdLst/>
              <a:ahLst/>
              <a:cxnLst/>
              <a:rect l="l" t="t" r="r" b="b"/>
              <a:pathLst>
                <a:path w="982" h="1417" extrusionOk="0">
                  <a:moveTo>
                    <a:pt x="927" y="0"/>
                  </a:moveTo>
                  <a:lnTo>
                    <a:pt x="873" y="218"/>
                  </a:lnTo>
                  <a:lnTo>
                    <a:pt x="818" y="436"/>
                  </a:lnTo>
                  <a:lnTo>
                    <a:pt x="655" y="599"/>
                  </a:lnTo>
                  <a:lnTo>
                    <a:pt x="491" y="654"/>
                  </a:lnTo>
                  <a:lnTo>
                    <a:pt x="328" y="654"/>
                  </a:lnTo>
                  <a:lnTo>
                    <a:pt x="219" y="708"/>
                  </a:lnTo>
                  <a:lnTo>
                    <a:pt x="110" y="817"/>
                  </a:lnTo>
                  <a:lnTo>
                    <a:pt x="55" y="926"/>
                  </a:lnTo>
                  <a:lnTo>
                    <a:pt x="1" y="1199"/>
                  </a:lnTo>
                  <a:lnTo>
                    <a:pt x="55" y="1417"/>
                  </a:lnTo>
                  <a:lnTo>
                    <a:pt x="110" y="1199"/>
                  </a:lnTo>
                  <a:lnTo>
                    <a:pt x="164" y="981"/>
                  </a:lnTo>
                  <a:lnTo>
                    <a:pt x="328" y="872"/>
                  </a:lnTo>
                  <a:lnTo>
                    <a:pt x="491" y="817"/>
                  </a:lnTo>
                  <a:lnTo>
                    <a:pt x="655" y="817"/>
                  </a:lnTo>
                  <a:lnTo>
                    <a:pt x="764" y="708"/>
                  </a:lnTo>
                  <a:lnTo>
                    <a:pt x="873" y="654"/>
                  </a:lnTo>
                  <a:lnTo>
                    <a:pt x="927" y="490"/>
                  </a:lnTo>
                  <a:lnTo>
                    <a:pt x="982" y="27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1"/>
            <p:cNvSpPr/>
            <p:nvPr/>
          </p:nvSpPr>
          <p:spPr>
            <a:xfrm>
              <a:off x="2756594" y="1956153"/>
              <a:ext cx="36339" cy="9624"/>
            </a:xfrm>
            <a:custGeom>
              <a:avLst/>
              <a:gdLst/>
              <a:ahLst/>
              <a:cxnLst/>
              <a:rect l="l" t="t" r="r" b="b"/>
              <a:pathLst>
                <a:path w="1581" h="437" extrusionOk="0">
                  <a:moveTo>
                    <a:pt x="491" y="0"/>
                  </a:moveTo>
                  <a:lnTo>
                    <a:pt x="328" y="55"/>
                  </a:lnTo>
                  <a:lnTo>
                    <a:pt x="164" y="218"/>
                  </a:lnTo>
                  <a:lnTo>
                    <a:pt x="1" y="436"/>
                  </a:lnTo>
                  <a:lnTo>
                    <a:pt x="1" y="436"/>
                  </a:lnTo>
                  <a:lnTo>
                    <a:pt x="219" y="273"/>
                  </a:lnTo>
                  <a:lnTo>
                    <a:pt x="382" y="164"/>
                  </a:lnTo>
                  <a:lnTo>
                    <a:pt x="600" y="164"/>
                  </a:lnTo>
                  <a:lnTo>
                    <a:pt x="764" y="273"/>
                  </a:lnTo>
                  <a:lnTo>
                    <a:pt x="873" y="382"/>
                  </a:lnTo>
                  <a:lnTo>
                    <a:pt x="982" y="382"/>
                  </a:lnTo>
                  <a:lnTo>
                    <a:pt x="1145" y="436"/>
                  </a:lnTo>
                  <a:lnTo>
                    <a:pt x="1254" y="382"/>
                  </a:lnTo>
                  <a:lnTo>
                    <a:pt x="1472" y="218"/>
                  </a:lnTo>
                  <a:lnTo>
                    <a:pt x="1581" y="0"/>
                  </a:lnTo>
                  <a:lnTo>
                    <a:pt x="1417" y="164"/>
                  </a:lnTo>
                  <a:lnTo>
                    <a:pt x="1308" y="218"/>
                  </a:lnTo>
                  <a:lnTo>
                    <a:pt x="1145" y="273"/>
                  </a:lnTo>
                  <a:lnTo>
                    <a:pt x="982" y="218"/>
                  </a:lnTo>
                  <a:lnTo>
                    <a:pt x="873" y="164"/>
                  </a:lnTo>
                  <a:lnTo>
                    <a:pt x="764" y="55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1"/>
            <p:cNvSpPr/>
            <p:nvPr/>
          </p:nvSpPr>
          <p:spPr>
            <a:xfrm>
              <a:off x="2613812" y="2097753"/>
              <a:ext cx="36339" cy="9624"/>
            </a:xfrm>
            <a:custGeom>
              <a:avLst/>
              <a:gdLst/>
              <a:ahLst/>
              <a:cxnLst/>
              <a:rect l="l" t="t" r="r" b="b"/>
              <a:pathLst>
                <a:path w="1581" h="437" extrusionOk="0">
                  <a:moveTo>
                    <a:pt x="491" y="0"/>
                  </a:moveTo>
                  <a:lnTo>
                    <a:pt x="328" y="55"/>
                  </a:lnTo>
                  <a:lnTo>
                    <a:pt x="164" y="218"/>
                  </a:lnTo>
                  <a:lnTo>
                    <a:pt x="1" y="436"/>
                  </a:lnTo>
                  <a:lnTo>
                    <a:pt x="219" y="273"/>
                  </a:lnTo>
                  <a:lnTo>
                    <a:pt x="382" y="164"/>
                  </a:lnTo>
                  <a:lnTo>
                    <a:pt x="600" y="164"/>
                  </a:lnTo>
                  <a:lnTo>
                    <a:pt x="709" y="273"/>
                  </a:lnTo>
                  <a:lnTo>
                    <a:pt x="873" y="327"/>
                  </a:lnTo>
                  <a:lnTo>
                    <a:pt x="982" y="382"/>
                  </a:lnTo>
                  <a:lnTo>
                    <a:pt x="1254" y="382"/>
                  </a:lnTo>
                  <a:lnTo>
                    <a:pt x="1472" y="218"/>
                  </a:lnTo>
                  <a:lnTo>
                    <a:pt x="1581" y="0"/>
                  </a:lnTo>
                  <a:lnTo>
                    <a:pt x="1581" y="0"/>
                  </a:lnTo>
                  <a:lnTo>
                    <a:pt x="1417" y="109"/>
                  </a:lnTo>
                  <a:lnTo>
                    <a:pt x="1254" y="218"/>
                  </a:lnTo>
                  <a:lnTo>
                    <a:pt x="982" y="218"/>
                  </a:lnTo>
                  <a:lnTo>
                    <a:pt x="873" y="109"/>
                  </a:lnTo>
                  <a:lnTo>
                    <a:pt x="764" y="55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1"/>
            <p:cNvSpPr/>
            <p:nvPr/>
          </p:nvSpPr>
          <p:spPr>
            <a:xfrm>
              <a:off x="2514862" y="2289738"/>
              <a:ext cx="36362" cy="8434"/>
            </a:xfrm>
            <a:custGeom>
              <a:avLst/>
              <a:gdLst/>
              <a:ahLst/>
              <a:cxnLst/>
              <a:rect l="l" t="t" r="r" b="b"/>
              <a:pathLst>
                <a:path w="1582" h="383" extrusionOk="0">
                  <a:moveTo>
                    <a:pt x="328" y="1"/>
                  </a:moveTo>
                  <a:lnTo>
                    <a:pt x="164" y="164"/>
                  </a:lnTo>
                  <a:lnTo>
                    <a:pt x="1" y="382"/>
                  </a:lnTo>
                  <a:lnTo>
                    <a:pt x="219" y="273"/>
                  </a:lnTo>
                  <a:lnTo>
                    <a:pt x="382" y="164"/>
                  </a:lnTo>
                  <a:lnTo>
                    <a:pt x="546" y="164"/>
                  </a:lnTo>
                  <a:lnTo>
                    <a:pt x="709" y="273"/>
                  </a:lnTo>
                  <a:lnTo>
                    <a:pt x="818" y="328"/>
                  </a:lnTo>
                  <a:lnTo>
                    <a:pt x="982" y="382"/>
                  </a:lnTo>
                  <a:lnTo>
                    <a:pt x="1254" y="382"/>
                  </a:lnTo>
                  <a:lnTo>
                    <a:pt x="1363" y="273"/>
                  </a:lnTo>
                  <a:lnTo>
                    <a:pt x="1472" y="164"/>
                  </a:lnTo>
                  <a:lnTo>
                    <a:pt x="1581" y="1"/>
                  </a:lnTo>
                  <a:lnTo>
                    <a:pt x="1363" y="110"/>
                  </a:lnTo>
                  <a:lnTo>
                    <a:pt x="1200" y="219"/>
                  </a:lnTo>
                  <a:lnTo>
                    <a:pt x="1036" y="219"/>
                  </a:lnTo>
                  <a:lnTo>
                    <a:pt x="873" y="110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1"/>
            <p:cNvSpPr/>
            <p:nvPr/>
          </p:nvSpPr>
          <p:spPr>
            <a:xfrm>
              <a:off x="2593769" y="2488947"/>
              <a:ext cx="23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1"/>
            <p:cNvSpPr/>
            <p:nvPr/>
          </p:nvSpPr>
          <p:spPr>
            <a:xfrm>
              <a:off x="2593769" y="2488947"/>
              <a:ext cx="23" cy="2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1"/>
            <p:cNvSpPr/>
            <p:nvPr/>
          </p:nvSpPr>
          <p:spPr>
            <a:xfrm>
              <a:off x="2749077" y="2269346"/>
              <a:ext cx="36339" cy="9624"/>
            </a:xfrm>
            <a:custGeom>
              <a:avLst/>
              <a:gdLst/>
              <a:ahLst/>
              <a:cxnLst/>
              <a:rect l="l" t="t" r="r" b="b"/>
              <a:pathLst>
                <a:path w="1581" h="437" extrusionOk="0">
                  <a:moveTo>
                    <a:pt x="491" y="0"/>
                  </a:moveTo>
                  <a:lnTo>
                    <a:pt x="328" y="55"/>
                  </a:lnTo>
                  <a:lnTo>
                    <a:pt x="164" y="218"/>
                  </a:lnTo>
                  <a:lnTo>
                    <a:pt x="1" y="436"/>
                  </a:lnTo>
                  <a:lnTo>
                    <a:pt x="1" y="436"/>
                  </a:lnTo>
                  <a:lnTo>
                    <a:pt x="219" y="273"/>
                  </a:lnTo>
                  <a:lnTo>
                    <a:pt x="382" y="164"/>
                  </a:lnTo>
                  <a:lnTo>
                    <a:pt x="600" y="164"/>
                  </a:lnTo>
                  <a:lnTo>
                    <a:pt x="764" y="273"/>
                  </a:lnTo>
                  <a:lnTo>
                    <a:pt x="873" y="382"/>
                  </a:lnTo>
                  <a:lnTo>
                    <a:pt x="982" y="436"/>
                  </a:lnTo>
                  <a:lnTo>
                    <a:pt x="1145" y="436"/>
                  </a:lnTo>
                  <a:lnTo>
                    <a:pt x="1254" y="382"/>
                  </a:lnTo>
                  <a:lnTo>
                    <a:pt x="1472" y="218"/>
                  </a:lnTo>
                  <a:lnTo>
                    <a:pt x="1581" y="0"/>
                  </a:lnTo>
                  <a:lnTo>
                    <a:pt x="1581" y="0"/>
                  </a:lnTo>
                  <a:lnTo>
                    <a:pt x="1417" y="164"/>
                  </a:lnTo>
                  <a:lnTo>
                    <a:pt x="1200" y="273"/>
                  </a:lnTo>
                  <a:lnTo>
                    <a:pt x="1036" y="218"/>
                  </a:lnTo>
                  <a:lnTo>
                    <a:pt x="873" y="164"/>
                  </a:lnTo>
                  <a:lnTo>
                    <a:pt x="764" y="55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1"/>
            <p:cNvSpPr/>
            <p:nvPr/>
          </p:nvSpPr>
          <p:spPr>
            <a:xfrm>
              <a:off x="2658908" y="2408546"/>
              <a:ext cx="37603" cy="9624"/>
            </a:xfrm>
            <a:custGeom>
              <a:avLst/>
              <a:gdLst/>
              <a:ahLst/>
              <a:cxnLst/>
              <a:rect l="l" t="t" r="r" b="b"/>
              <a:pathLst>
                <a:path w="1636" h="437" extrusionOk="0">
                  <a:moveTo>
                    <a:pt x="491" y="0"/>
                  </a:moveTo>
                  <a:lnTo>
                    <a:pt x="327" y="55"/>
                  </a:lnTo>
                  <a:lnTo>
                    <a:pt x="164" y="218"/>
                  </a:lnTo>
                  <a:lnTo>
                    <a:pt x="0" y="436"/>
                  </a:lnTo>
                  <a:lnTo>
                    <a:pt x="218" y="327"/>
                  </a:lnTo>
                  <a:lnTo>
                    <a:pt x="382" y="218"/>
                  </a:lnTo>
                  <a:lnTo>
                    <a:pt x="600" y="218"/>
                  </a:lnTo>
                  <a:lnTo>
                    <a:pt x="763" y="273"/>
                  </a:lnTo>
                  <a:lnTo>
                    <a:pt x="872" y="382"/>
                  </a:lnTo>
                  <a:lnTo>
                    <a:pt x="981" y="436"/>
                  </a:lnTo>
                  <a:lnTo>
                    <a:pt x="1145" y="436"/>
                  </a:lnTo>
                  <a:lnTo>
                    <a:pt x="1254" y="382"/>
                  </a:lnTo>
                  <a:lnTo>
                    <a:pt x="1472" y="218"/>
                  </a:lnTo>
                  <a:lnTo>
                    <a:pt x="1635" y="55"/>
                  </a:lnTo>
                  <a:lnTo>
                    <a:pt x="1417" y="164"/>
                  </a:lnTo>
                  <a:lnTo>
                    <a:pt x="1254" y="273"/>
                  </a:lnTo>
                  <a:lnTo>
                    <a:pt x="1036" y="273"/>
                  </a:lnTo>
                  <a:lnTo>
                    <a:pt x="872" y="164"/>
                  </a:lnTo>
                  <a:lnTo>
                    <a:pt x="763" y="55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1"/>
            <p:cNvSpPr/>
            <p:nvPr/>
          </p:nvSpPr>
          <p:spPr>
            <a:xfrm>
              <a:off x="2353302" y="2390532"/>
              <a:ext cx="22571" cy="9624"/>
            </a:xfrm>
            <a:custGeom>
              <a:avLst/>
              <a:gdLst/>
              <a:ahLst/>
              <a:cxnLst/>
              <a:rect l="l" t="t" r="r" b="b"/>
              <a:pathLst>
                <a:path w="982" h="437" extrusionOk="0">
                  <a:moveTo>
                    <a:pt x="55" y="1"/>
                  </a:moveTo>
                  <a:lnTo>
                    <a:pt x="1" y="164"/>
                  </a:lnTo>
                  <a:lnTo>
                    <a:pt x="110" y="273"/>
                  </a:lnTo>
                  <a:lnTo>
                    <a:pt x="219" y="328"/>
                  </a:lnTo>
                  <a:lnTo>
                    <a:pt x="382" y="382"/>
                  </a:lnTo>
                  <a:lnTo>
                    <a:pt x="491" y="437"/>
                  </a:lnTo>
                  <a:lnTo>
                    <a:pt x="655" y="382"/>
                  </a:lnTo>
                  <a:lnTo>
                    <a:pt x="764" y="328"/>
                  </a:lnTo>
                  <a:lnTo>
                    <a:pt x="872" y="219"/>
                  </a:lnTo>
                  <a:lnTo>
                    <a:pt x="981" y="1"/>
                  </a:lnTo>
                  <a:lnTo>
                    <a:pt x="981" y="1"/>
                  </a:lnTo>
                  <a:lnTo>
                    <a:pt x="764" y="164"/>
                  </a:lnTo>
                  <a:lnTo>
                    <a:pt x="600" y="219"/>
                  </a:lnTo>
                  <a:lnTo>
                    <a:pt x="437" y="219"/>
                  </a:lnTo>
                  <a:lnTo>
                    <a:pt x="273" y="110"/>
                  </a:lnTo>
                  <a:lnTo>
                    <a:pt x="164" y="55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1"/>
            <p:cNvSpPr/>
            <p:nvPr/>
          </p:nvSpPr>
          <p:spPr>
            <a:xfrm>
              <a:off x="2438484" y="2102553"/>
              <a:ext cx="36339" cy="8412"/>
            </a:xfrm>
            <a:custGeom>
              <a:avLst/>
              <a:gdLst/>
              <a:ahLst/>
              <a:cxnLst/>
              <a:rect l="l" t="t" r="r" b="b"/>
              <a:pathLst>
                <a:path w="1581" h="382" extrusionOk="0">
                  <a:moveTo>
                    <a:pt x="327" y="0"/>
                  </a:moveTo>
                  <a:lnTo>
                    <a:pt x="163" y="164"/>
                  </a:lnTo>
                  <a:lnTo>
                    <a:pt x="0" y="382"/>
                  </a:lnTo>
                  <a:lnTo>
                    <a:pt x="218" y="273"/>
                  </a:lnTo>
                  <a:lnTo>
                    <a:pt x="381" y="164"/>
                  </a:lnTo>
                  <a:lnTo>
                    <a:pt x="599" y="164"/>
                  </a:lnTo>
                  <a:lnTo>
                    <a:pt x="763" y="273"/>
                  </a:lnTo>
                  <a:lnTo>
                    <a:pt x="872" y="327"/>
                  </a:lnTo>
                  <a:lnTo>
                    <a:pt x="981" y="382"/>
                  </a:lnTo>
                  <a:lnTo>
                    <a:pt x="1253" y="382"/>
                  </a:lnTo>
                  <a:lnTo>
                    <a:pt x="1362" y="273"/>
                  </a:lnTo>
                  <a:lnTo>
                    <a:pt x="1471" y="218"/>
                  </a:lnTo>
                  <a:lnTo>
                    <a:pt x="1580" y="0"/>
                  </a:lnTo>
                  <a:lnTo>
                    <a:pt x="1580" y="0"/>
                  </a:lnTo>
                  <a:lnTo>
                    <a:pt x="1417" y="109"/>
                  </a:lnTo>
                  <a:lnTo>
                    <a:pt x="1199" y="218"/>
                  </a:lnTo>
                  <a:lnTo>
                    <a:pt x="1035" y="218"/>
                  </a:lnTo>
                  <a:lnTo>
                    <a:pt x="872" y="109"/>
                  </a:lnTo>
                  <a:lnTo>
                    <a:pt x="763" y="55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1"/>
            <p:cNvSpPr/>
            <p:nvPr/>
          </p:nvSpPr>
          <p:spPr>
            <a:xfrm>
              <a:off x="2812952" y="1977756"/>
              <a:ext cx="71414" cy="395995"/>
            </a:xfrm>
            <a:custGeom>
              <a:avLst/>
              <a:gdLst/>
              <a:ahLst/>
              <a:cxnLst/>
              <a:rect l="l" t="t" r="r" b="b"/>
              <a:pathLst>
                <a:path w="3107" h="17982" extrusionOk="0">
                  <a:moveTo>
                    <a:pt x="1" y="0"/>
                  </a:moveTo>
                  <a:lnTo>
                    <a:pt x="55" y="164"/>
                  </a:lnTo>
                  <a:lnTo>
                    <a:pt x="709" y="1417"/>
                  </a:lnTo>
                  <a:lnTo>
                    <a:pt x="1363" y="2725"/>
                  </a:lnTo>
                  <a:lnTo>
                    <a:pt x="1690" y="3433"/>
                  </a:lnTo>
                  <a:lnTo>
                    <a:pt x="1962" y="4141"/>
                  </a:lnTo>
                  <a:lnTo>
                    <a:pt x="2235" y="4850"/>
                  </a:lnTo>
                  <a:lnTo>
                    <a:pt x="2507" y="5558"/>
                  </a:lnTo>
                  <a:lnTo>
                    <a:pt x="2616" y="6266"/>
                  </a:lnTo>
                  <a:lnTo>
                    <a:pt x="2671" y="7029"/>
                  </a:lnTo>
                  <a:lnTo>
                    <a:pt x="2616" y="7792"/>
                  </a:lnTo>
                  <a:lnTo>
                    <a:pt x="2507" y="8501"/>
                  </a:lnTo>
                  <a:lnTo>
                    <a:pt x="2344" y="9263"/>
                  </a:lnTo>
                  <a:lnTo>
                    <a:pt x="2071" y="9972"/>
                  </a:lnTo>
                  <a:lnTo>
                    <a:pt x="1744" y="10626"/>
                  </a:lnTo>
                  <a:lnTo>
                    <a:pt x="1363" y="11280"/>
                  </a:lnTo>
                  <a:lnTo>
                    <a:pt x="1309" y="11334"/>
                  </a:lnTo>
                  <a:lnTo>
                    <a:pt x="1309" y="11443"/>
                  </a:lnTo>
                  <a:lnTo>
                    <a:pt x="1799" y="14713"/>
                  </a:lnTo>
                  <a:lnTo>
                    <a:pt x="2289" y="17764"/>
                  </a:lnTo>
                  <a:lnTo>
                    <a:pt x="2289" y="17982"/>
                  </a:lnTo>
                  <a:lnTo>
                    <a:pt x="2344" y="17982"/>
                  </a:lnTo>
                  <a:lnTo>
                    <a:pt x="2344" y="17764"/>
                  </a:lnTo>
                  <a:lnTo>
                    <a:pt x="2071" y="14713"/>
                  </a:lnTo>
                  <a:lnTo>
                    <a:pt x="1747" y="11412"/>
                  </a:lnTo>
                  <a:lnTo>
                    <a:pt x="2126" y="10844"/>
                  </a:lnTo>
                  <a:lnTo>
                    <a:pt x="2453" y="10135"/>
                  </a:lnTo>
                  <a:lnTo>
                    <a:pt x="2725" y="9372"/>
                  </a:lnTo>
                  <a:lnTo>
                    <a:pt x="2943" y="8610"/>
                  </a:lnTo>
                  <a:lnTo>
                    <a:pt x="3052" y="7847"/>
                  </a:lnTo>
                  <a:lnTo>
                    <a:pt x="3107" y="7029"/>
                  </a:lnTo>
                  <a:lnTo>
                    <a:pt x="3052" y="6212"/>
                  </a:lnTo>
                  <a:lnTo>
                    <a:pt x="2834" y="5449"/>
                  </a:lnTo>
                  <a:lnTo>
                    <a:pt x="2562" y="4741"/>
                  </a:lnTo>
                  <a:lnTo>
                    <a:pt x="2289" y="3978"/>
                  </a:lnTo>
                  <a:lnTo>
                    <a:pt x="1962" y="3324"/>
                  </a:lnTo>
                  <a:lnTo>
                    <a:pt x="1581" y="2616"/>
                  </a:lnTo>
                  <a:lnTo>
                    <a:pt x="873" y="1308"/>
                  </a:lnTo>
                  <a:lnTo>
                    <a:pt x="55" y="1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1"/>
            <p:cNvSpPr/>
            <p:nvPr/>
          </p:nvSpPr>
          <p:spPr>
            <a:xfrm>
              <a:off x="2834259" y="1999337"/>
              <a:ext cx="17537" cy="48029"/>
            </a:xfrm>
            <a:custGeom>
              <a:avLst/>
              <a:gdLst/>
              <a:ahLst/>
              <a:cxnLst/>
              <a:rect l="l" t="t" r="r" b="b"/>
              <a:pathLst>
                <a:path w="763" h="2181" extrusionOk="0">
                  <a:moveTo>
                    <a:pt x="0" y="1"/>
                  </a:moveTo>
                  <a:lnTo>
                    <a:pt x="164" y="546"/>
                  </a:lnTo>
                  <a:lnTo>
                    <a:pt x="327" y="1091"/>
                  </a:lnTo>
                  <a:lnTo>
                    <a:pt x="545" y="1636"/>
                  </a:lnTo>
                  <a:lnTo>
                    <a:pt x="763" y="2181"/>
                  </a:lnTo>
                  <a:lnTo>
                    <a:pt x="763" y="1854"/>
                  </a:lnTo>
                  <a:lnTo>
                    <a:pt x="708" y="1581"/>
                  </a:lnTo>
                  <a:lnTo>
                    <a:pt x="545" y="1036"/>
                  </a:lnTo>
                  <a:lnTo>
                    <a:pt x="327" y="4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1"/>
            <p:cNvSpPr/>
            <p:nvPr/>
          </p:nvSpPr>
          <p:spPr>
            <a:xfrm>
              <a:off x="2116582" y="1838556"/>
              <a:ext cx="485991" cy="644401"/>
            </a:xfrm>
            <a:custGeom>
              <a:avLst/>
              <a:gdLst/>
              <a:ahLst/>
              <a:cxnLst/>
              <a:rect l="l" t="t" r="r" b="b"/>
              <a:pathLst>
                <a:path w="21144" h="29262" extrusionOk="0">
                  <a:moveTo>
                    <a:pt x="20380" y="0"/>
                  </a:moveTo>
                  <a:lnTo>
                    <a:pt x="20108" y="55"/>
                  </a:lnTo>
                  <a:lnTo>
                    <a:pt x="19672" y="109"/>
                  </a:lnTo>
                  <a:lnTo>
                    <a:pt x="19236" y="273"/>
                  </a:lnTo>
                  <a:lnTo>
                    <a:pt x="18637" y="545"/>
                  </a:lnTo>
                  <a:lnTo>
                    <a:pt x="17710" y="1035"/>
                  </a:lnTo>
                  <a:lnTo>
                    <a:pt x="16566" y="1689"/>
                  </a:lnTo>
                  <a:lnTo>
                    <a:pt x="15258" y="2507"/>
                  </a:lnTo>
                  <a:lnTo>
                    <a:pt x="13842" y="3488"/>
                  </a:lnTo>
                  <a:lnTo>
                    <a:pt x="12261" y="4523"/>
                  </a:lnTo>
                  <a:lnTo>
                    <a:pt x="10627" y="5667"/>
                  </a:lnTo>
                  <a:lnTo>
                    <a:pt x="8992" y="6866"/>
                  </a:lnTo>
                  <a:lnTo>
                    <a:pt x="7412" y="8065"/>
                  </a:lnTo>
                  <a:lnTo>
                    <a:pt x="5831" y="9318"/>
                  </a:lnTo>
                  <a:lnTo>
                    <a:pt x="4360" y="10571"/>
                  </a:lnTo>
                  <a:lnTo>
                    <a:pt x="3052" y="11770"/>
                  </a:lnTo>
                  <a:lnTo>
                    <a:pt x="1963" y="12914"/>
                  </a:lnTo>
                  <a:lnTo>
                    <a:pt x="1472" y="13514"/>
                  </a:lnTo>
                  <a:lnTo>
                    <a:pt x="1036" y="14004"/>
                  </a:lnTo>
                  <a:lnTo>
                    <a:pt x="709" y="14495"/>
                  </a:lnTo>
                  <a:lnTo>
                    <a:pt x="437" y="14985"/>
                  </a:lnTo>
                  <a:lnTo>
                    <a:pt x="219" y="15421"/>
                  </a:lnTo>
                  <a:lnTo>
                    <a:pt x="110" y="15857"/>
                  </a:lnTo>
                  <a:lnTo>
                    <a:pt x="55" y="16238"/>
                  </a:lnTo>
                  <a:lnTo>
                    <a:pt x="1" y="16674"/>
                  </a:lnTo>
                  <a:lnTo>
                    <a:pt x="55" y="17110"/>
                  </a:lnTo>
                  <a:lnTo>
                    <a:pt x="110" y="17546"/>
                  </a:lnTo>
                  <a:lnTo>
                    <a:pt x="273" y="18527"/>
                  </a:lnTo>
                  <a:lnTo>
                    <a:pt x="600" y="19508"/>
                  </a:lnTo>
                  <a:lnTo>
                    <a:pt x="1036" y="20543"/>
                  </a:lnTo>
                  <a:lnTo>
                    <a:pt x="1527" y="21578"/>
                  </a:lnTo>
                  <a:lnTo>
                    <a:pt x="2072" y="22614"/>
                  </a:lnTo>
                  <a:lnTo>
                    <a:pt x="2671" y="23649"/>
                  </a:lnTo>
                  <a:lnTo>
                    <a:pt x="3325" y="24630"/>
                  </a:lnTo>
                  <a:lnTo>
                    <a:pt x="3924" y="25556"/>
                  </a:lnTo>
                  <a:lnTo>
                    <a:pt x="4578" y="26374"/>
                  </a:lnTo>
                  <a:lnTo>
                    <a:pt x="5177" y="27191"/>
                  </a:lnTo>
                  <a:lnTo>
                    <a:pt x="5777" y="27845"/>
                  </a:lnTo>
                  <a:lnTo>
                    <a:pt x="6322" y="28444"/>
                  </a:lnTo>
                  <a:lnTo>
                    <a:pt x="6758" y="28880"/>
                  </a:lnTo>
                  <a:lnTo>
                    <a:pt x="7139" y="29207"/>
                  </a:lnTo>
                  <a:lnTo>
                    <a:pt x="7248" y="29262"/>
                  </a:lnTo>
                  <a:lnTo>
                    <a:pt x="7575" y="29262"/>
                  </a:lnTo>
                  <a:lnTo>
                    <a:pt x="7739" y="29153"/>
                  </a:lnTo>
                  <a:lnTo>
                    <a:pt x="8066" y="28826"/>
                  </a:lnTo>
                  <a:lnTo>
                    <a:pt x="8447" y="28335"/>
                  </a:lnTo>
                  <a:lnTo>
                    <a:pt x="8883" y="27736"/>
                  </a:lnTo>
                  <a:lnTo>
                    <a:pt x="9319" y="27028"/>
                  </a:lnTo>
                  <a:lnTo>
                    <a:pt x="10136" y="25338"/>
                  </a:lnTo>
                  <a:lnTo>
                    <a:pt x="10899" y="23595"/>
                  </a:lnTo>
                  <a:lnTo>
                    <a:pt x="11553" y="21905"/>
                  </a:lnTo>
                  <a:lnTo>
                    <a:pt x="11989" y="20543"/>
                  </a:lnTo>
                  <a:lnTo>
                    <a:pt x="12152" y="19998"/>
                  </a:lnTo>
                  <a:lnTo>
                    <a:pt x="12207" y="19617"/>
                  </a:lnTo>
                  <a:lnTo>
                    <a:pt x="12152" y="19453"/>
                  </a:lnTo>
                  <a:lnTo>
                    <a:pt x="11934" y="19126"/>
                  </a:lnTo>
                  <a:lnTo>
                    <a:pt x="11389" y="18255"/>
                  </a:lnTo>
                  <a:lnTo>
                    <a:pt x="11117" y="17764"/>
                  </a:lnTo>
                  <a:lnTo>
                    <a:pt x="10954" y="17328"/>
                  </a:lnTo>
                  <a:lnTo>
                    <a:pt x="10790" y="16892"/>
                  </a:lnTo>
                  <a:lnTo>
                    <a:pt x="10790" y="16674"/>
                  </a:lnTo>
                  <a:lnTo>
                    <a:pt x="10845" y="16511"/>
                  </a:lnTo>
                  <a:lnTo>
                    <a:pt x="10954" y="16238"/>
                  </a:lnTo>
                  <a:lnTo>
                    <a:pt x="11226" y="15802"/>
                  </a:lnTo>
                  <a:lnTo>
                    <a:pt x="12152" y="14440"/>
                  </a:lnTo>
                  <a:lnTo>
                    <a:pt x="14931" y="10680"/>
                  </a:lnTo>
                  <a:lnTo>
                    <a:pt x="17928" y="6648"/>
                  </a:lnTo>
                  <a:lnTo>
                    <a:pt x="19127" y="4959"/>
                  </a:lnTo>
                  <a:lnTo>
                    <a:pt x="19945" y="3760"/>
                  </a:lnTo>
                  <a:lnTo>
                    <a:pt x="20489" y="2888"/>
                  </a:lnTo>
                  <a:lnTo>
                    <a:pt x="20871" y="2071"/>
                  </a:lnTo>
                  <a:lnTo>
                    <a:pt x="21089" y="1362"/>
                  </a:lnTo>
                  <a:lnTo>
                    <a:pt x="21143" y="1035"/>
                  </a:lnTo>
                  <a:lnTo>
                    <a:pt x="21143" y="763"/>
                  </a:lnTo>
                  <a:lnTo>
                    <a:pt x="21089" y="491"/>
                  </a:lnTo>
                  <a:lnTo>
                    <a:pt x="21034" y="327"/>
                  </a:lnTo>
                  <a:lnTo>
                    <a:pt x="20871" y="164"/>
                  </a:lnTo>
                  <a:lnTo>
                    <a:pt x="20653" y="55"/>
                  </a:lnTo>
                  <a:lnTo>
                    <a:pt x="20380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1"/>
            <p:cNvSpPr/>
            <p:nvPr/>
          </p:nvSpPr>
          <p:spPr>
            <a:xfrm>
              <a:off x="2235574" y="2228540"/>
              <a:ext cx="304365" cy="339620"/>
            </a:xfrm>
            <a:custGeom>
              <a:avLst/>
              <a:gdLst/>
              <a:ahLst/>
              <a:cxnLst/>
              <a:rect l="l" t="t" r="r" b="b"/>
              <a:pathLst>
                <a:path w="13242" h="15422" extrusionOk="0">
                  <a:moveTo>
                    <a:pt x="7030" y="1"/>
                  </a:moveTo>
                  <a:lnTo>
                    <a:pt x="6812" y="491"/>
                  </a:lnTo>
                  <a:lnTo>
                    <a:pt x="6539" y="872"/>
                  </a:lnTo>
                  <a:lnTo>
                    <a:pt x="6158" y="1254"/>
                  </a:lnTo>
                  <a:lnTo>
                    <a:pt x="5777" y="1526"/>
                  </a:lnTo>
                  <a:lnTo>
                    <a:pt x="4959" y="1908"/>
                  </a:lnTo>
                  <a:lnTo>
                    <a:pt x="4251" y="2235"/>
                  </a:lnTo>
                  <a:lnTo>
                    <a:pt x="3978" y="2398"/>
                  </a:lnTo>
                  <a:lnTo>
                    <a:pt x="3706" y="2616"/>
                  </a:lnTo>
                  <a:lnTo>
                    <a:pt x="3488" y="2834"/>
                  </a:lnTo>
                  <a:lnTo>
                    <a:pt x="3324" y="3052"/>
                  </a:lnTo>
                  <a:lnTo>
                    <a:pt x="3215" y="3270"/>
                  </a:lnTo>
                  <a:lnTo>
                    <a:pt x="3161" y="3488"/>
                  </a:lnTo>
                  <a:lnTo>
                    <a:pt x="3106" y="3760"/>
                  </a:lnTo>
                  <a:lnTo>
                    <a:pt x="3106" y="3978"/>
                  </a:lnTo>
                  <a:lnTo>
                    <a:pt x="3106" y="4196"/>
                  </a:lnTo>
                  <a:lnTo>
                    <a:pt x="3215" y="4469"/>
                  </a:lnTo>
                  <a:lnTo>
                    <a:pt x="3324" y="4687"/>
                  </a:lnTo>
                  <a:lnTo>
                    <a:pt x="3433" y="4850"/>
                  </a:lnTo>
                  <a:lnTo>
                    <a:pt x="3215" y="4905"/>
                  </a:lnTo>
                  <a:lnTo>
                    <a:pt x="2997" y="4959"/>
                  </a:lnTo>
                  <a:lnTo>
                    <a:pt x="2671" y="5068"/>
                  </a:lnTo>
                  <a:lnTo>
                    <a:pt x="2344" y="5177"/>
                  </a:lnTo>
                  <a:lnTo>
                    <a:pt x="2071" y="5395"/>
                  </a:lnTo>
                  <a:lnTo>
                    <a:pt x="1799" y="5722"/>
                  </a:lnTo>
                  <a:lnTo>
                    <a:pt x="1581" y="6104"/>
                  </a:lnTo>
                  <a:lnTo>
                    <a:pt x="1526" y="6322"/>
                  </a:lnTo>
                  <a:lnTo>
                    <a:pt x="1526" y="6539"/>
                  </a:lnTo>
                  <a:lnTo>
                    <a:pt x="1635" y="6812"/>
                  </a:lnTo>
                  <a:lnTo>
                    <a:pt x="1744" y="7030"/>
                  </a:lnTo>
                  <a:lnTo>
                    <a:pt x="1962" y="7411"/>
                  </a:lnTo>
                  <a:lnTo>
                    <a:pt x="2071" y="7575"/>
                  </a:lnTo>
                  <a:lnTo>
                    <a:pt x="1799" y="7629"/>
                  </a:lnTo>
                  <a:lnTo>
                    <a:pt x="1581" y="7684"/>
                  </a:lnTo>
                  <a:lnTo>
                    <a:pt x="1363" y="7793"/>
                  </a:lnTo>
                  <a:lnTo>
                    <a:pt x="1145" y="7902"/>
                  </a:lnTo>
                  <a:lnTo>
                    <a:pt x="981" y="8065"/>
                  </a:lnTo>
                  <a:lnTo>
                    <a:pt x="818" y="8283"/>
                  </a:lnTo>
                  <a:lnTo>
                    <a:pt x="709" y="8501"/>
                  </a:lnTo>
                  <a:lnTo>
                    <a:pt x="600" y="8719"/>
                  </a:lnTo>
                  <a:lnTo>
                    <a:pt x="545" y="9046"/>
                  </a:lnTo>
                  <a:lnTo>
                    <a:pt x="545" y="9319"/>
                  </a:lnTo>
                  <a:lnTo>
                    <a:pt x="600" y="9591"/>
                  </a:lnTo>
                  <a:lnTo>
                    <a:pt x="709" y="9809"/>
                  </a:lnTo>
                  <a:lnTo>
                    <a:pt x="981" y="10190"/>
                  </a:lnTo>
                  <a:lnTo>
                    <a:pt x="1090" y="10299"/>
                  </a:lnTo>
                  <a:lnTo>
                    <a:pt x="927" y="10408"/>
                  </a:lnTo>
                  <a:lnTo>
                    <a:pt x="545" y="10735"/>
                  </a:lnTo>
                  <a:lnTo>
                    <a:pt x="327" y="10953"/>
                  </a:lnTo>
                  <a:lnTo>
                    <a:pt x="164" y="11226"/>
                  </a:lnTo>
                  <a:lnTo>
                    <a:pt x="55" y="11553"/>
                  </a:lnTo>
                  <a:lnTo>
                    <a:pt x="0" y="11880"/>
                  </a:lnTo>
                  <a:lnTo>
                    <a:pt x="55" y="12043"/>
                  </a:lnTo>
                  <a:lnTo>
                    <a:pt x="109" y="12261"/>
                  </a:lnTo>
                  <a:lnTo>
                    <a:pt x="327" y="12642"/>
                  </a:lnTo>
                  <a:lnTo>
                    <a:pt x="654" y="13024"/>
                  </a:lnTo>
                  <a:lnTo>
                    <a:pt x="1090" y="13405"/>
                  </a:lnTo>
                  <a:lnTo>
                    <a:pt x="1635" y="13787"/>
                  </a:lnTo>
                  <a:lnTo>
                    <a:pt x="2235" y="14168"/>
                  </a:lnTo>
                  <a:lnTo>
                    <a:pt x="2943" y="14495"/>
                  </a:lnTo>
                  <a:lnTo>
                    <a:pt x="3651" y="14822"/>
                  </a:lnTo>
                  <a:lnTo>
                    <a:pt x="4360" y="15040"/>
                  </a:lnTo>
                  <a:lnTo>
                    <a:pt x="5123" y="15258"/>
                  </a:lnTo>
                  <a:lnTo>
                    <a:pt x="5831" y="15367"/>
                  </a:lnTo>
                  <a:lnTo>
                    <a:pt x="6594" y="15421"/>
                  </a:lnTo>
                  <a:lnTo>
                    <a:pt x="7248" y="15421"/>
                  </a:lnTo>
                  <a:lnTo>
                    <a:pt x="7847" y="15312"/>
                  </a:lnTo>
                  <a:lnTo>
                    <a:pt x="8120" y="15203"/>
                  </a:lnTo>
                  <a:lnTo>
                    <a:pt x="8392" y="15095"/>
                  </a:lnTo>
                  <a:lnTo>
                    <a:pt x="8610" y="14931"/>
                  </a:lnTo>
                  <a:lnTo>
                    <a:pt x="8828" y="14768"/>
                  </a:lnTo>
                  <a:lnTo>
                    <a:pt x="8991" y="14604"/>
                  </a:lnTo>
                  <a:lnTo>
                    <a:pt x="9100" y="14386"/>
                  </a:lnTo>
                  <a:lnTo>
                    <a:pt x="9155" y="14277"/>
                  </a:lnTo>
                  <a:lnTo>
                    <a:pt x="9155" y="14114"/>
                  </a:lnTo>
                  <a:lnTo>
                    <a:pt x="9100" y="13950"/>
                  </a:lnTo>
                  <a:lnTo>
                    <a:pt x="9046" y="13841"/>
                  </a:lnTo>
                  <a:lnTo>
                    <a:pt x="8882" y="13569"/>
                  </a:lnTo>
                  <a:lnTo>
                    <a:pt x="8665" y="13405"/>
                  </a:lnTo>
                  <a:lnTo>
                    <a:pt x="8392" y="13242"/>
                  </a:lnTo>
                  <a:lnTo>
                    <a:pt x="8174" y="13133"/>
                  </a:lnTo>
                  <a:lnTo>
                    <a:pt x="8556" y="13187"/>
                  </a:lnTo>
                  <a:lnTo>
                    <a:pt x="9046" y="13187"/>
                  </a:lnTo>
                  <a:lnTo>
                    <a:pt x="9536" y="13133"/>
                  </a:lnTo>
                  <a:lnTo>
                    <a:pt x="10136" y="13024"/>
                  </a:lnTo>
                  <a:lnTo>
                    <a:pt x="10681" y="12860"/>
                  </a:lnTo>
                  <a:lnTo>
                    <a:pt x="10899" y="12697"/>
                  </a:lnTo>
                  <a:lnTo>
                    <a:pt x="11117" y="12533"/>
                  </a:lnTo>
                  <a:lnTo>
                    <a:pt x="11280" y="12315"/>
                  </a:lnTo>
                  <a:lnTo>
                    <a:pt x="11444" y="12098"/>
                  </a:lnTo>
                  <a:lnTo>
                    <a:pt x="11553" y="11825"/>
                  </a:lnTo>
                  <a:lnTo>
                    <a:pt x="11553" y="11607"/>
                  </a:lnTo>
                  <a:lnTo>
                    <a:pt x="11553" y="11389"/>
                  </a:lnTo>
                  <a:lnTo>
                    <a:pt x="11498" y="11171"/>
                  </a:lnTo>
                  <a:lnTo>
                    <a:pt x="11389" y="11008"/>
                  </a:lnTo>
                  <a:lnTo>
                    <a:pt x="11280" y="10844"/>
                  </a:lnTo>
                  <a:lnTo>
                    <a:pt x="10953" y="10517"/>
                  </a:lnTo>
                  <a:lnTo>
                    <a:pt x="10626" y="10299"/>
                  </a:lnTo>
                  <a:lnTo>
                    <a:pt x="10245" y="10136"/>
                  </a:lnTo>
                  <a:lnTo>
                    <a:pt x="9863" y="9972"/>
                  </a:lnTo>
                  <a:lnTo>
                    <a:pt x="10790" y="9972"/>
                  </a:lnTo>
                  <a:lnTo>
                    <a:pt x="11280" y="9918"/>
                  </a:lnTo>
                  <a:lnTo>
                    <a:pt x="11771" y="9809"/>
                  </a:lnTo>
                  <a:lnTo>
                    <a:pt x="12261" y="9591"/>
                  </a:lnTo>
                  <a:lnTo>
                    <a:pt x="12479" y="9427"/>
                  </a:lnTo>
                  <a:lnTo>
                    <a:pt x="12642" y="9264"/>
                  </a:lnTo>
                  <a:lnTo>
                    <a:pt x="12806" y="9046"/>
                  </a:lnTo>
                  <a:lnTo>
                    <a:pt x="12969" y="8774"/>
                  </a:lnTo>
                  <a:lnTo>
                    <a:pt x="13024" y="8501"/>
                  </a:lnTo>
                  <a:lnTo>
                    <a:pt x="13024" y="8283"/>
                  </a:lnTo>
                  <a:lnTo>
                    <a:pt x="12969" y="8065"/>
                  </a:lnTo>
                  <a:lnTo>
                    <a:pt x="12915" y="7847"/>
                  </a:lnTo>
                  <a:lnTo>
                    <a:pt x="12806" y="7684"/>
                  </a:lnTo>
                  <a:lnTo>
                    <a:pt x="12642" y="7520"/>
                  </a:lnTo>
                  <a:lnTo>
                    <a:pt x="12315" y="7248"/>
                  </a:lnTo>
                  <a:lnTo>
                    <a:pt x="11934" y="7084"/>
                  </a:lnTo>
                  <a:lnTo>
                    <a:pt x="11553" y="6975"/>
                  </a:lnTo>
                  <a:lnTo>
                    <a:pt x="11171" y="6866"/>
                  </a:lnTo>
                  <a:lnTo>
                    <a:pt x="11498" y="6757"/>
                  </a:lnTo>
                  <a:lnTo>
                    <a:pt x="11825" y="6648"/>
                  </a:lnTo>
                  <a:lnTo>
                    <a:pt x="12206" y="6485"/>
                  </a:lnTo>
                  <a:lnTo>
                    <a:pt x="12533" y="6267"/>
                  </a:lnTo>
                  <a:lnTo>
                    <a:pt x="12860" y="5995"/>
                  </a:lnTo>
                  <a:lnTo>
                    <a:pt x="13078" y="5668"/>
                  </a:lnTo>
                  <a:lnTo>
                    <a:pt x="13187" y="5450"/>
                  </a:lnTo>
                  <a:lnTo>
                    <a:pt x="13242" y="5232"/>
                  </a:lnTo>
                  <a:lnTo>
                    <a:pt x="13187" y="4905"/>
                  </a:lnTo>
                  <a:lnTo>
                    <a:pt x="13078" y="4578"/>
                  </a:lnTo>
                  <a:lnTo>
                    <a:pt x="12860" y="4360"/>
                  </a:lnTo>
                  <a:lnTo>
                    <a:pt x="12533" y="4142"/>
                  </a:lnTo>
                  <a:lnTo>
                    <a:pt x="12152" y="3978"/>
                  </a:lnTo>
                  <a:lnTo>
                    <a:pt x="11662" y="3815"/>
                  </a:lnTo>
                  <a:lnTo>
                    <a:pt x="10681" y="3597"/>
                  </a:lnTo>
                  <a:lnTo>
                    <a:pt x="8501" y="3325"/>
                  </a:lnTo>
                  <a:lnTo>
                    <a:pt x="8011" y="3216"/>
                  </a:lnTo>
                  <a:lnTo>
                    <a:pt x="7575" y="3107"/>
                  </a:lnTo>
                  <a:lnTo>
                    <a:pt x="7193" y="2943"/>
                  </a:lnTo>
                  <a:lnTo>
                    <a:pt x="6921" y="2780"/>
                  </a:lnTo>
                  <a:lnTo>
                    <a:pt x="6975" y="1417"/>
                  </a:lnTo>
                  <a:lnTo>
                    <a:pt x="7030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1"/>
            <p:cNvSpPr/>
            <p:nvPr/>
          </p:nvSpPr>
          <p:spPr>
            <a:xfrm>
              <a:off x="2263133" y="2458932"/>
              <a:ext cx="164088" cy="60031"/>
            </a:xfrm>
            <a:custGeom>
              <a:avLst/>
              <a:gdLst/>
              <a:ahLst/>
              <a:cxnLst/>
              <a:rect l="l" t="t" r="r" b="b"/>
              <a:pathLst>
                <a:path w="7139" h="2726" extrusionOk="0">
                  <a:moveTo>
                    <a:pt x="0" y="1"/>
                  </a:moveTo>
                  <a:lnTo>
                    <a:pt x="763" y="600"/>
                  </a:lnTo>
                  <a:lnTo>
                    <a:pt x="1581" y="1091"/>
                  </a:lnTo>
                  <a:lnTo>
                    <a:pt x="2452" y="1527"/>
                  </a:lnTo>
                  <a:lnTo>
                    <a:pt x="3324" y="1908"/>
                  </a:lnTo>
                  <a:lnTo>
                    <a:pt x="4251" y="2235"/>
                  </a:lnTo>
                  <a:lnTo>
                    <a:pt x="5177" y="2453"/>
                  </a:lnTo>
                  <a:lnTo>
                    <a:pt x="6103" y="2616"/>
                  </a:lnTo>
                  <a:lnTo>
                    <a:pt x="7030" y="2725"/>
                  </a:lnTo>
                  <a:lnTo>
                    <a:pt x="7084" y="2725"/>
                  </a:lnTo>
                  <a:lnTo>
                    <a:pt x="7139" y="2671"/>
                  </a:lnTo>
                  <a:lnTo>
                    <a:pt x="7139" y="2616"/>
                  </a:lnTo>
                  <a:lnTo>
                    <a:pt x="7084" y="2562"/>
                  </a:lnTo>
                  <a:lnTo>
                    <a:pt x="6158" y="2344"/>
                  </a:lnTo>
                  <a:lnTo>
                    <a:pt x="5231" y="2126"/>
                  </a:lnTo>
                  <a:lnTo>
                    <a:pt x="4360" y="1853"/>
                  </a:lnTo>
                  <a:lnTo>
                    <a:pt x="3433" y="1527"/>
                  </a:lnTo>
                  <a:lnTo>
                    <a:pt x="2561" y="1200"/>
                  </a:lnTo>
                  <a:lnTo>
                    <a:pt x="1690" y="818"/>
                  </a:lnTo>
                  <a:lnTo>
                    <a:pt x="818" y="4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1"/>
            <p:cNvSpPr/>
            <p:nvPr/>
          </p:nvSpPr>
          <p:spPr>
            <a:xfrm>
              <a:off x="2281911" y="2395333"/>
              <a:ext cx="184131" cy="55231"/>
            </a:xfrm>
            <a:custGeom>
              <a:avLst/>
              <a:gdLst/>
              <a:ahLst/>
              <a:cxnLst/>
              <a:rect l="l" t="t" r="r" b="b"/>
              <a:pathLst>
                <a:path w="8011" h="2508" extrusionOk="0">
                  <a:moveTo>
                    <a:pt x="1" y="1"/>
                  </a:moveTo>
                  <a:lnTo>
                    <a:pt x="1" y="55"/>
                  </a:lnTo>
                  <a:lnTo>
                    <a:pt x="873" y="655"/>
                  </a:lnTo>
                  <a:lnTo>
                    <a:pt x="1799" y="1200"/>
                  </a:lnTo>
                  <a:lnTo>
                    <a:pt x="2725" y="1636"/>
                  </a:lnTo>
                  <a:lnTo>
                    <a:pt x="3706" y="2017"/>
                  </a:lnTo>
                  <a:lnTo>
                    <a:pt x="4741" y="2235"/>
                  </a:lnTo>
                  <a:lnTo>
                    <a:pt x="5777" y="2453"/>
                  </a:lnTo>
                  <a:lnTo>
                    <a:pt x="6812" y="2507"/>
                  </a:lnTo>
                  <a:lnTo>
                    <a:pt x="7956" y="2507"/>
                  </a:lnTo>
                  <a:lnTo>
                    <a:pt x="8011" y="2453"/>
                  </a:lnTo>
                  <a:lnTo>
                    <a:pt x="8011" y="2398"/>
                  </a:lnTo>
                  <a:lnTo>
                    <a:pt x="7956" y="2398"/>
                  </a:lnTo>
                  <a:lnTo>
                    <a:pt x="7139" y="2344"/>
                  </a:lnTo>
                  <a:lnTo>
                    <a:pt x="6213" y="2180"/>
                  </a:lnTo>
                  <a:lnTo>
                    <a:pt x="5123" y="1962"/>
                  </a:lnTo>
                  <a:lnTo>
                    <a:pt x="4033" y="1636"/>
                  </a:lnTo>
                  <a:lnTo>
                    <a:pt x="2943" y="1254"/>
                  </a:lnTo>
                  <a:lnTo>
                    <a:pt x="1853" y="873"/>
                  </a:lnTo>
                  <a:lnTo>
                    <a:pt x="873" y="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1"/>
            <p:cNvSpPr/>
            <p:nvPr/>
          </p:nvSpPr>
          <p:spPr>
            <a:xfrm>
              <a:off x="2315722" y="2337746"/>
              <a:ext cx="181649" cy="48007"/>
            </a:xfrm>
            <a:custGeom>
              <a:avLst/>
              <a:gdLst/>
              <a:ahLst/>
              <a:cxnLst/>
              <a:rect l="l" t="t" r="r" b="b"/>
              <a:pathLst>
                <a:path w="7903" h="2180" extrusionOk="0">
                  <a:moveTo>
                    <a:pt x="1" y="0"/>
                  </a:moveTo>
                  <a:lnTo>
                    <a:pt x="1" y="55"/>
                  </a:lnTo>
                  <a:lnTo>
                    <a:pt x="437" y="382"/>
                  </a:lnTo>
                  <a:lnTo>
                    <a:pt x="927" y="654"/>
                  </a:lnTo>
                  <a:lnTo>
                    <a:pt x="1418" y="927"/>
                  </a:lnTo>
                  <a:lnTo>
                    <a:pt x="1963" y="1199"/>
                  </a:lnTo>
                  <a:lnTo>
                    <a:pt x="3052" y="1580"/>
                  </a:lnTo>
                  <a:lnTo>
                    <a:pt x="4088" y="1907"/>
                  </a:lnTo>
                  <a:lnTo>
                    <a:pt x="5014" y="2071"/>
                  </a:lnTo>
                  <a:lnTo>
                    <a:pt x="5995" y="2180"/>
                  </a:lnTo>
                  <a:lnTo>
                    <a:pt x="6921" y="2125"/>
                  </a:lnTo>
                  <a:lnTo>
                    <a:pt x="7848" y="1907"/>
                  </a:lnTo>
                  <a:lnTo>
                    <a:pt x="7902" y="1853"/>
                  </a:lnTo>
                  <a:lnTo>
                    <a:pt x="7848" y="1798"/>
                  </a:lnTo>
                  <a:lnTo>
                    <a:pt x="6812" y="1853"/>
                  </a:lnTo>
                  <a:lnTo>
                    <a:pt x="5831" y="1744"/>
                  </a:lnTo>
                  <a:lnTo>
                    <a:pt x="4851" y="1635"/>
                  </a:lnTo>
                  <a:lnTo>
                    <a:pt x="3870" y="1417"/>
                  </a:lnTo>
                  <a:lnTo>
                    <a:pt x="2889" y="1145"/>
                  </a:lnTo>
                  <a:lnTo>
                    <a:pt x="1908" y="763"/>
                  </a:lnTo>
                  <a:lnTo>
                    <a:pt x="982" y="38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1"/>
            <p:cNvSpPr/>
            <p:nvPr/>
          </p:nvSpPr>
          <p:spPr>
            <a:xfrm>
              <a:off x="2241826" y="2234552"/>
              <a:ext cx="152826" cy="225613"/>
            </a:xfrm>
            <a:custGeom>
              <a:avLst/>
              <a:gdLst/>
              <a:ahLst/>
              <a:cxnLst/>
              <a:rect l="l" t="t" r="r" b="b"/>
              <a:pathLst>
                <a:path w="6649" h="10245" extrusionOk="0">
                  <a:moveTo>
                    <a:pt x="6649" y="0"/>
                  </a:moveTo>
                  <a:lnTo>
                    <a:pt x="6540" y="218"/>
                  </a:lnTo>
                  <a:lnTo>
                    <a:pt x="6376" y="436"/>
                  </a:lnTo>
                  <a:lnTo>
                    <a:pt x="6213" y="654"/>
                  </a:lnTo>
                  <a:lnTo>
                    <a:pt x="5995" y="817"/>
                  </a:lnTo>
                  <a:lnTo>
                    <a:pt x="5559" y="1035"/>
                  </a:lnTo>
                  <a:lnTo>
                    <a:pt x="5123" y="1199"/>
                  </a:lnTo>
                  <a:lnTo>
                    <a:pt x="4251" y="1526"/>
                  </a:lnTo>
                  <a:lnTo>
                    <a:pt x="3434" y="1907"/>
                  </a:lnTo>
                  <a:lnTo>
                    <a:pt x="3107" y="2180"/>
                  </a:lnTo>
                  <a:lnTo>
                    <a:pt x="2889" y="2452"/>
                  </a:lnTo>
                  <a:lnTo>
                    <a:pt x="2725" y="2834"/>
                  </a:lnTo>
                  <a:lnTo>
                    <a:pt x="2617" y="3215"/>
                  </a:lnTo>
                  <a:lnTo>
                    <a:pt x="2617" y="3596"/>
                  </a:lnTo>
                  <a:lnTo>
                    <a:pt x="2725" y="3923"/>
                  </a:lnTo>
                  <a:lnTo>
                    <a:pt x="2943" y="4250"/>
                  </a:lnTo>
                  <a:lnTo>
                    <a:pt x="3161" y="4523"/>
                  </a:lnTo>
                  <a:lnTo>
                    <a:pt x="2617" y="4577"/>
                  </a:lnTo>
                  <a:lnTo>
                    <a:pt x="2072" y="4686"/>
                  </a:lnTo>
                  <a:lnTo>
                    <a:pt x="1799" y="4741"/>
                  </a:lnTo>
                  <a:lnTo>
                    <a:pt x="1636" y="4904"/>
                  </a:lnTo>
                  <a:lnTo>
                    <a:pt x="1418" y="5068"/>
                  </a:lnTo>
                  <a:lnTo>
                    <a:pt x="1309" y="5286"/>
                  </a:lnTo>
                  <a:lnTo>
                    <a:pt x="1200" y="5504"/>
                  </a:lnTo>
                  <a:lnTo>
                    <a:pt x="1145" y="5776"/>
                  </a:lnTo>
                  <a:lnTo>
                    <a:pt x="1145" y="6049"/>
                  </a:lnTo>
                  <a:lnTo>
                    <a:pt x="1145" y="6321"/>
                  </a:lnTo>
                  <a:lnTo>
                    <a:pt x="1254" y="6539"/>
                  </a:lnTo>
                  <a:lnTo>
                    <a:pt x="1309" y="6811"/>
                  </a:lnTo>
                  <a:lnTo>
                    <a:pt x="1472" y="7029"/>
                  </a:lnTo>
                  <a:lnTo>
                    <a:pt x="1636" y="7247"/>
                  </a:lnTo>
                  <a:lnTo>
                    <a:pt x="1363" y="7247"/>
                  </a:lnTo>
                  <a:lnTo>
                    <a:pt x="1091" y="7302"/>
                  </a:lnTo>
                  <a:lnTo>
                    <a:pt x="818" y="7411"/>
                  </a:lnTo>
                  <a:lnTo>
                    <a:pt x="600" y="7520"/>
                  </a:lnTo>
                  <a:lnTo>
                    <a:pt x="382" y="7683"/>
                  </a:lnTo>
                  <a:lnTo>
                    <a:pt x="273" y="7847"/>
                  </a:lnTo>
                  <a:lnTo>
                    <a:pt x="110" y="8065"/>
                  </a:lnTo>
                  <a:lnTo>
                    <a:pt x="55" y="8283"/>
                  </a:lnTo>
                  <a:lnTo>
                    <a:pt x="1" y="8555"/>
                  </a:lnTo>
                  <a:lnTo>
                    <a:pt x="55" y="8773"/>
                  </a:lnTo>
                  <a:lnTo>
                    <a:pt x="164" y="9263"/>
                  </a:lnTo>
                  <a:lnTo>
                    <a:pt x="382" y="9699"/>
                  </a:lnTo>
                  <a:lnTo>
                    <a:pt x="546" y="9863"/>
                  </a:lnTo>
                  <a:lnTo>
                    <a:pt x="764" y="10026"/>
                  </a:lnTo>
                  <a:lnTo>
                    <a:pt x="437" y="10244"/>
                  </a:lnTo>
                  <a:lnTo>
                    <a:pt x="437" y="10244"/>
                  </a:lnTo>
                  <a:lnTo>
                    <a:pt x="818" y="10026"/>
                  </a:lnTo>
                  <a:lnTo>
                    <a:pt x="818" y="9972"/>
                  </a:lnTo>
                  <a:lnTo>
                    <a:pt x="546" y="9645"/>
                  </a:lnTo>
                  <a:lnTo>
                    <a:pt x="382" y="9209"/>
                  </a:lnTo>
                  <a:lnTo>
                    <a:pt x="328" y="8773"/>
                  </a:lnTo>
                  <a:lnTo>
                    <a:pt x="382" y="8337"/>
                  </a:lnTo>
                  <a:lnTo>
                    <a:pt x="546" y="8010"/>
                  </a:lnTo>
                  <a:lnTo>
                    <a:pt x="818" y="7683"/>
                  </a:lnTo>
                  <a:lnTo>
                    <a:pt x="1309" y="7465"/>
                  </a:lnTo>
                  <a:lnTo>
                    <a:pt x="1799" y="7247"/>
                  </a:lnTo>
                  <a:lnTo>
                    <a:pt x="1581" y="6866"/>
                  </a:lnTo>
                  <a:lnTo>
                    <a:pt x="1472" y="6375"/>
                  </a:lnTo>
                  <a:lnTo>
                    <a:pt x="1472" y="5885"/>
                  </a:lnTo>
                  <a:lnTo>
                    <a:pt x="1581" y="5449"/>
                  </a:lnTo>
                  <a:lnTo>
                    <a:pt x="1854" y="5122"/>
                  </a:lnTo>
                  <a:lnTo>
                    <a:pt x="2235" y="4850"/>
                  </a:lnTo>
                  <a:lnTo>
                    <a:pt x="2671" y="4686"/>
                  </a:lnTo>
                  <a:lnTo>
                    <a:pt x="3216" y="4577"/>
                  </a:lnTo>
                  <a:lnTo>
                    <a:pt x="3216" y="4523"/>
                  </a:lnTo>
                  <a:lnTo>
                    <a:pt x="2998" y="4196"/>
                  </a:lnTo>
                  <a:lnTo>
                    <a:pt x="2889" y="3814"/>
                  </a:lnTo>
                  <a:lnTo>
                    <a:pt x="2889" y="3378"/>
                  </a:lnTo>
                  <a:lnTo>
                    <a:pt x="2998" y="2997"/>
                  </a:lnTo>
                  <a:lnTo>
                    <a:pt x="3216" y="2670"/>
                  </a:lnTo>
                  <a:lnTo>
                    <a:pt x="3488" y="2398"/>
                  </a:lnTo>
                  <a:lnTo>
                    <a:pt x="3815" y="2125"/>
                  </a:lnTo>
                  <a:lnTo>
                    <a:pt x="4142" y="1962"/>
                  </a:lnTo>
                  <a:lnTo>
                    <a:pt x="4960" y="1580"/>
                  </a:lnTo>
                  <a:lnTo>
                    <a:pt x="5722" y="1144"/>
                  </a:lnTo>
                  <a:lnTo>
                    <a:pt x="6049" y="926"/>
                  </a:lnTo>
                  <a:lnTo>
                    <a:pt x="6267" y="654"/>
                  </a:lnTo>
                  <a:lnTo>
                    <a:pt x="6485" y="381"/>
                  </a:lnTo>
                  <a:lnTo>
                    <a:pt x="6649" y="55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1"/>
            <p:cNvSpPr/>
            <p:nvPr/>
          </p:nvSpPr>
          <p:spPr>
            <a:xfrm>
              <a:off x="2334524" y="1834945"/>
              <a:ext cx="269290" cy="214822"/>
            </a:xfrm>
            <a:custGeom>
              <a:avLst/>
              <a:gdLst/>
              <a:ahLst/>
              <a:cxnLst/>
              <a:rect l="l" t="t" r="r" b="b"/>
              <a:pathLst>
                <a:path w="11716" h="9755" extrusionOk="0">
                  <a:moveTo>
                    <a:pt x="10735" y="1"/>
                  </a:moveTo>
                  <a:lnTo>
                    <a:pt x="10245" y="55"/>
                  </a:lnTo>
                  <a:lnTo>
                    <a:pt x="9700" y="273"/>
                  </a:lnTo>
                  <a:lnTo>
                    <a:pt x="8392" y="873"/>
                  </a:lnTo>
                  <a:lnTo>
                    <a:pt x="6921" y="1690"/>
                  </a:lnTo>
                  <a:lnTo>
                    <a:pt x="5286" y="2671"/>
                  </a:lnTo>
                  <a:lnTo>
                    <a:pt x="3706" y="3652"/>
                  </a:lnTo>
                  <a:lnTo>
                    <a:pt x="1090" y="5341"/>
                  </a:lnTo>
                  <a:lnTo>
                    <a:pt x="0" y="6049"/>
                  </a:lnTo>
                  <a:lnTo>
                    <a:pt x="6539" y="9755"/>
                  </a:lnTo>
                  <a:lnTo>
                    <a:pt x="7629" y="8338"/>
                  </a:lnTo>
                  <a:lnTo>
                    <a:pt x="8610" y="7084"/>
                  </a:lnTo>
                  <a:lnTo>
                    <a:pt x="9427" y="5886"/>
                  </a:lnTo>
                  <a:lnTo>
                    <a:pt x="10136" y="4796"/>
                  </a:lnTo>
                  <a:lnTo>
                    <a:pt x="10680" y="3870"/>
                  </a:lnTo>
                  <a:lnTo>
                    <a:pt x="11116" y="2998"/>
                  </a:lnTo>
                  <a:lnTo>
                    <a:pt x="11443" y="2289"/>
                  </a:lnTo>
                  <a:lnTo>
                    <a:pt x="11661" y="1635"/>
                  </a:lnTo>
                  <a:lnTo>
                    <a:pt x="11716" y="1091"/>
                  </a:lnTo>
                  <a:lnTo>
                    <a:pt x="11716" y="655"/>
                  </a:lnTo>
                  <a:lnTo>
                    <a:pt x="11607" y="328"/>
                  </a:lnTo>
                  <a:lnTo>
                    <a:pt x="11498" y="219"/>
                  </a:lnTo>
                  <a:lnTo>
                    <a:pt x="11389" y="110"/>
                  </a:lnTo>
                  <a:lnTo>
                    <a:pt x="1111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1"/>
            <p:cNvSpPr/>
            <p:nvPr/>
          </p:nvSpPr>
          <p:spPr>
            <a:xfrm>
              <a:off x="2606296" y="1804951"/>
              <a:ext cx="119015" cy="102027"/>
            </a:xfrm>
            <a:custGeom>
              <a:avLst/>
              <a:gdLst/>
              <a:ahLst/>
              <a:cxnLst/>
              <a:rect l="l" t="t" r="r" b="b"/>
              <a:pathLst>
                <a:path w="5178" h="4633" extrusionOk="0">
                  <a:moveTo>
                    <a:pt x="1962" y="0"/>
                  </a:moveTo>
                  <a:lnTo>
                    <a:pt x="1527" y="55"/>
                  </a:lnTo>
                  <a:lnTo>
                    <a:pt x="1145" y="164"/>
                  </a:lnTo>
                  <a:lnTo>
                    <a:pt x="764" y="327"/>
                  </a:lnTo>
                  <a:lnTo>
                    <a:pt x="491" y="545"/>
                  </a:lnTo>
                  <a:lnTo>
                    <a:pt x="273" y="763"/>
                  </a:lnTo>
                  <a:lnTo>
                    <a:pt x="110" y="1036"/>
                  </a:lnTo>
                  <a:lnTo>
                    <a:pt x="55" y="1308"/>
                  </a:lnTo>
                  <a:lnTo>
                    <a:pt x="1" y="1635"/>
                  </a:lnTo>
                  <a:lnTo>
                    <a:pt x="55" y="1908"/>
                  </a:lnTo>
                  <a:lnTo>
                    <a:pt x="110" y="2235"/>
                  </a:lnTo>
                  <a:lnTo>
                    <a:pt x="219" y="2453"/>
                  </a:lnTo>
                  <a:lnTo>
                    <a:pt x="382" y="2670"/>
                  </a:lnTo>
                  <a:lnTo>
                    <a:pt x="818" y="3106"/>
                  </a:lnTo>
                  <a:lnTo>
                    <a:pt x="1418" y="3597"/>
                  </a:lnTo>
                  <a:lnTo>
                    <a:pt x="2071" y="4033"/>
                  </a:lnTo>
                  <a:lnTo>
                    <a:pt x="2834" y="4360"/>
                  </a:lnTo>
                  <a:lnTo>
                    <a:pt x="3543" y="4578"/>
                  </a:lnTo>
                  <a:lnTo>
                    <a:pt x="3870" y="4632"/>
                  </a:lnTo>
                  <a:lnTo>
                    <a:pt x="4469" y="4632"/>
                  </a:lnTo>
                  <a:lnTo>
                    <a:pt x="4687" y="4523"/>
                  </a:lnTo>
                  <a:lnTo>
                    <a:pt x="4905" y="4414"/>
                  </a:lnTo>
                  <a:lnTo>
                    <a:pt x="5014" y="4251"/>
                  </a:lnTo>
                  <a:lnTo>
                    <a:pt x="5123" y="4033"/>
                  </a:lnTo>
                  <a:lnTo>
                    <a:pt x="5177" y="3760"/>
                  </a:lnTo>
                  <a:lnTo>
                    <a:pt x="5177" y="3215"/>
                  </a:lnTo>
                  <a:lnTo>
                    <a:pt x="5123" y="2670"/>
                  </a:lnTo>
                  <a:lnTo>
                    <a:pt x="4959" y="2071"/>
                  </a:lnTo>
                  <a:lnTo>
                    <a:pt x="4741" y="1526"/>
                  </a:lnTo>
                  <a:lnTo>
                    <a:pt x="4524" y="1036"/>
                  </a:lnTo>
                  <a:lnTo>
                    <a:pt x="4306" y="763"/>
                  </a:lnTo>
                  <a:lnTo>
                    <a:pt x="3924" y="491"/>
                  </a:lnTo>
                  <a:lnTo>
                    <a:pt x="3597" y="273"/>
                  </a:lnTo>
                  <a:lnTo>
                    <a:pt x="3161" y="109"/>
                  </a:lnTo>
                  <a:lnTo>
                    <a:pt x="278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1"/>
            <p:cNvSpPr/>
            <p:nvPr/>
          </p:nvSpPr>
          <p:spPr>
            <a:xfrm>
              <a:off x="2602549" y="1704158"/>
              <a:ext cx="111476" cy="190819"/>
            </a:xfrm>
            <a:custGeom>
              <a:avLst/>
              <a:gdLst/>
              <a:ahLst/>
              <a:cxnLst/>
              <a:rect l="l" t="t" r="r" b="b"/>
              <a:pathLst>
                <a:path w="4850" h="8665" extrusionOk="0">
                  <a:moveTo>
                    <a:pt x="0" y="0"/>
                  </a:moveTo>
                  <a:lnTo>
                    <a:pt x="109" y="2071"/>
                  </a:lnTo>
                  <a:lnTo>
                    <a:pt x="109" y="2180"/>
                  </a:lnTo>
                  <a:lnTo>
                    <a:pt x="109" y="2398"/>
                  </a:lnTo>
                  <a:lnTo>
                    <a:pt x="109" y="2888"/>
                  </a:lnTo>
                  <a:lnTo>
                    <a:pt x="164" y="3324"/>
                  </a:lnTo>
                  <a:lnTo>
                    <a:pt x="164" y="3706"/>
                  </a:lnTo>
                  <a:lnTo>
                    <a:pt x="327" y="5177"/>
                  </a:lnTo>
                  <a:lnTo>
                    <a:pt x="600" y="6594"/>
                  </a:lnTo>
                  <a:lnTo>
                    <a:pt x="763" y="6812"/>
                  </a:lnTo>
                  <a:lnTo>
                    <a:pt x="1090" y="7138"/>
                  </a:lnTo>
                  <a:lnTo>
                    <a:pt x="1526" y="7520"/>
                  </a:lnTo>
                  <a:lnTo>
                    <a:pt x="2071" y="7901"/>
                  </a:lnTo>
                  <a:lnTo>
                    <a:pt x="2670" y="8283"/>
                  </a:lnTo>
                  <a:lnTo>
                    <a:pt x="3324" y="8555"/>
                  </a:lnTo>
                  <a:lnTo>
                    <a:pt x="3651" y="8610"/>
                  </a:lnTo>
                  <a:lnTo>
                    <a:pt x="3978" y="8664"/>
                  </a:lnTo>
                  <a:lnTo>
                    <a:pt x="4305" y="8664"/>
                  </a:lnTo>
                  <a:lnTo>
                    <a:pt x="4632" y="8610"/>
                  </a:lnTo>
                  <a:lnTo>
                    <a:pt x="4741" y="8555"/>
                  </a:lnTo>
                  <a:lnTo>
                    <a:pt x="4796" y="8446"/>
                  </a:lnTo>
                  <a:lnTo>
                    <a:pt x="4850" y="8065"/>
                  </a:lnTo>
                  <a:lnTo>
                    <a:pt x="4850" y="7574"/>
                  </a:lnTo>
                  <a:lnTo>
                    <a:pt x="4850" y="6975"/>
                  </a:lnTo>
                  <a:lnTo>
                    <a:pt x="4687" y="5885"/>
                  </a:lnTo>
                  <a:lnTo>
                    <a:pt x="4578" y="5449"/>
                  </a:lnTo>
                  <a:lnTo>
                    <a:pt x="4578" y="5177"/>
                  </a:lnTo>
                  <a:lnTo>
                    <a:pt x="4687" y="1853"/>
                  </a:lnTo>
                  <a:lnTo>
                    <a:pt x="600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1"/>
            <p:cNvSpPr/>
            <p:nvPr/>
          </p:nvSpPr>
          <p:spPr>
            <a:xfrm>
              <a:off x="2602549" y="1704158"/>
              <a:ext cx="107730" cy="115218"/>
            </a:xfrm>
            <a:custGeom>
              <a:avLst/>
              <a:gdLst/>
              <a:ahLst/>
              <a:cxnLst/>
              <a:rect l="l" t="t" r="r" b="b"/>
              <a:pathLst>
                <a:path w="4687" h="5232" extrusionOk="0">
                  <a:moveTo>
                    <a:pt x="0" y="0"/>
                  </a:moveTo>
                  <a:lnTo>
                    <a:pt x="109" y="2071"/>
                  </a:lnTo>
                  <a:lnTo>
                    <a:pt x="491" y="2670"/>
                  </a:lnTo>
                  <a:lnTo>
                    <a:pt x="927" y="3215"/>
                  </a:lnTo>
                  <a:lnTo>
                    <a:pt x="1472" y="3706"/>
                  </a:lnTo>
                  <a:lnTo>
                    <a:pt x="2016" y="4142"/>
                  </a:lnTo>
                  <a:lnTo>
                    <a:pt x="2616" y="4523"/>
                  </a:lnTo>
                  <a:lnTo>
                    <a:pt x="3215" y="4795"/>
                  </a:lnTo>
                  <a:lnTo>
                    <a:pt x="3924" y="5068"/>
                  </a:lnTo>
                  <a:lnTo>
                    <a:pt x="4578" y="5231"/>
                  </a:lnTo>
                  <a:lnTo>
                    <a:pt x="4687" y="1907"/>
                  </a:lnTo>
                  <a:lnTo>
                    <a:pt x="600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1"/>
            <p:cNvSpPr/>
            <p:nvPr/>
          </p:nvSpPr>
          <p:spPr>
            <a:xfrm>
              <a:off x="2559959" y="1490547"/>
              <a:ext cx="240490" cy="300024"/>
            </a:xfrm>
            <a:custGeom>
              <a:avLst/>
              <a:gdLst/>
              <a:ahLst/>
              <a:cxnLst/>
              <a:rect l="l" t="t" r="r" b="b"/>
              <a:pathLst>
                <a:path w="10463" h="13624" extrusionOk="0">
                  <a:moveTo>
                    <a:pt x="4796" y="1"/>
                  </a:moveTo>
                  <a:lnTo>
                    <a:pt x="4360" y="55"/>
                  </a:lnTo>
                  <a:lnTo>
                    <a:pt x="3869" y="110"/>
                  </a:lnTo>
                  <a:lnTo>
                    <a:pt x="3379" y="219"/>
                  </a:lnTo>
                  <a:lnTo>
                    <a:pt x="2943" y="382"/>
                  </a:lnTo>
                  <a:lnTo>
                    <a:pt x="2507" y="600"/>
                  </a:lnTo>
                  <a:lnTo>
                    <a:pt x="2071" y="873"/>
                  </a:lnTo>
                  <a:lnTo>
                    <a:pt x="1690" y="1145"/>
                  </a:lnTo>
                  <a:lnTo>
                    <a:pt x="1308" y="1527"/>
                  </a:lnTo>
                  <a:lnTo>
                    <a:pt x="981" y="1908"/>
                  </a:lnTo>
                  <a:lnTo>
                    <a:pt x="655" y="2398"/>
                  </a:lnTo>
                  <a:lnTo>
                    <a:pt x="437" y="2889"/>
                  </a:lnTo>
                  <a:lnTo>
                    <a:pt x="219" y="3488"/>
                  </a:lnTo>
                  <a:lnTo>
                    <a:pt x="55" y="4142"/>
                  </a:lnTo>
                  <a:lnTo>
                    <a:pt x="1" y="4851"/>
                  </a:lnTo>
                  <a:lnTo>
                    <a:pt x="1" y="5668"/>
                  </a:lnTo>
                  <a:lnTo>
                    <a:pt x="55" y="6540"/>
                  </a:lnTo>
                  <a:lnTo>
                    <a:pt x="164" y="7466"/>
                  </a:lnTo>
                  <a:lnTo>
                    <a:pt x="382" y="8447"/>
                  </a:lnTo>
                  <a:lnTo>
                    <a:pt x="709" y="9482"/>
                  </a:lnTo>
                  <a:lnTo>
                    <a:pt x="1036" y="10300"/>
                  </a:lnTo>
                  <a:lnTo>
                    <a:pt x="1417" y="11062"/>
                  </a:lnTo>
                  <a:lnTo>
                    <a:pt x="1799" y="11662"/>
                  </a:lnTo>
                  <a:lnTo>
                    <a:pt x="2235" y="12207"/>
                  </a:lnTo>
                  <a:lnTo>
                    <a:pt x="2671" y="12588"/>
                  </a:lnTo>
                  <a:lnTo>
                    <a:pt x="3161" y="12915"/>
                  </a:lnTo>
                  <a:lnTo>
                    <a:pt x="3652" y="13188"/>
                  </a:lnTo>
                  <a:lnTo>
                    <a:pt x="4087" y="13351"/>
                  </a:lnTo>
                  <a:lnTo>
                    <a:pt x="4578" y="13515"/>
                  </a:lnTo>
                  <a:lnTo>
                    <a:pt x="5014" y="13569"/>
                  </a:lnTo>
                  <a:lnTo>
                    <a:pt x="5395" y="13624"/>
                  </a:lnTo>
                  <a:lnTo>
                    <a:pt x="6104" y="13624"/>
                  </a:lnTo>
                  <a:lnTo>
                    <a:pt x="6649" y="13515"/>
                  </a:lnTo>
                  <a:lnTo>
                    <a:pt x="7193" y="13406"/>
                  </a:lnTo>
                  <a:lnTo>
                    <a:pt x="7847" y="13188"/>
                  </a:lnTo>
                  <a:lnTo>
                    <a:pt x="8174" y="12970"/>
                  </a:lnTo>
                  <a:lnTo>
                    <a:pt x="8556" y="12752"/>
                  </a:lnTo>
                  <a:lnTo>
                    <a:pt x="8883" y="12425"/>
                  </a:lnTo>
                  <a:lnTo>
                    <a:pt x="9264" y="12098"/>
                  </a:lnTo>
                  <a:lnTo>
                    <a:pt x="9537" y="11662"/>
                  </a:lnTo>
                  <a:lnTo>
                    <a:pt x="9809" y="11171"/>
                  </a:lnTo>
                  <a:lnTo>
                    <a:pt x="10081" y="10627"/>
                  </a:lnTo>
                  <a:lnTo>
                    <a:pt x="10245" y="9973"/>
                  </a:lnTo>
                  <a:lnTo>
                    <a:pt x="10408" y="9264"/>
                  </a:lnTo>
                  <a:lnTo>
                    <a:pt x="10463" y="8392"/>
                  </a:lnTo>
                  <a:lnTo>
                    <a:pt x="10408" y="7466"/>
                  </a:lnTo>
                  <a:lnTo>
                    <a:pt x="10299" y="6485"/>
                  </a:lnTo>
                  <a:lnTo>
                    <a:pt x="10136" y="5450"/>
                  </a:lnTo>
                  <a:lnTo>
                    <a:pt x="9918" y="4524"/>
                  </a:lnTo>
                  <a:lnTo>
                    <a:pt x="9645" y="3706"/>
                  </a:lnTo>
                  <a:lnTo>
                    <a:pt x="9319" y="2998"/>
                  </a:lnTo>
                  <a:lnTo>
                    <a:pt x="8937" y="2344"/>
                  </a:lnTo>
                  <a:lnTo>
                    <a:pt x="8556" y="1799"/>
                  </a:lnTo>
                  <a:lnTo>
                    <a:pt x="8174" y="1309"/>
                  </a:lnTo>
                  <a:lnTo>
                    <a:pt x="7738" y="927"/>
                  </a:lnTo>
                  <a:lnTo>
                    <a:pt x="7248" y="655"/>
                  </a:lnTo>
                  <a:lnTo>
                    <a:pt x="6812" y="382"/>
                  </a:lnTo>
                  <a:lnTo>
                    <a:pt x="6322" y="219"/>
                  </a:lnTo>
                  <a:lnTo>
                    <a:pt x="5831" y="110"/>
                  </a:lnTo>
                  <a:lnTo>
                    <a:pt x="5341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1"/>
            <p:cNvSpPr/>
            <p:nvPr/>
          </p:nvSpPr>
          <p:spPr>
            <a:xfrm>
              <a:off x="2696488" y="1646549"/>
              <a:ext cx="7539" cy="24026"/>
            </a:xfrm>
            <a:custGeom>
              <a:avLst/>
              <a:gdLst/>
              <a:ahLst/>
              <a:cxnLst/>
              <a:rect l="l" t="t" r="r" b="b"/>
              <a:pathLst>
                <a:path w="328" h="1091" extrusionOk="0">
                  <a:moveTo>
                    <a:pt x="273" y="1"/>
                  </a:moveTo>
                  <a:lnTo>
                    <a:pt x="218" y="55"/>
                  </a:lnTo>
                  <a:lnTo>
                    <a:pt x="273" y="328"/>
                  </a:lnTo>
                  <a:lnTo>
                    <a:pt x="273" y="600"/>
                  </a:lnTo>
                  <a:lnTo>
                    <a:pt x="218" y="873"/>
                  </a:lnTo>
                  <a:lnTo>
                    <a:pt x="109" y="982"/>
                  </a:lnTo>
                  <a:lnTo>
                    <a:pt x="0" y="1090"/>
                  </a:lnTo>
                  <a:lnTo>
                    <a:pt x="164" y="1036"/>
                  </a:lnTo>
                  <a:lnTo>
                    <a:pt x="273" y="927"/>
                  </a:lnTo>
                  <a:lnTo>
                    <a:pt x="327" y="764"/>
                  </a:lnTo>
                  <a:lnTo>
                    <a:pt x="327" y="600"/>
                  </a:lnTo>
                  <a:lnTo>
                    <a:pt x="327" y="273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1"/>
            <p:cNvSpPr/>
            <p:nvPr/>
          </p:nvSpPr>
          <p:spPr>
            <a:xfrm>
              <a:off x="2683962" y="1638158"/>
              <a:ext cx="20066" cy="28826"/>
            </a:xfrm>
            <a:custGeom>
              <a:avLst/>
              <a:gdLst/>
              <a:ahLst/>
              <a:cxnLst/>
              <a:rect l="l" t="t" r="r" b="b"/>
              <a:pathLst>
                <a:path w="873" h="1309" extrusionOk="0">
                  <a:moveTo>
                    <a:pt x="382" y="0"/>
                  </a:moveTo>
                  <a:lnTo>
                    <a:pt x="218" y="109"/>
                  </a:lnTo>
                  <a:lnTo>
                    <a:pt x="55" y="273"/>
                  </a:lnTo>
                  <a:lnTo>
                    <a:pt x="0" y="491"/>
                  </a:lnTo>
                  <a:lnTo>
                    <a:pt x="0" y="709"/>
                  </a:lnTo>
                  <a:lnTo>
                    <a:pt x="55" y="927"/>
                  </a:lnTo>
                  <a:lnTo>
                    <a:pt x="164" y="1145"/>
                  </a:lnTo>
                  <a:lnTo>
                    <a:pt x="327" y="1254"/>
                  </a:lnTo>
                  <a:lnTo>
                    <a:pt x="491" y="1308"/>
                  </a:lnTo>
                  <a:lnTo>
                    <a:pt x="709" y="1199"/>
                  </a:lnTo>
                  <a:lnTo>
                    <a:pt x="818" y="1090"/>
                  </a:lnTo>
                  <a:lnTo>
                    <a:pt x="872" y="872"/>
                  </a:lnTo>
                  <a:lnTo>
                    <a:pt x="872" y="600"/>
                  </a:lnTo>
                  <a:lnTo>
                    <a:pt x="818" y="382"/>
                  </a:lnTo>
                  <a:lnTo>
                    <a:pt x="709" y="218"/>
                  </a:lnTo>
                  <a:lnTo>
                    <a:pt x="600" y="55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1"/>
            <p:cNvSpPr/>
            <p:nvPr/>
          </p:nvSpPr>
          <p:spPr>
            <a:xfrm>
              <a:off x="2709015" y="1716160"/>
              <a:ext cx="18802" cy="7223"/>
            </a:xfrm>
            <a:custGeom>
              <a:avLst/>
              <a:gdLst/>
              <a:ahLst/>
              <a:cxnLst/>
              <a:rect l="l" t="t" r="r" b="b"/>
              <a:pathLst>
                <a:path w="818" h="328" extrusionOk="0">
                  <a:moveTo>
                    <a:pt x="0" y="0"/>
                  </a:moveTo>
                  <a:lnTo>
                    <a:pt x="55" y="164"/>
                  </a:lnTo>
                  <a:lnTo>
                    <a:pt x="109" y="218"/>
                  </a:lnTo>
                  <a:lnTo>
                    <a:pt x="218" y="327"/>
                  </a:lnTo>
                  <a:lnTo>
                    <a:pt x="490" y="327"/>
                  </a:lnTo>
                  <a:lnTo>
                    <a:pt x="599" y="273"/>
                  </a:lnTo>
                  <a:lnTo>
                    <a:pt x="708" y="218"/>
                  </a:lnTo>
                  <a:lnTo>
                    <a:pt x="817" y="109"/>
                  </a:lnTo>
                  <a:lnTo>
                    <a:pt x="817" y="109"/>
                  </a:lnTo>
                  <a:lnTo>
                    <a:pt x="599" y="164"/>
                  </a:lnTo>
                  <a:lnTo>
                    <a:pt x="381" y="218"/>
                  </a:lnTo>
                  <a:lnTo>
                    <a:pt x="272" y="218"/>
                  </a:lnTo>
                  <a:lnTo>
                    <a:pt x="218" y="16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1"/>
            <p:cNvSpPr/>
            <p:nvPr/>
          </p:nvSpPr>
          <p:spPr>
            <a:xfrm>
              <a:off x="2712762" y="1597352"/>
              <a:ext cx="45119" cy="105616"/>
            </a:xfrm>
            <a:custGeom>
              <a:avLst/>
              <a:gdLst/>
              <a:ahLst/>
              <a:cxnLst/>
              <a:rect l="l" t="t" r="r" b="b"/>
              <a:pathLst>
                <a:path w="1963" h="4796" extrusionOk="0">
                  <a:moveTo>
                    <a:pt x="600" y="1"/>
                  </a:moveTo>
                  <a:lnTo>
                    <a:pt x="600" y="55"/>
                  </a:lnTo>
                  <a:lnTo>
                    <a:pt x="818" y="927"/>
                  </a:lnTo>
                  <a:lnTo>
                    <a:pt x="1090" y="1799"/>
                  </a:lnTo>
                  <a:lnTo>
                    <a:pt x="1417" y="2725"/>
                  </a:lnTo>
                  <a:lnTo>
                    <a:pt x="1635" y="3597"/>
                  </a:lnTo>
                  <a:lnTo>
                    <a:pt x="1635" y="3597"/>
                  </a:lnTo>
                  <a:lnTo>
                    <a:pt x="1308" y="3542"/>
                  </a:lnTo>
                  <a:lnTo>
                    <a:pt x="1036" y="3542"/>
                  </a:lnTo>
                  <a:lnTo>
                    <a:pt x="1145" y="4033"/>
                  </a:lnTo>
                  <a:lnTo>
                    <a:pt x="1254" y="4523"/>
                  </a:lnTo>
                  <a:lnTo>
                    <a:pt x="981" y="4578"/>
                  </a:lnTo>
                  <a:lnTo>
                    <a:pt x="654" y="4523"/>
                  </a:lnTo>
                  <a:lnTo>
                    <a:pt x="327" y="4469"/>
                  </a:lnTo>
                  <a:lnTo>
                    <a:pt x="55" y="4360"/>
                  </a:lnTo>
                  <a:lnTo>
                    <a:pt x="1" y="4414"/>
                  </a:lnTo>
                  <a:lnTo>
                    <a:pt x="327" y="4632"/>
                  </a:lnTo>
                  <a:lnTo>
                    <a:pt x="654" y="4741"/>
                  </a:lnTo>
                  <a:lnTo>
                    <a:pt x="981" y="4796"/>
                  </a:lnTo>
                  <a:lnTo>
                    <a:pt x="1363" y="4687"/>
                  </a:lnTo>
                  <a:lnTo>
                    <a:pt x="1472" y="4687"/>
                  </a:lnTo>
                  <a:lnTo>
                    <a:pt x="1472" y="4632"/>
                  </a:lnTo>
                  <a:lnTo>
                    <a:pt x="1363" y="4087"/>
                  </a:lnTo>
                  <a:lnTo>
                    <a:pt x="1308" y="3760"/>
                  </a:lnTo>
                  <a:lnTo>
                    <a:pt x="1690" y="3815"/>
                  </a:lnTo>
                  <a:lnTo>
                    <a:pt x="1908" y="3869"/>
                  </a:lnTo>
                  <a:lnTo>
                    <a:pt x="1962" y="3815"/>
                  </a:lnTo>
                  <a:lnTo>
                    <a:pt x="1690" y="2834"/>
                  </a:lnTo>
                  <a:lnTo>
                    <a:pt x="1417" y="1853"/>
                  </a:lnTo>
                  <a:lnTo>
                    <a:pt x="1036" y="927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1"/>
            <p:cNvSpPr/>
            <p:nvPr/>
          </p:nvSpPr>
          <p:spPr>
            <a:xfrm>
              <a:off x="2526148" y="1467754"/>
              <a:ext cx="260533" cy="199231"/>
            </a:xfrm>
            <a:custGeom>
              <a:avLst/>
              <a:gdLst/>
              <a:ahLst/>
              <a:cxnLst/>
              <a:rect l="l" t="t" r="r" b="b"/>
              <a:pathLst>
                <a:path w="11335" h="9047" extrusionOk="0">
                  <a:moveTo>
                    <a:pt x="6430" y="1"/>
                  </a:moveTo>
                  <a:lnTo>
                    <a:pt x="5994" y="55"/>
                  </a:lnTo>
                  <a:lnTo>
                    <a:pt x="5558" y="110"/>
                  </a:lnTo>
                  <a:lnTo>
                    <a:pt x="5068" y="219"/>
                  </a:lnTo>
                  <a:lnTo>
                    <a:pt x="4687" y="328"/>
                  </a:lnTo>
                  <a:lnTo>
                    <a:pt x="4251" y="491"/>
                  </a:lnTo>
                  <a:lnTo>
                    <a:pt x="3869" y="709"/>
                  </a:lnTo>
                  <a:lnTo>
                    <a:pt x="3106" y="1145"/>
                  </a:lnTo>
                  <a:lnTo>
                    <a:pt x="2452" y="1744"/>
                  </a:lnTo>
                  <a:lnTo>
                    <a:pt x="1853" y="2344"/>
                  </a:lnTo>
                  <a:lnTo>
                    <a:pt x="1581" y="2562"/>
                  </a:lnTo>
                  <a:lnTo>
                    <a:pt x="1254" y="2780"/>
                  </a:lnTo>
                  <a:lnTo>
                    <a:pt x="927" y="3107"/>
                  </a:lnTo>
                  <a:lnTo>
                    <a:pt x="600" y="3488"/>
                  </a:lnTo>
                  <a:lnTo>
                    <a:pt x="327" y="3978"/>
                  </a:lnTo>
                  <a:lnTo>
                    <a:pt x="109" y="4523"/>
                  </a:lnTo>
                  <a:lnTo>
                    <a:pt x="0" y="4850"/>
                  </a:lnTo>
                  <a:lnTo>
                    <a:pt x="0" y="5177"/>
                  </a:lnTo>
                  <a:lnTo>
                    <a:pt x="0" y="5886"/>
                  </a:lnTo>
                  <a:lnTo>
                    <a:pt x="164" y="6594"/>
                  </a:lnTo>
                  <a:lnTo>
                    <a:pt x="436" y="7248"/>
                  </a:lnTo>
                  <a:lnTo>
                    <a:pt x="709" y="7793"/>
                  </a:lnTo>
                  <a:lnTo>
                    <a:pt x="1036" y="8338"/>
                  </a:lnTo>
                  <a:lnTo>
                    <a:pt x="1363" y="8719"/>
                  </a:lnTo>
                  <a:lnTo>
                    <a:pt x="1635" y="8937"/>
                  </a:lnTo>
                  <a:lnTo>
                    <a:pt x="1744" y="9046"/>
                  </a:lnTo>
                  <a:lnTo>
                    <a:pt x="1853" y="9046"/>
                  </a:lnTo>
                  <a:lnTo>
                    <a:pt x="2071" y="8992"/>
                  </a:lnTo>
                  <a:lnTo>
                    <a:pt x="2289" y="8937"/>
                  </a:lnTo>
                  <a:lnTo>
                    <a:pt x="2452" y="8774"/>
                  </a:lnTo>
                  <a:lnTo>
                    <a:pt x="2616" y="8665"/>
                  </a:lnTo>
                  <a:lnTo>
                    <a:pt x="2834" y="8283"/>
                  </a:lnTo>
                  <a:lnTo>
                    <a:pt x="2943" y="7902"/>
                  </a:lnTo>
                  <a:lnTo>
                    <a:pt x="2997" y="7466"/>
                  </a:lnTo>
                  <a:lnTo>
                    <a:pt x="3052" y="7139"/>
                  </a:lnTo>
                  <a:lnTo>
                    <a:pt x="2997" y="6812"/>
                  </a:lnTo>
                  <a:lnTo>
                    <a:pt x="3270" y="6703"/>
                  </a:lnTo>
                  <a:lnTo>
                    <a:pt x="3488" y="6594"/>
                  </a:lnTo>
                  <a:lnTo>
                    <a:pt x="3760" y="6376"/>
                  </a:lnTo>
                  <a:lnTo>
                    <a:pt x="4033" y="5995"/>
                  </a:lnTo>
                  <a:lnTo>
                    <a:pt x="4251" y="5504"/>
                  </a:lnTo>
                  <a:lnTo>
                    <a:pt x="4360" y="5232"/>
                  </a:lnTo>
                  <a:lnTo>
                    <a:pt x="4414" y="4850"/>
                  </a:lnTo>
                  <a:lnTo>
                    <a:pt x="4469" y="4469"/>
                  </a:lnTo>
                  <a:lnTo>
                    <a:pt x="4469" y="4033"/>
                  </a:lnTo>
                  <a:lnTo>
                    <a:pt x="4741" y="4360"/>
                  </a:lnTo>
                  <a:lnTo>
                    <a:pt x="5014" y="4687"/>
                  </a:lnTo>
                  <a:lnTo>
                    <a:pt x="5340" y="4959"/>
                  </a:lnTo>
                  <a:lnTo>
                    <a:pt x="5722" y="5177"/>
                  </a:lnTo>
                  <a:lnTo>
                    <a:pt x="6103" y="5341"/>
                  </a:lnTo>
                  <a:lnTo>
                    <a:pt x="6485" y="5504"/>
                  </a:lnTo>
                  <a:lnTo>
                    <a:pt x="6921" y="5559"/>
                  </a:lnTo>
                  <a:lnTo>
                    <a:pt x="7357" y="5613"/>
                  </a:lnTo>
                  <a:lnTo>
                    <a:pt x="7411" y="5613"/>
                  </a:lnTo>
                  <a:lnTo>
                    <a:pt x="7357" y="5450"/>
                  </a:lnTo>
                  <a:lnTo>
                    <a:pt x="6975" y="5123"/>
                  </a:lnTo>
                  <a:lnTo>
                    <a:pt x="6267" y="4632"/>
                  </a:lnTo>
                  <a:lnTo>
                    <a:pt x="6594" y="4850"/>
                  </a:lnTo>
                  <a:lnTo>
                    <a:pt x="7030" y="5014"/>
                  </a:lnTo>
                  <a:lnTo>
                    <a:pt x="7575" y="5232"/>
                  </a:lnTo>
                  <a:lnTo>
                    <a:pt x="8283" y="5395"/>
                  </a:lnTo>
                  <a:lnTo>
                    <a:pt x="9155" y="5504"/>
                  </a:lnTo>
                  <a:lnTo>
                    <a:pt x="9645" y="5504"/>
                  </a:lnTo>
                  <a:lnTo>
                    <a:pt x="10190" y="5450"/>
                  </a:lnTo>
                  <a:lnTo>
                    <a:pt x="10735" y="5341"/>
                  </a:lnTo>
                  <a:lnTo>
                    <a:pt x="11280" y="5232"/>
                  </a:lnTo>
                  <a:lnTo>
                    <a:pt x="11334" y="5177"/>
                  </a:lnTo>
                  <a:lnTo>
                    <a:pt x="11334" y="5014"/>
                  </a:lnTo>
                  <a:lnTo>
                    <a:pt x="11334" y="4578"/>
                  </a:lnTo>
                  <a:lnTo>
                    <a:pt x="11171" y="3924"/>
                  </a:lnTo>
                  <a:lnTo>
                    <a:pt x="10899" y="3161"/>
                  </a:lnTo>
                  <a:lnTo>
                    <a:pt x="10735" y="2725"/>
                  </a:lnTo>
                  <a:lnTo>
                    <a:pt x="10517" y="2344"/>
                  </a:lnTo>
                  <a:lnTo>
                    <a:pt x="10245" y="1908"/>
                  </a:lnTo>
                  <a:lnTo>
                    <a:pt x="9972" y="1526"/>
                  </a:lnTo>
                  <a:lnTo>
                    <a:pt x="9645" y="1145"/>
                  </a:lnTo>
                  <a:lnTo>
                    <a:pt x="9264" y="872"/>
                  </a:lnTo>
                  <a:lnTo>
                    <a:pt x="8828" y="600"/>
                  </a:lnTo>
                  <a:lnTo>
                    <a:pt x="8392" y="382"/>
                  </a:lnTo>
                  <a:lnTo>
                    <a:pt x="7902" y="219"/>
                  </a:lnTo>
                  <a:lnTo>
                    <a:pt x="7411" y="110"/>
                  </a:lnTo>
                  <a:lnTo>
                    <a:pt x="692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1"/>
            <p:cNvSpPr/>
            <p:nvPr/>
          </p:nvSpPr>
          <p:spPr>
            <a:xfrm>
              <a:off x="2640130" y="1612944"/>
              <a:ext cx="83918" cy="82824"/>
            </a:xfrm>
            <a:custGeom>
              <a:avLst/>
              <a:gdLst/>
              <a:ahLst/>
              <a:cxnLst/>
              <a:rect l="l" t="t" r="r" b="b"/>
              <a:pathLst>
                <a:path w="3651" h="3761" extrusionOk="0">
                  <a:moveTo>
                    <a:pt x="2016" y="273"/>
                  </a:moveTo>
                  <a:lnTo>
                    <a:pt x="2289" y="328"/>
                  </a:lnTo>
                  <a:lnTo>
                    <a:pt x="2507" y="437"/>
                  </a:lnTo>
                  <a:lnTo>
                    <a:pt x="2725" y="546"/>
                  </a:lnTo>
                  <a:lnTo>
                    <a:pt x="2943" y="709"/>
                  </a:lnTo>
                  <a:lnTo>
                    <a:pt x="3106" y="927"/>
                  </a:lnTo>
                  <a:lnTo>
                    <a:pt x="3269" y="1145"/>
                  </a:lnTo>
                  <a:lnTo>
                    <a:pt x="3324" y="1418"/>
                  </a:lnTo>
                  <a:lnTo>
                    <a:pt x="3433" y="1799"/>
                  </a:lnTo>
                  <a:lnTo>
                    <a:pt x="3433" y="2126"/>
                  </a:lnTo>
                  <a:lnTo>
                    <a:pt x="3324" y="2453"/>
                  </a:lnTo>
                  <a:lnTo>
                    <a:pt x="3215" y="2725"/>
                  </a:lnTo>
                  <a:lnTo>
                    <a:pt x="2997" y="2998"/>
                  </a:lnTo>
                  <a:lnTo>
                    <a:pt x="2779" y="3161"/>
                  </a:lnTo>
                  <a:lnTo>
                    <a:pt x="2561" y="3379"/>
                  </a:lnTo>
                  <a:lnTo>
                    <a:pt x="2234" y="3488"/>
                  </a:lnTo>
                  <a:lnTo>
                    <a:pt x="1907" y="3543"/>
                  </a:lnTo>
                  <a:lnTo>
                    <a:pt x="1635" y="3488"/>
                  </a:lnTo>
                  <a:lnTo>
                    <a:pt x="1308" y="3434"/>
                  </a:lnTo>
                  <a:lnTo>
                    <a:pt x="1035" y="3270"/>
                  </a:lnTo>
                  <a:lnTo>
                    <a:pt x="763" y="3107"/>
                  </a:lnTo>
                  <a:lnTo>
                    <a:pt x="599" y="2889"/>
                  </a:lnTo>
                  <a:lnTo>
                    <a:pt x="436" y="2616"/>
                  </a:lnTo>
                  <a:lnTo>
                    <a:pt x="327" y="2344"/>
                  </a:lnTo>
                  <a:lnTo>
                    <a:pt x="272" y="2017"/>
                  </a:lnTo>
                  <a:lnTo>
                    <a:pt x="272" y="1690"/>
                  </a:lnTo>
                  <a:lnTo>
                    <a:pt x="327" y="1363"/>
                  </a:lnTo>
                  <a:lnTo>
                    <a:pt x="490" y="1091"/>
                  </a:lnTo>
                  <a:lnTo>
                    <a:pt x="654" y="818"/>
                  </a:lnTo>
                  <a:lnTo>
                    <a:pt x="872" y="600"/>
                  </a:lnTo>
                  <a:lnTo>
                    <a:pt x="1144" y="437"/>
                  </a:lnTo>
                  <a:lnTo>
                    <a:pt x="1417" y="328"/>
                  </a:lnTo>
                  <a:lnTo>
                    <a:pt x="1744" y="273"/>
                  </a:lnTo>
                  <a:close/>
                  <a:moveTo>
                    <a:pt x="1744" y="1"/>
                  </a:moveTo>
                  <a:lnTo>
                    <a:pt x="1362" y="110"/>
                  </a:lnTo>
                  <a:lnTo>
                    <a:pt x="1035" y="219"/>
                  </a:lnTo>
                  <a:lnTo>
                    <a:pt x="708" y="382"/>
                  </a:lnTo>
                  <a:lnTo>
                    <a:pt x="490" y="655"/>
                  </a:lnTo>
                  <a:lnTo>
                    <a:pt x="272" y="927"/>
                  </a:lnTo>
                  <a:lnTo>
                    <a:pt x="109" y="1254"/>
                  </a:lnTo>
                  <a:lnTo>
                    <a:pt x="55" y="1636"/>
                  </a:lnTo>
                  <a:lnTo>
                    <a:pt x="0" y="2017"/>
                  </a:lnTo>
                  <a:lnTo>
                    <a:pt x="55" y="2399"/>
                  </a:lnTo>
                  <a:lnTo>
                    <a:pt x="218" y="2725"/>
                  </a:lnTo>
                  <a:lnTo>
                    <a:pt x="381" y="3052"/>
                  </a:lnTo>
                  <a:lnTo>
                    <a:pt x="599" y="3270"/>
                  </a:lnTo>
                  <a:lnTo>
                    <a:pt x="926" y="3488"/>
                  </a:lnTo>
                  <a:lnTo>
                    <a:pt x="1199" y="3652"/>
                  </a:lnTo>
                  <a:lnTo>
                    <a:pt x="1580" y="3761"/>
                  </a:lnTo>
                  <a:lnTo>
                    <a:pt x="1962" y="3761"/>
                  </a:lnTo>
                  <a:lnTo>
                    <a:pt x="2398" y="3652"/>
                  </a:lnTo>
                  <a:lnTo>
                    <a:pt x="2725" y="3543"/>
                  </a:lnTo>
                  <a:lnTo>
                    <a:pt x="3052" y="3325"/>
                  </a:lnTo>
                  <a:lnTo>
                    <a:pt x="3269" y="3052"/>
                  </a:lnTo>
                  <a:lnTo>
                    <a:pt x="3487" y="2725"/>
                  </a:lnTo>
                  <a:lnTo>
                    <a:pt x="3596" y="2399"/>
                  </a:lnTo>
                  <a:lnTo>
                    <a:pt x="3651" y="2072"/>
                  </a:lnTo>
                  <a:lnTo>
                    <a:pt x="3651" y="1690"/>
                  </a:lnTo>
                  <a:lnTo>
                    <a:pt x="3596" y="1309"/>
                  </a:lnTo>
                  <a:lnTo>
                    <a:pt x="3487" y="1036"/>
                  </a:lnTo>
                  <a:lnTo>
                    <a:pt x="3324" y="764"/>
                  </a:lnTo>
                  <a:lnTo>
                    <a:pt x="3106" y="546"/>
                  </a:lnTo>
                  <a:lnTo>
                    <a:pt x="2888" y="328"/>
                  </a:lnTo>
                  <a:lnTo>
                    <a:pt x="2616" y="219"/>
                  </a:lnTo>
                  <a:lnTo>
                    <a:pt x="2343" y="110"/>
                  </a:lnTo>
                  <a:lnTo>
                    <a:pt x="2016" y="55"/>
                  </a:lnTo>
                  <a:lnTo>
                    <a:pt x="1744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1"/>
            <p:cNvSpPr/>
            <p:nvPr/>
          </p:nvSpPr>
          <p:spPr>
            <a:xfrm>
              <a:off x="2744067" y="1597352"/>
              <a:ext cx="62657" cy="81613"/>
            </a:xfrm>
            <a:custGeom>
              <a:avLst/>
              <a:gdLst/>
              <a:ahLst/>
              <a:cxnLst/>
              <a:rect l="l" t="t" r="r" b="b"/>
              <a:pathLst>
                <a:path w="2726" h="3706" extrusionOk="0">
                  <a:moveTo>
                    <a:pt x="1200" y="219"/>
                  </a:moveTo>
                  <a:lnTo>
                    <a:pt x="1418" y="273"/>
                  </a:lnTo>
                  <a:lnTo>
                    <a:pt x="1581" y="328"/>
                  </a:lnTo>
                  <a:lnTo>
                    <a:pt x="1744" y="436"/>
                  </a:lnTo>
                  <a:lnTo>
                    <a:pt x="1908" y="545"/>
                  </a:lnTo>
                  <a:lnTo>
                    <a:pt x="2126" y="818"/>
                  </a:lnTo>
                  <a:lnTo>
                    <a:pt x="2289" y="1036"/>
                  </a:lnTo>
                  <a:lnTo>
                    <a:pt x="2398" y="1363"/>
                  </a:lnTo>
                  <a:lnTo>
                    <a:pt x="2453" y="1635"/>
                  </a:lnTo>
                  <a:lnTo>
                    <a:pt x="2507" y="1962"/>
                  </a:lnTo>
                  <a:lnTo>
                    <a:pt x="2453" y="2289"/>
                  </a:lnTo>
                  <a:lnTo>
                    <a:pt x="2398" y="2562"/>
                  </a:lnTo>
                  <a:lnTo>
                    <a:pt x="2344" y="2834"/>
                  </a:lnTo>
                  <a:lnTo>
                    <a:pt x="2180" y="3052"/>
                  </a:lnTo>
                  <a:lnTo>
                    <a:pt x="2017" y="3216"/>
                  </a:lnTo>
                  <a:lnTo>
                    <a:pt x="1853" y="3379"/>
                  </a:lnTo>
                  <a:lnTo>
                    <a:pt x="1635" y="3433"/>
                  </a:lnTo>
                  <a:lnTo>
                    <a:pt x="1418" y="3433"/>
                  </a:lnTo>
                  <a:lnTo>
                    <a:pt x="1200" y="3379"/>
                  </a:lnTo>
                  <a:lnTo>
                    <a:pt x="982" y="3270"/>
                  </a:lnTo>
                  <a:lnTo>
                    <a:pt x="764" y="3107"/>
                  </a:lnTo>
                  <a:lnTo>
                    <a:pt x="600" y="2889"/>
                  </a:lnTo>
                  <a:lnTo>
                    <a:pt x="437" y="2616"/>
                  </a:lnTo>
                  <a:lnTo>
                    <a:pt x="328" y="2344"/>
                  </a:lnTo>
                  <a:lnTo>
                    <a:pt x="273" y="2017"/>
                  </a:lnTo>
                  <a:lnTo>
                    <a:pt x="219" y="1744"/>
                  </a:lnTo>
                  <a:lnTo>
                    <a:pt x="219" y="1417"/>
                  </a:lnTo>
                  <a:lnTo>
                    <a:pt x="273" y="1145"/>
                  </a:lnTo>
                  <a:lnTo>
                    <a:pt x="382" y="818"/>
                  </a:lnTo>
                  <a:lnTo>
                    <a:pt x="491" y="600"/>
                  </a:lnTo>
                  <a:lnTo>
                    <a:pt x="655" y="436"/>
                  </a:lnTo>
                  <a:lnTo>
                    <a:pt x="873" y="328"/>
                  </a:lnTo>
                  <a:lnTo>
                    <a:pt x="1091" y="219"/>
                  </a:lnTo>
                  <a:close/>
                  <a:moveTo>
                    <a:pt x="982" y="1"/>
                  </a:moveTo>
                  <a:lnTo>
                    <a:pt x="764" y="55"/>
                  </a:lnTo>
                  <a:lnTo>
                    <a:pt x="600" y="164"/>
                  </a:lnTo>
                  <a:lnTo>
                    <a:pt x="437" y="328"/>
                  </a:lnTo>
                  <a:lnTo>
                    <a:pt x="273" y="491"/>
                  </a:lnTo>
                  <a:lnTo>
                    <a:pt x="164" y="709"/>
                  </a:lnTo>
                  <a:lnTo>
                    <a:pt x="55" y="1036"/>
                  </a:lnTo>
                  <a:lnTo>
                    <a:pt x="1" y="1417"/>
                  </a:lnTo>
                  <a:lnTo>
                    <a:pt x="1" y="1744"/>
                  </a:lnTo>
                  <a:lnTo>
                    <a:pt x="1" y="2071"/>
                  </a:lnTo>
                  <a:lnTo>
                    <a:pt x="110" y="2453"/>
                  </a:lnTo>
                  <a:lnTo>
                    <a:pt x="219" y="2725"/>
                  </a:lnTo>
                  <a:lnTo>
                    <a:pt x="382" y="3052"/>
                  </a:lnTo>
                  <a:lnTo>
                    <a:pt x="600" y="3270"/>
                  </a:lnTo>
                  <a:lnTo>
                    <a:pt x="818" y="3433"/>
                  </a:lnTo>
                  <a:lnTo>
                    <a:pt x="1036" y="3597"/>
                  </a:lnTo>
                  <a:lnTo>
                    <a:pt x="1309" y="3706"/>
                  </a:lnTo>
                  <a:lnTo>
                    <a:pt x="1690" y="3706"/>
                  </a:lnTo>
                  <a:lnTo>
                    <a:pt x="1962" y="3597"/>
                  </a:lnTo>
                  <a:lnTo>
                    <a:pt x="2180" y="3433"/>
                  </a:lnTo>
                  <a:lnTo>
                    <a:pt x="2398" y="3216"/>
                  </a:lnTo>
                  <a:lnTo>
                    <a:pt x="2562" y="2998"/>
                  </a:lnTo>
                  <a:lnTo>
                    <a:pt x="2671" y="2671"/>
                  </a:lnTo>
                  <a:lnTo>
                    <a:pt x="2725" y="2344"/>
                  </a:lnTo>
                  <a:lnTo>
                    <a:pt x="2725" y="1962"/>
                  </a:lnTo>
                  <a:lnTo>
                    <a:pt x="2725" y="1581"/>
                  </a:lnTo>
                  <a:lnTo>
                    <a:pt x="2616" y="1254"/>
                  </a:lnTo>
                  <a:lnTo>
                    <a:pt x="2507" y="927"/>
                  </a:lnTo>
                  <a:lnTo>
                    <a:pt x="2344" y="654"/>
                  </a:lnTo>
                  <a:lnTo>
                    <a:pt x="2126" y="382"/>
                  </a:lnTo>
                  <a:lnTo>
                    <a:pt x="1908" y="164"/>
                  </a:lnTo>
                  <a:lnTo>
                    <a:pt x="1635" y="55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1"/>
            <p:cNvSpPr/>
            <p:nvPr/>
          </p:nvSpPr>
          <p:spPr>
            <a:xfrm>
              <a:off x="2534905" y="1648949"/>
              <a:ext cx="108994" cy="40828"/>
            </a:xfrm>
            <a:custGeom>
              <a:avLst/>
              <a:gdLst/>
              <a:ahLst/>
              <a:cxnLst/>
              <a:rect l="l" t="t" r="r" b="b"/>
              <a:pathLst>
                <a:path w="4742" h="1854" extrusionOk="0">
                  <a:moveTo>
                    <a:pt x="4742" y="1"/>
                  </a:moveTo>
                  <a:lnTo>
                    <a:pt x="2943" y="219"/>
                  </a:lnTo>
                  <a:lnTo>
                    <a:pt x="1636" y="328"/>
                  </a:lnTo>
                  <a:lnTo>
                    <a:pt x="1145" y="437"/>
                  </a:lnTo>
                  <a:lnTo>
                    <a:pt x="818" y="491"/>
                  </a:lnTo>
                  <a:lnTo>
                    <a:pt x="655" y="600"/>
                  </a:lnTo>
                  <a:lnTo>
                    <a:pt x="491" y="764"/>
                  </a:lnTo>
                  <a:lnTo>
                    <a:pt x="219" y="1145"/>
                  </a:lnTo>
                  <a:lnTo>
                    <a:pt x="55" y="1526"/>
                  </a:lnTo>
                  <a:lnTo>
                    <a:pt x="1" y="1744"/>
                  </a:lnTo>
                  <a:lnTo>
                    <a:pt x="219" y="1853"/>
                  </a:lnTo>
                  <a:lnTo>
                    <a:pt x="273" y="1581"/>
                  </a:lnTo>
                  <a:lnTo>
                    <a:pt x="437" y="1199"/>
                  </a:lnTo>
                  <a:lnTo>
                    <a:pt x="655" y="927"/>
                  </a:lnTo>
                  <a:lnTo>
                    <a:pt x="764" y="764"/>
                  </a:lnTo>
                  <a:lnTo>
                    <a:pt x="873" y="709"/>
                  </a:lnTo>
                  <a:lnTo>
                    <a:pt x="1527" y="600"/>
                  </a:lnTo>
                  <a:lnTo>
                    <a:pt x="2616" y="491"/>
                  </a:lnTo>
                  <a:lnTo>
                    <a:pt x="4742" y="273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1"/>
            <p:cNvSpPr/>
            <p:nvPr/>
          </p:nvSpPr>
          <p:spPr>
            <a:xfrm>
              <a:off x="2536169" y="1654961"/>
              <a:ext cx="65139" cy="78001"/>
            </a:xfrm>
            <a:custGeom>
              <a:avLst/>
              <a:gdLst/>
              <a:ahLst/>
              <a:cxnLst/>
              <a:rect l="l" t="t" r="r" b="b"/>
              <a:pathLst>
                <a:path w="2834" h="3542" extrusionOk="0">
                  <a:moveTo>
                    <a:pt x="436" y="0"/>
                  </a:moveTo>
                  <a:lnTo>
                    <a:pt x="273" y="55"/>
                  </a:lnTo>
                  <a:lnTo>
                    <a:pt x="164" y="218"/>
                  </a:lnTo>
                  <a:lnTo>
                    <a:pt x="55" y="327"/>
                  </a:lnTo>
                  <a:lnTo>
                    <a:pt x="0" y="545"/>
                  </a:lnTo>
                  <a:lnTo>
                    <a:pt x="0" y="763"/>
                  </a:lnTo>
                  <a:lnTo>
                    <a:pt x="55" y="1308"/>
                  </a:lnTo>
                  <a:lnTo>
                    <a:pt x="218" y="1853"/>
                  </a:lnTo>
                  <a:lnTo>
                    <a:pt x="491" y="2398"/>
                  </a:lnTo>
                  <a:lnTo>
                    <a:pt x="818" y="2888"/>
                  </a:lnTo>
                  <a:lnTo>
                    <a:pt x="1145" y="3215"/>
                  </a:lnTo>
                  <a:lnTo>
                    <a:pt x="1363" y="3379"/>
                  </a:lnTo>
                  <a:lnTo>
                    <a:pt x="1526" y="3433"/>
                  </a:lnTo>
                  <a:lnTo>
                    <a:pt x="1744" y="3488"/>
                  </a:lnTo>
                  <a:lnTo>
                    <a:pt x="1907" y="3542"/>
                  </a:lnTo>
                  <a:lnTo>
                    <a:pt x="2071" y="3488"/>
                  </a:lnTo>
                  <a:lnTo>
                    <a:pt x="2289" y="3433"/>
                  </a:lnTo>
                  <a:lnTo>
                    <a:pt x="2452" y="3379"/>
                  </a:lnTo>
                  <a:lnTo>
                    <a:pt x="2561" y="3215"/>
                  </a:lnTo>
                  <a:lnTo>
                    <a:pt x="2670" y="3106"/>
                  </a:lnTo>
                  <a:lnTo>
                    <a:pt x="2779" y="2888"/>
                  </a:lnTo>
                  <a:lnTo>
                    <a:pt x="2834" y="2834"/>
                  </a:lnTo>
                  <a:lnTo>
                    <a:pt x="2398" y="1308"/>
                  </a:lnTo>
                  <a:lnTo>
                    <a:pt x="2180" y="1035"/>
                  </a:lnTo>
                  <a:lnTo>
                    <a:pt x="1635" y="491"/>
                  </a:lnTo>
                  <a:lnTo>
                    <a:pt x="1254" y="273"/>
                  </a:lnTo>
                  <a:lnTo>
                    <a:pt x="927" y="55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1"/>
            <p:cNvSpPr/>
            <p:nvPr/>
          </p:nvSpPr>
          <p:spPr>
            <a:xfrm>
              <a:off x="2549937" y="1672953"/>
              <a:ext cx="37603" cy="46818"/>
            </a:xfrm>
            <a:custGeom>
              <a:avLst/>
              <a:gdLst/>
              <a:ahLst/>
              <a:cxnLst/>
              <a:rect l="l" t="t" r="r" b="b"/>
              <a:pathLst>
                <a:path w="1636" h="2126" extrusionOk="0">
                  <a:moveTo>
                    <a:pt x="1" y="0"/>
                  </a:moveTo>
                  <a:lnTo>
                    <a:pt x="437" y="273"/>
                  </a:lnTo>
                  <a:lnTo>
                    <a:pt x="818" y="600"/>
                  </a:lnTo>
                  <a:lnTo>
                    <a:pt x="1145" y="1036"/>
                  </a:lnTo>
                  <a:lnTo>
                    <a:pt x="1363" y="1472"/>
                  </a:lnTo>
                  <a:lnTo>
                    <a:pt x="1199" y="1363"/>
                  </a:lnTo>
                  <a:lnTo>
                    <a:pt x="982" y="1254"/>
                  </a:lnTo>
                  <a:lnTo>
                    <a:pt x="818" y="1254"/>
                  </a:lnTo>
                  <a:lnTo>
                    <a:pt x="600" y="1363"/>
                  </a:lnTo>
                  <a:lnTo>
                    <a:pt x="546" y="1417"/>
                  </a:lnTo>
                  <a:lnTo>
                    <a:pt x="546" y="1417"/>
                  </a:lnTo>
                  <a:lnTo>
                    <a:pt x="709" y="1363"/>
                  </a:lnTo>
                  <a:lnTo>
                    <a:pt x="873" y="1417"/>
                  </a:lnTo>
                  <a:lnTo>
                    <a:pt x="1036" y="1472"/>
                  </a:lnTo>
                  <a:lnTo>
                    <a:pt x="1199" y="1581"/>
                  </a:lnTo>
                  <a:lnTo>
                    <a:pt x="1526" y="2126"/>
                  </a:lnTo>
                  <a:lnTo>
                    <a:pt x="1635" y="2126"/>
                  </a:lnTo>
                  <a:lnTo>
                    <a:pt x="1635" y="2071"/>
                  </a:lnTo>
                  <a:lnTo>
                    <a:pt x="1635" y="1744"/>
                  </a:lnTo>
                  <a:lnTo>
                    <a:pt x="1526" y="1363"/>
                  </a:lnTo>
                  <a:lnTo>
                    <a:pt x="1363" y="1036"/>
                  </a:lnTo>
                  <a:lnTo>
                    <a:pt x="1145" y="709"/>
                  </a:lnTo>
                  <a:lnTo>
                    <a:pt x="927" y="436"/>
                  </a:lnTo>
                  <a:lnTo>
                    <a:pt x="655" y="218"/>
                  </a:lnTo>
                  <a:lnTo>
                    <a:pt x="328" y="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1"/>
            <p:cNvSpPr/>
            <p:nvPr/>
          </p:nvSpPr>
          <p:spPr>
            <a:xfrm>
              <a:off x="2397134" y="1366960"/>
              <a:ext cx="199163" cy="194408"/>
            </a:xfrm>
            <a:custGeom>
              <a:avLst/>
              <a:gdLst/>
              <a:ahLst/>
              <a:cxnLst/>
              <a:rect l="l" t="t" r="r" b="b"/>
              <a:pathLst>
                <a:path w="8665" h="8828" extrusionOk="0">
                  <a:moveTo>
                    <a:pt x="4033" y="0"/>
                  </a:moveTo>
                  <a:lnTo>
                    <a:pt x="3379" y="109"/>
                  </a:lnTo>
                  <a:lnTo>
                    <a:pt x="2725" y="382"/>
                  </a:lnTo>
                  <a:lnTo>
                    <a:pt x="2126" y="709"/>
                  </a:lnTo>
                  <a:lnTo>
                    <a:pt x="1527" y="1145"/>
                  </a:lnTo>
                  <a:lnTo>
                    <a:pt x="1036" y="1690"/>
                  </a:lnTo>
                  <a:lnTo>
                    <a:pt x="655" y="2289"/>
                  </a:lnTo>
                  <a:lnTo>
                    <a:pt x="328" y="2888"/>
                  </a:lnTo>
                  <a:lnTo>
                    <a:pt x="110" y="3597"/>
                  </a:lnTo>
                  <a:lnTo>
                    <a:pt x="1" y="4251"/>
                  </a:lnTo>
                  <a:lnTo>
                    <a:pt x="55" y="5013"/>
                  </a:lnTo>
                  <a:lnTo>
                    <a:pt x="110" y="5340"/>
                  </a:lnTo>
                  <a:lnTo>
                    <a:pt x="219" y="5722"/>
                  </a:lnTo>
                  <a:lnTo>
                    <a:pt x="328" y="6049"/>
                  </a:lnTo>
                  <a:lnTo>
                    <a:pt x="491" y="6430"/>
                  </a:lnTo>
                  <a:lnTo>
                    <a:pt x="709" y="6757"/>
                  </a:lnTo>
                  <a:lnTo>
                    <a:pt x="927" y="7084"/>
                  </a:lnTo>
                  <a:lnTo>
                    <a:pt x="1309" y="7520"/>
                  </a:lnTo>
                  <a:lnTo>
                    <a:pt x="1745" y="7847"/>
                  </a:lnTo>
                  <a:lnTo>
                    <a:pt x="2126" y="8174"/>
                  </a:lnTo>
                  <a:lnTo>
                    <a:pt x="2562" y="8392"/>
                  </a:lnTo>
                  <a:lnTo>
                    <a:pt x="2998" y="8555"/>
                  </a:lnTo>
                  <a:lnTo>
                    <a:pt x="3434" y="8719"/>
                  </a:lnTo>
                  <a:lnTo>
                    <a:pt x="3924" y="8773"/>
                  </a:lnTo>
                  <a:lnTo>
                    <a:pt x="4360" y="8828"/>
                  </a:lnTo>
                  <a:lnTo>
                    <a:pt x="4796" y="8773"/>
                  </a:lnTo>
                  <a:lnTo>
                    <a:pt x="5232" y="8773"/>
                  </a:lnTo>
                  <a:lnTo>
                    <a:pt x="5668" y="8664"/>
                  </a:lnTo>
                  <a:lnTo>
                    <a:pt x="6104" y="8501"/>
                  </a:lnTo>
                  <a:lnTo>
                    <a:pt x="6485" y="8392"/>
                  </a:lnTo>
                  <a:lnTo>
                    <a:pt x="6867" y="8174"/>
                  </a:lnTo>
                  <a:lnTo>
                    <a:pt x="7248" y="7956"/>
                  </a:lnTo>
                  <a:lnTo>
                    <a:pt x="7575" y="7684"/>
                  </a:lnTo>
                  <a:lnTo>
                    <a:pt x="7739" y="7520"/>
                  </a:lnTo>
                  <a:lnTo>
                    <a:pt x="7902" y="7302"/>
                  </a:lnTo>
                  <a:lnTo>
                    <a:pt x="8065" y="6975"/>
                  </a:lnTo>
                  <a:lnTo>
                    <a:pt x="8229" y="6594"/>
                  </a:lnTo>
                  <a:lnTo>
                    <a:pt x="8392" y="6158"/>
                  </a:lnTo>
                  <a:lnTo>
                    <a:pt x="8501" y="5667"/>
                  </a:lnTo>
                  <a:lnTo>
                    <a:pt x="8610" y="5122"/>
                  </a:lnTo>
                  <a:lnTo>
                    <a:pt x="8665" y="4578"/>
                  </a:lnTo>
                  <a:lnTo>
                    <a:pt x="8665" y="4033"/>
                  </a:lnTo>
                  <a:lnTo>
                    <a:pt x="8556" y="3433"/>
                  </a:lnTo>
                  <a:lnTo>
                    <a:pt x="8392" y="2888"/>
                  </a:lnTo>
                  <a:lnTo>
                    <a:pt x="8174" y="2343"/>
                  </a:lnTo>
                  <a:lnTo>
                    <a:pt x="7847" y="1799"/>
                  </a:lnTo>
                  <a:lnTo>
                    <a:pt x="7412" y="1308"/>
                  </a:lnTo>
                  <a:lnTo>
                    <a:pt x="6867" y="818"/>
                  </a:lnTo>
                  <a:lnTo>
                    <a:pt x="6213" y="436"/>
                  </a:lnTo>
                  <a:lnTo>
                    <a:pt x="5886" y="273"/>
                  </a:lnTo>
                  <a:lnTo>
                    <a:pt x="5504" y="109"/>
                  </a:lnTo>
                  <a:lnTo>
                    <a:pt x="5123" y="55"/>
                  </a:lnTo>
                  <a:lnTo>
                    <a:pt x="479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1"/>
            <p:cNvSpPr/>
            <p:nvPr/>
          </p:nvSpPr>
          <p:spPr>
            <a:xfrm>
              <a:off x="2688972" y="4378899"/>
              <a:ext cx="544836" cy="6034"/>
            </a:xfrm>
            <a:custGeom>
              <a:avLst/>
              <a:gdLst/>
              <a:ahLst/>
              <a:cxnLst/>
              <a:rect l="l" t="t" r="r" b="b"/>
              <a:pathLst>
                <a:path w="23704" h="274" extrusionOk="0">
                  <a:moveTo>
                    <a:pt x="4741" y="1"/>
                  </a:moveTo>
                  <a:lnTo>
                    <a:pt x="1962" y="55"/>
                  </a:lnTo>
                  <a:lnTo>
                    <a:pt x="0" y="110"/>
                  </a:lnTo>
                  <a:lnTo>
                    <a:pt x="1962" y="164"/>
                  </a:lnTo>
                  <a:lnTo>
                    <a:pt x="4741" y="219"/>
                  </a:lnTo>
                  <a:lnTo>
                    <a:pt x="11770" y="273"/>
                  </a:lnTo>
                  <a:lnTo>
                    <a:pt x="18854" y="219"/>
                  </a:lnTo>
                  <a:lnTo>
                    <a:pt x="23649" y="164"/>
                  </a:lnTo>
                  <a:lnTo>
                    <a:pt x="23704" y="110"/>
                  </a:lnTo>
                  <a:lnTo>
                    <a:pt x="23649" y="55"/>
                  </a:lnTo>
                  <a:lnTo>
                    <a:pt x="1885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1"/>
            <p:cNvSpPr/>
            <p:nvPr/>
          </p:nvSpPr>
          <p:spPr>
            <a:xfrm>
              <a:off x="2900639" y="4196515"/>
              <a:ext cx="108972" cy="27616"/>
            </a:xfrm>
            <a:custGeom>
              <a:avLst/>
              <a:gdLst/>
              <a:ahLst/>
              <a:cxnLst/>
              <a:rect l="l" t="t" r="r" b="b"/>
              <a:pathLst>
                <a:path w="4741" h="1254" extrusionOk="0">
                  <a:moveTo>
                    <a:pt x="2834" y="0"/>
                  </a:moveTo>
                  <a:lnTo>
                    <a:pt x="2180" y="109"/>
                  </a:lnTo>
                  <a:lnTo>
                    <a:pt x="1580" y="273"/>
                  </a:lnTo>
                  <a:lnTo>
                    <a:pt x="1035" y="491"/>
                  </a:lnTo>
                  <a:lnTo>
                    <a:pt x="491" y="818"/>
                  </a:lnTo>
                  <a:lnTo>
                    <a:pt x="0" y="1199"/>
                  </a:lnTo>
                  <a:lnTo>
                    <a:pt x="0" y="1253"/>
                  </a:lnTo>
                  <a:lnTo>
                    <a:pt x="109" y="1253"/>
                  </a:lnTo>
                  <a:lnTo>
                    <a:pt x="1199" y="927"/>
                  </a:lnTo>
                  <a:lnTo>
                    <a:pt x="2343" y="654"/>
                  </a:lnTo>
                  <a:lnTo>
                    <a:pt x="3488" y="491"/>
                  </a:lnTo>
                  <a:lnTo>
                    <a:pt x="4632" y="327"/>
                  </a:lnTo>
                  <a:lnTo>
                    <a:pt x="4686" y="327"/>
                  </a:lnTo>
                  <a:lnTo>
                    <a:pt x="4741" y="218"/>
                  </a:lnTo>
                  <a:lnTo>
                    <a:pt x="4741" y="164"/>
                  </a:lnTo>
                  <a:lnTo>
                    <a:pt x="4632" y="109"/>
                  </a:lnTo>
                  <a:lnTo>
                    <a:pt x="4032" y="55"/>
                  </a:lnTo>
                  <a:lnTo>
                    <a:pt x="343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1"/>
            <p:cNvSpPr/>
            <p:nvPr/>
          </p:nvSpPr>
          <p:spPr>
            <a:xfrm>
              <a:off x="2926934" y="4212106"/>
              <a:ext cx="107731" cy="27616"/>
            </a:xfrm>
            <a:custGeom>
              <a:avLst/>
              <a:gdLst/>
              <a:ahLst/>
              <a:cxnLst/>
              <a:rect l="l" t="t" r="r" b="b"/>
              <a:pathLst>
                <a:path w="4687" h="1254" extrusionOk="0">
                  <a:moveTo>
                    <a:pt x="2779" y="1"/>
                  </a:moveTo>
                  <a:lnTo>
                    <a:pt x="2180" y="110"/>
                  </a:lnTo>
                  <a:lnTo>
                    <a:pt x="1581" y="273"/>
                  </a:lnTo>
                  <a:lnTo>
                    <a:pt x="981" y="491"/>
                  </a:lnTo>
                  <a:lnTo>
                    <a:pt x="491" y="763"/>
                  </a:lnTo>
                  <a:lnTo>
                    <a:pt x="0" y="1145"/>
                  </a:lnTo>
                  <a:lnTo>
                    <a:pt x="0" y="1254"/>
                  </a:lnTo>
                  <a:lnTo>
                    <a:pt x="55" y="1254"/>
                  </a:lnTo>
                  <a:lnTo>
                    <a:pt x="1199" y="927"/>
                  </a:lnTo>
                  <a:lnTo>
                    <a:pt x="2289" y="654"/>
                  </a:lnTo>
                  <a:lnTo>
                    <a:pt x="3433" y="436"/>
                  </a:lnTo>
                  <a:lnTo>
                    <a:pt x="4632" y="328"/>
                  </a:lnTo>
                  <a:lnTo>
                    <a:pt x="4687" y="273"/>
                  </a:lnTo>
                  <a:lnTo>
                    <a:pt x="4687" y="219"/>
                  </a:lnTo>
                  <a:lnTo>
                    <a:pt x="4687" y="110"/>
                  </a:lnTo>
                  <a:lnTo>
                    <a:pt x="4632" y="110"/>
                  </a:lnTo>
                  <a:lnTo>
                    <a:pt x="403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1"/>
            <p:cNvSpPr/>
            <p:nvPr/>
          </p:nvSpPr>
          <p:spPr>
            <a:xfrm>
              <a:off x="2951987" y="4226508"/>
              <a:ext cx="108972" cy="28827"/>
            </a:xfrm>
            <a:custGeom>
              <a:avLst/>
              <a:gdLst/>
              <a:ahLst/>
              <a:cxnLst/>
              <a:rect l="l" t="t" r="r" b="b"/>
              <a:pathLst>
                <a:path w="4741" h="1309" extrusionOk="0">
                  <a:moveTo>
                    <a:pt x="3433" y="0"/>
                  </a:moveTo>
                  <a:lnTo>
                    <a:pt x="2834" y="55"/>
                  </a:lnTo>
                  <a:lnTo>
                    <a:pt x="2180" y="109"/>
                  </a:lnTo>
                  <a:lnTo>
                    <a:pt x="1580" y="273"/>
                  </a:lnTo>
                  <a:lnTo>
                    <a:pt x="1036" y="491"/>
                  </a:lnTo>
                  <a:lnTo>
                    <a:pt x="491" y="818"/>
                  </a:lnTo>
                  <a:lnTo>
                    <a:pt x="0" y="1199"/>
                  </a:lnTo>
                  <a:lnTo>
                    <a:pt x="0" y="1254"/>
                  </a:lnTo>
                  <a:lnTo>
                    <a:pt x="109" y="1308"/>
                  </a:lnTo>
                  <a:lnTo>
                    <a:pt x="1199" y="981"/>
                  </a:lnTo>
                  <a:lnTo>
                    <a:pt x="2343" y="709"/>
                  </a:lnTo>
                  <a:lnTo>
                    <a:pt x="3488" y="491"/>
                  </a:lnTo>
                  <a:lnTo>
                    <a:pt x="4632" y="327"/>
                  </a:lnTo>
                  <a:lnTo>
                    <a:pt x="4686" y="327"/>
                  </a:lnTo>
                  <a:lnTo>
                    <a:pt x="4741" y="218"/>
                  </a:lnTo>
                  <a:lnTo>
                    <a:pt x="4686" y="164"/>
                  </a:lnTo>
                  <a:lnTo>
                    <a:pt x="4632" y="164"/>
                  </a:lnTo>
                  <a:lnTo>
                    <a:pt x="4033" y="55"/>
                  </a:lnTo>
                  <a:lnTo>
                    <a:pt x="343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1"/>
            <p:cNvSpPr/>
            <p:nvPr/>
          </p:nvSpPr>
          <p:spPr>
            <a:xfrm>
              <a:off x="2978282" y="4242100"/>
              <a:ext cx="107731" cy="27638"/>
            </a:xfrm>
            <a:custGeom>
              <a:avLst/>
              <a:gdLst/>
              <a:ahLst/>
              <a:cxnLst/>
              <a:rect l="l" t="t" r="r" b="b"/>
              <a:pathLst>
                <a:path w="4687" h="1255" extrusionOk="0">
                  <a:moveTo>
                    <a:pt x="3379" y="1"/>
                  </a:moveTo>
                  <a:lnTo>
                    <a:pt x="2780" y="55"/>
                  </a:lnTo>
                  <a:lnTo>
                    <a:pt x="2180" y="110"/>
                  </a:lnTo>
                  <a:lnTo>
                    <a:pt x="1581" y="273"/>
                  </a:lnTo>
                  <a:lnTo>
                    <a:pt x="981" y="491"/>
                  </a:lnTo>
                  <a:lnTo>
                    <a:pt x="436" y="818"/>
                  </a:lnTo>
                  <a:lnTo>
                    <a:pt x="1" y="1200"/>
                  </a:lnTo>
                  <a:lnTo>
                    <a:pt x="1" y="1254"/>
                  </a:lnTo>
                  <a:lnTo>
                    <a:pt x="55" y="1254"/>
                  </a:lnTo>
                  <a:lnTo>
                    <a:pt x="1145" y="927"/>
                  </a:lnTo>
                  <a:lnTo>
                    <a:pt x="2289" y="655"/>
                  </a:lnTo>
                  <a:lnTo>
                    <a:pt x="3433" y="491"/>
                  </a:lnTo>
                  <a:lnTo>
                    <a:pt x="4578" y="328"/>
                  </a:lnTo>
                  <a:lnTo>
                    <a:pt x="4687" y="273"/>
                  </a:lnTo>
                  <a:lnTo>
                    <a:pt x="4687" y="219"/>
                  </a:lnTo>
                  <a:lnTo>
                    <a:pt x="4687" y="164"/>
                  </a:lnTo>
                  <a:lnTo>
                    <a:pt x="4632" y="110"/>
                  </a:lnTo>
                  <a:lnTo>
                    <a:pt x="4033" y="55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1"/>
            <p:cNvSpPr/>
            <p:nvPr/>
          </p:nvSpPr>
          <p:spPr>
            <a:xfrm>
              <a:off x="2963250" y="4107701"/>
              <a:ext cx="115247" cy="98441"/>
            </a:xfrm>
            <a:custGeom>
              <a:avLst/>
              <a:gdLst/>
              <a:ahLst/>
              <a:cxnLst/>
              <a:rect l="l" t="t" r="r" b="b"/>
              <a:pathLst>
                <a:path w="5014" h="4470" extrusionOk="0">
                  <a:moveTo>
                    <a:pt x="3761" y="437"/>
                  </a:moveTo>
                  <a:lnTo>
                    <a:pt x="4087" y="491"/>
                  </a:lnTo>
                  <a:lnTo>
                    <a:pt x="4251" y="546"/>
                  </a:lnTo>
                  <a:lnTo>
                    <a:pt x="4360" y="600"/>
                  </a:lnTo>
                  <a:lnTo>
                    <a:pt x="4414" y="764"/>
                  </a:lnTo>
                  <a:lnTo>
                    <a:pt x="4469" y="927"/>
                  </a:lnTo>
                  <a:lnTo>
                    <a:pt x="4523" y="1200"/>
                  </a:lnTo>
                  <a:lnTo>
                    <a:pt x="4469" y="1472"/>
                  </a:lnTo>
                  <a:lnTo>
                    <a:pt x="4360" y="1799"/>
                  </a:lnTo>
                  <a:lnTo>
                    <a:pt x="4142" y="2126"/>
                  </a:lnTo>
                  <a:lnTo>
                    <a:pt x="3870" y="2398"/>
                  </a:lnTo>
                  <a:lnTo>
                    <a:pt x="3488" y="2616"/>
                  </a:lnTo>
                  <a:lnTo>
                    <a:pt x="2725" y="3052"/>
                  </a:lnTo>
                  <a:lnTo>
                    <a:pt x="2071" y="3325"/>
                  </a:lnTo>
                  <a:lnTo>
                    <a:pt x="1145" y="3706"/>
                  </a:lnTo>
                  <a:lnTo>
                    <a:pt x="219" y="4033"/>
                  </a:lnTo>
                  <a:lnTo>
                    <a:pt x="927" y="2998"/>
                  </a:lnTo>
                  <a:lnTo>
                    <a:pt x="1635" y="1963"/>
                  </a:lnTo>
                  <a:lnTo>
                    <a:pt x="2071" y="1527"/>
                  </a:lnTo>
                  <a:lnTo>
                    <a:pt x="2453" y="1091"/>
                  </a:lnTo>
                  <a:lnTo>
                    <a:pt x="2725" y="873"/>
                  </a:lnTo>
                  <a:lnTo>
                    <a:pt x="2998" y="709"/>
                  </a:lnTo>
                  <a:lnTo>
                    <a:pt x="3379" y="546"/>
                  </a:lnTo>
                  <a:lnTo>
                    <a:pt x="3761" y="437"/>
                  </a:lnTo>
                  <a:close/>
                  <a:moveTo>
                    <a:pt x="3597" y="1"/>
                  </a:moveTo>
                  <a:lnTo>
                    <a:pt x="3270" y="55"/>
                  </a:lnTo>
                  <a:lnTo>
                    <a:pt x="2943" y="219"/>
                  </a:lnTo>
                  <a:lnTo>
                    <a:pt x="2671" y="382"/>
                  </a:lnTo>
                  <a:lnTo>
                    <a:pt x="2398" y="600"/>
                  </a:lnTo>
                  <a:lnTo>
                    <a:pt x="2017" y="927"/>
                  </a:lnTo>
                  <a:lnTo>
                    <a:pt x="1635" y="1363"/>
                  </a:lnTo>
                  <a:lnTo>
                    <a:pt x="1308" y="1799"/>
                  </a:lnTo>
                  <a:lnTo>
                    <a:pt x="982" y="2235"/>
                  </a:lnTo>
                  <a:lnTo>
                    <a:pt x="709" y="2671"/>
                  </a:lnTo>
                  <a:lnTo>
                    <a:pt x="437" y="3161"/>
                  </a:lnTo>
                  <a:lnTo>
                    <a:pt x="219" y="3652"/>
                  </a:lnTo>
                  <a:lnTo>
                    <a:pt x="1" y="4197"/>
                  </a:lnTo>
                  <a:lnTo>
                    <a:pt x="55" y="4251"/>
                  </a:lnTo>
                  <a:lnTo>
                    <a:pt x="110" y="4415"/>
                  </a:lnTo>
                  <a:lnTo>
                    <a:pt x="219" y="4469"/>
                  </a:lnTo>
                  <a:lnTo>
                    <a:pt x="273" y="4469"/>
                  </a:lnTo>
                  <a:lnTo>
                    <a:pt x="2235" y="3761"/>
                  </a:lnTo>
                  <a:lnTo>
                    <a:pt x="3216" y="3325"/>
                  </a:lnTo>
                  <a:lnTo>
                    <a:pt x="3652" y="3052"/>
                  </a:lnTo>
                  <a:lnTo>
                    <a:pt x="4087" y="2725"/>
                  </a:lnTo>
                  <a:lnTo>
                    <a:pt x="4305" y="2562"/>
                  </a:lnTo>
                  <a:lnTo>
                    <a:pt x="4523" y="2289"/>
                  </a:lnTo>
                  <a:lnTo>
                    <a:pt x="4741" y="2017"/>
                  </a:lnTo>
                  <a:lnTo>
                    <a:pt x="4905" y="1745"/>
                  </a:lnTo>
                  <a:lnTo>
                    <a:pt x="4959" y="1418"/>
                  </a:lnTo>
                  <a:lnTo>
                    <a:pt x="5014" y="1145"/>
                  </a:lnTo>
                  <a:lnTo>
                    <a:pt x="4959" y="818"/>
                  </a:lnTo>
                  <a:lnTo>
                    <a:pt x="4796" y="491"/>
                  </a:lnTo>
                  <a:lnTo>
                    <a:pt x="4523" y="219"/>
                  </a:lnTo>
                  <a:lnTo>
                    <a:pt x="4251" y="55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1"/>
            <p:cNvSpPr/>
            <p:nvPr/>
          </p:nvSpPr>
          <p:spPr>
            <a:xfrm>
              <a:off x="2843016" y="4129304"/>
              <a:ext cx="129038" cy="76837"/>
            </a:xfrm>
            <a:custGeom>
              <a:avLst/>
              <a:gdLst/>
              <a:ahLst/>
              <a:cxnLst/>
              <a:rect l="l" t="t" r="r" b="b"/>
              <a:pathLst>
                <a:path w="5614" h="3489" extrusionOk="0">
                  <a:moveTo>
                    <a:pt x="1472" y="491"/>
                  </a:moveTo>
                  <a:lnTo>
                    <a:pt x="1853" y="546"/>
                  </a:lnTo>
                  <a:lnTo>
                    <a:pt x="2180" y="655"/>
                  </a:lnTo>
                  <a:lnTo>
                    <a:pt x="2453" y="764"/>
                  </a:lnTo>
                  <a:lnTo>
                    <a:pt x="2998" y="1091"/>
                  </a:lnTo>
                  <a:lnTo>
                    <a:pt x="3488" y="1417"/>
                  </a:lnTo>
                  <a:lnTo>
                    <a:pt x="4469" y="2235"/>
                  </a:lnTo>
                  <a:lnTo>
                    <a:pt x="5395" y="3052"/>
                  </a:lnTo>
                  <a:lnTo>
                    <a:pt x="5395" y="3052"/>
                  </a:lnTo>
                  <a:lnTo>
                    <a:pt x="4414" y="2943"/>
                  </a:lnTo>
                  <a:lnTo>
                    <a:pt x="3379" y="2834"/>
                  </a:lnTo>
                  <a:lnTo>
                    <a:pt x="2671" y="2725"/>
                  </a:lnTo>
                  <a:lnTo>
                    <a:pt x="1853" y="2507"/>
                  </a:lnTo>
                  <a:lnTo>
                    <a:pt x="1472" y="2398"/>
                  </a:lnTo>
                  <a:lnTo>
                    <a:pt x="1090" y="2180"/>
                  </a:lnTo>
                  <a:lnTo>
                    <a:pt x="818" y="1962"/>
                  </a:lnTo>
                  <a:lnTo>
                    <a:pt x="600" y="1635"/>
                  </a:lnTo>
                  <a:lnTo>
                    <a:pt x="545" y="1363"/>
                  </a:lnTo>
                  <a:lnTo>
                    <a:pt x="491" y="1145"/>
                  </a:lnTo>
                  <a:lnTo>
                    <a:pt x="491" y="927"/>
                  </a:lnTo>
                  <a:lnTo>
                    <a:pt x="545" y="818"/>
                  </a:lnTo>
                  <a:lnTo>
                    <a:pt x="654" y="655"/>
                  </a:lnTo>
                  <a:lnTo>
                    <a:pt x="763" y="600"/>
                  </a:lnTo>
                  <a:lnTo>
                    <a:pt x="1090" y="491"/>
                  </a:lnTo>
                  <a:close/>
                  <a:moveTo>
                    <a:pt x="1090" y="1"/>
                  </a:moveTo>
                  <a:lnTo>
                    <a:pt x="818" y="110"/>
                  </a:lnTo>
                  <a:lnTo>
                    <a:pt x="491" y="219"/>
                  </a:lnTo>
                  <a:lnTo>
                    <a:pt x="273" y="491"/>
                  </a:lnTo>
                  <a:lnTo>
                    <a:pt x="110" y="764"/>
                  </a:lnTo>
                  <a:lnTo>
                    <a:pt x="1" y="1145"/>
                  </a:lnTo>
                  <a:lnTo>
                    <a:pt x="1" y="1472"/>
                  </a:lnTo>
                  <a:lnTo>
                    <a:pt x="110" y="1744"/>
                  </a:lnTo>
                  <a:lnTo>
                    <a:pt x="273" y="2017"/>
                  </a:lnTo>
                  <a:lnTo>
                    <a:pt x="491" y="2289"/>
                  </a:lnTo>
                  <a:lnTo>
                    <a:pt x="763" y="2453"/>
                  </a:lnTo>
                  <a:lnTo>
                    <a:pt x="1036" y="2671"/>
                  </a:lnTo>
                  <a:lnTo>
                    <a:pt x="1308" y="2780"/>
                  </a:lnTo>
                  <a:lnTo>
                    <a:pt x="1799" y="2998"/>
                  </a:lnTo>
                  <a:lnTo>
                    <a:pt x="2289" y="3107"/>
                  </a:lnTo>
                  <a:lnTo>
                    <a:pt x="3324" y="3270"/>
                  </a:lnTo>
                  <a:lnTo>
                    <a:pt x="5395" y="3488"/>
                  </a:lnTo>
                  <a:lnTo>
                    <a:pt x="5559" y="3379"/>
                  </a:lnTo>
                  <a:lnTo>
                    <a:pt x="5613" y="3270"/>
                  </a:lnTo>
                  <a:lnTo>
                    <a:pt x="5613" y="3216"/>
                  </a:lnTo>
                  <a:lnTo>
                    <a:pt x="5613" y="3161"/>
                  </a:lnTo>
                  <a:lnTo>
                    <a:pt x="5286" y="2671"/>
                  </a:lnTo>
                  <a:lnTo>
                    <a:pt x="4959" y="2289"/>
                  </a:lnTo>
                  <a:lnTo>
                    <a:pt x="4578" y="1853"/>
                  </a:lnTo>
                  <a:lnTo>
                    <a:pt x="4196" y="1472"/>
                  </a:lnTo>
                  <a:lnTo>
                    <a:pt x="3815" y="1145"/>
                  </a:lnTo>
                  <a:lnTo>
                    <a:pt x="3379" y="818"/>
                  </a:lnTo>
                  <a:lnTo>
                    <a:pt x="2889" y="491"/>
                  </a:lnTo>
                  <a:lnTo>
                    <a:pt x="2398" y="273"/>
                  </a:lnTo>
                  <a:lnTo>
                    <a:pt x="2126" y="110"/>
                  </a:lnTo>
                  <a:lnTo>
                    <a:pt x="1799" y="55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1"/>
            <p:cNvSpPr/>
            <p:nvPr/>
          </p:nvSpPr>
          <p:spPr>
            <a:xfrm>
              <a:off x="2106560" y="4416094"/>
              <a:ext cx="543595" cy="39640"/>
            </a:xfrm>
            <a:custGeom>
              <a:avLst/>
              <a:gdLst/>
              <a:ahLst/>
              <a:cxnLst/>
              <a:rect l="l" t="t" r="r" b="b"/>
              <a:pathLst>
                <a:path w="23650" h="1800" extrusionOk="0">
                  <a:moveTo>
                    <a:pt x="1" y="1"/>
                  </a:moveTo>
                  <a:lnTo>
                    <a:pt x="1963" y="219"/>
                  </a:lnTo>
                  <a:lnTo>
                    <a:pt x="4796" y="491"/>
                  </a:lnTo>
                  <a:lnTo>
                    <a:pt x="11771" y="1036"/>
                  </a:lnTo>
                  <a:lnTo>
                    <a:pt x="18800" y="1527"/>
                  </a:lnTo>
                  <a:lnTo>
                    <a:pt x="23595" y="1799"/>
                  </a:lnTo>
                  <a:lnTo>
                    <a:pt x="23650" y="1799"/>
                  </a:lnTo>
                  <a:lnTo>
                    <a:pt x="23595" y="1745"/>
                  </a:lnTo>
                  <a:lnTo>
                    <a:pt x="18800" y="1309"/>
                  </a:lnTo>
                  <a:lnTo>
                    <a:pt x="11825" y="764"/>
                  </a:lnTo>
                  <a:lnTo>
                    <a:pt x="4796" y="219"/>
                  </a:lnTo>
                  <a:lnTo>
                    <a:pt x="1963" y="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1"/>
            <p:cNvSpPr/>
            <p:nvPr/>
          </p:nvSpPr>
          <p:spPr>
            <a:xfrm>
              <a:off x="2742826" y="1590151"/>
              <a:ext cx="25077" cy="12024"/>
            </a:xfrm>
            <a:custGeom>
              <a:avLst/>
              <a:gdLst/>
              <a:ahLst/>
              <a:cxnLst/>
              <a:rect l="l" t="t" r="r" b="b"/>
              <a:pathLst>
                <a:path w="1091" h="546" extrusionOk="0">
                  <a:moveTo>
                    <a:pt x="273" y="1"/>
                  </a:moveTo>
                  <a:lnTo>
                    <a:pt x="164" y="110"/>
                  </a:lnTo>
                  <a:lnTo>
                    <a:pt x="55" y="164"/>
                  </a:lnTo>
                  <a:lnTo>
                    <a:pt x="0" y="328"/>
                  </a:lnTo>
                  <a:lnTo>
                    <a:pt x="109" y="437"/>
                  </a:lnTo>
                  <a:lnTo>
                    <a:pt x="273" y="491"/>
                  </a:lnTo>
                  <a:lnTo>
                    <a:pt x="491" y="546"/>
                  </a:lnTo>
                  <a:lnTo>
                    <a:pt x="872" y="546"/>
                  </a:lnTo>
                  <a:lnTo>
                    <a:pt x="1036" y="491"/>
                  </a:lnTo>
                  <a:lnTo>
                    <a:pt x="1036" y="437"/>
                  </a:lnTo>
                  <a:lnTo>
                    <a:pt x="1090" y="328"/>
                  </a:lnTo>
                  <a:lnTo>
                    <a:pt x="1036" y="273"/>
                  </a:lnTo>
                  <a:lnTo>
                    <a:pt x="1036" y="164"/>
                  </a:lnTo>
                  <a:lnTo>
                    <a:pt x="763" y="55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1"/>
            <p:cNvSpPr/>
            <p:nvPr/>
          </p:nvSpPr>
          <p:spPr>
            <a:xfrm>
              <a:off x="2670171" y="1603364"/>
              <a:ext cx="22571" cy="14403"/>
            </a:xfrm>
            <a:custGeom>
              <a:avLst/>
              <a:gdLst/>
              <a:ahLst/>
              <a:cxnLst/>
              <a:rect l="l" t="t" r="r" b="b"/>
              <a:pathLst>
                <a:path w="982" h="654" extrusionOk="0">
                  <a:moveTo>
                    <a:pt x="437" y="0"/>
                  </a:moveTo>
                  <a:lnTo>
                    <a:pt x="219" y="163"/>
                  </a:lnTo>
                  <a:lnTo>
                    <a:pt x="1" y="327"/>
                  </a:lnTo>
                  <a:lnTo>
                    <a:pt x="1" y="436"/>
                  </a:lnTo>
                  <a:lnTo>
                    <a:pt x="1" y="545"/>
                  </a:lnTo>
                  <a:lnTo>
                    <a:pt x="55" y="599"/>
                  </a:lnTo>
                  <a:lnTo>
                    <a:pt x="110" y="654"/>
                  </a:lnTo>
                  <a:lnTo>
                    <a:pt x="273" y="654"/>
                  </a:lnTo>
                  <a:lnTo>
                    <a:pt x="655" y="545"/>
                  </a:lnTo>
                  <a:lnTo>
                    <a:pt x="818" y="436"/>
                  </a:lnTo>
                  <a:lnTo>
                    <a:pt x="982" y="327"/>
                  </a:lnTo>
                  <a:lnTo>
                    <a:pt x="982" y="163"/>
                  </a:lnTo>
                  <a:lnTo>
                    <a:pt x="927" y="55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1"/>
            <p:cNvSpPr/>
            <p:nvPr/>
          </p:nvSpPr>
          <p:spPr>
            <a:xfrm>
              <a:off x="2671435" y="1640559"/>
              <a:ext cx="20066" cy="12024"/>
            </a:xfrm>
            <a:custGeom>
              <a:avLst/>
              <a:gdLst/>
              <a:ahLst/>
              <a:cxnLst/>
              <a:rect l="l" t="t" r="r" b="b"/>
              <a:pathLst>
                <a:path w="873" h="546" extrusionOk="0">
                  <a:moveTo>
                    <a:pt x="709" y="0"/>
                  </a:moveTo>
                  <a:lnTo>
                    <a:pt x="545" y="164"/>
                  </a:lnTo>
                  <a:lnTo>
                    <a:pt x="382" y="273"/>
                  </a:lnTo>
                  <a:lnTo>
                    <a:pt x="273" y="273"/>
                  </a:lnTo>
                  <a:lnTo>
                    <a:pt x="218" y="21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5" y="273"/>
                  </a:lnTo>
                  <a:lnTo>
                    <a:pt x="109" y="436"/>
                  </a:lnTo>
                  <a:lnTo>
                    <a:pt x="273" y="545"/>
                  </a:lnTo>
                  <a:lnTo>
                    <a:pt x="600" y="545"/>
                  </a:lnTo>
                  <a:lnTo>
                    <a:pt x="709" y="436"/>
                  </a:lnTo>
                  <a:lnTo>
                    <a:pt x="818" y="273"/>
                  </a:lnTo>
                  <a:lnTo>
                    <a:pt x="872" y="55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1"/>
            <p:cNvSpPr/>
            <p:nvPr/>
          </p:nvSpPr>
          <p:spPr>
            <a:xfrm>
              <a:off x="2750342" y="1636947"/>
              <a:ext cx="12550" cy="21626"/>
            </a:xfrm>
            <a:custGeom>
              <a:avLst/>
              <a:gdLst/>
              <a:ahLst/>
              <a:cxnLst/>
              <a:rect l="l" t="t" r="r" b="b"/>
              <a:pathLst>
                <a:path w="546" h="982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55" y="273"/>
                  </a:lnTo>
                  <a:lnTo>
                    <a:pt x="109" y="600"/>
                  </a:lnTo>
                  <a:lnTo>
                    <a:pt x="164" y="764"/>
                  </a:lnTo>
                  <a:lnTo>
                    <a:pt x="273" y="873"/>
                  </a:lnTo>
                  <a:lnTo>
                    <a:pt x="382" y="927"/>
                  </a:lnTo>
                  <a:lnTo>
                    <a:pt x="545" y="982"/>
                  </a:lnTo>
                  <a:lnTo>
                    <a:pt x="545" y="982"/>
                  </a:lnTo>
                  <a:lnTo>
                    <a:pt x="436" y="927"/>
                  </a:lnTo>
                  <a:lnTo>
                    <a:pt x="327" y="818"/>
                  </a:lnTo>
                  <a:lnTo>
                    <a:pt x="164" y="600"/>
                  </a:lnTo>
                  <a:lnTo>
                    <a:pt x="109" y="3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1"/>
            <p:cNvSpPr/>
            <p:nvPr/>
          </p:nvSpPr>
          <p:spPr>
            <a:xfrm>
              <a:off x="2750342" y="1636947"/>
              <a:ext cx="12550" cy="21626"/>
            </a:xfrm>
            <a:custGeom>
              <a:avLst/>
              <a:gdLst/>
              <a:ahLst/>
              <a:cxnLst/>
              <a:rect l="l" t="t" r="r" b="b"/>
              <a:pathLst>
                <a:path w="546" h="98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109" y="328"/>
                  </a:lnTo>
                  <a:lnTo>
                    <a:pt x="164" y="600"/>
                  </a:lnTo>
                  <a:lnTo>
                    <a:pt x="327" y="818"/>
                  </a:lnTo>
                  <a:lnTo>
                    <a:pt x="436" y="927"/>
                  </a:lnTo>
                  <a:lnTo>
                    <a:pt x="545" y="9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1"/>
            <p:cNvSpPr/>
            <p:nvPr/>
          </p:nvSpPr>
          <p:spPr>
            <a:xfrm>
              <a:off x="2750342" y="1636947"/>
              <a:ext cx="12550" cy="21626"/>
            </a:xfrm>
            <a:custGeom>
              <a:avLst/>
              <a:gdLst/>
              <a:ahLst/>
              <a:cxnLst/>
              <a:rect l="l" t="t" r="r" b="b"/>
              <a:pathLst>
                <a:path w="546" h="982" fill="none" extrusionOk="0">
                  <a:moveTo>
                    <a:pt x="545" y="982"/>
                  </a:moveTo>
                  <a:lnTo>
                    <a:pt x="545" y="982"/>
                  </a:lnTo>
                  <a:lnTo>
                    <a:pt x="382" y="927"/>
                  </a:lnTo>
                  <a:lnTo>
                    <a:pt x="273" y="873"/>
                  </a:lnTo>
                  <a:lnTo>
                    <a:pt x="164" y="764"/>
                  </a:lnTo>
                  <a:lnTo>
                    <a:pt x="109" y="600"/>
                  </a:lnTo>
                  <a:lnTo>
                    <a:pt x="55" y="273"/>
                  </a:lnTo>
                  <a:lnTo>
                    <a:pt x="0" y="1"/>
                  </a:lnTo>
                  <a:lnTo>
                    <a:pt x="545" y="9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1"/>
            <p:cNvSpPr/>
            <p:nvPr/>
          </p:nvSpPr>
          <p:spPr>
            <a:xfrm>
              <a:off x="2750342" y="1626157"/>
              <a:ext cx="20066" cy="27616"/>
            </a:xfrm>
            <a:custGeom>
              <a:avLst/>
              <a:gdLst/>
              <a:ahLst/>
              <a:cxnLst/>
              <a:rect l="l" t="t" r="r" b="b"/>
              <a:pathLst>
                <a:path w="873" h="1254" extrusionOk="0">
                  <a:moveTo>
                    <a:pt x="327" y="0"/>
                  </a:moveTo>
                  <a:lnTo>
                    <a:pt x="164" y="109"/>
                  </a:lnTo>
                  <a:lnTo>
                    <a:pt x="55" y="273"/>
                  </a:lnTo>
                  <a:lnTo>
                    <a:pt x="0" y="491"/>
                  </a:lnTo>
                  <a:lnTo>
                    <a:pt x="55" y="709"/>
                  </a:lnTo>
                  <a:lnTo>
                    <a:pt x="109" y="927"/>
                  </a:lnTo>
                  <a:lnTo>
                    <a:pt x="218" y="1145"/>
                  </a:lnTo>
                  <a:lnTo>
                    <a:pt x="382" y="1254"/>
                  </a:lnTo>
                  <a:lnTo>
                    <a:pt x="545" y="1254"/>
                  </a:lnTo>
                  <a:lnTo>
                    <a:pt x="709" y="1199"/>
                  </a:lnTo>
                  <a:lnTo>
                    <a:pt x="818" y="981"/>
                  </a:lnTo>
                  <a:lnTo>
                    <a:pt x="872" y="763"/>
                  </a:lnTo>
                  <a:lnTo>
                    <a:pt x="872" y="545"/>
                  </a:lnTo>
                  <a:lnTo>
                    <a:pt x="818" y="327"/>
                  </a:lnTo>
                  <a:lnTo>
                    <a:pt x="709" y="164"/>
                  </a:lnTo>
                  <a:lnTo>
                    <a:pt x="545" y="55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1"/>
            <p:cNvSpPr/>
            <p:nvPr/>
          </p:nvSpPr>
          <p:spPr>
            <a:xfrm>
              <a:off x="2761604" y="1623756"/>
              <a:ext cx="16319" cy="13214"/>
            </a:xfrm>
            <a:custGeom>
              <a:avLst/>
              <a:gdLst/>
              <a:ahLst/>
              <a:cxnLst/>
              <a:rect l="l" t="t" r="r" b="b"/>
              <a:pathLst>
                <a:path w="710" h="600" extrusionOk="0">
                  <a:moveTo>
                    <a:pt x="709" y="0"/>
                  </a:moveTo>
                  <a:lnTo>
                    <a:pt x="600" y="218"/>
                  </a:lnTo>
                  <a:lnTo>
                    <a:pt x="491" y="273"/>
                  </a:lnTo>
                  <a:lnTo>
                    <a:pt x="437" y="327"/>
                  </a:lnTo>
                  <a:lnTo>
                    <a:pt x="273" y="273"/>
                  </a:lnTo>
                  <a:lnTo>
                    <a:pt x="110" y="164"/>
                  </a:lnTo>
                  <a:lnTo>
                    <a:pt x="55" y="164"/>
                  </a:lnTo>
                  <a:lnTo>
                    <a:pt x="1" y="218"/>
                  </a:lnTo>
                  <a:lnTo>
                    <a:pt x="110" y="382"/>
                  </a:lnTo>
                  <a:lnTo>
                    <a:pt x="219" y="545"/>
                  </a:lnTo>
                  <a:lnTo>
                    <a:pt x="328" y="600"/>
                  </a:lnTo>
                  <a:lnTo>
                    <a:pt x="491" y="600"/>
                  </a:lnTo>
                  <a:lnTo>
                    <a:pt x="655" y="491"/>
                  </a:lnTo>
                  <a:lnTo>
                    <a:pt x="709" y="327"/>
                  </a:lnTo>
                  <a:lnTo>
                    <a:pt x="709" y="164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1"/>
            <p:cNvSpPr/>
            <p:nvPr/>
          </p:nvSpPr>
          <p:spPr>
            <a:xfrm>
              <a:off x="2717772" y="1633358"/>
              <a:ext cx="31329" cy="13213"/>
            </a:xfrm>
            <a:custGeom>
              <a:avLst/>
              <a:gdLst/>
              <a:ahLst/>
              <a:cxnLst/>
              <a:rect l="l" t="t" r="r" b="b"/>
              <a:pathLst>
                <a:path w="1363" h="600" extrusionOk="0">
                  <a:moveTo>
                    <a:pt x="763" y="0"/>
                  </a:moveTo>
                  <a:lnTo>
                    <a:pt x="545" y="55"/>
                  </a:lnTo>
                  <a:lnTo>
                    <a:pt x="218" y="218"/>
                  </a:lnTo>
                  <a:lnTo>
                    <a:pt x="0" y="436"/>
                  </a:lnTo>
                  <a:lnTo>
                    <a:pt x="218" y="600"/>
                  </a:lnTo>
                  <a:lnTo>
                    <a:pt x="273" y="491"/>
                  </a:lnTo>
                  <a:lnTo>
                    <a:pt x="545" y="327"/>
                  </a:lnTo>
                  <a:lnTo>
                    <a:pt x="654" y="273"/>
                  </a:lnTo>
                  <a:lnTo>
                    <a:pt x="818" y="218"/>
                  </a:lnTo>
                  <a:lnTo>
                    <a:pt x="1036" y="273"/>
                  </a:lnTo>
                  <a:lnTo>
                    <a:pt x="1199" y="327"/>
                  </a:lnTo>
                  <a:lnTo>
                    <a:pt x="1363" y="164"/>
                  </a:lnTo>
                  <a:lnTo>
                    <a:pt x="1145" y="55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2680A1E-C490-2DFF-9FA3-20E2D928D34A}"/>
              </a:ext>
            </a:extLst>
          </p:cNvPr>
          <p:cNvSpPr txBox="1"/>
          <p:nvPr/>
        </p:nvSpPr>
        <p:spPr>
          <a:xfrm>
            <a:off x="3601039" y="931188"/>
            <a:ext cx="2724346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algn="ctr">
              <a:lnSpc>
                <a:spcPct val="150000"/>
              </a:lnSpc>
              <a:buClr>
                <a:srgbClr val="4E48AB"/>
              </a:buClr>
              <a:tabLst>
                <a:tab pos="88900" algn="l"/>
                <a:tab pos="269875" algn="l"/>
              </a:tabLst>
            </a:pPr>
            <a:r>
              <a:rPr lang="en-VN" sz="2000" b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3BE709-93C3-0437-0635-71D168047FED}"/>
              </a:ext>
            </a:extLst>
          </p:cNvPr>
          <p:cNvSpPr txBox="1"/>
          <p:nvPr/>
        </p:nvSpPr>
        <p:spPr>
          <a:xfrm>
            <a:off x="3601039" y="1692424"/>
            <a:ext cx="23649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</a:t>
            </a:r>
            <a:r>
              <a:rPr lang="en-US" sz="2000" dirty="0" smtClean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VN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rgbClr val="215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6CB5A-BE2E-BD1F-E407-2A4271F425BA}"/>
              </a:ext>
            </a:extLst>
          </p:cNvPr>
          <p:cNvSpPr txBox="1"/>
          <p:nvPr/>
        </p:nvSpPr>
        <p:spPr>
          <a:xfrm>
            <a:off x="3601039" y="2364277"/>
            <a:ext cx="23649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lang="en-VN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solidFill>
                <a:srgbClr val="215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Google Shape;1467;p48">
            <a:hlinkClick r:id="rId3" action="ppaction://hlinksldjump"/>
            <a:extLst>
              <a:ext uri="{FF2B5EF4-FFF2-40B4-BE49-F238E27FC236}">
                <a16:creationId xmlns:a16="http://schemas.microsoft.com/office/drawing/2014/main" id="{D517DB47-549E-F55F-B0CB-E45A22177BCF}"/>
              </a:ext>
            </a:extLst>
          </p:cNvPr>
          <p:cNvSpPr/>
          <p:nvPr/>
        </p:nvSpPr>
        <p:spPr>
          <a:xfrm>
            <a:off x="369950" y="359900"/>
            <a:ext cx="2235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468;p48">
            <a:hlinkClick r:id="rId4" action="ppaction://hlinksldjump"/>
            <a:extLst>
              <a:ext uri="{FF2B5EF4-FFF2-40B4-BE49-F238E27FC236}">
                <a16:creationId xmlns:a16="http://schemas.microsoft.com/office/drawing/2014/main" id="{C10C2490-C430-69B9-1887-D02B4F74B873}"/>
              </a:ext>
            </a:extLst>
          </p:cNvPr>
          <p:cNvSpPr txBox="1"/>
          <p:nvPr/>
        </p:nvSpPr>
        <p:spPr>
          <a:xfrm>
            <a:off x="172700" y="9311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AF7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1</a:t>
            </a:r>
            <a:endParaRPr sz="2000" b="1" dirty="0">
              <a:solidFill>
                <a:srgbClr val="FFFAF7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40" name="Google Shape;1469;p48">
            <a:hlinkClick r:id="rId5" action="ppaction://hlinksldjump"/>
            <a:extLst>
              <a:ext uri="{FF2B5EF4-FFF2-40B4-BE49-F238E27FC236}">
                <a16:creationId xmlns:a16="http://schemas.microsoft.com/office/drawing/2014/main" id="{08C6192E-CF98-546D-D269-98ABCA71DC79}"/>
              </a:ext>
            </a:extLst>
          </p:cNvPr>
          <p:cNvSpPr txBox="1"/>
          <p:nvPr/>
        </p:nvSpPr>
        <p:spPr>
          <a:xfrm>
            <a:off x="172700" y="137493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1514A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</a:t>
            </a:r>
            <a:endParaRPr sz="2000" b="1" dirty="0">
              <a:solidFill>
                <a:srgbClr val="21514A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41" name="Google Shape;1470;p48">
            <a:hlinkClick r:id="" action="ppaction://noaction"/>
            <a:extLst>
              <a:ext uri="{FF2B5EF4-FFF2-40B4-BE49-F238E27FC236}">
                <a16:creationId xmlns:a16="http://schemas.microsoft.com/office/drawing/2014/main" id="{A8AD5EA8-40A0-326A-CD1F-B723736078DD}"/>
              </a:ext>
            </a:extLst>
          </p:cNvPr>
          <p:cNvSpPr txBox="1"/>
          <p:nvPr/>
        </p:nvSpPr>
        <p:spPr>
          <a:xfrm>
            <a:off x="172700" y="18186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42" name="Google Shape;1610;p48">
            <a:extLst>
              <a:ext uri="{FF2B5EF4-FFF2-40B4-BE49-F238E27FC236}">
                <a16:creationId xmlns:a16="http://schemas.microsoft.com/office/drawing/2014/main" id="{28250C96-38D5-C29A-B170-272221198FD2}"/>
              </a:ext>
            </a:extLst>
          </p:cNvPr>
          <p:cNvSpPr/>
          <p:nvPr/>
        </p:nvSpPr>
        <p:spPr>
          <a:xfrm rot="2700000">
            <a:off x="341904" y="45340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611;p48">
            <a:extLst>
              <a:ext uri="{FF2B5EF4-FFF2-40B4-BE49-F238E27FC236}">
                <a16:creationId xmlns:a16="http://schemas.microsoft.com/office/drawing/2014/main" id="{5F314062-4C99-BA21-69AA-6442E58BA8E8}"/>
              </a:ext>
            </a:extLst>
          </p:cNvPr>
          <p:cNvSpPr/>
          <p:nvPr/>
        </p:nvSpPr>
        <p:spPr>
          <a:xfrm rot="8100000">
            <a:off x="341911" y="45348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1616;p48">
            <a:extLst>
              <a:ext uri="{FF2B5EF4-FFF2-40B4-BE49-F238E27FC236}">
                <a16:creationId xmlns:a16="http://schemas.microsoft.com/office/drawing/2014/main" id="{7E41CA8D-82E4-0F38-9ABC-9A99BFDC2F2C}"/>
              </a:ext>
            </a:extLst>
          </p:cNvPr>
          <p:cNvGrpSpPr/>
          <p:nvPr/>
        </p:nvGrpSpPr>
        <p:grpSpPr>
          <a:xfrm>
            <a:off x="314602" y="3435791"/>
            <a:ext cx="278848" cy="132251"/>
            <a:chOff x="395425" y="661226"/>
            <a:chExt cx="278848" cy="132251"/>
          </a:xfrm>
        </p:grpSpPr>
        <p:sp>
          <p:nvSpPr>
            <p:cNvPr id="45" name="Google Shape;1617;p48">
              <a:extLst>
                <a:ext uri="{FF2B5EF4-FFF2-40B4-BE49-F238E27FC236}">
                  <a16:creationId xmlns:a16="http://schemas.microsoft.com/office/drawing/2014/main" id="{CC6E00EA-A2E1-3EF0-4100-E9438D1070B7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18;p48">
              <a:extLst>
                <a:ext uri="{FF2B5EF4-FFF2-40B4-BE49-F238E27FC236}">
                  <a16:creationId xmlns:a16="http://schemas.microsoft.com/office/drawing/2014/main" id="{AF6DBA52-6327-BADB-7733-50B58F839572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619;p48">
            <a:extLst>
              <a:ext uri="{FF2B5EF4-FFF2-40B4-BE49-F238E27FC236}">
                <a16:creationId xmlns:a16="http://schemas.microsoft.com/office/drawing/2014/main" id="{CAB9E745-2CA0-34AF-3051-30FFFA8270A3}"/>
              </a:ext>
            </a:extLst>
          </p:cNvPr>
          <p:cNvGrpSpPr/>
          <p:nvPr/>
        </p:nvGrpSpPr>
        <p:grpSpPr>
          <a:xfrm flipH="1">
            <a:off x="314602" y="3702491"/>
            <a:ext cx="278848" cy="132251"/>
            <a:chOff x="395425" y="661226"/>
            <a:chExt cx="278848" cy="132251"/>
          </a:xfrm>
        </p:grpSpPr>
        <p:sp>
          <p:nvSpPr>
            <p:cNvPr id="48" name="Google Shape;1620;p48">
              <a:extLst>
                <a:ext uri="{FF2B5EF4-FFF2-40B4-BE49-F238E27FC236}">
                  <a16:creationId xmlns:a16="http://schemas.microsoft.com/office/drawing/2014/main" id="{1E79642B-667C-A757-13BF-DBDD460F7B09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21;p48">
              <a:extLst>
                <a:ext uri="{FF2B5EF4-FFF2-40B4-BE49-F238E27FC236}">
                  <a16:creationId xmlns:a16="http://schemas.microsoft.com/office/drawing/2014/main" id="{B3348A33-B669-10A5-F3C6-C4B219D3685E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1622;p48">
            <a:extLst>
              <a:ext uri="{FF2B5EF4-FFF2-40B4-BE49-F238E27FC236}">
                <a16:creationId xmlns:a16="http://schemas.microsoft.com/office/drawing/2014/main" id="{F3610537-7EFA-3194-A42C-DE5DD5315DA1}"/>
              </a:ext>
            </a:extLst>
          </p:cNvPr>
          <p:cNvGrpSpPr/>
          <p:nvPr/>
        </p:nvGrpSpPr>
        <p:grpSpPr>
          <a:xfrm>
            <a:off x="334012" y="2930573"/>
            <a:ext cx="240047" cy="228601"/>
            <a:chOff x="1378351" y="1703511"/>
            <a:chExt cx="343759" cy="339271"/>
          </a:xfrm>
        </p:grpSpPr>
        <p:sp>
          <p:nvSpPr>
            <p:cNvPr id="51" name="Google Shape;1623;p48">
              <a:extLst>
                <a:ext uri="{FF2B5EF4-FFF2-40B4-BE49-F238E27FC236}">
                  <a16:creationId xmlns:a16="http://schemas.microsoft.com/office/drawing/2014/main" id="{540B87D5-CD6E-B371-E4E6-04D900E6ED45}"/>
                </a:ext>
              </a:extLst>
            </p:cNvPr>
            <p:cNvSpPr/>
            <p:nvPr/>
          </p:nvSpPr>
          <p:spPr>
            <a:xfrm>
              <a:off x="1531123" y="1842676"/>
              <a:ext cx="39764" cy="39764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" name="Google Shape;1624;p48">
              <a:extLst>
                <a:ext uri="{FF2B5EF4-FFF2-40B4-BE49-F238E27FC236}">
                  <a16:creationId xmlns:a16="http://schemas.microsoft.com/office/drawing/2014/main" id="{560A6157-68A7-A41B-9D59-2842810938C5}"/>
                </a:ext>
              </a:extLst>
            </p:cNvPr>
            <p:cNvSpPr/>
            <p:nvPr/>
          </p:nvSpPr>
          <p:spPr>
            <a:xfrm>
              <a:off x="1378351" y="1703511"/>
              <a:ext cx="343759" cy="167453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1625;p48">
              <a:extLst>
                <a:ext uri="{FF2B5EF4-FFF2-40B4-BE49-F238E27FC236}">
                  <a16:creationId xmlns:a16="http://schemas.microsoft.com/office/drawing/2014/main" id="{31BAC0F4-B1BA-850E-4A68-0C16D10BC2B9}"/>
                </a:ext>
              </a:extLst>
            </p:cNvPr>
            <p:cNvSpPr/>
            <p:nvPr/>
          </p:nvSpPr>
          <p:spPr>
            <a:xfrm>
              <a:off x="1419910" y="1775787"/>
              <a:ext cx="260376" cy="266995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1626;p48">
              <a:extLst>
                <a:ext uri="{FF2B5EF4-FFF2-40B4-BE49-F238E27FC236}">
                  <a16:creationId xmlns:a16="http://schemas.microsoft.com/office/drawing/2014/main" id="{B9B8BB2E-2C5D-EE62-D377-3F0088D6E7A5}"/>
                </a:ext>
              </a:extLst>
            </p:cNvPr>
            <p:cNvSpPr/>
            <p:nvPr/>
          </p:nvSpPr>
          <p:spPr>
            <a:xfrm>
              <a:off x="1511925" y="1818525"/>
              <a:ext cx="87600" cy="92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627;p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47B54C3-002F-EDFB-5084-2719E7B51003}"/>
              </a:ext>
            </a:extLst>
          </p:cNvPr>
          <p:cNvSpPr/>
          <p:nvPr/>
        </p:nvSpPr>
        <p:spPr>
          <a:xfrm>
            <a:off x="342277" y="2935677"/>
            <a:ext cx="2235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29;p4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24882A-A667-5E6D-B48E-62CAB9AA35C3}"/>
              </a:ext>
            </a:extLst>
          </p:cNvPr>
          <p:cNvSpPr/>
          <p:nvPr/>
        </p:nvSpPr>
        <p:spPr>
          <a:xfrm>
            <a:off x="314677" y="34119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630;p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FB754F8-B780-9A81-F937-B5E3FE894D18}"/>
              </a:ext>
            </a:extLst>
          </p:cNvPr>
          <p:cNvSpPr/>
          <p:nvPr/>
        </p:nvSpPr>
        <p:spPr>
          <a:xfrm>
            <a:off x="314677" y="36786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467;p48">
            <a:hlinkClick r:id="rId3" action="ppaction://hlinksldjump"/>
            <a:extLst>
              <a:ext uri="{FF2B5EF4-FFF2-40B4-BE49-F238E27FC236}">
                <a16:creationId xmlns:a16="http://schemas.microsoft.com/office/drawing/2014/main" id="{F114236F-6A5F-F40B-7918-7B25F25D4DE1}"/>
              </a:ext>
            </a:extLst>
          </p:cNvPr>
          <p:cNvSpPr/>
          <p:nvPr/>
        </p:nvSpPr>
        <p:spPr>
          <a:xfrm>
            <a:off x="369950" y="359900"/>
            <a:ext cx="2235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468;p48">
            <a:hlinkClick r:id="rId4" action="ppaction://hlinksldjump"/>
            <a:extLst>
              <a:ext uri="{FF2B5EF4-FFF2-40B4-BE49-F238E27FC236}">
                <a16:creationId xmlns:a16="http://schemas.microsoft.com/office/drawing/2014/main" id="{CFF02FBC-562C-62F2-D7C7-6542ABA30C82}"/>
              </a:ext>
            </a:extLst>
          </p:cNvPr>
          <p:cNvSpPr txBox="1"/>
          <p:nvPr/>
        </p:nvSpPr>
        <p:spPr>
          <a:xfrm>
            <a:off x="172700" y="9311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AF7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1</a:t>
            </a:r>
            <a:endParaRPr sz="2000" b="1" dirty="0">
              <a:solidFill>
                <a:srgbClr val="FFFAF7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30" name="Google Shape;1469;p48">
            <a:hlinkClick r:id="rId5" action="ppaction://hlinksldjump"/>
            <a:extLst>
              <a:ext uri="{FF2B5EF4-FFF2-40B4-BE49-F238E27FC236}">
                <a16:creationId xmlns:a16="http://schemas.microsoft.com/office/drawing/2014/main" id="{DE36284C-4EA5-5C37-3ADE-75A6B9870962}"/>
              </a:ext>
            </a:extLst>
          </p:cNvPr>
          <p:cNvSpPr txBox="1"/>
          <p:nvPr/>
        </p:nvSpPr>
        <p:spPr>
          <a:xfrm>
            <a:off x="172700" y="137493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1514A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</a:t>
            </a:r>
            <a:endParaRPr sz="2000" b="1" dirty="0">
              <a:solidFill>
                <a:srgbClr val="21514A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31" name="Google Shape;1470;p48">
            <a:hlinkClick r:id="" action="ppaction://noaction"/>
            <a:extLst>
              <a:ext uri="{FF2B5EF4-FFF2-40B4-BE49-F238E27FC236}">
                <a16:creationId xmlns:a16="http://schemas.microsoft.com/office/drawing/2014/main" id="{1ED048F4-49B4-50BA-5ACA-5CA3E563A0E1}"/>
              </a:ext>
            </a:extLst>
          </p:cNvPr>
          <p:cNvSpPr txBox="1"/>
          <p:nvPr/>
        </p:nvSpPr>
        <p:spPr>
          <a:xfrm>
            <a:off x="172700" y="18186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32" name="Google Shape;1610;p48">
            <a:extLst>
              <a:ext uri="{FF2B5EF4-FFF2-40B4-BE49-F238E27FC236}">
                <a16:creationId xmlns:a16="http://schemas.microsoft.com/office/drawing/2014/main" id="{C7222E53-140F-B72B-8B57-10C6ADCFC860}"/>
              </a:ext>
            </a:extLst>
          </p:cNvPr>
          <p:cNvSpPr/>
          <p:nvPr/>
        </p:nvSpPr>
        <p:spPr>
          <a:xfrm rot="2700000">
            <a:off x="341904" y="45340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11;p48">
            <a:extLst>
              <a:ext uri="{FF2B5EF4-FFF2-40B4-BE49-F238E27FC236}">
                <a16:creationId xmlns:a16="http://schemas.microsoft.com/office/drawing/2014/main" id="{715298CF-33A0-2170-350D-2B9DBC375D1B}"/>
              </a:ext>
            </a:extLst>
          </p:cNvPr>
          <p:cNvSpPr/>
          <p:nvPr/>
        </p:nvSpPr>
        <p:spPr>
          <a:xfrm rot="8100000">
            <a:off x="341911" y="45348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1616;p48">
            <a:extLst>
              <a:ext uri="{FF2B5EF4-FFF2-40B4-BE49-F238E27FC236}">
                <a16:creationId xmlns:a16="http://schemas.microsoft.com/office/drawing/2014/main" id="{C838EAD6-1BD5-F742-92EF-8C3D9F0532D8}"/>
              </a:ext>
            </a:extLst>
          </p:cNvPr>
          <p:cNvGrpSpPr/>
          <p:nvPr/>
        </p:nvGrpSpPr>
        <p:grpSpPr>
          <a:xfrm>
            <a:off x="314602" y="3435791"/>
            <a:ext cx="278848" cy="132251"/>
            <a:chOff x="395425" y="661226"/>
            <a:chExt cx="278848" cy="132251"/>
          </a:xfrm>
        </p:grpSpPr>
        <p:sp>
          <p:nvSpPr>
            <p:cNvPr id="35" name="Google Shape;1617;p48">
              <a:extLst>
                <a:ext uri="{FF2B5EF4-FFF2-40B4-BE49-F238E27FC236}">
                  <a16:creationId xmlns:a16="http://schemas.microsoft.com/office/drawing/2014/main" id="{9BEEAB78-9646-FD11-8B4D-CF745A83FD9D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18;p48">
              <a:extLst>
                <a:ext uri="{FF2B5EF4-FFF2-40B4-BE49-F238E27FC236}">
                  <a16:creationId xmlns:a16="http://schemas.microsoft.com/office/drawing/2014/main" id="{AB08FA63-8644-BFD9-D5BC-8ED4CD1CF5F7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619;p48">
            <a:extLst>
              <a:ext uri="{FF2B5EF4-FFF2-40B4-BE49-F238E27FC236}">
                <a16:creationId xmlns:a16="http://schemas.microsoft.com/office/drawing/2014/main" id="{0D3C98F2-2BD3-D8F5-D583-98F06981D415}"/>
              </a:ext>
            </a:extLst>
          </p:cNvPr>
          <p:cNvGrpSpPr/>
          <p:nvPr/>
        </p:nvGrpSpPr>
        <p:grpSpPr>
          <a:xfrm flipH="1">
            <a:off x="314602" y="3702491"/>
            <a:ext cx="278848" cy="132251"/>
            <a:chOff x="395425" y="661226"/>
            <a:chExt cx="278848" cy="132251"/>
          </a:xfrm>
        </p:grpSpPr>
        <p:sp>
          <p:nvSpPr>
            <p:cNvPr id="38" name="Google Shape;1620;p48">
              <a:extLst>
                <a:ext uri="{FF2B5EF4-FFF2-40B4-BE49-F238E27FC236}">
                  <a16:creationId xmlns:a16="http://schemas.microsoft.com/office/drawing/2014/main" id="{9FF93A37-E6F1-DDE1-B523-10F1A64E982D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21;p48">
              <a:extLst>
                <a:ext uri="{FF2B5EF4-FFF2-40B4-BE49-F238E27FC236}">
                  <a16:creationId xmlns:a16="http://schemas.microsoft.com/office/drawing/2014/main" id="{086B612A-C1F9-201D-0006-0B2C8B4F2011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622;p48">
            <a:extLst>
              <a:ext uri="{FF2B5EF4-FFF2-40B4-BE49-F238E27FC236}">
                <a16:creationId xmlns:a16="http://schemas.microsoft.com/office/drawing/2014/main" id="{9C704E7E-410A-1319-F836-5353E31613B1}"/>
              </a:ext>
            </a:extLst>
          </p:cNvPr>
          <p:cNvGrpSpPr/>
          <p:nvPr/>
        </p:nvGrpSpPr>
        <p:grpSpPr>
          <a:xfrm>
            <a:off x="334012" y="2930573"/>
            <a:ext cx="240047" cy="228601"/>
            <a:chOff x="1378351" y="1703511"/>
            <a:chExt cx="343759" cy="339271"/>
          </a:xfrm>
        </p:grpSpPr>
        <p:sp>
          <p:nvSpPr>
            <p:cNvPr id="41" name="Google Shape;1623;p48">
              <a:extLst>
                <a:ext uri="{FF2B5EF4-FFF2-40B4-BE49-F238E27FC236}">
                  <a16:creationId xmlns:a16="http://schemas.microsoft.com/office/drawing/2014/main" id="{9B435B6E-A920-AB5B-A993-C85F0A0CF3F5}"/>
                </a:ext>
              </a:extLst>
            </p:cNvPr>
            <p:cNvSpPr/>
            <p:nvPr/>
          </p:nvSpPr>
          <p:spPr>
            <a:xfrm>
              <a:off x="1531123" y="1842676"/>
              <a:ext cx="39764" cy="39764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" name="Google Shape;1624;p48">
              <a:extLst>
                <a:ext uri="{FF2B5EF4-FFF2-40B4-BE49-F238E27FC236}">
                  <a16:creationId xmlns:a16="http://schemas.microsoft.com/office/drawing/2014/main" id="{E7DDF59C-4ED2-0648-F027-2D87E69EF19C}"/>
                </a:ext>
              </a:extLst>
            </p:cNvPr>
            <p:cNvSpPr/>
            <p:nvPr/>
          </p:nvSpPr>
          <p:spPr>
            <a:xfrm>
              <a:off x="1378351" y="1703511"/>
              <a:ext cx="343759" cy="167453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" name="Google Shape;1625;p48">
              <a:extLst>
                <a:ext uri="{FF2B5EF4-FFF2-40B4-BE49-F238E27FC236}">
                  <a16:creationId xmlns:a16="http://schemas.microsoft.com/office/drawing/2014/main" id="{A4314458-281F-7A0A-B87D-6609D3EC63DF}"/>
                </a:ext>
              </a:extLst>
            </p:cNvPr>
            <p:cNvSpPr/>
            <p:nvPr/>
          </p:nvSpPr>
          <p:spPr>
            <a:xfrm>
              <a:off x="1419910" y="1775787"/>
              <a:ext cx="260376" cy="266995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" name="Google Shape;1626;p48">
              <a:extLst>
                <a:ext uri="{FF2B5EF4-FFF2-40B4-BE49-F238E27FC236}">
                  <a16:creationId xmlns:a16="http://schemas.microsoft.com/office/drawing/2014/main" id="{0E1F93C1-D2B3-84B5-7E35-C5AE41345109}"/>
                </a:ext>
              </a:extLst>
            </p:cNvPr>
            <p:cNvSpPr/>
            <p:nvPr/>
          </p:nvSpPr>
          <p:spPr>
            <a:xfrm>
              <a:off x="1511925" y="1818525"/>
              <a:ext cx="87600" cy="92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1627;p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DA2DED4-6F4F-88BA-E615-E0CC3B3B3933}"/>
              </a:ext>
            </a:extLst>
          </p:cNvPr>
          <p:cNvSpPr/>
          <p:nvPr/>
        </p:nvSpPr>
        <p:spPr>
          <a:xfrm>
            <a:off x="342277" y="2935677"/>
            <a:ext cx="2235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629;p4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C7CDC8-4E5E-E403-C1B5-DF8A973880BD}"/>
              </a:ext>
            </a:extLst>
          </p:cNvPr>
          <p:cNvSpPr/>
          <p:nvPr/>
        </p:nvSpPr>
        <p:spPr>
          <a:xfrm>
            <a:off x="314677" y="34119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630;p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4B66E1-C5D9-C7EC-CB69-AA38BE616101}"/>
              </a:ext>
            </a:extLst>
          </p:cNvPr>
          <p:cNvSpPr/>
          <p:nvPr/>
        </p:nvSpPr>
        <p:spPr>
          <a:xfrm>
            <a:off x="314677" y="36786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392C37-BDD8-8758-16C3-70D1FC939930}"/>
              </a:ext>
            </a:extLst>
          </p:cNvPr>
          <p:cNvSpPr txBox="1"/>
          <p:nvPr/>
        </p:nvSpPr>
        <p:spPr>
          <a:xfrm>
            <a:off x="4572000" y="111396"/>
            <a:ext cx="100654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112825"/>
              </a:buClr>
              <a:tabLst>
                <a:tab pos="1714500" algn="l"/>
              </a:tabLst>
            </a:pPr>
            <a:r>
              <a:rPr lang="en-US" sz="2000" b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BA8A90-ACDB-D0A8-CA27-992C67FBC187}"/>
              </a:ext>
            </a:extLst>
          </p:cNvPr>
          <p:cNvSpPr txBox="1"/>
          <p:nvPr/>
        </p:nvSpPr>
        <p:spPr>
          <a:xfrm>
            <a:off x="1491791" y="689825"/>
            <a:ext cx="6784942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nay,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đột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Lếch-xớt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liu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11282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5F13BE7-30B1-2864-6376-B0DF7E79671C}"/>
              </a:ext>
            </a:extLst>
          </p:cNvPr>
          <p:cNvSpPr/>
          <p:nvPr/>
        </p:nvSpPr>
        <p:spPr>
          <a:xfrm>
            <a:off x="1123359" y="2979273"/>
            <a:ext cx="2317423" cy="1380098"/>
          </a:xfrm>
          <a:prstGeom prst="roundRect">
            <a:avLst/>
          </a:prstGeom>
          <a:solidFill>
            <a:srgbClr val="F9DD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72000" rtlCol="0" anchor="ctr"/>
          <a:lstStyle/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rgbClr val="112825"/>
                </a:solidFill>
              </a:rPr>
              <a:t>Sự xung đột giữa chiếc xe Lếch-xớt với cây ô liu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66E2043-D3A8-84BE-1021-A151BF41EDE6}"/>
              </a:ext>
            </a:extLst>
          </p:cNvPr>
          <p:cNvSpPr/>
          <p:nvPr/>
        </p:nvSpPr>
        <p:spPr>
          <a:xfrm>
            <a:off x="3737450" y="2980104"/>
            <a:ext cx="2446532" cy="1380098"/>
          </a:xfrm>
          <a:prstGeom prst="roundRect">
            <a:avLst/>
          </a:prstGeom>
          <a:solidFill>
            <a:srgbClr val="F9DD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72000" rtlCol="0" anchor="ctr"/>
          <a:lstStyle/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rgbClr val="112825"/>
                </a:solidFill>
              </a:rPr>
              <a:t>Chiếc xe Lếch-xớt – hiện đại và toàn cầu hóa (</a:t>
            </a:r>
            <a:r>
              <a:rPr lang="en-VN" sz="2000" b="1" dirty="0">
                <a:solidFill>
                  <a:srgbClr val="21514A"/>
                </a:solidFill>
              </a:rPr>
              <a:t>câu 2</a:t>
            </a:r>
            <a:r>
              <a:rPr lang="en-VN" sz="2000" dirty="0">
                <a:solidFill>
                  <a:srgbClr val="112825"/>
                </a:solidFill>
              </a:rPr>
              <a:t>)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27634EF-769E-FD8C-404D-5C67BC7B1940}"/>
              </a:ext>
            </a:extLst>
          </p:cNvPr>
          <p:cNvSpPr/>
          <p:nvPr/>
        </p:nvSpPr>
        <p:spPr>
          <a:xfrm>
            <a:off x="6480650" y="2979273"/>
            <a:ext cx="2446532" cy="1380098"/>
          </a:xfrm>
          <a:prstGeom prst="roundRect">
            <a:avLst/>
          </a:prstGeom>
          <a:solidFill>
            <a:srgbClr val="F9DD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72000" rtlCol="0" anchor="ctr"/>
          <a:lstStyle/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rgbClr val="112825"/>
                </a:solidFill>
              </a:rPr>
              <a:t>Cây ô liu – bản sắc và truyền thống (</a:t>
            </a:r>
            <a:r>
              <a:rPr lang="en-VN" sz="2000" b="1" dirty="0">
                <a:solidFill>
                  <a:srgbClr val="21514A"/>
                </a:solidFill>
              </a:rPr>
              <a:t>câu 3</a:t>
            </a:r>
            <a:r>
              <a:rPr lang="en-VN" sz="2000" dirty="0">
                <a:solidFill>
                  <a:srgbClr val="112825"/>
                </a:solidFill>
              </a:rPr>
              <a:t>)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B1CD5FC-5A9D-4736-009A-07374440D02F}"/>
              </a:ext>
            </a:extLst>
          </p:cNvPr>
          <p:cNvCxnSpPr>
            <a:stCxn id="51" idx="3"/>
            <a:endCxn id="52" idx="1"/>
          </p:cNvCxnSpPr>
          <p:nvPr/>
        </p:nvCxnSpPr>
        <p:spPr>
          <a:xfrm>
            <a:off x="3440782" y="3669322"/>
            <a:ext cx="296668" cy="831"/>
          </a:xfrm>
          <a:prstGeom prst="straightConnector1">
            <a:avLst/>
          </a:prstGeom>
          <a:ln w="28575">
            <a:solidFill>
              <a:srgbClr val="2151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F76C873-5C8E-A7CD-F9F6-2B7586D49209}"/>
              </a:ext>
            </a:extLst>
          </p:cNvPr>
          <p:cNvCxnSpPr>
            <a:stCxn id="52" idx="3"/>
            <a:endCxn id="53" idx="1"/>
          </p:cNvCxnSpPr>
          <p:nvPr/>
        </p:nvCxnSpPr>
        <p:spPr>
          <a:xfrm flipV="1">
            <a:off x="6183982" y="3669322"/>
            <a:ext cx="296668" cy="831"/>
          </a:xfrm>
          <a:prstGeom prst="straightConnector1">
            <a:avLst/>
          </a:prstGeom>
          <a:ln w="28575">
            <a:solidFill>
              <a:srgbClr val="2151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uiExpand="1" build="p"/>
      <p:bldP spid="51" grpId="0" animBg="1"/>
      <p:bldP spid="52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7;p48">
            <a:hlinkClick r:id="rId3" action="ppaction://hlinksldjump"/>
            <a:extLst>
              <a:ext uri="{FF2B5EF4-FFF2-40B4-BE49-F238E27FC236}">
                <a16:creationId xmlns:a16="http://schemas.microsoft.com/office/drawing/2014/main" id="{A7D9B034-7113-405E-F0AA-81A171A94389}"/>
              </a:ext>
            </a:extLst>
          </p:cNvPr>
          <p:cNvSpPr/>
          <p:nvPr/>
        </p:nvSpPr>
        <p:spPr>
          <a:xfrm>
            <a:off x="369950" y="359900"/>
            <a:ext cx="2235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468;p48">
            <a:hlinkClick r:id="rId4" action="ppaction://hlinksldjump"/>
            <a:extLst>
              <a:ext uri="{FF2B5EF4-FFF2-40B4-BE49-F238E27FC236}">
                <a16:creationId xmlns:a16="http://schemas.microsoft.com/office/drawing/2014/main" id="{983B5DC0-1FCB-9FC3-FC96-1952490B194A}"/>
              </a:ext>
            </a:extLst>
          </p:cNvPr>
          <p:cNvSpPr txBox="1"/>
          <p:nvPr/>
        </p:nvSpPr>
        <p:spPr>
          <a:xfrm>
            <a:off x="172700" y="9311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AF7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1</a:t>
            </a:r>
            <a:endParaRPr sz="2000" b="1" dirty="0">
              <a:solidFill>
                <a:srgbClr val="FFFAF7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8" name="Google Shape;1469;p48">
            <a:hlinkClick r:id="rId5" action="ppaction://hlinksldjump"/>
            <a:extLst>
              <a:ext uri="{FF2B5EF4-FFF2-40B4-BE49-F238E27FC236}">
                <a16:creationId xmlns:a16="http://schemas.microsoft.com/office/drawing/2014/main" id="{B6347A52-C91E-63F1-57B2-56DE4E873A54}"/>
              </a:ext>
            </a:extLst>
          </p:cNvPr>
          <p:cNvSpPr txBox="1"/>
          <p:nvPr/>
        </p:nvSpPr>
        <p:spPr>
          <a:xfrm>
            <a:off x="172700" y="137493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1514A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</a:t>
            </a:r>
            <a:endParaRPr sz="2000" b="1" dirty="0">
              <a:solidFill>
                <a:srgbClr val="21514A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9" name="Google Shape;1470;p48">
            <a:hlinkClick r:id="" action="ppaction://noaction"/>
            <a:extLst>
              <a:ext uri="{FF2B5EF4-FFF2-40B4-BE49-F238E27FC236}">
                <a16:creationId xmlns:a16="http://schemas.microsoft.com/office/drawing/2014/main" id="{5B58184D-7D92-EFE6-2DA6-D9FEBD4EADB9}"/>
              </a:ext>
            </a:extLst>
          </p:cNvPr>
          <p:cNvSpPr txBox="1"/>
          <p:nvPr/>
        </p:nvSpPr>
        <p:spPr>
          <a:xfrm>
            <a:off x="172700" y="18186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" name="Google Shape;1610;p48">
            <a:extLst>
              <a:ext uri="{FF2B5EF4-FFF2-40B4-BE49-F238E27FC236}">
                <a16:creationId xmlns:a16="http://schemas.microsoft.com/office/drawing/2014/main" id="{925EF5EB-80B7-14A2-8A03-CA30B360FE95}"/>
              </a:ext>
            </a:extLst>
          </p:cNvPr>
          <p:cNvSpPr/>
          <p:nvPr/>
        </p:nvSpPr>
        <p:spPr>
          <a:xfrm rot="2700000">
            <a:off x="341904" y="45340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611;p48">
            <a:extLst>
              <a:ext uri="{FF2B5EF4-FFF2-40B4-BE49-F238E27FC236}">
                <a16:creationId xmlns:a16="http://schemas.microsoft.com/office/drawing/2014/main" id="{DB5215E6-58BB-6EEE-D892-5D1E53A083EA}"/>
              </a:ext>
            </a:extLst>
          </p:cNvPr>
          <p:cNvSpPr/>
          <p:nvPr/>
        </p:nvSpPr>
        <p:spPr>
          <a:xfrm rot="8100000">
            <a:off x="341911" y="45348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616;p48">
            <a:extLst>
              <a:ext uri="{FF2B5EF4-FFF2-40B4-BE49-F238E27FC236}">
                <a16:creationId xmlns:a16="http://schemas.microsoft.com/office/drawing/2014/main" id="{98F586D2-3F12-2D8D-88D9-E3A53CEC54E4}"/>
              </a:ext>
            </a:extLst>
          </p:cNvPr>
          <p:cNvGrpSpPr/>
          <p:nvPr/>
        </p:nvGrpSpPr>
        <p:grpSpPr>
          <a:xfrm>
            <a:off x="314602" y="3435791"/>
            <a:ext cx="278848" cy="132251"/>
            <a:chOff x="395425" y="661226"/>
            <a:chExt cx="278848" cy="132251"/>
          </a:xfrm>
        </p:grpSpPr>
        <p:sp>
          <p:nvSpPr>
            <p:cNvPr id="13" name="Google Shape;1617;p48">
              <a:extLst>
                <a:ext uri="{FF2B5EF4-FFF2-40B4-BE49-F238E27FC236}">
                  <a16:creationId xmlns:a16="http://schemas.microsoft.com/office/drawing/2014/main" id="{D3B1A739-A888-2CCE-614F-8C963FB95060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18;p48">
              <a:extLst>
                <a:ext uri="{FF2B5EF4-FFF2-40B4-BE49-F238E27FC236}">
                  <a16:creationId xmlns:a16="http://schemas.microsoft.com/office/drawing/2014/main" id="{D6F50713-3F7F-5F81-B8AA-710B08A0996A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619;p48">
            <a:extLst>
              <a:ext uri="{FF2B5EF4-FFF2-40B4-BE49-F238E27FC236}">
                <a16:creationId xmlns:a16="http://schemas.microsoft.com/office/drawing/2014/main" id="{A160F806-E50E-BBE1-F4D3-BF03CBABC1B4}"/>
              </a:ext>
            </a:extLst>
          </p:cNvPr>
          <p:cNvGrpSpPr/>
          <p:nvPr/>
        </p:nvGrpSpPr>
        <p:grpSpPr>
          <a:xfrm flipH="1">
            <a:off x="314602" y="3702491"/>
            <a:ext cx="278848" cy="132251"/>
            <a:chOff x="395425" y="661226"/>
            <a:chExt cx="278848" cy="132251"/>
          </a:xfrm>
        </p:grpSpPr>
        <p:sp>
          <p:nvSpPr>
            <p:cNvPr id="16" name="Google Shape;1620;p48">
              <a:extLst>
                <a:ext uri="{FF2B5EF4-FFF2-40B4-BE49-F238E27FC236}">
                  <a16:creationId xmlns:a16="http://schemas.microsoft.com/office/drawing/2014/main" id="{F5A4E6F5-9586-8FB0-9AC6-2D59BEF15156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21;p48">
              <a:extLst>
                <a:ext uri="{FF2B5EF4-FFF2-40B4-BE49-F238E27FC236}">
                  <a16:creationId xmlns:a16="http://schemas.microsoft.com/office/drawing/2014/main" id="{DBF28044-9C97-D869-E7AF-F024B94CBFAB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622;p48">
            <a:extLst>
              <a:ext uri="{FF2B5EF4-FFF2-40B4-BE49-F238E27FC236}">
                <a16:creationId xmlns:a16="http://schemas.microsoft.com/office/drawing/2014/main" id="{1D0C0B27-0CB4-7231-E067-AEE6FB6CE23D}"/>
              </a:ext>
            </a:extLst>
          </p:cNvPr>
          <p:cNvGrpSpPr/>
          <p:nvPr/>
        </p:nvGrpSpPr>
        <p:grpSpPr>
          <a:xfrm>
            <a:off x="334012" y="2930573"/>
            <a:ext cx="240047" cy="228601"/>
            <a:chOff x="1378351" y="1703511"/>
            <a:chExt cx="343759" cy="339271"/>
          </a:xfrm>
        </p:grpSpPr>
        <p:sp>
          <p:nvSpPr>
            <p:cNvPr id="19" name="Google Shape;1623;p48">
              <a:extLst>
                <a:ext uri="{FF2B5EF4-FFF2-40B4-BE49-F238E27FC236}">
                  <a16:creationId xmlns:a16="http://schemas.microsoft.com/office/drawing/2014/main" id="{F2DE58A5-C519-BE0F-BD4E-3DE4BB15F6A5}"/>
                </a:ext>
              </a:extLst>
            </p:cNvPr>
            <p:cNvSpPr/>
            <p:nvPr/>
          </p:nvSpPr>
          <p:spPr>
            <a:xfrm>
              <a:off x="1531123" y="1842676"/>
              <a:ext cx="39764" cy="39764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1624;p48">
              <a:extLst>
                <a:ext uri="{FF2B5EF4-FFF2-40B4-BE49-F238E27FC236}">
                  <a16:creationId xmlns:a16="http://schemas.microsoft.com/office/drawing/2014/main" id="{E479F40A-10A5-34C4-355F-1D7A97D2C7E7}"/>
                </a:ext>
              </a:extLst>
            </p:cNvPr>
            <p:cNvSpPr/>
            <p:nvPr/>
          </p:nvSpPr>
          <p:spPr>
            <a:xfrm>
              <a:off x="1378351" y="1703511"/>
              <a:ext cx="343759" cy="167453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1625;p48">
              <a:extLst>
                <a:ext uri="{FF2B5EF4-FFF2-40B4-BE49-F238E27FC236}">
                  <a16:creationId xmlns:a16="http://schemas.microsoft.com/office/drawing/2014/main" id="{17F743FA-CEC5-A510-7E7C-F961FCC49878}"/>
                </a:ext>
              </a:extLst>
            </p:cNvPr>
            <p:cNvSpPr/>
            <p:nvPr/>
          </p:nvSpPr>
          <p:spPr>
            <a:xfrm>
              <a:off x="1419910" y="1775787"/>
              <a:ext cx="260376" cy="266995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1626;p48">
              <a:extLst>
                <a:ext uri="{FF2B5EF4-FFF2-40B4-BE49-F238E27FC236}">
                  <a16:creationId xmlns:a16="http://schemas.microsoft.com/office/drawing/2014/main" id="{1B8579DE-C53E-1D53-8F8C-70908A2EF29D}"/>
                </a:ext>
              </a:extLst>
            </p:cNvPr>
            <p:cNvSpPr/>
            <p:nvPr/>
          </p:nvSpPr>
          <p:spPr>
            <a:xfrm>
              <a:off x="1511925" y="1818525"/>
              <a:ext cx="87600" cy="92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627;p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7451D69-83BA-E743-B4A3-55D37868B247}"/>
              </a:ext>
            </a:extLst>
          </p:cNvPr>
          <p:cNvSpPr/>
          <p:nvPr/>
        </p:nvSpPr>
        <p:spPr>
          <a:xfrm>
            <a:off x="342277" y="2935677"/>
            <a:ext cx="2235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629;p4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B215C6-285D-80E1-4060-282D992B0F46}"/>
              </a:ext>
            </a:extLst>
          </p:cNvPr>
          <p:cNvSpPr/>
          <p:nvPr/>
        </p:nvSpPr>
        <p:spPr>
          <a:xfrm>
            <a:off x="314677" y="34119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630;p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0A06C7E-2E86-4DDF-3E76-CA3B3F72C9D7}"/>
              </a:ext>
            </a:extLst>
          </p:cNvPr>
          <p:cNvSpPr/>
          <p:nvPr/>
        </p:nvSpPr>
        <p:spPr>
          <a:xfrm>
            <a:off x="314677" y="36786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DEA043-E586-ADE2-E30C-87CF7A93F177}"/>
              </a:ext>
            </a:extLst>
          </p:cNvPr>
          <p:cNvSpPr txBox="1"/>
          <p:nvPr/>
        </p:nvSpPr>
        <p:spPr>
          <a:xfrm>
            <a:off x="4572000" y="179148"/>
            <a:ext cx="100654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112825"/>
              </a:buClr>
              <a:tabLst>
                <a:tab pos="1714500" algn="l"/>
              </a:tabLst>
            </a:pPr>
            <a:r>
              <a:rPr lang="en-US" sz="2000" b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942908-D2E7-DC8C-78D0-60E634466801}"/>
              </a:ext>
            </a:extLst>
          </p:cNvPr>
          <p:cNvSpPr txBox="1"/>
          <p:nvPr/>
        </p:nvSpPr>
        <p:spPr>
          <a:xfrm>
            <a:off x="1470697" y="592372"/>
            <a:ext cx="7209149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“Thu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vịnh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thật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thật</a:t>
            </a:r>
            <a:r>
              <a:rPr lang="en-US" sz="2000" i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đọng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11282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148;p16">
            <a:extLst>
              <a:ext uri="{FF2B5EF4-FFF2-40B4-BE49-F238E27FC236}">
                <a16:creationId xmlns:a16="http://schemas.microsoft.com/office/drawing/2014/main" id="{515DAAA1-A5CC-6B30-23ED-6F727E576698}"/>
              </a:ext>
            </a:extLst>
          </p:cNvPr>
          <p:cNvSpPr/>
          <p:nvPr/>
        </p:nvSpPr>
        <p:spPr>
          <a:xfrm>
            <a:off x="3968732" y="1704878"/>
            <a:ext cx="2213078" cy="585600"/>
          </a:xfrm>
          <a:prstGeom prst="roundRect">
            <a:avLst>
              <a:gd name="adj" fmla="val 9903"/>
            </a:avLst>
          </a:prstGeom>
          <a:solidFill>
            <a:srgbClr val="E7AA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rgbClr val="21514A"/>
                </a:solidFill>
              </a:rPr>
              <a:t>Tính mạch lạc</a:t>
            </a:r>
            <a:endParaRPr sz="2000" b="1" dirty="0">
              <a:solidFill>
                <a:srgbClr val="21514A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069987-9042-9D59-E7B7-ACC5C7D4293F}"/>
              </a:ext>
            </a:extLst>
          </p:cNvPr>
          <p:cNvSpPr txBox="1"/>
          <p:nvPr/>
        </p:nvSpPr>
        <p:spPr>
          <a:xfrm>
            <a:off x="942680" y="2279439"/>
            <a:ext cx="8201320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938" algn="ctr">
              <a:lnSpc>
                <a:spcPct val="150000"/>
              </a:lnSpc>
              <a:spcAft>
                <a:spcPts val="1000"/>
              </a:spcAft>
              <a:tabLst>
                <a:tab pos="268288" algn="l"/>
              </a:tabLst>
            </a:pPr>
            <a:r>
              <a:rPr lang="vi-VN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câu trong đoạn thống nhất về chủ đề của đoạn và các ý triển khai chặt chẽ</a:t>
            </a: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B6F261C-6AF1-6568-3437-45A96AD680B6}"/>
              </a:ext>
            </a:extLst>
          </p:cNvPr>
          <p:cNvSpPr/>
          <p:nvPr/>
        </p:nvSpPr>
        <p:spPr>
          <a:xfrm>
            <a:off x="1136112" y="3411123"/>
            <a:ext cx="1999774" cy="1353600"/>
          </a:xfrm>
          <a:prstGeom prst="roundRect">
            <a:avLst/>
          </a:prstGeom>
          <a:solidFill>
            <a:srgbClr val="F9DD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72000" rtlCol="0" anchor="ctr"/>
          <a:lstStyle/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rgbClr val="112825"/>
                </a:solidFill>
              </a:rPr>
              <a:t>Nỗi u uẩn của mùa thu: </a:t>
            </a:r>
            <a:r>
              <a:rPr lang="en-VN" sz="2000" b="1" dirty="0">
                <a:solidFill>
                  <a:srgbClr val="21514A"/>
                </a:solidFill>
              </a:rPr>
              <a:t>câu 2</a:t>
            </a:r>
          </a:p>
        </p:txBody>
      </p:sp>
      <p:grpSp>
        <p:nvGrpSpPr>
          <p:cNvPr id="31" name="Google Shape;84;p11">
            <a:extLst>
              <a:ext uri="{FF2B5EF4-FFF2-40B4-BE49-F238E27FC236}">
                <a16:creationId xmlns:a16="http://schemas.microsoft.com/office/drawing/2014/main" id="{900FB3FC-0A55-269F-1D81-8AD4F959D5AA}"/>
              </a:ext>
            </a:extLst>
          </p:cNvPr>
          <p:cNvGrpSpPr/>
          <p:nvPr/>
        </p:nvGrpSpPr>
        <p:grpSpPr>
          <a:xfrm>
            <a:off x="1006542" y="1204565"/>
            <a:ext cx="582376" cy="5400000"/>
            <a:chOff x="1662900" y="3432625"/>
            <a:chExt cx="608925" cy="5646172"/>
          </a:xfrm>
        </p:grpSpPr>
        <p:sp>
          <p:nvSpPr>
            <p:cNvPr id="32" name="Google Shape;85;p11">
              <a:extLst>
                <a:ext uri="{FF2B5EF4-FFF2-40B4-BE49-F238E27FC236}">
                  <a16:creationId xmlns:a16="http://schemas.microsoft.com/office/drawing/2014/main" id="{B6047DF0-A80E-A6C2-2B5E-ADC34E4FD4BB}"/>
                </a:ext>
              </a:extLst>
            </p:cNvPr>
            <p:cNvSpPr/>
            <p:nvPr/>
          </p:nvSpPr>
          <p:spPr>
            <a:xfrm>
              <a:off x="1662900" y="3432625"/>
              <a:ext cx="28075" cy="5646172"/>
            </a:xfrm>
            <a:custGeom>
              <a:avLst/>
              <a:gdLst/>
              <a:ahLst/>
              <a:cxnLst/>
              <a:rect l="l" t="t" r="r" b="b"/>
              <a:pathLst>
                <a:path w="1123" h="84293" extrusionOk="0">
                  <a:moveTo>
                    <a:pt x="450" y="1"/>
                  </a:moveTo>
                  <a:lnTo>
                    <a:pt x="1" y="84292"/>
                  </a:lnTo>
                  <a:lnTo>
                    <a:pt x="674" y="84292"/>
                  </a:lnTo>
                  <a:lnTo>
                    <a:pt x="112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6;p11">
              <a:extLst>
                <a:ext uri="{FF2B5EF4-FFF2-40B4-BE49-F238E27FC236}">
                  <a16:creationId xmlns:a16="http://schemas.microsoft.com/office/drawing/2014/main" id="{C50860FC-E0F0-9368-D51E-114C9076F3B6}"/>
                </a:ext>
              </a:extLst>
            </p:cNvPr>
            <p:cNvSpPr/>
            <p:nvPr/>
          </p:nvSpPr>
          <p:spPr>
            <a:xfrm>
              <a:off x="1974375" y="3651500"/>
              <a:ext cx="297450" cy="510725"/>
            </a:xfrm>
            <a:custGeom>
              <a:avLst/>
              <a:gdLst/>
              <a:ahLst/>
              <a:cxnLst/>
              <a:rect l="l" t="t" r="r" b="b"/>
              <a:pathLst>
                <a:path w="11898" h="20429" extrusionOk="0">
                  <a:moveTo>
                    <a:pt x="112" y="1"/>
                  </a:moveTo>
                  <a:lnTo>
                    <a:pt x="0" y="15153"/>
                  </a:lnTo>
                  <a:lnTo>
                    <a:pt x="112" y="15602"/>
                  </a:lnTo>
                  <a:lnTo>
                    <a:pt x="225" y="15938"/>
                  </a:lnTo>
                  <a:lnTo>
                    <a:pt x="337" y="16387"/>
                  </a:lnTo>
                  <a:lnTo>
                    <a:pt x="561" y="16724"/>
                  </a:lnTo>
                  <a:lnTo>
                    <a:pt x="1122" y="17398"/>
                  </a:lnTo>
                  <a:lnTo>
                    <a:pt x="2020" y="17959"/>
                  </a:lnTo>
                  <a:lnTo>
                    <a:pt x="3031" y="18520"/>
                  </a:lnTo>
                  <a:lnTo>
                    <a:pt x="4377" y="18969"/>
                  </a:lnTo>
                  <a:lnTo>
                    <a:pt x="5949" y="19418"/>
                  </a:lnTo>
                  <a:lnTo>
                    <a:pt x="7632" y="19867"/>
                  </a:lnTo>
                  <a:lnTo>
                    <a:pt x="9653" y="20204"/>
                  </a:lnTo>
                  <a:lnTo>
                    <a:pt x="11897" y="20428"/>
                  </a:lnTo>
                  <a:lnTo>
                    <a:pt x="11897" y="5276"/>
                  </a:lnTo>
                  <a:lnTo>
                    <a:pt x="9765" y="4939"/>
                  </a:lnTo>
                  <a:lnTo>
                    <a:pt x="7745" y="4602"/>
                  </a:lnTo>
                  <a:lnTo>
                    <a:pt x="5949" y="4266"/>
                  </a:lnTo>
                  <a:lnTo>
                    <a:pt x="4490" y="3817"/>
                  </a:lnTo>
                  <a:lnTo>
                    <a:pt x="3143" y="3368"/>
                  </a:lnTo>
                  <a:lnTo>
                    <a:pt x="2133" y="2807"/>
                  </a:lnTo>
                  <a:lnTo>
                    <a:pt x="1235" y="2245"/>
                  </a:lnTo>
                  <a:lnTo>
                    <a:pt x="674" y="1572"/>
                  </a:lnTo>
                  <a:lnTo>
                    <a:pt x="449" y="1235"/>
                  </a:lnTo>
                  <a:lnTo>
                    <a:pt x="225" y="78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7;p11">
              <a:extLst>
                <a:ext uri="{FF2B5EF4-FFF2-40B4-BE49-F238E27FC236}">
                  <a16:creationId xmlns:a16="http://schemas.microsoft.com/office/drawing/2014/main" id="{CB8861D8-BD08-E2B8-C63A-2D7876AB3674}"/>
                </a:ext>
              </a:extLst>
            </p:cNvPr>
            <p:cNvSpPr/>
            <p:nvPr/>
          </p:nvSpPr>
          <p:spPr>
            <a:xfrm>
              <a:off x="1974375" y="3651500"/>
              <a:ext cx="297450" cy="510725"/>
            </a:xfrm>
            <a:custGeom>
              <a:avLst/>
              <a:gdLst/>
              <a:ahLst/>
              <a:cxnLst/>
              <a:rect l="l" t="t" r="r" b="b"/>
              <a:pathLst>
                <a:path w="11898" h="20429" fill="none" extrusionOk="0">
                  <a:moveTo>
                    <a:pt x="0" y="15153"/>
                  </a:moveTo>
                  <a:lnTo>
                    <a:pt x="112" y="1"/>
                  </a:lnTo>
                  <a:lnTo>
                    <a:pt x="112" y="1"/>
                  </a:lnTo>
                  <a:lnTo>
                    <a:pt x="225" y="786"/>
                  </a:lnTo>
                  <a:lnTo>
                    <a:pt x="225" y="786"/>
                  </a:lnTo>
                  <a:lnTo>
                    <a:pt x="449" y="1235"/>
                  </a:lnTo>
                  <a:lnTo>
                    <a:pt x="674" y="1572"/>
                  </a:lnTo>
                  <a:lnTo>
                    <a:pt x="674" y="1572"/>
                  </a:lnTo>
                  <a:lnTo>
                    <a:pt x="1235" y="2245"/>
                  </a:lnTo>
                  <a:lnTo>
                    <a:pt x="2133" y="2807"/>
                  </a:lnTo>
                  <a:lnTo>
                    <a:pt x="3143" y="3368"/>
                  </a:lnTo>
                  <a:lnTo>
                    <a:pt x="4490" y="3817"/>
                  </a:lnTo>
                  <a:lnTo>
                    <a:pt x="5949" y="4266"/>
                  </a:lnTo>
                  <a:lnTo>
                    <a:pt x="7745" y="4602"/>
                  </a:lnTo>
                  <a:lnTo>
                    <a:pt x="9765" y="4939"/>
                  </a:lnTo>
                  <a:lnTo>
                    <a:pt x="11897" y="5276"/>
                  </a:lnTo>
                  <a:lnTo>
                    <a:pt x="11897" y="20428"/>
                  </a:lnTo>
                  <a:lnTo>
                    <a:pt x="11897" y="20428"/>
                  </a:lnTo>
                  <a:lnTo>
                    <a:pt x="9653" y="20204"/>
                  </a:lnTo>
                  <a:lnTo>
                    <a:pt x="7632" y="19867"/>
                  </a:lnTo>
                  <a:lnTo>
                    <a:pt x="5949" y="19418"/>
                  </a:lnTo>
                  <a:lnTo>
                    <a:pt x="4377" y="18969"/>
                  </a:lnTo>
                  <a:lnTo>
                    <a:pt x="3031" y="18520"/>
                  </a:lnTo>
                  <a:lnTo>
                    <a:pt x="2020" y="17959"/>
                  </a:lnTo>
                  <a:lnTo>
                    <a:pt x="1122" y="17398"/>
                  </a:lnTo>
                  <a:lnTo>
                    <a:pt x="561" y="16724"/>
                  </a:lnTo>
                  <a:lnTo>
                    <a:pt x="561" y="16724"/>
                  </a:lnTo>
                  <a:lnTo>
                    <a:pt x="337" y="16387"/>
                  </a:lnTo>
                  <a:lnTo>
                    <a:pt x="225" y="15938"/>
                  </a:lnTo>
                  <a:lnTo>
                    <a:pt x="225" y="15938"/>
                  </a:lnTo>
                  <a:lnTo>
                    <a:pt x="112" y="15602"/>
                  </a:lnTo>
                  <a:lnTo>
                    <a:pt x="0" y="151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8;p11">
              <a:extLst>
                <a:ext uri="{FF2B5EF4-FFF2-40B4-BE49-F238E27FC236}">
                  <a16:creationId xmlns:a16="http://schemas.microsoft.com/office/drawing/2014/main" id="{46B526A1-71D5-BF32-82C4-EAA72946FBF4}"/>
                </a:ext>
              </a:extLst>
            </p:cNvPr>
            <p:cNvSpPr/>
            <p:nvPr/>
          </p:nvSpPr>
          <p:spPr>
            <a:xfrm>
              <a:off x="1974375" y="3651500"/>
              <a:ext cx="297450" cy="510725"/>
            </a:xfrm>
            <a:custGeom>
              <a:avLst/>
              <a:gdLst/>
              <a:ahLst/>
              <a:cxnLst/>
              <a:rect l="l" t="t" r="r" b="b"/>
              <a:pathLst>
                <a:path w="11898" h="20429" extrusionOk="0">
                  <a:moveTo>
                    <a:pt x="112" y="1"/>
                  </a:moveTo>
                  <a:lnTo>
                    <a:pt x="0" y="15153"/>
                  </a:lnTo>
                  <a:lnTo>
                    <a:pt x="0" y="15265"/>
                  </a:lnTo>
                  <a:lnTo>
                    <a:pt x="225" y="15938"/>
                  </a:lnTo>
                  <a:lnTo>
                    <a:pt x="337" y="16387"/>
                  </a:lnTo>
                  <a:lnTo>
                    <a:pt x="561" y="16724"/>
                  </a:lnTo>
                  <a:lnTo>
                    <a:pt x="1122" y="17398"/>
                  </a:lnTo>
                  <a:lnTo>
                    <a:pt x="2020" y="17959"/>
                  </a:lnTo>
                  <a:lnTo>
                    <a:pt x="3031" y="18520"/>
                  </a:lnTo>
                  <a:lnTo>
                    <a:pt x="4377" y="18969"/>
                  </a:lnTo>
                  <a:lnTo>
                    <a:pt x="5949" y="19418"/>
                  </a:lnTo>
                  <a:lnTo>
                    <a:pt x="7632" y="19867"/>
                  </a:lnTo>
                  <a:lnTo>
                    <a:pt x="9653" y="20204"/>
                  </a:lnTo>
                  <a:lnTo>
                    <a:pt x="11897" y="20428"/>
                  </a:lnTo>
                  <a:lnTo>
                    <a:pt x="11897" y="5276"/>
                  </a:lnTo>
                  <a:lnTo>
                    <a:pt x="9765" y="4939"/>
                  </a:lnTo>
                  <a:lnTo>
                    <a:pt x="7745" y="4602"/>
                  </a:lnTo>
                  <a:lnTo>
                    <a:pt x="5949" y="4266"/>
                  </a:lnTo>
                  <a:lnTo>
                    <a:pt x="4490" y="3817"/>
                  </a:lnTo>
                  <a:lnTo>
                    <a:pt x="3143" y="3368"/>
                  </a:lnTo>
                  <a:lnTo>
                    <a:pt x="2133" y="2807"/>
                  </a:lnTo>
                  <a:lnTo>
                    <a:pt x="1235" y="2245"/>
                  </a:lnTo>
                  <a:lnTo>
                    <a:pt x="674" y="1572"/>
                  </a:lnTo>
                  <a:lnTo>
                    <a:pt x="449" y="1235"/>
                  </a:lnTo>
                  <a:lnTo>
                    <a:pt x="337" y="13020"/>
                  </a:lnTo>
                  <a:lnTo>
                    <a:pt x="225" y="14143"/>
                  </a:lnTo>
                  <a:lnTo>
                    <a:pt x="112" y="15153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D09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9;p11">
              <a:extLst>
                <a:ext uri="{FF2B5EF4-FFF2-40B4-BE49-F238E27FC236}">
                  <a16:creationId xmlns:a16="http://schemas.microsoft.com/office/drawing/2014/main" id="{612C5AE3-1AE4-A836-96F5-202034DC0A09}"/>
                </a:ext>
              </a:extLst>
            </p:cNvPr>
            <p:cNvSpPr/>
            <p:nvPr/>
          </p:nvSpPr>
          <p:spPr>
            <a:xfrm>
              <a:off x="1974375" y="3651500"/>
              <a:ext cx="297450" cy="510725"/>
            </a:xfrm>
            <a:custGeom>
              <a:avLst/>
              <a:gdLst/>
              <a:ahLst/>
              <a:cxnLst/>
              <a:rect l="l" t="t" r="r" b="b"/>
              <a:pathLst>
                <a:path w="11898" h="20429" fill="none" extrusionOk="0">
                  <a:moveTo>
                    <a:pt x="112" y="1"/>
                  </a:moveTo>
                  <a:lnTo>
                    <a:pt x="0" y="15153"/>
                  </a:lnTo>
                  <a:lnTo>
                    <a:pt x="0" y="15153"/>
                  </a:lnTo>
                  <a:lnTo>
                    <a:pt x="0" y="15265"/>
                  </a:lnTo>
                  <a:lnTo>
                    <a:pt x="0" y="15265"/>
                  </a:lnTo>
                  <a:lnTo>
                    <a:pt x="225" y="15938"/>
                  </a:lnTo>
                  <a:lnTo>
                    <a:pt x="225" y="15938"/>
                  </a:lnTo>
                  <a:lnTo>
                    <a:pt x="337" y="16387"/>
                  </a:lnTo>
                  <a:lnTo>
                    <a:pt x="561" y="16724"/>
                  </a:lnTo>
                  <a:lnTo>
                    <a:pt x="561" y="16724"/>
                  </a:lnTo>
                  <a:lnTo>
                    <a:pt x="1122" y="17398"/>
                  </a:lnTo>
                  <a:lnTo>
                    <a:pt x="2020" y="17959"/>
                  </a:lnTo>
                  <a:lnTo>
                    <a:pt x="3031" y="18520"/>
                  </a:lnTo>
                  <a:lnTo>
                    <a:pt x="4377" y="18969"/>
                  </a:lnTo>
                  <a:lnTo>
                    <a:pt x="5949" y="19418"/>
                  </a:lnTo>
                  <a:lnTo>
                    <a:pt x="7632" y="19867"/>
                  </a:lnTo>
                  <a:lnTo>
                    <a:pt x="9653" y="20204"/>
                  </a:lnTo>
                  <a:lnTo>
                    <a:pt x="11897" y="20428"/>
                  </a:lnTo>
                  <a:lnTo>
                    <a:pt x="11897" y="5276"/>
                  </a:lnTo>
                  <a:lnTo>
                    <a:pt x="11897" y="5276"/>
                  </a:lnTo>
                  <a:lnTo>
                    <a:pt x="9765" y="4939"/>
                  </a:lnTo>
                  <a:lnTo>
                    <a:pt x="7745" y="4602"/>
                  </a:lnTo>
                  <a:lnTo>
                    <a:pt x="5949" y="4266"/>
                  </a:lnTo>
                  <a:lnTo>
                    <a:pt x="4490" y="3817"/>
                  </a:lnTo>
                  <a:lnTo>
                    <a:pt x="3143" y="3368"/>
                  </a:lnTo>
                  <a:lnTo>
                    <a:pt x="2133" y="2807"/>
                  </a:lnTo>
                  <a:lnTo>
                    <a:pt x="1235" y="2245"/>
                  </a:lnTo>
                  <a:lnTo>
                    <a:pt x="674" y="1572"/>
                  </a:lnTo>
                  <a:lnTo>
                    <a:pt x="674" y="1572"/>
                  </a:lnTo>
                  <a:lnTo>
                    <a:pt x="449" y="1235"/>
                  </a:lnTo>
                  <a:lnTo>
                    <a:pt x="337" y="13020"/>
                  </a:lnTo>
                  <a:lnTo>
                    <a:pt x="337" y="13020"/>
                  </a:lnTo>
                  <a:lnTo>
                    <a:pt x="225" y="14143"/>
                  </a:lnTo>
                  <a:lnTo>
                    <a:pt x="225" y="14143"/>
                  </a:lnTo>
                  <a:lnTo>
                    <a:pt x="112" y="15153"/>
                  </a:lnTo>
                  <a:lnTo>
                    <a:pt x="112" y="15153"/>
                  </a:lnTo>
                  <a:lnTo>
                    <a:pt x="112" y="15153"/>
                  </a:lnTo>
                  <a:lnTo>
                    <a:pt x="1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;p11">
              <a:extLst>
                <a:ext uri="{FF2B5EF4-FFF2-40B4-BE49-F238E27FC236}">
                  <a16:creationId xmlns:a16="http://schemas.microsoft.com/office/drawing/2014/main" id="{9F43A374-AD94-4EEB-410A-6E5DFCB11FE0}"/>
                </a:ext>
              </a:extLst>
            </p:cNvPr>
            <p:cNvSpPr/>
            <p:nvPr/>
          </p:nvSpPr>
          <p:spPr>
            <a:xfrm>
              <a:off x="1977175" y="3598200"/>
              <a:ext cx="8450" cy="432125"/>
            </a:xfrm>
            <a:custGeom>
              <a:avLst/>
              <a:gdLst/>
              <a:ahLst/>
              <a:cxnLst/>
              <a:rect l="l" t="t" r="r" b="b"/>
              <a:pathLst>
                <a:path w="338" h="17285" extrusionOk="0">
                  <a:moveTo>
                    <a:pt x="337" y="0"/>
                  </a:moveTo>
                  <a:lnTo>
                    <a:pt x="225" y="1122"/>
                  </a:lnTo>
                  <a:lnTo>
                    <a:pt x="0" y="2133"/>
                  </a:lnTo>
                  <a:lnTo>
                    <a:pt x="0" y="17285"/>
                  </a:lnTo>
                  <a:lnTo>
                    <a:pt x="113" y="16275"/>
                  </a:lnTo>
                  <a:lnTo>
                    <a:pt x="225" y="1515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1;p11">
              <a:extLst>
                <a:ext uri="{FF2B5EF4-FFF2-40B4-BE49-F238E27FC236}">
                  <a16:creationId xmlns:a16="http://schemas.microsoft.com/office/drawing/2014/main" id="{D872E116-82F2-4029-C3FD-6DB05695FD86}"/>
                </a:ext>
              </a:extLst>
            </p:cNvPr>
            <p:cNvSpPr/>
            <p:nvPr/>
          </p:nvSpPr>
          <p:spPr>
            <a:xfrm>
              <a:off x="1977175" y="3598200"/>
              <a:ext cx="8450" cy="432125"/>
            </a:xfrm>
            <a:custGeom>
              <a:avLst/>
              <a:gdLst/>
              <a:ahLst/>
              <a:cxnLst/>
              <a:rect l="l" t="t" r="r" b="b"/>
              <a:pathLst>
                <a:path w="338" h="17285" fill="none" extrusionOk="0">
                  <a:moveTo>
                    <a:pt x="225" y="15152"/>
                  </a:moveTo>
                  <a:lnTo>
                    <a:pt x="225" y="15152"/>
                  </a:lnTo>
                  <a:lnTo>
                    <a:pt x="113" y="16275"/>
                  </a:lnTo>
                  <a:lnTo>
                    <a:pt x="113" y="16275"/>
                  </a:lnTo>
                  <a:lnTo>
                    <a:pt x="0" y="17285"/>
                  </a:lnTo>
                  <a:lnTo>
                    <a:pt x="0" y="2133"/>
                  </a:lnTo>
                  <a:lnTo>
                    <a:pt x="0" y="2133"/>
                  </a:lnTo>
                  <a:lnTo>
                    <a:pt x="225" y="1122"/>
                  </a:lnTo>
                  <a:lnTo>
                    <a:pt x="225" y="1122"/>
                  </a:lnTo>
                  <a:lnTo>
                    <a:pt x="337" y="0"/>
                  </a:lnTo>
                  <a:lnTo>
                    <a:pt x="225" y="151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2;p11">
              <a:extLst>
                <a:ext uri="{FF2B5EF4-FFF2-40B4-BE49-F238E27FC236}">
                  <a16:creationId xmlns:a16="http://schemas.microsoft.com/office/drawing/2014/main" id="{CC941BE1-2093-F6D4-681B-9F4ACAA52C88}"/>
                </a:ext>
              </a:extLst>
            </p:cNvPr>
            <p:cNvSpPr/>
            <p:nvPr/>
          </p:nvSpPr>
          <p:spPr>
            <a:xfrm>
              <a:off x="1977175" y="3598200"/>
              <a:ext cx="8450" cy="432125"/>
            </a:xfrm>
            <a:custGeom>
              <a:avLst/>
              <a:gdLst/>
              <a:ahLst/>
              <a:cxnLst/>
              <a:rect l="l" t="t" r="r" b="b"/>
              <a:pathLst>
                <a:path w="338" h="17285" extrusionOk="0">
                  <a:moveTo>
                    <a:pt x="337" y="0"/>
                  </a:moveTo>
                  <a:lnTo>
                    <a:pt x="225" y="1122"/>
                  </a:lnTo>
                  <a:lnTo>
                    <a:pt x="0" y="2133"/>
                  </a:lnTo>
                  <a:lnTo>
                    <a:pt x="0" y="17285"/>
                  </a:lnTo>
                  <a:lnTo>
                    <a:pt x="113" y="16275"/>
                  </a:lnTo>
                  <a:lnTo>
                    <a:pt x="225" y="1515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17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3;p11">
              <a:extLst>
                <a:ext uri="{FF2B5EF4-FFF2-40B4-BE49-F238E27FC236}">
                  <a16:creationId xmlns:a16="http://schemas.microsoft.com/office/drawing/2014/main" id="{6B1B6F2B-1B0C-6719-63FF-44C5E8FED3C3}"/>
                </a:ext>
              </a:extLst>
            </p:cNvPr>
            <p:cNvSpPr/>
            <p:nvPr/>
          </p:nvSpPr>
          <p:spPr>
            <a:xfrm>
              <a:off x="1977175" y="3598200"/>
              <a:ext cx="8450" cy="432125"/>
            </a:xfrm>
            <a:custGeom>
              <a:avLst/>
              <a:gdLst/>
              <a:ahLst/>
              <a:cxnLst/>
              <a:rect l="l" t="t" r="r" b="b"/>
              <a:pathLst>
                <a:path w="338" h="17285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225" y="1122"/>
                  </a:lnTo>
                  <a:lnTo>
                    <a:pt x="225" y="1122"/>
                  </a:lnTo>
                  <a:lnTo>
                    <a:pt x="0" y="2133"/>
                  </a:lnTo>
                  <a:lnTo>
                    <a:pt x="0" y="17285"/>
                  </a:lnTo>
                  <a:lnTo>
                    <a:pt x="0" y="17285"/>
                  </a:lnTo>
                  <a:lnTo>
                    <a:pt x="113" y="16275"/>
                  </a:lnTo>
                  <a:lnTo>
                    <a:pt x="113" y="16275"/>
                  </a:lnTo>
                  <a:lnTo>
                    <a:pt x="225" y="15152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4;p11">
              <a:extLst>
                <a:ext uri="{FF2B5EF4-FFF2-40B4-BE49-F238E27FC236}">
                  <a16:creationId xmlns:a16="http://schemas.microsoft.com/office/drawing/2014/main" id="{06F082D3-735B-77F4-737D-87E749BE71AB}"/>
                </a:ext>
              </a:extLst>
            </p:cNvPr>
            <p:cNvSpPr/>
            <p:nvPr/>
          </p:nvSpPr>
          <p:spPr>
            <a:xfrm>
              <a:off x="1676925" y="3469125"/>
              <a:ext cx="308700" cy="507900"/>
            </a:xfrm>
            <a:custGeom>
              <a:avLst/>
              <a:gdLst/>
              <a:ahLst/>
              <a:cxnLst/>
              <a:rect l="l" t="t" r="r" b="b"/>
              <a:pathLst>
                <a:path w="12348" h="20316" extrusionOk="0">
                  <a:moveTo>
                    <a:pt x="113" y="0"/>
                  </a:moveTo>
                  <a:lnTo>
                    <a:pt x="1" y="15265"/>
                  </a:lnTo>
                  <a:lnTo>
                    <a:pt x="2358" y="15377"/>
                  </a:lnTo>
                  <a:lnTo>
                    <a:pt x="4378" y="15713"/>
                  </a:lnTo>
                  <a:lnTo>
                    <a:pt x="6174" y="16050"/>
                  </a:lnTo>
                  <a:lnTo>
                    <a:pt x="7745" y="16499"/>
                  </a:lnTo>
                  <a:lnTo>
                    <a:pt x="9092" y="16948"/>
                  </a:lnTo>
                  <a:lnTo>
                    <a:pt x="10215" y="17509"/>
                  </a:lnTo>
                  <a:lnTo>
                    <a:pt x="11112" y="18070"/>
                  </a:lnTo>
                  <a:lnTo>
                    <a:pt x="11674" y="18744"/>
                  </a:lnTo>
                  <a:lnTo>
                    <a:pt x="12123" y="19417"/>
                  </a:lnTo>
                  <a:lnTo>
                    <a:pt x="12235" y="19866"/>
                  </a:lnTo>
                  <a:lnTo>
                    <a:pt x="12235" y="20315"/>
                  </a:lnTo>
                  <a:lnTo>
                    <a:pt x="12347" y="5163"/>
                  </a:lnTo>
                  <a:lnTo>
                    <a:pt x="12347" y="4714"/>
                  </a:lnTo>
                  <a:lnTo>
                    <a:pt x="12235" y="4265"/>
                  </a:lnTo>
                  <a:lnTo>
                    <a:pt x="11786" y="3592"/>
                  </a:lnTo>
                  <a:lnTo>
                    <a:pt x="11225" y="2918"/>
                  </a:lnTo>
                  <a:lnTo>
                    <a:pt x="10327" y="2245"/>
                  </a:lnTo>
                  <a:lnTo>
                    <a:pt x="9204" y="1796"/>
                  </a:lnTo>
                  <a:lnTo>
                    <a:pt x="7858" y="1235"/>
                  </a:lnTo>
                  <a:lnTo>
                    <a:pt x="6286" y="898"/>
                  </a:lnTo>
                  <a:lnTo>
                    <a:pt x="4490" y="561"/>
                  </a:lnTo>
                  <a:lnTo>
                    <a:pt x="2358" y="22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1814F19-993C-BA40-2120-CA2C735F4E43}"/>
              </a:ext>
            </a:extLst>
          </p:cNvPr>
          <p:cNvSpPr/>
          <p:nvPr/>
        </p:nvSpPr>
        <p:spPr>
          <a:xfrm>
            <a:off x="3530700" y="3414344"/>
            <a:ext cx="2256295" cy="1353600"/>
          </a:xfrm>
          <a:prstGeom prst="roundRect">
            <a:avLst/>
          </a:prstGeom>
          <a:solidFill>
            <a:srgbClr val="F9DD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72000" rtlCol="0" anchor="ctr"/>
          <a:lstStyle/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rgbClr val="112825"/>
                </a:solidFill>
              </a:rPr>
              <a:t>Nét thanh tao, lặng thầm: </a:t>
            </a:r>
            <a:r>
              <a:rPr lang="en-VN" sz="2000" b="1" dirty="0">
                <a:solidFill>
                  <a:srgbClr val="21514A"/>
                </a:solidFill>
              </a:rPr>
              <a:t>câu 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55AC00A-F106-B59B-94A7-56EC28DCF45D}"/>
              </a:ext>
            </a:extLst>
          </p:cNvPr>
          <p:cNvSpPr/>
          <p:nvPr/>
        </p:nvSpPr>
        <p:spPr>
          <a:xfrm>
            <a:off x="6181810" y="3404917"/>
            <a:ext cx="2894310" cy="1355619"/>
          </a:xfrm>
          <a:prstGeom prst="roundRect">
            <a:avLst/>
          </a:prstGeom>
          <a:solidFill>
            <a:srgbClr val="F9DD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72000" rtlCol="0" anchor="ctr"/>
          <a:lstStyle/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rgbClr val="112825"/>
                </a:solidFill>
              </a:rPr>
              <a:t>Chân dung nhất quán của Nguyễn Khuyến: </a:t>
            </a:r>
            <a:r>
              <a:rPr lang="en-VN" sz="2000" b="1" dirty="0">
                <a:solidFill>
                  <a:srgbClr val="21514A"/>
                </a:solidFill>
              </a:rPr>
              <a:t>câu 4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FABCDE7-D324-BD5A-6561-7378E1167318}"/>
              </a:ext>
            </a:extLst>
          </p:cNvPr>
          <p:cNvCxnSpPr>
            <a:stCxn id="30" idx="3"/>
            <a:endCxn id="42" idx="1"/>
          </p:cNvCxnSpPr>
          <p:nvPr/>
        </p:nvCxnSpPr>
        <p:spPr>
          <a:xfrm>
            <a:off x="3135886" y="4087923"/>
            <a:ext cx="394814" cy="3221"/>
          </a:xfrm>
          <a:prstGeom prst="straightConnector1">
            <a:avLst/>
          </a:prstGeom>
          <a:ln w="28575">
            <a:solidFill>
              <a:srgbClr val="2151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EA6948A-F59E-7307-FBEA-4D9B8AA07956}"/>
              </a:ext>
            </a:extLst>
          </p:cNvPr>
          <p:cNvCxnSpPr>
            <a:stCxn id="42" idx="3"/>
          </p:cNvCxnSpPr>
          <p:nvPr/>
        </p:nvCxnSpPr>
        <p:spPr>
          <a:xfrm>
            <a:off x="5786995" y="4091144"/>
            <a:ext cx="394815" cy="0"/>
          </a:xfrm>
          <a:prstGeom prst="straightConnector1">
            <a:avLst/>
          </a:prstGeom>
          <a:ln w="28575">
            <a:solidFill>
              <a:srgbClr val="2151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  <p:bldP spid="29" grpId="0"/>
      <p:bldP spid="30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29871B1-6CA8-B123-22E0-13662684B873}"/>
              </a:ext>
            </a:extLst>
          </p:cNvPr>
          <p:cNvGrpSpPr/>
          <p:nvPr/>
        </p:nvGrpSpPr>
        <p:grpSpPr>
          <a:xfrm>
            <a:off x="1002268" y="3473819"/>
            <a:ext cx="1048534" cy="1668128"/>
            <a:chOff x="1464182" y="2944472"/>
            <a:chExt cx="1048534" cy="1668128"/>
          </a:xfrm>
        </p:grpSpPr>
        <p:sp>
          <p:nvSpPr>
            <p:cNvPr id="2112" name="Google Shape;2112;p54"/>
            <p:cNvSpPr/>
            <p:nvPr/>
          </p:nvSpPr>
          <p:spPr>
            <a:xfrm>
              <a:off x="1464182" y="4348965"/>
              <a:ext cx="1048534" cy="263635"/>
            </a:xfrm>
            <a:custGeom>
              <a:avLst/>
              <a:gdLst/>
              <a:ahLst/>
              <a:cxnLst/>
              <a:rect l="l" t="t" r="r" b="b"/>
              <a:pathLst>
                <a:path w="41741" h="10954" extrusionOk="0">
                  <a:moveTo>
                    <a:pt x="20870" y="0"/>
                  </a:moveTo>
                  <a:lnTo>
                    <a:pt x="18745" y="55"/>
                  </a:lnTo>
                  <a:lnTo>
                    <a:pt x="16674" y="109"/>
                  </a:lnTo>
                  <a:lnTo>
                    <a:pt x="14658" y="273"/>
                  </a:lnTo>
                  <a:lnTo>
                    <a:pt x="12751" y="436"/>
                  </a:lnTo>
                  <a:lnTo>
                    <a:pt x="10898" y="709"/>
                  </a:lnTo>
                  <a:lnTo>
                    <a:pt x="9209" y="981"/>
                  </a:lnTo>
                  <a:lnTo>
                    <a:pt x="7574" y="1254"/>
                  </a:lnTo>
                  <a:lnTo>
                    <a:pt x="6103" y="1635"/>
                  </a:lnTo>
                  <a:lnTo>
                    <a:pt x="4741" y="2017"/>
                  </a:lnTo>
                  <a:lnTo>
                    <a:pt x="3542" y="2452"/>
                  </a:lnTo>
                  <a:lnTo>
                    <a:pt x="2507" y="2888"/>
                  </a:lnTo>
                  <a:lnTo>
                    <a:pt x="1635" y="3379"/>
                  </a:lnTo>
                  <a:lnTo>
                    <a:pt x="927" y="3869"/>
                  </a:lnTo>
                  <a:lnTo>
                    <a:pt x="654" y="4142"/>
                  </a:lnTo>
                  <a:lnTo>
                    <a:pt x="382" y="4360"/>
                  </a:lnTo>
                  <a:lnTo>
                    <a:pt x="218" y="4632"/>
                  </a:lnTo>
                  <a:lnTo>
                    <a:pt x="109" y="4905"/>
                  </a:lnTo>
                  <a:lnTo>
                    <a:pt x="0" y="5177"/>
                  </a:lnTo>
                  <a:lnTo>
                    <a:pt x="0" y="5504"/>
                  </a:lnTo>
                  <a:lnTo>
                    <a:pt x="0" y="5776"/>
                  </a:lnTo>
                  <a:lnTo>
                    <a:pt x="109" y="6049"/>
                  </a:lnTo>
                  <a:lnTo>
                    <a:pt x="218" y="6321"/>
                  </a:lnTo>
                  <a:lnTo>
                    <a:pt x="382" y="6594"/>
                  </a:lnTo>
                  <a:lnTo>
                    <a:pt x="654" y="6866"/>
                  </a:lnTo>
                  <a:lnTo>
                    <a:pt x="927" y="7084"/>
                  </a:lnTo>
                  <a:lnTo>
                    <a:pt x="1635" y="7629"/>
                  </a:lnTo>
                  <a:lnTo>
                    <a:pt x="2507" y="8065"/>
                  </a:lnTo>
                  <a:lnTo>
                    <a:pt x="3542" y="8555"/>
                  </a:lnTo>
                  <a:lnTo>
                    <a:pt x="4741" y="8937"/>
                  </a:lnTo>
                  <a:lnTo>
                    <a:pt x="6103" y="9318"/>
                  </a:lnTo>
                  <a:lnTo>
                    <a:pt x="7574" y="9700"/>
                  </a:lnTo>
                  <a:lnTo>
                    <a:pt x="9209" y="10027"/>
                  </a:lnTo>
                  <a:lnTo>
                    <a:pt x="10898" y="10299"/>
                  </a:lnTo>
                  <a:lnTo>
                    <a:pt x="12751" y="10517"/>
                  </a:lnTo>
                  <a:lnTo>
                    <a:pt x="14658" y="10681"/>
                  </a:lnTo>
                  <a:lnTo>
                    <a:pt x="16674" y="10844"/>
                  </a:lnTo>
                  <a:lnTo>
                    <a:pt x="18745" y="10899"/>
                  </a:lnTo>
                  <a:lnTo>
                    <a:pt x="20870" y="10953"/>
                  </a:lnTo>
                  <a:lnTo>
                    <a:pt x="22995" y="10899"/>
                  </a:lnTo>
                  <a:lnTo>
                    <a:pt x="25066" y="10844"/>
                  </a:lnTo>
                  <a:lnTo>
                    <a:pt x="27082" y="10681"/>
                  </a:lnTo>
                  <a:lnTo>
                    <a:pt x="28989" y="10517"/>
                  </a:lnTo>
                  <a:lnTo>
                    <a:pt x="30842" y="10299"/>
                  </a:lnTo>
                  <a:lnTo>
                    <a:pt x="32531" y="10027"/>
                  </a:lnTo>
                  <a:lnTo>
                    <a:pt x="34166" y="9700"/>
                  </a:lnTo>
                  <a:lnTo>
                    <a:pt x="35637" y="9318"/>
                  </a:lnTo>
                  <a:lnTo>
                    <a:pt x="37000" y="8937"/>
                  </a:lnTo>
                  <a:lnTo>
                    <a:pt x="38198" y="8555"/>
                  </a:lnTo>
                  <a:lnTo>
                    <a:pt x="39234" y="8065"/>
                  </a:lnTo>
                  <a:lnTo>
                    <a:pt x="40106" y="7629"/>
                  </a:lnTo>
                  <a:lnTo>
                    <a:pt x="40814" y="7084"/>
                  </a:lnTo>
                  <a:lnTo>
                    <a:pt x="41086" y="6866"/>
                  </a:lnTo>
                  <a:lnTo>
                    <a:pt x="41359" y="6594"/>
                  </a:lnTo>
                  <a:lnTo>
                    <a:pt x="41522" y="6321"/>
                  </a:lnTo>
                  <a:lnTo>
                    <a:pt x="41631" y="6049"/>
                  </a:lnTo>
                  <a:lnTo>
                    <a:pt x="41740" y="5776"/>
                  </a:lnTo>
                  <a:lnTo>
                    <a:pt x="41740" y="5504"/>
                  </a:lnTo>
                  <a:lnTo>
                    <a:pt x="41740" y="5177"/>
                  </a:lnTo>
                  <a:lnTo>
                    <a:pt x="41631" y="4905"/>
                  </a:lnTo>
                  <a:lnTo>
                    <a:pt x="41522" y="4632"/>
                  </a:lnTo>
                  <a:lnTo>
                    <a:pt x="41359" y="4360"/>
                  </a:lnTo>
                  <a:lnTo>
                    <a:pt x="41086" y="4142"/>
                  </a:lnTo>
                  <a:lnTo>
                    <a:pt x="40814" y="3869"/>
                  </a:lnTo>
                  <a:lnTo>
                    <a:pt x="40106" y="3379"/>
                  </a:lnTo>
                  <a:lnTo>
                    <a:pt x="39234" y="2888"/>
                  </a:lnTo>
                  <a:lnTo>
                    <a:pt x="38198" y="2452"/>
                  </a:lnTo>
                  <a:lnTo>
                    <a:pt x="37000" y="2017"/>
                  </a:lnTo>
                  <a:lnTo>
                    <a:pt x="35637" y="1635"/>
                  </a:lnTo>
                  <a:lnTo>
                    <a:pt x="34166" y="1254"/>
                  </a:lnTo>
                  <a:lnTo>
                    <a:pt x="32531" y="981"/>
                  </a:lnTo>
                  <a:lnTo>
                    <a:pt x="30842" y="709"/>
                  </a:lnTo>
                  <a:lnTo>
                    <a:pt x="28989" y="436"/>
                  </a:lnTo>
                  <a:lnTo>
                    <a:pt x="27082" y="273"/>
                  </a:lnTo>
                  <a:lnTo>
                    <a:pt x="25066" y="109"/>
                  </a:lnTo>
                  <a:lnTo>
                    <a:pt x="22995" y="55"/>
                  </a:lnTo>
                  <a:lnTo>
                    <a:pt x="20870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2" name="Google Shape;4062;p54"/>
            <p:cNvGrpSpPr/>
            <p:nvPr/>
          </p:nvGrpSpPr>
          <p:grpSpPr>
            <a:xfrm>
              <a:off x="1464394" y="2944472"/>
              <a:ext cx="1048095" cy="1501952"/>
              <a:chOff x="4690219" y="2818122"/>
              <a:chExt cx="1048095" cy="1501952"/>
            </a:xfrm>
          </p:grpSpPr>
          <p:sp>
            <p:nvSpPr>
              <p:cNvPr id="4063" name="Google Shape;4063;p54"/>
              <p:cNvSpPr/>
              <p:nvPr/>
            </p:nvSpPr>
            <p:spPr>
              <a:xfrm>
                <a:off x="5230633" y="3075450"/>
                <a:ext cx="318177" cy="725252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42431" extrusionOk="0">
                    <a:moveTo>
                      <a:pt x="11497" y="1"/>
                    </a:moveTo>
                    <a:lnTo>
                      <a:pt x="10266" y="138"/>
                    </a:lnTo>
                    <a:lnTo>
                      <a:pt x="9171" y="548"/>
                    </a:lnTo>
                    <a:lnTo>
                      <a:pt x="8212" y="1233"/>
                    </a:lnTo>
                    <a:lnTo>
                      <a:pt x="7528" y="2054"/>
                    </a:lnTo>
                    <a:lnTo>
                      <a:pt x="6844" y="3012"/>
                    </a:lnTo>
                    <a:lnTo>
                      <a:pt x="6296" y="3970"/>
                    </a:lnTo>
                    <a:lnTo>
                      <a:pt x="5886" y="5065"/>
                    </a:lnTo>
                    <a:lnTo>
                      <a:pt x="5338" y="7255"/>
                    </a:lnTo>
                    <a:lnTo>
                      <a:pt x="4380" y="12867"/>
                    </a:lnTo>
                    <a:lnTo>
                      <a:pt x="3422" y="18342"/>
                    </a:lnTo>
                    <a:lnTo>
                      <a:pt x="1780" y="29565"/>
                    </a:lnTo>
                    <a:lnTo>
                      <a:pt x="821" y="35861"/>
                    </a:lnTo>
                    <a:lnTo>
                      <a:pt x="411" y="39146"/>
                    </a:lnTo>
                    <a:lnTo>
                      <a:pt x="274" y="40652"/>
                    </a:lnTo>
                    <a:lnTo>
                      <a:pt x="0" y="42157"/>
                    </a:lnTo>
                    <a:lnTo>
                      <a:pt x="137" y="42431"/>
                    </a:lnTo>
                    <a:lnTo>
                      <a:pt x="411" y="42431"/>
                    </a:lnTo>
                    <a:lnTo>
                      <a:pt x="548" y="42294"/>
                    </a:lnTo>
                    <a:lnTo>
                      <a:pt x="1095" y="39557"/>
                    </a:lnTo>
                    <a:lnTo>
                      <a:pt x="1506" y="36819"/>
                    </a:lnTo>
                    <a:lnTo>
                      <a:pt x="2190" y="31481"/>
                    </a:lnTo>
                    <a:lnTo>
                      <a:pt x="3833" y="20805"/>
                    </a:lnTo>
                    <a:lnTo>
                      <a:pt x="5475" y="10129"/>
                    </a:lnTo>
                    <a:lnTo>
                      <a:pt x="5886" y="7666"/>
                    </a:lnTo>
                    <a:lnTo>
                      <a:pt x="6023" y="6434"/>
                    </a:lnTo>
                    <a:lnTo>
                      <a:pt x="6296" y="5339"/>
                    </a:lnTo>
                    <a:lnTo>
                      <a:pt x="6707" y="4107"/>
                    </a:lnTo>
                    <a:lnTo>
                      <a:pt x="7254" y="3149"/>
                    </a:lnTo>
                    <a:lnTo>
                      <a:pt x="7939" y="2191"/>
                    </a:lnTo>
                    <a:lnTo>
                      <a:pt x="8897" y="1370"/>
                    </a:lnTo>
                    <a:lnTo>
                      <a:pt x="9444" y="959"/>
                    </a:lnTo>
                    <a:lnTo>
                      <a:pt x="9992" y="685"/>
                    </a:lnTo>
                    <a:lnTo>
                      <a:pt x="10676" y="548"/>
                    </a:lnTo>
                    <a:lnTo>
                      <a:pt x="11360" y="412"/>
                    </a:lnTo>
                    <a:lnTo>
                      <a:pt x="12592" y="412"/>
                    </a:lnTo>
                    <a:lnTo>
                      <a:pt x="13277" y="548"/>
                    </a:lnTo>
                    <a:lnTo>
                      <a:pt x="13824" y="822"/>
                    </a:lnTo>
                    <a:lnTo>
                      <a:pt x="15193" y="1506"/>
                    </a:lnTo>
                    <a:lnTo>
                      <a:pt x="16288" y="2191"/>
                    </a:lnTo>
                    <a:lnTo>
                      <a:pt x="17383" y="3149"/>
                    </a:lnTo>
                    <a:lnTo>
                      <a:pt x="18478" y="3970"/>
                    </a:lnTo>
                    <a:lnTo>
                      <a:pt x="18615" y="3970"/>
                    </a:lnTo>
                    <a:lnTo>
                      <a:pt x="16835" y="2328"/>
                    </a:lnTo>
                    <a:lnTo>
                      <a:pt x="15877" y="1506"/>
                    </a:lnTo>
                    <a:lnTo>
                      <a:pt x="14782" y="959"/>
                    </a:lnTo>
                    <a:lnTo>
                      <a:pt x="13824" y="412"/>
                    </a:lnTo>
                    <a:lnTo>
                      <a:pt x="12592" y="1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54"/>
              <p:cNvSpPr/>
              <p:nvPr/>
            </p:nvSpPr>
            <p:spPr>
              <a:xfrm>
                <a:off x="5373338" y="2998260"/>
                <a:ext cx="364976" cy="411758"/>
              </a:xfrm>
              <a:custGeom>
                <a:avLst/>
                <a:gdLst/>
                <a:ahLst/>
                <a:cxnLst/>
                <a:rect l="l" t="t" r="r" b="b"/>
                <a:pathLst>
                  <a:path w="21353" h="24090" extrusionOk="0">
                    <a:moveTo>
                      <a:pt x="9992" y="0"/>
                    </a:moveTo>
                    <a:lnTo>
                      <a:pt x="9171" y="137"/>
                    </a:lnTo>
                    <a:lnTo>
                      <a:pt x="8349" y="411"/>
                    </a:lnTo>
                    <a:lnTo>
                      <a:pt x="7665" y="821"/>
                    </a:lnTo>
                    <a:lnTo>
                      <a:pt x="7254" y="1369"/>
                    </a:lnTo>
                    <a:lnTo>
                      <a:pt x="6844" y="2190"/>
                    </a:lnTo>
                    <a:lnTo>
                      <a:pt x="6570" y="3011"/>
                    </a:lnTo>
                    <a:lnTo>
                      <a:pt x="6570" y="4106"/>
                    </a:lnTo>
                    <a:lnTo>
                      <a:pt x="6844" y="5064"/>
                    </a:lnTo>
                    <a:lnTo>
                      <a:pt x="7254" y="6296"/>
                    </a:lnTo>
                    <a:lnTo>
                      <a:pt x="6570" y="6022"/>
                    </a:lnTo>
                    <a:lnTo>
                      <a:pt x="5749" y="5886"/>
                    </a:lnTo>
                    <a:lnTo>
                      <a:pt x="4791" y="5886"/>
                    </a:lnTo>
                    <a:lnTo>
                      <a:pt x="3696" y="6022"/>
                    </a:lnTo>
                    <a:lnTo>
                      <a:pt x="2601" y="6296"/>
                    </a:lnTo>
                    <a:lnTo>
                      <a:pt x="2053" y="6570"/>
                    </a:lnTo>
                    <a:lnTo>
                      <a:pt x="1506" y="6981"/>
                    </a:lnTo>
                    <a:lnTo>
                      <a:pt x="1095" y="7391"/>
                    </a:lnTo>
                    <a:lnTo>
                      <a:pt x="548" y="7939"/>
                    </a:lnTo>
                    <a:lnTo>
                      <a:pt x="274" y="8623"/>
                    </a:lnTo>
                    <a:lnTo>
                      <a:pt x="0" y="9307"/>
                    </a:lnTo>
                    <a:lnTo>
                      <a:pt x="0" y="10265"/>
                    </a:lnTo>
                    <a:lnTo>
                      <a:pt x="0" y="11224"/>
                    </a:lnTo>
                    <a:lnTo>
                      <a:pt x="274" y="12182"/>
                    </a:lnTo>
                    <a:lnTo>
                      <a:pt x="822" y="13277"/>
                    </a:lnTo>
                    <a:lnTo>
                      <a:pt x="1506" y="14372"/>
                    </a:lnTo>
                    <a:lnTo>
                      <a:pt x="2464" y="15467"/>
                    </a:lnTo>
                    <a:lnTo>
                      <a:pt x="3696" y="16698"/>
                    </a:lnTo>
                    <a:lnTo>
                      <a:pt x="5201" y="17793"/>
                    </a:lnTo>
                    <a:lnTo>
                      <a:pt x="7118" y="18888"/>
                    </a:lnTo>
                    <a:lnTo>
                      <a:pt x="9171" y="20120"/>
                    </a:lnTo>
                    <a:lnTo>
                      <a:pt x="11634" y="21215"/>
                    </a:lnTo>
                    <a:lnTo>
                      <a:pt x="14509" y="22173"/>
                    </a:lnTo>
                    <a:lnTo>
                      <a:pt x="17657" y="23131"/>
                    </a:lnTo>
                    <a:lnTo>
                      <a:pt x="21352" y="24090"/>
                    </a:lnTo>
                    <a:lnTo>
                      <a:pt x="21078" y="21763"/>
                    </a:lnTo>
                    <a:lnTo>
                      <a:pt x="20668" y="19436"/>
                    </a:lnTo>
                    <a:lnTo>
                      <a:pt x="20257" y="17109"/>
                    </a:lnTo>
                    <a:lnTo>
                      <a:pt x="19573" y="14782"/>
                    </a:lnTo>
                    <a:lnTo>
                      <a:pt x="19025" y="12455"/>
                    </a:lnTo>
                    <a:lnTo>
                      <a:pt x="18204" y="10129"/>
                    </a:lnTo>
                    <a:lnTo>
                      <a:pt x="17383" y="7939"/>
                    </a:lnTo>
                    <a:lnTo>
                      <a:pt x="16425" y="5749"/>
                    </a:lnTo>
                    <a:lnTo>
                      <a:pt x="15604" y="4106"/>
                    </a:lnTo>
                    <a:lnTo>
                      <a:pt x="14646" y="2874"/>
                    </a:lnTo>
                    <a:lnTo>
                      <a:pt x="13687" y="1779"/>
                    </a:lnTo>
                    <a:lnTo>
                      <a:pt x="12729" y="958"/>
                    </a:lnTo>
                    <a:lnTo>
                      <a:pt x="11771" y="411"/>
                    </a:lnTo>
                    <a:lnTo>
                      <a:pt x="10813" y="137"/>
                    </a:lnTo>
                    <a:lnTo>
                      <a:pt x="9992" y="0"/>
                    </a:lnTo>
                    <a:close/>
                  </a:path>
                </a:pathLst>
              </a:custGeom>
              <a:solidFill>
                <a:srgbClr val="E6AA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54"/>
              <p:cNvSpPr/>
              <p:nvPr/>
            </p:nvSpPr>
            <p:spPr>
              <a:xfrm>
                <a:off x="5457553" y="3101191"/>
                <a:ext cx="259703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15194" h="16836" extrusionOk="0">
                    <a:moveTo>
                      <a:pt x="2054" y="7665"/>
                    </a:moveTo>
                    <a:lnTo>
                      <a:pt x="1" y="7939"/>
                    </a:lnTo>
                    <a:lnTo>
                      <a:pt x="2054" y="7665"/>
                    </a:lnTo>
                    <a:close/>
                    <a:moveTo>
                      <a:pt x="8076" y="0"/>
                    </a:moveTo>
                    <a:lnTo>
                      <a:pt x="7665" y="1506"/>
                    </a:lnTo>
                    <a:lnTo>
                      <a:pt x="7529" y="3012"/>
                    </a:lnTo>
                    <a:lnTo>
                      <a:pt x="7392" y="4517"/>
                    </a:lnTo>
                    <a:lnTo>
                      <a:pt x="7255" y="6023"/>
                    </a:lnTo>
                    <a:lnTo>
                      <a:pt x="6023" y="4654"/>
                    </a:lnTo>
                    <a:lnTo>
                      <a:pt x="3012" y="1506"/>
                    </a:lnTo>
                    <a:lnTo>
                      <a:pt x="3012" y="1506"/>
                    </a:lnTo>
                    <a:lnTo>
                      <a:pt x="5476" y="4380"/>
                    </a:lnTo>
                    <a:lnTo>
                      <a:pt x="7939" y="7255"/>
                    </a:lnTo>
                    <a:lnTo>
                      <a:pt x="6023" y="7255"/>
                    </a:lnTo>
                    <a:lnTo>
                      <a:pt x="4107" y="7392"/>
                    </a:lnTo>
                    <a:lnTo>
                      <a:pt x="2054" y="7665"/>
                    </a:lnTo>
                    <a:lnTo>
                      <a:pt x="8076" y="7665"/>
                    </a:lnTo>
                    <a:lnTo>
                      <a:pt x="10677" y="10813"/>
                    </a:lnTo>
                    <a:lnTo>
                      <a:pt x="9582" y="10813"/>
                    </a:lnTo>
                    <a:lnTo>
                      <a:pt x="7665" y="10950"/>
                    </a:lnTo>
                    <a:lnTo>
                      <a:pt x="5749" y="11087"/>
                    </a:lnTo>
                    <a:lnTo>
                      <a:pt x="3970" y="11498"/>
                    </a:lnTo>
                    <a:lnTo>
                      <a:pt x="5886" y="11361"/>
                    </a:lnTo>
                    <a:lnTo>
                      <a:pt x="7665" y="11224"/>
                    </a:lnTo>
                    <a:lnTo>
                      <a:pt x="10950" y="11224"/>
                    </a:lnTo>
                    <a:lnTo>
                      <a:pt x="12593" y="13277"/>
                    </a:lnTo>
                    <a:lnTo>
                      <a:pt x="13825" y="15056"/>
                    </a:lnTo>
                    <a:lnTo>
                      <a:pt x="14509" y="16014"/>
                    </a:lnTo>
                    <a:lnTo>
                      <a:pt x="15193" y="16836"/>
                    </a:lnTo>
                    <a:lnTo>
                      <a:pt x="15193" y="16699"/>
                    </a:lnTo>
                    <a:lnTo>
                      <a:pt x="14235" y="15056"/>
                    </a:lnTo>
                    <a:lnTo>
                      <a:pt x="13140" y="13551"/>
                    </a:lnTo>
                    <a:lnTo>
                      <a:pt x="12319" y="12319"/>
                    </a:lnTo>
                    <a:lnTo>
                      <a:pt x="12456" y="12045"/>
                    </a:lnTo>
                    <a:lnTo>
                      <a:pt x="12456" y="11498"/>
                    </a:lnTo>
                    <a:lnTo>
                      <a:pt x="12593" y="10403"/>
                    </a:lnTo>
                    <a:lnTo>
                      <a:pt x="12867" y="9308"/>
                    </a:lnTo>
                    <a:lnTo>
                      <a:pt x="13140" y="8076"/>
                    </a:lnTo>
                    <a:lnTo>
                      <a:pt x="13003" y="8076"/>
                    </a:lnTo>
                    <a:lnTo>
                      <a:pt x="12867" y="8760"/>
                    </a:lnTo>
                    <a:lnTo>
                      <a:pt x="12730" y="9308"/>
                    </a:lnTo>
                    <a:lnTo>
                      <a:pt x="12456" y="10403"/>
                    </a:lnTo>
                    <a:lnTo>
                      <a:pt x="12182" y="11498"/>
                    </a:lnTo>
                    <a:lnTo>
                      <a:pt x="12045" y="12045"/>
                    </a:lnTo>
                    <a:lnTo>
                      <a:pt x="10950" y="10540"/>
                    </a:lnTo>
                    <a:lnTo>
                      <a:pt x="9308" y="8350"/>
                    </a:lnTo>
                    <a:lnTo>
                      <a:pt x="7665" y="6433"/>
                    </a:lnTo>
                    <a:lnTo>
                      <a:pt x="7665" y="6297"/>
                    </a:lnTo>
                    <a:lnTo>
                      <a:pt x="7802" y="3149"/>
                    </a:lnTo>
                    <a:lnTo>
                      <a:pt x="7939" y="1643"/>
                    </a:lnTo>
                    <a:lnTo>
                      <a:pt x="8213" y="0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54"/>
              <p:cNvSpPr/>
              <p:nvPr/>
            </p:nvSpPr>
            <p:spPr>
              <a:xfrm>
                <a:off x="5455211" y="3183064"/>
                <a:ext cx="74882" cy="2359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138" extrusionOk="0">
                    <a:moveTo>
                      <a:pt x="1" y="1"/>
                    </a:moveTo>
                    <a:lnTo>
                      <a:pt x="1" y="138"/>
                    </a:lnTo>
                    <a:lnTo>
                      <a:pt x="2191" y="1"/>
                    </a:lnTo>
                    <a:close/>
                    <a:moveTo>
                      <a:pt x="2191" y="1"/>
                    </a:moveTo>
                    <a:lnTo>
                      <a:pt x="4381" y="138"/>
                    </a:lnTo>
                    <a:lnTo>
                      <a:pt x="3286" y="1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54"/>
              <p:cNvSpPr/>
              <p:nvPr/>
            </p:nvSpPr>
            <p:spPr>
              <a:xfrm>
                <a:off x="5633007" y="3176057"/>
                <a:ext cx="11725" cy="701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107" extrusionOk="0">
                    <a:moveTo>
                      <a:pt x="548" y="0"/>
                    </a:moveTo>
                    <a:lnTo>
                      <a:pt x="275" y="2053"/>
                    </a:lnTo>
                    <a:lnTo>
                      <a:pt x="138" y="3148"/>
                    </a:lnTo>
                    <a:lnTo>
                      <a:pt x="1" y="4107"/>
                    </a:lnTo>
                    <a:lnTo>
                      <a:pt x="138" y="4107"/>
                    </a:lnTo>
                    <a:lnTo>
                      <a:pt x="275" y="3148"/>
                    </a:lnTo>
                    <a:lnTo>
                      <a:pt x="412" y="2190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54"/>
              <p:cNvSpPr/>
              <p:nvPr/>
            </p:nvSpPr>
            <p:spPr>
              <a:xfrm>
                <a:off x="5604941" y="3080133"/>
                <a:ext cx="11708" cy="7254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4244" extrusionOk="0">
                    <a:moveTo>
                      <a:pt x="685" y="1"/>
                    </a:moveTo>
                    <a:lnTo>
                      <a:pt x="137" y="2054"/>
                    </a:lnTo>
                    <a:lnTo>
                      <a:pt x="1" y="3149"/>
                    </a:lnTo>
                    <a:lnTo>
                      <a:pt x="1" y="4244"/>
                    </a:lnTo>
                    <a:lnTo>
                      <a:pt x="137" y="3149"/>
                    </a:lnTo>
                    <a:lnTo>
                      <a:pt x="274" y="2191"/>
                    </a:lnTo>
                    <a:lnTo>
                      <a:pt x="685" y="138"/>
                    </a:lnTo>
                    <a:lnTo>
                      <a:pt x="685" y="1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54"/>
              <p:cNvSpPr/>
              <p:nvPr/>
            </p:nvSpPr>
            <p:spPr>
              <a:xfrm>
                <a:off x="4994346" y="3363219"/>
                <a:ext cx="175472" cy="493631"/>
              </a:xfrm>
              <a:custGeom>
                <a:avLst/>
                <a:gdLst/>
                <a:ahLst/>
                <a:cxnLst/>
                <a:rect l="l" t="t" r="r" b="b"/>
                <a:pathLst>
                  <a:path w="10266" h="28880" extrusionOk="0">
                    <a:moveTo>
                      <a:pt x="4106" y="0"/>
                    </a:moveTo>
                    <a:lnTo>
                      <a:pt x="3285" y="137"/>
                    </a:lnTo>
                    <a:lnTo>
                      <a:pt x="2601" y="411"/>
                    </a:lnTo>
                    <a:lnTo>
                      <a:pt x="1916" y="958"/>
                    </a:lnTo>
                    <a:lnTo>
                      <a:pt x="1369" y="1506"/>
                    </a:lnTo>
                    <a:lnTo>
                      <a:pt x="821" y="2190"/>
                    </a:lnTo>
                    <a:lnTo>
                      <a:pt x="0" y="3559"/>
                    </a:lnTo>
                    <a:lnTo>
                      <a:pt x="0" y="3696"/>
                    </a:lnTo>
                    <a:lnTo>
                      <a:pt x="137" y="3696"/>
                    </a:lnTo>
                    <a:lnTo>
                      <a:pt x="685" y="2738"/>
                    </a:lnTo>
                    <a:lnTo>
                      <a:pt x="1643" y="1779"/>
                    </a:lnTo>
                    <a:lnTo>
                      <a:pt x="2190" y="1232"/>
                    </a:lnTo>
                    <a:lnTo>
                      <a:pt x="2738" y="958"/>
                    </a:lnTo>
                    <a:lnTo>
                      <a:pt x="3422" y="684"/>
                    </a:lnTo>
                    <a:lnTo>
                      <a:pt x="4106" y="548"/>
                    </a:lnTo>
                    <a:lnTo>
                      <a:pt x="4517" y="684"/>
                    </a:lnTo>
                    <a:lnTo>
                      <a:pt x="4928" y="821"/>
                    </a:lnTo>
                    <a:lnTo>
                      <a:pt x="5338" y="1095"/>
                    </a:lnTo>
                    <a:lnTo>
                      <a:pt x="5749" y="1506"/>
                    </a:lnTo>
                    <a:lnTo>
                      <a:pt x="6023" y="2053"/>
                    </a:lnTo>
                    <a:lnTo>
                      <a:pt x="6296" y="2601"/>
                    </a:lnTo>
                    <a:lnTo>
                      <a:pt x="6570" y="3559"/>
                    </a:lnTo>
                    <a:lnTo>
                      <a:pt x="6844" y="4517"/>
                    </a:lnTo>
                    <a:lnTo>
                      <a:pt x="7391" y="7665"/>
                    </a:lnTo>
                    <a:lnTo>
                      <a:pt x="7939" y="11360"/>
                    </a:lnTo>
                    <a:lnTo>
                      <a:pt x="8760" y="19025"/>
                    </a:lnTo>
                    <a:lnTo>
                      <a:pt x="9718" y="28469"/>
                    </a:lnTo>
                    <a:lnTo>
                      <a:pt x="9855" y="28743"/>
                    </a:lnTo>
                    <a:lnTo>
                      <a:pt x="9992" y="28880"/>
                    </a:lnTo>
                    <a:lnTo>
                      <a:pt x="10129" y="28743"/>
                    </a:lnTo>
                    <a:lnTo>
                      <a:pt x="10266" y="28469"/>
                    </a:lnTo>
                    <a:lnTo>
                      <a:pt x="10129" y="26553"/>
                    </a:lnTo>
                    <a:lnTo>
                      <a:pt x="9992" y="24637"/>
                    </a:lnTo>
                    <a:lnTo>
                      <a:pt x="9581" y="20805"/>
                    </a:lnTo>
                    <a:lnTo>
                      <a:pt x="8760" y="13277"/>
                    </a:lnTo>
                    <a:lnTo>
                      <a:pt x="7665" y="5749"/>
                    </a:lnTo>
                    <a:lnTo>
                      <a:pt x="7391" y="3969"/>
                    </a:lnTo>
                    <a:lnTo>
                      <a:pt x="6844" y="2327"/>
                    </a:lnTo>
                    <a:lnTo>
                      <a:pt x="6570" y="1643"/>
                    </a:lnTo>
                    <a:lnTo>
                      <a:pt x="6159" y="1095"/>
                    </a:lnTo>
                    <a:lnTo>
                      <a:pt x="5612" y="548"/>
                    </a:lnTo>
                    <a:lnTo>
                      <a:pt x="4928" y="137"/>
                    </a:lnTo>
                    <a:lnTo>
                      <a:pt x="4106" y="0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54"/>
              <p:cNvSpPr/>
              <p:nvPr/>
            </p:nvSpPr>
            <p:spPr>
              <a:xfrm>
                <a:off x="4825899" y="3328129"/>
                <a:ext cx="271395" cy="348584"/>
              </a:xfrm>
              <a:custGeom>
                <a:avLst/>
                <a:gdLst/>
                <a:ahLst/>
                <a:cxnLst/>
                <a:rect l="l" t="t" r="r" b="b"/>
                <a:pathLst>
                  <a:path w="15878" h="20394" extrusionOk="0">
                    <a:moveTo>
                      <a:pt x="9855" y="0"/>
                    </a:moveTo>
                    <a:lnTo>
                      <a:pt x="9445" y="137"/>
                    </a:lnTo>
                    <a:lnTo>
                      <a:pt x="8760" y="411"/>
                    </a:lnTo>
                    <a:lnTo>
                      <a:pt x="7939" y="958"/>
                    </a:lnTo>
                    <a:lnTo>
                      <a:pt x="6570" y="2190"/>
                    </a:lnTo>
                    <a:lnTo>
                      <a:pt x="5475" y="3559"/>
                    </a:lnTo>
                    <a:lnTo>
                      <a:pt x="4380" y="5064"/>
                    </a:lnTo>
                    <a:lnTo>
                      <a:pt x="3559" y="6570"/>
                    </a:lnTo>
                    <a:lnTo>
                      <a:pt x="2738" y="8212"/>
                    </a:lnTo>
                    <a:lnTo>
                      <a:pt x="2054" y="9855"/>
                    </a:lnTo>
                    <a:lnTo>
                      <a:pt x="1506" y="11497"/>
                    </a:lnTo>
                    <a:lnTo>
                      <a:pt x="1095" y="13003"/>
                    </a:lnTo>
                    <a:lnTo>
                      <a:pt x="548" y="15877"/>
                    </a:lnTo>
                    <a:lnTo>
                      <a:pt x="137" y="18341"/>
                    </a:lnTo>
                    <a:lnTo>
                      <a:pt x="1" y="20394"/>
                    </a:lnTo>
                    <a:lnTo>
                      <a:pt x="2190" y="19162"/>
                    </a:lnTo>
                    <a:lnTo>
                      <a:pt x="4380" y="17656"/>
                    </a:lnTo>
                    <a:lnTo>
                      <a:pt x="7118" y="15877"/>
                    </a:lnTo>
                    <a:lnTo>
                      <a:pt x="9718" y="13824"/>
                    </a:lnTo>
                    <a:lnTo>
                      <a:pt x="12319" y="11634"/>
                    </a:lnTo>
                    <a:lnTo>
                      <a:pt x="13277" y="10402"/>
                    </a:lnTo>
                    <a:lnTo>
                      <a:pt x="14235" y="9444"/>
                    </a:lnTo>
                    <a:lnTo>
                      <a:pt x="14919" y="8349"/>
                    </a:lnTo>
                    <a:lnTo>
                      <a:pt x="15330" y="7254"/>
                    </a:lnTo>
                    <a:lnTo>
                      <a:pt x="15741" y="6022"/>
                    </a:lnTo>
                    <a:lnTo>
                      <a:pt x="15878" y="4927"/>
                    </a:lnTo>
                    <a:lnTo>
                      <a:pt x="15878" y="4243"/>
                    </a:lnTo>
                    <a:lnTo>
                      <a:pt x="15604" y="3559"/>
                    </a:lnTo>
                    <a:lnTo>
                      <a:pt x="15330" y="3285"/>
                    </a:lnTo>
                    <a:lnTo>
                      <a:pt x="14919" y="3011"/>
                    </a:lnTo>
                    <a:lnTo>
                      <a:pt x="13824" y="3011"/>
                    </a:lnTo>
                    <a:lnTo>
                      <a:pt x="12730" y="3422"/>
                    </a:lnTo>
                    <a:lnTo>
                      <a:pt x="11635" y="3969"/>
                    </a:lnTo>
                    <a:lnTo>
                      <a:pt x="10540" y="4654"/>
                    </a:lnTo>
                    <a:lnTo>
                      <a:pt x="10540" y="4654"/>
                    </a:lnTo>
                    <a:lnTo>
                      <a:pt x="10813" y="3559"/>
                    </a:lnTo>
                    <a:lnTo>
                      <a:pt x="10950" y="2601"/>
                    </a:lnTo>
                    <a:lnTo>
                      <a:pt x="10950" y="1506"/>
                    </a:lnTo>
                    <a:lnTo>
                      <a:pt x="10950" y="958"/>
                    </a:lnTo>
                    <a:lnTo>
                      <a:pt x="10813" y="547"/>
                    </a:lnTo>
                    <a:lnTo>
                      <a:pt x="10540" y="274"/>
                    </a:lnTo>
                    <a:lnTo>
                      <a:pt x="10266" y="0"/>
                    </a:lnTo>
                    <a:close/>
                  </a:path>
                </a:pathLst>
              </a:custGeom>
              <a:solidFill>
                <a:srgbClr val="E6AA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54"/>
              <p:cNvSpPr/>
              <p:nvPr/>
            </p:nvSpPr>
            <p:spPr>
              <a:xfrm>
                <a:off x="4842274" y="3391285"/>
                <a:ext cx="208238" cy="257362"/>
              </a:xfrm>
              <a:custGeom>
                <a:avLst/>
                <a:gdLst/>
                <a:ahLst/>
                <a:cxnLst/>
                <a:rect l="l" t="t" r="r" b="b"/>
                <a:pathLst>
                  <a:path w="12183" h="15057" extrusionOk="0">
                    <a:moveTo>
                      <a:pt x="5612" y="1"/>
                    </a:moveTo>
                    <a:lnTo>
                      <a:pt x="5612" y="137"/>
                    </a:lnTo>
                    <a:lnTo>
                      <a:pt x="6160" y="2190"/>
                    </a:lnTo>
                    <a:lnTo>
                      <a:pt x="6707" y="4107"/>
                    </a:lnTo>
                    <a:lnTo>
                      <a:pt x="5202" y="6023"/>
                    </a:lnTo>
                    <a:lnTo>
                      <a:pt x="4928" y="5065"/>
                    </a:lnTo>
                    <a:lnTo>
                      <a:pt x="4517" y="4107"/>
                    </a:lnTo>
                    <a:lnTo>
                      <a:pt x="4517" y="3970"/>
                    </a:lnTo>
                    <a:lnTo>
                      <a:pt x="4380" y="4107"/>
                    </a:lnTo>
                    <a:lnTo>
                      <a:pt x="5065" y="6297"/>
                    </a:lnTo>
                    <a:lnTo>
                      <a:pt x="4107" y="7665"/>
                    </a:lnTo>
                    <a:lnTo>
                      <a:pt x="2601" y="10266"/>
                    </a:lnTo>
                    <a:lnTo>
                      <a:pt x="2464" y="10540"/>
                    </a:lnTo>
                    <a:lnTo>
                      <a:pt x="1" y="15056"/>
                    </a:lnTo>
                    <a:lnTo>
                      <a:pt x="1232" y="12866"/>
                    </a:lnTo>
                    <a:lnTo>
                      <a:pt x="2601" y="10676"/>
                    </a:lnTo>
                    <a:lnTo>
                      <a:pt x="3149" y="10540"/>
                    </a:lnTo>
                    <a:lnTo>
                      <a:pt x="3559" y="10540"/>
                    </a:lnTo>
                    <a:lnTo>
                      <a:pt x="4654" y="10266"/>
                    </a:lnTo>
                    <a:lnTo>
                      <a:pt x="6707" y="9718"/>
                    </a:lnTo>
                    <a:lnTo>
                      <a:pt x="4244" y="9992"/>
                    </a:lnTo>
                    <a:lnTo>
                      <a:pt x="3012" y="10266"/>
                    </a:lnTo>
                    <a:lnTo>
                      <a:pt x="4517" y="7939"/>
                    </a:lnTo>
                    <a:lnTo>
                      <a:pt x="6023" y="5886"/>
                    </a:lnTo>
                    <a:lnTo>
                      <a:pt x="7392" y="5612"/>
                    </a:lnTo>
                    <a:lnTo>
                      <a:pt x="9034" y="5202"/>
                    </a:lnTo>
                    <a:lnTo>
                      <a:pt x="12182" y="4654"/>
                    </a:lnTo>
                    <a:lnTo>
                      <a:pt x="12182" y="4654"/>
                    </a:lnTo>
                    <a:lnTo>
                      <a:pt x="8897" y="5065"/>
                    </a:lnTo>
                    <a:lnTo>
                      <a:pt x="7392" y="5339"/>
                    </a:lnTo>
                    <a:lnTo>
                      <a:pt x="6297" y="5475"/>
                    </a:lnTo>
                    <a:lnTo>
                      <a:pt x="9308" y="1232"/>
                    </a:lnTo>
                    <a:lnTo>
                      <a:pt x="9308" y="1096"/>
                    </a:lnTo>
                    <a:lnTo>
                      <a:pt x="9171" y="1096"/>
                    </a:lnTo>
                    <a:lnTo>
                      <a:pt x="8076" y="2464"/>
                    </a:lnTo>
                    <a:lnTo>
                      <a:pt x="6981" y="3833"/>
                    </a:lnTo>
                    <a:lnTo>
                      <a:pt x="6297" y="2054"/>
                    </a:lnTo>
                    <a:lnTo>
                      <a:pt x="5749" y="137"/>
                    </a:lnTo>
                    <a:lnTo>
                      <a:pt x="5612" y="1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54"/>
              <p:cNvSpPr/>
              <p:nvPr/>
            </p:nvSpPr>
            <p:spPr>
              <a:xfrm>
                <a:off x="4898423" y="3449776"/>
                <a:ext cx="14050" cy="4445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601" extrusionOk="0">
                    <a:moveTo>
                      <a:pt x="137" y="0"/>
                    </a:moveTo>
                    <a:lnTo>
                      <a:pt x="1" y="137"/>
                    </a:lnTo>
                    <a:lnTo>
                      <a:pt x="274" y="1369"/>
                    </a:lnTo>
                    <a:lnTo>
                      <a:pt x="685" y="2601"/>
                    </a:lnTo>
                    <a:lnTo>
                      <a:pt x="822" y="2601"/>
                    </a:lnTo>
                    <a:lnTo>
                      <a:pt x="822" y="2464"/>
                    </a:lnTo>
                    <a:lnTo>
                      <a:pt x="685" y="1917"/>
                    </a:lnTo>
                    <a:lnTo>
                      <a:pt x="411" y="1369"/>
                    </a:lnTo>
                    <a:lnTo>
                      <a:pt x="137" y="13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54"/>
              <p:cNvSpPr/>
              <p:nvPr/>
            </p:nvSpPr>
            <p:spPr>
              <a:xfrm>
                <a:off x="5008379" y="3440409"/>
                <a:ext cx="65516" cy="9384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549" extrusionOk="0">
                    <a:moveTo>
                      <a:pt x="3833" y="1"/>
                    </a:moveTo>
                    <a:lnTo>
                      <a:pt x="1917" y="138"/>
                    </a:lnTo>
                    <a:lnTo>
                      <a:pt x="0" y="411"/>
                    </a:lnTo>
                    <a:lnTo>
                      <a:pt x="0" y="548"/>
                    </a:lnTo>
                    <a:lnTo>
                      <a:pt x="1917" y="275"/>
                    </a:lnTo>
                    <a:lnTo>
                      <a:pt x="3833" y="138"/>
                    </a:lnTo>
                    <a:lnTo>
                      <a:pt x="3833" y="1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54"/>
              <p:cNvSpPr/>
              <p:nvPr/>
            </p:nvSpPr>
            <p:spPr>
              <a:xfrm>
                <a:off x="4926489" y="2944453"/>
                <a:ext cx="425808" cy="966205"/>
              </a:xfrm>
              <a:custGeom>
                <a:avLst/>
                <a:gdLst/>
                <a:ahLst/>
                <a:cxnLst/>
                <a:rect l="l" t="t" r="r" b="b"/>
                <a:pathLst>
                  <a:path w="24912" h="56528" extrusionOk="0">
                    <a:moveTo>
                      <a:pt x="12456" y="0"/>
                    </a:moveTo>
                    <a:lnTo>
                      <a:pt x="11635" y="137"/>
                    </a:lnTo>
                    <a:lnTo>
                      <a:pt x="10814" y="411"/>
                    </a:lnTo>
                    <a:lnTo>
                      <a:pt x="9993" y="684"/>
                    </a:lnTo>
                    <a:lnTo>
                      <a:pt x="9308" y="1232"/>
                    </a:lnTo>
                    <a:lnTo>
                      <a:pt x="7803" y="2190"/>
                    </a:lnTo>
                    <a:lnTo>
                      <a:pt x="6571" y="3422"/>
                    </a:lnTo>
                    <a:lnTo>
                      <a:pt x="3833" y="6159"/>
                    </a:lnTo>
                    <a:lnTo>
                      <a:pt x="1370" y="9170"/>
                    </a:lnTo>
                    <a:lnTo>
                      <a:pt x="1" y="10676"/>
                    </a:lnTo>
                    <a:lnTo>
                      <a:pt x="138" y="10676"/>
                    </a:lnTo>
                    <a:lnTo>
                      <a:pt x="2602" y="7802"/>
                    </a:lnTo>
                    <a:lnTo>
                      <a:pt x="5339" y="5064"/>
                    </a:lnTo>
                    <a:lnTo>
                      <a:pt x="6571" y="3833"/>
                    </a:lnTo>
                    <a:lnTo>
                      <a:pt x="7939" y="2601"/>
                    </a:lnTo>
                    <a:lnTo>
                      <a:pt x="9445" y="1643"/>
                    </a:lnTo>
                    <a:lnTo>
                      <a:pt x="10266" y="1232"/>
                    </a:lnTo>
                    <a:lnTo>
                      <a:pt x="11088" y="958"/>
                    </a:lnTo>
                    <a:lnTo>
                      <a:pt x="11909" y="684"/>
                    </a:lnTo>
                    <a:lnTo>
                      <a:pt x="13551" y="684"/>
                    </a:lnTo>
                    <a:lnTo>
                      <a:pt x="14372" y="821"/>
                    </a:lnTo>
                    <a:lnTo>
                      <a:pt x="15057" y="1095"/>
                    </a:lnTo>
                    <a:lnTo>
                      <a:pt x="15604" y="1506"/>
                    </a:lnTo>
                    <a:lnTo>
                      <a:pt x="16289" y="1779"/>
                    </a:lnTo>
                    <a:lnTo>
                      <a:pt x="16699" y="2327"/>
                    </a:lnTo>
                    <a:lnTo>
                      <a:pt x="17657" y="3422"/>
                    </a:lnTo>
                    <a:lnTo>
                      <a:pt x="18342" y="4654"/>
                    </a:lnTo>
                    <a:lnTo>
                      <a:pt x="18889" y="6022"/>
                    </a:lnTo>
                    <a:lnTo>
                      <a:pt x="19300" y="7391"/>
                    </a:lnTo>
                    <a:lnTo>
                      <a:pt x="19847" y="9170"/>
                    </a:lnTo>
                    <a:lnTo>
                      <a:pt x="20258" y="11087"/>
                    </a:lnTo>
                    <a:lnTo>
                      <a:pt x="20942" y="14919"/>
                    </a:lnTo>
                    <a:lnTo>
                      <a:pt x="21353" y="18751"/>
                    </a:lnTo>
                    <a:lnTo>
                      <a:pt x="21763" y="22721"/>
                    </a:lnTo>
                    <a:lnTo>
                      <a:pt x="22585" y="30522"/>
                    </a:lnTo>
                    <a:lnTo>
                      <a:pt x="22995" y="38461"/>
                    </a:lnTo>
                    <a:lnTo>
                      <a:pt x="23406" y="46263"/>
                    </a:lnTo>
                    <a:lnTo>
                      <a:pt x="23680" y="50232"/>
                    </a:lnTo>
                    <a:lnTo>
                      <a:pt x="23953" y="54201"/>
                    </a:lnTo>
                    <a:lnTo>
                      <a:pt x="24227" y="56117"/>
                    </a:lnTo>
                    <a:lnTo>
                      <a:pt x="24364" y="56391"/>
                    </a:lnTo>
                    <a:lnTo>
                      <a:pt x="24638" y="56528"/>
                    </a:lnTo>
                    <a:lnTo>
                      <a:pt x="24775" y="56391"/>
                    </a:lnTo>
                    <a:lnTo>
                      <a:pt x="24911" y="56117"/>
                    </a:lnTo>
                    <a:lnTo>
                      <a:pt x="24364" y="48042"/>
                    </a:lnTo>
                    <a:lnTo>
                      <a:pt x="23953" y="39830"/>
                    </a:lnTo>
                    <a:lnTo>
                      <a:pt x="23543" y="31754"/>
                    </a:lnTo>
                    <a:lnTo>
                      <a:pt x="22858" y="23542"/>
                    </a:lnTo>
                    <a:lnTo>
                      <a:pt x="22448" y="19573"/>
                    </a:lnTo>
                    <a:lnTo>
                      <a:pt x="21900" y="15467"/>
                    </a:lnTo>
                    <a:lnTo>
                      <a:pt x="21216" y="11634"/>
                    </a:lnTo>
                    <a:lnTo>
                      <a:pt x="20395" y="7665"/>
                    </a:lnTo>
                    <a:lnTo>
                      <a:pt x="19847" y="6296"/>
                    </a:lnTo>
                    <a:lnTo>
                      <a:pt x="19300" y="4791"/>
                    </a:lnTo>
                    <a:lnTo>
                      <a:pt x="18615" y="3559"/>
                    </a:lnTo>
                    <a:lnTo>
                      <a:pt x="17794" y="2190"/>
                    </a:lnTo>
                    <a:lnTo>
                      <a:pt x="17247" y="1643"/>
                    </a:lnTo>
                    <a:lnTo>
                      <a:pt x="16699" y="1232"/>
                    </a:lnTo>
                    <a:lnTo>
                      <a:pt x="16152" y="821"/>
                    </a:lnTo>
                    <a:lnTo>
                      <a:pt x="15467" y="411"/>
                    </a:lnTo>
                    <a:lnTo>
                      <a:pt x="14783" y="137"/>
                    </a:lnTo>
                    <a:lnTo>
                      <a:pt x="13962" y="0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54"/>
              <p:cNvSpPr/>
              <p:nvPr/>
            </p:nvSpPr>
            <p:spPr>
              <a:xfrm>
                <a:off x="4690219" y="2878938"/>
                <a:ext cx="498315" cy="547456"/>
              </a:xfrm>
              <a:custGeom>
                <a:avLst/>
                <a:gdLst/>
                <a:ahLst/>
                <a:cxnLst/>
                <a:rect l="l" t="t" r="r" b="b"/>
                <a:pathLst>
                  <a:path w="29154" h="32029" extrusionOk="0">
                    <a:moveTo>
                      <a:pt x="18751" y="1"/>
                    </a:moveTo>
                    <a:lnTo>
                      <a:pt x="17793" y="274"/>
                    </a:lnTo>
                    <a:lnTo>
                      <a:pt x="16698" y="685"/>
                    </a:lnTo>
                    <a:lnTo>
                      <a:pt x="15466" y="1643"/>
                    </a:lnTo>
                    <a:lnTo>
                      <a:pt x="14098" y="2738"/>
                    </a:lnTo>
                    <a:lnTo>
                      <a:pt x="12729" y="4244"/>
                    </a:lnTo>
                    <a:lnTo>
                      <a:pt x="11223" y="5886"/>
                    </a:lnTo>
                    <a:lnTo>
                      <a:pt x="9855" y="7939"/>
                    </a:lnTo>
                    <a:lnTo>
                      <a:pt x="8349" y="10129"/>
                    </a:lnTo>
                    <a:lnTo>
                      <a:pt x="6844" y="12730"/>
                    </a:lnTo>
                    <a:lnTo>
                      <a:pt x="5475" y="15467"/>
                    </a:lnTo>
                    <a:lnTo>
                      <a:pt x="4106" y="18341"/>
                    </a:lnTo>
                    <a:lnTo>
                      <a:pt x="2874" y="21490"/>
                    </a:lnTo>
                    <a:lnTo>
                      <a:pt x="1779" y="24911"/>
                    </a:lnTo>
                    <a:lnTo>
                      <a:pt x="821" y="28333"/>
                    </a:lnTo>
                    <a:lnTo>
                      <a:pt x="0" y="32029"/>
                    </a:lnTo>
                    <a:lnTo>
                      <a:pt x="3285" y="30523"/>
                    </a:lnTo>
                    <a:lnTo>
                      <a:pt x="6707" y="28744"/>
                    </a:lnTo>
                    <a:lnTo>
                      <a:pt x="10813" y="26554"/>
                    </a:lnTo>
                    <a:lnTo>
                      <a:pt x="15193" y="23953"/>
                    </a:lnTo>
                    <a:lnTo>
                      <a:pt x="17383" y="22448"/>
                    </a:lnTo>
                    <a:lnTo>
                      <a:pt x="19573" y="20942"/>
                    </a:lnTo>
                    <a:lnTo>
                      <a:pt x="21626" y="19436"/>
                    </a:lnTo>
                    <a:lnTo>
                      <a:pt x="23542" y="17794"/>
                    </a:lnTo>
                    <a:lnTo>
                      <a:pt x="25184" y="16152"/>
                    </a:lnTo>
                    <a:lnTo>
                      <a:pt x="26553" y="14509"/>
                    </a:lnTo>
                    <a:lnTo>
                      <a:pt x="27648" y="13003"/>
                    </a:lnTo>
                    <a:lnTo>
                      <a:pt x="28469" y="11635"/>
                    </a:lnTo>
                    <a:lnTo>
                      <a:pt x="28880" y="10403"/>
                    </a:lnTo>
                    <a:lnTo>
                      <a:pt x="29154" y="9308"/>
                    </a:lnTo>
                    <a:lnTo>
                      <a:pt x="29154" y="8350"/>
                    </a:lnTo>
                    <a:lnTo>
                      <a:pt x="28880" y="7529"/>
                    </a:lnTo>
                    <a:lnTo>
                      <a:pt x="28469" y="6981"/>
                    </a:lnTo>
                    <a:lnTo>
                      <a:pt x="27922" y="6434"/>
                    </a:lnTo>
                    <a:lnTo>
                      <a:pt x="27237" y="6160"/>
                    </a:lnTo>
                    <a:lnTo>
                      <a:pt x="26416" y="5886"/>
                    </a:lnTo>
                    <a:lnTo>
                      <a:pt x="25458" y="5886"/>
                    </a:lnTo>
                    <a:lnTo>
                      <a:pt x="24363" y="6023"/>
                    </a:lnTo>
                    <a:lnTo>
                      <a:pt x="23405" y="6160"/>
                    </a:lnTo>
                    <a:lnTo>
                      <a:pt x="22310" y="6571"/>
                    </a:lnTo>
                    <a:lnTo>
                      <a:pt x="21215" y="7118"/>
                    </a:lnTo>
                    <a:lnTo>
                      <a:pt x="20120" y="7802"/>
                    </a:lnTo>
                    <a:lnTo>
                      <a:pt x="20531" y="6844"/>
                    </a:lnTo>
                    <a:lnTo>
                      <a:pt x="20941" y="5886"/>
                    </a:lnTo>
                    <a:lnTo>
                      <a:pt x="21215" y="4654"/>
                    </a:lnTo>
                    <a:lnTo>
                      <a:pt x="21352" y="3422"/>
                    </a:lnTo>
                    <a:lnTo>
                      <a:pt x="21352" y="2738"/>
                    </a:lnTo>
                    <a:lnTo>
                      <a:pt x="21215" y="2191"/>
                    </a:lnTo>
                    <a:lnTo>
                      <a:pt x="20941" y="1643"/>
                    </a:lnTo>
                    <a:lnTo>
                      <a:pt x="20668" y="1096"/>
                    </a:lnTo>
                    <a:lnTo>
                      <a:pt x="20120" y="548"/>
                    </a:lnTo>
                    <a:lnTo>
                      <a:pt x="19573" y="138"/>
                    </a:lnTo>
                    <a:lnTo>
                      <a:pt x="19162" y="138"/>
                    </a:lnTo>
                    <a:lnTo>
                      <a:pt x="18751" y="1"/>
                    </a:lnTo>
                    <a:close/>
                  </a:path>
                </a:pathLst>
              </a:custGeom>
              <a:solidFill>
                <a:srgbClr val="E6AA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54"/>
              <p:cNvSpPr/>
              <p:nvPr/>
            </p:nvSpPr>
            <p:spPr>
              <a:xfrm>
                <a:off x="4744026" y="2993577"/>
                <a:ext cx="341577" cy="364976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21353" extrusionOk="0">
                    <a:moveTo>
                      <a:pt x="10265" y="0"/>
                    </a:moveTo>
                    <a:lnTo>
                      <a:pt x="9992" y="4654"/>
                    </a:lnTo>
                    <a:lnTo>
                      <a:pt x="9855" y="6844"/>
                    </a:lnTo>
                    <a:lnTo>
                      <a:pt x="9855" y="8076"/>
                    </a:lnTo>
                    <a:lnTo>
                      <a:pt x="9855" y="8760"/>
                    </a:lnTo>
                    <a:lnTo>
                      <a:pt x="9581" y="9171"/>
                    </a:lnTo>
                    <a:lnTo>
                      <a:pt x="6980" y="12182"/>
                    </a:lnTo>
                    <a:lnTo>
                      <a:pt x="4380" y="15330"/>
                    </a:lnTo>
                    <a:lnTo>
                      <a:pt x="4380" y="15056"/>
                    </a:lnTo>
                    <a:lnTo>
                      <a:pt x="4243" y="14372"/>
                    </a:lnTo>
                    <a:lnTo>
                      <a:pt x="4106" y="12866"/>
                    </a:lnTo>
                    <a:lnTo>
                      <a:pt x="3832" y="11361"/>
                    </a:lnTo>
                    <a:lnTo>
                      <a:pt x="3559" y="9718"/>
                    </a:lnTo>
                    <a:lnTo>
                      <a:pt x="3696" y="11361"/>
                    </a:lnTo>
                    <a:lnTo>
                      <a:pt x="3832" y="12866"/>
                    </a:lnTo>
                    <a:lnTo>
                      <a:pt x="3969" y="14372"/>
                    </a:lnTo>
                    <a:lnTo>
                      <a:pt x="4106" y="15056"/>
                    </a:lnTo>
                    <a:lnTo>
                      <a:pt x="4106" y="15330"/>
                    </a:lnTo>
                    <a:lnTo>
                      <a:pt x="4243" y="15604"/>
                    </a:lnTo>
                    <a:lnTo>
                      <a:pt x="3285" y="16699"/>
                    </a:lnTo>
                    <a:lnTo>
                      <a:pt x="0" y="21215"/>
                    </a:lnTo>
                    <a:lnTo>
                      <a:pt x="0" y="21352"/>
                    </a:lnTo>
                    <a:lnTo>
                      <a:pt x="137" y="21352"/>
                    </a:lnTo>
                    <a:lnTo>
                      <a:pt x="3285" y="17383"/>
                    </a:lnTo>
                    <a:lnTo>
                      <a:pt x="5749" y="17246"/>
                    </a:lnTo>
                    <a:lnTo>
                      <a:pt x="3422" y="17246"/>
                    </a:lnTo>
                    <a:lnTo>
                      <a:pt x="6296" y="13688"/>
                    </a:lnTo>
                    <a:lnTo>
                      <a:pt x="7391" y="12456"/>
                    </a:lnTo>
                    <a:lnTo>
                      <a:pt x="16151" y="12456"/>
                    </a:lnTo>
                    <a:lnTo>
                      <a:pt x="16288" y="12319"/>
                    </a:lnTo>
                    <a:lnTo>
                      <a:pt x="16151" y="12319"/>
                    </a:lnTo>
                    <a:lnTo>
                      <a:pt x="11634" y="12182"/>
                    </a:lnTo>
                    <a:lnTo>
                      <a:pt x="7665" y="12182"/>
                    </a:lnTo>
                    <a:lnTo>
                      <a:pt x="10128" y="9171"/>
                    </a:lnTo>
                    <a:lnTo>
                      <a:pt x="12592" y="6296"/>
                    </a:lnTo>
                    <a:lnTo>
                      <a:pt x="13003" y="5886"/>
                    </a:lnTo>
                    <a:lnTo>
                      <a:pt x="19846" y="5886"/>
                    </a:lnTo>
                    <a:lnTo>
                      <a:pt x="19983" y="5749"/>
                    </a:lnTo>
                    <a:lnTo>
                      <a:pt x="19846" y="5749"/>
                    </a:lnTo>
                    <a:lnTo>
                      <a:pt x="16561" y="5612"/>
                    </a:lnTo>
                    <a:lnTo>
                      <a:pt x="13140" y="5612"/>
                    </a:lnTo>
                    <a:lnTo>
                      <a:pt x="14508" y="4107"/>
                    </a:lnTo>
                    <a:lnTo>
                      <a:pt x="15330" y="3148"/>
                    </a:lnTo>
                    <a:lnTo>
                      <a:pt x="16151" y="2190"/>
                    </a:lnTo>
                    <a:lnTo>
                      <a:pt x="16151" y="2053"/>
                    </a:lnTo>
                    <a:lnTo>
                      <a:pt x="15193" y="2875"/>
                    </a:lnTo>
                    <a:lnTo>
                      <a:pt x="14371" y="3696"/>
                    </a:lnTo>
                    <a:lnTo>
                      <a:pt x="12729" y="5475"/>
                    </a:lnTo>
                    <a:lnTo>
                      <a:pt x="10265" y="8350"/>
                    </a:lnTo>
                    <a:lnTo>
                      <a:pt x="10265" y="6844"/>
                    </a:lnTo>
                    <a:lnTo>
                      <a:pt x="10265" y="4654"/>
                    </a:lnTo>
                    <a:lnTo>
                      <a:pt x="10265" y="2327"/>
                    </a:lnTo>
                    <a:lnTo>
                      <a:pt x="10402" y="0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54"/>
              <p:cNvSpPr/>
              <p:nvPr/>
            </p:nvSpPr>
            <p:spPr>
              <a:xfrm>
                <a:off x="5052819" y="3159682"/>
                <a:ext cx="11725" cy="17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" extrusionOk="0">
                    <a:moveTo>
                      <a:pt x="685" y="0"/>
                    </a:moveTo>
                    <a:lnTo>
                      <a:pt x="138" y="0"/>
                    </a:lnTo>
                    <a:lnTo>
                      <a:pt x="138" y="0"/>
                    </a:lnTo>
                    <a:lnTo>
                      <a:pt x="1" y="0"/>
                    </a:lnTo>
                    <a:lnTo>
                      <a:pt x="138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54"/>
              <p:cNvSpPr/>
              <p:nvPr/>
            </p:nvSpPr>
            <p:spPr>
              <a:xfrm>
                <a:off x="4970946" y="3157340"/>
                <a:ext cx="72541" cy="2359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38" extrusionOk="0">
                    <a:moveTo>
                      <a:pt x="1" y="0"/>
                    </a:moveTo>
                    <a:lnTo>
                      <a:pt x="1" y="137"/>
                    </a:lnTo>
                    <a:lnTo>
                      <a:pt x="4244" y="137"/>
                    </a:lnTo>
                    <a:lnTo>
                      <a:pt x="2054" y="0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54"/>
              <p:cNvSpPr/>
              <p:nvPr/>
            </p:nvSpPr>
            <p:spPr>
              <a:xfrm>
                <a:off x="4863332" y="3264955"/>
                <a:ext cx="74882" cy="9367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548" extrusionOk="0">
                    <a:moveTo>
                      <a:pt x="0" y="0"/>
                    </a:moveTo>
                    <a:lnTo>
                      <a:pt x="4380" y="411"/>
                    </a:lnTo>
                    <a:lnTo>
                      <a:pt x="2190" y="137"/>
                    </a:lnTo>
                    <a:lnTo>
                      <a:pt x="0" y="0"/>
                    </a:lnTo>
                    <a:close/>
                    <a:moveTo>
                      <a:pt x="0" y="137"/>
                    </a:moveTo>
                    <a:lnTo>
                      <a:pt x="2190" y="274"/>
                    </a:lnTo>
                    <a:lnTo>
                      <a:pt x="4380" y="548"/>
                    </a:lnTo>
                    <a:lnTo>
                      <a:pt x="4380" y="411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54"/>
              <p:cNvSpPr/>
              <p:nvPr/>
            </p:nvSpPr>
            <p:spPr>
              <a:xfrm>
                <a:off x="4863332" y="3264955"/>
                <a:ext cx="74882" cy="7042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412" fill="none" extrusionOk="0">
                    <a:moveTo>
                      <a:pt x="4380" y="411"/>
                    </a:moveTo>
                    <a:lnTo>
                      <a:pt x="4380" y="411"/>
                    </a:lnTo>
                    <a:lnTo>
                      <a:pt x="2190" y="13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54"/>
              <p:cNvSpPr/>
              <p:nvPr/>
            </p:nvSpPr>
            <p:spPr>
              <a:xfrm>
                <a:off x="4863332" y="3267296"/>
                <a:ext cx="74882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41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190" y="137"/>
                    </a:lnTo>
                    <a:lnTo>
                      <a:pt x="4380" y="411"/>
                    </a:lnTo>
                    <a:lnTo>
                      <a:pt x="4380" y="411"/>
                    </a:lnTo>
                    <a:lnTo>
                      <a:pt x="4380" y="411"/>
                    </a:lnTo>
                    <a:lnTo>
                      <a:pt x="4380" y="27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54"/>
              <p:cNvSpPr/>
              <p:nvPr/>
            </p:nvSpPr>
            <p:spPr>
              <a:xfrm>
                <a:off x="4825899" y="3115224"/>
                <a:ext cx="9367" cy="5616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286" extrusionOk="0">
                    <a:moveTo>
                      <a:pt x="1" y="1"/>
                    </a:moveTo>
                    <a:lnTo>
                      <a:pt x="137" y="1643"/>
                    </a:lnTo>
                    <a:lnTo>
                      <a:pt x="274" y="2464"/>
                    </a:lnTo>
                    <a:lnTo>
                      <a:pt x="411" y="3286"/>
                    </a:lnTo>
                    <a:lnTo>
                      <a:pt x="548" y="3286"/>
                    </a:lnTo>
                    <a:lnTo>
                      <a:pt x="548" y="2875"/>
                    </a:lnTo>
                    <a:lnTo>
                      <a:pt x="548" y="2464"/>
                    </a:lnTo>
                    <a:lnTo>
                      <a:pt x="411" y="1643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54"/>
              <p:cNvSpPr/>
              <p:nvPr/>
            </p:nvSpPr>
            <p:spPr>
              <a:xfrm>
                <a:off x="5200208" y="2834497"/>
                <a:ext cx="133373" cy="912398"/>
              </a:xfrm>
              <a:custGeom>
                <a:avLst/>
                <a:gdLst/>
                <a:ahLst/>
                <a:cxnLst/>
                <a:rect l="l" t="t" r="r" b="b"/>
                <a:pathLst>
                  <a:path w="7803" h="53380" extrusionOk="0">
                    <a:moveTo>
                      <a:pt x="4381" y="0"/>
                    </a:moveTo>
                    <a:lnTo>
                      <a:pt x="3970" y="137"/>
                    </a:lnTo>
                    <a:lnTo>
                      <a:pt x="3423" y="411"/>
                    </a:lnTo>
                    <a:lnTo>
                      <a:pt x="3149" y="685"/>
                    </a:lnTo>
                    <a:lnTo>
                      <a:pt x="2738" y="1095"/>
                    </a:lnTo>
                    <a:lnTo>
                      <a:pt x="2328" y="1916"/>
                    </a:lnTo>
                    <a:lnTo>
                      <a:pt x="2054" y="2874"/>
                    </a:lnTo>
                    <a:lnTo>
                      <a:pt x="1370" y="5749"/>
                    </a:lnTo>
                    <a:lnTo>
                      <a:pt x="1096" y="8760"/>
                    </a:lnTo>
                    <a:lnTo>
                      <a:pt x="822" y="14645"/>
                    </a:lnTo>
                    <a:lnTo>
                      <a:pt x="275" y="26964"/>
                    </a:lnTo>
                    <a:lnTo>
                      <a:pt x="1" y="33123"/>
                    </a:lnTo>
                    <a:lnTo>
                      <a:pt x="1" y="39282"/>
                    </a:lnTo>
                    <a:lnTo>
                      <a:pt x="1" y="46263"/>
                    </a:lnTo>
                    <a:lnTo>
                      <a:pt x="1" y="49684"/>
                    </a:lnTo>
                    <a:lnTo>
                      <a:pt x="138" y="53243"/>
                    </a:lnTo>
                    <a:lnTo>
                      <a:pt x="275" y="53380"/>
                    </a:lnTo>
                    <a:lnTo>
                      <a:pt x="411" y="53380"/>
                    </a:lnTo>
                    <a:lnTo>
                      <a:pt x="548" y="53243"/>
                    </a:lnTo>
                    <a:lnTo>
                      <a:pt x="411" y="47221"/>
                    </a:lnTo>
                    <a:lnTo>
                      <a:pt x="411" y="41335"/>
                    </a:lnTo>
                    <a:lnTo>
                      <a:pt x="822" y="29564"/>
                    </a:lnTo>
                    <a:lnTo>
                      <a:pt x="1233" y="17793"/>
                    </a:lnTo>
                    <a:lnTo>
                      <a:pt x="1506" y="11908"/>
                    </a:lnTo>
                    <a:lnTo>
                      <a:pt x="1643" y="9034"/>
                    </a:lnTo>
                    <a:lnTo>
                      <a:pt x="1917" y="6296"/>
                    </a:lnTo>
                    <a:lnTo>
                      <a:pt x="2054" y="4654"/>
                    </a:lnTo>
                    <a:lnTo>
                      <a:pt x="2465" y="3148"/>
                    </a:lnTo>
                    <a:lnTo>
                      <a:pt x="2738" y="1916"/>
                    </a:lnTo>
                    <a:lnTo>
                      <a:pt x="3286" y="958"/>
                    </a:lnTo>
                    <a:lnTo>
                      <a:pt x="3833" y="548"/>
                    </a:lnTo>
                    <a:lnTo>
                      <a:pt x="4518" y="411"/>
                    </a:lnTo>
                    <a:lnTo>
                      <a:pt x="5202" y="411"/>
                    </a:lnTo>
                    <a:lnTo>
                      <a:pt x="5886" y="821"/>
                    </a:lnTo>
                    <a:lnTo>
                      <a:pt x="6434" y="1232"/>
                    </a:lnTo>
                    <a:lnTo>
                      <a:pt x="6981" y="1779"/>
                    </a:lnTo>
                    <a:lnTo>
                      <a:pt x="7392" y="2464"/>
                    </a:lnTo>
                    <a:lnTo>
                      <a:pt x="7666" y="3011"/>
                    </a:lnTo>
                    <a:lnTo>
                      <a:pt x="7803" y="3011"/>
                    </a:lnTo>
                    <a:lnTo>
                      <a:pt x="7255" y="1916"/>
                    </a:lnTo>
                    <a:lnTo>
                      <a:pt x="6571" y="958"/>
                    </a:lnTo>
                    <a:lnTo>
                      <a:pt x="6023" y="548"/>
                    </a:lnTo>
                    <a:lnTo>
                      <a:pt x="5613" y="274"/>
                    </a:lnTo>
                    <a:lnTo>
                      <a:pt x="5065" y="137"/>
                    </a:lnTo>
                    <a:lnTo>
                      <a:pt x="4381" y="0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54"/>
              <p:cNvSpPr/>
              <p:nvPr/>
            </p:nvSpPr>
            <p:spPr>
              <a:xfrm>
                <a:off x="5261040" y="2818122"/>
                <a:ext cx="189522" cy="245653"/>
              </a:xfrm>
              <a:custGeom>
                <a:avLst/>
                <a:gdLst/>
                <a:ahLst/>
                <a:cxnLst/>
                <a:rect l="l" t="t" r="r" b="b"/>
                <a:pathLst>
                  <a:path w="11088" h="14372" extrusionOk="0">
                    <a:moveTo>
                      <a:pt x="4107" y="0"/>
                    </a:moveTo>
                    <a:lnTo>
                      <a:pt x="3833" y="137"/>
                    </a:lnTo>
                    <a:lnTo>
                      <a:pt x="3696" y="274"/>
                    </a:lnTo>
                    <a:lnTo>
                      <a:pt x="3559" y="411"/>
                    </a:lnTo>
                    <a:lnTo>
                      <a:pt x="3422" y="1095"/>
                    </a:lnTo>
                    <a:lnTo>
                      <a:pt x="3422" y="1916"/>
                    </a:lnTo>
                    <a:lnTo>
                      <a:pt x="3559" y="2601"/>
                    </a:lnTo>
                    <a:lnTo>
                      <a:pt x="3696" y="3285"/>
                    </a:lnTo>
                    <a:lnTo>
                      <a:pt x="3012" y="2874"/>
                    </a:lnTo>
                    <a:lnTo>
                      <a:pt x="2190" y="2464"/>
                    </a:lnTo>
                    <a:lnTo>
                      <a:pt x="1369" y="2190"/>
                    </a:lnTo>
                    <a:lnTo>
                      <a:pt x="685" y="2190"/>
                    </a:lnTo>
                    <a:lnTo>
                      <a:pt x="411" y="2327"/>
                    </a:lnTo>
                    <a:lnTo>
                      <a:pt x="137" y="2601"/>
                    </a:lnTo>
                    <a:lnTo>
                      <a:pt x="1" y="3011"/>
                    </a:lnTo>
                    <a:lnTo>
                      <a:pt x="1" y="3559"/>
                    </a:lnTo>
                    <a:lnTo>
                      <a:pt x="137" y="4243"/>
                    </a:lnTo>
                    <a:lnTo>
                      <a:pt x="411" y="5201"/>
                    </a:lnTo>
                    <a:lnTo>
                      <a:pt x="685" y="5886"/>
                    </a:lnTo>
                    <a:lnTo>
                      <a:pt x="1095" y="6570"/>
                    </a:lnTo>
                    <a:lnTo>
                      <a:pt x="1780" y="7391"/>
                    </a:lnTo>
                    <a:lnTo>
                      <a:pt x="2464" y="8212"/>
                    </a:lnTo>
                    <a:lnTo>
                      <a:pt x="4244" y="9718"/>
                    </a:lnTo>
                    <a:lnTo>
                      <a:pt x="6160" y="11087"/>
                    </a:lnTo>
                    <a:lnTo>
                      <a:pt x="9581" y="13413"/>
                    </a:lnTo>
                    <a:lnTo>
                      <a:pt x="11087" y="14372"/>
                    </a:lnTo>
                    <a:lnTo>
                      <a:pt x="10950" y="12866"/>
                    </a:lnTo>
                    <a:lnTo>
                      <a:pt x="10676" y="11224"/>
                    </a:lnTo>
                    <a:lnTo>
                      <a:pt x="10266" y="9170"/>
                    </a:lnTo>
                    <a:lnTo>
                      <a:pt x="9581" y="6980"/>
                    </a:lnTo>
                    <a:lnTo>
                      <a:pt x="9171" y="5749"/>
                    </a:lnTo>
                    <a:lnTo>
                      <a:pt x="8623" y="4654"/>
                    </a:lnTo>
                    <a:lnTo>
                      <a:pt x="7939" y="3559"/>
                    </a:lnTo>
                    <a:lnTo>
                      <a:pt x="7255" y="2601"/>
                    </a:lnTo>
                    <a:lnTo>
                      <a:pt x="6433" y="1643"/>
                    </a:lnTo>
                    <a:lnTo>
                      <a:pt x="5475" y="821"/>
                    </a:lnTo>
                    <a:lnTo>
                      <a:pt x="4928" y="411"/>
                    </a:lnTo>
                    <a:lnTo>
                      <a:pt x="4517" y="137"/>
                    </a:lnTo>
                    <a:lnTo>
                      <a:pt x="4107" y="0"/>
                    </a:lnTo>
                    <a:close/>
                  </a:path>
                </a:pathLst>
              </a:custGeom>
              <a:solidFill>
                <a:srgbClr val="E6AA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54"/>
              <p:cNvSpPr/>
              <p:nvPr/>
            </p:nvSpPr>
            <p:spPr>
              <a:xfrm>
                <a:off x="5300814" y="2883621"/>
                <a:ext cx="140381" cy="15675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9171" extrusionOk="0">
                    <a:moveTo>
                      <a:pt x="1780" y="0"/>
                    </a:moveTo>
                    <a:lnTo>
                      <a:pt x="3422" y="2327"/>
                    </a:lnTo>
                    <a:lnTo>
                      <a:pt x="1780" y="2054"/>
                    </a:lnTo>
                    <a:lnTo>
                      <a:pt x="137" y="1780"/>
                    </a:lnTo>
                    <a:lnTo>
                      <a:pt x="0" y="1780"/>
                    </a:lnTo>
                    <a:lnTo>
                      <a:pt x="137" y="1917"/>
                    </a:lnTo>
                    <a:lnTo>
                      <a:pt x="1917" y="2190"/>
                    </a:lnTo>
                    <a:lnTo>
                      <a:pt x="3696" y="2601"/>
                    </a:lnTo>
                    <a:lnTo>
                      <a:pt x="5065" y="4517"/>
                    </a:lnTo>
                    <a:lnTo>
                      <a:pt x="5612" y="5338"/>
                    </a:lnTo>
                    <a:lnTo>
                      <a:pt x="5201" y="5338"/>
                    </a:lnTo>
                    <a:lnTo>
                      <a:pt x="4380" y="5202"/>
                    </a:lnTo>
                    <a:lnTo>
                      <a:pt x="2738" y="5065"/>
                    </a:lnTo>
                    <a:lnTo>
                      <a:pt x="2738" y="5202"/>
                    </a:lnTo>
                    <a:lnTo>
                      <a:pt x="4380" y="5338"/>
                    </a:lnTo>
                    <a:lnTo>
                      <a:pt x="5201" y="5475"/>
                    </a:lnTo>
                    <a:lnTo>
                      <a:pt x="5749" y="5475"/>
                    </a:lnTo>
                    <a:lnTo>
                      <a:pt x="6570" y="6844"/>
                    </a:lnTo>
                    <a:lnTo>
                      <a:pt x="7391" y="8076"/>
                    </a:lnTo>
                    <a:lnTo>
                      <a:pt x="8213" y="9171"/>
                    </a:lnTo>
                    <a:lnTo>
                      <a:pt x="7528" y="7939"/>
                    </a:lnTo>
                    <a:lnTo>
                      <a:pt x="6707" y="6707"/>
                    </a:lnTo>
                    <a:lnTo>
                      <a:pt x="6433" y="6297"/>
                    </a:lnTo>
                    <a:lnTo>
                      <a:pt x="6433" y="5886"/>
                    </a:lnTo>
                    <a:lnTo>
                      <a:pt x="6433" y="5202"/>
                    </a:lnTo>
                    <a:lnTo>
                      <a:pt x="6433" y="3833"/>
                    </a:lnTo>
                    <a:lnTo>
                      <a:pt x="6296" y="5202"/>
                    </a:lnTo>
                    <a:lnTo>
                      <a:pt x="6296" y="5749"/>
                    </a:lnTo>
                    <a:lnTo>
                      <a:pt x="6296" y="6023"/>
                    </a:lnTo>
                    <a:lnTo>
                      <a:pt x="5201" y="4380"/>
                    </a:lnTo>
                    <a:lnTo>
                      <a:pt x="4791" y="3833"/>
                    </a:lnTo>
                    <a:lnTo>
                      <a:pt x="4791" y="2190"/>
                    </a:lnTo>
                    <a:lnTo>
                      <a:pt x="4928" y="411"/>
                    </a:lnTo>
                    <a:lnTo>
                      <a:pt x="4791" y="411"/>
                    </a:lnTo>
                    <a:lnTo>
                      <a:pt x="4654" y="2327"/>
                    </a:lnTo>
                    <a:lnTo>
                      <a:pt x="4654" y="3559"/>
                    </a:lnTo>
                    <a:lnTo>
                      <a:pt x="1780" y="0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54"/>
              <p:cNvSpPr/>
              <p:nvPr/>
            </p:nvSpPr>
            <p:spPr>
              <a:xfrm>
                <a:off x="5373338" y="2867246"/>
                <a:ext cx="2359" cy="421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465" extrusionOk="0">
                    <a:moveTo>
                      <a:pt x="0" y="0"/>
                    </a:moveTo>
                    <a:lnTo>
                      <a:pt x="0" y="1232"/>
                    </a:lnTo>
                    <a:lnTo>
                      <a:pt x="0" y="1917"/>
                    </a:lnTo>
                    <a:lnTo>
                      <a:pt x="0" y="2190"/>
                    </a:lnTo>
                    <a:lnTo>
                      <a:pt x="0" y="2464"/>
                    </a:lnTo>
                    <a:lnTo>
                      <a:pt x="137" y="2464"/>
                    </a:lnTo>
                    <a:lnTo>
                      <a:pt x="137" y="2190"/>
                    </a:lnTo>
                    <a:lnTo>
                      <a:pt x="137" y="1917"/>
                    </a:lnTo>
                    <a:lnTo>
                      <a:pt x="137" y="123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54"/>
              <p:cNvSpPr/>
              <p:nvPr/>
            </p:nvSpPr>
            <p:spPr>
              <a:xfrm>
                <a:off x="5314847" y="2930403"/>
                <a:ext cx="39791" cy="7042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412" extrusionOk="0">
                    <a:moveTo>
                      <a:pt x="137" y="1"/>
                    </a:moveTo>
                    <a:lnTo>
                      <a:pt x="1" y="138"/>
                    </a:lnTo>
                    <a:lnTo>
                      <a:pt x="137" y="138"/>
                    </a:lnTo>
                    <a:lnTo>
                      <a:pt x="2327" y="411"/>
                    </a:lnTo>
                    <a:lnTo>
                      <a:pt x="2327" y="275"/>
                    </a:lnTo>
                    <a:lnTo>
                      <a:pt x="1232" y="138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54"/>
              <p:cNvSpPr/>
              <p:nvPr/>
            </p:nvSpPr>
            <p:spPr>
              <a:xfrm>
                <a:off x="5406087" y="2935086"/>
                <a:ext cx="17" cy="25758"/>
              </a:xfrm>
              <a:custGeom>
                <a:avLst/>
                <a:gdLst/>
                <a:ahLst/>
                <a:cxnLst/>
                <a:rect l="l" t="t" r="r" b="b"/>
                <a:pathLst>
                  <a:path w="1" h="1507" extrusionOk="0">
                    <a:moveTo>
                      <a:pt x="1" y="1"/>
                    </a:moveTo>
                    <a:lnTo>
                      <a:pt x="1" y="274"/>
                    </a:lnTo>
                    <a:lnTo>
                      <a:pt x="1" y="411"/>
                    </a:lnTo>
                    <a:lnTo>
                      <a:pt x="1" y="411"/>
                    </a:lnTo>
                    <a:lnTo>
                      <a:pt x="1" y="822"/>
                    </a:lnTo>
                    <a:lnTo>
                      <a:pt x="1" y="1096"/>
                    </a:lnTo>
                    <a:lnTo>
                      <a:pt x="1" y="1096"/>
                    </a:lnTo>
                    <a:lnTo>
                      <a:pt x="1" y="1506"/>
                    </a:lnTo>
                    <a:close/>
                    <a:moveTo>
                      <a:pt x="1" y="1506"/>
                    </a:moveTo>
                    <a:lnTo>
                      <a:pt x="1" y="1232"/>
                    </a:lnTo>
                    <a:lnTo>
                      <a:pt x="1" y="1232"/>
                    </a:lnTo>
                    <a:lnTo>
                      <a:pt x="1" y="1096"/>
                    </a:lnTo>
                    <a:lnTo>
                      <a:pt x="1" y="822"/>
                    </a:lnTo>
                    <a:lnTo>
                      <a:pt x="1" y="822"/>
                    </a:lnTo>
                    <a:lnTo>
                      <a:pt x="1" y="411"/>
                    </a:lnTo>
                    <a:lnTo>
                      <a:pt x="1" y="274"/>
                    </a:lnTo>
                    <a:lnTo>
                      <a:pt x="1" y="274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506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54"/>
              <p:cNvSpPr/>
              <p:nvPr/>
            </p:nvSpPr>
            <p:spPr>
              <a:xfrm>
                <a:off x="5406087" y="2935086"/>
                <a:ext cx="17" cy="25758"/>
              </a:xfrm>
              <a:custGeom>
                <a:avLst/>
                <a:gdLst/>
                <a:ahLst/>
                <a:cxnLst/>
                <a:rect l="l" t="t" r="r" b="b"/>
                <a:pathLst>
                  <a:path w="1" h="1507" fill="none" extrusionOk="0">
                    <a:moveTo>
                      <a:pt x="1" y="1"/>
                    </a:moveTo>
                    <a:lnTo>
                      <a:pt x="1" y="274"/>
                    </a:lnTo>
                    <a:lnTo>
                      <a:pt x="1" y="411"/>
                    </a:lnTo>
                    <a:lnTo>
                      <a:pt x="1" y="411"/>
                    </a:lnTo>
                    <a:lnTo>
                      <a:pt x="1" y="822"/>
                    </a:lnTo>
                    <a:lnTo>
                      <a:pt x="1" y="1096"/>
                    </a:lnTo>
                    <a:lnTo>
                      <a:pt x="1" y="1096"/>
                    </a:lnTo>
                    <a:lnTo>
                      <a:pt x="1" y="150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54"/>
              <p:cNvSpPr/>
              <p:nvPr/>
            </p:nvSpPr>
            <p:spPr>
              <a:xfrm>
                <a:off x="5406087" y="2935086"/>
                <a:ext cx="17" cy="25758"/>
              </a:xfrm>
              <a:custGeom>
                <a:avLst/>
                <a:gdLst/>
                <a:ahLst/>
                <a:cxnLst/>
                <a:rect l="l" t="t" r="r" b="b"/>
                <a:pathLst>
                  <a:path w="1" h="1507" fill="none" extrusionOk="0">
                    <a:moveTo>
                      <a:pt x="1" y="1506"/>
                    </a:moveTo>
                    <a:lnTo>
                      <a:pt x="1" y="1232"/>
                    </a:lnTo>
                    <a:lnTo>
                      <a:pt x="1" y="1232"/>
                    </a:lnTo>
                    <a:lnTo>
                      <a:pt x="1" y="1096"/>
                    </a:lnTo>
                    <a:lnTo>
                      <a:pt x="1" y="822"/>
                    </a:lnTo>
                    <a:lnTo>
                      <a:pt x="1" y="822"/>
                    </a:lnTo>
                    <a:lnTo>
                      <a:pt x="1" y="411"/>
                    </a:lnTo>
                    <a:lnTo>
                      <a:pt x="1" y="274"/>
                    </a:lnTo>
                    <a:lnTo>
                      <a:pt x="1" y="274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50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54"/>
              <p:cNvSpPr/>
              <p:nvPr/>
            </p:nvSpPr>
            <p:spPr>
              <a:xfrm>
                <a:off x="5057503" y="3290696"/>
                <a:ext cx="278420" cy="495973"/>
              </a:xfrm>
              <a:custGeom>
                <a:avLst/>
                <a:gdLst/>
                <a:ahLst/>
                <a:cxnLst/>
                <a:rect l="l" t="t" r="r" b="b"/>
                <a:pathLst>
                  <a:path w="16289" h="29017" extrusionOk="0">
                    <a:moveTo>
                      <a:pt x="9034" y="0"/>
                    </a:moveTo>
                    <a:lnTo>
                      <a:pt x="8350" y="137"/>
                    </a:lnTo>
                    <a:lnTo>
                      <a:pt x="7666" y="548"/>
                    </a:lnTo>
                    <a:lnTo>
                      <a:pt x="6981" y="958"/>
                    </a:lnTo>
                    <a:lnTo>
                      <a:pt x="6434" y="1506"/>
                    </a:lnTo>
                    <a:lnTo>
                      <a:pt x="6023" y="2053"/>
                    </a:lnTo>
                    <a:lnTo>
                      <a:pt x="5202" y="3422"/>
                    </a:lnTo>
                    <a:lnTo>
                      <a:pt x="4654" y="4927"/>
                    </a:lnTo>
                    <a:lnTo>
                      <a:pt x="4107" y="6433"/>
                    </a:lnTo>
                    <a:lnTo>
                      <a:pt x="3012" y="10676"/>
                    </a:lnTo>
                    <a:lnTo>
                      <a:pt x="2054" y="14919"/>
                    </a:lnTo>
                    <a:lnTo>
                      <a:pt x="1233" y="19162"/>
                    </a:lnTo>
                    <a:lnTo>
                      <a:pt x="822" y="21489"/>
                    </a:lnTo>
                    <a:lnTo>
                      <a:pt x="411" y="23816"/>
                    </a:lnTo>
                    <a:lnTo>
                      <a:pt x="138" y="26279"/>
                    </a:lnTo>
                    <a:lnTo>
                      <a:pt x="1" y="28743"/>
                    </a:lnTo>
                    <a:lnTo>
                      <a:pt x="138" y="28880"/>
                    </a:lnTo>
                    <a:lnTo>
                      <a:pt x="274" y="29017"/>
                    </a:lnTo>
                    <a:lnTo>
                      <a:pt x="411" y="28880"/>
                    </a:lnTo>
                    <a:lnTo>
                      <a:pt x="548" y="28743"/>
                    </a:lnTo>
                    <a:lnTo>
                      <a:pt x="822" y="26827"/>
                    </a:lnTo>
                    <a:lnTo>
                      <a:pt x="1096" y="24774"/>
                    </a:lnTo>
                    <a:lnTo>
                      <a:pt x="1780" y="20668"/>
                    </a:lnTo>
                    <a:lnTo>
                      <a:pt x="2464" y="16698"/>
                    </a:lnTo>
                    <a:lnTo>
                      <a:pt x="3286" y="12592"/>
                    </a:lnTo>
                    <a:lnTo>
                      <a:pt x="4244" y="8897"/>
                    </a:lnTo>
                    <a:lnTo>
                      <a:pt x="5202" y="5201"/>
                    </a:lnTo>
                    <a:lnTo>
                      <a:pt x="5749" y="3832"/>
                    </a:lnTo>
                    <a:lnTo>
                      <a:pt x="6434" y="2464"/>
                    </a:lnTo>
                    <a:lnTo>
                      <a:pt x="6844" y="1916"/>
                    </a:lnTo>
                    <a:lnTo>
                      <a:pt x="7392" y="1369"/>
                    </a:lnTo>
                    <a:lnTo>
                      <a:pt x="7939" y="958"/>
                    </a:lnTo>
                    <a:lnTo>
                      <a:pt x="8624" y="684"/>
                    </a:lnTo>
                    <a:lnTo>
                      <a:pt x="9719" y="548"/>
                    </a:lnTo>
                    <a:lnTo>
                      <a:pt x="10814" y="548"/>
                    </a:lnTo>
                    <a:lnTo>
                      <a:pt x="11772" y="821"/>
                    </a:lnTo>
                    <a:lnTo>
                      <a:pt x="12730" y="1232"/>
                    </a:lnTo>
                    <a:lnTo>
                      <a:pt x="13688" y="1779"/>
                    </a:lnTo>
                    <a:lnTo>
                      <a:pt x="14646" y="2464"/>
                    </a:lnTo>
                    <a:lnTo>
                      <a:pt x="16288" y="3832"/>
                    </a:lnTo>
                    <a:lnTo>
                      <a:pt x="16288" y="3696"/>
                    </a:lnTo>
                    <a:lnTo>
                      <a:pt x="14920" y="2464"/>
                    </a:lnTo>
                    <a:lnTo>
                      <a:pt x="13414" y="1232"/>
                    </a:lnTo>
                    <a:lnTo>
                      <a:pt x="12593" y="821"/>
                    </a:lnTo>
                    <a:lnTo>
                      <a:pt x="11772" y="411"/>
                    </a:lnTo>
                    <a:lnTo>
                      <a:pt x="10814" y="0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54"/>
              <p:cNvSpPr/>
              <p:nvPr/>
            </p:nvSpPr>
            <p:spPr>
              <a:xfrm>
                <a:off x="5183833" y="3220497"/>
                <a:ext cx="348602" cy="48429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28334" extrusionOk="0">
                    <a:moveTo>
                      <a:pt x="8487" y="1"/>
                    </a:moveTo>
                    <a:lnTo>
                      <a:pt x="7666" y="138"/>
                    </a:lnTo>
                    <a:lnTo>
                      <a:pt x="7255" y="275"/>
                    </a:lnTo>
                    <a:lnTo>
                      <a:pt x="6844" y="685"/>
                    </a:lnTo>
                    <a:lnTo>
                      <a:pt x="6707" y="1096"/>
                    </a:lnTo>
                    <a:lnTo>
                      <a:pt x="6434" y="1507"/>
                    </a:lnTo>
                    <a:lnTo>
                      <a:pt x="6297" y="2465"/>
                    </a:lnTo>
                    <a:lnTo>
                      <a:pt x="6297" y="3560"/>
                    </a:lnTo>
                    <a:lnTo>
                      <a:pt x="6434" y="4655"/>
                    </a:lnTo>
                    <a:lnTo>
                      <a:pt x="6707" y="5476"/>
                    </a:lnTo>
                    <a:lnTo>
                      <a:pt x="6844" y="6434"/>
                    </a:lnTo>
                    <a:lnTo>
                      <a:pt x="6844" y="6434"/>
                    </a:lnTo>
                    <a:lnTo>
                      <a:pt x="6434" y="6023"/>
                    </a:lnTo>
                    <a:lnTo>
                      <a:pt x="5749" y="5750"/>
                    </a:lnTo>
                    <a:lnTo>
                      <a:pt x="5065" y="5339"/>
                    </a:lnTo>
                    <a:lnTo>
                      <a:pt x="4107" y="5202"/>
                    </a:lnTo>
                    <a:lnTo>
                      <a:pt x="3149" y="5065"/>
                    </a:lnTo>
                    <a:lnTo>
                      <a:pt x="2191" y="5202"/>
                    </a:lnTo>
                    <a:lnTo>
                      <a:pt x="1643" y="5339"/>
                    </a:lnTo>
                    <a:lnTo>
                      <a:pt x="1233" y="5613"/>
                    </a:lnTo>
                    <a:lnTo>
                      <a:pt x="822" y="6023"/>
                    </a:lnTo>
                    <a:lnTo>
                      <a:pt x="411" y="6571"/>
                    </a:lnTo>
                    <a:lnTo>
                      <a:pt x="138" y="7118"/>
                    </a:lnTo>
                    <a:lnTo>
                      <a:pt x="1" y="7666"/>
                    </a:lnTo>
                    <a:lnTo>
                      <a:pt x="1" y="8487"/>
                    </a:lnTo>
                    <a:lnTo>
                      <a:pt x="1" y="9308"/>
                    </a:lnTo>
                    <a:lnTo>
                      <a:pt x="138" y="10129"/>
                    </a:lnTo>
                    <a:lnTo>
                      <a:pt x="411" y="11088"/>
                    </a:lnTo>
                    <a:lnTo>
                      <a:pt x="822" y="11909"/>
                    </a:lnTo>
                    <a:lnTo>
                      <a:pt x="1233" y="13004"/>
                    </a:lnTo>
                    <a:lnTo>
                      <a:pt x="1780" y="13962"/>
                    </a:lnTo>
                    <a:lnTo>
                      <a:pt x="2464" y="14920"/>
                    </a:lnTo>
                    <a:lnTo>
                      <a:pt x="3149" y="16015"/>
                    </a:lnTo>
                    <a:lnTo>
                      <a:pt x="4107" y="16973"/>
                    </a:lnTo>
                    <a:lnTo>
                      <a:pt x="5065" y="17931"/>
                    </a:lnTo>
                    <a:lnTo>
                      <a:pt x="6023" y="18889"/>
                    </a:lnTo>
                    <a:lnTo>
                      <a:pt x="8350" y="20668"/>
                    </a:lnTo>
                    <a:lnTo>
                      <a:pt x="10814" y="22448"/>
                    </a:lnTo>
                    <a:lnTo>
                      <a:pt x="15330" y="25459"/>
                    </a:lnTo>
                    <a:lnTo>
                      <a:pt x="18752" y="27512"/>
                    </a:lnTo>
                    <a:lnTo>
                      <a:pt x="20121" y="28333"/>
                    </a:lnTo>
                    <a:lnTo>
                      <a:pt x="20395" y="25048"/>
                    </a:lnTo>
                    <a:lnTo>
                      <a:pt x="20395" y="21900"/>
                    </a:lnTo>
                    <a:lnTo>
                      <a:pt x="20121" y="18889"/>
                    </a:lnTo>
                    <a:lnTo>
                      <a:pt x="19573" y="16152"/>
                    </a:lnTo>
                    <a:lnTo>
                      <a:pt x="18889" y="13551"/>
                    </a:lnTo>
                    <a:lnTo>
                      <a:pt x="18205" y="11088"/>
                    </a:lnTo>
                    <a:lnTo>
                      <a:pt x="17247" y="8898"/>
                    </a:lnTo>
                    <a:lnTo>
                      <a:pt x="16152" y="6844"/>
                    </a:lnTo>
                    <a:lnTo>
                      <a:pt x="15057" y="5065"/>
                    </a:lnTo>
                    <a:lnTo>
                      <a:pt x="13962" y="3560"/>
                    </a:lnTo>
                    <a:lnTo>
                      <a:pt x="12730" y="2328"/>
                    </a:lnTo>
                    <a:lnTo>
                      <a:pt x="11635" y="1370"/>
                    </a:lnTo>
                    <a:lnTo>
                      <a:pt x="10540" y="548"/>
                    </a:lnTo>
                    <a:lnTo>
                      <a:pt x="9445" y="138"/>
                    </a:lnTo>
                    <a:lnTo>
                      <a:pt x="8487" y="1"/>
                    </a:lnTo>
                    <a:close/>
                  </a:path>
                </a:pathLst>
              </a:custGeom>
              <a:solidFill>
                <a:srgbClr val="E6AA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54"/>
              <p:cNvSpPr/>
              <p:nvPr/>
            </p:nvSpPr>
            <p:spPr>
              <a:xfrm>
                <a:off x="5275073" y="3314078"/>
                <a:ext cx="231620" cy="325202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19026" extrusionOk="0">
                    <a:moveTo>
                      <a:pt x="7118" y="1"/>
                    </a:moveTo>
                    <a:lnTo>
                      <a:pt x="6297" y="3423"/>
                    </a:lnTo>
                    <a:lnTo>
                      <a:pt x="6023" y="5065"/>
                    </a:lnTo>
                    <a:lnTo>
                      <a:pt x="5886" y="6023"/>
                    </a:lnTo>
                    <a:lnTo>
                      <a:pt x="5886" y="6160"/>
                    </a:lnTo>
                    <a:lnTo>
                      <a:pt x="5065" y="5065"/>
                    </a:lnTo>
                    <a:lnTo>
                      <a:pt x="2191" y="1369"/>
                    </a:lnTo>
                    <a:lnTo>
                      <a:pt x="2054" y="1506"/>
                    </a:lnTo>
                    <a:lnTo>
                      <a:pt x="4517" y="4791"/>
                    </a:lnTo>
                    <a:lnTo>
                      <a:pt x="6571" y="8076"/>
                    </a:lnTo>
                    <a:lnTo>
                      <a:pt x="7392" y="9445"/>
                    </a:lnTo>
                    <a:lnTo>
                      <a:pt x="7118" y="9308"/>
                    </a:lnTo>
                    <a:lnTo>
                      <a:pt x="6160" y="9308"/>
                    </a:lnTo>
                    <a:lnTo>
                      <a:pt x="4107" y="9034"/>
                    </a:lnTo>
                    <a:lnTo>
                      <a:pt x="1" y="8761"/>
                    </a:lnTo>
                    <a:lnTo>
                      <a:pt x="1" y="8897"/>
                    </a:lnTo>
                    <a:lnTo>
                      <a:pt x="4107" y="9445"/>
                    </a:lnTo>
                    <a:lnTo>
                      <a:pt x="6160" y="9719"/>
                    </a:lnTo>
                    <a:lnTo>
                      <a:pt x="7666" y="9856"/>
                    </a:lnTo>
                    <a:lnTo>
                      <a:pt x="9308" y="12456"/>
                    </a:lnTo>
                    <a:lnTo>
                      <a:pt x="4381" y="12456"/>
                    </a:lnTo>
                    <a:lnTo>
                      <a:pt x="4381" y="12593"/>
                    </a:lnTo>
                    <a:lnTo>
                      <a:pt x="6981" y="12593"/>
                    </a:lnTo>
                    <a:lnTo>
                      <a:pt x="8350" y="12730"/>
                    </a:lnTo>
                    <a:lnTo>
                      <a:pt x="9445" y="12730"/>
                    </a:lnTo>
                    <a:lnTo>
                      <a:pt x="10814" y="14920"/>
                    </a:lnTo>
                    <a:lnTo>
                      <a:pt x="12182" y="16973"/>
                    </a:lnTo>
                    <a:lnTo>
                      <a:pt x="12730" y="18068"/>
                    </a:lnTo>
                    <a:lnTo>
                      <a:pt x="13551" y="19026"/>
                    </a:lnTo>
                    <a:lnTo>
                      <a:pt x="13551" y="19026"/>
                    </a:lnTo>
                    <a:lnTo>
                      <a:pt x="12593" y="17247"/>
                    </a:lnTo>
                    <a:lnTo>
                      <a:pt x="11498" y="15330"/>
                    </a:lnTo>
                    <a:lnTo>
                      <a:pt x="9445" y="11772"/>
                    </a:lnTo>
                    <a:lnTo>
                      <a:pt x="9171" y="11224"/>
                    </a:lnTo>
                    <a:lnTo>
                      <a:pt x="9171" y="11087"/>
                    </a:lnTo>
                    <a:lnTo>
                      <a:pt x="9308" y="10540"/>
                    </a:lnTo>
                    <a:lnTo>
                      <a:pt x="9445" y="9308"/>
                    </a:lnTo>
                    <a:lnTo>
                      <a:pt x="9992" y="6981"/>
                    </a:lnTo>
                    <a:lnTo>
                      <a:pt x="9855" y="6981"/>
                    </a:lnTo>
                    <a:lnTo>
                      <a:pt x="9308" y="9308"/>
                    </a:lnTo>
                    <a:lnTo>
                      <a:pt x="8897" y="10403"/>
                    </a:lnTo>
                    <a:lnTo>
                      <a:pt x="8897" y="10814"/>
                    </a:lnTo>
                    <a:lnTo>
                      <a:pt x="7529" y="8624"/>
                    </a:lnTo>
                    <a:lnTo>
                      <a:pt x="6160" y="6571"/>
                    </a:lnTo>
                    <a:lnTo>
                      <a:pt x="6297" y="6023"/>
                    </a:lnTo>
                    <a:lnTo>
                      <a:pt x="6297" y="5202"/>
                    </a:lnTo>
                    <a:lnTo>
                      <a:pt x="6571" y="3423"/>
                    </a:lnTo>
                    <a:lnTo>
                      <a:pt x="6844" y="1643"/>
                    </a:lnTo>
                    <a:lnTo>
                      <a:pt x="7255" y="1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54"/>
              <p:cNvSpPr/>
              <p:nvPr/>
            </p:nvSpPr>
            <p:spPr>
              <a:xfrm>
                <a:off x="5427145" y="3388944"/>
                <a:ext cx="16392" cy="60849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560" extrusionOk="0">
                    <a:moveTo>
                      <a:pt x="822" y="1"/>
                    </a:moveTo>
                    <a:lnTo>
                      <a:pt x="411" y="1780"/>
                    </a:lnTo>
                    <a:lnTo>
                      <a:pt x="0" y="3559"/>
                    </a:lnTo>
                    <a:lnTo>
                      <a:pt x="0" y="3559"/>
                    </a:lnTo>
                    <a:lnTo>
                      <a:pt x="548" y="1780"/>
                    </a:lnTo>
                    <a:lnTo>
                      <a:pt x="958" y="1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54"/>
              <p:cNvSpPr/>
              <p:nvPr/>
            </p:nvSpPr>
            <p:spPr>
              <a:xfrm>
                <a:off x="5244666" y="3435743"/>
                <a:ext cx="95940" cy="16392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959" extrusionOk="0">
                    <a:moveTo>
                      <a:pt x="0" y="0"/>
                    </a:moveTo>
                    <a:lnTo>
                      <a:pt x="0" y="137"/>
                    </a:lnTo>
                    <a:lnTo>
                      <a:pt x="2738" y="548"/>
                    </a:lnTo>
                    <a:lnTo>
                      <a:pt x="4107" y="684"/>
                    </a:lnTo>
                    <a:lnTo>
                      <a:pt x="4791" y="821"/>
                    </a:lnTo>
                    <a:lnTo>
                      <a:pt x="5475" y="958"/>
                    </a:lnTo>
                    <a:lnTo>
                      <a:pt x="5612" y="821"/>
                    </a:lnTo>
                    <a:lnTo>
                      <a:pt x="5065" y="684"/>
                    </a:lnTo>
                    <a:lnTo>
                      <a:pt x="4380" y="548"/>
                    </a:lnTo>
                    <a:lnTo>
                      <a:pt x="2875" y="4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54"/>
              <p:cNvSpPr/>
              <p:nvPr/>
            </p:nvSpPr>
            <p:spPr>
              <a:xfrm>
                <a:off x="5389712" y="3583114"/>
                <a:ext cx="51483" cy="4700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275" extrusionOk="0">
                    <a:moveTo>
                      <a:pt x="137" y="1"/>
                    </a:moveTo>
                    <a:lnTo>
                      <a:pt x="0" y="138"/>
                    </a:lnTo>
                    <a:lnTo>
                      <a:pt x="548" y="138"/>
                    </a:lnTo>
                    <a:lnTo>
                      <a:pt x="137" y="1"/>
                    </a:lnTo>
                    <a:close/>
                    <a:moveTo>
                      <a:pt x="1643" y="138"/>
                    </a:moveTo>
                    <a:lnTo>
                      <a:pt x="3012" y="275"/>
                    </a:lnTo>
                    <a:lnTo>
                      <a:pt x="3012" y="138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54"/>
              <p:cNvSpPr/>
              <p:nvPr/>
            </p:nvSpPr>
            <p:spPr>
              <a:xfrm>
                <a:off x="5485636" y="3510591"/>
                <a:ext cx="11708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3013" extrusionOk="0">
                    <a:moveTo>
                      <a:pt x="548" y="1"/>
                    </a:moveTo>
                    <a:lnTo>
                      <a:pt x="274" y="1507"/>
                    </a:lnTo>
                    <a:lnTo>
                      <a:pt x="137" y="2328"/>
                    </a:lnTo>
                    <a:lnTo>
                      <a:pt x="0" y="2602"/>
                    </a:lnTo>
                    <a:lnTo>
                      <a:pt x="0" y="3012"/>
                    </a:lnTo>
                    <a:lnTo>
                      <a:pt x="274" y="2328"/>
                    </a:lnTo>
                    <a:lnTo>
                      <a:pt x="411" y="1507"/>
                    </a:lnTo>
                    <a:lnTo>
                      <a:pt x="684" y="1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54"/>
              <p:cNvSpPr/>
              <p:nvPr/>
            </p:nvSpPr>
            <p:spPr>
              <a:xfrm>
                <a:off x="4956913" y="3817077"/>
                <a:ext cx="453874" cy="502998"/>
              </a:xfrm>
              <a:custGeom>
                <a:avLst/>
                <a:gdLst/>
                <a:ahLst/>
                <a:cxnLst/>
                <a:rect l="l" t="t" r="r" b="b"/>
                <a:pathLst>
                  <a:path w="26554" h="29428" extrusionOk="0">
                    <a:moveTo>
                      <a:pt x="0" y="0"/>
                    </a:moveTo>
                    <a:lnTo>
                      <a:pt x="274" y="7391"/>
                    </a:lnTo>
                    <a:lnTo>
                      <a:pt x="1506" y="29427"/>
                    </a:lnTo>
                    <a:lnTo>
                      <a:pt x="25048" y="29427"/>
                    </a:lnTo>
                    <a:lnTo>
                      <a:pt x="26143" y="7391"/>
                    </a:lnTo>
                    <a:lnTo>
                      <a:pt x="26553" y="0"/>
                    </a:lnTo>
                    <a:close/>
                  </a:path>
                </a:pathLst>
              </a:custGeom>
              <a:solidFill>
                <a:srgbClr val="22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54"/>
              <p:cNvSpPr/>
              <p:nvPr/>
            </p:nvSpPr>
            <p:spPr>
              <a:xfrm>
                <a:off x="4956913" y="3817077"/>
                <a:ext cx="453874" cy="126348"/>
              </a:xfrm>
              <a:custGeom>
                <a:avLst/>
                <a:gdLst/>
                <a:ahLst/>
                <a:cxnLst/>
                <a:rect l="l" t="t" r="r" b="b"/>
                <a:pathLst>
                  <a:path w="26554" h="7392" extrusionOk="0">
                    <a:moveTo>
                      <a:pt x="0" y="0"/>
                    </a:moveTo>
                    <a:lnTo>
                      <a:pt x="274" y="7391"/>
                    </a:lnTo>
                    <a:lnTo>
                      <a:pt x="26143" y="7391"/>
                    </a:lnTo>
                    <a:lnTo>
                      <a:pt x="26553" y="0"/>
                    </a:lnTo>
                    <a:close/>
                  </a:path>
                </a:pathLst>
              </a:custGeom>
              <a:solidFill>
                <a:srgbClr val="193D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54"/>
              <p:cNvSpPr/>
              <p:nvPr/>
            </p:nvSpPr>
            <p:spPr>
              <a:xfrm>
                <a:off x="4924164" y="3725837"/>
                <a:ext cx="517031" cy="128689"/>
              </a:xfrm>
              <a:custGeom>
                <a:avLst/>
                <a:gdLst/>
                <a:ahLst/>
                <a:cxnLst/>
                <a:rect l="l" t="t" r="r" b="b"/>
                <a:pathLst>
                  <a:path w="30249" h="7529" extrusionOk="0">
                    <a:moveTo>
                      <a:pt x="0" y="0"/>
                    </a:moveTo>
                    <a:lnTo>
                      <a:pt x="0" y="7528"/>
                    </a:lnTo>
                    <a:lnTo>
                      <a:pt x="30249" y="7528"/>
                    </a:lnTo>
                    <a:lnTo>
                      <a:pt x="30249" y="0"/>
                    </a:lnTo>
                    <a:close/>
                  </a:path>
                </a:pathLst>
              </a:custGeom>
              <a:solidFill>
                <a:srgbClr val="22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DE1E19-3037-B40E-ACB6-C1595B89D267}"/>
              </a:ext>
            </a:extLst>
          </p:cNvPr>
          <p:cNvGrpSpPr/>
          <p:nvPr/>
        </p:nvGrpSpPr>
        <p:grpSpPr>
          <a:xfrm>
            <a:off x="6911763" y="1662951"/>
            <a:ext cx="2115290" cy="3694494"/>
            <a:chOff x="6775506" y="1457552"/>
            <a:chExt cx="1800894" cy="3145381"/>
          </a:xfrm>
        </p:grpSpPr>
        <p:sp>
          <p:nvSpPr>
            <p:cNvPr id="2113" name="Google Shape;2113;p54"/>
            <p:cNvSpPr/>
            <p:nvPr/>
          </p:nvSpPr>
          <p:spPr>
            <a:xfrm flipH="1">
              <a:off x="6775506" y="4209325"/>
              <a:ext cx="1800894" cy="393608"/>
            </a:xfrm>
            <a:custGeom>
              <a:avLst/>
              <a:gdLst/>
              <a:ahLst/>
              <a:cxnLst/>
              <a:rect l="l" t="t" r="r" b="b"/>
              <a:pathLst>
                <a:path w="46987" h="6973" extrusionOk="0">
                  <a:moveTo>
                    <a:pt x="23510" y="0"/>
                  </a:moveTo>
                  <a:lnTo>
                    <a:pt x="21111" y="32"/>
                  </a:lnTo>
                  <a:lnTo>
                    <a:pt x="18776" y="64"/>
                  </a:lnTo>
                  <a:lnTo>
                    <a:pt x="16505" y="160"/>
                  </a:lnTo>
                  <a:lnTo>
                    <a:pt x="14362" y="288"/>
                  </a:lnTo>
                  <a:lnTo>
                    <a:pt x="12315" y="416"/>
                  </a:lnTo>
                  <a:lnTo>
                    <a:pt x="10364" y="608"/>
                  </a:lnTo>
                  <a:lnTo>
                    <a:pt x="8573" y="800"/>
                  </a:lnTo>
                  <a:lnTo>
                    <a:pt x="6910" y="1024"/>
                  </a:lnTo>
                  <a:lnTo>
                    <a:pt x="5374" y="1280"/>
                  </a:lnTo>
                  <a:lnTo>
                    <a:pt x="4031" y="1536"/>
                  </a:lnTo>
                  <a:lnTo>
                    <a:pt x="2848" y="1823"/>
                  </a:lnTo>
                  <a:lnTo>
                    <a:pt x="1856" y="2143"/>
                  </a:lnTo>
                  <a:lnTo>
                    <a:pt x="1440" y="2271"/>
                  </a:lnTo>
                  <a:lnTo>
                    <a:pt x="1056" y="2463"/>
                  </a:lnTo>
                  <a:lnTo>
                    <a:pt x="769" y="2623"/>
                  </a:lnTo>
                  <a:lnTo>
                    <a:pt x="481" y="2783"/>
                  </a:lnTo>
                  <a:lnTo>
                    <a:pt x="289" y="2943"/>
                  </a:lnTo>
                  <a:lnTo>
                    <a:pt x="129" y="3135"/>
                  </a:lnTo>
                  <a:lnTo>
                    <a:pt x="33" y="3295"/>
                  </a:lnTo>
                  <a:lnTo>
                    <a:pt x="1" y="3487"/>
                  </a:lnTo>
                  <a:lnTo>
                    <a:pt x="33" y="3679"/>
                  </a:lnTo>
                  <a:lnTo>
                    <a:pt x="129" y="3839"/>
                  </a:lnTo>
                  <a:lnTo>
                    <a:pt x="289" y="4030"/>
                  </a:lnTo>
                  <a:lnTo>
                    <a:pt x="481" y="4190"/>
                  </a:lnTo>
                  <a:lnTo>
                    <a:pt x="769" y="4350"/>
                  </a:lnTo>
                  <a:lnTo>
                    <a:pt x="1056" y="4510"/>
                  </a:lnTo>
                  <a:lnTo>
                    <a:pt x="1440" y="4670"/>
                  </a:lnTo>
                  <a:lnTo>
                    <a:pt x="1856" y="4830"/>
                  </a:lnTo>
                  <a:lnTo>
                    <a:pt x="2848" y="5150"/>
                  </a:lnTo>
                  <a:lnTo>
                    <a:pt x="4031" y="5438"/>
                  </a:lnTo>
                  <a:lnTo>
                    <a:pt x="5374" y="5694"/>
                  </a:lnTo>
                  <a:lnTo>
                    <a:pt x="6910" y="5950"/>
                  </a:lnTo>
                  <a:lnTo>
                    <a:pt x="8573" y="6173"/>
                  </a:lnTo>
                  <a:lnTo>
                    <a:pt x="10364" y="6365"/>
                  </a:lnTo>
                  <a:lnTo>
                    <a:pt x="12315" y="6557"/>
                  </a:lnTo>
                  <a:lnTo>
                    <a:pt x="14362" y="6685"/>
                  </a:lnTo>
                  <a:lnTo>
                    <a:pt x="16505" y="6813"/>
                  </a:lnTo>
                  <a:lnTo>
                    <a:pt x="18776" y="6909"/>
                  </a:lnTo>
                  <a:lnTo>
                    <a:pt x="21111" y="6941"/>
                  </a:lnTo>
                  <a:lnTo>
                    <a:pt x="23510" y="6973"/>
                  </a:lnTo>
                  <a:lnTo>
                    <a:pt x="25908" y="6941"/>
                  </a:lnTo>
                  <a:lnTo>
                    <a:pt x="28243" y="6909"/>
                  </a:lnTo>
                  <a:lnTo>
                    <a:pt x="30482" y="6813"/>
                  </a:lnTo>
                  <a:lnTo>
                    <a:pt x="32657" y="6685"/>
                  </a:lnTo>
                  <a:lnTo>
                    <a:pt x="34704" y="6557"/>
                  </a:lnTo>
                  <a:lnTo>
                    <a:pt x="36623" y="6365"/>
                  </a:lnTo>
                  <a:lnTo>
                    <a:pt x="38446" y="6173"/>
                  </a:lnTo>
                  <a:lnTo>
                    <a:pt x="40110" y="5950"/>
                  </a:lnTo>
                  <a:lnTo>
                    <a:pt x="41613" y="5694"/>
                  </a:lnTo>
                  <a:lnTo>
                    <a:pt x="42988" y="5438"/>
                  </a:lnTo>
                  <a:lnTo>
                    <a:pt x="44140" y="5150"/>
                  </a:lnTo>
                  <a:lnTo>
                    <a:pt x="45131" y="4830"/>
                  </a:lnTo>
                  <a:lnTo>
                    <a:pt x="45547" y="4670"/>
                  </a:lnTo>
                  <a:lnTo>
                    <a:pt x="45931" y="4510"/>
                  </a:lnTo>
                  <a:lnTo>
                    <a:pt x="46251" y="4350"/>
                  </a:lnTo>
                  <a:lnTo>
                    <a:pt x="46506" y="4190"/>
                  </a:lnTo>
                  <a:lnTo>
                    <a:pt x="46730" y="4030"/>
                  </a:lnTo>
                  <a:lnTo>
                    <a:pt x="46858" y="3839"/>
                  </a:lnTo>
                  <a:lnTo>
                    <a:pt x="46954" y="3679"/>
                  </a:lnTo>
                  <a:lnTo>
                    <a:pt x="46986" y="3487"/>
                  </a:lnTo>
                  <a:lnTo>
                    <a:pt x="46954" y="3295"/>
                  </a:lnTo>
                  <a:lnTo>
                    <a:pt x="46858" y="3135"/>
                  </a:lnTo>
                  <a:lnTo>
                    <a:pt x="46730" y="2943"/>
                  </a:lnTo>
                  <a:lnTo>
                    <a:pt x="46506" y="2783"/>
                  </a:lnTo>
                  <a:lnTo>
                    <a:pt x="46251" y="2623"/>
                  </a:lnTo>
                  <a:lnTo>
                    <a:pt x="45931" y="2463"/>
                  </a:lnTo>
                  <a:lnTo>
                    <a:pt x="45547" y="2271"/>
                  </a:lnTo>
                  <a:lnTo>
                    <a:pt x="45131" y="2143"/>
                  </a:lnTo>
                  <a:lnTo>
                    <a:pt x="44140" y="1823"/>
                  </a:lnTo>
                  <a:lnTo>
                    <a:pt x="42988" y="1536"/>
                  </a:lnTo>
                  <a:lnTo>
                    <a:pt x="41613" y="1280"/>
                  </a:lnTo>
                  <a:lnTo>
                    <a:pt x="40110" y="1024"/>
                  </a:lnTo>
                  <a:lnTo>
                    <a:pt x="38446" y="800"/>
                  </a:lnTo>
                  <a:lnTo>
                    <a:pt x="36623" y="608"/>
                  </a:lnTo>
                  <a:lnTo>
                    <a:pt x="34704" y="416"/>
                  </a:lnTo>
                  <a:lnTo>
                    <a:pt x="32657" y="288"/>
                  </a:lnTo>
                  <a:lnTo>
                    <a:pt x="30482" y="160"/>
                  </a:lnTo>
                  <a:lnTo>
                    <a:pt x="28243" y="64"/>
                  </a:lnTo>
                  <a:lnTo>
                    <a:pt x="25908" y="32"/>
                  </a:lnTo>
                  <a:lnTo>
                    <a:pt x="23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8E42BF-4BAB-DB1B-3848-5BA9DB32822B}"/>
                </a:ext>
              </a:extLst>
            </p:cNvPr>
            <p:cNvGrpSpPr/>
            <p:nvPr/>
          </p:nvGrpSpPr>
          <p:grpSpPr>
            <a:xfrm>
              <a:off x="7215003" y="1457552"/>
              <a:ext cx="1202509" cy="2957105"/>
              <a:chOff x="7215003" y="1457552"/>
              <a:chExt cx="1202509" cy="2957105"/>
            </a:xfrm>
          </p:grpSpPr>
          <p:grpSp>
            <p:nvGrpSpPr>
              <p:cNvPr id="2114" name="Google Shape;2114;p54"/>
              <p:cNvGrpSpPr/>
              <p:nvPr/>
            </p:nvGrpSpPr>
            <p:grpSpPr>
              <a:xfrm>
                <a:off x="7215003" y="1672781"/>
                <a:ext cx="1202509" cy="2741876"/>
                <a:chOff x="7215003" y="1615631"/>
                <a:chExt cx="1202509" cy="2741876"/>
              </a:xfrm>
            </p:grpSpPr>
            <p:sp>
              <p:nvSpPr>
                <p:cNvPr id="2115" name="Google Shape;2115;p54"/>
                <p:cNvSpPr/>
                <p:nvPr/>
              </p:nvSpPr>
              <p:spPr>
                <a:xfrm>
                  <a:off x="7846673" y="4086113"/>
                  <a:ext cx="570838" cy="24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97" h="14099" extrusionOk="0">
                      <a:moveTo>
                        <a:pt x="19299" y="0"/>
                      </a:moveTo>
                      <a:lnTo>
                        <a:pt x="0" y="137"/>
                      </a:lnTo>
                      <a:lnTo>
                        <a:pt x="137" y="5065"/>
                      </a:lnTo>
                      <a:lnTo>
                        <a:pt x="274" y="9171"/>
                      </a:lnTo>
                      <a:lnTo>
                        <a:pt x="548" y="12182"/>
                      </a:lnTo>
                      <a:lnTo>
                        <a:pt x="684" y="13140"/>
                      </a:lnTo>
                      <a:lnTo>
                        <a:pt x="958" y="13551"/>
                      </a:lnTo>
                      <a:lnTo>
                        <a:pt x="1506" y="13687"/>
                      </a:lnTo>
                      <a:lnTo>
                        <a:pt x="2601" y="13687"/>
                      </a:lnTo>
                      <a:lnTo>
                        <a:pt x="6296" y="13961"/>
                      </a:lnTo>
                      <a:lnTo>
                        <a:pt x="16972" y="14098"/>
                      </a:lnTo>
                      <a:lnTo>
                        <a:pt x="27648" y="13961"/>
                      </a:lnTo>
                      <a:lnTo>
                        <a:pt x="31343" y="13824"/>
                      </a:lnTo>
                      <a:lnTo>
                        <a:pt x="32986" y="13824"/>
                      </a:lnTo>
                      <a:lnTo>
                        <a:pt x="33260" y="13551"/>
                      </a:lnTo>
                      <a:lnTo>
                        <a:pt x="33397" y="13140"/>
                      </a:lnTo>
                      <a:lnTo>
                        <a:pt x="33397" y="12456"/>
                      </a:lnTo>
                      <a:lnTo>
                        <a:pt x="33260" y="11908"/>
                      </a:lnTo>
                      <a:lnTo>
                        <a:pt x="32986" y="11224"/>
                      </a:lnTo>
                      <a:lnTo>
                        <a:pt x="32712" y="10539"/>
                      </a:lnTo>
                      <a:lnTo>
                        <a:pt x="32302" y="9992"/>
                      </a:lnTo>
                      <a:lnTo>
                        <a:pt x="31891" y="9444"/>
                      </a:lnTo>
                      <a:lnTo>
                        <a:pt x="31070" y="9034"/>
                      </a:lnTo>
                      <a:lnTo>
                        <a:pt x="29427" y="8213"/>
                      </a:lnTo>
                      <a:lnTo>
                        <a:pt x="25184" y="6160"/>
                      </a:lnTo>
                      <a:lnTo>
                        <a:pt x="19299" y="3559"/>
                      </a:lnTo>
                      <a:lnTo>
                        <a:pt x="19299" y="0"/>
                      </a:lnTo>
                      <a:close/>
                    </a:path>
                  </a:pathLst>
                </a:custGeom>
                <a:solidFill>
                  <a:srgbClr val="FFFA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54"/>
                <p:cNvSpPr/>
                <p:nvPr/>
              </p:nvSpPr>
              <p:spPr>
                <a:xfrm>
                  <a:off x="7846673" y="4146928"/>
                  <a:ext cx="570838" cy="18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97" h="10541" extrusionOk="0">
                      <a:moveTo>
                        <a:pt x="19299" y="1"/>
                      </a:moveTo>
                      <a:lnTo>
                        <a:pt x="0" y="138"/>
                      </a:lnTo>
                      <a:lnTo>
                        <a:pt x="411" y="6845"/>
                      </a:lnTo>
                      <a:lnTo>
                        <a:pt x="684" y="9034"/>
                      </a:lnTo>
                      <a:lnTo>
                        <a:pt x="821" y="9719"/>
                      </a:lnTo>
                      <a:lnTo>
                        <a:pt x="958" y="9993"/>
                      </a:lnTo>
                      <a:lnTo>
                        <a:pt x="1506" y="10129"/>
                      </a:lnTo>
                      <a:lnTo>
                        <a:pt x="2601" y="10129"/>
                      </a:lnTo>
                      <a:lnTo>
                        <a:pt x="6296" y="10403"/>
                      </a:lnTo>
                      <a:lnTo>
                        <a:pt x="16972" y="10540"/>
                      </a:lnTo>
                      <a:lnTo>
                        <a:pt x="27648" y="10403"/>
                      </a:lnTo>
                      <a:lnTo>
                        <a:pt x="31343" y="10266"/>
                      </a:lnTo>
                      <a:lnTo>
                        <a:pt x="32986" y="10266"/>
                      </a:lnTo>
                      <a:lnTo>
                        <a:pt x="33260" y="9993"/>
                      </a:lnTo>
                      <a:lnTo>
                        <a:pt x="33397" y="9582"/>
                      </a:lnTo>
                      <a:lnTo>
                        <a:pt x="33397" y="8898"/>
                      </a:lnTo>
                      <a:lnTo>
                        <a:pt x="33260" y="8350"/>
                      </a:lnTo>
                      <a:lnTo>
                        <a:pt x="32986" y="7666"/>
                      </a:lnTo>
                      <a:lnTo>
                        <a:pt x="32712" y="6981"/>
                      </a:lnTo>
                      <a:lnTo>
                        <a:pt x="32302" y="6434"/>
                      </a:lnTo>
                      <a:lnTo>
                        <a:pt x="31891" y="6023"/>
                      </a:lnTo>
                      <a:lnTo>
                        <a:pt x="31070" y="5476"/>
                      </a:lnTo>
                      <a:lnTo>
                        <a:pt x="29427" y="4655"/>
                      </a:lnTo>
                      <a:lnTo>
                        <a:pt x="25184" y="2602"/>
                      </a:lnTo>
                      <a:lnTo>
                        <a:pt x="19299" y="1"/>
                      </a:lnTo>
                      <a:close/>
                    </a:path>
                  </a:pathLst>
                </a:custGeom>
                <a:solidFill>
                  <a:srgbClr val="E6AA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54"/>
                <p:cNvSpPr/>
                <p:nvPr/>
              </p:nvSpPr>
              <p:spPr>
                <a:xfrm>
                  <a:off x="7886431" y="4301341"/>
                  <a:ext cx="517048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0" h="275" extrusionOk="0">
                      <a:moveTo>
                        <a:pt x="6160" y="0"/>
                      </a:moveTo>
                      <a:lnTo>
                        <a:pt x="1" y="274"/>
                      </a:lnTo>
                      <a:lnTo>
                        <a:pt x="15057" y="274"/>
                      </a:lnTo>
                      <a:lnTo>
                        <a:pt x="30249" y="137"/>
                      </a:lnTo>
                      <a:lnTo>
                        <a:pt x="30249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54"/>
                <p:cNvSpPr/>
                <p:nvPr/>
              </p:nvSpPr>
              <p:spPr>
                <a:xfrm>
                  <a:off x="8288822" y="4231159"/>
                  <a:ext cx="70199" cy="65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7" h="3833" extrusionOk="0">
                      <a:moveTo>
                        <a:pt x="3286" y="0"/>
                      </a:moveTo>
                      <a:lnTo>
                        <a:pt x="2464" y="274"/>
                      </a:lnTo>
                      <a:lnTo>
                        <a:pt x="1780" y="685"/>
                      </a:lnTo>
                      <a:lnTo>
                        <a:pt x="1096" y="1232"/>
                      </a:lnTo>
                      <a:lnTo>
                        <a:pt x="685" y="1780"/>
                      </a:lnTo>
                      <a:lnTo>
                        <a:pt x="274" y="2464"/>
                      </a:lnTo>
                      <a:lnTo>
                        <a:pt x="138" y="3148"/>
                      </a:lnTo>
                      <a:lnTo>
                        <a:pt x="1" y="3833"/>
                      </a:lnTo>
                      <a:lnTo>
                        <a:pt x="138" y="3833"/>
                      </a:lnTo>
                      <a:lnTo>
                        <a:pt x="274" y="3148"/>
                      </a:lnTo>
                      <a:lnTo>
                        <a:pt x="548" y="2464"/>
                      </a:lnTo>
                      <a:lnTo>
                        <a:pt x="959" y="1780"/>
                      </a:lnTo>
                      <a:lnTo>
                        <a:pt x="1506" y="1232"/>
                      </a:lnTo>
                      <a:lnTo>
                        <a:pt x="2054" y="822"/>
                      </a:lnTo>
                      <a:lnTo>
                        <a:pt x="2601" y="411"/>
                      </a:lnTo>
                      <a:lnTo>
                        <a:pt x="3422" y="137"/>
                      </a:lnTo>
                      <a:lnTo>
                        <a:pt x="4107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54"/>
                <p:cNvSpPr/>
                <p:nvPr/>
              </p:nvSpPr>
              <p:spPr>
                <a:xfrm>
                  <a:off x="8113368" y="4153953"/>
                  <a:ext cx="98265" cy="42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9" h="2465" extrusionOk="0">
                      <a:moveTo>
                        <a:pt x="5612" y="1"/>
                      </a:moveTo>
                      <a:lnTo>
                        <a:pt x="4106" y="137"/>
                      </a:lnTo>
                      <a:lnTo>
                        <a:pt x="2601" y="548"/>
                      </a:lnTo>
                      <a:lnTo>
                        <a:pt x="1780" y="959"/>
                      </a:lnTo>
                      <a:lnTo>
                        <a:pt x="1232" y="1369"/>
                      </a:lnTo>
                      <a:lnTo>
                        <a:pt x="548" y="1780"/>
                      </a:lnTo>
                      <a:lnTo>
                        <a:pt x="0" y="2327"/>
                      </a:lnTo>
                      <a:lnTo>
                        <a:pt x="137" y="2464"/>
                      </a:lnTo>
                      <a:lnTo>
                        <a:pt x="2875" y="1232"/>
                      </a:lnTo>
                      <a:lnTo>
                        <a:pt x="5612" y="274"/>
                      </a:lnTo>
                      <a:lnTo>
                        <a:pt x="5749" y="137"/>
                      </a:lnTo>
                      <a:lnTo>
                        <a:pt x="5612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54"/>
                <p:cNvSpPr/>
                <p:nvPr/>
              </p:nvSpPr>
              <p:spPr>
                <a:xfrm>
                  <a:off x="8141434" y="4165644"/>
                  <a:ext cx="95940" cy="39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3" h="2328" extrusionOk="0">
                      <a:moveTo>
                        <a:pt x="5476" y="1"/>
                      </a:moveTo>
                      <a:lnTo>
                        <a:pt x="3970" y="138"/>
                      </a:lnTo>
                      <a:lnTo>
                        <a:pt x="2464" y="548"/>
                      </a:lnTo>
                      <a:lnTo>
                        <a:pt x="1780" y="822"/>
                      </a:lnTo>
                      <a:lnTo>
                        <a:pt x="1096" y="1233"/>
                      </a:lnTo>
                      <a:lnTo>
                        <a:pt x="548" y="1780"/>
                      </a:lnTo>
                      <a:lnTo>
                        <a:pt x="1" y="2328"/>
                      </a:lnTo>
                      <a:lnTo>
                        <a:pt x="1" y="2328"/>
                      </a:lnTo>
                      <a:lnTo>
                        <a:pt x="2738" y="1096"/>
                      </a:lnTo>
                      <a:lnTo>
                        <a:pt x="5476" y="138"/>
                      </a:lnTo>
                      <a:lnTo>
                        <a:pt x="5612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54"/>
                <p:cNvSpPr/>
                <p:nvPr/>
              </p:nvSpPr>
              <p:spPr>
                <a:xfrm>
                  <a:off x="8167175" y="4175011"/>
                  <a:ext cx="95940" cy="42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3" h="2465" extrusionOk="0">
                      <a:moveTo>
                        <a:pt x="5612" y="0"/>
                      </a:moveTo>
                      <a:lnTo>
                        <a:pt x="3970" y="137"/>
                      </a:lnTo>
                      <a:lnTo>
                        <a:pt x="2464" y="548"/>
                      </a:lnTo>
                      <a:lnTo>
                        <a:pt x="1780" y="822"/>
                      </a:lnTo>
                      <a:lnTo>
                        <a:pt x="1095" y="1232"/>
                      </a:lnTo>
                      <a:lnTo>
                        <a:pt x="548" y="1780"/>
                      </a:lnTo>
                      <a:lnTo>
                        <a:pt x="0" y="2327"/>
                      </a:lnTo>
                      <a:lnTo>
                        <a:pt x="0" y="2464"/>
                      </a:lnTo>
                      <a:lnTo>
                        <a:pt x="137" y="2464"/>
                      </a:lnTo>
                      <a:lnTo>
                        <a:pt x="2738" y="1232"/>
                      </a:lnTo>
                      <a:lnTo>
                        <a:pt x="5612" y="274"/>
                      </a:lnTo>
                      <a:lnTo>
                        <a:pt x="5612" y="137"/>
                      </a:lnTo>
                      <a:lnTo>
                        <a:pt x="5612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2" name="Google Shape;2122;p54"/>
                <p:cNvSpPr/>
                <p:nvPr/>
              </p:nvSpPr>
              <p:spPr>
                <a:xfrm>
                  <a:off x="8192899" y="4184360"/>
                  <a:ext cx="98282" cy="42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0" h="2465" extrusionOk="0">
                      <a:moveTo>
                        <a:pt x="5613" y="1"/>
                      </a:moveTo>
                      <a:lnTo>
                        <a:pt x="4107" y="138"/>
                      </a:lnTo>
                      <a:lnTo>
                        <a:pt x="2601" y="548"/>
                      </a:lnTo>
                      <a:lnTo>
                        <a:pt x="1780" y="959"/>
                      </a:lnTo>
                      <a:lnTo>
                        <a:pt x="1096" y="1370"/>
                      </a:lnTo>
                      <a:lnTo>
                        <a:pt x="548" y="1780"/>
                      </a:lnTo>
                      <a:lnTo>
                        <a:pt x="1" y="2328"/>
                      </a:lnTo>
                      <a:lnTo>
                        <a:pt x="1" y="2465"/>
                      </a:lnTo>
                      <a:lnTo>
                        <a:pt x="138" y="2465"/>
                      </a:lnTo>
                      <a:lnTo>
                        <a:pt x="2875" y="1233"/>
                      </a:lnTo>
                      <a:lnTo>
                        <a:pt x="5613" y="275"/>
                      </a:lnTo>
                      <a:lnTo>
                        <a:pt x="5750" y="138"/>
                      </a:lnTo>
                      <a:lnTo>
                        <a:pt x="5613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3" name="Google Shape;2123;p54"/>
                <p:cNvSpPr/>
                <p:nvPr/>
              </p:nvSpPr>
              <p:spPr>
                <a:xfrm>
                  <a:off x="7879423" y="4224134"/>
                  <a:ext cx="58508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3" h="3423" extrusionOk="0">
                      <a:moveTo>
                        <a:pt x="1369" y="1"/>
                      </a:moveTo>
                      <a:lnTo>
                        <a:pt x="958" y="138"/>
                      </a:lnTo>
                      <a:lnTo>
                        <a:pt x="411" y="548"/>
                      </a:lnTo>
                      <a:lnTo>
                        <a:pt x="137" y="1096"/>
                      </a:lnTo>
                      <a:lnTo>
                        <a:pt x="0" y="1780"/>
                      </a:lnTo>
                      <a:lnTo>
                        <a:pt x="137" y="2328"/>
                      </a:lnTo>
                      <a:lnTo>
                        <a:pt x="411" y="2875"/>
                      </a:lnTo>
                      <a:lnTo>
                        <a:pt x="958" y="3286"/>
                      </a:lnTo>
                      <a:lnTo>
                        <a:pt x="1369" y="3423"/>
                      </a:lnTo>
                      <a:lnTo>
                        <a:pt x="2053" y="3423"/>
                      </a:lnTo>
                      <a:lnTo>
                        <a:pt x="2464" y="3286"/>
                      </a:lnTo>
                      <a:lnTo>
                        <a:pt x="3011" y="2875"/>
                      </a:lnTo>
                      <a:lnTo>
                        <a:pt x="3285" y="2328"/>
                      </a:lnTo>
                      <a:lnTo>
                        <a:pt x="3422" y="1643"/>
                      </a:lnTo>
                      <a:lnTo>
                        <a:pt x="3285" y="1096"/>
                      </a:lnTo>
                      <a:lnTo>
                        <a:pt x="3011" y="548"/>
                      </a:lnTo>
                      <a:lnTo>
                        <a:pt x="2464" y="138"/>
                      </a:lnTo>
                      <a:lnTo>
                        <a:pt x="2053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54"/>
                <p:cNvSpPr/>
                <p:nvPr/>
              </p:nvSpPr>
              <p:spPr>
                <a:xfrm>
                  <a:off x="8164833" y="4058030"/>
                  <a:ext cx="91257" cy="112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9" h="6571" extrusionOk="0">
                      <a:moveTo>
                        <a:pt x="4243" y="548"/>
                      </a:moveTo>
                      <a:lnTo>
                        <a:pt x="4517" y="959"/>
                      </a:lnTo>
                      <a:lnTo>
                        <a:pt x="4654" y="1643"/>
                      </a:lnTo>
                      <a:lnTo>
                        <a:pt x="4654" y="2054"/>
                      </a:lnTo>
                      <a:lnTo>
                        <a:pt x="4517" y="2465"/>
                      </a:lnTo>
                      <a:lnTo>
                        <a:pt x="3833" y="3286"/>
                      </a:lnTo>
                      <a:lnTo>
                        <a:pt x="3012" y="3970"/>
                      </a:lnTo>
                      <a:lnTo>
                        <a:pt x="2327" y="4518"/>
                      </a:lnTo>
                      <a:lnTo>
                        <a:pt x="274" y="6023"/>
                      </a:lnTo>
                      <a:lnTo>
                        <a:pt x="822" y="4518"/>
                      </a:lnTo>
                      <a:lnTo>
                        <a:pt x="1369" y="3149"/>
                      </a:lnTo>
                      <a:lnTo>
                        <a:pt x="2054" y="1780"/>
                      </a:lnTo>
                      <a:lnTo>
                        <a:pt x="2601" y="1096"/>
                      </a:lnTo>
                      <a:lnTo>
                        <a:pt x="3012" y="822"/>
                      </a:lnTo>
                      <a:lnTo>
                        <a:pt x="3422" y="548"/>
                      </a:lnTo>
                      <a:close/>
                      <a:moveTo>
                        <a:pt x="3559" y="1"/>
                      </a:moveTo>
                      <a:lnTo>
                        <a:pt x="3149" y="138"/>
                      </a:lnTo>
                      <a:lnTo>
                        <a:pt x="2464" y="548"/>
                      </a:lnTo>
                      <a:lnTo>
                        <a:pt x="1780" y="1096"/>
                      </a:lnTo>
                      <a:lnTo>
                        <a:pt x="1095" y="2328"/>
                      </a:lnTo>
                      <a:lnTo>
                        <a:pt x="548" y="3560"/>
                      </a:lnTo>
                      <a:lnTo>
                        <a:pt x="274" y="4928"/>
                      </a:lnTo>
                      <a:lnTo>
                        <a:pt x="0" y="6297"/>
                      </a:lnTo>
                      <a:lnTo>
                        <a:pt x="137" y="6297"/>
                      </a:lnTo>
                      <a:lnTo>
                        <a:pt x="274" y="6434"/>
                      </a:lnTo>
                      <a:lnTo>
                        <a:pt x="411" y="6571"/>
                      </a:lnTo>
                      <a:lnTo>
                        <a:pt x="2601" y="5065"/>
                      </a:lnTo>
                      <a:lnTo>
                        <a:pt x="3696" y="4244"/>
                      </a:lnTo>
                      <a:lnTo>
                        <a:pt x="4654" y="3286"/>
                      </a:lnTo>
                      <a:lnTo>
                        <a:pt x="5065" y="2601"/>
                      </a:lnTo>
                      <a:lnTo>
                        <a:pt x="5338" y="1780"/>
                      </a:lnTo>
                      <a:lnTo>
                        <a:pt x="5338" y="1370"/>
                      </a:lnTo>
                      <a:lnTo>
                        <a:pt x="5202" y="959"/>
                      </a:lnTo>
                      <a:lnTo>
                        <a:pt x="5065" y="685"/>
                      </a:lnTo>
                      <a:lnTo>
                        <a:pt x="4791" y="275"/>
                      </a:lnTo>
                      <a:lnTo>
                        <a:pt x="4380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54"/>
                <p:cNvSpPr/>
                <p:nvPr/>
              </p:nvSpPr>
              <p:spPr>
                <a:xfrm>
                  <a:off x="8043186" y="4118862"/>
                  <a:ext cx="131014" cy="60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5" h="3560" extrusionOk="0">
                      <a:moveTo>
                        <a:pt x="3011" y="685"/>
                      </a:moveTo>
                      <a:lnTo>
                        <a:pt x="4380" y="1095"/>
                      </a:lnTo>
                      <a:lnTo>
                        <a:pt x="5886" y="1780"/>
                      </a:lnTo>
                      <a:lnTo>
                        <a:pt x="7254" y="2464"/>
                      </a:lnTo>
                      <a:lnTo>
                        <a:pt x="4791" y="2875"/>
                      </a:lnTo>
                      <a:lnTo>
                        <a:pt x="3833" y="3012"/>
                      </a:lnTo>
                      <a:lnTo>
                        <a:pt x="2738" y="3012"/>
                      </a:lnTo>
                      <a:lnTo>
                        <a:pt x="1780" y="2875"/>
                      </a:lnTo>
                      <a:lnTo>
                        <a:pt x="1369" y="2601"/>
                      </a:lnTo>
                      <a:lnTo>
                        <a:pt x="958" y="2327"/>
                      </a:lnTo>
                      <a:lnTo>
                        <a:pt x="685" y="1780"/>
                      </a:lnTo>
                      <a:lnTo>
                        <a:pt x="548" y="1369"/>
                      </a:lnTo>
                      <a:lnTo>
                        <a:pt x="821" y="959"/>
                      </a:lnTo>
                      <a:lnTo>
                        <a:pt x="1232" y="822"/>
                      </a:lnTo>
                      <a:lnTo>
                        <a:pt x="1643" y="685"/>
                      </a:lnTo>
                      <a:close/>
                      <a:moveTo>
                        <a:pt x="1916" y="1"/>
                      </a:moveTo>
                      <a:lnTo>
                        <a:pt x="1095" y="274"/>
                      </a:lnTo>
                      <a:lnTo>
                        <a:pt x="685" y="411"/>
                      </a:lnTo>
                      <a:lnTo>
                        <a:pt x="411" y="685"/>
                      </a:lnTo>
                      <a:lnTo>
                        <a:pt x="137" y="1095"/>
                      </a:lnTo>
                      <a:lnTo>
                        <a:pt x="0" y="1506"/>
                      </a:lnTo>
                      <a:lnTo>
                        <a:pt x="0" y="1917"/>
                      </a:lnTo>
                      <a:lnTo>
                        <a:pt x="137" y="2327"/>
                      </a:lnTo>
                      <a:lnTo>
                        <a:pt x="411" y="2601"/>
                      </a:lnTo>
                      <a:lnTo>
                        <a:pt x="685" y="2875"/>
                      </a:lnTo>
                      <a:lnTo>
                        <a:pt x="1369" y="3285"/>
                      </a:lnTo>
                      <a:lnTo>
                        <a:pt x="2190" y="3422"/>
                      </a:lnTo>
                      <a:lnTo>
                        <a:pt x="3559" y="3559"/>
                      </a:lnTo>
                      <a:lnTo>
                        <a:pt x="4791" y="3422"/>
                      </a:lnTo>
                      <a:lnTo>
                        <a:pt x="7391" y="3012"/>
                      </a:lnTo>
                      <a:lnTo>
                        <a:pt x="7528" y="2875"/>
                      </a:lnTo>
                      <a:lnTo>
                        <a:pt x="7665" y="2738"/>
                      </a:lnTo>
                      <a:lnTo>
                        <a:pt x="7528" y="2601"/>
                      </a:lnTo>
                      <a:lnTo>
                        <a:pt x="7528" y="2464"/>
                      </a:lnTo>
                      <a:lnTo>
                        <a:pt x="6570" y="1643"/>
                      </a:lnTo>
                      <a:lnTo>
                        <a:pt x="5338" y="959"/>
                      </a:lnTo>
                      <a:lnTo>
                        <a:pt x="4106" y="411"/>
                      </a:lnTo>
                      <a:lnTo>
                        <a:pt x="2738" y="137"/>
                      </a:lnTo>
                      <a:lnTo>
                        <a:pt x="1916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54"/>
                <p:cNvSpPr/>
                <p:nvPr/>
              </p:nvSpPr>
              <p:spPr>
                <a:xfrm>
                  <a:off x="7453631" y="2509312"/>
                  <a:ext cx="736960" cy="1644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16" h="96221" extrusionOk="0">
                      <a:moveTo>
                        <a:pt x="1" y="0"/>
                      </a:moveTo>
                      <a:lnTo>
                        <a:pt x="6844" y="22310"/>
                      </a:lnTo>
                      <a:lnTo>
                        <a:pt x="11635" y="38187"/>
                      </a:lnTo>
                      <a:lnTo>
                        <a:pt x="14098" y="46673"/>
                      </a:lnTo>
                      <a:lnTo>
                        <a:pt x="15193" y="54885"/>
                      </a:lnTo>
                      <a:lnTo>
                        <a:pt x="17246" y="71857"/>
                      </a:lnTo>
                      <a:lnTo>
                        <a:pt x="20121" y="96221"/>
                      </a:lnTo>
                      <a:lnTo>
                        <a:pt x="43115" y="95673"/>
                      </a:lnTo>
                      <a:lnTo>
                        <a:pt x="42294" y="89103"/>
                      </a:lnTo>
                      <a:lnTo>
                        <a:pt x="40104" y="73774"/>
                      </a:lnTo>
                      <a:lnTo>
                        <a:pt x="38872" y="64877"/>
                      </a:lnTo>
                      <a:lnTo>
                        <a:pt x="37503" y="56528"/>
                      </a:lnTo>
                      <a:lnTo>
                        <a:pt x="36135" y="49274"/>
                      </a:lnTo>
                      <a:lnTo>
                        <a:pt x="35450" y="46399"/>
                      </a:lnTo>
                      <a:lnTo>
                        <a:pt x="34903" y="44209"/>
                      </a:lnTo>
                      <a:lnTo>
                        <a:pt x="32713" y="37229"/>
                      </a:lnTo>
                      <a:lnTo>
                        <a:pt x="29565" y="27648"/>
                      </a:lnTo>
                      <a:lnTo>
                        <a:pt x="26280" y="17246"/>
                      </a:lnTo>
                      <a:lnTo>
                        <a:pt x="23406" y="8075"/>
                      </a:lnTo>
                      <a:lnTo>
                        <a:pt x="23269" y="6570"/>
                      </a:lnTo>
                      <a:lnTo>
                        <a:pt x="23406" y="3696"/>
                      </a:lnTo>
                      <a:lnTo>
                        <a:pt x="23543" y="0"/>
                      </a:lnTo>
                      <a:close/>
                    </a:path>
                  </a:pathLst>
                </a:custGeom>
                <a:solidFill>
                  <a:srgbClr val="22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54"/>
                <p:cNvSpPr/>
                <p:nvPr/>
              </p:nvSpPr>
              <p:spPr>
                <a:xfrm>
                  <a:off x="7453631" y="2509312"/>
                  <a:ext cx="736960" cy="1644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16" h="96221" fill="none" extrusionOk="0">
                      <a:moveTo>
                        <a:pt x="43115" y="95673"/>
                      </a:moveTo>
                      <a:lnTo>
                        <a:pt x="20121" y="96221"/>
                      </a:lnTo>
                      <a:lnTo>
                        <a:pt x="20121" y="96221"/>
                      </a:lnTo>
                      <a:lnTo>
                        <a:pt x="17246" y="71857"/>
                      </a:lnTo>
                      <a:lnTo>
                        <a:pt x="15193" y="54885"/>
                      </a:lnTo>
                      <a:lnTo>
                        <a:pt x="14098" y="46673"/>
                      </a:lnTo>
                      <a:lnTo>
                        <a:pt x="14098" y="46673"/>
                      </a:lnTo>
                      <a:lnTo>
                        <a:pt x="11635" y="38187"/>
                      </a:lnTo>
                      <a:lnTo>
                        <a:pt x="6844" y="22310"/>
                      </a:lnTo>
                      <a:lnTo>
                        <a:pt x="1" y="0"/>
                      </a:lnTo>
                      <a:lnTo>
                        <a:pt x="23543" y="0"/>
                      </a:lnTo>
                      <a:lnTo>
                        <a:pt x="23543" y="0"/>
                      </a:lnTo>
                      <a:lnTo>
                        <a:pt x="23406" y="3696"/>
                      </a:lnTo>
                      <a:lnTo>
                        <a:pt x="23269" y="6570"/>
                      </a:lnTo>
                      <a:lnTo>
                        <a:pt x="23406" y="8075"/>
                      </a:lnTo>
                      <a:lnTo>
                        <a:pt x="23406" y="8075"/>
                      </a:lnTo>
                      <a:lnTo>
                        <a:pt x="26280" y="17246"/>
                      </a:lnTo>
                      <a:lnTo>
                        <a:pt x="29565" y="27648"/>
                      </a:lnTo>
                      <a:lnTo>
                        <a:pt x="32713" y="37229"/>
                      </a:lnTo>
                      <a:lnTo>
                        <a:pt x="34903" y="44209"/>
                      </a:lnTo>
                      <a:lnTo>
                        <a:pt x="34903" y="44209"/>
                      </a:lnTo>
                      <a:lnTo>
                        <a:pt x="35450" y="46399"/>
                      </a:lnTo>
                      <a:lnTo>
                        <a:pt x="36135" y="49274"/>
                      </a:lnTo>
                      <a:lnTo>
                        <a:pt x="37503" y="56528"/>
                      </a:lnTo>
                      <a:lnTo>
                        <a:pt x="38872" y="64877"/>
                      </a:lnTo>
                      <a:lnTo>
                        <a:pt x="40104" y="73774"/>
                      </a:lnTo>
                      <a:lnTo>
                        <a:pt x="42294" y="89103"/>
                      </a:lnTo>
                      <a:lnTo>
                        <a:pt x="43115" y="9567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54"/>
                <p:cNvSpPr/>
                <p:nvPr/>
              </p:nvSpPr>
              <p:spPr>
                <a:xfrm>
                  <a:off x="7825616" y="4081429"/>
                  <a:ext cx="348584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4" h="412" extrusionOk="0">
                      <a:moveTo>
                        <a:pt x="10539" y="1"/>
                      </a:moveTo>
                      <a:lnTo>
                        <a:pt x="4654" y="137"/>
                      </a:lnTo>
                      <a:lnTo>
                        <a:pt x="0" y="274"/>
                      </a:lnTo>
                      <a:lnTo>
                        <a:pt x="0" y="411"/>
                      </a:lnTo>
                      <a:lnTo>
                        <a:pt x="9444" y="411"/>
                      </a:lnTo>
                      <a:lnTo>
                        <a:pt x="20257" y="137"/>
                      </a:lnTo>
                      <a:lnTo>
                        <a:pt x="20394" y="137"/>
                      </a:lnTo>
                      <a:lnTo>
                        <a:pt x="20394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54"/>
                <p:cNvSpPr/>
                <p:nvPr/>
              </p:nvSpPr>
              <p:spPr>
                <a:xfrm>
                  <a:off x="7558904" y="2680083"/>
                  <a:ext cx="280761" cy="1370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6" h="80208" extrusionOk="0">
                      <a:moveTo>
                        <a:pt x="1" y="1"/>
                      </a:moveTo>
                      <a:lnTo>
                        <a:pt x="2328" y="7665"/>
                      </a:lnTo>
                      <a:lnTo>
                        <a:pt x="4928" y="15330"/>
                      </a:lnTo>
                      <a:lnTo>
                        <a:pt x="7392" y="22995"/>
                      </a:lnTo>
                      <a:lnTo>
                        <a:pt x="8624" y="26827"/>
                      </a:lnTo>
                      <a:lnTo>
                        <a:pt x="9719" y="30523"/>
                      </a:lnTo>
                      <a:lnTo>
                        <a:pt x="10677" y="34355"/>
                      </a:lnTo>
                      <a:lnTo>
                        <a:pt x="11361" y="38325"/>
                      </a:lnTo>
                      <a:lnTo>
                        <a:pt x="11909" y="42157"/>
                      </a:lnTo>
                      <a:lnTo>
                        <a:pt x="12319" y="46126"/>
                      </a:lnTo>
                      <a:lnTo>
                        <a:pt x="14099" y="62140"/>
                      </a:lnTo>
                      <a:lnTo>
                        <a:pt x="15057" y="70216"/>
                      </a:lnTo>
                      <a:lnTo>
                        <a:pt x="16015" y="78154"/>
                      </a:lnTo>
                      <a:lnTo>
                        <a:pt x="16289" y="80207"/>
                      </a:lnTo>
                      <a:lnTo>
                        <a:pt x="16425" y="80207"/>
                      </a:lnTo>
                      <a:lnTo>
                        <a:pt x="15741" y="72132"/>
                      </a:lnTo>
                      <a:lnTo>
                        <a:pt x="14920" y="64056"/>
                      </a:lnTo>
                      <a:lnTo>
                        <a:pt x="13141" y="47906"/>
                      </a:lnTo>
                      <a:lnTo>
                        <a:pt x="12730" y="44073"/>
                      </a:lnTo>
                      <a:lnTo>
                        <a:pt x="12182" y="40104"/>
                      </a:lnTo>
                      <a:lnTo>
                        <a:pt x="11635" y="36272"/>
                      </a:lnTo>
                      <a:lnTo>
                        <a:pt x="10814" y="32439"/>
                      </a:lnTo>
                      <a:lnTo>
                        <a:pt x="9719" y="28607"/>
                      </a:lnTo>
                      <a:lnTo>
                        <a:pt x="8487" y="24774"/>
                      </a:lnTo>
                      <a:lnTo>
                        <a:pt x="5886" y="17246"/>
                      </a:lnTo>
                      <a:lnTo>
                        <a:pt x="3423" y="9582"/>
                      </a:lnTo>
                      <a:lnTo>
                        <a:pt x="822" y="1917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54"/>
                <p:cNvSpPr/>
                <p:nvPr/>
              </p:nvSpPr>
              <p:spPr>
                <a:xfrm>
                  <a:off x="7453631" y="2509312"/>
                  <a:ext cx="320536" cy="90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3" h="52970" extrusionOk="0">
                      <a:moveTo>
                        <a:pt x="1" y="0"/>
                      </a:moveTo>
                      <a:lnTo>
                        <a:pt x="6844" y="22310"/>
                      </a:lnTo>
                      <a:lnTo>
                        <a:pt x="11635" y="38187"/>
                      </a:lnTo>
                      <a:lnTo>
                        <a:pt x="14098" y="46673"/>
                      </a:lnTo>
                      <a:lnTo>
                        <a:pt x="14920" y="52969"/>
                      </a:lnTo>
                      <a:lnTo>
                        <a:pt x="18752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54"/>
                <p:cNvSpPr/>
                <p:nvPr/>
              </p:nvSpPr>
              <p:spPr>
                <a:xfrm>
                  <a:off x="7453631" y="2509312"/>
                  <a:ext cx="320536" cy="905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3" h="52970" fill="none" extrusionOk="0">
                      <a:moveTo>
                        <a:pt x="18752" y="0"/>
                      </a:moveTo>
                      <a:lnTo>
                        <a:pt x="14920" y="52969"/>
                      </a:lnTo>
                      <a:lnTo>
                        <a:pt x="14920" y="52969"/>
                      </a:lnTo>
                      <a:lnTo>
                        <a:pt x="14098" y="46673"/>
                      </a:lnTo>
                      <a:lnTo>
                        <a:pt x="14098" y="46673"/>
                      </a:lnTo>
                      <a:lnTo>
                        <a:pt x="11635" y="38187"/>
                      </a:lnTo>
                      <a:lnTo>
                        <a:pt x="6844" y="22310"/>
                      </a:lnTo>
                      <a:lnTo>
                        <a:pt x="1" y="0"/>
                      </a:lnTo>
                      <a:lnTo>
                        <a:pt x="1875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54"/>
                <p:cNvSpPr/>
                <p:nvPr/>
              </p:nvSpPr>
              <p:spPr>
                <a:xfrm>
                  <a:off x="7215003" y="4041655"/>
                  <a:ext cx="566172" cy="315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8479" extrusionOk="0">
                      <a:moveTo>
                        <a:pt x="2054" y="1"/>
                      </a:moveTo>
                      <a:lnTo>
                        <a:pt x="1370" y="3696"/>
                      </a:lnTo>
                      <a:lnTo>
                        <a:pt x="959" y="7118"/>
                      </a:lnTo>
                      <a:lnTo>
                        <a:pt x="412" y="9855"/>
                      </a:lnTo>
                      <a:lnTo>
                        <a:pt x="138" y="11909"/>
                      </a:lnTo>
                      <a:lnTo>
                        <a:pt x="1" y="12730"/>
                      </a:lnTo>
                      <a:lnTo>
                        <a:pt x="1" y="13140"/>
                      </a:lnTo>
                      <a:lnTo>
                        <a:pt x="138" y="13414"/>
                      </a:lnTo>
                      <a:lnTo>
                        <a:pt x="685" y="13551"/>
                      </a:lnTo>
                      <a:lnTo>
                        <a:pt x="1780" y="13825"/>
                      </a:lnTo>
                      <a:lnTo>
                        <a:pt x="5476" y="14509"/>
                      </a:lnTo>
                      <a:lnTo>
                        <a:pt x="16289" y="16288"/>
                      </a:lnTo>
                      <a:lnTo>
                        <a:pt x="27101" y="17931"/>
                      </a:lnTo>
                      <a:lnTo>
                        <a:pt x="30797" y="18342"/>
                      </a:lnTo>
                      <a:lnTo>
                        <a:pt x="32576" y="18478"/>
                      </a:lnTo>
                      <a:lnTo>
                        <a:pt x="32850" y="18342"/>
                      </a:lnTo>
                      <a:lnTo>
                        <a:pt x="33124" y="17931"/>
                      </a:lnTo>
                      <a:lnTo>
                        <a:pt x="33124" y="17383"/>
                      </a:lnTo>
                      <a:lnTo>
                        <a:pt x="33124" y="16699"/>
                      </a:lnTo>
                      <a:lnTo>
                        <a:pt x="32987" y="15878"/>
                      </a:lnTo>
                      <a:lnTo>
                        <a:pt x="32713" y="15193"/>
                      </a:lnTo>
                      <a:lnTo>
                        <a:pt x="32439" y="14646"/>
                      </a:lnTo>
                      <a:lnTo>
                        <a:pt x="32029" y="14099"/>
                      </a:lnTo>
                      <a:lnTo>
                        <a:pt x="31344" y="13551"/>
                      </a:lnTo>
                      <a:lnTo>
                        <a:pt x="29839" y="12456"/>
                      </a:lnTo>
                      <a:lnTo>
                        <a:pt x="25870" y="9855"/>
                      </a:lnTo>
                      <a:lnTo>
                        <a:pt x="20532" y="6434"/>
                      </a:lnTo>
                      <a:lnTo>
                        <a:pt x="21216" y="2875"/>
                      </a:lnTo>
                      <a:lnTo>
                        <a:pt x="2054" y="1"/>
                      </a:lnTo>
                      <a:close/>
                    </a:path>
                  </a:pathLst>
                </a:custGeom>
                <a:solidFill>
                  <a:srgbClr val="FFFA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54"/>
                <p:cNvSpPr/>
                <p:nvPr/>
              </p:nvSpPr>
              <p:spPr>
                <a:xfrm>
                  <a:off x="7215003" y="4104829"/>
                  <a:ext cx="566172" cy="25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4" h="14783" extrusionOk="0">
                      <a:moveTo>
                        <a:pt x="1370" y="0"/>
                      </a:moveTo>
                      <a:lnTo>
                        <a:pt x="548" y="3696"/>
                      </a:lnTo>
                      <a:lnTo>
                        <a:pt x="138" y="6707"/>
                      </a:lnTo>
                      <a:lnTo>
                        <a:pt x="1" y="8760"/>
                      </a:lnTo>
                      <a:lnTo>
                        <a:pt x="1" y="9444"/>
                      </a:lnTo>
                      <a:lnTo>
                        <a:pt x="138" y="9718"/>
                      </a:lnTo>
                      <a:lnTo>
                        <a:pt x="685" y="9855"/>
                      </a:lnTo>
                      <a:lnTo>
                        <a:pt x="1780" y="10129"/>
                      </a:lnTo>
                      <a:lnTo>
                        <a:pt x="5476" y="10813"/>
                      </a:lnTo>
                      <a:lnTo>
                        <a:pt x="16289" y="12592"/>
                      </a:lnTo>
                      <a:lnTo>
                        <a:pt x="27101" y="14235"/>
                      </a:lnTo>
                      <a:lnTo>
                        <a:pt x="30797" y="14646"/>
                      </a:lnTo>
                      <a:lnTo>
                        <a:pt x="32576" y="14782"/>
                      </a:lnTo>
                      <a:lnTo>
                        <a:pt x="32850" y="14646"/>
                      </a:lnTo>
                      <a:lnTo>
                        <a:pt x="33124" y="14235"/>
                      </a:lnTo>
                      <a:lnTo>
                        <a:pt x="33124" y="13687"/>
                      </a:lnTo>
                      <a:lnTo>
                        <a:pt x="33124" y="13003"/>
                      </a:lnTo>
                      <a:lnTo>
                        <a:pt x="32987" y="12182"/>
                      </a:lnTo>
                      <a:lnTo>
                        <a:pt x="32713" y="11497"/>
                      </a:lnTo>
                      <a:lnTo>
                        <a:pt x="32439" y="10950"/>
                      </a:lnTo>
                      <a:lnTo>
                        <a:pt x="32166" y="10403"/>
                      </a:lnTo>
                      <a:lnTo>
                        <a:pt x="31344" y="9855"/>
                      </a:lnTo>
                      <a:lnTo>
                        <a:pt x="29839" y="8760"/>
                      </a:lnTo>
                      <a:lnTo>
                        <a:pt x="25870" y="6159"/>
                      </a:lnTo>
                      <a:lnTo>
                        <a:pt x="20532" y="2738"/>
                      </a:lnTo>
                      <a:lnTo>
                        <a:pt x="1370" y="0"/>
                      </a:lnTo>
                      <a:close/>
                    </a:path>
                  </a:pathLst>
                </a:custGeom>
                <a:solidFill>
                  <a:srgbClr val="E6AA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54"/>
                <p:cNvSpPr/>
                <p:nvPr/>
              </p:nvSpPr>
              <p:spPr>
                <a:xfrm>
                  <a:off x="7257119" y="4266250"/>
                  <a:ext cx="510023" cy="7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39" h="4244" extrusionOk="0">
                      <a:moveTo>
                        <a:pt x="1" y="0"/>
                      </a:moveTo>
                      <a:lnTo>
                        <a:pt x="6023" y="959"/>
                      </a:lnTo>
                      <a:lnTo>
                        <a:pt x="14783" y="2190"/>
                      </a:lnTo>
                      <a:lnTo>
                        <a:pt x="29838" y="4243"/>
                      </a:lnTo>
                      <a:lnTo>
                        <a:pt x="29838" y="4107"/>
                      </a:lnTo>
                      <a:lnTo>
                        <a:pt x="14920" y="1917"/>
                      </a:lnTo>
                      <a:lnTo>
                        <a:pt x="6023" y="68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54"/>
                <p:cNvSpPr/>
                <p:nvPr/>
              </p:nvSpPr>
              <p:spPr>
                <a:xfrm>
                  <a:off x="7654827" y="4259225"/>
                  <a:ext cx="79566" cy="56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5" h="3286" extrusionOk="0">
                      <a:moveTo>
                        <a:pt x="3833" y="1"/>
                      </a:moveTo>
                      <a:lnTo>
                        <a:pt x="3012" y="138"/>
                      </a:lnTo>
                      <a:lnTo>
                        <a:pt x="2191" y="411"/>
                      </a:lnTo>
                      <a:lnTo>
                        <a:pt x="1506" y="822"/>
                      </a:lnTo>
                      <a:lnTo>
                        <a:pt x="959" y="1370"/>
                      </a:lnTo>
                      <a:lnTo>
                        <a:pt x="548" y="1917"/>
                      </a:lnTo>
                      <a:lnTo>
                        <a:pt x="138" y="2601"/>
                      </a:lnTo>
                      <a:lnTo>
                        <a:pt x="1" y="3286"/>
                      </a:lnTo>
                      <a:lnTo>
                        <a:pt x="1" y="3286"/>
                      </a:lnTo>
                      <a:lnTo>
                        <a:pt x="411" y="2601"/>
                      </a:lnTo>
                      <a:lnTo>
                        <a:pt x="685" y="2054"/>
                      </a:lnTo>
                      <a:lnTo>
                        <a:pt x="1232" y="1506"/>
                      </a:lnTo>
                      <a:lnTo>
                        <a:pt x="1780" y="959"/>
                      </a:lnTo>
                      <a:lnTo>
                        <a:pt x="2464" y="548"/>
                      </a:lnTo>
                      <a:lnTo>
                        <a:pt x="3149" y="275"/>
                      </a:lnTo>
                      <a:lnTo>
                        <a:pt x="3833" y="138"/>
                      </a:lnTo>
                      <a:lnTo>
                        <a:pt x="4654" y="138"/>
                      </a:lnTo>
                      <a:lnTo>
                        <a:pt x="4654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54"/>
                <p:cNvSpPr/>
                <p:nvPr/>
              </p:nvSpPr>
              <p:spPr>
                <a:xfrm>
                  <a:off x="7498089" y="4160978"/>
                  <a:ext cx="100606" cy="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1780" extrusionOk="0">
                      <a:moveTo>
                        <a:pt x="4243" y="0"/>
                      </a:moveTo>
                      <a:lnTo>
                        <a:pt x="2601" y="274"/>
                      </a:lnTo>
                      <a:lnTo>
                        <a:pt x="1916" y="411"/>
                      </a:lnTo>
                      <a:lnTo>
                        <a:pt x="1232" y="821"/>
                      </a:lnTo>
                      <a:lnTo>
                        <a:pt x="548" y="1232"/>
                      </a:lnTo>
                      <a:lnTo>
                        <a:pt x="0" y="1643"/>
                      </a:lnTo>
                      <a:lnTo>
                        <a:pt x="0" y="1780"/>
                      </a:lnTo>
                      <a:lnTo>
                        <a:pt x="2875" y="958"/>
                      </a:lnTo>
                      <a:lnTo>
                        <a:pt x="5749" y="411"/>
                      </a:lnTo>
                      <a:lnTo>
                        <a:pt x="5886" y="274"/>
                      </a:lnTo>
                      <a:lnTo>
                        <a:pt x="5749" y="137"/>
                      </a:lnTo>
                      <a:lnTo>
                        <a:pt x="4243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54"/>
                <p:cNvSpPr/>
                <p:nvPr/>
              </p:nvSpPr>
              <p:spPr>
                <a:xfrm>
                  <a:off x="7521472" y="4175011"/>
                  <a:ext cx="102965" cy="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4" h="1780" extrusionOk="0">
                      <a:moveTo>
                        <a:pt x="4381" y="0"/>
                      </a:moveTo>
                      <a:lnTo>
                        <a:pt x="2738" y="274"/>
                      </a:lnTo>
                      <a:lnTo>
                        <a:pt x="2054" y="411"/>
                      </a:lnTo>
                      <a:lnTo>
                        <a:pt x="1233" y="822"/>
                      </a:lnTo>
                      <a:lnTo>
                        <a:pt x="548" y="1232"/>
                      </a:lnTo>
                      <a:lnTo>
                        <a:pt x="1" y="1643"/>
                      </a:lnTo>
                      <a:lnTo>
                        <a:pt x="1" y="1780"/>
                      </a:lnTo>
                      <a:lnTo>
                        <a:pt x="138" y="1780"/>
                      </a:lnTo>
                      <a:lnTo>
                        <a:pt x="3012" y="959"/>
                      </a:lnTo>
                      <a:lnTo>
                        <a:pt x="5886" y="411"/>
                      </a:lnTo>
                      <a:lnTo>
                        <a:pt x="6023" y="274"/>
                      </a:lnTo>
                      <a:lnTo>
                        <a:pt x="5886" y="137"/>
                      </a:lnTo>
                      <a:lnTo>
                        <a:pt x="4381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54"/>
                <p:cNvSpPr/>
                <p:nvPr/>
              </p:nvSpPr>
              <p:spPr>
                <a:xfrm>
                  <a:off x="7547213" y="4189044"/>
                  <a:ext cx="100624" cy="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7" h="1780" extrusionOk="0">
                      <a:moveTo>
                        <a:pt x="4244" y="1"/>
                      </a:moveTo>
                      <a:lnTo>
                        <a:pt x="2738" y="274"/>
                      </a:lnTo>
                      <a:lnTo>
                        <a:pt x="1917" y="411"/>
                      </a:lnTo>
                      <a:lnTo>
                        <a:pt x="1232" y="822"/>
                      </a:lnTo>
                      <a:lnTo>
                        <a:pt x="548" y="1232"/>
                      </a:lnTo>
                      <a:lnTo>
                        <a:pt x="1" y="1643"/>
                      </a:lnTo>
                      <a:lnTo>
                        <a:pt x="1" y="1780"/>
                      </a:lnTo>
                      <a:lnTo>
                        <a:pt x="2875" y="959"/>
                      </a:lnTo>
                      <a:lnTo>
                        <a:pt x="5749" y="411"/>
                      </a:lnTo>
                      <a:lnTo>
                        <a:pt x="5886" y="274"/>
                      </a:lnTo>
                      <a:lnTo>
                        <a:pt x="5749" y="138"/>
                      </a:lnTo>
                      <a:lnTo>
                        <a:pt x="4244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54"/>
                <p:cNvSpPr/>
                <p:nvPr/>
              </p:nvSpPr>
              <p:spPr>
                <a:xfrm>
                  <a:off x="7570613" y="4203076"/>
                  <a:ext cx="102948" cy="30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3" h="1781" extrusionOk="0">
                      <a:moveTo>
                        <a:pt x="4380" y="1"/>
                      </a:moveTo>
                      <a:lnTo>
                        <a:pt x="2738" y="275"/>
                      </a:lnTo>
                      <a:lnTo>
                        <a:pt x="2053" y="411"/>
                      </a:lnTo>
                      <a:lnTo>
                        <a:pt x="1232" y="822"/>
                      </a:lnTo>
                      <a:lnTo>
                        <a:pt x="685" y="1096"/>
                      </a:lnTo>
                      <a:lnTo>
                        <a:pt x="0" y="1643"/>
                      </a:lnTo>
                      <a:lnTo>
                        <a:pt x="0" y="1780"/>
                      </a:lnTo>
                      <a:lnTo>
                        <a:pt x="137" y="1780"/>
                      </a:lnTo>
                      <a:lnTo>
                        <a:pt x="3011" y="959"/>
                      </a:lnTo>
                      <a:lnTo>
                        <a:pt x="5886" y="411"/>
                      </a:lnTo>
                      <a:lnTo>
                        <a:pt x="6023" y="275"/>
                      </a:lnTo>
                      <a:lnTo>
                        <a:pt x="5886" y="138"/>
                      </a:lnTo>
                      <a:lnTo>
                        <a:pt x="4380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0" name="Google Shape;2140;p54"/>
                <p:cNvSpPr/>
                <p:nvPr/>
              </p:nvSpPr>
              <p:spPr>
                <a:xfrm>
                  <a:off x="7257119" y="4189044"/>
                  <a:ext cx="56166" cy="58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3423" extrusionOk="0">
                      <a:moveTo>
                        <a:pt x="1096" y="1"/>
                      </a:moveTo>
                      <a:lnTo>
                        <a:pt x="548" y="274"/>
                      </a:lnTo>
                      <a:lnTo>
                        <a:pt x="137" y="822"/>
                      </a:lnTo>
                      <a:lnTo>
                        <a:pt x="1" y="1506"/>
                      </a:lnTo>
                      <a:lnTo>
                        <a:pt x="1" y="2054"/>
                      </a:lnTo>
                      <a:lnTo>
                        <a:pt x="274" y="2738"/>
                      </a:lnTo>
                      <a:lnTo>
                        <a:pt x="685" y="3149"/>
                      </a:lnTo>
                      <a:lnTo>
                        <a:pt x="959" y="3286"/>
                      </a:lnTo>
                      <a:lnTo>
                        <a:pt x="1369" y="3422"/>
                      </a:lnTo>
                      <a:lnTo>
                        <a:pt x="2191" y="3422"/>
                      </a:lnTo>
                      <a:lnTo>
                        <a:pt x="2738" y="3012"/>
                      </a:lnTo>
                      <a:lnTo>
                        <a:pt x="3149" y="2601"/>
                      </a:lnTo>
                      <a:lnTo>
                        <a:pt x="3285" y="1917"/>
                      </a:lnTo>
                      <a:lnTo>
                        <a:pt x="3285" y="1232"/>
                      </a:lnTo>
                      <a:lnTo>
                        <a:pt x="3012" y="685"/>
                      </a:lnTo>
                      <a:lnTo>
                        <a:pt x="2601" y="274"/>
                      </a:lnTo>
                      <a:lnTo>
                        <a:pt x="2327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1" name="Google Shape;2141;p54"/>
                <p:cNvSpPr/>
                <p:nvPr/>
              </p:nvSpPr>
              <p:spPr>
                <a:xfrm>
                  <a:off x="7551896" y="4069738"/>
                  <a:ext cx="100606" cy="102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6023" extrusionOk="0">
                      <a:moveTo>
                        <a:pt x="4654" y="548"/>
                      </a:moveTo>
                      <a:lnTo>
                        <a:pt x="5065" y="685"/>
                      </a:lnTo>
                      <a:lnTo>
                        <a:pt x="5201" y="1095"/>
                      </a:lnTo>
                      <a:lnTo>
                        <a:pt x="5338" y="1780"/>
                      </a:lnTo>
                      <a:lnTo>
                        <a:pt x="5201" y="2190"/>
                      </a:lnTo>
                      <a:lnTo>
                        <a:pt x="4928" y="2601"/>
                      </a:lnTo>
                      <a:lnTo>
                        <a:pt x="4243" y="3285"/>
                      </a:lnTo>
                      <a:lnTo>
                        <a:pt x="3285" y="3969"/>
                      </a:lnTo>
                      <a:lnTo>
                        <a:pt x="2464" y="4380"/>
                      </a:lnTo>
                      <a:lnTo>
                        <a:pt x="274" y="5612"/>
                      </a:lnTo>
                      <a:lnTo>
                        <a:pt x="958" y="4106"/>
                      </a:lnTo>
                      <a:lnTo>
                        <a:pt x="1780" y="2738"/>
                      </a:lnTo>
                      <a:lnTo>
                        <a:pt x="2738" y="1506"/>
                      </a:lnTo>
                      <a:lnTo>
                        <a:pt x="3285" y="1095"/>
                      </a:lnTo>
                      <a:lnTo>
                        <a:pt x="3833" y="821"/>
                      </a:lnTo>
                      <a:lnTo>
                        <a:pt x="4243" y="685"/>
                      </a:lnTo>
                      <a:lnTo>
                        <a:pt x="4654" y="548"/>
                      </a:lnTo>
                      <a:close/>
                      <a:moveTo>
                        <a:pt x="4380" y="0"/>
                      </a:moveTo>
                      <a:lnTo>
                        <a:pt x="3970" y="137"/>
                      </a:lnTo>
                      <a:lnTo>
                        <a:pt x="3148" y="411"/>
                      </a:lnTo>
                      <a:lnTo>
                        <a:pt x="2464" y="958"/>
                      </a:lnTo>
                      <a:lnTo>
                        <a:pt x="1643" y="2053"/>
                      </a:lnTo>
                      <a:lnTo>
                        <a:pt x="958" y="3148"/>
                      </a:lnTo>
                      <a:lnTo>
                        <a:pt x="411" y="4380"/>
                      </a:lnTo>
                      <a:lnTo>
                        <a:pt x="0" y="5749"/>
                      </a:lnTo>
                      <a:lnTo>
                        <a:pt x="0" y="5886"/>
                      </a:lnTo>
                      <a:lnTo>
                        <a:pt x="137" y="6023"/>
                      </a:lnTo>
                      <a:lnTo>
                        <a:pt x="411" y="6023"/>
                      </a:lnTo>
                      <a:lnTo>
                        <a:pt x="2738" y="4928"/>
                      </a:lnTo>
                      <a:lnTo>
                        <a:pt x="3970" y="4243"/>
                      </a:lnTo>
                      <a:lnTo>
                        <a:pt x="4928" y="3422"/>
                      </a:lnTo>
                      <a:lnTo>
                        <a:pt x="5475" y="2738"/>
                      </a:lnTo>
                      <a:lnTo>
                        <a:pt x="5886" y="2053"/>
                      </a:lnTo>
                      <a:lnTo>
                        <a:pt x="5886" y="1643"/>
                      </a:lnTo>
                      <a:lnTo>
                        <a:pt x="5886" y="1232"/>
                      </a:lnTo>
                      <a:lnTo>
                        <a:pt x="5749" y="821"/>
                      </a:lnTo>
                      <a:lnTo>
                        <a:pt x="5475" y="548"/>
                      </a:lnTo>
                      <a:lnTo>
                        <a:pt x="5201" y="274"/>
                      </a:lnTo>
                      <a:lnTo>
                        <a:pt x="4791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54"/>
                <p:cNvSpPr/>
                <p:nvPr/>
              </p:nvSpPr>
              <p:spPr>
                <a:xfrm>
                  <a:off x="7432573" y="4109512"/>
                  <a:ext cx="126348" cy="65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2" h="3833" extrusionOk="0">
                      <a:moveTo>
                        <a:pt x="1780" y="548"/>
                      </a:moveTo>
                      <a:lnTo>
                        <a:pt x="2328" y="684"/>
                      </a:lnTo>
                      <a:lnTo>
                        <a:pt x="3149" y="821"/>
                      </a:lnTo>
                      <a:lnTo>
                        <a:pt x="4518" y="1506"/>
                      </a:lnTo>
                      <a:lnTo>
                        <a:pt x="7118" y="3285"/>
                      </a:lnTo>
                      <a:lnTo>
                        <a:pt x="4518" y="3285"/>
                      </a:lnTo>
                      <a:lnTo>
                        <a:pt x="3696" y="3148"/>
                      </a:lnTo>
                      <a:lnTo>
                        <a:pt x="2601" y="3011"/>
                      </a:lnTo>
                      <a:lnTo>
                        <a:pt x="1643" y="2737"/>
                      </a:lnTo>
                      <a:lnTo>
                        <a:pt x="1233" y="2464"/>
                      </a:lnTo>
                      <a:lnTo>
                        <a:pt x="959" y="2190"/>
                      </a:lnTo>
                      <a:lnTo>
                        <a:pt x="685" y="1506"/>
                      </a:lnTo>
                      <a:lnTo>
                        <a:pt x="685" y="1095"/>
                      </a:lnTo>
                      <a:lnTo>
                        <a:pt x="959" y="821"/>
                      </a:lnTo>
                      <a:lnTo>
                        <a:pt x="1370" y="684"/>
                      </a:lnTo>
                      <a:lnTo>
                        <a:pt x="1780" y="548"/>
                      </a:lnTo>
                      <a:close/>
                      <a:moveTo>
                        <a:pt x="1233" y="0"/>
                      </a:moveTo>
                      <a:lnTo>
                        <a:pt x="959" y="137"/>
                      </a:lnTo>
                      <a:lnTo>
                        <a:pt x="548" y="411"/>
                      </a:lnTo>
                      <a:lnTo>
                        <a:pt x="275" y="684"/>
                      </a:lnTo>
                      <a:lnTo>
                        <a:pt x="138" y="1232"/>
                      </a:lnTo>
                      <a:lnTo>
                        <a:pt x="1" y="1642"/>
                      </a:lnTo>
                      <a:lnTo>
                        <a:pt x="138" y="2053"/>
                      </a:lnTo>
                      <a:lnTo>
                        <a:pt x="275" y="2327"/>
                      </a:lnTo>
                      <a:lnTo>
                        <a:pt x="548" y="2737"/>
                      </a:lnTo>
                      <a:lnTo>
                        <a:pt x="1233" y="3148"/>
                      </a:lnTo>
                      <a:lnTo>
                        <a:pt x="1917" y="3422"/>
                      </a:lnTo>
                      <a:lnTo>
                        <a:pt x="3286" y="3696"/>
                      </a:lnTo>
                      <a:lnTo>
                        <a:pt x="4518" y="3832"/>
                      </a:lnTo>
                      <a:lnTo>
                        <a:pt x="7255" y="3696"/>
                      </a:lnTo>
                      <a:lnTo>
                        <a:pt x="7392" y="3696"/>
                      </a:lnTo>
                      <a:lnTo>
                        <a:pt x="7392" y="3422"/>
                      </a:lnTo>
                      <a:lnTo>
                        <a:pt x="7392" y="3285"/>
                      </a:lnTo>
                      <a:lnTo>
                        <a:pt x="6434" y="2327"/>
                      </a:lnTo>
                      <a:lnTo>
                        <a:pt x="5476" y="1506"/>
                      </a:lnTo>
                      <a:lnTo>
                        <a:pt x="4244" y="684"/>
                      </a:lnTo>
                      <a:lnTo>
                        <a:pt x="3012" y="137"/>
                      </a:lnTo>
                      <a:lnTo>
                        <a:pt x="2191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54"/>
                <p:cNvSpPr/>
                <p:nvPr/>
              </p:nvSpPr>
              <p:spPr>
                <a:xfrm>
                  <a:off x="7224370" y="2509312"/>
                  <a:ext cx="598921" cy="1637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40" h="95810" extrusionOk="0">
                      <a:moveTo>
                        <a:pt x="11498" y="0"/>
                      </a:moveTo>
                      <a:lnTo>
                        <a:pt x="10129" y="2053"/>
                      </a:lnTo>
                      <a:lnTo>
                        <a:pt x="9034" y="4106"/>
                      </a:lnTo>
                      <a:lnTo>
                        <a:pt x="8350" y="6296"/>
                      </a:lnTo>
                      <a:lnTo>
                        <a:pt x="7939" y="8486"/>
                      </a:lnTo>
                      <a:lnTo>
                        <a:pt x="7665" y="10813"/>
                      </a:lnTo>
                      <a:lnTo>
                        <a:pt x="7665" y="13140"/>
                      </a:lnTo>
                      <a:lnTo>
                        <a:pt x="7939" y="15603"/>
                      </a:lnTo>
                      <a:lnTo>
                        <a:pt x="8350" y="18067"/>
                      </a:lnTo>
                      <a:lnTo>
                        <a:pt x="8486" y="19983"/>
                      </a:lnTo>
                      <a:lnTo>
                        <a:pt x="8623" y="23816"/>
                      </a:lnTo>
                      <a:lnTo>
                        <a:pt x="8760" y="34902"/>
                      </a:lnTo>
                      <a:lnTo>
                        <a:pt x="8760" y="41061"/>
                      </a:lnTo>
                      <a:lnTo>
                        <a:pt x="8623" y="46947"/>
                      </a:lnTo>
                      <a:lnTo>
                        <a:pt x="8350" y="52011"/>
                      </a:lnTo>
                      <a:lnTo>
                        <a:pt x="8076" y="55707"/>
                      </a:lnTo>
                      <a:lnTo>
                        <a:pt x="7391" y="59676"/>
                      </a:lnTo>
                      <a:lnTo>
                        <a:pt x="6296" y="65014"/>
                      </a:lnTo>
                      <a:lnTo>
                        <a:pt x="3559" y="77195"/>
                      </a:lnTo>
                      <a:lnTo>
                        <a:pt x="0" y="92388"/>
                      </a:lnTo>
                      <a:lnTo>
                        <a:pt x="21900" y="95810"/>
                      </a:lnTo>
                      <a:lnTo>
                        <a:pt x="22858" y="91156"/>
                      </a:lnTo>
                      <a:lnTo>
                        <a:pt x="24911" y="80070"/>
                      </a:lnTo>
                      <a:lnTo>
                        <a:pt x="27101" y="67204"/>
                      </a:lnTo>
                      <a:lnTo>
                        <a:pt x="27922" y="61455"/>
                      </a:lnTo>
                      <a:lnTo>
                        <a:pt x="28606" y="56802"/>
                      </a:lnTo>
                      <a:lnTo>
                        <a:pt x="28743" y="52559"/>
                      </a:lnTo>
                      <a:lnTo>
                        <a:pt x="28880" y="46126"/>
                      </a:lnTo>
                      <a:lnTo>
                        <a:pt x="28743" y="30659"/>
                      </a:lnTo>
                      <a:lnTo>
                        <a:pt x="28470" y="16698"/>
                      </a:lnTo>
                      <a:lnTo>
                        <a:pt x="28333" y="10676"/>
                      </a:lnTo>
                      <a:lnTo>
                        <a:pt x="31481" y="8760"/>
                      </a:lnTo>
                      <a:lnTo>
                        <a:pt x="32302" y="7391"/>
                      </a:lnTo>
                      <a:lnTo>
                        <a:pt x="32986" y="5886"/>
                      </a:lnTo>
                      <a:lnTo>
                        <a:pt x="34081" y="3011"/>
                      </a:lnTo>
                      <a:lnTo>
                        <a:pt x="34766" y="821"/>
                      </a:lnTo>
                      <a:lnTo>
                        <a:pt x="35039" y="0"/>
                      </a:lnTo>
                      <a:close/>
                    </a:path>
                  </a:pathLst>
                </a:custGeom>
                <a:solidFill>
                  <a:srgbClr val="22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54"/>
                <p:cNvSpPr/>
                <p:nvPr/>
              </p:nvSpPr>
              <p:spPr>
                <a:xfrm>
                  <a:off x="7224370" y="2509312"/>
                  <a:ext cx="598921" cy="1637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40" h="95810" fill="none" extrusionOk="0">
                      <a:moveTo>
                        <a:pt x="21900" y="95810"/>
                      </a:moveTo>
                      <a:lnTo>
                        <a:pt x="0" y="92388"/>
                      </a:lnTo>
                      <a:lnTo>
                        <a:pt x="0" y="92388"/>
                      </a:lnTo>
                      <a:lnTo>
                        <a:pt x="3559" y="77195"/>
                      </a:lnTo>
                      <a:lnTo>
                        <a:pt x="6296" y="65014"/>
                      </a:lnTo>
                      <a:lnTo>
                        <a:pt x="7391" y="59676"/>
                      </a:lnTo>
                      <a:lnTo>
                        <a:pt x="8076" y="55707"/>
                      </a:lnTo>
                      <a:lnTo>
                        <a:pt x="8076" y="55707"/>
                      </a:lnTo>
                      <a:lnTo>
                        <a:pt x="8350" y="52011"/>
                      </a:lnTo>
                      <a:lnTo>
                        <a:pt x="8623" y="46947"/>
                      </a:lnTo>
                      <a:lnTo>
                        <a:pt x="8760" y="41061"/>
                      </a:lnTo>
                      <a:lnTo>
                        <a:pt x="8760" y="34902"/>
                      </a:lnTo>
                      <a:lnTo>
                        <a:pt x="8623" y="23816"/>
                      </a:lnTo>
                      <a:lnTo>
                        <a:pt x="8486" y="19983"/>
                      </a:lnTo>
                      <a:lnTo>
                        <a:pt x="8350" y="18067"/>
                      </a:lnTo>
                      <a:lnTo>
                        <a:pt x="8350" y="18067"/>
                      </a:lnTo>
                      <a:lnTo>
                        <a:pt x="7939" y="15603"/>
                      </a:lnTo>
                      <a:lnTo>
                        <a:pt x="7665" y="13140"/>
                      </a:lnTo>
                      <a:lnTo>
                        <a:pt x="7665" y="10813"/>
                      </a:lnTo>
                      <a:lnTo>
                        <a:pt x="7939" y="8486"/>
                      </a:lnTo>
                      <a:lnTo>
                        <a:pt x="8350" y="6296"/>
                      </a:lnTo>
                      <a:lnTo>
                        <a:pt x="9034" y="4106"/>
                      </a:lnTo>
                      <a:lnTo>
                        <a:pt x="10129" y="2053"/>
                      </a:lnTo>
                      <a:lnTo>
                        <a:pt x="11498" y="0"/>
                      </a:lnTo>
                      <a:lnTo>
                        <a:pt x="35039" y="0"/>
                      </a:lnTo>
                      <a:lnTo>
                        <a:pt x="35039" y="0"/>
                      </a:lnTo>
                      <a:lnTo>
                        <a:pt x="34766" y="821"/>
                      </a:lnTo>
                      <a:lnTo>
                        <a:pt x="34081" y="3011"/>
                      </a:lnTo>
                      <a:lnTo>
                        <a:pt x="32986" y="5886"/>
                      </a:lnTo>
                      <a:lnTo>
                        <a:pt x="32302" y="7391"/>
                      </a:lnTo>
                      <a:lnTo>
                        <a:pt x="31481" y="8760"/>
                      </a:lnTo>
                      <a:lnTo>
                        <a:pt x="31481" y="8760"/>
                      </a:lnTo>
                      <a:lnTo>
                        <a:pt x="28333" y="10676"/>
                      </a:lnTo>
                      <a:lnTo>
                        <a:pt x="28333" y="10676"/>
                      </a:lnTo>
                      <a:lnTo>
                        <a:pt x="28470" y="16698"/>
                      </a:lnTo>
                      <a:lnTo>
                        <a:pt x="28743" y="30659"/>
                      </a:lnTo>
                      <a:lnTo>
                        <a:pt x="28880" y="46126"/>
                      </a:lnTo>
                      <a:lnTo>
                        <a:pt x="28743" y="52559"/>
                      </a:lnTo>
                      <a:lnTo>
                        <a:pt x="28606" y="56802"/>
                      </a:lnTo>
                      <a:lnTo>
                        <a:pt x="28606" y="56802"/>
                      </a:lnTo>
                      <a:lnTo>
                        <a:pt x="27922" y="61455"/>
                      </a:lnTo>
                      <a:lnTo>
                        <a:pt x="27101" y="67204"/>
                      </a:lnTo>
                      <a:lnTo>
                        <a:pt x="24911" y="80070"/>
                      </a:lnTo>
                      <a:lnTo>
                        <a:pt x="22858" y="91156"/>
                      </a:lnTo>
                      <a:lnTo>
                        <a:pt x="21900" y="9581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54"/>
                <p:cNvSpPr/>
                <p:nvPr/>
              </p:nvSpPr>
              <p:spPr>
                <a:xfrm>
                  <a:off x="7257119" y="4029964"/>
                  <a:ext cx="325202" cy="49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" h="2875" extrusionOk="0">
                      <a:moveTo>
                        <a:pt x="1" y="0"/>
                      </a:moveTo>
                      <a:lnTo>
                        <a:pt x="2464" y="548"/>
                      </a:lnTo>
                      <a:lnTo>
                        <a:pt x="6707" y="1232"/>
                      </a:lnTo>
                      <a:lnTo>
                        <a:pt x="13414" y="2190"/>
                      </a:lnTo>
                      <a:lnTo>
                        <a:pt x="19026" y="2875"/>
                      </a:lnTo>
                      <a:lnTo>
                        <a:pt x="13551" y="1917"/>
                      </a:lnTo>
                      <a:lnTo>
                        <a:pt x="6707" y="822"/>
                      </a:lnTo>
                      <a:lnTo>
                        <a:pt x="2601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54"/>
                <p:cNvSpPr/>
                <p:nvPr/>
              </p:nvSpPr>
              <p:spPr>
                <a:xfrm>
                  <a:off x="7664194" y="2654359"/>
                  <a:ext cx="102948" cy="60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3" h="3559" extrusionOk="0">
                      <a:moveTo>
                        <a:pt x="5886" y="0"/>
                      </a:moveTo>
                      <a:lnTo>
                        <a:pt x="2874" y="1643"/>
                      </a:lnTo>
                      <a:lnTo>
                        <a:pt x="0" y="3422"/>
                      </a:lnTo>
                      <a:lnTo>
                        <a:pt x="0" y="3559"/>
                      </a:lnTo>
                      <a:lnTo>
                        <a:pt x="3011" y="1916"/>
                      </a:lnTo>
                      <a:lnTo>
                        <a:pt x="6022" y="137"/>
                      </a:lnTo>
                      <a:lnTo>
                        <a:pt x="6022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54"/>
                <p:cNvSpPr/>
                <p:nvPr/>
              </p:nvSpPr>
              <p:spPr>
                <a:xfrm>
                  <a:off x="7713318" y="2644993"/>
                  <a:ext cx="11708" cy="42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2465" extrusionOk="0">
                      <a:moveTo>
                        <a:pt x="548" y="1"/>
                      </a:moveTo>
                      <a:lnTo>
                        <a:pt x="411" y="137"/>
                      </a:lnTo>
                      <a:lnTo>
                        <a:pt x="274" y="274"/>
                      </a:lnTo>
                      <a:lnTo>
                        <a:pt x="0" y="1506"/>
                      </a:lnTo>
                      <a:lnTo>
                        <a:pt x="0" y="1917"/>
                      </a:lnTo>
                      <a:lnTo>
                        <a:pt x="0" y="2464"/>
                      </a:lnTo>
                      <a:lnTo>
                        <a:pt x="137" y="2464"/>
                      </a:lnTo>
                      <a:lnTo>
                        <a:pt x="411" y="1506"/>
                      </a:lnTo>
                      <a:lnTo>
                        <a:pt x="685" y="274"/>
                      </a:lnTo>
                      <a:lnTo>
                        <a:pt x="685" y="137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54"/>
                <p:cNvSpPr/>
                <p:nvPr/>
              </p:nvSpPr>
              <p:spPr>
                <a:xfrm>
                  <a:off x="7710976" y="2577152"/>
                  <a:ext cx="42133" cy="7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5" h="4244" extrusionOk="0">
                      <a:moveTo>
                        <a:pt x="685" y="0"/>
                      </a:moveTo>
                      <a:lnTo>
                        <a:pt x="411" y="1095"/>
                      </a:lnTo>
                      <a:lnTo>
                        <a:pt x="274" y="2190"/>
                      </a:lnTo>
                      <a:lnTo>
                        <a:pt x="1" y="4243"/>
                      </a:lnTo>
                      <a:lnTo>
                        <a:pt x="685" y="4243"/>
                      </a:lnTo>
                      <a:lnTo>
                        <a:pt x="1369" y="3970"/>
                      </a:lnTo>
                      <a:lnTo>
                        <a:pt x="1643" y="3559"/>
                      </a:lnTo>
                      <a:lnTo>
                        <a:pt x="1917" y="3011"/>
                      </a:lnTo>
                      <a:lnTo>
                        <a:pt x="2190" y="1643"/>
                      </a:lnTo>
                      <a:lnTo>
                        <a:pt x="2464" y="137"/>
                      </a:lnTo>
                      <a:lnTo>
                        <a:pt x="2327" y="137"/>
                      </a:lnTo>
                      <a:lnTo>
                        <a:pt x="2054" y="1506"/>
                      </a:lnTo>
                      <a:lnTo>
                        <a:pt x="1780" y="2738"/>
                      </a:lnTo>
                      <a:lnTo>
                        <a:pt x="1506" y="3285"/>
                      </a:lnTo>
                      <a:lnTo>
                        <a:pt x="1232" y="3696"/>
                      </a:lnTo>
                      <a:lnTo>
                        <a:pt x="685" y="3970"/>
                      </a:lnTo>
                      <a:lnTo>
                        <a:pt x="274" y="4106"/>
                      </a:lnTo>
                      <a:lnTo>
                        <a:pt x="548" y="2190"/>
                      </a:lnTo>
                      <a:lnTo>
                        <a:pt x="685" y="1095"/>
                      </a:lnTo>
                      <a:lnTo>
                        <a:pt x="685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54"/>
                <p:cNvSpPr/>
                <p:nvPr/>
              </p:nvSpPr>
              <p:spPr>
                <a:xfrm>
                  <a:off x="7710976" y="2577152"/>
                  <a:ext cx="42133" cy="7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5" h="4244" fill="none" extrusionOk="0">
                      <a:moveTo>
                        <a:pt x="274" y="2190"/>
                      </a:moveTo>
                      <a:lnTo>
                        <a:pt x="274" y="2190"/>
                      </a:lnTo>
                      <a:lnTo>
                        <a:pt x="411" y="1095"/>
                      </a:lnTo>
                      <a:lnTo>
                        <a:pt x="411" y="1095"/>
                      </a:lnTo>
                      <a:lnTo>
                        <a:pt x="685" y="0"/>
                      </a:lnTo>
                      <a:lnTo>
                        <a:pt x="685" y="0"/>
                      </a:lnTo>
                      <a:lnTo>
                        <a:pt x="685" y="0"/>
                      </a:lnTo>
                      <a:lnTo>
                        <a:pt x="685" y="0"/>
                      </a:lnTo>
                      <a:lnTo>
                        <a:pt x="685" y="0"/>
                      </a:lnTo>
                      <a:lnTo>
                        <a:pt x="685" y="1095"/>
                      </a:lnTo>
                      <a:lnTo>
                        <a:pt x="685" y="1095"/>
                      </a:lnTo>
                      <a:lnTo>
                        <a:pt x="548" y="2190"/>
                      </a:lnTo>
                      <a:lnTo>
                        <a:pt x="548" y="2190"/>
                      </a:lnTo>
                      <a:lnTo>
                        <a:pt x="274" y="4106"/>
                      </a:lnTo>
                      <a:lnTo>
                        <a:pt x="274" y="4106"/>
                      </a:lnTo>
                      <a:lnTo>
                        <a:pt x="685" y="3970"/>
                      </a:lnTo>
                      <a:lnTo>
                        <a:pt x="1232" y="3696"/>
                      </a:lnTo>
                      <a:lnTo>
                        <a:pt x="1232" y="3696"/>
                      </a:lnTo>
                      <a:lnTo>
                        <a:pt x="1506" y="3285"/>
                      </a:lnTo>
                      <a:lnTo>
                        <a:pt x="1780" y="2738"/>
                      </a:lnTo>
                      <a:lnTo>
                        <a:pt x="1780" y="2738"/>
                      </a:lnTo>
                      <a:lnTo>
                        <a:pt x="2054" y="1506"/>
                      </a:lnTo>
                      <a:lnTo>
                        <a:pt x="2054" y="1506"/>
                      </a:lnTo>
                      <a:lnTo>
                        <a:pt x="2327" y="137"/>
                      </a:lnTo>
                      <a:lnTo>
                        <a:pt x="2327" y="137"/>
                      </a:lnTo>
                      <a:lnTo>
                        <a:pt x="2327" y="137"/>
                      </a:lnTo>
                      <a:lnTo>
                        <a:pt x="2464" y="137"/>
                      </a:lnTo>
                      <a:lnTo>
                        <a:pt x="2464" y="137"/>
                      </a:lnTo>
                      <a:lnTo>
                        <a:pt x="2190" y="1643"/>
                      </a:lnTo>
                      <a:lnTo>
                        <a:pt x="1917" y="3011"/>
                      </a:lnTo>
                      <a:lnTo>
                        <a:pt x="1917" y="3011"/>
                      </a:lnTo>
                      <a:lnTo>
                        <a:pt x="1643" y="3559"/>
                      </a:lnTo>
                      <a:lnTo>
                        <a:pt x="1369" y="3970"/>
                      </a:lnTo>
                      <a:lnTo>
                        <a:pt x="1369" y="3970"/>
                      </a:lnTo>
                      <a:lnTo>
                        <a:pt x="685" y="4243"/>
                      </a:lnTo>
                      <a:lnTo>
                        <a:pt x="137" y="4243"/>
                      </a:lnTo>
                      <a:lnTo>
                        <a:pt x="137" y="4243"/>
                      </a:lnTo>
                      <a:lnTo>
                        <a:pt x="1" y="4243"/>
                      </a:lnTo>
                      <a:lnTo>
                        <a:pt x="1" y="4243"/>
                      </a:lnTo>
                      <a:lnTo>
                        <a:pt x="274" y="219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54"/>
                <p:cNvSpPr/>
                <p:nvPr/>
              </p:nvSpPr>
              <p:spPr>
                <a:xfrm>
                  <a:off x="7437257" y="2574811"/>
                  <a:ext cx="114656" cy="114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8" h="6708" extrusionOk="0">
                      <a:moveTo>
                        <a:pt x="6570" y="0"/>
                      </a:moveTo>
                      <a:lnTo>
                        <a:pt x="6434" y="548"/>
                      </a:lnTo>
                      <a:lnTo>
                        <a:pt x="6434" y="1095"/>
                      </a:lnTo>
                      <a:lnTo>
                        <a:pt x="6160" y="2327"/>
                      </a:lnTo>
                      <a:lnTo>
                        <a:pt x="5612" y="3422"/>
                      </a:lnTo>
                      <a:lnTo>
                        <a:pt x="4928" y="4380"/>
                      </a:lnTo>
                      <a:lnTo>
                        <a:pt x="3833" y="5202"/>
                      </a:lnTo>
                      <a:lnTo>
                        <a:pt x="2601" y="5749"/>
                      </a:lnTo>
                      <a:lnTo>
                        <a:pt x="1369" y="6160"/>
                      </a:lnTo>
                      <a:lnTo>
                        <a:pt x="138" y="6570"/>
                      </a:lnTo>
                      <a:lnTo>
                        <a:pt x="1" y="6570"/>
                      </a:lnTo>
                      <a:lnTo>
                        <a:pt x="138" y="6707"/>
                      </a:lnTo>
                      <a:lnTo>
                        <a:pt x="1643" y="6570"/>
                      </a:lnTo>
                      <a:lnTo>
                        <a:pt x="3012" y="6160"/>
                      </a:lnTo>
                      <a:lnTo>
                        <a:pt x="4244" y="5612"/>
                      </a:lnTo>
                      <a:lnTo>
                        <a:pt x="5339" y="4928"/>
                      </a:lnTo>
                      <a:lnTo>
                        <a:pt x="5749" y="4380"/>
                      </a:lnTo>
                      <a:lnTo>
                        <a:pt x="6160" y="3833"/>
                      </a:lnTo>
                      <a:lnTo>
                        <a:pt x="6434" y="3285"/>
                      </a:lnTo>
                      <a:lnTo>
                        <a:pt x="6570" y="2601"/>
                      </a:lnTo>
                      <a:lnTo>
                        <a:pt x="6707" y="1369"/>
                      </a:lnTo>
                      <a:lnTo>
                        <a:pt x="6707" y="685"/>
                      </a:lnTo>
                      <a:lnTo>
                        <a:pt x="6707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54"/>
                <p:cNvSpPr/>
                <p:nvPr/>
              </p:nvSpPr>
              <p:spPr>
                <a:xfrm>
                  <a:off x="7437257" y="2574811"/>
                  <a:ext cx="114656" cy="114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8" h="6708" fill="none" extrusionOk="0">
                      <a:moveTo>
                        <a:pt x="6707" y="0"/>
                      </a:moveTo>
                      <a:lnTo>
                        <a:pt x="6707" y="0"/>
                      </a:lnTo>
                      <a:lnTo>
                        <a:pt x="6570" y="0"/>
                      </a:lnTo>
                      <a:lnTo>
                        <a:pt x="6570" y="0"/>
                      </a:lnTo>
                      <a:lnTo>
                        <a:pt x="6434" y="548"/>
                      </a:lnTo>
                      <a:lnTo>
                        <a:pt x="6434" y="1095"/>
                      </a:lnTo>
                      <a:lnTo>
                        <a:pt x="6434" y="1095"/>
                      </a:lnTo>
                      <a:lnTo>
                        <a:pt x="6160" y="2327"/>
                      </a:lnTo>
                      <a:lnTo>
                        <a:pt x="6160" y="2327"/>
                      </a:lnTo>
                      <a:lnTo>
                        <a:pt x="5612" y="3422"/>
                      </a:lnTo>
                      <a:lnTo>
                        <a:pt x="4928" y="4380"/>
                      </a:lnTo>
                      <a:lnTo>
                        <a:pt x="4928" y="4380"/>
                      </a:lnTo>
                      <a:lnTo>
                        <a:pt x="3833" y="5202"/>
                      </a:lnTo>
                      <a:lnTo>
                        <a:pt x="2601" y="5749"/>
                      </a:lnTo>
                      <a:lnTo>
                        <a:pt x="1369" y="6160"/>
                      </a:lnTo>
                      <a:lnTo>
                        <a:pt x="138" y="6570"/>
                      </a:lnTo>
                      <a:lnTo>
                        <a:pt x="1" y="6570"/>
                      </a:lnTo>
                      <a:lnTo>
                        <a:pt x="138" y="6707"/>
                      </a:lnTo>
                      <a:lnTo>
                        <a:pt x="138" y="6707"/>
                      </a:lnTo>
                      <a:lnTo>
                        <a:pt x="1643" y="6570"/>
                      </a:lnTo>
                      <a:lnTo>
                        <a:pt x="3012" y="6160"/>
                      </a:lnTo>
                      <a:lnTo>
                        <a:pt x="3012" y="6160"/>
                      </a:lnTo>
                      <a:lnTo>
                        <a:pt x="4244" y="5612"/>
                      </a:lnTo>
                      <a:lnTo>
                        <a:pt x="5339" y="4928"/>
                      </a:lnTo>
                      <a:lnTo>
                        <a:pt x="5339" y="4928"/>
                      </a:lnTo>
                      <a:lnTo>
                        <a:pt x="5749" y="4380"/>
                      </a:lnTo>
                      <a:lnTo>
                        <a:pt x="6160" y="3833"/>
                      </a:lnTo>
                      <a:lnTo>
                        <a:pt x="6434" y="3285"/>
                      </a:lnTo>
                      <a:lnTo>
                        <a:pt x="6570" y="2601"/>
                      </a:lnTo>
                      <a:lnTo>
                        <a:pt x="6570" y="2601"/>
                      </a:lnTo>
                      <a:lnTo>
                        <a:pt x="6707" y="1369"/>
                      </a:lnTo>
                      <a:lnTo>
                        <a:pt x="6707" y="1369"/>
                      </a:lnTo>
                      <a:lnTo>
                        <a:pt x="6707" y="685"/>
                      </a:lnTo>
                      <a:lnTo>
                        <a:pt x="6707" y="685"/>
                      </a:lnTo>
                      <a:lnTo>
                        <a:pt x="670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54"/>
                <p:cNvSpPr/>
                <p:nvPr/>
              </p:nvSpPr>
              <p:spPr>
                <a:xfrm>
                  <a:off x="7292210" y="2542062"/>
                  <a:ext cx="145064" cy="1462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7" h="85545" extrusionOk="0">
                      <a:moveTo>
                        <a:pt x="8350" y="0"/>
                      </a:moveTo>
                      <a:lnTo>
                        <a:pt x="7529" y="1780"/>
                      </a:lnTo>
                      <a:lnTo>
                        <a:pt x="6844" y="3696"/>
                      </a:lnTo>
                      <a:lnTo>
                        <a:pt x="6297" y="5475"/>
                      </a:lnTo>
                      <a:lnTo>
                        <a:pt x="5886" y="7391"/>
                      </a:lnTo>
                      <a:lnTo>
                        <a:pt x="5612" y="9307"/>
                      </a:lnTo>
                      <a:lnTo>
                        <a:pt x="5749" y="11224"/>
                      </a:lnTo>
                      <a:lnTo>
                        <a:pt x="6023" y="13277"/>
                      </a:lnTo>
                      <a:lnTo>
                        <a:pt x="6434" y="15330"/>
                      </a:lnTo>
                      <a:lnTo>
                        <a:pt x="6707" y="17383"/>
                      </a:lnTo>
                      <a:lnTo>
                        <a:pt x="6981" y="19573"/>
                      </a:lnTo>
                      <a:lnTo>
                        <a:pt x="6981" y="21626"/>
                      </a:lnTo>
                      <a:lnTo>
                        <a:pt x="6981" y="23816"/>
                      </a:lnTo>
                      <a:lnTo>
                        <a:pt x="6981" y="32439"/>
                      </a:lnTo>
                      <a:lnTo>
                        <a:pt x="6981" y="40925"/>
                      </a:lnTo>
                      <a:lnTo>
                        <a:pt x="6844" y="49548"/>
                      </a:lnTo>
                      <a:lnTo>
                        <a:pt x="6707" y="51738"/>
                      </a:lnTo>
                      <a:lnTo>
                        <a:pt x="6570" y="53928"/>
                      </a:lnTo>
                      <a:lnTo>
                        <a:pt x="6297" y="55981"/>
                      </a:lnTo>
                      <a:lnTo>
                        <a:pt x="5886" y="58171"/>
                      </a:lnTo>
                      <a:lnTo>
                        <a:pt x="5065" y="62277"/>
                      </a:lnTo>
                      <a:lnTo>
                        <a:pt x="4107" y="66520"/>
                      </a:lnTo>
                      <a:lnTo>
                        <a:pt x="411" y="83355"/>
                      </a:lnTo>
                      <a:lnTo>
                        <a:pt x="1" y="85545"/>
                      </a:lnTo>
                      <a:lnTo>
                        <a:pt x="138" y="85545"/>
                      </a:lnTo>
                      <a:lnTo>
                        <a:pt x="3833" y="68710"/>
                      </a:lnTo>
                      <a:lnTo>
                        <a:pt x="5749" y="60360"/>
                      </a:lnTo>
                      <a:lnTo>
                        <a:pt x="6570" y="56254"/>
                      </a:lnTo>
                      <a:lnTo>
                        <a:pt x="6981" y="52148"/>
                      </a:lnTo>
                      <a:lnTo>
                        <a:pt x="7118" y="47905"/>
                      </a:lnTo>
                      <a:lnTo>
                        <a:pt x="7118" y="43662"/>
                      </a:lnTo>
                      <a:lnTo>
                        <a:pt x="7255" y="35039"/>
                      </a:lnTo>
                      <a:lnTo>
                        <a:pt x="7255" y="26416"/>
                      </a:lnTo>
                      <a:lnTo>
                        <a:pt x="7255" y="22173"/>
                      </a:lnTo>
                      <a:lnTo>
                        <a:pt x="7118" y="18067"/>
                      </a:lnTo>
                      <a:lnTo>
                        <a:pt x="6844" y="16014"/>
                      </a:lnTo>
                      <a:lnTo>
                        <a:pt x="6434" y="14098"/>
                      </a:lnTo>
                      <a:lnTo>
                        <a:pt x="6023" y="11908"/>
                      </a:lnTo>
                      <a:lnTo>
                        <a:pt x="5886" y="9855"/>
                      </a:lnTo>
                      <a:lnTo>
                        <a:pt x="6023" y="7802"/>
                      </a:lnTo>
                      <a:lnTo>
                        <a:pt x="6434" y="5886"/>
                      </a:lnTo>
                      <a:lnTo>
                        <a:pt x="6981" y="3970"/>
                      </a:lnTo>
                      <a:lnTo>
                        <a:pt x="7665" y="2053"/>
                      </a:lnTo>
                      <a:lnTo>
                        <a:pt x="8487" y="137"/>
                      </a:lnTo>
                      <a:lnTo>
                        <a:pt x="8350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54"/>
                <p:cNvSpPr/>
                <p:nvPr/>
              </p:nvSpPr>
              <p:spPr>
                <a:xfrm>
                  <a:off x="7292210" y="2542062"/>
                  <a:ext cx="145064" cy="1462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7" h="85545" fill="none" extrusionOk="0">
                      <a:moveTo>
                        <a:pt x="8487" y="137"/>
                      </a:moveTo>
                      <a:lnTo>
                        <a:pt x="8350" y="0"/>
                      </a:lnTo>
                      <a:lnTo>
                        <a:pt x="8350" y="0"/>
                      </a:lnTo>
                      <a:lnTo>
                        <a:pt x="7529" y="1780"/>
                      </a:lnTo>
                      <a:lnTo>
                        <a:pt x="6844" y="3696"/>
                      </a:lnTo>
                      <a:lnTo>
                        <a:pt x="6297" y="5475"/>
                      </a:lnTo>
                      <a:lnTo>
                        <a:pt x="5886" y="7391"/>
                      </a:lnTo>
                      <a:lnTo>
                        <a:pt x="5886" y="7391"/>
                      </a:lnTo>
                      <a:lnTo>
                        <a:pt x="5612" y="9307"/>
                      </a:lnTo>
                      <a:lnTo>
                        <a:pt x="5749" y="11224"/>
                      </a:lnTo>
                      <a:lnTo>
                        <a:pt x="5749" y="11224"/>
                      </a:lnTo>
                      <a:lnTo>
                        <a:pt x="6023" y="13277"/>
                      </a:lnTo>
                      <a:lnTo>
                        <a:pt x="6434" y="15330"/>
                      </a:lnTo>
                      <a:lnTo>
                        <a:pt x="6434" y="15330"/>
                      </a:lnTo>
                      <a:lnTo>
                        <a:pt x="6707" y="17383"/>
                      </a:lnTo>
                      <a:lnTo>
                        <a:pt x="6981" y="19573"/>
                      </a:lnTo>
                      <a:lnTo>
                        <a:pt x="6981" y="21626"/>
                      </a:lnTo>
                      <a:lnTo>
                        <a:pt x="6981" y="23816"/>
                      </a:lnTo>
                      <a:lnTo>
                        <a:pt x="6981" y="23816"/>
                      </a:lnTo>
                      <a:lnTo>
                        <a:pt x="6981" y="32439"/>
                      </a:lnTo>
                      <a:lnTo>
                        <a:pt x="6981" y="32439"/>
                      </a:lnTo>
                      <a:lnTo>
                        <a:pt x="6981" y="40925"/>
                      </a:lnTo>
                      <a:lnTo>
                        <a:pt x="6844" y="49548"/>
                      </a:lnTo>
                      <a:lnTo>
                        <a:pt x="6844" y="49548"/>
                      </a:lnTo>
                      <a:lnTo>
                        <a:pt x="6707" y="51738"/>
                      </a:lnTo>
                      <a:lnTo>
                        <a:pt x="6570" y="53928"/>
                      </a:lnTo>
                      <a:lnTo>
                        <a:pt x="6297" y="55981"/>
                      </a:lnTo>
                      <a:lnTo>
                        <a:pt x="5886" y="58171"/>
                      </a:lnTo>
                      <a:lnTo>
                        <a:pt x="5886" y="58171"/>
                      </a:lnTo>
                      <a:lnTo>
                        <a:pt x="5065" y="62277"/>
                      </a:lnTo>
                      <a:lnTo>
                        <a:pt x="4107" y="66520"/>
                      </a:lnTo>
                      <a:lnTo>
                        <a:pt x="4107" y="66520"/>
                      </a:lnTo>
                      <a:lnTo>
                        <a:pt x="411" y="83355"/>
                      </a:lnTo>
                      <a:lnTo>
                        <a:pt x="1" y="85545"/>
                      </a:lnTo>
                      <a:lnTo>
                        <a:pt x="1" y="85545"/>
                      </a:lnTo>
                      <a:lnTo>
                        <a:pt x="138" y="85545"/>
                      </a:lnTo>
                      <a:lnTo>
                        <a:pt x="138" y="85545"/>
                      </a:lnTo>
                      <a:lnTo>
                        <a:pt x="138" y="85545"/>
                      </a:lnTo>
                      <a:lnTo>
                        <a:pt x="3833" y="68710"/>
                      </a:lnTo>
                      <a:lnTo>
                        <a:pt x="3833" y="68710"/>
                      </a:lnTo>
                      <a:lnTo>
                        <a:pt x="5749" y="60360"/>
                      </a:lnTo>
                      <a:lnTo>
                        <a:pt x="5749" y="60360"/>
                      </a:lnTo>
                      <a:lnTo>
                        <a:pt x="6570" y="56254"/>
                      </a:lnTo>
                      <a:lnTo>
                        <a:pt x="6981" y="52148"/>
                      </a:lnTo>
                      <a:lnTo>
                        <a:pt x="6981" y="52148"/>
                      </a:lnTo>
                      <a:lnTo>
                        <a:pt x="7118" y="47905"/>
                      </a:lnTo>
                      <a:lnTo>
                        <a:pt x="7118" y="43662"/>
                      </a:lnTo>
                      <a:lnTo>
                        <a:pt x="7255" y="35039"/>
                      </a:lnTo>
                      <a:lnTo>
                        <a:pt x="7255" y="35039"/>
                      </a:lnTo>
                      <a:lnTo>
                        <a:pt x="7255" y="26416"/>
                      </a:lnTo>
                      <a:lnTo>
                        <a:pt x="7255" y="26416"/>
                      </a:lnTo>
                      <a:lnTo>
                        <a:pt x="7255" y="22173"/>
                      </a:lnTo>
                      <a:lnTo>
                        <a:pt x="7118" y="18067"/>
                      </a:lnTo>
                      <a:lnTo>
                        <a:pt x="7118" y="18067"/>
                      </a:lnTo>
                      <a:lnTo>
                        <a:pt x="6844" y="16014"/>
                      </a:lnTo>
                      <a:lnTo>
                        <a:pt x="6434" y="14098"/>
                      </a:lnTo>
                      <a:lnTo>
                        <a:pt x="6434" y="14098"/>
                      </a:lnTo>
                      <a:lnTo>
                        <a:pt x="6023" y="11908"/>
                      </a:lnTo>
                      <a:lnTo>
                        <a:pt x="5886" y="9855"/>
                      </a:lnTo>
                      <a:lnTo>
                        <a:pt x="5886" y="9855"/>
                      </a:lnTo>
                      <a:lnTo>
                        <a:pt x="6023" y="7802"/>
                      </a:lnTo>
                      <a:lnTo>
                        <a:pt x="6434" y="5886"/>
                      </a:lnTo>
                      <a:lnTo>
                        <a:pt x="6981" y="3970"/>
                      </a:lnTo>
                      <a:lnTo>
                        <a:pt x="7665" y="2053"/>
                      </a:lnTo>
                      <a:lnTo>
                        <a:pt x="7665" y="2053"/>
                      </a:lnTo>
                      <a:lnTo>
                        <a:pt x="8487" y="13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54"/>
                <p:cNvSpPr/>
                <p:nvPr/>
              </p:nvSpPr>
              <p:spPr>
                <a:xfrm>
                  <a:off x="7708634" y="2687108"/>
                  <a:ext cx="16392" cy="77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5168" extrusionOk="0">
                      <a:moveTo>
                        <a:pt x="1" y="0"/>
                      </a:moveTo>
                      <a:lnTo>
                        <a:pt x="1" y="9034"/>
                      </a:lnTo>
                      <a:lnTo>
                        <a:pt x="138" y="17930"/>
                      </a:lnTo>
                      <a:lnTo>
                        <a:pt x="274" y="26690"/>
                      </a:lnTo>
                      <a:lnTo>
                        <a:pt x="274" y="35313"/>
                      </a:lnTo>
                      <a:lnTo>
                        <a:pt x="274" y="45168"/>
                      </a:lnTo>
                      <a:lnTo>
                        <a:pt x="411" y="45168"/>
                      </a:lnTo>
                      <a:lnTo>
                        <a:pt x="685" y="40788"/>
                      </a:lnTo>
                      <a:lnTo>
                        <a:pt x="822" y="36408"/>
                      </a:lnTo>
                      <a:lnTo>
                        <a:pt x="959" y="32028"/>
                      </a:lnTo>
                      <a:lnTo>
                        <a:pt x="959" y="27785"/>
                      </a:lnTo>
                      <a:lnTo>
                        <a:pt x="822" y="19025"/>
                      </a:lnTo>
                      <a:lnTo>
                        <a:pt x="548" y="10402"/>
                      </a:lnTo>
                      <a:lnTo>
                        <a:pt x="274" y="52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54"/>
                <p:cNvSpPr/>
                <p:nvPr/>
              </p:nvSpPr>
              <p:spPr>
                <a:xfrm>
                  <a:off x="7367075" y="1971223"/>
                  <a:ext cx="538089" cy="666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1" h="39009" extrusionOk="0">
                      <a:moveTo>
                        <a:pt x="25732" y="1"/>
                      </a:moveTo>
                      <a:lnTo>
                        <a:pt x="24637" y="138"/>
                      </a:lnTo>
                      <a:lnTo>
                        <a:pt x="23679" y="274"/>
                      </a:lnTo>
                      <a:lnTo>
                        <a:pt x="22310" y="822"/>
                      </a:lnTo>
                      <a:lnTo>
                        <a:pt x="21079" y="1506"/>
                      </a:lnTo>
                      <a:lnTo>
                        <a:pt x="19710" y="2464"/>
                      </a:lnTo>
                      <a:lnTo>
                        <a:pt x="18478" y="3422"/>
                      </a:lnTo>
                      <a:lnTo>
                        <a:pt x="17109" y="4654"/>
                      </a:lnTo>
                      <a:lnTo>
                        <a:pt x="15878" y="6023"/>
                      </a:lnTo>
                      <a:lnTo>
                        <a:pt x="14509" y="7529"/>
                      </a:lnTo>
                      <a:lnTo>
                        <a:pt x="13414" y="9034"/>
                      </a:lnTo>
                      <a:lnTo>
                        <a:pt x="11361" y="11908"/>
                      </a:lnTo>
                      <a:lnTo>
                        <a:pt x="9171" y="15604"/>
                      </a:lnTo>
                      <a:lnTo>
                        <a:pt x="6981" y="19710"/>
                      </a:lnTo>
                      <a:lnTo>
                        <a:pt x="4791" y="23816"/>
                      </a:lnTo>
                      <a:lnTo>
                        <a:pt x="2875" y="27786"/>
                      </a:lnTo>
                      <a:lnTo>
                        <a:pt x="1232" y="31070"/>
                      </a:lnTo>
                      <a:lnTo>
                        <a:pt x="274" y="33397"/>
                      </a:lnTo>
                      <a:lnTo>
                        <a:pt x="1" y="34355"/>
                      </a:lnTo>
                      <a:lnTo>
                        <a:pt x="4517" y="35313"/>
                      </a:lnTo>
                      <a:lnTo>
                        <a:pt x="14509" y="36956"/>
                      </a:lnTo>
                      <a:lnTo>
                        <a:pt x="24500" y="38461"/>
                      </a:lnTo>
                      <a:lnTo>
                        <a:pt x="27922" y="38872"/>
                      </a:lnTo>
                      <a:lnTo>
                        <a:pt x="29291" y="39009"/>
                      </a:lnTo>
                      <a:lnTo>
                        <a:pt x="29702" y="37777"/>
                      </a:lnTo>
                      <a:lnTo>
                        <a:pt x="30112" y="34766"/>
                      </a:lnTo>
                      <a:lnTo>
                        <a:pt x="30660" y="30249"/>
                      </a:lnTo>
                      <a:lnTo>
                        <a:pt x="31070" y="24911"/>
                      </a:lnTo>
                      <a:lnTo>
                        <a:pt x="31344" y="18889"/>
                      </a:lnTo>
                      <a:lnTo>
                        <a:pt x="31481" y="15878"/>
                      </a:lnTo>
                      <a:lnTo>
                        <a:pt x="31481" y="12867"/>
                      </a:lnTo>
                      <a:lnTo>
                        <a:pt x="31344" y="9992"/>
                      </a:lnTo>
                      <a:lnTo>
                        <a:pt x="31070" y="7255"/>
                      </a:lnTo>
                      <a:lnTo>
                        <a:pt x="30796" y="4654"/>
                      </a:lnTo>
                      <a:lnTo>
                        <a:pt x="30249" y="2327"/>
                      </a:lnTo>
                      <a:lnTo>
                        <a:pt x="29975" y="1780"/>
                      </a:lnTo>
                      <a:lnTo>
                        <a:pt x="29428" y="1232"/>
                      </a:lnTo>
                      <a:lnTo>
                        <a:pt x="28743" y="822"/>
                      </a:lnTo>
                      <a:lnTo>
                        <a:pt x="27785" y="411"/>
                      </a:lnTo>
                      <a:lnTo>
                        <a:pt x="26690" y="138"/>
                      </a:lnTo>
                      <a:lnTo>
                        <a:pt x="25732" y="1"/>
                      </a:lnTo>
                      <a:close/>
                    </a:path>
                  </a:pathLst>
                </a:custGeom>
                <a:solidFill>
                  <a:srgbClr val="E6AA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54"/>
                <p:cNvSpPr/>
                <p:nvPr/>
              </p:nvSpPr>
              <p:spPr>
                <a:xfrm>
                  <a:off x="7367075" y="1971223"/>
                  <a:ext cx="538089" cy="666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1" h="39009" fill="none" extrusionOk="0">
                      <a:moveTo>
                        <a:pt x="29291" y="39009"/>
                      </a:moveTo>
                      <a:lnTo>
                        <a:pt x="29291" y="39009"/>
                      </a:lnTo>
                      <a:lnTo>
                        <a:pt x="27922" y="38872"/>
                      </a:lnTo>
                      <a:lnTo>
                        <a:pt x="24500" y="38461"/>
                      </a:lnTo>
                      <a:lnTo>
                        <a:pt x="14509" y="36956"/>
                      </a:lnTo>
                      <a:lnTo>
                        <a:pt x="4517" y="35313"/>
                      </a:lnTo>
                      <a:lnTo>
                        <a:pt x="1" y="34355"/>
                      </a:lnTo>
                      <a:lnTo>
                        <a:pt x="1" y="34355"/>
                      </a:lnTo>
                      <a:lnTo>
                        <a:pt x="274" y="33397"/>
                      </a:lnTo>
                      <a:lnTo>
                        <a:pt x="1232" y="31070"/>
                      </a:lnTo>
                      <a:lnTo>
                        <a:pt x="2875" y="27786"/>
                      </a:lnTo>
                      <a:lnTo>
                        <a:pt x="4791" y="23816"/>
                      </a:lnTo>
                      <a:lnTo>
                        <a:pt x="6981" y="19710"/>
                      </a:lnTo>
                      <a:lnTo>
                        <a:pt x="9171" y="15604"/>
                      </a:lnTo>
                      <a:lnTo>
                        <a:pt x="11361" y="11908"/>
                      </a:lnTo>
                      <a:lnTo>
                        <a:pt x="13414" y="9034"/>
                      </a:lnTo>
                      <a:lnTo>
                        <a:pt x="13414" y="9034"/>
                      </a:lnTo>
                      <a:lnTo>
                        <a:pt x="14509" y="7529"/>
                      </a:lnTo>
                      <a:lnTo>
                        <a:pt x="15878" y="6023"/>
                      </a:lnTo>
                      <a:lnTo>
                        <a:pt x="17109" y="4654"/>
                      </a:lnTo>
                      <a:lnTo>
                        <a:pt x="18478" y="3422"/>
                      </a:lnTo>
                      <a:lnTo>
                        <a:pt x="19710" y="2464"/>
                      </a:lnTo>
                      <a:lnTo>
                        <a:pt x="21079" y="1506"/>
                      </a:lnTo>
                      <a:lnTo>
                        <a:pt x="22310" y="822"/>
                      </a:lnTo>
                      <a:lnTo>
                        <a:pt x="23679" y="274"/>
                      </a:lnTo>
                      <a:lnTo>
                        <a:pt x="23679" y="274"/>
                      </a:lnTo>
                      <a:lnTo>
                        <a:pt x="24637" y="138"/>
                      </a:lnTo>
                      <a:lnTo>
                        <a:pt x="25732" y="1"/>
                      </a:lnTo>
                      <a:lnTo>
                        <a:pt x="26690" y="138"/>
                      </a:lnTo>
                      <a:lnTo>
                        <a:pt x="27785" y="411"/>
                      </a:lnTo>
                      <a:lnTo>
                        <a:pt x="28743" y="822"/>
                      </a:lnTo>
                      <a:lnTo>
                        <a:pt x="29428" y="1232"/>
                      </a:lnTo>
                      <a:lnTo>
                        <a:pt x="29975" y="1780"/>
                      </a:lnTo>
                      <a:lnTo>
                        <a:pt x="30249" y="2327"/>
                      </a:lnTo>
                      <a:lnTo>
                        <a:pt x="30249" y="2327"/>
                      </a:lnTo>
                      <a:lnTo>
                        <a:pt x="30796" y="4654"/>
                      </a:lnTo>
                      <a:lnTo>
                        <a:pt x="31070" y="7255"/>
                      </a:lnTo>
                      <a:lnTo>
                        <a:pt x="31344" y="9992"/>
                      </a:lnTo>
                      <a:lnTo>
                        <a:pt x="31481" y="12867"/>
                      </a:lnTo>
                      <a:lnTo>
                        <a:pt x="31481" y="15878"/>
                      </a:lnTo>
                      <a:lnTo>
                        <a:pt x="31344" y="18889"/>
                      </a:lnTo>
                      <a:lnTo>
                        <a:pt x="31070" y="24911"/>
                      </a:lnTo>
                      <a:lnTo>
                        <a:pt x="30660" y="30249"/>
                      </a:lnTo>
                      <a:lnTo>
                        <a:pt x="30112" y="34766"/>
                      </a:lnTo>
                      <a:lnTo>
                        <a:pt x="29702" y="37777"/>
                      </a:lnTo>
                      <a:lnTo>
                        <a:pt x="29291" y="3900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54"/>
                <p:cNvSpPr/>
                <p:nvPr/>
              </p:nvSpPr>
              <p:spPr>
                <a:xfrm>
                  <a:off x="7498089" y="2256634"/>
                  <a:ext cx="16392" cy="2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644" extrusionOk="0">
                      <a:moveTo>
                        <a:pt x="958" y="1"/>
                      </a:moveTo>
                      <a:lnTo>
                        <a:pt x="411" y="822"/>
                      </a:lnTo>
                      <a:lnTo>
                        <a:pt x="320" y="1096"/>
                      </a:lnTo>
                      <a:lnTo>
                        <a:pt x="958" y="1"/>
                      </a:lnTo>
                      <a:close/>
                      <a:moveTo>
                        <a:pt x="320" y="1096"/>
                      </a:moveTo>
                      <a:lnTo>
                        <a:pt x="0" y="1643"/>
                      </a:lnTo>
                      <a:lnTo>
                        <a:pt x="274" y="1233"/>
                      </a:lnTo>
                      <a:lnTo>
                        <a:pt x="320" y="1096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8" name="Google Shape;2158;p54"/>
                <p:cNvSpPr/>
                <p:nvPr/>
              </p:nvSpPr>
              <p:spPr>
                <a:xfrm>
                  <a:off x="7498089" y="2256634"/>
                  <a:ext cx="16392" cy="2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644" fill="none" extrusionOk="0">
                      <a:moveTo>
                        <a:pt x="958" y="1"/>
                      </a:moveTo>
                      <a:lnTo>
                        <a:pt x="411" y="822"/>
                      </a:lnTo>
                      <a:lnTo>
                        <a:pt x="274" y="1233"/>
                      </a:lnTo>
                      <a:lnTo>
                        <a:pt x="0" y="1643"/>
                      </a:lnTo>
                      <a:lnTo>
                        <a:pt x="0" y="1643"/>
                      </a:lnTo>
                      <a:lnTo>
                        <a:pt x="0" y="1643"/>
                      </a:lnTo>
                      <a:lnTo>
                        <a:pt x="958" y="1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9" name="Google Shape;2159;p54"/>
                <p:cNvSpPr/>
                <p:nvPr/>
              </p:nvSpPr>
              <p:spPr>
                <a:xfrm>
                  <a:off x="7498089" y="2256634"/>
                  <a:ext cx="16392" cy="42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465" extrusionOk="0">
                      <a:moveTo>
                        <a:pt x="958" y="1"/>
                      </a:moveTo>
                      <a:lnTo>
                        <a:pt x="479" y="822"/>
                      </a:lnTo>
                      <a:lnTo>
                        <a:pt x="958" y="822"/>
                      </a:lnTo>
                      <a:lnTo>
                        <a:pt x="958" y="1"/>
                      </a:lnTo>
                      <a:close/>
                      <a:moveTo>
                        <a:pt x="411" y="822"/>
                      </a:moveTo>
                      <a:lnTo>
                        <a:pt x="320" y="1096"/>
                      </a:lnTo>
                      <a:lnTo>
                        <a:pt x="479" y="822"/>
                      </a:lnTo>
                      <a:close/>
                      <a:moveTo>
                        <a:pt x="320" y="1096"/>
                      </a:moveTo>
                      <a:lnTo>
                        <a:pt x="0" y="1643"/>
                      </a:lnTo>
                      <a:lnTo>
                        <a:pt x="0" y="2191"/>
                      </a:lnTo>
                      <a:lnTo>
                        <a:pt x="958" y="2465"/>
                      </a:lnTo>
                      <a:lnTo>
                        <a:pt x="958" y="1233"/>
                      </a:lnTo>
                      <a:lnTo>
                        <a:pt x="274" y="1233"/>
                      </a:lnTo>
                      <a:lnTo>
                        <a:pt x="320" y="1096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54"/>
                <p:cNvSpPr/>
                <p:nvPr/>
              </p:nvSpPr>
              <p:spPr>
                <a:xfrm>
                  <a:off x="7498089" y="2256634"/>
                  <a:ext cx="16392" cy="42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465" fill="none" extrusionOk="0">
                      <a:moveTo>
                        <a:pt x="958" y="1"/>
                      </a:moveTo>
                      <a:lnTo>
                        <a:pt x="958" y="1"/>
                      </a:lnTo>
                      <a:lnTo>
                        <a:pt x="0" y="1643"/>
                      </a:lnTo>
                      <a:lnTo>
                        <a:pt x="0" y="2191"/>
                      </a:lnTo>
                      <a:lnTo>
                        <a:pt x="0" y="2191"/>
                      </a:lnTo>
                      <a:lnTo>
                        <a:pt x="958" y="2465"/>
                      </a:lnTo>
                      <a:lnTo>
                        <a:pt x="958" y="1233"/>
                      </a:lnTo>
                      <a:lnTo>
                        <a:pt x="274" y="1233"/>
                      </a:lnTo>
                      <a:lnTo>
                        <a:pt x="411" y="822"/>
                      </a:lnTo>
                      <a:lnTo>
                        <a:pt x="958" y="822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54"/>
                <p:cNvSpPr/>
                <p:nvPr/>
              </p:nvSpPr>
              <p:spPr>
                <a:xfrm>
                  <a:off x="7533180" y="2212193"/>
                  <a:ext cx="4700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548" extrusionOk="0">
                      <a:moveTo>
                        <a:pt x="274" y="0"/>
                      </a:moveTo>
                      <a:lnTo>
                        <a:pt x="0" y="411"/>
                      </a:lnTo>
                      <a:lnTo>
                        <a:pt x="0" y="548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54"/>
                <p:cNvSpPr/>
                <p:nvPr/>
              </p:nvSpPr>
              <p:spPr>
                <a:xfrm>
                  <a:off x="7533180" y="2212193"/>
                  <a:ext cx="4700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548" fill="none" extrusionOk="0">
                      <a:moveTo>
                        <a:pt x="274" y="0"/>
                      </a:move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411"/>
                      </a:ln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54"/>
                <p:cNvSpPr/>
                <p:nvPr/>
              </p:nvSpPr>
              <p:spPr>
                <a:xfrm>
                  <a:off x="7533180" y="2212193"/>
                  <a:ext cx="7025" cy="86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5065" extrusionOk="0">
                      <a:moveTo>
                        <a:pt x="274" y="0"/>
                      </a:moveTo>
                      <a:lnTo>
                        <a:pt x="0" y="548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  <a:close/>
                      <a:moveTo>
                        <a:pt x="0" y="2190"/>
                      </a:moveTo>
                      <a:lnTo>
                        <a:pt x="0" y="3422"/>
                      </a:lnTo>
                      <a:lnTo>
                        <a:pt x="411" y="3422"/>
                      </a:lnTo>
                      <a:lnTo>
                        <a:pt x="411" y="2190"/>
                      </a:lnTo>
                      <a:close/>
                      <a:moveTo>
                        <a:pt x="0" y="3833"/>
                      </a:moveTo>
                      <a:lnTo>
                        <a:pt x="0" y="5065"/>
                      </a:lnTo>
                      <a:lnTo>
                        <a:pt x="411" y="5065"/>
                      </a:lnTo>
                      <a:lnTo>
                        <a:pt x="411" y="3833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54"/>
                <p:cNvSpPr/>
                <p:nvPr/>
              </p:nvSpPr>
              <p:spPr>
                <a:xfrm>
                  <a:off x="7533180" y="2277692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54"/>
                <p:cNvSpPr/>
                <p:nvPr/>
              </p:nvSpPr>
              <p:spPr>
                <a:xfrm>
                  <a:off x="7533180" y="2249626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54"/>
                <p:cNvSpPr/>
                <p:nvPr/>
              </p:nvSpPr>
              <p:spPr>
                <a:xfrm>
                  <a:off x="7533180" y="2212193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548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54"/>
                <p:cNvSpPr/>
                <p:nvPr/>
              </p:nvSpPr>
              <p:spPr>
                <a:xfrm>
                  <a:off x="7561246" y="2186452"/>
                  <a:ext cx="16392" cy="40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3680" extrusionOk="0">
                      <a:moveTo>
                        <a:pt x="1" y="1"/>
                      </a:moveTo>
                      <a:lnTo>
                        <a:pt x="1" y="1096"/>
                      </a:lnTo>
                      <a:lnTo>
                        <a:pt x="959" y="1096"/>
                      </a:lnTo>
                      <a:lnTo>
                        <a:pt x="959" y="1"/>
                      </a:lnTo>
                      <a:close/>
                      <a:moveTo>
                        <a:pt x="1" y="1506"/>
                      </a:moveTo>
                      <a:lnTo>
                        <a:pt x="1" y="2738"/>
                      </a:lnTo>
                      <a:lnTo>
                        <a:pt x="959" y="2738"/>
                      </a:lnTo>
                      <a:lnTo>
                        <a:pt x="959" y="1506"/>
                      </a:lnTo>
                      <a:close/>
                      <a:moveTo>
                        <a:pt x="1" y="3696"/>
                      </a:moveTo>
                      <a:lnTo>
                        <a:pt x="1" y="4928"/>
                      </a:lnTo>
                      <a:lnTo>
                        <a:pt x="959" y="4928"/>
                      </a:lnTo>
                      <a:lnTo>
                        <a:pt x="959" y="3696"/>
                      </a:lnTo>
                      <a:close/>
                      <a:moveTo>
                        <a:pt x="1" y="5339"/>
                      </a:moveTo>
                      <a:lnTo>
                        <a:pt x="1" y="6571"/>
                      </a:lnTo>
                      <a:lnTo>
                        <a:pt x="959" y="6571"/>
                      </a:lnTo>
                      <a:lnTo>
                        <a:pt x="959" y="5339"/>
                      </a:lnTo>
                      <a:close/>
                      <a:moveTo>
                        <a:pt x="959" y="23132"/>
                      </a:moveTo>
                      <a:lnTo>
                        <a:pt x="1" y="23406"/>
                      </a:lnTo>
                      <a:lnTo>
                        <a:pt x="1" y="23680"/>
                      </a:lnTo>
                      <a:lnTo>
                        <a:pt x="959" y="23680"/>
                      </a:lnTo>
                      <a:lnTo>
                        <a:pt x="959" y="23132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54"/>
                <p:cNvSpPr/>
                <p:nvPr/>
              </p:nvSpPr>
              <p:spPr>
                <a:xfrm>
                  <a:off x="7561246" y="2581836"/>
                  <a:ext cx="16392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548" fill="none" extrusionOk="0">
                      <a:moveTo>
                        <a:pt x="959" y="0"/>
                      </a:moveTo>
                      <a:lnTo>
                        <a:pt x="959" y="0"/>
                      </a:lnTo>
                      <a:lnTo>
                        <a:pt x="1" y="274"/>
                      </a:lnTo>
                      <a:lnTo>
                        <a:pt x="1" y="548"/>
                      </a:lnTo>
                      <a:lnTo>
                        <a:pt x="959" y="54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54"/>
                <p:cNvSpPr/>
                <p:nvPr/>
              </p:nvSpPr>
              <p:spPr>
                <a:xfrm>
                  <a:off x="7561246" y="2277692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54"/>
                <p:cNvSpPr/>
                <p:nvPr/>
              </p:nvSpPr>
              <p:spPr>
                <a:xfrm>
                  <a:off x="7561246" y="2249626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54"/>
                <p:cNvSpPr/>
                <p:nvPr/>
              </p:nvSpPr>
              <p:spPr>
                <a:xfrm>
                  <a:off x="7561246" y="2212193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54"/>
                <p:cNvSpPr/>
                <p:nvPr/>
              </p:nvSpPr>
              <p:spPr>
                <a:xfrm>
                  <a:off x="7561246" y="2186452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959" y="1096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54"/>
                <p:cNvSpPr/>
                <p:nvPr/>
              </p:nvSpPr>
              <p:spPr>
                <a:xfrm>
                  <a:off x="7601020" y="2600552"/>
                  <a:ext cx="4700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" extrusionOk="0">
                      <a:moveTo>
                        <a:pt x="1" y="0"/>
                      </a:move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14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54"/>
                <p:cNvSpPr/>
                <p:nvPr/>
              </p:nvSpPr>
              <p:spPr>
                <a:xfrm>
                  <a:off x="7601020" y="2600552"/>
                  <a:ext cx="4700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" fill="none" extrusionOk="0">
                      <a:moveTo>
                        <a:pt x="1" y="0"/>
                      </a:move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54"/>
                <p:cNvSpPr/>
                <p:nvPr/>
              </p:nvSpPr>
              <p:spPr>
                <a:xfrm>
                  <a:off x="7598678" y="2156045"/>
                  <a:ext cx="7042" cy="4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6007" extrusionOk="0">
                      <a:moveTo>
                        <a:pt x="411" y="0"/>
                      </a:moveTo>
                      <a:lnTo>
                        <a:pt x="1" y="274"/>
                      </a:lnTo>
                      <a:lnTo>
                        <a:pt x="1" y="822"/>
                      </a:lnTo>
                      <a:lnTo>
                        <a:pt x="411" y="822"/>
                      </a:lnTo>
                      <a:lnTo>
                        <a:pt x="411" y="0"/>
                      </a:lnTo>
                      <a:close/>
                      <a:moveTo>
                        <a:pt x="1" y="1780"/>
                      </a:moveTo>
                      <a:lnTo>
                        <a:pt x="1" y="2875"/>
                      </a:lnTo>
                      <a:lnTo>
                        <a:pt x="411" y="2875"/>
                      </a:lnTo>
                      <a:lnTo>
                        <a:pt x="411" y="1780"/>
                      </a:lnTo>
                      <a:close/>
                      <a:moveTo>
                        <a:pt x="1" y="3285"/>
                      </a:moveTo>
                      <a:lnTo>
                        <a:pt x="1" y="4517"/>
                      </a:lnTo>
                      <a:lnTo>
                        <a:pt x="411" y="4517"/>
                      </a:lnTo>
                      <a:lnTo>
                        <a:pt x="411" y="3285"/>
                      </a:lnTo>
                      <a:close/>
                      <a:moveTo>
                        <a:pt x="1" y="5475"/>
                      </a:moveTo>
                      <a:lnTo>
                        <a:pt x="1" y="6707"/>
                      </a:lnTo>
                      <a:lnTo>
                        <a:pt x="411" y="6707"/>
                      </a:lnTo>
                      <a:lnTo>
                        <a:pt x="411" y="5475"/>
                      </a:lnTo>
                      <a:close/>
                      <a:moveTo>
                        <a:pt x="1" y="7118"/>
                      </a:moveTo>
                      <a:lnTo>
                        <a:pt x="1" y="8350"/>
                      </a:lnTo>
                      <a:lnTo>
                        <a:pt x="411" y="8350"/>
                      </a:lnTo>
                      <a:lnTo>
                        <a:pt x="411" y="7118"/>
                      </a:lnTo>
                      <a:close/>
                      <a:moveTo>
                        <a:pt x="1" y="9308"/>
                      </a:moveTo>
                      <a:lnTo>
                        <a:pt x="1" y="9581"/>
                      </a:lnTo>
                      <a:lnTo>
                        <a:pt x="411" y="9718"/>
                      </a:lnTo>
                      <a:lnTo>
                        <a:pt x="411" y="9308"/>
                      </a:lnTo>
                      <a:close/>
                      <a:moveTo>
                        <a:pt x="1" y="24637"/>
                      </a:moveTo>
                      <a:lnTo>
                        <a:pt x="1" y="25459"/>
                      </a:lnTo>
                      <a:lnTo>
                        <a:pt x="411" y="25459"/>
                      </a:lnTo>
                      <a:lnTo>
                        <a:pt x="411" y="24637"/>
                      </a:lnTo>
                      <a:close/>
                      <a:moveTo>
                        <a:pt x="1" y="25869"/>
                      </a:moveTo>
                      <a:lnTo>
                        <a:pt x="1" y="26006"/>
                      </a:lnTo>
                      <a:lnTo>
                        <a:pt x="411" y="26006"/>
                      </a:lnTo>
                      <a:lnTo>
                        <a:pt x="411" y="25869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6" name="Google Shape;2176;p54"/>
                <p:cNvSpPr/>
                <p:nvPr/>
              </p:nvSpPr>
              <p:spPr>
                <a:xfrm>
                  <a:off x="7598678" y="2598210"/>
                  <a:ext cx="704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8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38" y="137"/>
                      </a:lnTo>
                      <a:lnTo>
                        <a:pt x="138" y="137"/>
                      </a:lnTo>
                      <a:lnTo>
                        <a:pt x="411" y="137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7" name="Google Shape;2177;p54"/>
                <p:cNvSpPr/>
                <p:nvPr/>
              </p:nvSpPr>
              <p:spPr>
                <a:xfrm>
                  <a:off x="7598678" y="2577152"/>
                  <a:ext cx="704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822" fill="none" extrusionOk="0">
                      <a:moveTo>
                        <a:pt x="1" y="0"/>
                      </a:moveTo>
                      <a:lnTo>
                        <a:pt x="1" y="822"/>
                      </a:lnTo>
                      <a:lnTo>
                        <a:pt x="411" y="822"/>
                      </a:ln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8" name="Google Shape;2178;p54"/>
                <p:cNvSpPr/>
                <p:nvPr/>
              </p:nvSpPr>
              <p:spPr>
                <a:xfrm>
                  <a:off x="7598678" y="2315124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54"/>
                <p:cNvSpPr/>
                <p:nvPr/>
              </p:nvSpPr>
              <p:spPr>
                <a:xfrm>
                  <a:off x="7598678" y="2277692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54"/>
                <p:cNvSpPr/>
                <p:nvPr/>
              </p:nvSpPr>
              <p:spPr>
                <a:xfrm>
                  <a:off x="7598678" y="2249626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54"/>
                <p:cNvSpPr/>
                <p:nvPr/>
              </p:nvSpPr>
              <p:spPr>
                <a:xfrm>
                  <a:off x="7598678" y="2212193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54"/>
                <p:cNvSpPr/>
                <p:nvPr/>
              </p:nvSpPr>
              <p:spPr>
                <a:xfrm>
                  <a:off x="7598678" y="2186452"/>
                  <a:ext cx="704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96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411" y="1096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54"/>
                <p:cNvSpPr/>
                <p:nvPr/>
              </p:nvSpPr>
              <p:spPr>
                <a:xfrm>
                  <a:off x="7598678" y="2156045"/>
                  <a:ext cx="704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822" fill="none" extrusionOk="0">
                      <a:moveTo>
                        <a:pt x="411" y="0"/>
                      </a:moveTo>
                      <a:lnTo>
                        <a:pt x="411" y="0"/>
                      </a:lnTo>
                      <a:lnTo>
                        <a:pt x="1" y="274"/>
                      </a:lnTo>
                      <a:lnTo>
                        <a:pt x="1" y="822"/>
                      </a:lnTo>
                      <a:lnTo>
                        <a:pt x="411" y="82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54"/>
                <p:cNvSpPr/>
                <p:nvPr/>
              </p:nvSpPr>
              <p:spPr>
                <a:xfrm>
                  <a:off x="7626761" y="2130303"/>
                  <a:ext cx="14050" cy="477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27923" extrusionOk="0">
                      <a:moveTo>
                        <a:pt x="821" y="1"/>
                      </a:moveTo>
                      <a:lnTo>
                        <a:pt x="0" y="685"/>
                      </a:lnTo>
                      <a:lnTo>
                        <a:pt x="821" y="685"/>
                      </a:lnTo>
                      <a:lnTo>
                        <a:pt x="821" y="1"/>
                      </a:lnTo>
                      <a:close/>
                      <a:moveTo>
                        <a:pt x="0" y="1096"/>
                      </a:moveTo>
                      <a:lnTo>
                        <a:pt x="0" y="2328"/>
                      </a:lnTo>
                      <a:lnTo>
                        <a:pt x="821" y="2328"/>
                      </a:lnTo>
                      <a:lnTo>
                        <a:pt x="821" y="1096"/>
                      </a:lnTo>
                      <a:close/>
                      <a:moveTo>
                        <a:pt x="0" y="3286"/>
                      </a:moveTo>
                      <a:lnTo>
                        <a:pt x="0" y="4381"/>
                      </a:lnTo>
                      <a:lnTo>
                        <a:pt x="821" y="4381"/>
                      </a:lnTo>
                      <a:lnTo>
                        <a:pt x="821" y="3286"/>
                      </a:lnTo>
                      <a:close/>
                      <a:moveTo>
                        <a:pt x="0" y="4791"/>
                      </a:moveTo>
                      <a:lnTo>
                        <a:pt x="0" y="6023"/>
                      </a:lnTo>
                      <a:lnTo>
                        <a:pt x="821" y="6023"/>
                      </a:lnTo>
                      <a:lnTo>
                        <a:pt x="821" y="4791"/>
                      </a:lnTo>
                      <a:close/>
                      <a:moveTo>
                        <a:pt x="0" y="6981"/>
                      </a:moveTo>
                      <a:lnTo>
                        <a:pt x="0" y="8213"/>
                      </a:lnTo>
                      <a:lnTo>
                        <a:pt x="821" y="8213"/>
                      </a:lnTo>
                      <a:lnTo>
                        <a:pt x="821" y="6981"/>
                      </a:lnTo>
                      <a:close/>
                      <a:moveTo>
                        <a:pt x="0" y="8624"/>
                      </a:moveTo>
                      <a:lnTo>
                        <a:pt x="0" y="9856"/>
                      </a:lnTo>
                      <a:lnTo>
                        <a:pt x="821" y="9856"/>
                      </a:lnTo>
                      <a:lnTo>
                        <a:pt x="821" y="8624"/>
                      </a:lnTo>
                      <a:close/>
                      <a:moveTo>
                        <a:pt x="0" y="10814"/>
                      </a:moveTo>
                      <a:lnTo>
                        <a:pt x="0" y="10951"/>
                      </a:lnTo>
                      <a:lnTo>
                        <a:pt x="821" y="11087"/>
                      </a:lnTo>
                      <a:lnTo>
                        <a:pt x="821" y="10814"/>
                      </a:lnTo>
                      <a:close/>
                      <a:moveTo>
                        <a:pt x="821" y="26006"/>
                      </a:moveTo>
                      <a:lnTo>
                        <a:pt x="0" y="26143"/>
                      </a:lnTo>
                      <a:lnTo>
                        <a:pt x="0" y="26965"/>
                      </a:lnTo>
                      <a:lnTo>
                        <a:pt x="821" y="26965"/>
                      </a:lnTo>
                      <a:lnTo>
                        <a:pt x="821" y="26554"/>
                      </a:lnTo>
                      <a:lnTo>
                        <a:pt x="821" y="26006"/>
                      </a:lnTo>
                      <a:close/>
                      <a:moveTo>
                        <a:pt x="0" y="27375"/>
                      </a:moveTo>
                      <a:lnTo>
                        <a:pt x="0" y="27786"/>
                      </a:lnTo>
                      <a:lnTo>
                        <a:pt x="821" y="27923"/>
                      </a:lnTo>
                      <a:lnTo>
                        <a:pt x="821" y="27375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54"/>
                <p:cNvSpPr/>
                <p:nvPr/>
              </p:nvSpPr>
              <p:spPr>
                <a:xfrm>
                  <a:off x="7626761" y="2598210"/>
                  <a:ext cx="14050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548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821" y="548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54"/>
                <p:cNvSpPr/>
                <p:nvPr/>
              </p:nvSpPr>
              <p:spPr>
                <a:xfrm>
                  <a:off x="7626761" y="2574811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821" y="0"/>
                      </a:moveTo>
                      <a:lnTo>
                        <a:pt x="821" y="0"/>
                      </a:lnTo>
                      <a:lnTo>
                        <a:pt x="0" y="137"/>
                      </a:ln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548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54"/>
                <p:cNvSpPr/>
                <p:nvPr/>
              </p:nvSpPr>
              <p:spPr>
                <a:xfrm>
                  <a:off x="7626761" y="2315124"/>
                  <a:ext cx="14050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275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821" y="274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54"/>
                <p:cNvSpPr/>
                <p:nvPr/>
              </p:nvSpPr>
              <p:spPr>
                <a:xfrm>
                  <a:off x="7626761" y="2277692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821" y="1233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54"/>
                <p:cNvSpPr/>
                <p:nvPr/>
              </p:nvSpPr>
              <p:spPr>
                <a:xfrm>
                  <a:off x="7626761" y="2249626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54"/>
                <p:cNvSpPr/>
                <p:nvPr/>
              </p:nvSpPr>
              <p:spPr>
                <a:xfrm>
                  <a:off x="7626761" y="2212193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54"/>
                <p:cNvSpPr/>
                <p:nvPr/>
              </p:nvSpPr>
              <p:spPr>
                <a:xfrm>
                  <a:off x="7626761" y="2186452"/>
                  <a:ext cx="14050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096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821" y="1096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54"/>
                <p:cNvSpPr/>
                <p:nvPr/>
              </p:nvSpPr>
              <p:spPr>
                <a:xfrm>
                  <a:off x="7626761" y="2149019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821" y="1233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54"/>
                <p:cNvSpPr/>
                <p:nvPr/>
              </p:nvSpPr>
              <p:spPr>
                <a:xfrm>
                  <a:off x="7626761" y="2130303"/>
                  <a:ext cx="1405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86" fill="none" extrusionOk="0">
                      <a:moveTo>
                        <a:pt x="821" y="1"/>
                      </a:moveTo>
                      <a:lnTo>
                        <a:pt x="821" y="1"/>
                      </a:lnTo>
                      <a:lnTo>
                        <a:pt x="0" y="685"/>
                      </a:lnTo>
                      <a:lnTo>
                        <a:pt x="821" y="685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54"/>
                <p:cNvSpPr/>
                <p:nvPr/>
              </p:nvSpPr>
              <p:spPr>
                <a:xfrm>
                  <a:off x="7661852" y="2609902"/>
                  <a:ext cx="7025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38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411" y="137"/>
                      </a:lnTo>
                      <a:lnTo>
                        <a:pt x="411" y="137"/>
                      </a:lnTo>
                      <a:lnTo>
                        <a:pt x="411" y="13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14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54"/>
                <p:cNvSpPr/>
                <p:nvPr/>
              </p:nvSpPr>
              <p:spPr>
                <a:xfrm>
                  <a:off x="7661852" y="2609902"/>
                  <a:ext cx="7025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38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411" y="137"/>
                      </a:lnTo>
                      <a:lnTo>
                        <a:pt x="411" y="137"/>
                      </a:lnTo>
                      <a:lnTo>
                        <a:pt x="411" y="137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54"/>
                <p:cNvSpPr/>
                <p:nvPr/>
              </p:nvSpPr>
              <p:spPr>
                <a:xfrm>
                  <a:off x="7661852" y="2120954"/>
                  <a:ext cx="7025" cy="491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28744" extrusionOk="0">
                      <a:moveTo>
                        <a:pt x="0" y="0"/>
                      </a:move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  <a:close/>
                      <a:moveTo>
                        <a:pt x="0" y="1643"/>
                      </a:moveTo>
                      <a:lnTo>
                        <a:pt x="0" y="2875"/>
                      </a:lnTo>
                      <a:lnTo>
                        <a:pt x="411" y="2875"/>
                      </a:lnTo>
                      <a:lnTo>
                        <a:pt x="411" y="1643"/>
                      </a:lnTo>
                      <a:close/>
                      <a:moveTo>
                        <a:pt x="0" y="3833"/>
                      </a:moveTo>
                      <a:lnTo>
                        <a:pt x="0" y="4928"/>
                      </a:lnTo>
                      <a:lnTo>
                        <a:pt x="411" y="4928"/>
                      </a:lnTo>
                      <a:lnTo>
                        <a:pt x="411" y="3833"/>
                      </a:lnTo>
                      <a:close/>
                      <a:moveTo>
                        <a:pt x="0" y="5338"/>
                      </a:moveTo>
                      <a:lnTo>
                        <a:pt x="0" y="6570"/>
                      </a:lnTo>
                      <a:lnTo>
                        <a:pt x="411" y="6570"/>
                      </a:lnTo>
                      <a:lnTo>
                        <a:pt x="411" y="5338"/>
                      </a:lnTo>
                      <a:close/>
                      <a:moveTo>
                        <a:pt x="0" y="7528"/>
                      </a:moveTo>
                      <a:lnTo>
                        <a:pt x="0" y="8760"/>
                      </a:lnTo>
                      <a:lnTo>
                        <a:pt x="411" y="8760"/>
                      </a:lnTo>
                      <a:lnTo>
                        <a:pt x="411" y="7528"/>
                      </a:lnTo>
                      <a:close/>
                      <a:moveTo>
                        <a:pt x="0" y="9171"/>
                      </a:moveTo>
                      <a:lnTo>
                        <a:pt x="0" y="10403"/>
                      </a:lnTo>
                      <a:lnTo>
                        <a:pt x="411" y="10403"/>
                      </a:lnTo>
                      <a:lnTo>
                        <a:pt x="411" y="9171"/>
                      </a:lnTo>
                      <a:close/>
                      <a:moveTo>
                        <a:pt x="0" y="11361"/>
                      </a:moveTo>
                      <a:lnTo>
                        <a:pt x="0" y="11634"/>
                      </a:lnTo>
                      <a:lnTo>
                        <a:pt x="411" y="11634"/>
                      </a:lnTo>
                      <a:lnTo>
                        <a:pt x="411" y="11361"/>
                      </a:lnTo>
                      <a:close/>
                      <a:moveTo>
                        <a:pt x="0" y="27101"/>
                      </a:moveTo>
                      <a:lnTo>
                        <a:pt x="0" y="27512"/>
                      </a:lnTo>
                      <a:lnTo>
                        <a:pt x="411" y="27512"/>
                      </a:lnTo>
                      <a:lnTo>
                        <a:pt x="411" y="27101"/>
                      </a:lnTo>
                      <a:close/>
                      <a:moveTo>
                        <a:pt x="0" y="27922"/>
                      </a:moveTo>
                      <a:lnTo>
                        <a:pt x="0" y="28607"/>
                      </a:lnTo>
                      <a:lnTo>
                        <a:pt x="411" y="28743"/>
                      </a:lnTo>
                      <a:lnTo>
                        <a:pt x="411" y="27922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54"/>
                <p:cNvSpPr/>
                <p:nvPr/>
              </p:nvSpPr>
              <p:spPr>
                <a:xfrm>
                  <a:off x="7661852" y="2598210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685"/>
                      </a:lnTo>
                      <a:lnTo>
                        <a:pt x="0" y="685"/>
                      </a:lnTo>
                      <a:lnTo>
                        <a:pt x="411" y="82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54"/>
                <p:cNvSpPr/>
                <p:nvPr/>
              </p:nvSpPr>
              <p:spPr>
                <a:xfrm>
                  <a:off x="7661852" y="2584160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411" y="1"/>
                      </a:lnTo>
                      <a:lnTo>
                        <a:pt x="0" y="1"/>
                      </a:lnTo>
                      <a:lnTo>
                        <a:pt x="0" y="412"/>
                      </a:lnTo>
                      <a:lnTo>
                        <a:pt x="411" y="41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54"/>
                <p:cNvSpPr/>
                <p:nvPr/>
              </p:nvSpPr>
              <p:spPr>
                <a:xfrm>
                  <a:off x="7661852" y="2315124"/>
                  <a:ext cx="70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275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54"/>
                <p:cNvSpPr/>
                <p:nvPr/>
              </p:nvSpPr>
              <p:spPr>
                <a:xfrm>
                  <a:off x="7661852" y="2277692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54"/>
                <p:cNvSpPr/>
                <p:nvPr/>
              </p:nvSpPr>
              <p:spPr>
                <a:xfrm>
                  <a:off x="7661852" y="2249626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54"/>
                <p:cNvSpPr/>
                <p:nvPr/>
              </p:nvSpPr>
              <p:spPr>
                <a:xfrm>
                  <a:off x="7661852" y="2212193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54"/>
                <p:cNvSpPr/>
                <p:nvPr/>
              </p:nvSpPr>
              <p:spPr>
                <a:xfrm>
                  <a:off x="7661852" y="2186452"/>
                  <a:ext cx="7025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096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411" y="1096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54"/>
                <p:cNvSpPr/>
                <p:nvPr/>
              </p:nvSpPr>
              <p:spPr>
                <a:xfrm>
                  <a:off x="7661852" y="2149019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54"/>
                <p:cNvSpPr/>
                <p:nvPr/>
              </p:nvSpPr>
              <p:spPr>
                <a:xfrm>
                  <a:off x="7661852" y="2120954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54"/>
                <p:cNvSpPr/>
                <p:nvPr/>
              </p:nvSpPr>
              <p:spPr>
                <a:xfrm>
                  <a:off x="7689918" y="2085863"/>
                  <a:ext cx="16392" cy="531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31071" extrusionOk="0">
                      <a:moveTo>
                        <a:pt x="959" y="0"/>
                      </a:moveTo>
                      <a:lnTo>
                        <a:pt x="1" y="685"/>
                      </a:lnTo>
                      <a:lnTo>
                        <a:pt x="1" y="1095"/>
                      </a:lnTo>
                      <a:lnTo>
                        <a:pt x="959" y="1095"/>
                      </a:lnTo>
                      <a:lnTo>
                        <a:pt x="959" y="0"/>
                      </a:lnTo>
                      <a:close/>
                      <a:moveTo>
                        <a:pt x="1" y="2053"/>
                      </a:moveTo>
                      <a:lnTo>
                        <a:pt x="1" y="3285"/>
                      </a:lnTo>
                      <a:lnTo>
                        <a:pt x="959" y="3285"/>
                      </a:lnTo>
                      <a:lnTo>
                        <a:pt x="959" y="2053"/>
                      </a:lnTo>
                      <a:close/>
                      <a:moveTo>
                        <a:pt x="1" y="3696"/>
                      </a:moveTo>
                      <a:lnTo>
                        <a:pt x="1" y="4928"/>
                      </a:lnTo>
                      <a:lnTo>
                        <a:pt x="959" y="4928"/>
                      </a:lnTo>
                      <a:lnTo>
                        <a:pt x="959" y="3696"/>
                      </a:lnTo>
                      <a:close/>
                      <a:moveTo>
                        <a:pt x="1" y="5886"/>
                      </a:moveTo>
                      <a:lnTo>
                        <a:pt x="1" y="6981"/>
                      </a:lnTo>
                      <a:lnTo>
                        <a:pt x="959" y="6981"/>
                      </a:lnTo>
                      <a:lnTo>
                        <a:pt x="959" y="5886"/>
                      </a:lnTo>
                      <a:close/>
                      <a:moveTo>
                        <a:pt x="1" y="7391"/>
                      </a:moveTo>
                      <a:lnTo>
                        <a:pt x="1" y="8623"/>
                      </a:lnTo>
                      <a:lnTo>
                        <a:pt x="959" y="8623"/>
                      </a:lnTo>
                      <a:lnTo>
                        <a:pt x="959" y="7391"/>
                      </a:lnTo>
                      <a:close/>
                      <a:moveTo>
                        <a:pt x="1" y="9581"/>
                      </a:moveTo>
                      <a:lnTo>
                        <a:pt x="1" y="10813"/>
                      </a:lnTo>
                      <a:lnTo>
                        <a:pt x="959" y="10813"/>
                      </a:lnTo>
                      <a:lnTo>
                        <a:pt x="959" y="9581"/>
                      </a:lnTo>
                      <a:close/>
                      <a:moveTo>
                        <a:pt x="1" y="11224"/>
                      </a:moveTo>
                      <a:lnTo>
                        <a:pt x="1" y="12456"/>
                      </a:lnTo>
                      <a:lnTo>
                        <a:pt x="959" y="12456"/>
                      </a:lnTo>
                      <a:lnTo>
                        <a:pt x="959" y="11224"/>
                      </a:lnTo>
                      <a:close/>
                      <a:moveTo>
                        <a:pt x="1" y="13414"/>
                      </a:moveTo>
                      <a:lnTo>
                        <a:pt x="1" y="13824"/>
                      </a:lnTo>
                      <a:lnTo>
                        <a:pt x="959" y="13961"/>
                      </a:lnTo>
                      <a:lnTo>
                        <a:pt x="959" y="13414"/>
                      </a:lnTo>
                      <a:close/>
                      <a:moveTo>
                        <a:pt x="1" y="29154"/>
                      </a:moveTo>
                      <a:lnTo>
                        <a:pt x="1" y="29565"/>
                      </a:lnTo>
                      <a:lnTo>
                        <a:pt x="959" y="29565"/>
                      </a:lnTo>
                      <a:lnTo>
                        <a:pt x="959" y="29154"/>
                      </a:lnTo>
                      <a:close/>
                      <a:moveTo>
                        <a:pt x="1" y="29975"/>
                      </a:moveTo>
                      <a:lnTo>
                        <a:pt x="1" y="30933"/>
                      </a:lnTo>
                      <a:lnTo>
                        <a:pt x="959" y="31070"/>
                      </a:lnTo>
                      <a:lnTo>
                        <a:pt x="959" y="29975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54"/>
                <p:cNvSpPr/>
                <p:nvPr/>
              </p:nvSpPr>
              <p:spPr>
                <a:xfrm>
                  <a:off x="7689918" y="2598210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1095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54"/>
                <p:cNvSpPr/>
                <p:nvPr/>
              </p:nvSpPr>
              <p:spPr>
                <a:xfrm>
                  <a:off x="7689918" y="2584160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959" y="1"/>
                      </a:lnTo>
                      <a:lnTo>
                        <a:pt x="1" y="1"/>
                      </a:lnTo>
                      <a:lnTo>
                        <a:pt x="1" y="412"/>
                      </a:lnTo>
                      <a:lnTo>
                        <a:pt x="959" y="412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54"/>
                <p:cNvSpPr/>
                <p:nvPr/>
              </p:nvSpPr>
              <p:spPr>
                <a:xfrm>
                  <a:off x="7689918" y="2315124"/>
                  <a:ext cx="16392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549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959" y="548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54"/>
                <p:cNvSpPr/>
                <p:nvPr/>
              </p:nvSpPr>
              <p:spPr>
                <a:xfrm>
                  <a:off x="7689918" y="2277692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54"/>
                <p:cNvSpPr/>
                <p:nvPr/>
              </p:nvSpPr>
              <p:spPr>
                <a:xfrm>
                  <a:off x="7689918" y="2249626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54"/>
                <p:cNvSpPr/>
                <p:nvPr/>
              </p:nvSpPr>
              <p:spPr>
                <a:xfrm>
                  <a:off x="7689918" y="2212193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54"/>
                <p:cNvSpPr/>
                <p:nvPr/>
              </p:nvSpPr>
              <p:spPr>
                <a:xfrm>
                  <a:off x="7689918" y="2186452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959" y="1096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54"/>
                <p:cNvSpPr/>
                <p:nvPr/>
              </p:nvSpPr>
              <p:spPr>
                <a:xfrm>
                  <a:off x="7689918" y="2149019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54"/>
                <p:cNvSpPr/>
                <p:nvPr/>
              </p:nvSpPr>
              <p:spPr>
                <a:xfrm>
                  <a:off x="7689918" y="2120954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54"/>
                <p:cNvSpPr/>
                <p:nvPr/>
              </p:nvSpPr>
              <p:spPr>
                <a:xfrm>
                  <a:off x="7689918" y="2085863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9" y="0"/>
                      </a:moveTo>
                      <a:lnTo>
                        <a:pt x="959" y="0"/>
                      </a:lnTo>
                      <a:lnTo>
                        <a:pt x="1" y="685"/>
                      </a:lnTo>
                      <a:lnTo>
                        <a:pt x="1" y="1095"/>
                      </a:lnTo>
                      <a:lnTo>
                        <a:pt x="959" y="1095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54"/>
                <p:cNvSpPr/>
                <p:nvPr/>
              </p:nvSpPr>
              <p:spPr>
                <a:xfrm>
                  <a:off x="7727351" y="2062463"/>
                  <a:ext cx="7042" cy="556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2576" extrusionOk="0">
                      <a:moveTo>
                        <a:pt x="411" y="1"/>
                      </a:moveTo>
                      <a:lnTo>
                        <a:pt x="1" y="41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  <a:moveTo>
                        <a:pt x="1" y="1232"/>
                      </a:moveTo>
                      <a:lnTo>
                        <a:pt x="1" y="2464"/>
                      </a:lnTo>
                      <a:lnTo>
                        <a:pt x="411" y="2464"/>
                      </a:lnTo>
                      <a:lnTo>
                        <a:pt x="411" y="1232"/>
                      </a:lnTo>
                      <a:close/>
                      <a:moveTo>
                        <a:pt x="1" y="3422"/>
                      </a:moveTo>
                      <a:lnTo>
                        <a:pt x="1" y="4654"/>
                      </a:lnTo>
                      <a:lnTo>
                        <a:pt x="411" y="4654"/>
                      </a:lnTo>
                      <a:lnTo>
                        <a:pt x="411" y="3422"/>
                      </a:lnTo>
                      <a:close/>
                      <a:moveTo>
                        <a:pt x="1" y="5065"/>
                      </a:moveTo>
                      <a:lnTo>
                        <a:pt x="1" y="6297"/>
                      </a:lnTo>
                      <a:lnTo>
                        <a:pt x="411" y="6297"/>
                      </a:lnTo>
                      <a:lnTo>
                        <a:pt x="411" y="5065"/>
                      </a:lnTo>
                      <a:close/>
                      <a:moveTo>
                        <a:pt x="1" y="7255"/>
                      </a:moveTo>
                      <a:lnTo>
                        <a:pt x="1" y="8350"/>
                      </a:lnTo>
                      <a:lnTo>
                        <a:pt x="411" y="8350"/>
                      </a:lnTo>
                      <a:lnTo>
                        <a:pt x="411" y="7255"/>
                      </a:lnTo>
                      <a:close/>
                      <a:moveTo>
                        <a:pt x="1" y="8760"/>
                      </a:moveTo>
                      <a:lnTo>
                        <a:pt x="1" y="9992"/>
                      </a:lnTo>
                      <a:lnTo>
                        <a:pt x="411" y="9992"/>
                      </a:lnTo>
                      <a:lnTo>
                        <a:pt x="411" y="8760"/>
                      </a:lnTo>
                      <a:close/>
                      <a:moveTo>
                        <a:pt x="1" y="10950"/>
                      </a:moveTo>
                      <a:lnTo>
                        <a:pt x="1" y="12182"/>
                      </a:lnTo>
                      <a:lnTo>
                        <a:pt x="411" y="12182"/>
                      </a:lnTo>
                      <a:lnTo>
                        <a:pt x="411" y="10950"/>
                      </a:lnTo>
                      <a:close/>
                      <a:moveTo>
                        <a:pt x="1" y="12593"/>
                      </a:moveTo>
                      <a:lnTo>
                        <a:pt x="1" y="13825"/>
                      </a:lnTo>
                      <a:lnTo>
                        <a:pt x="411" y="13825"/>
                      </a:lnTo>
                      <a:lnTo>
                        <a:pt x="411" y="12593"/>
                      </a:lnTo>
                      <a:close/>
                      <a:moveTo>
                        <a:pt x="1" y="14783"/>
                      </a:moveTo>
                      <a:lnTo>
                        <a:pt x="1" y="15330"/>
                      </a:lnTo>
                      <a:lnTo>
                        <a:pt x="411" y="15330"/>
                      </a:lnTo>
                      <a:lnTo>
                        <a:pt x="411" y="14783"/>
                      </a:lnTo>
                      <a:close/>
                      <a:moveTo>
                        <a:pt x="1" y="30386"/>
                      </a:moveTo>
                      <a:lnTo>
                        <a:pt x="1" y="30934"/>
                      </a:lnTo>
                      <a:lnTo>
                        <a:pt x="411" y="30934"/>
                      </a:lnTo>
                      <a:lnTo>
                        <a:pt x="411" y="30386"/>
                      </a:lnTo>
                      <a:close/>
                      <a:moveTo>
                        <a:pt x="1" y="31344"/>
                      </a:moveTo>
                      <a:lnTo>
                        <a:pt x="1" y="32576"/>
                      </a:lnTo>
                      <a:lnTo>
                        <a:pt x="411" y="32576"/>
                      </a:lnTo>
                      <a:lnTo>
                        <a:pt x="411" y="31344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54"/>
                <p:cNvSpPr/>
                <p:nvPr/>
              </p:nvSpPr>
              <p:spPr>
                <a:xfrm>
                  <a:off x="7727351" y="2598210"/>
                  <a:ext cx="704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2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54"/>
                <p:cNvSpPr/>
                <p:nvPr/>
              </p:nvSpPr>
              <p:spPr>
                <a:xfrm>
                  <a:off x="7727351" y="2581836"/>
                  <a:ext cx="7042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548" fill="none" extrusionOk="0">
                      <a:moveTo>
                        <a:pt x="411" y="0"/>
                      </a:moveTo>
                      <a:lnTo>
                        <a:pt x="411" y="0"/>
                      </a:lnTo>
                      <a:lnTo>
                        <a:pt x="1" y="0"/>
                      </a:lnTo>
                      <a:lnTo>
                        <a:pt x="1" y="548"/>
                      </a:lnTo>
                      <a:lnTo>
                        <a:pt x="411" y="54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54"/>
                <p:cNvSpPr/>
                <p:nvPr/>
              </p:nvSpPr>
              <p:spPr>
                <a:xfrm>
                  <a:off x="7727351" y="2315124"/>
                  <a:ext cx="7042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549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548"/>
                      </a:lnTo>
                      <a:lnTo>
                        <a:pt x="1" y="548"/>
                      </a:lnTo>
                      <a:lnTo>
                        <a:pt x="1" y="548"/>
                      </a:lnTo>
                      <a:lnTo>
                        <a:pt x="411" y="548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54"/>
                <p:cNvSpPr/>
                <p:nvPr/>
              </p:nvSpPr>
              <p:spPr>
                <a:xfrm>
                  <a:off x="7727351" y="2277692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54"/>
                <p:cNvSpPr/>
                <p:nvPr/>
              </p:nvSpPr>
              <p:spPr>
                <a:xfrm>
                  <a:off x="7727351" y="2249626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54"/>
                <p:cNvSpPr/>
                <p:nvPr/>
              </p:nvSpPr>
              <p:spPr>
                <a:xfrm>
                  <a:off x="7727351" y="2212193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54"/>
                <p:cNvSpPr/>
                <p:nvPr/>
              </p:nvSpPr>
              <p:spPr>
                <a:xfrm>
                  <a:off x="7727351" y="2186452"/>
                  <a:ext cx="704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96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411" y="1096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54"/>
                <p:cNvSpPr/>
                <p:nvPr/>
              </p:nvSpPr>
              <p:spPr>
                <a:xfrm>
                  <a:off x="7727351" y="2149019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54"/>
                <p:cNvSpPr/>
                <p:nvPr/>
              </p:nvSpPr>
              <p:spPr>
                <a:xfrm>
                  <a:off x="7727351" y="2120954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54"/>
                <p:cNvSpPr/>
                <p:nvPr/>
              </p:nvSpPr>
              <p:spPr>
                <a:xfrm>
                  <a:off x="7727351" y="2083521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54"/>
                <p:cNvSpPr/>
                <p:nvPr/>
              </p:nvSpPr>
              <p:spPr>
                <a:xfrm>
                  <a:off x="7727351" y="2062463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411" y="1"/>
                      </a:lnTo>
                      <a:lnTo>
                        <a:pt x="1" y="41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54"/>
                <p:cNvSpPr/>
                <p:nvPr/>
              </p:nvSpPr>
              <p:spPr>
                <a:xfrm>
                  <a:off x="7755434" y="2057780"/>
                  <a:ext cx="14050" cy="561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2850" extrusionOk="0">
                      <a:moveTo>
                        <a:pt x="0" y="1"/>
                      </a:moveTo>
                      <a:lnTo>
                        <a:pt x="0" y="1233"/>
                      </a:lnTo>
                      <a:lnTo>
                        <a:pt x="821" y="1233"/>
                      </a:lnTo>
                      <a:lnTo>
                        <a:pt x="821" y="685"/>
                      </a:lnTo>
                      <a:lnTo>
                        <a:pt x="548" y="1"/>
                      </a:lnTo>
                      <a:close/>
                      <a:moveTo>
                        <a:pt x="0" y="1506"/>
                      </a:moveTo>
                      <a:lnTo>
                        <a:pt x="0" y="2738"/>
                      </a:lnTo>
                      <a:lnTo>
                        <a:pt x="821" y="2738"/>
                      </a:lnTo>
                      <a:lnTo>
                        <a:pt x="821" y="1506"/>
                      </a:lnTo>
                      <a:close/>
                      <a:moveTo>
                        <a:pt x="0" y="3696"/>
                      </a:moveTo>
                      <a:lnTo>
                        <a:pt x="0" y="4928"/>
                      </a:lnTo>
                      <a:lnTo>
                        <a:pt x="821" y="4928"/>
                      </a:lnTo>
                      <a:lnTo>
                        <a:pt x="821" y="3696"/>
                      </a:lnTo>
                      <a:close/>
                      <a:moveTo>
                        <a:pt x="0" y="5339"/>
                      </a:moveTo>
                      <a:lnTo>
                        <a:pt x="0" y="6571"/>
                      </a:lnTo>
                      <a:lnTo>
                        <a:pt x="821" y="6571"/>
                      </a:lnTo>
                      <a:lnTo>
                        <a:pt x="821" y="5339"/>
                      </a:lnTo>
                      <a:close/>
                      <a:moveTo>
                        <a:pt x="0" y="7529"/>
                      </a:moveTo>
                      <a:lnTo>
                        <a:pt x="0" y="8624"/>
                      </a:lnTo>
                      <a:lnTo>
                        <a:pt x="821" y="8624"/>
                      </a:lnTo>
                      <a:lnTo>
                        <a:pt x="821" y="7529"/>
                      </a:lnTo>
                      <a:close/>
                      <a:moveTo>
                        <a:pt x="0" y="9034"/>
                      </a:moveTo>
                      <a:lnTo>
                        <a:pt x="0" y="10266"/>
                      </a:lnTo>
                      <a:lnTo>
                        <a:pt x="821" y="10266"/>
                      </a:lnTo>
                      <a:lnTo>
                        <a:pt x="821" y="9034"/>
                      </a:lnTo>
                      <a:close/>
                      <a:moveTo>
                        <a:pt x="0" y="11224"/>
                      </a:moveTo>
                      <a:lnTo>
                        <a:pt x="0" y="12456"/>
                      </a:lnTo>
                      <a:lnTo>
                        <a:pt x="821" y="12456"/>
                      </a:lnTo>
                      <a:lnTo>
                        <a:pt x="821" y="11224"/>
                      </a:lnTo>
                      <a:close/>
                      <a:moveTo>
                        <a:pt x="0" y="12867"/>
                      </a:moveTo>
                      <a:lnTo>
                        <a:pt x="0" y="14099"/>
                      </a:lnTo>
                      <a:lnTo>
                        <a:pt x="821" y="14099"/>
                      </a:lnTo>
                      <a:lnTo>
                        <a:pt x="821" y="12867"/>
                      </a:lnTo>
                      <a:close/>
                      <a:moveTo>
                        <a:pt x="0" y="15057"/>
                      </a:moveTo>
                      <a:lnTo>
                        <a:pt x="0" y="15741"/>
                      </a:lnTo>
                      <a:lnTo>
                        <a:pt x="821" y="15741"/>
                      </a:lnTo>
                      <a:lnTo>
                        <a:pt x="821" y="15057"/>
                      </a:lnTo>
                      <a:close/>
                      <a:moveTo>
                        <a:pt x="0" y="30523"/>
                      </a:moveTo>
                      <a:lnTo>
                        <a:pt x="0" y="31208"/>
                      </a:lnTo>
                      <a:lnTo>
                        <a:pt x="821" y="31208"/>
                      </a:lnTo>
                      <a:lnTo>
                        <a:pt x="821" y="30523"/>
                      </a:lnTo>
                      <a:close/>
                      <a:moveTo>
                        <a:pt x="0" y="31618"/>
                      </a:moveTo>
                      <a:lnTo>
                        <a:pt x="0" y="32850"/>
                      </a:lnTo>
                      <a:lnTo>
                        <a:pt x="821" y="32850"/>
                      </a:lnTo>
                      <a:lnTo>
                        <a:pt x="821" y="31618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54"/>
                <p:cNvSpPr/>
                <p:nvPr/>
              </p:nvSpPr>
              <p:spPr>
                <a:xfrm>
                  <a:off x="7755434" y="2598210"/>
                  <a:ext cx="14050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2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54"/>
                <p:cNvSpPr/>
                <p:nvPr/>
              </p:nvSpPr>
              <p:spPr>
                <a:xfrm>
                  <a:off x="7755434" y="2579494"/>
                  <a:ext cx="14050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85" fill="none" extrusionOk="0">
                      <a:moveTo>
                        <a:pt x="821" y="0"/>
                      </a:moveTo>
                      <a:lnTo>
                        <a:pt x="821" y="0"/>
                      </a:lnTo>
                      <a:lnTo>
                        <a:pt x="0" y="0"/>
                      </a:lnTo>
                      <a:lnTo>
                        <a:pt x="0" y="685"/>
                      </a:lnTo>
                      <a:lnTo>
                        <a:pt x="821" y="685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54"/>
                <p:cNvSpPr/>
                <p:nvPr/>
              </p:nvSpPr>
              <p:spPr>
                <a:xfrm>
                  <a:off x="7755434" y="2315124"/>
                  <a:ext cx="1405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86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685"/>
                      </a:lnTo>
                      <a:lnTo>
                        <a:pt x="0" y="685"/>
                      </a:lnTo>
                      <a:lnTo>
                        <a:pt x="0" y="685"/>
                      </a:lnTo>
                      <a:lnTo>
                        <a:pt x="821" y="685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54"/>
                <p:cNvSpPr/>
                <p:nvPr/>
              </p:nvSpPr>
              <p:spPr>
                <a:xfrm>
                  <a:off x="7755434" y="2277692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821" y="1233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54"/>
                <p:cNvSpPr/>
                <p:nvPr/>
              </p:nvSpPr>
              <p:spPr>
                <a:xfrm>
                  <a:off x="7755434" y="2249626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54"/>
                <p:cNvSpPr/>
                <p:nvPr/>
              </p:nvSpPr>
              <p:spPr>
                <a:xfrm>
                  <a:off x="7755434" y="2212193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54"/>
                <p:cNvSpPr/>
                <p:nvPr/>
              </p:nvSpPr>
              <p:spPr>
                <a:xfrm>
                  <a:off x="7755434" y="2186452"/>
                  <a:ext cx="14050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096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821" y="1096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54"/>
                <p:cNvSpPr/>
                <p:nvPr/>
              </p:nvSpPr>
              <p:spPr>
                <a:xfrm>
                  <a:off x="7755434" y="2149019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821" y="1233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54"/>
                <p:cNvSpPr/>
                <p:nvPr/>
              </p:nvSpPr>
              <p:spPr>
                <a:xfrm>
                  <a:off x="7755434" y="2120954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54"/>
                <p:cNvSpPr/>
                <p:nvPr/>
              </p:nvSpPr>
              <p:spPr>
                <a:xfrm>
                  <a:off x="7755434" y="2083521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54"/>
                <p:cNvSpPr/>
                <p:nvPr/>
              </p:nvSpPr>
              <p:spPr>
                <a:xfrm>
                  <a:off x="7755434" y="2057780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548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821" y="1233"/>
                      </a:lnTo>
                      <a:lnTo>
                        <a:pt x="821" y="685"/>
                      </a:lnTo>
                      <a:lnTo>
                        <a:pt x="821" y="685"/>
                      </a:lnTo>
                      <a:lnTo>
                        <a:pt x="54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54"/>
                <p:cNvSpPr/>
                <p:nvPr/>
              </p:nvSpPr>
              <p:spPr>
                <a:xfrm>
                  <a:off x="7790525" y="2120954"/>
                  <a:ext cx="7025" cy="49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29154" extrusionOk="0">
                      <a:moveTo>
                        <a:pt x="0" y="0"/>
                      </a:move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137"/>
                      </a:lnTo>
                      <a:lnTo>
                        <a:pt x="411" y="0"/>
                      </a:lnTo>
                      <a:close/>
                      <a:moveTo>
                        <a:pt x="0" y="1643"/>
                      </a:moveTo>
                      <a:lnTo>
                        <a:pt x="0" y="2875"/>
                      </a:lnTo>
                      <a:lnTo>
                        <a:pt x="411" y="2875"/>
                      </a:lnTo>
                      <a:lnTo>
                        <a:pt x="411" y="1643"/>
                      </a:lnTo>
                      <a:close/>
                      <a:moveTo>
                        <a:pt x="0" y="3833"/>
                      </a:moveTo>
                      <a:lnTo>
                        <a:pt x="0" y="4928"/>
                      </a:lnTo>
                      <a:lnTo>
                        <a:pt x="411" y="4928"/>
                      </a:lnTo>
                      <a:lnTo>
                        <a:pt x="411" y="3833"/>
                      </a:lnTo>
                      <a:close/>
                      <a:moveTo>
                        <a:pt x="0" y="5338"/>
                      </a:moveTo>
                      <a:lnTo>
                        <a:pt x="0" y="6570"/>
                      </a:lnTo>
                      <a:lnTo>
                        <a:pt x="411" y="6570"/>
                      </a:lnTo>
                      <a:lnTo>
                        <a:pt x="411" y="5338"/>
                      </a:lnTo>
                      <a:close/>
                      <a:moveTo>
                        <a:pt x="0" y="7528"/>
                      </a:moveTo>
                      <a:lnTo>
                        <a:pt x="0" y="8760"/>
                      </a:lnTo>
                      <a:lnTo>
                        <a:pt x="411" y="8760"/>
                      </a:lnTo>
                      <a:lnTo>
                        <a:pt x="411" y="7528"/>
                      </a:lnTo>
                      <a:close/>
                      <a:moveTo>
                        <a:pt x="0" y="9171"/>
                      </a:moveTo>
                      <a:lnTo>
                        <a:pt x="0" y="10403"/>
                      </a:lnTo>
                      <a:lnTo>
                        <a:pt x="411" y="10403"/>
                      </a:lnTo>
                      <a:lnTo>
                        <a:pt x="411" y="9171"/>
                      </a:lnTo>
                      <a:close/>
                      <a:moveTo>
                        <a:pt x="0" y="11361"/>
                      </a:moveTo>
                      <a:lnTo>
                        <a:pt x="0" y="12182"/>
                      </a:lnTo>
                      <a:lnTo>
                        <a:pt x="411" y="12182"/>
                      </a:lnTo>
                      <a:lnTo>
                        <a:pt x="411" y="11361"/>
                      </a:lnTo>
                      <a:close/>
                      <a:moveTo>
                        <a:pt x="0" y="26690"/>
                      </a:moveTo>
                      <a:lnTo>
                        <a:pt x="0" y="27512"/>
                      </a:lnTo>
                      <a:lnTo>
                        <a:pt x="411" y="27512"/>
                      </a:lnTo>
                      <a:lnTo>
                        <a:pt x="411" y="26690"/>
                      </a:lnTo>
                      <a:close/>
                      <a:moveTo>
                        <a:pt x="0" y="27922"/>
                      </a:moveTo>
                      <a:lnTo>
                        <a:pt x="0" y="29154"/>
                      </a:lnTo>
                      <a:lnTo>
                        <a:pt x="411" y="29154"/>
                      </a:lnTo>
                      <a:lnTo>
                        <a:pt x="411" y="27922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54"/>
                <p:cNvSpPr/>
                <p:nvPr/>
              </p:nvSpPr>
              <p:spPr>
                <a:xfrm>
                  <a:off x="7790525" y="2598210"/>
                  <a:ext cx="7025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2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54"/>
                <p:cNvSpPr/>
                <p:nvPr/>
              </p:nvSpPr>
              <p:spPr>
                <a:xfrm>
                  <a:off x="7790525" y="2577152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fill="none" extrusionOk="0">
                      <a:moveTo>
                        <a:pt x="411" y="0"/>
                      </a:moveTo>
                      <a:lnTo>
                        <a:pt x="411" y="0"/>
                      </a:ln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54"/>
                <p:cNvSpPr/>
                <p:nvPr/>
              </p:nvSpPr>
              <p:spPr>
                <a:xfrm>
                  <a:off x="7790525" y="2315124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54"/>
                <p:cNvSpPr/>
                <p:nvPr/>
              </p:nvSpPr>
              <p:spPr>
                <a:xfrm>
                  <a:off x="7790525" y="2277692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54"/>
                <p:cNvSpPr/>
                <p:nvPr/>
              </p:nvSpPr>
              <p:spPr>
                <a:xfrm>
                  <a:off x="7790525" y="2249626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54"/>
                <p:cNvSpPr/>
                <p:nvPr/>
              </p:nvSpPr>
              <p:spPr>
                <a:xfrm>
                  <a:off x="7790525" y="2212193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54"/>
                <p:cNvSpPr/>
                <p:nvPr/>
              </p:nvSpPr>
              <p:spPr>
                <a:xfrm>
                  <a:off x="7790525" y="2186452"/>
                  <a:ext cx="7025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096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411" y="1096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9" name="Google Shape;2249;p54"/>
                <p:cNvSpPr/>
                <p:nvPr/>
              </p:nvSpPr>
              <p:spPr>
                <a:xfrm>
                  <a:off x="7790525" y="2149019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0" name="Google Shape;2250;p54"/>
                <p:cNvSpPr/>
                <p:nvPr/>
              </p:nvSpPr>
              <p:spPr>
                <a:xfrm>
                  <a:off x="7790525" y="2120954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137"/>
                      </a:lnTo>
                      <a:lnTo>
                        <a:pt x="411" y="137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54"/>
                <p:cNvSpPr/>
                <p:nvPr/>
              </p:nvSpPr>
              <p:spPr>
                <a:xfrm>
                  <a:off x="7820932" y="2633301"/>
                  <a:ext cx="14050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38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48" y="137"/>
                      </a:lnTo>
                      <a:lnTo>
                        <a:pt x="822" y="137"/>
                      </a:lnTo>
                      <a:lnTo>
                        <a:pt x="822" y="137"/>
                      </a:lnTo>
                      <a:lnTo>
                        <a:pt x="822" y="137"/>
                      </a:lnTo>
                      <a:lnTo>
                        <a:pt x="548" y="137"/>
                      </a:lnTo>
                      <a:lnTo>
                        <a:pt x="548" y="137"/>
                      </a:lnTo>
                      <a:lnTo>
                        <a:pt x="548" y="1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14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54"/>
                <p:cNvSpPr/>
                <p:nvPr/>
              </p:nvSpPr>
              <p:spPr>
                <a:xfrm>
                  <a:off x="7820932" y="2633301"/>
                  <a:ext cx="14050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38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48" y="137"/>
                      </a:lnTo>
                      <a:lnTo>
                        <a:pt x="822" y="137"/>
                      </a:lnTo>
                      <a:lnTo>
                        <a:pt x="822" y="137"/>
                      </a:lnTo>
                      <a:lnTo>
                        <a:pt x="822" y="137"/>
                      </a:lnTo>
                      <a:lnTo>
                        <a:pt x="548" y="137"/>
                      </a:lnTo>
                      <a:lnTo>
                        <a:pt x="548" y="137"/>
                      </a:lnTo>
                      <a:lnTo>
                        <a:pt x="548" y="137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54"/>
                <p:cNvSpPr/>
                <p:nvPr/>
              </p:nvSpPr>
              <p:spPr>
                <a:xfrm>
                  <a:off x="7818591" y="2095212"/>
                  <a:ext cx="16392" cy="52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30660" extrusionOk="0">
                      <a:moveTo>
                        <a:pt x="959" y="1"/>
                      </a:moveTo>
                      <a:lnTo>
                        <a:pt x="548" y="548"/>
                      </a:lnTo>
                      <a:lnTo>
                        <a:pt x="959" y="548"/>
                      </a:lnTo>
                      <a:lnTo>
                        <a:pt x="959" y="1"/>
                      </a:lnTo>
                      <a:close/>
                      <a:moveTo>
                        <a:pt x="137" y="1506"/>
                      </a:moveTo>
                      <a:lnTo>
                        <a:pt x="1" y="1643"/>
                      </a:lnTo>
                      <a:lnTo>
                        <a:pt x="1" y="2738"/>
                      </a:lnTo>
                      <a:lnTo>
                        <a:pt x="959" y="2738"/>
                      </a:lnTo>
                      <a:lnTo>
                        <a:pt x="959" y="1506"/>
                      </a:lnTo>
                      <a:close/>
                      <a:moveTo>
                        <a:pt x="1" y="3149"/>
                      </a:moveTo>
                      <a:lnTo>
                        <a:pt x="1" y="4381"/>
                      </a:lnTo>
                      <a:lnTo>
                        <a:pt x="959" y="4381"/>
                      </a:lnTo>
                      <a:lnTo>
                        <a:pt x="959" y="3149"/>
                      </a:lnTo>
                      <a:close/>
                      <a:moveTo>
                        <a:pt x="1" y="5339"/>
                      </a:moveTo>
                      <a:lnTo>
                        <a:pt x="1" y="6434"/>
                      </a:lnTo>
                      <a:lnTo>
                        <a:pt x="959" y="6434"/>
                      </a:lnTo>
                      <a:lnTo>
                        <a:pt x="959" y="5339"/>
                      </a:lnTo>
                      <a:close/>
                      <a:moveTo>
                        <a:pt x="1" y="6844"/>
                      </a:moveTo>
                      <a:lnTo>
                        <a:pt x="1" y="8076"/>
                      </a:lnTo>
                      <a:lnTo>
                        <a:pt x="959" y="8076"/>
                      </a:lnTo>
                      <a:lnTo>
                        <a:pt x="959" y="6844"/>
                      </a:lnTo>
                      <a:close/>
                      <a:moveTo>
                        <a:pt x="1" y="9034"/>
                      </a:moveTo>
                      <a:lnTo>
                        <a:pt x="1" y="10266"/>
                      </a:lnTo>
                      <a:lnTo>
                        <a:pt x="959" y="10266"/>
                      </a:lnTo>
                      <a:lnTo>
                        <a:pt x="959" y="9034"/>
                      </a:lnTo>
                      <a:close/>
                      <a:moveTo>
                        <a:pt x="1" y="10677"/>
                      </a:moveTo>
                      <a:lnTo>
                        <a:pt x="1" y="11909"/>
                      </a:lnTo>
                      <a:lnTo>
                        <a:pt x="959" y="11909"/>
                      </a:lnTo>
                      <a:lnTo>
                        <a:pt x="959" y="10677"/>
                      </a:lnTo>
                      <a:close/>
                      <a:moveTo>
                        <a:pt x="1" y="12867"/>
                      </a:moveTo>
                      <a:lnTo>
                        <a:pt x="1" y="13825"/>
                      </a:lnTo>
                      <a:lnTo>
                        <a:pt x="959" y="13825"/>
                      </a:lnTo>
                      <a:lnTo>
                        <a:pt x="959" y="12867"/>
                      </a:lnTo>
                      <a:close/>
                      <a:moveTo>
                        <a:pt x="959" y="27923"/>
                      </a:moveTo>
                      <a:lnTo>
                        <a:pt x="1" y="28059"/>
                      </a:lnTo>
                      <a:lnTo>
                        <a:pt x="1" y="29018"/>
                      </a:lnTo>
                      <a:lnTo>
                        <a:pt x="959" y="29018"/>
                      </a:lnTo>
                      <a:lnTo>
                        <a:pt x="959" y="27923"/>
                      </a:lnTo>
                      <a:close/>
                      <a:moveTo>
                        <a:pt x="1" y="29428"/>
                      </a:moveTo>
                      <a:lnTo>
                        <a:pt x="1" y="30660"/>
                      </a:lnTo>
                      <a:lnTo>
                        <a:pt x="959" y="30660"/>
                      </a:lnTo>
                      <a:lnTo>
                        <a:pt x="959" y="29428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54"/>
                <p:cNvSpPr/>
                <p:nvPr/>
              </p:nvSpPr>
              <p:spPr>
                <a:xfrm>
                  <a:off x="7830282" y="2635643"/>
                  <a:ext cx="4700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" fill="none" extrusionOk="0">
                      <a:moveTo>
                        <a:pt x="275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54"/>
                <p:cNvSpPr/>
                <p:nvPr/>
              </p:nvSpPr>
              <p:spPr>
                <a:xfrm>
                  <a:off x="7818591" y="2598210"/>
                  <a:ext cx="1639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2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54"/>
                <p:cNvSpPr/>
                <p:nvPr/>
              </p:nvSpPr>
              <p:spPr>
                <a:xfrm>
                  <a:off x="7818591" y="2572469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9" y="1"/>
                      </a:moveTo>
                      <a:lnTo>
                        <a:pt x="959" y="1"/>
                      </a:lnTo>
                      <a:lnTo>
                        <a:pt x="1" y="137"/>
                      </a:lnTo>
                      <a:lnTo>
                        <a:pt x="1" y="1096"/>
                      </a:lnTo>
                      <a:lnTo>
                        <a:pt x="959" y="1096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54"/>
                <p:cNvSpPr/>
                <p:nvPr/>
              </p:nvSpPr>
              <p:spPr>
                <a:xfrm>
                  <a:off x="7818591" y="2315124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" y="959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54"/>
                <p:cNvSpPr/>
                <p:nvPr/>
              </p:nvSpPr>
              <p:spPr>
                <a:xfrm>
                  <a:off x="7818591" y="2277692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54"/>
                <p:cNvSpPr/>
                <p:nvPr/>
              </p:nvSpPr>
              <p:spPr>
                <a:xfrm>
                  <a:off x="7818591" y="2249626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54"/>
                <p:cNvSpPr/>
                <p:nvPr/>
              </p:nvSpPr>
              <p:spPr>
                <a:xfrm>
                  <a:off x="7818591" y="2212193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54"/>
                <p:cNvSpPr/>
                <p:nvPr/>
              </p:nvSpPr>
              <p:spPr>
                <a:xfrm>
                  <a:off x="7818591" y="2186452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959" y="1096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54"/>
                <p:cNvSpPr/>
                <p:nvPr/>
              </p:nvSpPr>
              <p:spPr>
                <a:xfrm>
                  <a:off x="7818591" y="2149019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54"/>
                <p:cNvSpPr/>
                <p:nvPr/>
              </p:nvSpPr>
              <p:spPr>
                <a:xfrm>
                  <a:off x="7818591" y="2120954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" y="137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54"/>
                <p:cNvSpPr/>
                <p:nvPr/>
              </p:nvSpPr>
              <p:spPr>
                <a:xfrm>
                  <a:off x="7827957" y="2095212"/>
                  <a:ext cx="7025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549" fill="none" extrusionOk="0">
                      <a:moveTo>
                        <a:pt x="411" y="1"/>
                      </a:moveTo>
                      <a:lnTo>
                        <a:pt x="411" y="1"/>
                      </a:lnTo>
                      <a:lnTo>
                        <a:pt x="0" y="548"/>
                      </a:lnTo>
                      <a:lnTo>
                        <a:pt x="411" y="548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54"/>
                <p:cNvSpPr/>
                <p:nvPr/>
              </p:nvSpPr>
              <p:spPr>
                <a:xfrm>
                  <a:off x="7856023" y="2637968"/>
                  <a:ext cx="70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54"/>
                <p:cNvSpPr/>
                <p:nvPr/>
              </p:nvSpPr>
              <p:spPr>
                <a:xfrm>
                  <a:off x="7856023" y="2637968"/>
                  <a:ext cx="70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7" name="Google Shape;2267;p54"/>
                <p:cNvSpPr/>
                <p:nvPr/>
              </p:nvSpPr>
              <p:spPr>
                <a:xfrm>
                  <a:off x="7856023" y="2092871"/>
                  <a:ext cx="7042" cy="545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892" extrusionOk="0">
                      <a:moveTo>
                        <a:pt x="1" y="1"/>
                      </a:moveTo>
                      <a:lnTo>
                        <a:pt x="1" y="685"/>
                      </a:lnTo>
                      <a:lnTo>
                        <a:pt x="411" y="685"/>
                      </a:lnTo>
                      <a:lnTo>
                        <a:pt x="411" y="548"/>
                      </a:lnTo>
                      <a:lnTo>
                        <a:pt x="1" y="1"/>
                      </a:lnTo>
                      <a:close/>
                      <a:moveTo>
                        <a:pt x="1" y="1643"/>
                      </a:moveTo>
                      <a:lnTo>
                        <a:pt x="1" y="2875"/>
                      </a:lnTo>
                      <a:lnTo>
                        <a:pt x="411" y="2875"/>
                      </a:lnTo>
                      <a:lnTo>
                        <a:pt x="411" y="1643"/>
                      </a:lnTo>
                      <a:close/>
                      <a:moveTo>
                        <a:pt x="1" y="3286"/>
                      </a:moveTo>
                      <a:lnTo>
                        <a:pt x="1" y="4518"/>
                      </a:lnTo>
                      <a:lnTo>
                        <a:pt x="411" y="4518"/>
                      </a:lnTo>
                      <a:lnTo>
                        <a:pt x="411" y="3286"/>
                      </a:lnTo>
                      <a:close/>
                      <a:moveTo>
                        <a:pt x="1" y="5476"/>
                      </a:moveTo>
                      <a:lnTo>
                        <a:pt x="1" y="6571"/>
                      </a:lnTo>
                      <a:lnTo>
                        <a:pt x="411" y="6571"/>
                      </a:lnTo>
                      <a:lnTo>
                        <a:pt x="411" y="5476"/>
                      </a:lnTo>
                      <a:close/>
                      <a:moveTo>
                        <a:pt x="1" y="6981"/>
                      </a:moveTo>
                      <a:lnTo>
                        <a:pt x="1" y="8213"/>
                      </a:lnTo>
                      <a:lnTo>
                        <a:pt x="411" y="8213"/>
                      </a:lnTo>
                      <a:lnTo>
                        <a:pt x="411" y="6981"/>
                      </a:lnTo>
                      <a:close/>
                      <a:moveTo>
                        <a:pt x="1" y="9171"/>
                      </a:moveTo>
                      <a:lnTo>
                        <a:pt x="1" y="10403"/>
                      </a:lnTo>
                      <a:lnTo>
                        <a:pt x="411" y="10403"/>
                      </a:lnTo>
                      <a:lnTo>
                        <a:pt x="411" y="9171"/>
                      </a:lnTo>
                      <a:close/>
                      <a:moveTo>
                        <a:pt x="1" y="10814"/>
                      </a:moveTo>
                      <a:lnTo>
                        <a:pt x="1" y="12046"/>
                      </a:lnTo>
                      <a:lnTo>
                        <a:pt x="411" y="12046"/>
                      </a:lnTo>
                      <a:lnTo>
                        <a:pt x="411" y="10814"/>
                      </a:lnTo>
                      <a:close/>
                      <a:moveTo>
                        <a:pt x="1" y="13004"/>
                      </a:moveTo>
                      <a:lnTo>
                        <a:pt x="1" y="13962"/>
                      </a:lnTo>
                      <a:lnTo>
                        <a:pt x="411" y="13962"/>
                      </a:lnTo>
                      <a:lnTo>
                        <a:pt x="411" y="13004"/>
                      </a:lnTo>
                      <a:close/>
                      <a:moveTo>
                        <a:pt x="1" y="27923"/>
                      </a:moveTo>
                      <a:lnTo>
                        <a:pt x="1" y="29155"/>
                      </a:lnTo>
                      <a:lnTo>
                        <a:pt x="411" y="29155"/>
                      </a:lnTo>
                      <a:lnTo>
                        <a:pt x="411" y="27923"/>
                      </a:lnTo>
                      <a:close/>
                      <a:moveTo>
                        <a:pt x="1" y="29565"/>
                      </a:moveTo>
                      <a:lnTo>
                        <a:pt x="1" y="30797"/>
                      </a:lnTo>
                      <a:lnTo>
                        <a:pt x="411" y="30797"/>
                      </a:lnTo>
                      <a:lnTo>
                        <a:pt x="411" y="29565"/>
                      </a:lnTo>
                      <a:close/>
                      <a:moveTo>
                        <a:pt x="1" y="31755"/>
                      </a:moveTo>
                      <a:lnTo>
                        <a:pt x="1" y="31892"/>
                      </a:lnTo>
                      <a:lnTo>
                        <a:pt x="411" y="31892"/>
                      </a:lnTo>
                      <a:lnTo>
                        <a:pt x="411" y="31755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8" name="Google Shape;2268;p54"/>
                <p:cNvSpPr/>
                <p:nvPr/>
              </p:nvSpPr>
              <p:spPr>
                <a:xfrm>
                  <a:off x="7856023" y="2635643"/>
                  <a:ext cx="7042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7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411" y="137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54"/>
                <p:cNvSpPr/>
                <p:nvPr/>
              </p:nvSpPr>
              <p:spPr>
                <a:xfrm>
                  <a:off x="7856023" y="2598210"/>
                  <a:ext cx="704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2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54"/>
                <p:cNvSpPr/>
                <p:nvPr/>
              </p:nvSpPr>
              <p:spPr>
                <a:xfrm>
                  <a:off x="7856023" y="2570127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54"/>
                <p:cNvSpPr/>
                <p:nvPr/>
              </p:nvSpPr>
              <p:spPr>
                <a:xfrm>
                  <a:off x="7856023" y="2315124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" y="959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54"/>
                <p:cNvSpPr/>
                <p:nvPr/>
              </p:nvSpPr>
              <p:spPr>
                <a:xfrm>
                  <a:off x="7856023" y="2277692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54"/>
                <p:cNvSpPr/>
                <p:nvPr/>
              </p:nvSpPr>
              <p:spPr>
                <a:xfrm>
                  <a:off x="7856023" y="2249626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54"/>
                <p:cNvSpPr/>
                <p:nvPr/>
              </p:nvSpPr>
              <p:spPr>
                <a:xfrm>
                  <a:off x="7856023" y="2212193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54"/>
                <p:cNvSpPr/>
                <p:nvPr/>
              </p:nvSpPr>
              <p:spPr>
                <a:xfrm>
                  <a:off x="7856023" y="2186452"/>
                  <a:ext cx="704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96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411" y="1096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54"/>
                <p:cNvSpPr/>
                <p:nvPr/>
              </p:nvSpPr>
              <p:spPr>
                <a:xfrm>
                  <a:off x="7856023" y="2149019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54"/>
                <p:cNvSpPr/>
                <p:nvPr/>
              </p:nvSpPr>
              <p:spPr>
                <a:xfrm>
                  <a:off x="7856023" y="2120954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54"/>
                <p:cNvSpPr/>
                <p:nvPr/>
              </p:nvSpPr>
              <p:spPr>
                <a:xfrm>
                  <a:off x="7856023" y="2092871"/>
                  <a:ext cx="7042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686" fill="none" extrusionOk="0">
                      <a:moveTo>
                        <a:pt x="1" y="1"/>
                      </a:moveTo>
                      <a:lnTo>
                        <a:pt x="1" y="685"/>
                      </a:lnTo>
                      <a:lnTo>
                        <a:pt x="411" y="685"/>
                      </a:lnTo>
                      <a:lnTo>
                        <a:pt x="411" y="548"/>
                      </a:lnTo>
                      <a:lnTo>
                        <a:pt x="411" y="548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54"/>
                <p:cNvSpPr/>
                <p:nvPr/>
              </p:nvSpPr>
              <p:spPr>
                <a:xfrm>
                  <a:off x="7884089" y="2057780"/>
                  <a:ext cx="14067" cy="273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16015" extrusionOk="0">
                      <a:moveTo>
                        <a:pt x="138" y="1"/>
                      </a:moveTo>
                      <a:lnTo>
                        <a:pt x="138" y="548"/>
                      </a:lnTo>
                      <a:lnTo>
                        <a:pt x="138" y="1233"/>
                      </a:lnTo>
                      <a:lnTo>
                        <a:pt x="412" y="1233"/>
                      </a:lnTo>
                      <a:lnTo>
                        <a:pt x="138" y="1"/>
                      </a:lnTo>
                      <a:close/>
                      <a:moveTo>
                        <a:pt x="138" y="1506"/>
                      </a:moveTo>
                      <a:lnTo>
                        <a:pt x="138" y="2738"/>
                      </a:lnTo>
                      <a:lnTo>
                        <a:pt x="548" y="2738"/>
                      </a:lnTo>
                      <a:lnTo>
                        <a:pt x="412" y="1506"/>
                      </a:lnTo>
                      <a:close/>
                      <a:moveTo>
                        <a:pt x="1" y="3696"/>
                      </a:moveTo>
                      <a:lnTo>
                        <a:pt x="1" y="3970"/>
                      </a:lnTo>
                      <a:lnTo>
                        <a:pt x="1" y="4928"/>
                      </a:lnTo>
                      <a:lnTo>
                        <a:pt x="822" y="4928"/>
                      </a:lnTo>
                      <a:lnTo>
                        <a:pt x="822" y="4791"/>
                      </a:lnTo>
                      <a:lnTo>
                        <a:pt x="685" y="4381"/>
                      </a:lnTo>
                      <a:lnTo>
                        <a:pt x="685" y="3696"/>
                      </a:lnTo>
                      <a:close/>
                      <a:moveTo>
                        <a:pt x="1" y="5339"/>
                      </a:moveTo>
                      <a:lnTo>
                        <a:pt x="1" y="6571"/>
                      </a:lnTo>
                      <a:lnTo>
                        <a:pt x="822" y="6571"/>
                      </a:lnTo>
                      <a:lnTo>
                        <a:pt x="822" y="6023"/>
                      </a:lnTo>
                      <a:lnTo>
                        <a:pt x="822" y="5476"/>
                      </a:lnTo>
                      <a:lnTo>
                        <a:pt x="822" y="5339"/>
                      </a:lnTo>
                      <a:close/>
                      <a:moveTo>
                        <a:pt x="1" y="7529"/>
                      </a:moveTo>
                      <a:lnTo>
                        <a:pt x="1" y="8624"/>
                      </a:lnTo>
                      <a:lnTo>
                        <a:pt x="822" y="8624"/>
                      </a:lnTo>
                      <a:lnTo>
                        <a:pt x="822" y="7529"/>
                      </a:lnTo>
                      <a:close/>
                      <a:moveTo>
                        <a:pt x="1" y="9034"/>
                      </a:moveTo>
                      <a:lnTo>
                        <a:pt x="1" y="10266"/>
                      </a:lnTo>
                      <a:lnTo>
                        <a:pt x="822" y="10266"/>
                      </a:lnTo>
                      <a:lnTo>
                        <a:pt x="822" y="9034"/>
                      </a:lnTo>
                      <a:close/>
                      <a:moveTo>
                        <a:pt x="1" y="11224"/>
                      </a:moveTo>
                      <a:lnTo>
                        <a:pt x="1" y="12456"/>
                      </a:lnTo>
                      <a:lnTo>
                        <a:pt x="822" y="12456"/>
                      </a:lnTo>
                      <a:lnTo>
                        <a:pt x="822" y="11224"/>
                      </a:lnTo>
                      <a:close/>
                      <a:moveTo>
                        <a:pt x="1" y="12867"/>
                      </a:moveTo>
                      <a:lnTo>
                        <a:pt x="1" y="14099"/>
                      </a:lnTo>
                      <a:lnTo>
                        <a:pt x="822" y="14099"/>
                      </a:lnTo>
                      <a:lnTo>
                        <a:pt x="822" y="13551"/>
                      </a:lnTo>
                      <a:lnTo>
                        <a:pt x="822" y="12867"/>
                      </a:lnTo>
                      <a:close/>
                      <a:moveTo>
                        <a:pt x="1" y="15057"/>
                      </a:moveTo>
                      <a:lnTo>
                        <a:pt x="1" y="16015"/>
                      </a:lnTo>
                      <a:lnTo>
                        <a:pt x="548" y="16015"/>
                      </a:lnTo>
                      <a:lnTo>
                        <a:pt x="685" y="15878"/>
                      </a:lnTo>
                      <a:lnTo>
                        <a:pt x="822" y="15194"/>
                      </a:lnTo>
                      <a:lnTo>
                        <a:pt x="822" y="15057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4"/>
                <p:cNvSpPr/>
                <p:nvPr/>
              </p:nvSpPr>
              <p:spPr>
                <a:xfrm>
                  <a:off x="7884089" y="2315124"/>
                  <a:ext cx="1406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959" fill="none" extrusionOk="0">
                      <a:moveTo>
                        <a:pt x="822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" y="959"/>
                      </a:lnTo>
                      <a:lnTo>
                        <a:pt x="548" y="959"/>
                      </a:lnTo>
                      <a:lnTo>
                        <a:pt x="685" y="822"/>
                      </a:lnTo>
                      <a:lnTo>
                        <a:pt x="822" y="138"/>
                      </a:lnTo>
                      <a:lnTo>
                        <a:pt x="822" y="138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4"/>
                <p:cNvSpPr/>
                <p:nvPr/>
              </p:nvSpPr>
              <p:spPr>
                <a:xfrm>
                  <a:off x="7884089" y="2277692"/>
                  <a:ext cx="14067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1233" fill="none" extrusionOk="0">
                      <a:moveTo>
                        <a:pt x="822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822" y="1233"/>
                      </a:lnTo>
                      <a:lnTo>
                        <a:pt x="822" y="1233"/>
                      </a:lnTo>
                      <a:lnTo>
                        <a:pt x="822" y="1233"/>
                      </a:lnTo>
                      <a:lnTo>
                        <a:pt x="822" y="1233"/>
                      </a:lnTo>
                      <a:lnTo>
                        <a:pt x="822" y="685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4"/>
                <p:cNvSpPr/>
                <p:nvPr/>
              </p:nvSpPr>
              <p:spPr>
                <a:xfrm>
                  <a:off x="7884089" y="2249626"/>
                  <a:ext cx="14067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1233" fill="none" extrusionOk="0">
                      <a:moveTo>
                        <a:pt x="822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822" y="1232"/>
                      </a:lnTo>
                      <a:lnTo>
                        <a:pt x="82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4"/>
                <p:cNvSpPr/>
                <p:nvPr/>
              </p:nvSpPr>
              <p:spPr>
                <a:xfrm>
                  <a:off x="7884089" y="2212193"/>
                  <a:ext cx="14067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1233" fill="none" extrusionOk="0">
                      <a:moveTo>
                        <a:pt x="822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822" y="1232"/>
                      </a:lnTo>
                      <a:lnTo>
                        <a:pt x="82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4"/>
                <p:cNvSpPr/>
                <p:nvPr/>
              </p:nvSpPr>
              <p:spPr>
                <a:xfrm>
                  <a:off x="7884089" y="2186452"/>
                  <a:ext cx="14067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1096" fill="none" extrusionOk="0">
                      <a:moveTo>
                        <a:pt x="822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822" y="1096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54"/>
                <p:cNvSpPr/>
                <p:nvPr/>
              </p:nvSpPr>
              <p:spPr>
                <a:xfrm>
                  <a:off x="7884089" y="2149019"/>
                  <a:ext cx="14067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1233" fill="none" extrusionOk="0">
                      <a:moveTo>
                        <a:pt x="822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822" y="1233"/>
                      </a:lnTo>
                      <a:lnTo>
                        <a:pt x="822" y="685"/>
                      </a:lnTo>
                      <a:lnTo>
                        <a:pt x="822" y="685"/>
                      </a:lnTo>
                      <a:lnTo>
                        <a:pt x="822" y="685"/>
                      </a:lnTo>
                      <a:lnTo>
                        <a:pt x="822" y="685"/>
                      </a:lnTo>
                      <a:lnTo>
                        <a:pt x="822" y="138"/>
                      </a:lnTo>
                      <a:lnTo>
                        <a:pt x="822" y="138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54"/>
                <p:cNvSpPr/>
                <p:nvPr/>
              </p:nvSpPr>
              <p:spPr>
                <a:xfrm>
                  <a:off x="7884089" y="2120954"/>
                  <a:ext cx="14067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1233" fill="none" extrusionOk="0">
                      <a:moveTo>
                        <a:pt x="685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274"/>
                      </a:lnTo>
                      <a:lnTo>
                        <a:pt x="1" y="1232"/>
                      </a:lnTo>
                      <a:lnTo>
                        <a:pt x="822" y="1232"/>
                      </a:lnTo>
                      <a:lnTo>
                        <a:pt x="822" y="1232"/>
                      </a:lnTo>
                      <a:lnTo>
                        <a:pt x="822" y="1232"/>
                      </a:lnTo>
                      <a:lnTo>
                        <a:pt x="822" y="1232"/>
                      </a:lnTo>
                      <a:lnTo>
                        <a:pt x="822" y="1232"/>
                      </a:lnTo>
                      <a:lnTo>
                        <a:pt x="822" y="1232"/>
                      </a:lnTo>
                      <a:lnTo>
                        <a:pt x="822" y="1095"/>
                      </a:lnTo>
                      <a:lnTo>
                        <a:pt x="822" y="1095"/>
                      </a:lnTo>
                      <a:lnTo>
                        <a:pt x="685" y="685"/>
                      </a:lnTo>
                      <a:lnTo>
                        <a:pt x="685" y="685"/>
                      </a:lnTo>
                      <a:lnTo>
                        <a:pt x="685" y="0"/>
                      </a:lnTo>
                      <a:lnTo>
                        <a:pt x="685" y="0"/>
                      </a:lnTo>
                      <a:lnTo>
                        <a:pt x="68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4"/>
                <p:cNvSpPr/>
                <p:nvPr/>
              </p:nvSpPr>
              <p:spPr>
                <a:xfrm>
                  <a:off x="7886431" y="2083521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275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1232"/>
                      </a:lnTo>
                      <a:lnTo>
                        <a:pt x="411" y="1232"/>
                      </a:lnTo>
                      <a:lnTo>
                        <a:pt x="411" y="1232"/>
                      </a:lnTo>
                      <a:lnTo>
                        <a:pt x="27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4"/>
                <p:cNvSpPr/>
                <p:nvPr/>
              </p:nvSpPr>
              <p:spPr>
                <a:xfrm>
                  <a:off x="7886431" y="2057780"/>
                  <a:ext cx="470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33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548"/>
                      </a:lnTo>
                      <a:lnTo>
                        <a:pt x="1" y="548"/>
                      </a:lnTo>
                      <a:lnTo>
                        <a:pt x="1" y="1233"/>
                      </a:lnTo>
                      <a:lnTo>
                        <a:pt x="275" y="1233"/>
                      </a:lnTo>
                      <a:lnTo>
                        <a:pt x="275" y="1233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4"/>
                <p:cNvSpPr/>
                <p:nvPr/>
              </p:nvSpPr>
              <p:spPr>
                <a:xfrm>
                  <a:off x="7741384" y="2046088"/>
                  <a:ext cx="14067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685" extrusionOk="0">
                      <a:moveTo>
                        <a:pt x="822" y="1"/>
                      </a:moveTo>
                      <a:lnTo>
                        <a:pt x="1" y="685"/>
                      </a:lnTo>
                      <a:lnTo>
                        <a:pt x="822" y="685"/>
                      </a:lnTo>
                      <a:lnTo>
                        <a:pt x="822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4"/>
                <p:cNvSpPr/>
                <p:nvPr/>
              </p:nvSpPr>
              <p:spPr>
                <a:xfrm>
                  <a:off x="7741384" y="2046088"/>
                  <a:ext cx="14067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685" fill="none" extrusionOk="0">
                      <a:moveTo>
                        <a:pt x="822" y="1"/>
                      </a:moveTo>
                      <a:lnTo>
                        <a:pt x="822" y="1"/>
                      </a:lnTo>
                      <a:lnTo>
                        <a:pt x="1" y="685"/>
                      </a:lnTo>
                      <a:lnTo>
                        <a:pt x="822" y="685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4"/>
                <p:cNvSpPr/>
                <p:nvPr/>
              </p:nvSpPr>
              <p:spPr>
                <a:xfrm>
                  <a:off x="7755434" y="2043747"/>
                  <a:ext cx="9367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822" extrusionOk="0">
                      <a:moveTo>
                        <a:pt x="0" y="1"/>
                      </a:moveTo>
                      <a:lnTo>
                        <a:pt x="0" y="138"/>
                      </a:lnTo>
                      <a:lnTo>
                        <a:pt x="0" y="822"/>
                      </a:lnTo>
                      <a:lnTo>
                        <a:pt x="548" y="82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54"/>
                <p:cNvSpPr/>
                <p:nvPr/>
              </p:nvSpPr>
              <p:spPr>
                <a:xfrm>
                  <a:off x="7755434" y="2043747"/>
                  <a:ext cx="9367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822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38"/>
                      </a:lnTo>
                      <a:lnTo>
                        <a:pt x="0" y="822"/>
                      </a:lnTo>
                      <a:lnTo>
                        <a:pt x="548" y="822"/>
                      </a:lnTo>
                      <a:lnTo>
                        <a:pt x="548" y="82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54"/>
                <p:cNvSpPr/>
                <p:nvPr/>
              </p:nvSpPr>
              <p:spPr>
                <a:xfrm>
                  <a:off x="7886431" y="2055455"/>
                  <a:ext cx="17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4"/>
                <p:cNvSpPr/>
                <p:nvPr/>
              </p:nvSpPr>
              <p:spPr>
                <a:xfrm>
                  <a:off x="7886431" y="2055455"/>
                  <a:ext cx="17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4"/>
                <p:cNvSpPr/>
                <p:nvPr/>
              </p:nvSpPr>
              <p:spPr>
                <a:xfrm>
                  <a:off x="7706293" y="2078838"/>
                  <a:ext cx="72541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" h="275" extrusionOk="0">
                      <a:moveTo>
                        <a:pt x="548" y="1"/>
                      </a:moveTo>
                      <a:lnTo>
                        <a:pt x="1" y="274"/>
                      </a:lnTo>
                      <a:lnTo>
                        <a:pt x="1233" y="274"/>
                      </a:lnTo>
                      <a:lnTo>
                        <a:pt x="1233" y="1"/>
                      </a:lnTo>
                      <a:close/>
                      <a:moveTo>
                        <a:pt x="1643" y="1"/>
                      </a:moveTo>
                      <a:lnTo>
                        <a:pt x="1643" y="274"/>
                      </a:lnTo>
                      <a:lnTo>
                        <a:pt x="2875" y="274"/>
                      </a:lnTo>
                      <a:lnTo>
                        <a:pt x="2875" y="1"/>
                      </a:lnTo>
                      <a:close/>
                      <a:moveTo>
                        <a:pt x="3696" y="1"/>
                      </a:moveTo>
                      <a:lnTo>
                        <a:pt x="3696" y="274"/>
                      </a:lnTo>
                      <a:lnTo>
                        <a:pt x="4244" y="274"/>
                      </a:lnTo>
                      <a:lnTo>
                        <a:pt x="3970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4"/>
                <p:cNvSpPr/>
                <p:nvPr/>
              </p:nvSpPr>
              <p:spPr>
                <a:xfrm>
                  <a:off x="7706293" y="2078838"/>
                  <a:ext cx="210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275" fill="none" extrusionOk="0">
                      <a:moveTo>
                        <a:pt x="1233" y="1"/>
                      </a:moveTo>
                      <a:lnTo>
                        <a:pt x="548" y="1"/>
                      </a:lnTo>
                      <a:lnTo>
                        <a:pt x="548" y="1"/>
                      </a:lnTo>
                      <a:lnTo>
                        <a:pt x="1" y="274"/>
                      </a:lnTo>
                      <a:lnTo>
                        <a:pt x="1233" y="274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4"/>
                <p:cNvSpPr/>
                <p:nvPr/>
              </p:nvSpPr>
              <p:spPr>
                <a:xfrm>
                  <a:off x="7734376" y="2078838"/>
                  <a:ext cx="210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275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1232" y="274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4"/>
                <p:cNvSpPr/>
                <p:nvPr/>
              </p:nvSpPr>
              <p:spPr>
                <a:xfrm>
                  <a:off x="7769467" y="2078838"/>
                  <a:ext cx="9367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275" fill="none" extrusionOk="0">
                      <a:moveTo>
                        <a:pt x="274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548" y="274"/>
                      </a:lnTo>
                      <a:lnTo>
                        <a:pt x="548" y="274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54"/>
                <p:cNvSpPr/>
                <p:nvPr/>
              </p:nvSpPr>
              <p:spPr>
                <a:xfrm>
                  <a:off x="7727351" y="2078838"/>
                  <a:ext cx="704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75" extrusionOk="0">
                      <a:moveTo>
                        <a:pt x="1" y="1"/>
                      </a:moveTo>
                      <a:lnTo>
                        <a:pt x="1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54"/>
                <p:cNvSpPr/>
                <p:nvPr/>
              </p:nvSpPr>
              <p:spPr>
                <a:xfrm>
                  <a:off x="7727351" y="2078838"/>
                  <a:ext cx="704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75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4"/>
                <p:cNvSpPr/>
                <p:nvPr/>
              </p:nvSpPr>
              <p:spPr>
                <a:xfrm>
                  <a:off x="7755434" y="2078838"/>
                  <a:ext cx="14050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275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821" y="274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4"/>
                <p:cNvSpPr/>
                <p:nvPr/>
              </p:nvSpPr>
              <p:spPr>
                <a:xfrm>
                  <a:off x="7755434" y="2078838"/>
                  <a:ext cx="14050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275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821" y="274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4"/>
                <p:cNvSpPr/>
                <p:nvPr/>
              </p:nvSpPr>
              <p:spPr>
                <a:xfrm>
                  <a:off x="7886431" y="2078838"/>
                  <a:ext cx="4700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75" extrusionOk="0">
                      <a:moveTo>
                        <a:pt x="1" y="1"/>
                      </a:moveTo>
                      <a:lnTo>
                        <a:pt x="1" y="274"/>
                      </a:lnTo>
                      <a:lnTo>
                        <a:pt x="275" y="274"/>
                      </a:lnTo>
                      <a:lnTo>
                        <a:pt x="275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4"/>
                <p:cNvSpPr/>
                <p:nvPr/>
              </p:nvSpPr>
              <p:spPr>
                <a:xfrm>
                  <a:off x="7886431" y="2078838"/>
                  <a:ext cx="4700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75" fill="none" extrusionOk="0">
                      <a:moveTo>
                        <a:pt x="275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275" y="274"/>
                      </a:lnTo>
                      <a:lnTo>
                        <a:pt x="275" y="274"/>
                      </a:lnTo>
                      <a:lnTo>
                        <a:pt x="275" y="274"/>
                      </a:lnTo>
                      <a:lnTo>
                        <a:pt x="275" y="274"/>
                      </a:lnTo>
                      <a:lnTo>
                        <a:pt x="275" y="274"/>
                      </a:lnTo>
                      <a:lnTo>
                        <a:pt x="27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4"/>
                <p:cNvSpPr/>
                <p:nvPr/>
              </p:nvSpPr>
              <p:spPr>
                <a:xfrm>
                  <a:off x="7657169" y="2104579"/>
                  <a:ext cx="219929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7" h="959" extrusionOk="0">
                      <a:moveTo>
                        <a:pt x="274" y="685"/>
                      </a:moveTo>
                      <a:lnTo>
                        <a:pt x="1" y="958"/>
                      </a:lnTo>
                      <a:lnTo>
                        <a:pt x="274" y="958"/>
                      </a:lnTo>
                      <a:lnTo>
                        <a:pt x="274" y="685"/>
                      </a:lnTo>
                      <a:close/>
                      <a:moveTo>
                        <a:pt x="1232" y="0"/>
                      </a:moveTo>
                      <a:lnTo>
                        <a:pt x="685" y="411"/>
                      </a:lnTo>
                      <a:lnTo>
                        <a:pt x="685" y="958"/>
                      </a:lnTo>
                      <a:lnTo>
                        <a:pt x="1917" y="958"/>
                      </a:lnTo>
                      <a:lnTo>
                        <a:pt x="1917" y="0"/>
                      </a:lnTo>
                      <a:close/>
                      <a:moveTo>
                        <a:pt x="2875" y="0"/>
                      </a:moveTo>
                      <a:lnTo>
                        <a:pt x="2875" y="958"/>
                      </a:lnTo>
                      <a:lnTo>
                        <a:pt x="4107" y="958"/>
                      </a:lnTo>
                      <a:lnTo>
                        <a:pt x="4107" y="0"/>
                      </a:lnTo>
                      <a:close/>
                      <a:moveTo>
                        <a:pt x="4517" y="0"/>
                      </a:moveTo>
                      <a:lnTo>
                        <a:pt x="4517" y="958"/>
                      </a:lnTo>
                      <a:lnTo>
                        <a:pt x="5749" y="958"/>
                      </a:lnTo>
                      <a:lnTo>
                        <a:pt x="5749" y="0"/>
                      </a:lnTo>
                      <a:close/>
                      <a:moveTo>
                        <a:pt x="6570" y="0"/>
                      </a:moveTo>
                      <a:lnTo>
                        <a:pt x="6570" y="958"/>
                      </a:lnTo>
                      <a:lnTo>
                        <a:pt x="7802" y="958"/>
                      </a:lnTo>
                      <a:lnTo>
                        <a:pt x="7802" y="274"/>
                      </a:lnTo>
                      <a:lnTo>
                        <a:pt x="7665" y="0"/>
                      </a:lnTo>
                      <a:close/>
                      <a:moveTo>
                        <a:pt x="10403" y="0"/>
                      </a:moveTo>
                      <a:lnTo>
                        <a:pt x="10403" y="958"/>
                      </a:lnTo>
                      <a:lnTo>
                        <a:pt x="11635" y="958"/>
                      </a:lnTo>
                      <a:lnTo>
                        <a:pt x="11635" y="0"/>
                      </a:lnTo>
                      <a:close/>
                      <a:moveTo>
                        <a:pt x="12045" y="0"/>
                      </a:moveTo>
                      <a:lnTo>
                        <a:pt x="12045" y="958"/>
                      </a:lnTo>
                      <a:lnTo>
                        <a:pt x="12866" y="958"/>
                      </a:lnTo>
                      <a:lnTo>
                        <a:pt x="12182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54"/>
                <p:cNvSpPr/>
                <p:nvPr/>
              </p:nvSpPr>
              <p:spPr>
                <a:xfrm>
                  <a:off x="7657169" y="2116270"/>
                  <a:ext cx="4700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75" fill="none" extrusionOk="0">
                      <a:moveTo>
                        <a:pt x="274" y="1"/>
                      </a:moveTo>
                      <a:lnTo>
                        <a:pt x="274" y="1"/>
                      </a:lnTo>
                      <a:lnTo>
                        <a:pt x="1" y="274"/>
                      </a:lnTo>
                      <a:lnTo>
                        <a:pt x="274" y="274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54"/>
                <p:cNvSpPr/>
                <p:nvPr/>
              </p:nvSpPr>
              <p:spPr>
                <a:xfrm>
                  <a:off x="7668860" y="2104579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548" y="0"/>
                      </a:lnTo>
                      <a:lnTo>
                        <a:pt x="548" y="0"/>
                      </a:lnTo>
                      <a:lnTo>
                        <a:pt x="1" y="411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4"/>
                <p:cNvSpPr/>
                <p:nvPr/>
              </p:nvSpPr>
              <p:spPr>
                <a:xfrm>
                  <a:off x="7706293" y="2104579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4"/>
                <p:cNvSpPr/>
                <p:nvPr/>
              </p:nvSpPr>
              <p:spPr>
                <a:xfrm>
                  <a:off x="7734376" y="2104579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4"/>
                <p:cNvSpPr/>
                <p:nvPr/>
              </p:nvSpPr>
              <p:spPr>
                <a:xfrm>
                  <a:off x="7769467" y="2104579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274"/>
                      </a:lnTo>
                      <a:lnTo>
                        <a:pt x="1232" y="274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4"/>
                <p:cNvSpPr/>
                <p:nvPr/>
              </p:nvSpPr>
              <p:spPr>
                <a:xfrm>
                  <a:off x="7834965" y="2104579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4"/>
                <p:cNvSpPr/>
                <p:nvPr/>
              </p:nvSpPr>
              <p:spPr>
                <a:xfrm>
                  <a:off x="7863048" y="2104579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137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958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3" name="Google Shape;2313;p54"/>
                <p:cNvSpPr/>
                <p:nvPr/>
              </p:nvSpPr>
              <p:spPr>
                <a:xfrm>
                  <a:off x="7661852" y="2111587"/>
                  <a:ext cx="7025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549" extrusionOk="0">
                      <a:moveTo>
                        <a:pt x="411" y="1"/>
                      </a:moveTo>
                      <a:lnTo>
                        <a:pt x="0" y="275"/>
                      </a:lnTo>
                      <a:lnTo>
                        <a:pt x="0" y="548"/>
                      </a:lnTo>
                      <a:lnTo>
                        <a:pt x="411" y="548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4" name="Google Shape;2314;p54"/>
                <p:cNvSpPr/>
                <p:nvPr/>
              </p:nvSpPr>
              <p:spPr>
                <a:xfrm>
                  <a:off x="7661852" y="2111587"/>
                  <a:ext cx="7025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549" fill="none" extrusionOk="0">
                      <a:moveTo>
                        <a:pt x="411" y="1"/>
                      </a:moveTo>
                      <a:lnTo>
                        <a:pt x="411" y="1"/>
                      </a:lnTo>
                      <a:lnTo>
                        <a:pt x="0" y="275"/>
                      </a:lnTo>
                      <a:lnTo>
                        <a:pt x="0" y="548"/>
                      </a:lnTo>
                      <a:lnTo>
                        <a:pt x="411" y="548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5" name="Google Shape;2315;p54"/>
                <p:cNvSpPr/>
                <p:nvPr/>
              </p:nvSpPr>
              <p:spPr>
                <a:xfrm>
                  <a:off x="7689918" y="2104579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6" name="Google Shape;2316;p54"/>
                <p:cNvSpPr/>
                <p:nvPr/>
              </p:nvSpPr>
              <p:spPr>
                <a:xfrm>
                  <a:off x="7689918" y="2104579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2317;p54"/>
                <p:cNvSpPr/>
                <p:nvPr/>
              </p:nvSpPr>
              <p:spPr>
                <a:xfrm>
                  <a:off x="7727351" y="2104579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8" name="Google Shape;2318;p54"/>
                <p:cNvSpPr/>
                <p:nvPr/>
              </p:nvSpPr>
              <p:spPr>
                <a:xfrm>
                  <a:off x="7727351" y="2104579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9" name="Google Shape;2319;p54"/>
                <p:cNvSpPr/>
                <p:nvPr/>
              </p:nvSpPr>
              <p:spPr>
                <a:xfrm>
                  <a:off x="7755434" y="2104579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0" name="Google Shape;2320;p54"/>
                <p:cNvSpPr/>
                <p:nvPr/>
              </p:nvSpPr>
              <p:spPr>
                <a:xfrm>
                  <a:off x="7755434" y="2104579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1" name="Google Shape;2321;p54"/>
                <p:cNvSpPr/>
                <p:nvPr/>
              </p:nvSpPr>
              <p:spPr>
                <a:xfrm>
                  <a:off x="7790525" y="2109262"/>
                  <a:ext cx="7025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685" extrusionOk="0">
                      <a:moveTo>
                        <a:pt x="0" y="0"/>
                      </a:moveTo>
                      <a:lnTo>
                        <a:pt x="0" y="684"/>
                      </a:lnTo>
                      <a:lnTo>
                        <a:pt x="411" y="6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2" name="Google Shape;2322;p54"/>
                <p:cNvSpPr/>
                <p:nvPr/>
              </p:nvSpPr>
              <p:spPr>
                <a:xfrm>
                  <a:off x="7790525" y="2109262"/>
                  <a:ext cx="7025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685" fill="none" extrusionOk="0">
                      <a:moveTo>
                        <a:pt x="0" y="0"/>
                      </a:moveTo>
                      <a:lnTo>
                        <a:pt x="0" y="684"/>
                      </a:lnTo>
                      <a:lnTo>
                        <a:pt x="411" y="684"/>
                      </a:lnTo>
                      <a:lnTo>
                        <a:pt x="411" y="68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3" name="Google Shape;2323;p54"/>
                <p:cNvSpPr/>
                <p:nvPr/>
              </p:nvSpPr>
              <p:spPr>
                <a:xfrm>
                  <a:off x="7820932" y="2104579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411" y="0"/>
                      </a:moveTo>
                      <a:lnTo>
                        <a:pt x="0" y="958"/>
                      </a:lnTo>
                      <a:lnTo>
                        <a:pt x="822" y="958"/>
                      </a:lnTo>
                      <a:lnTo>
                        <a:pt x="822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2324;p54"/>
                <p:cNvSpPr/>
                <p:nvPr/>
              </p:nvSpPr>
              <p:spPr>
                <a:xfrm>
                  <a:off x="7820932" y="2104579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822" y="0"/>
                      </a:move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0" y="958"/>
                      </a:lnTo>
                      <a:lnTo>
                        <a:pt x="822" y="958"/>
                      </a:lnTo>
                      <a:lnTo>
                        <a:pt x="82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2325;p54"/>
                <p:cNvSpPr/>
                <p:nvPr/>
              </p:nvSpPr>
              <p:spPr>
                <a:xfrm>
                  <a:off x="7856023" y="2104579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54"/>
                <p:cNvSpPr/>
                <p:nvPr/>
              </p:nvSpPr>
              <p:spPr>
                <a:xfrm>
                  <a:off x="7856023" y="2104579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2327;p54"/>
                <p:cNvSpPr/>
                <p:nvPr/>
              </p:nvSpPr>
              <p:spPr>
                <a:xfrm>
                  <a:off x="7884089" y="2104579"/>
                  <a:ext cx="117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959" extrusionOk="0">
                      <a:moveTo>
                        <a:pt x="138" y="0"/>
                      </a:moveTo>
                      <a:lnTo>
                        <a:pt x="1" y="958"/>
                      </a:lnTo>
                      <a:lnTo>
                        <a:pt x="685" y="958"/>
                      </a:lnTo>
                      <a:lnTo>
                        <a:pt x="548" y="137"/>
                      </a:lnTo>
                      <a:lnTo>
                        <a:pt x="54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54"/>
                <p:cNvSpPr/>
                <p:nvPr/>
              </p:nvSpPr>
              <p:spPr>
                <a:xfrm>
                  <a:off x="7884089" y="2104579"/>
                  <a:ext cx="117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959" fill="none" extrusionOk="0">
                      <a:moveTo>
                        <a:pt x="548" y="0"/>
                      </a:move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" y="958"/>
                      </a:lnTo>
                      <a:lnTo>
                        <a:pt x="685" y="958"/>
                      </a:lnTo>
                      <a:lnTo>
                        <a:pt x="685" y="958"/>
                      </a:lnTo>
                      <a:lnTo>
                        <a:pt x="548" y="137"/>
                      </a:lnTo>
                      <a:lnTo>
                        <a:pt x="548" y="137"/>
                      </a:lnTo>
                      <a:lnTo>
                        <a:pt x="54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2329;p54"/>
                <p:cNvSpPr/>
                <p:nvPr/>
              </p:nvSpPr>
              <p:spPr>
                <a:xfrm>
                  <a:off x="7615053" y="2142012"/>
                  <a:ext cx="269053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" h="411" extrusionOk="0">
                      <a:moveTo>
                        <a:pt x="685" y="0"/>
                      </a:moveTo>
                      <a:lnTo>
                        <a:pt x="1" y="411"/>
                      </a:lnTo>
                      <a:lnTo>
                        <a:pt x="685" y="411"/>
                      </a:lnTo>
                      <a:lnTo>
                        <a:pt x="685" y="0"/>
                      </a:lnTo>
                      <a:close/>
                      <a:moveTo>
                        <a:pt x="1506" y="0"/>
                      </a:moveTo>
                      <a:lnTo>
                        <a:pt x="1506" y="411"/>
                      </a:lnTo>
                      <a:lnTo>
                        <a:pt x="2738" y="411"/>
                      </a:lnTo>
                      <a:lnTo>
                        <a:pt x="2738" y="0"/>
                      </a:lnTo>
                      <a:close/>
                      <a:moveTo>
                        <a:pt x="3149" y="0"/>
                      </a:moveTo>
                      <a:lnTo>
                        <a:pt x="3149" y="411"/>
                      </a:lnTo>
                      <a:lnTo>
                        <a:pt x="4381" y="411"/>
                      </a:lnTo>
                      <a:lnTo>
                        <a:pt x="4381" y="0"/>
                      </a:lnTo>
                      <a:close/>
                      <a:moveTo>
                        <a:pt x="5339" y="0"/>
                      </a:moveTo>
                      <a:lnTo>
                        <a:pt x="5339" y="411"/>
                      </a:lnTo>
                      <a:lnTo>
                        <a:pt x="6571" y="411"/>
                      </a:lnTo>
                      <a:lnTo>
                        <a:pt x="6571" y="0"/>
                      </a:lnTo>
                      <a:close/>
                      <a:moveTo>
                        <a:pt x="6981" y="0"/>
                      </a:moveTo>
                      <a:lnTo>
                        <a:pt x="6981" y="411"/>
                      </a:lnTo>
                      <a:lnTo>
                        <a:pt x="8213" y="411"/>
                      </a:lnTo>
                      <a:lnTo>
                        <a:pt x="8213" y="0"/>
                      </a:lnTo>
                      <a:close/>
                      <a:moveTo>
                        <a:pt x="9034" y="0"/>
                      </a:moveTo>
                      <a:lnTo>
                        <a:pt x="9034" y="411"/>
                      </a:lnTo>
                      <a:lnTo>
                        <a:pt x="10266" y="411"/>
                      </a:lnTo>
                      <a:lnTo>
                        <a:pt x="10266" y="0"/>
                      </a:lnTo>
                      <a:close/>
                      <a:moveTo>
                        <a:pt x="10677" y="0"/>
                      </a:moveTo>
                      <a:lnTo>
                        <a:pt x="10677" y="411"/>
                      </a:lnTo>
                      <a:lnTo>
                        <a:pt x="11909" y="411"/>
                      </a:lnTo>
                      <a:lnTo>
                        <a:pt x="11909" y="0"/>
                      </a:lnTo>
                      <a:close/>
                      <a:moveTo>
                        <a:pt x="12867" y="0"/>
                      </a:moveTo>
                      <a:lnTo>
                        <a:pt x="12867" y="411"/>
                      </a:lnTo>
                      <a:lnTo>
                        <a:pt x="14099" y="411"/>
                      </a:lnTo>
                      <a:lnTo>
                        <a:pt x="14099" y="0"/>
                      </a:lnTo>
                      <a:close/>
                      <a:moveTo>
                        <a:pt x="14509" y="0"/>
                      </a:moveTo>
                      <a:lnTo>
                        <a:pt x="14509" y="411"/>
                      </a:lnTo>
                      <a:lnTo>
                        <a:pt x="15741" y="411"/>
                      </a:lnTo>
                      <a:lnTo>
                        <a:pt x="15741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54"/>
                <p:cNvSpPr/>
                <p:nvPr/>
              </p:nvSpPr>
              <p:spPr>
                <a:xfrm>
                  <a:off x="7615053" y="2142012"/>
                  <a:ext cx="117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411" fill="none" extrusionOk="0">
                      <a:moveTo>
                        <a:pt x="685" y="0"/>
                      </a:moveTo>
                      <a:lnTo>
                        <a:pt x="685" y="0"/>
                      </a:lnTo>
                      <a:lnTo>
                        <a:pt x="1" y="411"/>
                      </a:lnTo>
                      <a:lnTo>
                        <a:pt x="685" y="411"/>
                      </a:lnTo>
                      <a:lnTo>
                        <a:pt x="68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54"/>
                <p:cNvSpPr/>
                <p:nvPr/>
              </p:nvSpPr>
              <p:spPr>
                <a:xfrm>
                  <a:off x="7640794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54"/>
                <p:cNvSpPr/>
                <p:nvPr/>
              </p:nvSpPr>
              <p:spPr>
                <a:xfrm>
                  <a:off x="7668860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54"/>
                <p:cNvSpPr/>
                <p:nvPr/>
              </p:nvSpPr>
              <p:spPr>
                <a:xfrm>
                  <a:off x="7706293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54"/>
                <p:cNvSpPr/>
                <p:nvPr/>
              </p:nvSpPr>
              <p:spPr>
                <a:xfrm>
                  <a:off x="7734376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54"/>
                <p:cNvSpPr/>
                <p:nvPr/>
              </p:nvSpPr>
              <p:spPr>
                <a:xfrm>
                  <a:off x="7769467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54"/>
                <p:cNvSpPr/>
                <p:nvPr/>
              </p:nvSpPr>
              <p:spPr>
                <a:xfrm>
                  <a:off x="7797533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54"/>
                <p:cNvSpPr/>
                <p:nvPr/>
              </p:nvSpPr>
              <p:spPr>
                <a:xfrm>
                  <a:off x="7834965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54"/>
                <p:cNvSpPr/>
                <p:nvPr/>
              </p:nvSpPr>
              <p:spPr>
                <a:xfrm>
                  <a:off x="7863048" y="2142012"/>
                  <a:ext cx="21058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54"/>
                <p:cNvSpPr/>
                <p:nvPr/>
              </p:nvSpPr>
              <p:spPr>
                <a:xfrm>
                  <a:off x="7626761" y="2142012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54"/>
                <p:cNvSpPr/>
                <p:nvPr/>
              </p:nvSpPr>
              <p:spPr>
                <a:xfrm>
                  <a:off x="7626761" y="2142012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54"/>
                <p:cNvSpPr/>
                <p:nvPr/>
              </p:nvSpPr>
              <p:spPr>
                <a:xfrm>
                  <a:off x="7661852" y="2142012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54"/>
                <p:cNvSpPr/>
                <p:nvPr/>
              </p:nvSpPr>
              <p:spPr>
                <a:xfrm>
                  <a:off x="7661852" y="2142012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54"/>
                <p:cNvSpPr/>
                <p:nvPr/>
              </p:nvSpPr>
              <p:spPr>
                <a:xfrm>
                  <a:off x="7689918" y="2142012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54"/>
                <p:cNvSpPr/>
                <p:nvPr/>
              </p:nvSpPr>
              <p:spPr>
                <a:xfrm>
                  <a:off x="7689918" y="2142012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54"/>
                <p:cNvSpPr/>
                <p:nvPr/>
              </p:nvSpPr>
              <p:spPr>
                <a:xfrm>
                  <a:off x="7727351" y="2142012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54"/>
                <p:cNvSpPr/>
                <p:nvPr/>
              </p:nvSpPr>
              <p:spPr>
                <a:xfrm>
                  <a:off x="7727351" y="2142012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54"/>
                <p:cNvSpPr/>
                <p:nvPr/>
              </p:nvSpPr>
              <p:spPr>
                <a:xfrm>
                  <a:off x="7755434" y="2142012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54"/>
                <p:cNvSpPr/>
                <p:nvPr/>
              </p:nvSpPr>
              <p:spPr>
                <a:xfrm>
                  <a:off x="7755434" y="2142012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54"/>
                <p:cNvSpPr/>
                <p:nvPr/>
              </p:nvSpPr>
              <p:spPr>
                <a:xfrm>
                  <a:off x="7790525" y="2142012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54"/>
                <p:cNvSpPr/>
                <p:nvPr/>
              </p:nvSpPr>
              <p:spPr>
                <a:xfrm>
                  <a:off x="7790525" y="2142012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54"/>
                <p:cNvSpPr/>
                <p:nvPr/>
              </p:nvSpPr>
              <p:spPr>
                <a:xfrm>
                  <a:off x="7818591" y="2142012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54"/>
                <p:cNvSpPr/>
                <p:nvPr/>
              </p:nvSpPr>
              <p:spPr>
                <a:xfrm>
                  <a:off x="7818591" y="2142012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54"/>
                <p:cNvSpPr/>
                <p:nvPr/>
              </p:nvSpPr>
              <p:spPr>
                <a:xfrm>
                  <a:off x="7856023" y="2142012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54"/>
                <p:cNvSpPr/>
                <p:nvPr/>
              </p:nvSpPr>
              <p:spPr>
                <a:xfrm>
                  <a:off x="7856023" y="2142012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54"/>
                <p:cNvSpPr/>
                <p:nvPr/>
              </p:nvSpPr>
              <p:spPr>
                <a:xfrm>
                  <a:off x="7884089" y="2142012"/>
                  <a:ext cx="1406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822" y="411"/>
                      </a:lnTo>
                      <a:lnTo>
                        <a:pt x="822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54"/>
                <p:cNvSpPr/>
                <p:nvPr/>
              </p:nvSpPr>
              <p:spPr>
                <a:xfrm>
                  <a:off x="7884089" y="2142012"/>
                  <a:ext cx="1406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11" fill="none" extrusionOk="0">
                      <a:moveTo>
                        <a:pt x="822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822" y="411"/>
                      </a:lnTo>
                      <a:lnTo>
                        <a:pt x="822" y="411"/>
                      </a:lnTo>
                      <a:lnTo>
                        <a:pt x="822" y="411"/>
                      </a:lnTo>
                      <a:lnTo>
                        <a:pt x="822" y="411"/>
                      </a:lnTo>
                      <a:lnTo>
                        <a:pt x="822" y="411"/>
                      </a:lnTo>
                      <a:lnTo>
                        <a:pt x="822" y="411"/>
                      </a:lnTo>
                      <a:lnTo>
                        <a:pt x="82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54"/>
                <p:cNvSpPr/>
                <p:nvPr/>
              </p:nvSpPr>
              <p:spPr>
                <a:xfrm>
                  <a:off x="7558904" y="2170077"/>
                  <a:ext cx="341594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5" h="959" extrusionOk="0">
                      <a:moveTo>
                        <a:pt x="138" y="822"/>
                      </a:moveTo>
                      <a:lnTo>
                        <a:pt x="1" y="959"/>
                      </a:lnTo>
                      <a:lnTo>
                        <a:pt x="138" y="959"/>
                      </a:lnTo>
                      <a:lnTo>
                        <a:pt x="138" y="822"/>
                      </a:lnTo>
                      <a:close/>
                      <a:moveTo>
                        <a:pt x="1507" y="1"/>
                      </a:moveTo>
                      <a:lnTo>
                        <a:pt x="1096" y="274"/>
                      </a:lnTo>
                      <a:lnTo>
                        <a:pt x="1096" y="959"/>
                      </a:lnTo>
                      <a:lnTo>
                        <a:pt x="2328" y="959"/>
                      </a:lnTo>
                      <a:lnTo>
                        <a:pt x="2328" y="1"/>
                      </a:lnTo>
                      <a:close/>
                      <a:moveTo>
                        <a:pt x="2738" y="1"/>
                      </a:moveTo>
                      <a:lnTo>
                        <a:pt x="2738" y="959"/>
                      </a:lnTo>
                      <a:lnTo>
                        <a:pt x="3970" y="959"/>
                      </a:lnTo>
                      <a:lnTo>
                        <a:pt x="3970" y="1"/>
                      </a:lnTo>
                      <a:close/>
                      <a:moveTo>
                        <a:pt x="4791" y="1"/>
                      </a:moveTo>
                      <a:lnTo>
                        <a:pt x="4791" y="959"/>
                      </a:lnTo>
                      <a:lnTo>
                        <a:pt x="6023" y="959"/>
                      </a:lnTo>
                      <a:lnTo>
                        <a:pt x="6023" y="1"/>
                      </a:lnTo>
                      <a:close/>
                      <a:moveTo>
                        <a:pt x="6434" y="1"/>
                      </a:moveTo>
                      <a:lnTo>
                        <a:pt x="6434" y="959"/>
                      </a:lnTo>
                      <a:lnTo>
                        <a:pt x="7666" y="959"/>
                      </a:lnTo>
                      <a:lnTo>
                        <a:pt x="7666" y="1"/>
                      </a:lnTo>
                      <a:close/>
                      <a:moveTo>
                        <a:pt x="8624" y="1"/>
                      </a:moveTo>
                      <a:lnTo>
                        <a:pt x="8624" y="959"/>
                      </a:lnTo>
                      <a:lnTo>
                        <a:pt x="9856" y="959"/>
                      </a:lnTo>
                      <a:lnTo>
                        <a:pt x="9856" y="1"/>
                      </a:lnTo>
                      <a:close/>
                      <a:moveTo>
                        <a:pt x="10266" y="1"/>
                      </a:moveTo>
                      <a:lnTo>
                        <a:pt x="10266" y="959"/>
                      </a:lnTo>
                      <a:lnTo>
                        <a:pt x="11498" y="959"/>
                      </a:lnTo>
                      <a:lnTo>
                        <a:pt x="11498" y="1"/>
                      </a:lnTo>
                      <a:close/>
                      <a:moveTo>
                        <a:pt x="12319" y="1"/>
                      </a:moveTo>
                      <a:lnTo>
                        <a:pt x="12319" y="959"/>
                      </a:lnTo>
                      <a:lnTo>
                        <a:pt x="13551" y="959"/>
                      </a:lnTo>
                      <a:lnTo>
                        <a:pt x="13551" y="1"/>
                      </a:lnTo>
                      <a:close/>
                      <a:moveTo>
                        <a:pt x="13962" y="1"/>
                      </a:moveTo>
                      <a:lnTo>
                        <a:pt x="13962" y="959"/>
                      </a:lnTo>
                      <a:lnTo>
                        <a:pt x="15194" y="959"/>
                      </a:lnTo>
                      <a:lnTo>
                        <a:pt x="15194" y="1"/>
                      </a:lnTo>
                      <a:close/>
                      <a:moveTo>
                        <a:pt x="16152" y="1"/>
                      </a:moveTo>
                      <a:lnTo>
                        <a:pt x="16152" y="959"/>
                      </a:lnTo>
                      <a:lnTo>
                        <a:pt x="17384" y="959"/>
                      </a:lnTo>
                      <a:lnTo>
                        <a:pt x="17384" y="1"/>
                      </a:lnTo>
                      <a:close/>
                      <a:moveTo>
                        <a:pt x="17794" y="1"/>
                      </a:moveTo>
                      <a:lnTo>
                        <a:pt x="17794" y="959"/>
                      </a:lnTo>
                      <a:lnTo>
                        <a:pt x="19026" y="959"/>
                      </a:lnTo>
                      <a:lnTo>
                        <a:pt x="19026" y="1"/>
                      </a:lnTo>
                      <a:close/>
                      <a:moveTo>
                        <a:pt x="19847" y="1"/>
                      </a:moveTo>
                      <a:lnTo>
                        <a:pt x="19847" y="959"/>
                      </a:lnTo>
                      <a:lnTo>
                        <a:pt x="19984" y="959"/>
                      </a:lnTo>
                      <a:lnTo>
                        <a:pt x="19847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54"/>
                <p:cNvSpPr/>
                <p:nvPr/>
              </p:nvSpPr>
              <p:spPr>
                <a:xfrm>
                  <a:off x="7558904" y="2184110"/>
                  <a:ext cx="2359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38" fill="none" extrusionOk="0">
                      <a:moveTo>
                        <a:pt x="138" y="1"/>
                      </a:moveTo>
                      <a:lnTo>
                        <a:pt x="138" y="1"/>
                      </a:lnTo>
                      <a:lnTo>
                        <a:pt x="1" y="138"/>
                      </a:lnTo>
                      <a:lnTo>
                        <a:pt x="138" y="138"/>
                      </a:lnTo>
                      <a:lnTo>
                        <a:pt x="13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54"/>
                <p:cNvSpPr/>
                <p:nvPr/>
              </p:nvSpPr>
              <p:spPr>
                <a:xfrm>
                  <a:off x="7577620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412" y="1"/>
                      </a:lnTo>
                      <a:lnTo>
                        <a:pt x="412" y="1"/>
                      </a:lnTo>
                      <a:lnTo>
                        <a:pt x="1" y="274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54"/>
                <p:cNvSpPr/>
                <p:nvPr/>
              </p:nvSpPr>
              <p:spPr>
                <a:xfrm>
                  <a:off x="7605703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54"/>
                <p:cNvSpPr/>
                <p:nvPr/>
              </p:nvSpPr>
              <p:spPr>
                <a:xfrm>
                  <a:off x="7640794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54"/>
                <p:cNvSpPr/>
                <p:nvPr/>
              </p:nvSpPr>
              <p:spPr>
                <a:xfrm>
                  <a:off x="7668860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54"/>
                <p:cNvSpPr/>
                <p:nvPr/>
              </p:nvSpPr>
              <p:spPr>
                <a:xfrm>
                  <a:off x="7706293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4" name="Google Shape;2364;p54"/>
                <p:cNvSpPr/>
                <p:nvPr/>
              </p:nvSpPr>
              <p:spPr>
                <a:xfrm>
                  <a:off x="7734376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5" name="Google Shape;2365;p54"/>
                <p:cNvSpPr/>
                <p:nvPr/>
              </p:nvSpPr>
              <p:spPr>
                <a:xfrm>
                  <a:off x="7769467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2366;p54"/>
                <p:cNvSpPr/>
                <p:nvPr/>
              </p:nvSpPr>
              <p:spPr>
                <a:xfrm>
                  <a:off x="7797533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7" name="Google Shape;2367;p54"/>
                <p:cNvSpPr/>
                <p:nvPr/>
              </p:nvSpPr>
              <p:spPr>
                <a:xfrm>
                  <a:off x="7834965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54"/>
                <p:cNvSpPr/>
                <p:nvPr/>
              </p:nvSpPr>
              <p:spPr>
                <a:xfrm>
                  <a:off x="7863048" y="2170077"/>
                  <a:ext cx="21058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9" name="Google Shape;2369;p54"/>
                <p:cNvSpPr/>
                <p:nvPr/>
              </p:nvSpPr>
              <p:spPr>
                <a:xfrm>
                  <a:off x="7898139" y="2170077"/>
                  <a:ext cx="2359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959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37" y="959"/>
                      </a:lnTo>
                      <a:lnTo>
                        <a:pt x="137" y="959"/>
                      </a:lnTo>
                      <a:lnTo>
                        <a:pt x="137" y="959"/>
                      </a:lnTo>
                      <a:lnTo>
                        <a:pt x="137" y="959"/>
                      </a:lnTo>
                      <a:lnTo>
                        <a:pt x="137" y="959"/>
                      </a:lnTo>
                      <a:lnTo>
                        <a:pt x="137" y="959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0" name="Google Shape;2370;p54"/>
                <p:cNvSpPr/>
                <p:nvPr/>
              </p:nvSpPr>
              <p:spPr>
                <a:xfrm>
                  <a:off x="7561246" y="2174761"/>
                  <a:ext cx="16392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685" extrusionOk="0">
                      <a:moveTo>
                        <a:pt x="959" y="0"/>
                      </a:moveTo>
                      <a:lnTo>
                        <a:pt x="1" y="548"/>
                      </a:lnTo>
                      <a:lnTo>
                        <a:pt x="1" y="685"/>
                      </a:lnTo>
                      <a:lnTo>
                        <a:pt x="959" y="685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1" name="Google Shape;2371;p54"/>
                <p:cNvSpPr/>
                <p:nvPr/>
              </p:nvSpPr>
              <p:spPr>
                <a:xfrm>
                  <a:off x="7561246" y="2174761"/>
                  <a:ext cx="16392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685" fill="none" extrusionOk="0">
                      <a:moveTo>
                        <a:pt x="959" y="0"/>
                      </a:moveTo>
                      <a:lnTo>
                        <a:pt x="959" y="0"/>
                      </a:lnTo>
                      <a:lnTo>
                        <a:pt x="1" y="548"/>
                      </a:lnTo>
                      <a:lnTo>
                        <a:pt x="1" y="685"/>
                      </a:lnTo>
                      <a:lnTo>
                        <a:pt x="959" y="685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2" name="Google Shape;2372;p54"/>
                <p:cNvSpPr/>
                <p:nvPr/>
              </p:nvSpPr>
              <p:spPr>
                <a:xfrm>
                  <a:off x="7598678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54"/>
                <p:cNvSpPr/>
                <p:nvPr/>
              </p:nvSpPr>
              <p:spPr>
                <a:xfrm>
                  <a:off x="7598678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54"/>
                <p:cNvSpPr/>
                <p:nvPr/>
              </p:nvSpPr>
              <p:spPr>
                <a:xfrm>
                  <a:off x="7626761" y="2170077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54"/>
                <p:cNvSpPr/>
                <p:nvPr/>
              </p:nvSpPr>
              <p:spPr>
                <a:xfrm>
                  <a:off x="7626761" y="2170077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6" name="Google Shape;2376;p54"/>
                <p:cNvSpPr/>
                <p:nvPr/>
              </p:nvSpPr>
              <p:spPr>
                <a:xfrm>
                  <a:off x="7661852" y="2170077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7" name="Google Shape;2377;p54"/>
                <p:cNvSpPr/>
                <p:nvPr/>
              </p:nvSpPr>
              <p:spPr>
                <a:xfrm>
                  <a:off x="7661852" y="2170077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54"/>
                <p:cNvSpPr/>
                <p:nvPr/>
              </p:nvSpPr>
              <p:spPr>
                <a:xfrm>
                  <a:off x="7689918" y="217007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54"/>
                <p:cNvSpPr/>
                <p:nvPr/>
              </p:nvSpPr>
              <p:spPr>
                <a:xfrm>
                  <a:off x="7689918" y="217007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54"/>
                <p:cNvSpPr/>
                <p:nvPr/>
              </p:nvSpPr>
              <p:spPr>
                <a:xfrm>
                  <a:off x="7727351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54"/>
                <p:cNvSpPr/>
                <p:nvPr/>
              </p:nvSpPr>
              <p:spPr>
                <a:xfrm>
                  <a:off x="7727351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54"/>
                <p:cNvSpPr/>
                <p:nvPr/>
              </p:nvSpPr>
              <p:spPr>
                <a:xfrm>
                  <a:off x="7755434" y="2170077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54"/>
                <p:cNvSpPr/>
                <p:nvPr/>
              </p:nvSpPr>
              <p:spPr>
                <a:xfrm>
                  <a:off x="7755434" y="2170077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54"/>
                <p:cNvSpPr/>
                <p:nvPr/>
              </p:nvSpPr>
              <p:spPr>
                <a:xfrm>
                  <a:off x="7790525" y="2170077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54"/>
                <p:cNvSpPr/>
                <p:nvPr/>
              </p:nvSpPr>
              <p:spPr>
                <a:xfrm>
                  <a:off x="7790525" y="2170077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54"/>
                <p:cNvSpPr/>
                <p:nvPr/>
              </p:nvSpPr>
              <p:spPr>
                <a:xfrm>
                  <a:off x="7818591" y="217007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54"/>
                <p:cNvSpPr/>
                <p:nvPr/>
              </p:nvSpPr>
              <p:spPr>
                <a:xfrm>
                  <a:off x="7818591" y="217007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54"/>
                <p:cNvSpPr/>
                <p:nvPr/>
              </p:nvSpPr>
              <p:spPr>
                <a:xfrm>
                  <a:off x="7856023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54"/>
                <p:cNvSpPr/>
                <p:nvPr/>
              </p:nvSpPr>
              <p:spPr>
                <a:xfrm>
                  <a:off x="7856023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54"/>
                <p:cNvSpPr/>
                <p:nvPr/>
              </p:nvSpPr>
              <p:spPr>
                <a:xfrm>
                  <a:off x="7884089" y="2170077"/>
                  <a:ext cx="1406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822" y="959"/>
                      </a:lnTo>
                      <a:lnTo>
                        <a:pt x="822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54"/>
                <p:cNvSpPr/>
                <p:nvPr/>
              </p:nvSpPr>
              <p:spPr>
                <a:xfrm>
                  <a:off x="7884089" y="2170077"/>
                  <a:ext cx="1406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959" fill="none" extrusionOk="0">
                      <a:moveTo>
                        <a:pt x="822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822" y="959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54"/>
                <p:cNvSpPr/>
                <p:nvPr/>
              </p:nvSpPr>
              <p:spPr>
                <a:xfrm>
                  <a:off x="7537863" y="2205168"/>
                  <a:ext cx="468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412" extrusionOk="0">
                      <a:moveTo>
                        <a:pt x="274" y="1"/>
                      </a:moveTo>
                      <a:lnTo>
                        <a:pt x="274" y="1"/>
                      </a:lnTo>
                      <a:lnTo>
                        <a:pt x="274" y="1"/>
                      </a:lnTo>
                      <a:lnTo>
                        <a:pt x="137" y="275"/>
                      </a:lnTo>
                      <a:lnTo>
                        <a:pt x="0" y="411"/>
                      </a:lnTo>
                      <a:lnTo>
                        <a:pt x="137" y="275"/>
                      </a:lnTo>
                      <a:lnTo>
                        <a:pt x="137" y="275"/>
                      </a:lnTo>
                      <a:lnTo>
                        <a:pt x="137" y="275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54"/>
                <p:cNvSpPr/>
                <p:nvPr/>
              </p:nvSpPr>
              <p:spPr>
                <a:xfrm>
                  <a:off x="7537863" y="2205168"/>
                  <a:ext cx="468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412" fill="none" extrusionOk="0">
                      <a:moveTo>
                        <a:pt x="274" y="1"/>
                      </a:moveTo>
                      <a:lnTo>
                        <a:pt x="274" y="1"/>
                      </a:lnTo>
                      <a:lnTo>
                        <a:pt x="274" y="1"/>
                      </a:lnTo>
                      <a:lnTo>
                        <a:pt x="137" y="275"/>
                      </a:lnTo>
                      <a:lnTo>
                        <a:pt x="0" y="411"/>
                      </a:lnTo>
                      <a:lnTo>
                        <a:pt x="137" y="275"/>
                      </a:lnTo>
                      <a:lnTo>
                        <a:pt x="137" y="275"/>
                      </a:lnTo>
                      <a:lnTo>
                        <a:pt x="137" y="275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54"/>
                <p:cNvSpPr/>
                <p:nvPr/>
              </p:nvSpPr>
              <p:spPr>
                <a:xfrm>
                  <a:off x="7540188" y="2205168"/>
                  <a:ext cx="36031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0" h="412" extrusionOk="0">
                      <a:moveTo>
                        <a:pt x="138" y="1"/>
                      </a:moveTo>
                      <a:lnTo>
                        <a:pt x="1" y="275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  <a:close/>
                      <a:moveTo>
                        <a:pt x="2191" y="1"/>
                      </a:moveTo>
                      <a:lnTo>
                        <a:pt x="2191" y="411"/>
                      </a:lnTo>
                      <a:lnTo>
                        <a:pt x="3423" y="411"/>
                      </a:lnTo>
                      <a:lnTo>
                        <a:pt x="3423" y="1"/>
                      </a:lnTo>
                      <a:close/>
                      <a:moveTo>
                        <a:pt x="3833" y="1"/>
                      </a:moveTo>
                      <a:lnTo>
                        <a:pt x="3833" y="411"/>
                      </a:lnTo>
                      <a:lnTo>
                        <a:pt x="5065" y="411"/>
                      </a:lnTo>
                      <a:lnTo>
                        <a:pt x="5065" y="1"/>
                      </a:lnTo>
                      <a:close/>
                      <a:moveTo>
                        <a:pt x="5886" y="1"/>
                      </a:moveTo>
                      <a:lnTo>
                        <a:pt x="5886" y="411"/>
                      </a:lnTo>
                      <a:lnTo>
                        <a:pt x="7118" y="411"/>
                      </a:lnTo>
                      <a:lnTo>
                        <a:pt x="7118" y="1"/>
                      </a:lnTo>
                      <a:close/>
                      <a:moveTo>
                        <a:pt x="7529" y="1"/>
                      </a:moveTo>
                      <a:lnTo>
                        <a:pt x="7529" y="411"/>
                      </a:lnTo>
                      <a:lnTo>
                        <a:pt x="8761" y="411"/>
                      </a:lnTo>
                      <a:lnTo>
                        <a:pt x="8761" y="1"/>
                      </a:lnTo>
                      <a:close/>
                      <a:moveTo>
                        <a:pt x="9719" y="1"/>
                      </a:moveTo>
                      <a:lnTo>
                        <a:pt x="9719" y="411"/>
                      </a:lnTo>
                      <a:lnTo>
                        <a:pt x="10951" y="411"/>
                      </a:lnTo>
                      <a:lnTo>
                        <a:pt x="10951" y="1"/>
                      </a:lnTo>
                      <a:close/>
                      <a:moveTo>
                        <a:pt x="11361" y="1"/>
                      </a:moveTo>
                      <a:lnTo>
                        <a:pt x="11361" y="411"/>
                      </a:lnTo>
                      <a:lnTo>
                        <a:pt x="12593" y="411"/>
                      </a:lnTo>
                      <a:lnTo>
                        <a:pt x="12593" y="1"/>
                      </a:lnTo>
                      <a:close/>
                      <a:moveTo>
                        <a:pt x="13414" y="1"/>
                      </a:moveTo>
                      <a:lnTo>
                        <a:pt x="13414" y="411"/>
                      </a:lnTo>
                      <a:lnTo>
                        <a:pt x="14646" y="411"/>
                      </a:lnTo>
                      <a:lnTo>
                        <a:pt x="14646" y="1"/>
                      </a:lnTo>
                      <a:close/>
                      <a:moveTo>
                        <a:pt x="15057" y="1"/>
                      </a:moveTo>
                      <a:lnTo>
                        <a:pt x="15057" y="411"/>
                      </a:lnTo>
                      <a:lnTo>
                        <a:pt x="16289" y="411"/>
                      </a:lnTo>
                      <a:lnTo>
                        <a:pt x="16289" y="1"/>
                      </a:lnTo>
                      <a:close/>
                      <a:moveTo>
                        <a:pt x="17247" y="1"/>
                      </a:moveTo>
                      <a:lnTo>
                        <a:pt x="17247" y="411"/>
                      </a:lnTo>
                      <a:lnTo>
                        <a:pt x="18479" y="411"/>
                      </a:lnTo>
                      <a:lnTo>
                        <a:pt x="18479" y="1"/>
                      </a:lnTo>
                      <a:close/>
                      <a:moveTo>
                        <a:pt x="18889" y="1"/>
                      </a:moveTo>
                      <a:lnTo>
                        <a:pt x="18889" y="411"/>
                      </a:lnTo>
                      <a:lnTo>
                        <a:pt x="20121" y="411"/>
                      </a:lnTo>
                      <a:lnTo>
                        <a:pt x="20121" y="1"/>
                      </a:lnTo>
                      <a:close/>
                      <a:moveTo>
                        <a:pt x="20942" y="1"/>
                      </a:moveTo>
                      <a:lnTo>
                        <a:pt x="20942" y="411"/>
                      </a:lnTo>
                      <a:lnTo>
                        <a:pt x="21079" y="411"/>
                      </a:lnTo>
                      <a:lnTo>
                        <a:pt x="21079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54"/>
                <p:cNvSpPr/>
                <p:nvPr/>
              </p:nvSpPr>
              <p:spPr>
                <a:xfrm>
                  <a:off x="7540188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38" y="1"/>
                      </a:lnTo>
                      <a:lnTo>
                        <a:pt x="138" y="1"/>
                      </a:lnTo>
                      <a:lnTo>
                        <a:pt x="1" y="275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54"/>
                <p:cNvSpPr/>
                <p:nvPr/>
              </p:nvSpPr>
              <p:spPr>
                <a:xfrm>
                  <a:off x="7577620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54"/>
                <p:cNvSpPr/>
                <p:nvPr/>
              </p:nvSpPr>
              <p:spPr>
                <a:xfrm>
                  <a:off x="7605703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54"/>
                <p:cNvSpPr/>
                <p:nvPr/>
              </p:nvSpPr>
              <p:spPr>
                <a:xfrm>
                  <a:off x="7640794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54"/>
                <p:cNvSpPr/>
                <p:nvPr/>
              </p:nvSpPr>
              <p:spPr>
                <a:xfrm>
                  <a:off x="7668860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54"/>
                <p:cNvSpPr/>
                <p:nvPr/>
              </p:nvSpPr>
              <p:spPr>
                <a:xfrm>
                  <a:off x="7706293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54"/>
                <p:cNvSpPr/>
                <p:nvPr/>
              </p:nvSpPr>
              <p:spPr>
                <a:xfrm>
                  <a:off x="7734376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54"/>
                <p:cNvSpPr/>
                <p:nvPr/>
              </p:nvSpPr>
              <p:spPr>
                <a:xfrm>
                  <a:off x="7769467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54"/>
                <p:cNvSpPr/>
                <p:nvPr/>
              </p:nvSpPr>
              <p:spPr>
                <a:xfrm>
                  <a:off x="7797533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54"/>
                <p:cNvSpPr/>
                <p:nvPr/>
              </p:nvSpPr>
              <p:spPr>
                <a:xfrm>
                  <a:off x="7834965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54"/>
                <p:cNvSpPr/>
                <p:nvPr/>
              </p:nvSpPr>
              <p:spPr>
                <a:xfrm>
                  <a:off x="7863048" y="2205168"/>
                  <a:ext cx="21058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54"/>
                <p:cNvSpPr/>
                <p:nvPr/>
              </p:nvSpPr>
              <p:spPr>
                <a:xfrm>
                  <a:off x="7898139" y="2205168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fill="none" extrusionOk="0">
                      <a:moveTo>
                        <a:pt x="137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137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54"/>
                <p:cNvSpPr/>
                <p:nvPr/>
              </p:nvSpPr>
              <p:spPr>
                <a:xfrm>
                  <a:off x="7537863" y="2209852"/>
                  <a:ext cx="234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38" extrusionOk="0">
                      <a:moveTo>
                        <a:pt x="137" y="1"/>
                      </a:move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137" y="1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54"/>
                <p:cNvSpPr/>
                <p:nvPr/>
              </p:nvSpPr>
              <p:spPr>
                <a:xfrm>
                  <a:off x="7537863" y="2209852"/>
                  <a:ext cx="234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38" fill="none" extrusionOk="0">
                      <a:moveTo>
                        <a:pt x="137" y="1"/>
                      </a:move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137" y="1"/>
                      </a:lnTo>
                      <a:lnTo>
                        <a:pt x="137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54"/>
                <p:cNvSpPr/>
                <p:nvPr/>
              </p:nvSpPr>
              <p:spPr>
                <a:xfrm>
                  <a:off x="7537863" y="2209852"/>
                  <a:ext cx="234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38" extrusionOk="0">
                      <a:moveTo>
                        <a:pt x="137" y="1"/>
                      </a:moveTo>
                      <a:lnTo>
                        <a:pt x="0" y="137"/>
                      </a:lnTo>
                      <a:lnTo>
                        <a:pt x="137" y="137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54"/>
                <p:cNvSpPr/>
                <p:nvPr/>
              </p:nvSpPr>
              <p:spPr>
                <a:xfrm>
                  <a:off x="7537863" y="2209852"/>
                  <a:ext cx="234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38" fill="none" extrusionOk="0">
                      <a:moveTo>
                        <a:pt x="137" y="1"/>
                      </a:moveTo>
                      <a:lnTo>
                        <a:pt x="137" y="1"/>
                      </a:lnTo>
                      <a:lnTo>
                        <a:pt x="0" y="137"/>
                      </a:lnTo>
                      <a:lnTo>
                        <a:pt x="137" y="137"/>
                      </a:lnTo>
                      <a:lnTo>
                        <a:pt x="137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54"/>
                <p:cNvSpPr/>
                <p:nvPr/>
              </p:nvSpPr>
              <p:spPr>
                <a:xfrm>
                  <a:off x="7561246" y="2205168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54"/>
                <p:cNvSpPr/>
                <p:nvPr/>
              </p:nvSpPr>
              <p:spPr>
                <a:xfrm>
                  <a:off x="7561246" y="2205168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3" name="Google Shape;2413;p54"/>
                <p:cNvSpPr/>
                <p:nvPr/>
              </p:nvSpPr>
              <p:spPr>
                <a:xfrm>
                  <a:off x="7598678" y="2205168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4" name="Google Shape;2414;p54"/>
                <p:cNvSpPr/>
                <p:nvPr/>
              </p:nvSpPr>
              <p:spPr>
                <a:xfrm>
                  <a:off x="7598678" y="2205168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5" name="Google Shape;2415;p54"/>
                <p:cNvSpPr/>
                <p:nvPr/>
              </p:nvSpPr>
              <p:spPr>
                <a:xfrm>
                  <a:off x="7626761" y="2205168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6" name="Google Shape;2416;p54"/>
                <p:cNvSpPr/>
                <p:nvPr/>
              </p:nvSpPr>
              <p:spPr>
                <a:xfrm>
                  <a:off x="7626761" y="2205168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7" name="Google Shape;2417;p54"/>
                <p:cNvSpPr/>
                <p:nvPr/>
              </p:nvSpPr>
              <p:spPr>
                <a:xfrm>
                  <a:off x="7661852" y="2205168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8" name="Google Shape;2418;p54"/>
                <p:cNvSpPr/>
                <p:nvPr/>
              </p:nvSpPr>
              <p:spPr>
                <a:xfrm>
                  <a:off x="7661852" y="2205168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9" name="Google Shape;2419;p54"/>
                <p:cNvSpPr/>
                <p:nvPr/>
              </p:nvSpPr>
              <p:spPr>
                <a:xfrm>
                  <a:off x="7689918" y="2205168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0" name="Google Shape;2420;p54"/>
                <p:cNvSpPr/>
                <p:nvPr/>
              </p:nvSpPr>
              <p:spPr>
                <a:xfrm>
                  <a:off x="7689918" y="2205168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1" name="Google Shape;2421;p54"/>
                <p:cNvSpPr/>
                <p:nvPr/>
              </p:nvSpPr>
              <p:spPr>
                <a:xfrm>
                  <a:off x="7727351" y="2205168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2" name="Google Shape;2422;p54"/>
                <p:cNvSpPr/>
                <p:nvPr/>
              </p:nvSpPr>
              <p:spPr>
                <a:xfrm>
                  <a:off x="7727351" y="2205168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3" name="Google Shape;2423;p54"/>
                <p:cNvSpPr/>
                <p:nvPr/>
              </p:nvSpPr>
              <p:spPr>
                <a:xfrm>
                  <a:off x="7755434" y="2205168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4" name="Google Shape;2424;p54"/>
                <p:cNvSpPr/>
                <p:nvPr/>
              </p:nvSpPr>
              <p:spPr>
                <a:xfrm>
                  <a:off x="7755434" y="2205168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5" name="Google Shape;2425;p54"/>
                <p:cNvSpPr/>
                <p:nvPr/>
              </p:nvSpPr>
              <p:spPr>
                <a:xfrm>
                  <a:off x="7790525" y="2205168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6" name="Google Shape;2426;p54"/>
                <p:cNvSpPr/>
                <p:nvPr/>
              </p:nvSpPr>
              <p:spPr>
                <a:xfrm>
                  <a:off x="7790525" y="2205168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7" name="Google Shape;2427;p54"/>
                <p:cNvSpPr/>
                <p:nvPr/>
              </p:nvSpPr>
              <p:spPr>
                <a:xfrm>
                  <a:off x="7818591" y="2205168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8" name="Google Shape;2428;p54"/>
                <p:cNvSpPr/>
                <p:nvPr/>
              </p:nvSpPr>
              <p:spPr>
                <a:xfrm>
                  <a:off x="7818591" y="2205168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9" name="Google Shape;2429;p54"/>
                <p:cNvSpPr/>
                <p:nvPr/>
              </p:nvSpPr>
              <p:spPr>
                <a:xfrm>
                  <a:off x="7856023" y="2205168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0" name="Google Shape;2430;p54"/>
                <p:cNvSpPr/>
                <p:nvPr/>
              </p:nvSpPr>
              <p:spPr>
                <a:xfrm>
                  <a:off x="7856023" y="2205168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1" name="Google Shape;2431;p54"/>
                <p:cNvSpPr/>
                <p:nvPr/>
              </p:nvSpPr>
              <p:spPr>
                <a:xfrm>
                  <a:off x="7884089" y="2205168"/>
                  <a:ext cx="14067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822" y="411"/>
                      </a:lnTo>
                      <a:lnTo>
                        <a:pt x="822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2" name="Google Shape;2432;p54"/>
                <p:cNvSpPr/>
                <p:nvPr/>
              </p:nvSpPr>
              <p:spPr>
                <a:xfrm>
                  <a:off x="7884089" y="2205168"/>
                  <a:ext cx="14067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12" fill="none" extrusionOk="0">
                      <a:moveTo>
                        <a:pt x="822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822" y="411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3" name="Google Shape;2433;p54"/>
                <p:cNvSpPr/>
                <p:nvPr/>
              </p:nvSpPr>
              <p:spPr>
                <a:xfrm>
                  <a:off x="7516805" y="2242601"/>
                  <a:ext cx="468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412" extrusionOk="0">
                      <a:moveTo>
                        <a:pt x="274" y="1"/>
                      </a:moveTo>
                      <a:lnTo>
                        <a:pt x="274" y="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4" name="Google Shape;2434;p54"/>
                <p:cNvSpPr/>
                <p:nvPr/>
              </p:nvSpPr>
              <p:spPr>
                <a:xfrm>
                  <a:off x="7516805" y="2242601"/>
                  <a:ext cx="468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412" fill="none" extrusionOk="0">
                      <a:moveTo>
                        <a:pt x="274" y="1"/>
                      </a:moveTo>
                      <a:lnTo>
                        <a:pt x="274" y="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5" name="Google Shape;2435;p54"/>
                <p:cNvSpPr/>
                <p:nvPr/>
              </p:nvSpPr>
              <p:spPr>
                <a:xfrm>
                  <a:off x="7516805" y="2233251"/>
                  <a:ext cx="3836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48" h="959" extrusionOk="0">
                      <a:moveTo>
                        <a:pt x="548" y="0"/>
                      </a:moveTo>
                      <a:lnTo>
                        <a:pt x="274" y="548"/>
                      </a:ln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  <a:close/>
                      <a:moveTo>
                        <a:pt x="1369" y="0"/>
                      </a:moveTo>
                      <a:lnTo>
                        <a:pt x="1369" y="958"/>
                      </a:lnTo>
                      <a:lnTo>
                        <a:pt x="2601" y="958"/>
                      </a:lnTo>
                      <a:lnTo>
                        <a:pt x="2601" y="0"/>
                      </a:lnTo>
                      <a:close/>
                      <a:moveTo>
                        <a:pt x="3559" y="0"/>
                      </a:moveTo>
                      <a:lnTo>
                        <a:pt x="3559" y="958"/>
                      </a:lnTo>
                      <a:lnTo>
                        <a:pt x="4791" y="958"/>
                      </a:lnTo>
                      <a:lnTo>
                        <a:pt x="4791" y="0"/>
                      </a:lnTo>
                      <a:close/>
                      <a:moveTo>
                        <a:pt x="5201" y="0"/>
                      </a:moveTo>
                      <a:lnTo>
                        <a:pt x="5201" y="958"/>
                      </a:lnTo>
                      <a:lnTo>
                        <a:pt x="6433" y="958"/>
                      </a:lnTo>
                      <a:lnTo>
                        <a:pt x="6433" y="0"/>
                      </a:lnTo>
                      <a:close/>
                      <a:moveTo>
                        <a:pt x="7254" y="0"/>
                      </a:moveTo>
                      <a:lnTo>
                        <a:pt x="7254" y="958"/>
                      </a:lnTo>
                      <a:lnTo>
                        <a:pt x="8486" y="958"/>
                      </a:lnTo>
                      <a:lnTo>
                        <a:pt x="8486" y="0"/>
                      </a:lnTo>
                      <a:close/>
                      <a:moveTo>
                        <a:pt x="8897" y="0"/>
                      </a:moveTo>
                      <a:lnTo>
                        <a:pt x="8897" y="958"/>
                      </a:lnTo>
                      <a:lnTo>
                        <a:pt x="10129" y="958"/>
                      </a:lnTo>
                      <a:lnTo>
                        <a:pt x="10129" y="0"/>
                      </a:lnTo>
                      <a:close/>
                      <a:moveTo>
                        <a:pt x="11087" y="0"/>
                      </a:moveTo>
                      <a:lnTo>
                        <a:pt x="11087" y="958"/>
                      </a:lnTo>
                      <a:lnTo>
                        <a:pt x="12319" y="958"/>
                      </a:lnTo>
                      <a:lnTo>
                        <a:pt x="12319" y="0"/>
                      </a:lnTo>
                      <a:close/>
                      <a:moveTo>
                        <a:pt x="12729" y="0"/>
                      </a:moveTo>
                      <a:lnTo>
                        <a:pt x="12729" y="958"/>
                      </a:lnTo>
                      <a:lnTo>
                        <a:pt x="13961" y="958"/>
                      </a:lnTo>
                      <a:lnTo>
                        <a:pt x="13961" y="0"/>
                      </a:lnTo>
                      <a:close/>
                      <a:moveTo>
                        <a:pt x="14782" y="0"/>
                      </a:moveTo>
                      <a:lnTo>
                        <a:pt x="14782" y="958"/>
                      </a:lnTo>
                      <a:lnTo>
                        <a:pt x="16014" y="958"/>
                      </a:lnTo>
                      <a:lnTo>
                        <a:pt x="16014" y="0"/>
                      </a:lnTo>
                      <a:close/>
                      <a:moveTo>
                        <a:pt x="16425" y="0"/>
                      </a:moveTo>
                      <a:lnTo>
                        <a:pt x="16425" y="958"/>
                      </a:lnTo>
                      <a:lnTo>
                        <a:pt x="17657" y="958"/>
                      </a:lnTo>
                      <a:lnTo>
                        <a:pt x="17657" y="0"/>
                      </a:lnTo>
                      <a:close/>
                      <a:moveTo>
                        <a:pt x="18615" y="0"/>
                      </a:moveTo>
                      <a:lnTo>
                        <a:pt x="18615" y="958"/>
                      </a:lnTo>
                      <a:lnTo>
                        <a:pt x="19847" y="958"/>
                      </a:lnTo>
                      <a:lnTo>
                        <a:pt x="19847" y="0"/>
                      </a:lnTo>
                      <a:close/>
                      <a:moveTo>
                        <a:pt x="20257" y="0"/>
                      </a:moveTo>
                      <a:lnTo>
                        <a:pt x="20257" y="958"/>
                      </a:lnTo>
                      <a:lnTo>
                        <a:pt x="21489" y="958"/>
                      </a:lnTo>
                      <a:lnTo>
                        <a:pt x="21489" y="0"/>
                      </a:lnTo>
                      <a:close/>
                      <a:moveTo>
                        <a:pt x="22310" y="0"/>
                      </a:moveTo>
                      <a:lnTo>
                        <a:pt x="22310" y="958"/>
                      </a:lnTo>
                      <a:lnTo>
                        <a:pt x="22447" y="958"/>
                      </a:lnTo>
                      <a:lnTo>
                        <a:pt x="22447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6" name="Google Shape;2436;p54"/>
                <p:cNvSpPr/>
                <p:nvPr/>
              </p:nvSpPr>
              <p:spPr>
                <a:xfrm>
                  <a:off x="7516805" y="2233251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8" y="0"/>
                      </a:moveTo>
                      <a:lnTo>
                        <a:pt x="548" y="0"/>
                      </a:lnTo>
                      <a:lnTo>
                        <a:pt x="548" y="0"/>
                      </a:lnTo>
                      <a:lnTo>
                        <a:pt x="274" y="548"/>
                      </a:lnTo>
                      <a:lnTo>
                        <a:pt x="274" y="548"/>
                      </a:ln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7" name="Google Shape;2437;p54"/>
                <p:cNvSpPr/>
                <p:nvPr/>
              </p:nvSpPr>
              <p:spPr>
                <a:xfrm>
                  <a:off x="7540188" y="2233251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8" name="Google Shape;2438;p54"/>
                <p:cNvSpPr/>
                <p:nvPr/>
              </p:nvSpPr>
              <p:spPr>
                <a:xfrm>
                  <a:off x="7577620" y="2233251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9" name="Google Shape;2439;p54"/>
                <p:cNvSpPr/>
                <p:nvPr/>
              </p:nvSpPr>
              <p:spPr>
                <a:xfrm>
                  <a:off x="7605703" y="2233251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0" name="Google Shape;2440;p54"/>
                <p:cNvSpPr/>
                <p:nvPr/>
              </p:nvSpPr>
              <p:spPr>
                <a:xfrm>
                  <a:off x="7640794" y="2233251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1" name="Google Shape;2441;p54"/>
                <p:cNvSpPr/>
                <p:nvPr/>
              </p:nvSpPr>
              <p:spPr>
                <a:xfrm>
                  <a:off x="7668860" y="2233251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2" name="Google Shape;2442;p54"/>
                <p:cNvSpPr/>
                <p:nvPr/>
              </p:nvSpPr>
              <p:spPr>
                <a:xfrm>
                  <a:off x="7706293" y="2233251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3" name="Google Shape;2443;p54"/>
                <p:cNvSpPr/>
                <p:nvPr/>
              </p:nvSpPr>
              <p:spPr>
                <a:xfrm>
                  <a:off x="7734376" y="2233251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4" name="Google Shape;2444;p54"/>
                <p:cNvSpPr/>
                <p:nvPr/>
              </p:nvSpPr>
              <p:spPr>
                <a:xfrm>
                  <a:off x="7769467" y="2233251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5" name="Google Shape;2445;p54"/>
                <p:cNvSpPr/>
                <p:nvPr/>
              </p:nvSpPr>
              <p:spPr>
                <a:xfrm>
                  <a:off x="7797533" y="2233251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6" name="Google Shape;2446;p54"/>
                <p:cNvSpPr/>
                <p:nvPr/>
              </p:nvSpPr>
              <p:spPr>
                <a:xfrm>
                  <a:off x="7834965" y="2233251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7" name="Google Shape;2447;p54"/>
                <p:cNvSpPr/>
                <p:nvPr/>
              </p:nvSpPr>
              <p:spPr>
                <a:xfrm>
                  <a:off x="7863048" y="2233251"/>
                  <a:ext cx="21058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8" name="Google Shape;2448;p54"/>
                <p:cNvSpPr/>
                <p:nvPr/>
              </p:nvSpPr>
              <p:spPr>
                <a:xfrm>
                  <a:off x="7898139" y="2233251"/>
                  <a:ext cx="2359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959" fill="none" extrusionOk="0">
                      <a:moveTo>
                        <a:pt x="137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37" y="958"/>
                      </a:lnTo>
                      <a:lnTo>
                        <a:pt x="137" y="958"/>
                      </a:lnTo>
                      <a:lnTo>
                        <a:pt x="137" y="958"/>
                      </a:lnTo>
                      <a:lnTo>
                        <a:pt x="137" y="958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9" name="Google Shape;2449;p54"/>
                <p:cNvSpPr/>
                <p:nvPr/>
              </p:nvSpPr>
              <p:spPr>
                <a:xfrm>
                  <a:off x="7533180" y="2233251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0" name="Google Shape;2450;p54"/>
                <p:cNvSpPr/>
                <p:nvPr/>
              </p:nvSpPr>
              <p:spPr>
                <a:xfrm>
                  <a:off x="7533180" y="2233251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1" name="Google Shape;2451;p54"/>
                <p:cNvSpPr/>
                <p:nvPr/>
              </p:nvSpPr>
              <p:spPr>
                <a:xfrm>
                  <a:off x="7561246" y="2233251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2" name="Google Shape;2452;p54"/>
                <p:cNvSpPr/>
                <p:nvPr/>
              </p:nvSpPr>
              <p:spPr>
                <a:xfrm>
                  <a:off x="7561246" y="2233251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3" name="Google Shape;2453;p54"/>
                <p:cNvSpPr/>
                <p:nvPr/>
              </p:nvSpPr>
              <p:spPr>
                <a:xfrm>
                  <a:off x="7598678" y="2233251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4" name="Google Shape;2454;p54"/>
                <p:cNvSpPr/>
                <p:nvPr/>
              </p:nvSpPr>
              <p:spPr>
                <a:xfrm>
                  <a:off x="7598678" y="2233251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5" name="Google Shape;2455;p54"/>
                <p:cNvSpPr/>
                <p:nvPr/>
              </p:nvSpPr>
              <p:spPr>
                <a:xfrm>
                  <a:off x="7626761" y="2233251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6" name="Google Shape;2456;p54"/>
                <p:cNvSpPr/>
                <p:nvPr/>
              </p:nvSpPr>
              <p:spPr>
                <a:xfrm>
                  <a:off x="7626761" y="2233251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7" name="Google Shape;2457;p54"/>
                <p:cNvSpPr/>
                <p:nvPr/>
              </p:nvSpPr>
              <p:spPr>
                <a:xfrm>
                  <a:off x="7661852" y="2233251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2458;p54"/>
                <p:cNvSpPr/>
                <p:nvPr/>
              </p:nvSpPr>
              <p:spPr>
                <a:xfrm>
                  <a:off x="7661852" y="2233251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9" name="Google Shape;2459;p54"/>
                <p:cNvSpPr/>
                <p:nvPr/>
              </p:nvSpPr>
              <p:spPr>
                <a:xfrm>
                  <a:off x="7689918" y="2233251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0" name="Google Shape;2460;p54"/>
                <p:cNvSpPr/>
                <p:nvPr/>
              </p:nvSpPr>
              <p:spPr>
                <a:xfrm>
                  <a:off x="7689918" y="2233251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1" name="Google Shape;2461;p54"/>
                <p:cNvSpPr/>
                <p:nvPr/>
              </p:nvSpPr>
              <p:spPr>
                <a:xfrm>
                  <a:off x="7727351" y="2233251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2" name="Google Shape;2462;p54"/>
                <p:cNvSpPr/>
                <p:nvPr/>
              </p:nvSpPr>
              <p:spPr>
                <a:xfrm>
                  <a:off x="7727351" y="2233251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3" name="Google Shape;2463;p54"/>
                <p:cNvSpPr/>
                <p:nvPr/>
              </p:nvSpPr>
              <p:spPr>
                <a:xfrm>
                  <a:off x="7755434" y="2233251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4" name="Google Shape;2464;p54"/>
                <p:cNvSpPr/>
                <p:nvPr/>
              </p:nvSpPr>
              <p:spPr>
                <a:xfrm>
                  <a:off x="7755434" y="2233251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5" name="Google Shape;2465;p54"/>
                <p:cNvSpPr/>
                <p:nvPr/>
              </p:nvSpPr>
              <p:spPr>
                <a:xfrm>
                  <a:off x="7790525" y="2233251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6" name="Google Shape;2466;p54"/>
                <p:cNvSpPr/>
                <p:nvPr/>
              </p:nvSpPr>
              <p:spPr>
                <a:xfrm>
                  <a:off x="7790525" y="2233251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7" name="Google Shape;2467;p54"/>
                <p:cNvSpPr/>
                <p:nvPr/>
              </p:nvSpPr>
              <p:spPr>
                <a:xfrm>
                  <a:off x="7818591" y="2233251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8" name="Google Shape;2468;p54"/>
                <p:cNvSpPr/>
                <p:nvPr/>
              </p:nvSpPr>
              <p:spPr>
                <a:xfrm>
                  <a:off x="7818591" y="2233251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9" name="Google Shape;2469;p54"/>
                <p:cNvSpPr/>
                <p:nvPr/>
              </p:nvSpPr>
              <p:spPr>
                <a:xfrm>
                  <a:off x="7856023" y="2233251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0" name="Google Shape;2470;p54"/>
                <p:cNvSpPr/>
                <p:nvPr/>
              </p:nvSpPr>
              <p:spPr>
                <a:xfrm>
                  <a:off x="7856023" y="2233251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1" name="Google Shape;2471;p54"/>
                <p:cNvSpPr/>
                <p:nvPr/>
              </p:nvSpPr>
              <p:spPr>
                <a:xfrm>
                  <a:off x="7884089" y="2233251"/>
                  <a:ext cx="1406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822" y="958"/>
                      </a:lnTo>
                      <a:lnTo>
                        <a:pt x="822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2" name="Google Shape;2472;p54"/>
                <p:cNvSpPr/>
                <p:nvPr/>
              </p:nvSpPr>
              <p:spPr>
                <a:xfrm>
                  <a:off x="7884089" y="2233251"/>
                  <a:ext cx="1406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959" fill="none" extrusionOk="0">
                      <a:moveTo>
                        <a:pt x="822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822" y="958"/>
                      </a:lnTo>
                      <a:lnTo>
                        <a:pt x="82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3" name="Google Shape;2473;p54"/>
                <p:cNvSpPr/>
                <p:nvPr/>
              </p:nvSpPr>
              <p:spPr>
                <a:xfrm>
                  <a:off x="7514464" y="2270684"/>
                  <a:ext cx="3696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6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0"/>
                      </a:lnTo>
                      <a:close/>
                      <a:moveTo>
                        <a:pt x="1506" y="0"/>
                      </a:moveTo>
                      <a:lnTo>
                        <a:pt x="1506" y="411"/>
                      </a:lnTo>
                      <a:lnTo>
                        <a:pt x="2738" y="411"/>
                      </a:lnTo>
                      <a:lnTo>
                        <a:pt x="2738" y="0"/>
                      </a:lnTo>
                      <a:close/>
                      <a:moveTo>
                        <a:pt x="3696" y="0"/>
                      </a:moveTo>
                      <a:lnTo>
                        <a:pt x="3696" y="411"/>
                      </a:lnTo>
                      <a:lnTo>
                        <a:pt x="4928" y="411"/>
                      </a:lnTo>
                      <a:lnTo>
                        <a:pt x="4928" y="0"/>
                      </a:lnTo>
                      <a:close/>
                      <a:moveTo>
                        <a:pt x="5338" y="0"/>
                      </a:moveTo>
                      <a:lnTo>
                        <a:pt x="5338" y="411"/>
                      </a:lnTo>
                      <a:lnTo>
                        <a:pt x="6570" y="411"/>
                      </a:lnTo>
                      <a:lnTo>
                        <a:pt x="6570" y="0"/>
                      </a:lnTo>
                      <a:close/>
                      <a:moveTo>
                        <a:pt x="7391" y="0"/>
                      </a:moveTo>
                      <a:lnTo>
                        <a:pt x="7391" y="411"/>
                      </a:lnTo>
                      <a:lnTo>
                        <a:pt x="8623" y="411"/>
                      </a:lnTo>
                      <a:lnTo>
                        <a:pt x="8623" y="0"/>
                      </a:lnTo>
                      <a:close/>
                      <a:moveTo>
                        <a:pt x="9034" y="0"/>
                      </a:moveTo>
                      <a:lnTo>
                        <a:pt x="9034" y="411"/>
                      </a:lnTo>
                      <a:lnTo>
                        <a:pt x="10266" y="411"/>
                      </a:lnTo>
                      <a:lnTo>
                        <a:pt x="10266" y="0"/>
                      </a:lnTo>
                      <a:close/>
                      <a:moveTo>
                        <a:pt x="11224" y="0"/>
                      </a:moveTo>
                      <a:lnTo>
                        <a:pt x="11224" y="411"/>
                      </a:lnTo>
                      <a:lnTo>
                        <a:pt x="12456" y="411"/>
                      </a:lnTo>
                      <a:lnTo>
                        <a:pt x="12456" y="0"/>
                      </a:lnTo>
                      <a:close/>
                      <a:moveTo>
                        <a:pt x="12866" y="0"/>
                      </a:moveTo>
                      <a:lnTo>
                        <a:pt x="12866" y="411"/>
                      </a:lnTo>
                      <a:lnTo>
                        <a:pt x="14098" y="411"/>
                      </a:lnTo>
                      <a:lnTo>
                        <a:pt x="14098" y="0"/>
                      </a:lnTo>
                      <a:close/>
                      <a:moveTo>
                        <a:pt x="14919" y="0"/>
                      </a:moveTo>
                      <a:lnTo>
                        <a:pt x="14919" y="411"/>
                      </a:lnTo>
                      <a:lnTo>
                        <a:pt x="16151" y="411"/>
                      </a:lnTo>
                      <a:lnTo>
                        <a:pt x="16151" y="0"/>
                      </a:lnTo>
                      <a:close/>
                      <a:moveTo>
                        <a:pt x="16562" y="0"/>
                      </a:moveTo>
                      <a:lnTo>
                        <a:pt x="16562" y="411"/>
                      </a:lnTo>
                      <a:lnTo>
                        <a:pt x="17794" y="411"/>
                      </a:lnTo>
                      <a:lnTo>
                        <a:pt x="17794" y="0"/>
                      </a:lnTo>
                      <a:close/>
                      <a:moveTo>
                        <a:pt x="18752" y="0"/>
                      </a:moveTo>
                      <a:lnTo>
                        <a:pt x="18752" y="411"/>
                      </a:lnTo>
                      <a:lnTo>
                        <a:pt x="19984" y="411"/>
                      </a:lnTo>
                      <a:lnTo>
                        <a:pt x="19984" y="0"/>
                      </a:lnTo>
                      <a:close/>
                      <a:moveTo>
                        <a:pt x="20394" y="0"/>
                      </a:moveTo>
                      <a:lnTo>
                        <a:pt x="20394" y="411"/>
                      </a:lnTo>
                      <a:lnTo>
                        <a:pt x="21626" y="411"/>
                      </a:lnTo>
                      <a:lnTo>
                        <a:pt x="21626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4" name="Google Shape;2474;p54"/>
                <p:cNvSpPr/>
                <p:nvPr/>
              </p:nvSpPr>
              <p:spPr>
                <a:xfrm>
                  <a:off x="7514464" y="2270684"/>
                  <a:ext cx="18733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1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5" name="Google Shape;2475;p54"/>
                <p:cNvSpPr/>
                <p:nvPr/>
              </p:nvSpPr>
              <p:spPr>
                <a:xfrm>
                  <a:off x="7540188" y="2270684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6" name="Google Shape;2476;p54"/>
                <p:cNvSpPr/>
                <p:nvPr/>
              </p:nvSpPr>
              <p:spPr>
                <a:xfrm>
                  <a:off x="7577620" y="2270684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7" name="Google Shape;2477;p54"/>
                <p:cNvSpPr/>
                <p:nvPr/>
              </p:nvSpPr>
              <p:spPr>
                <a:xfrm>
                  <a:off x="7605703" y="2270684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8" name="Google Shape;2478;p54"/>
                <p:cNvSpPr/>
                <p:nvPr/>
              </p:nvSpPr>
              <p:spPr>
                <a:xfrm>
                  <a:off x="7640794" y="2270684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9" name="Google Shape;2479;p54"/>
                <p:cNvSpPr/>
                <p:nvPr/>
              </p:nvSpPr>
              <p:spPr>
                <a:xfrm>
                  <a:off x="7668860" y="2270684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0" name="Google Shape;2480;p54"/>
                <p:cNvSpPr/>
                <p:nvPr/>
              </p:nvSpPr>
              <p:spPr>
                <a:xfrm>
                  <a:off x="7706293" y="2270684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1" name="Google Shape;2481;p54"/>
                <p:cNvSpPr/>
                <p:nvPr/>
              </p:nvSpPr>
              <p:spPr>
                <a:xfrm>
                  <a:off x="7734376" y="2270684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2" name="Google Shape;2482;p54"/>
                <p:cNvSpPr/>
                <p:nvPr/>
              </p:nvSpPr>
              <p:spPr>
                <a:xfrm>
                  <a:off x="7769467" y="2270684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3" name="Google Shape;2483;p54"/>
                <p:cNvSpPr/>
                <p:nvPr/>
              </p:nvSpPr>
              <p:spPr>
                <a:xfrm>
                  <a:off x="7797533" y="2270684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4" name="Google Shape;2484;p54"/>
                <p:cNvSpPr/>
                <p:nvPr/>
              </p:nvSpPr>
              <p:spPr>
                <a:xfrm>
                  <a:off x="7834965" y="2270684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5" name="Google Shape;2485;p54"/>
                <p:cNvSpPr/>
                <p:nvPr/>
              </p:nvSpPr>
              <p:spPr>
                <a:xfrm>
                  <a:off x="7863048" y="2270684"/>
                  <a:ext cx="21058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6" name="Google Shape;2486;p54"/>
                <p:cNvSpPr/>
                <p:nvPr/>
              </p:nvSpPr>
              <p:spPr>
                <a:xfrm>
                  <a:off x="7898139" y="2270684"/>
                  <a:ext cx="1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7" name="Google Shape;2487;p54"/>
                <p:cNvSpPr/>
                <p:nvPr/>
              </p:nvSpPr>
              <p:spPr>
                <a:xfrm>
                  <a:off x="7502772" y="2270684"/>
                  <a:ext cx="11708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411" extrusionOk="0">
                      <a:moveTo>
                        <a:pt x="137" y="0"/>
                      </a:moveTo>
                      <a:lnTo>
                        <a:pt x="0" y="411"/>
                      </a:lnTo>
                      <a:lnTo>
                        <a:pt x="684" y="411"/>
                      </a:lnTo>
                      <a:lnTo>
                        <a:pt x="684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8" name="Google Shape;2488;p54"/>
                <p:cNvSpPr/>
                <p:nvPr/>
              </p:nvSpPr>
              <p:spPr>
                <a:xfrm>
                  <a:off x="7502772" y="2270684"/>
                  <a:ext cx="11708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411" fill="none" extrusionOk="0">
                      <a:moveTo>
                        <a:pt x="684" y="0"/>
                      </a:moveTo>
                      <a:lnTo>
                        <a:pt x="137" y="0"/>
                      </a:lnTo>
                      <a:lnTo>
                        <a:pt x="0" y="411"/>
                      </a:lnTo>
                      <a:lnTo>
                        <a:pt x="684" y="411"/>
                      </a:lnTo>
                      <a:lnTo>
                        <a:pt x="68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9" name="Google Shape;2489;p54"/>
                <p:cNvSpPr/>
                <p:nvPr/>
              </p:nvSpPr>
              <p:spPr>
                <a:xfrm>
                  <a:off x="7533180" y="2270684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0" name="Google Shape;2490;p54"/>
                <p:cNvSpPr/>
                <p:nvPr/>
              </p:nvSpPr>
              <p:spPr>
                <a:xfrm>
                  <a:off x="7533180" y="2270684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1" name="Google Shape;2491;p54"/>
                <p:cNvSpPr/>
                <p:nvPr/>
              </p:nvSpPr>
              <p:spPr>
                <a:xfrm>
                  <a:off x="7561246" y="2270684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2" name="Google Shape;2492;p54"/>
                <p:cNvSpPr/>
                <p:nvPr/>
              </p:nvSpPr>
              <p:spPr>
                <a:xfrm>
                  <a:off x="7561246" y="2270684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3" name="Google Shape;2493;p54"/>
                <p:cNvSpPr/>
                <p:nvPr/>
              </p:nvSpPr>
              <p:spPr>
                <a:xfrm>
                  <a:off x="7598678" y="2270684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54"/>
                <p:cNvSpPr/>
                <p:nvPr/>
              </p:nvSpPr>
              <p:spPr>
                <a:xfrm>
                  <a:off x="7598678" y="2270684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54"/>
                <p:cNvSpPr/>
                <p:nvPr/>
              </p:nvSpPr>
              <p:spPr>
                <a:xfrm>
                  <a:off x="7626761" y="2270684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54"/>
                <p:cNvSpPr/>
                <p:nvPr/>
              </p:nvSpPr>
              <p:spPr>
                <a:xfrm>
                  <a:off x="7626761" y="2270684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54"/>
                <p:cNvSpPr/>
                <p:nvPr/>
              </p:nvSpPr>
              <p:spPr>
                <a:xfrm>
                  <a:off x="7661852" y="2270684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54"/>
                <p:cNvSpPr/>
                <p:nvPr/>
              </p:nvSpPr>
              <p:spPr>
                <a:xfrm>
                  <a:off x="7661852" y="2270684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54"/>
                <p:cNvSpPr/>
                <p:nvPr/>
              </p:nvSpPr>
              <p:spPr>
                <a:xfrm>
                  <a:off x="7689918" y="2270684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54"/>
                <p:cNvSpPr/>
                <p:nvPr/>
              </p:nvSpPr>
              <p:spPr>
                <a:xfrm>
                  <a:off x="7689918" y="2270684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54"/>
                <p:cNvSpPr/>
                <p:nvPr/>
              </p:nvSpPr>
              <p:spPr>
                <a:xfrm>
                  <a:off x="7727351" y="2270684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54"/>
                <p:cNvSpPr/>
                <p:nvPr/>
              </p:nvSpPr>
              <p:spPr>
                <a:xfrm>
                  <a:off x="7727351" y="2270684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54"/>
                <p:cNvSpPr/>
                <p:nvPr/>
              </p:nvSpPr>
              <p:spPr>
                <a:xfrm>
                  <a:off x="7755434" y="2270684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54"/>
                <p:cNvSpPr/>
                <p:nvPr/>
              </p:nvSpPr>
              <p:spPr>
                <a:xfrm>
                  <a:off x="7755434" y="2270684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54"/>
                <p:cNvSpPr/>
                <p:nvPr/>
              </p:nvSpPr>
              <p:spPr>
                <a:xfrm>
                  <a:off x="7790525" y="2270684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6" name="Google Shape;2506;p54"/>
                <p:cNvSpPr/>
                <p:nvPr/>
              </p:nvSpPr>
              <p:spPr>
                <a:xfrm>
                  <a:off x="7790525" y="2270684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7" name="Google Shape;2507;p54"/>
                <p:cNvSpPr/>
                <p:nvPr/>
              </p:nvSpPr>
              <p:spPr>
                <a:xfrm>
                  <a:off x="7818591" y="2270684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8" name="Google Shape;2508;p54"/>
                <p:cNvSpPr/>
                <p:nvPr/>
              </p:nvSpPr>
              <p:spPr>
                <a:xfrm>
                  <a:off x="7818591" y="2270684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9" name="Google Shape;2509;p54"/>
                <p:cNvSpPr/>
                <p:nvPr/>
              </p:nvSpPr>
              <p:spPr>
                <a:xfrm>
                  <a:off x="7856023" y="2270684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0" name="Google Shape;2510;p54"/>
                <p:cNvSpPr/>
                <p:nvPr/>
              </p:nvSpPr>
              <p:spPr>
                <a:xfrm>
                  <a:off x="7856023" y="2270684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1" name="Google Shape;2511;p54"/>
                <p:cNvSpPr/>
                <p:nvPr/>
              </p:nvSpPr>
              <p:spPr>
                <a:xfrm>
                  <a:off x="7884089" y="2270684"/>
                  <a:ext cx="1406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822" y="411"/>
                      </a:lnTo>
                      <a:lnTo>
                        <a:pt x="822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2" name="Google Shape;2512;p54"/>
                <p:cNvSpPr/>
                <p:nvPr/>
              </p:nvSpPr>
              <p:spPr>
                <a:xfrm>
                  <a:off x="7884089" y="2270684"/>
                  <a:ext cx="1406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411" fill="none" extrusionOk="0">
                      <a:moveTo>
                        <a:pt x="822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822" y="411"/>
                      </a:lnTo>
                      <a:lnTo>
                        <a:pt x="82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3" name="Google Shape;2513;p54"/>
                <p:cNvSpPr/>
                <p:nvPr/>
              </p:nvSpPr>
              <p:spPr>
                <a:xfrm>
                  <a:off x="7514464" y="2298750"/>
                  <a:ext cx="3696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6" h="959" extrusionOk="0">
                      <a:moveTo>
                        <a:pt x="0" y="1"/>
                      </a:moveTo>
                      <a:lnTo>
                        <a:pt x="1095" y="274"/>
                      </a:lnTo>
                      <a:lnTo>
                        <a:pt x="1095" y="1"/>
                      </a:lnTo>
                      <a:close/>
                      <a:moveTo>
                        <a:pt x="1506" y="1"/>
                      </a:moveTo>
                      <a:lnTo>
                        <a:pt x="1506" y="274"/>
                      </a:lnTo>
                      <a:lnTo>
                        <a:pt x="2738" y="685"/>
                      </a:lnTo>
                      <a:lnTo>
                        <a:pt x="2738" y="1"/>
                      </a:lnTo>
                      <a:close/>
                      <a:moveTo>
                        <a:pt x="3696" y="1"/>
                      </a:moveTo>
                      <a:lnTo>
                        <a:pt x="3696" y="822"/>
                      </a:lnTo>
                      <a:lnTo>
                        <a:pt x="3696" y="959"/>
                      </a:lnTo>
                      <a:lnTo>
                        <a:pt x="4928" y="959"/>
                      </a:lnTo>
                      <a:lnTo>
                        <a:pt x="4928" y="1"/>
                      </a:lnTo>
                      <a:close/>
                      <a:moveTo>
                        <a:pt x="5338" y="1"/>
                      </a:moveTo>
                      <a:lnTo>
                        <a:pt x="5338" y="959"/>
                      </a:lnTo>
                      <a:lnTo>
                        <a:pt x="6570" y="959"/>
                      </a:lnTo>
                      <a:lnTo>
                        <a:pt x="6570" y="1"/>
                      </a:lnTo>
                      <a:close/>
                      <a:moveTo>
                        <a:pt x="7391" y="1"/>
                      </a:moveTo>
                      <a:lnTo>
                        <a:pt x="7391" y="959"/>
                      </a:lnTo>
                      <a:lnTo>
                        <a:pt x="8623" y="959"/>
                      </a:lnTo>
                      <a:lnTo>
                        <a:pt x="8623" y="1"/>
                      </a:lnTo>
                      <a:close/>
                      <a:moveTo>
                        <a:pt x="9034" y="1"/>
                      </a:moveTo>
                      <a:lnTo>
                        <a:pt x="9034" y="959"/>
                      </a:lnTo>
                      <a:lnTo>
                        <a:pt x="10266" y="959"/>
                      </a:lnTo>
                      <a:lnTo>
                        <a:pt x="10266" y="1"/>
                      </a:lnTo>
                      <a:close/>
                      <a:moveTo>
                        <a:pt x="11224" y="1"/>
                      </a:moveTo>
                      <a:lnTo>
                        <a:pt x="11224" y="959"/>
                      </a:lnTo>
                      <a:lnTo>
                        <a:pt x="12456" y="959"/>
                      </a:lnTo>
                      <a:lnTo>
                        <a:pt x="12456" y="1"/>
                      </a:lnTo>
                      <a:close/>
                      <a:moveTo>
                        <a:pt x="12866" y="1"/>
                      </a:moveTo>
                      <a:lnTo>
                        <a:pt x="12866" y="959"/>
                      </a:lnTo>
                      <a:lnTo>
                        <a:pt x="14098" y="959"/>
                      </a:lnTo>
                      <a:lnTo>
                        <a:pt x="14098" y="1"/>
                      </a:lnTo>
                      <a:close/>
                      <a:moveTo>
                        <a:pt x="14919" y="1"/>
                      </a:moveTo>
                      <a:lnTo>
                        <a:pt x="14919" y="959"/>
                      </a:lnTo>
                      <a:lnTo>
                        <a:pt x="16151" y="959"/>
                      </a:lnTo>
                      <a:lnTo>
                        <a:pt x="16151" y="1"/>
                      </a:lnTo>
                      <a:close/>
                      <a:moveTo>
                        <a:pt x="16562" y="1"/>
                      </a:moveTo>
                      <a:lnTo>
                        <a:pt x="16562" y="959"/>
                      </a:lnTo>
                      <a:lnTo>
                        <a:pt x="17794" y="959"/>
                      </a:lnTo>
                      <a:lnTo>
                        <a:pt x="17794" y="1"/>
                      </a:lnTo>
                      <a:close/>
                      <a:moveTo>
                        <a:pt x="18752" y="1"/>
                      </a:moveTo>
                      <a:lnTo>
                        <a:pt x="18752" y="959"/>
                      </a:lnTo>
                      <a:lnTo>
                        <a:pt x="19984" y="959"/>
                      </a:lnTo>
                      <a:lnTo>
                        <a:pt x="19984" y="1"/>
                      </a:lnTo>
                      <a:close/>
                      <a:moveTo>
                        <a:pt x="20394" y="1"/>
                      </a:moveTo>
                      <a:lnTo>
                        <a:pt x="20394" y="959"/>
                      </a:lnTo>
                      <a:lnTo>
                        <a:pt x="21626" y="959"/>
                      </a:lnTo>
                      <a:lnTo>
                        <a:pt x="21626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54"/>
                <p:cNvSpPr/>
                <p:nvPr/>
              </p:nvSpPr>
              <p:spPr>
                <a:xfrm>
                  <a:off x="7514464" y="2298750"/>
                  <a:ext cx="18733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275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095" y="274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5" name="Google Shape;2515;p54"/>
                <p:cNvSpPr/>
                <p:nvPr/>
              </p:nvSpPr>
              <p:spPr>
                <a:xfrm>
                  <a:off x="7540188" y="2298750"/>
                  <a:ext cx="21075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685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233" y="685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6" name="Google Shape;2516;p54"/>
                <p:cNvSpPr/>
                <p:nvPr/>
              </p:nvSpPr>
              <p:spPr>
                <a:xfrm>
                  <a:off x="7577620" y="2298750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1" y="822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7" name="Google Shape;2517;p54"/>
                <p:cNvSpPr/>
                <p:nvPr/>
              </p:nvSpPr>
              <p:spPr>
                <a:xfrm>
                  <a:off x="7605703" y="2298750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54"/>
                <p:cNvSpPr/>
                <p:nvPr/>
              </p:nvSpPr>
              <p:spPr>
                <a:xfrm>
                  <a:off x="7640794" y="2298750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2519;p54"/>
                <p:cNvSpPr/>
                <p:nvPr/>
              </p:nvSpPr>
              <p:spPr>
                <a:xfrm>
                  <a:off x="7668860" y="2298750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2520;p54"/>
                <p:cNvSpPr/>
                <p:nvPr/>
              </p:nvSpPr>
              <p:spPr>
                <a:xfrm>
                  <a:off x="7706293" y="2298750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54"/>
                <p:cNvSpPr/>
                <p:nvPr/>
              </p:nvSpPr>
              <p:spPr>
                <a:xfrm>
                  <a:off x="7734376" y="2298750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2522;p54"/>
                <p:cNvSpPr/>
                <p:nvPr/>
              </p:nvSpPr>
              <p:spPr>
                <a:xfrm>
                  <a:off x="7769467" y="2298750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2523;p54"/>
                <p:cNvSpPr/>
                <p:nvPr/>
              </p:nvSpPr>
              <p:spPr>
                <a:xfrm>
                  <a:off x="7797533" y="2298750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4" name="Google Shape;2524;p54"/>
                <p:cNvSpPr/>
                <p:nvPr/>
              </p:nvSpPr>
              <p:spPr>
                <a:xfrm>
                  <a:off x="7834965" y="2298750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5" name="Google Shape;2525;p54"/>
                <p:cNvSpPr/>
                <p:nvPr/>
              </p:nvSpPr>
              <p:spPr>
                <a:xfrm>
                  <a:off x="7863048" y="2298750"/>
                  <a:ext cx="21058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6" name="Google Shape;2526;p54"/>
                <p:cNvSpPr/>
                <p:nvPr/>
              </p:nvSpPr>
              <p:spPr>
                <a:xfrm>
                  <a:off x="7533180" y="2298750"/>
                  <a:ext cx="70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275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7" name="Google Shape;2527;p54"/>
                <p:cNvSpPr/>
                <p:nvPr/>
              </p:nvSpPr>
              <p:spPr>
                <a:xfrm>
                  <a:off x="7533180" y="2298750"/>
                  <a:ext cx="70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275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8" name="Google Shape;2528;p54"/>
                <p:cNvSpPr/>
                <p:nvPr/>
              </p:nvSpPr>
              <p:spPr>
                <a:xfrm>
                  <a:off x="7561246" y="2298750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extrusionOk="0">
                      <a:moveTo>
                        <a:pt x="1" y="1"/>
                      </a:moveTo>
                      <a:lnTo>
                        <a:pt x="1" y="685"/>
                      </a:lnTo>
                      <a:lnTo>
                        <a:pt x="959" y="822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9" name="Google Shape;2529;p54"/>
                <p:cNvSpPr/>
                <p:nvPr/>
              </p:nvSpPr>
              <p:spPr>
                <a:xfrm>
                  <a:off x="7561246" y="2298750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685"/>
                      </a:lnTo>
                      <a:lnTo>
                        <a:pt x="1" y="685"/>
                      </a:lnTo>
                      <a:lnTo>
                        <a:pt x="959" y="822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0" name="Google Shape;2530;p54"/>
                <p:cNvSpPr/>
                <p:nvPr/>
              </p:nvSpPr>
              <p:spPr>
                <a:xfrm>
                  <a:off x="7598678" y="2298750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1" name="Google Shape;2531;p54"/>
                <p:cNvSpPr/>
                <p:nvPr/>
              </p:nvSpPr>
              <p:spPr>
                <a:xfrm>
                  <a:off x="7598678" y="2298750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2" name="Google Shape;2532;p54"/>
                <p:cNvSpPr/>
                <p:nvPr/>
              </p:nvSpPr>
              <p:spPr>
                <a:xfrm>
                  <a:off x="7626761" y="2298750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3" name="Google Shape;2533;p54"/>
                <p:cNvSpPr/>
                <p:nvPr/>
              </p:nvSpPr>
              <p:spPr>
                <a:xfrm>
                  <a:off x="7626761" y="2298750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4" name="Google Shape;2534;p54"/>
                <p:cNvSpPr/>
                <p:nvPr/>
              </p:nvSpPr>
              <p:spPr>
                <a:xfrm>
                  <a:off x="7661852" y="2298750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5" name="Google Shape;2535;p54"/>
                <p:cNvSpPr/>
                <p:nvPr/>
              </p:nvSpPr>
              <p:spPr>
                <a:xfrm>
                  <a:off x="7661852" y="2298750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6" name="Google Shape;2536;p54"/>
                <p:cNvSpPr/>
                <p:nvPr/>
              </p:nvSpPr>
              <p:spPr>
                <a:xfrm>
                  <a:off x="7689918" y="2298750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7" name="Google Shape;2537;p54"/>
                <p:cNvSpPr/>
                <p:nvPr/>
              </p:nvSpPr>
              <p:spPr>
                <a:xfrm>
                  <a:off x="7689918" y="2298750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8" name="Google Shape;2538;p54"/>
                <p:cNvSpPr/>
                <p:nvPr/>
              </p:nvSpPr>
              <p:spPr>
                <a:xfrm>
                  <a:off x="7727351" y="2298750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54"/>
                <p:cNvSpPr/>
                <p:nvPr/>
              </p:nvSpPr>
              <p:spPr>
                <a:xfrm>
                  <a:off x="7727351" y="2298750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54"/>
                <p:cNvSpPr/>
                <p:nvPr/>
              </p:nvSpPr>
              <p:spPr>
                <a:xfrm>
                  <a:off x="7755434" y="2298750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54"/>
                <p:cNvSpPr/>
                <p:nvPr/>
              </p:nvSpPr>
              <p:spPr>
                <a:xfrm>
                  <a:off x="7755434" y="2298750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54"/>
                <p:cNvSpPr/>
                <p:nvPr/>
              </p:nvSpPr>
              <p:spPr>
                <a:xfrm>
                  <a:off x="7790525" y="2298750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54"/>
                <p:cNvSpPr/>
                <p:nvPr/>
              </p:nvSpPr>
              <p:spPr>
                <a:xfrm>
                  <a:off x="7790525" y="2298750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54"/>
                <p:cNvSpPr/>
                <p:nvPr/>
              </p:nvSpPr>
              <p:spPr>
                <a:xfrm>
                  <a:off x="7818591" y="2298750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54"/>
                <p:cNvSpPr/>
                <p:nvPr/>
              </p:nvSpPr>
              <p:spPr>
                <a:xfrm>
                  <a:off x="7818591" y="2298750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54"/>
                <p:cNvSpPr/>
                <p:nvPr/>
              </p:nvSpPr>
              <p:spPr>
                <a:xfrm>
                  <a:off x="7856023" y="2298750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54"/>
                <p:cNvSpPr/>
                <p:nvPr/>
              </p:nvSpPr>
              <p:spPr>
                <a:xfrm>
                  <a:off x="7856023" y="2298750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54"/>
                <p:cNvSpPr/>
                <p:nvPr/>
              </p:nvSpPr>
              <p:spPr>
                <a:xfrm>
                  <a:off x="7884089" y="2298750"/>
                  <a:ext cx="1406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822" y="959"/>
                      </a:lnTo>
                      <a:lnTo>
                        <a:pt x="822" y="822"/>
                      </a:lnTo>
                      <a:lnTo>
                        <a:pt x="822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54"/>
                <p:cNvSpPr/>
                <p:nvPr/>
              </p:nvSpPr>
              <p:spPr>
                <a:xfrm>
                  <a:off x="7884089" y="2298750"/>
                  <a:ext cx="1406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959" fill="none" extrusionOk="0">
                      <a:moveTo>
                        <a:pt x="822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822" y="959"/>
                      </a:lnTo>
                      <a:lnTo>
                        <a:pt x="822" y="959"/>
                      </a:lnTo>
                      <a:lnTo>
                        <a:pt x="822" y="822"/>
                      </a:lnTo>
                      <a:lnTo>
                        <a:pt x="822" y="822"/>
                      </a:lnTo>
                      <a:lnTo>
                        <a:pt x="822" y="1"/>
                      </a:lnTo>
                      <a:lnTo>
                        <a:pt x="822" y="1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54"/>
                <p:cNvSpPr/>
                <p:nvPr/>
              </p:nvSpPr>
              <p:spPr>
                <a:xfrm>
                  <a:off x="7881764" y="2567786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54"/>
                <p:cNvSpPr/>
                <p:nvPr/>
              </p:nvSpPr>
              <p:spPr>
                <a:xfrm>
                  <a:off x="7881764" y="2567786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54"/>
                <p:cNvSpPr/>
                <p:nvPr/>
              </p:nvSpPr>
              <p:spPr>
                <a:xfrm>
                  <a:off x="7863048" y="2567786"/>
                  <a:ext cx="18733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38" extrusionOk="0">
                      <a:moveTo>
                        <a:pt x="1095" y="1"/>
                      </a:moveTo>
                      <a:lnTo>
                        <a:pt x="0" y="138"/>
                      </a:lnTo>
                      <a:lnTo>
                        <a:pt x="1095" y="138"/>
                      </a:ln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54"/>
                <p:cNvSpPr/>
                <p:nvPr/>
              </p:nvSpPr>
              <p:spPr>
                <a:xfrm>
                  <a:off x="7851340" y="2570127"/>
                  <a:ext cx="4700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" fill="none" extrusionOk="0">
                      <a:moveTo>
                        <a:pt x="275" y="1"/>
                      </a:moveTo>
                      <a:lnTo>
                        <a:pt x="275" y="1"/>
                      </a:lnTo>
                      <a:lnTo>
                        <a:pt x="1" y="1"/>
                      </a:lnTo>
                      <a:lnTo>
                        <a:pt x="275" y="1"/>
                      </a:lnTo>
                      <a:lnTo>
                        <a:pt x="27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54"/>
                <p:cNvSpPr/>
                <p:nvPr/>
              </p:nvSpPr>
              <p:spPr>
                <a:xfrm>
                  <a:off x="7863048" y="2567786"/>
                  <a:ext cx="18733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38" fill="none" extrusionOk="0">
                      <a:moveTo>
                        <a:pt x="1095" y="1"/>
                      </a:moveTo>
                      <a:lnTo>
                        <a:pt x="1095" y="1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1095" y="138"/>
                      </a:lnTo>
                      <a:lnTo>
                        <a:pt x="1095" y="138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54"/>
                <p:cNvSpPr/>
                <p:nvPr/>
              </p:nvSpPr>
              <p:spPr>
                <a:xfrm>
                  <a:off x="7856023" y="2570127"/>
                  <a:ext cx="70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" extrusionOk="0">
                      <a:moveTo>
                        <a:pt x="411" y="1"/>
                      </a:moveTo>
                      <a:lnTo>
                        <a:pt x="41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54"/>
                <p:cNvSpPr/>
                <p:nvPr/>
              </p:nvSpPr>
              <p:spPr>
                <a:xfrm>
                  <a:off x="7856023" y="2570127"/>
                  <a:ext cx="70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" fill="none" extrusionOk="0">
                      <a:moveTo>
                        <a:pt x="411" y="1"/>
                      </a:moveTo>
                      <a:lnTo>
                        <a:pt x="41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54"/>
                <p:cNvSpPr/>
                <p:nvPr/>
              </p:nvSpPr>
              <p:spPr>
                <a:xfrm>
                  <a:off x="7877081" y="2591185"/>
                  <a:ext cx="17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2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54"/>
                <p:cNvSpPr/>
                <p:nvPr/>
              </p:nvSpPr>
              <p:spPr>
                <a:xfrm>
                  <a:off x="7877081" y="2591185"/>
                  <a:ext cx="17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2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54"/>
                <p:cNvSpPr/>
                <p:nvPr/>
              </p:nvSpPr>
              <p:spPr>
                <a:xfrm>
                  <a:off x="7551896" y="2591185"/>
                  <a:ext cx="39791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8" h="412" extrusionOk="0">
                      <a:moveTo>
                        <a:pt x="1917" y="411"/>
                      </a:moveTo>
                      <a:lnTo>
                        <a:pt x="2190" y="411"/>
                      </a:lnTo>
                      <a:lnTo>
                        <a:pt x="2327" y="411"/>
                      </a:lnTo>
                      <a:lnTo>
                        <a:pt x="2327" y="411"/>
                      </a:lnTo>
                      <a:lnTo>
                        <a:pt x="1917" y="411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548" y="137"/>
                      </a:lnTo>
                      <a:lnTo>
                        <a:pt x="548" y="13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14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54"/>
                <p:cNvSpPr/>
                <p:nvPr/>
              </p:nvSpPr>
              <p:spPr>
                <a:xfrm>
                  <a:off x="7584645" y="2598210"/>
                  <a:ext cx="70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" fill="none" extrusionOk="0">
                      <a:moveTo>
                        <a:pt x="1" y="0"/>
                      </a:moveTo>
                      <a:lnTo>
                        <a:pt x="274" y="0"/>
                      </a:ln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54"/>
                <p:cNvSpPr/>
                <p:nvPr/>
              </p:nvSpPr>
              <p:spPr>
                <a:xfrm>
                  <a:off x="7551896" y="2591185"/>
                  <a:ext cx="936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38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548" y="137"/>
                      </a:lnTo>
                      <a:lnTo>
                        <a:pt x="548" y="137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54"/>
                <p:cNvSpPr/>
                <p:nvPr/>
              </p:nvSpPr>
              <p:spPr>
                <a:xfrm>
                  <a:off x="7549555" y="2591185"/>
                  <a:ext cx="235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54"/>
                <p:cNvSpPr/>
                <p:nvPr/>
              </p:nvSpPr>
              <p:spPr>
                <a:xfrm>
                  <a:off x="7549555" y="2591185"/>
                  <a:ext cx="235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54"/>
                <p:cNvSpPr/>
                <p:nvPr/>
              </p:nvSpPr>
              <p:spPr>
                <a:xfrm>
                  <a:off x="7551896" y="2591185"/>
                  <a:ext cx="32520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" h="412" extrusionOk="0">
                      <a:moveTo>
                        <a:pt x="0" y="1"/>
                      </a:moveTo>
                      <a:lnTo>
                        <a:pt x="548" y="137"/>
                      </a:lnTo>
                      <a:lnTo>
                        <a:pt x="548" y="1"/>
                      </a:lnTo>
                      <a:close/>
                      <a:moveTo>
                        <a:pt x="1506" y="1"/>
                      </a:moveTo>
                      <a:lnTo>
                        <a:pt x="1506" y="274"/>
                      </a:lnTo>
                      <a:lnTo>
                        <a:pt x="1917" y="411"/>
                      </a:lnTo>
                      <a:lnTo>
                        <a:pt x="2738" y="411"/>
                      </a:lnTo>
                      <a:lnTo>
                        <a:pt x="2738" y="1"/>
                      </a:lnTo>
                      <a:close/>
                      <a:moveTo>
                        <a:pt x="3148" y="1"/>
                      </a:moveTo>
                      <a:lnTo>
                        <a:pt x="3148" y="411"/>
                      </a:lnTo>
                      <a:lnTo>
                        <a:pt x="4380" y="411"/>
                      </a:lnTo>
                      <a:lnTo>
                        <a:pt x="4380" y="1"/>
                      </a:lnTo>
                      <a:close/>
                      <a:moveTo>
                        <a:pt x="5201" y="1"/>
                      </a:moveTo>
                      <a:lnTo>
                        <a:pt x="5201" y="411"/>
                      </a:lnTo>
                      <a:lnTo>
                        <a:pt x="6433" y="411"/>
                      </a:lnTo>
                      <a:lnTo>
                        <a:pt x="6433" y="1"/>
                      </a:lnTo>
                      <a:close/>
                      <a:moveTo>
                        <a:pt x="6844" y="1"/>
                      </a:moveTo>
                      <a:lnTo>
                        <a:pt x="6844" y="411"/>
                      </a:lnTo>
                      <a:lnTo>
                        <a:pt x="8076" y="411"/>
                      </a:lnTo>
                      <a:lnTo>
                        <a:pt x="8076" y="1"/>
                      </a:lnTo>
                      <a:close/>
                      <a:moveTo>
                        <a:pt x="9034" y="1"/>
                      </a:moveTo>
                      <a:lnTo>
                        <a:pt x="9034" y="411"/>
                      </a:lnTo>
                      <a:lnTo>
                        <a:pt x="10266" y="411"/>
                      </a:lnTo>
                      <a:lnTo>
                        <a:pt x="10266" y="1"/>
                      </a:lnTo>
                      <a:close/>
                      <a:moveTo>
                        <a:pt x="10676" y="1"/>
                      </a:moveTo>
                      <a:lnTo>
                        <a:pt x="10676" y="411"/>
                      </a:lnTo>
                      <a:lnTo>
                        <a:pt x="11908" y="411"/>
                      </a:lnTo>
                      <a:lnTo>
                        <a:pt x="11908" y="1"/>
                      </a:lnTo>
                      <a:close/>
                      <a:moveTo>
                        <a:pt x="12729" y="1"/>
                      </a:moveTo>
                      <a:lnTo>
                        <a:pt x="12729" y="411"/>
                      </a:lnTo>
                      <a:lnTo>
                        <a:pt x="13961" y="411"/>
                      </a:lnTo>
                      <a:lnTo>
                        <a:pt x="13961" y="1"/>
                      </a:lnTo>
                      <a:close/>
                      <a:moveTo>
                        <a:pt x="14372" y="1"/>
                      </a:moveTo>
                      <a:lnTo>
                        <a:pt x="14372" y="411"/>
                      </a:lnTo>
                      <a:lnTo>
                        <a:pt x="15604" y="411"/>
                      </a:lnTo>
                      <a:lnTo>
                        <a:pt x="15604" y="1"/>
                      </a:lnTo>
                      <a:close/>
                      <a:moveTo>
                        <a:pt x="16562" y="1"/>
                      </a:moveTo>
                      <a:lnTo>
                        <a:pt x="16562" y="411"/>
                      </a:lnTo>
                      <a:lnTo>
                        <a:pt x="17794" y="411"/>
                      </a:lnTo>
                      <a:lnTo>
                        <a:pt x="17794" y="1"/>
                      </a:lnTo>
                      <a:close/>
                      <a:moveTo>
                        <a:pt x="18204" y="1"/>
                      </a:moveTo>
                      <a:lnTo>
                        <a:pt x="18204" y="411"/>
                      </a:lnTo>
                      <a:lnTo>
                        <a:pt x="19025" y="411"/>
                      </a:lnTo>
                      <a:lnTo>
                        <a:pt x="19025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54"/>
                <p:cNvSpPr/>
                <p:nvPr/>
              </p:nvSpPr>
              <p:spPr>
                <a:xfrm>
                  <a:off x="7549555" y="2591185"/>
                  <a:ext cx="11708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38" fill="none" extrusionOk="0">
                      <a:moveTo>
                        <a:pt x="685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685" y="137"/>
                      </a:lnTo>
                      <a:lnTo>
                        <a:pt x="68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54"/>
                <p:cNvSpPr/>
                <p:nvPr/>
              </p:nvSpPr>
              <p:spPr>
                <a:xfrm>
                  <a:off x="7577620" y="259118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412" y="411"/>
                      </a:lnTo>
                      <a:lnTo>
                        <a:pt x="412" y="411"/>
                      </a:lnTo>
                      <a:lnTo>
                        <a:pt x="822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54"/>
                <p:cNvSpPr/>
                <p:nvPr/>
              </p:nvSpPr>
              <p:spPr>
                <a:xfrm>
                  <a:off x="7605703" y="259118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54"/>
                <p:cNvSpPr/>
                <p:nvPr/>
              </p:nvSpPr>
              <p:spPr>
                <a:xfrm>
                  <a:off x="7640794" y="259118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54"/>
                <p:cNvSpPr/>
                <p:nvPr/>
              </p:nvSpPr>
              <p:spPr>
                <a:xfrm>
                  <a:off x="7668860" y="259118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54"/>
                <p:cNvSpPr/>
                <p:nvPr/>
              </p:nvSpPr>
              <p:spPr>
                <a:xfrm>
                  <a:off x="7706293" y="259118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54"/>
                <p:cNvSpPr/>
                <p:nvPr/>
              </p:nvSpPr>
              <p:spPr>
                <a:xfrm>
                  <a:off x="7734376" y="259118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54"/>
                <p:cNvSpPr/>
                <p:nvPr/>
              </p:nvSpPr>
              <p:spPr>
                <a:xfrm>
                  <a:off x="7769467" y="259118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3" name="Google Shape;2573;p54"/>
                <p:cNvSpPr/>
                <p:nvPr/>
              </p:nvSpPr>
              <p:spPr>
                <a:xfrm>
                  <a:off x="7797533" y="259118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4" name="Google Shape;2574;p54"/>
                <p:cNvSpPr/>
                <p:nvPr/>
              </p:nvSpPr>
              <p:spPr>
                <a:xfrm>
                  <a:off x="7834965" y="259118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5" name="Google Shape;2575;p54"/>
                <p:cNvSpPr/>
                <p:nvPr/>
              </p:nvSpPr>
              <p:spPr>
                <a:xfrm>
                  <a:off x="7863048" y="2591185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411"/>
                      </a:lnTo>
                      <a:lnTo>
                        <a:pt x="821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  <a:lnTo>
                        <a:pt x="821" y="1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54"/>
                <p:cNvSpPr/>
                <p:nvPr/>
              </p:nvSpPr>
              <p:spPr>
                <a:xfrm>
                  <a:off x="7561246" y="2593527"/>
                  <a:ext cx="235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04D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54"/>
                <p:cNvSpPr/>
                <p:nvPr/>
              </p:nvSpPr>
              <p:spPr>
                <a:xfrm>
                  <a:off x="7561246" y="2593527"/>
                  <a:ext cx="235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8" name="Google Shape;2578;p54"/>
                <p:cNvSpPr/>
                <p:nvPr/>
              </p:nvSpPr>
              <p:spPr>
                <a:xfrm>
                  <a:off x="7561246" y="2591185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extrusionOk="0">
                      <a:moveTo>
                        <a:pt x="1" y="1"/>
                      </a:moveTo>
                      <a:lnTo>
                        <a:pt x="1" y="137"/>
                      </a:lnTo>
                      <a:lnTo>
                        <a:pt x="138" y="137"/>
                      </a:lnTo>
                      <a:lnTo>
                        <a:pt x="959" y="274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9" name="Google Shape;2579;p54"/>
                <p:cNvSpPr/>
                <p:nvPr/>
              </p:nvSpPr>
              <p:spPr>
                <a:xfrm>
                  <a:off x="7561246" y="2591185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38" y="137"/>
                      </a:lnTo>
                      <a:lnTo>
                        <a:pt x="959" y="274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0" name="Google Shape;2580;p54"/>
                <p:cNvSpPr/>
                <p:nvPr/>
              </p:nvSpPr>
              <p:spPr>
                <a:xfrm>
                  <a:off x="7598678" y="259118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1" name="Google Shape;2581;p54"/>
                <p:cNvSpPr/>
                <p:nvPr/>
              </p:nvSpPr>
              <p:spPr>
                <a:xfrm>
                  <a:off x="7598678" y="259118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54"/>
                <p:cNvSpPr/>
                <p:nvPr/>
              </p:nvSpPr>
              <p:spPr>
                <a:xfrm>
                  <a:off x="7626761" y="2591185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54"/>
                <p:cNvSpPr/>
                <p:nvPr/>
              </p:nvSpPr>
              <p:spPr>
                <a:xfrm>
                  <a:off x="7626761" y="2591185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54"/>
                <p:cNvSpPr/>
                <p:nvPr/>
              </p:nvSpPr>
              <p:spPr>
                <a:xfrm>
                  <a:off x="7661852" y="2591185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54"/>
                <p:cNvSpPr/>
                <p:nvPr/>
              </p:nvSpPr>
              <p:spPr>
                <a:xfrm>
                  <a:off x="7661852" y="2591185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54"/>
                <p:cNvSpPr/>
                <p:nvPr/>
              </p:nvSpPr>
              <p:spPr>
                <a:xfrm>
                  <a:off x="7689918" y="259118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7" name="Google Shape;2587;p54"/>
                <p:cNvSpPr/>
                <p:nvPr/>
              </p:nvSpPr>
              <p:spPr>
                <a:xfrm>
                  <a:off x="7689918" y="259118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8" name="Google Shape;2588;p54"/>
                <p:cNvSpPr/>
                <p:nvPr/>
              </p:nvSpPr>
              <p:spPr>
                <a:xfrm>
                  <a:off x="7727351" y="259118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9" name="Google Shape;2589;p54"/>
                <p:cNvSpPr/>
                <p:nvPr/>
              </p:nvSpPr>
              <p:spPr>
                <a:xfrm>
                  <a:off x="7727351" y="259118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0" name="Google Shape;2590;p54"/>
                <p:cNvSpPr/>
                <p:nvPr/>
              </p:nvSpPr>
              <p:spPr>
                <a:xfrm>
                  <a:off x="7755434" y="2591185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54"/>
                <p:cNvSpPr/>
                <p:nvPr/>
              </p:nvSpPr>
              <p:spPr>
                <a:xfrm>
                  <a:off x="7755434" y="2591185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2" name="Google Shape;2592;p54"/>
                <p:cNvSpPr/>
                <p:nvPr/>
              </p:nvSpPr>
              <p:spPr>
                <a:xfrm>
                  <a:off x="7790525" y="2591185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3" name="Google Shape;2593;p54"/>
                <p:cNvSpPr/>
                <p:nvPr/>
              </p:nvSpPr>
              <p:spPr>
                <a:xfrm>
                  <a:off x="7790525" y="2591185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4" name="Google Shape;2594;p54"/>
                <p:cNvSpPr/>
                <p:nvPr/>
              </p:nvSpPr>
              <p:spPr>
                <a:xfrm>
                  <a:off x="7818591" y="259118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5" name="Google Shape;2595;p54"/>
                <p:cNvSpPr/>
                <p:nvPr/>
              </p:nvSpPr>
              <p:spPr>
                <a:xfrm>
                  <a:off x="7818591" y="259118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6" name="Google Shape;2596;p54"/>
                <p:cNvSpPr/>
                <p:nvPr/>
              </p:nvSpPr>
              <p:spPr>
                <a:xfrm>
                  <a:off x="7856023" y="259118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7" name="Google Shape;2597;p54"/>
                <p:cNvSpPr/>
                <p:nvPr/>
              </p:nvSpPr>
              <p:spPr>
                <a:xfrm>
                  <a:off x="7856023" y="259118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8" name="Google Shape;2598;p54"/>
                <p:cNvSpPr/>
                <p:nvPr/>
              </p:nvSpPr>
              <p:spPr>
                <a:xfrm>
                  <a:off x="7872398" y="2621593"/>
                  <a:ext cx="17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2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9" name="Google Shape;2599;p54"/>
                <p:cNvSpPr/>
                <p:nvPr/>
              </p:nvSpPr>
              <p:spPr>
                <a:xfrm>
                  <a:off x="7872398" y="2621593"/>
                  <a:ext cx="17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2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0" name="Google Shape;2600;p54"/>
                <p:cNvSpPr/>
                <p:nvPr/>
              </p:nvSpPr>
              <p:spPr>
                <a:xfrm>
                  <a:off x="7783500" y="2628618"/>
                  <a:ext cx="304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275" extrusionOk="0">
                      <a:moveTo>
                        <a:pt x="822" y="137"/>
                      </a:moveTo>
                      <a:lnTo>
                        <a:pt x="822" y="137"/>
                      </a:lnTo>
                      <a:lnTo>
                        <a:pt x="822" y="137"/>
                      </a:lnTo>
                      <a:lnTo>
                        <a:pt x="1780" y="274"/>
                      </a:lnTo>
                      <a:lnTo>
                        <a:pt x="1780" y="274"/>
                      </a:lnTo>
                      <a:lnTo>
                        <a:pt x="822" y="137"/>
                      </a:lnTo>
                      <a:close/>
                      <a:moveTo>
                        <a:pt x="1" y="0"/>
                      </a:move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14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1" name="Google Shape;2601;p54"/>
                <p:cNvSpPr/>
                <p:nvPr/>
              </p:nvSpPr>
              <p:spPr>
                <a:xfrm>
                  <a:off x="7797533" y="2630960"/>
                  <a:ext cx="1639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38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959" y="137"/>
                      </a:lnTo>
                      <a:lnTo>
                        <a:pt x="959" y="13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2" name="Google Shape;2602;p54"/>
                <p:cNvSpPr/>
                <p:nvPr/>
              </p:nvSpPr>
              <p:spPr>
                <a:xfrm>
                  <a:off x="7783500" y="2628618"/>
                  <a:ext cx="70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" fill="none" extrusionOk="0">
                      <a:moveTo>
                        <a:pt x="1" y="0"/>
                      </a:move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3" name="Google Shape;2603;p54"/>
                <p:cNvSpPr/>
                <p:nvPr/>
              </p:nvSpPr>
              <p:spPr>
                <a:xfrm>
                  <a:off x="7720343" y="2619251"/>
                  <a:ext cx="35108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4" h="275" extrusionOk="0">
                      <a:moveTo>
                        <a:pt x="1916" y="275"/>
                      </a:moveTo>
                      <a:lnTo>
                        <a:pt x="2053" y="275"/>
                      </a:lnTo>
                      <a:lnTo>
                        <a:pt x="2053" y="275"/>
                      </a:lnTo>
                      <a:lnTo>
                        <a:pt x="2053" y="275"/>
                      </a:lnTo>
                      <a:lnTo>
                        <a:pt x="1916" y="275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14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4" name="Google Shape;2604;p54"/>
                <p:cNvSpPr/>
                <p:nvPr/>
              </p:nvSpPr>
              <p:spPr>
                <a:xfrm>
                  <a:off x="7753092" y="2623935"/>
                  <a:ext cx="235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" fill="none" extrusionOk="0">
                      <a:moveTo>
                        <a:pt x="0" y="1"/>
                      </a:move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5" name="Google Shape;2605;p54"/>
                <p:cNvSpPr/>
                <p:nvPr/>
              </p:nvSpPr>
              <p:spPr>
                <a:xfrm>
                  <a:off x="7720343" y="2619251"/>
                  <a:ext cx="23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6" name="Google Shape;2606;p54"/>
                <p:cNvSpPr/>
                <p:nvPr/>
              </p:nvSpPr>
              <p:spPr>
                <a:xfrm>
                  <a:off x="7734376" y="2619251"/>
                  <a:ext cx="138039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6" h="960" extrusionOk="0">
                      <a:moveTo>
                        <a:pt x="0" y="1"/>
                      </a:moveTo>
                      <a:lnTo>
                        <a:pt x="0" y="138"/>
                      </a:lnTo>
                      <a:lnTo>
                        <a:pt x="1095" y="275"/>
                      </a:lnTo>
                      <a:lnTo>
                        <a:pt x="1232" y="275"/>
                      </a:lnTo>
                      <a:lnTo>
                        <a:pt x="1232" y="1"/>
                      </a:lnTo>
                      <a:close/>
                      <a:moveTo>
                        <a:pt x="2053" y="1"/>
                      </a:moveTo>
                      <a:lnTo>
                        <a:pt x="2053" y="412"/>
                      </a:lnTo>
                      <a:lnTo>
                        <a:pt x="2875" y="548"/>
                      </a:lnTo>
                      <a:lnTo>
                        <a:pt x="3285" y="548"/>
                      </a:lnTo>
                      <a:lnTo>
                        <a:pt x="3285" y="1"/>
                      </a:lnTo>
                      <a:close/>
                      <a:moveTo>
                        <a:pt x="3696" y="1"/>
                      </a:moveTo>
                      <a:lnTo>
                        <a:pt x="3696" y="685"/>
                      </a:lnTo>
                      <a:lnTo>
                        <a:pt x="4654" y="822"/>
                      </a:lnTo>
                      <a:lnTo>
                        <a:pt x="4928" y="822"/>
                      </a:lnTo>
                      <a:lnTo>
                        <a:pt x="4928" y="1"/>
                      </a:lnTo>
                      <a:close/>
                      <a:moveTo>
                        <a:pt x="5886" y="1"/>
                      </a:moveTo>
                      <a:lnTo>
                        <a:pt x="5886" y="959"/>
                      </a:lnTo>
                      <a:lnTo>
                        <a:pt x="7118" y="959"/>
                      </a:lnTo>
                      <a:lnTo>
                        <a:pt x="7118" y="1"/>
                      </a:lnTo>
                      <a:close/>
                      <a:moveTo>
                        <a:pt x="7528" y="1"/>
                      </a:moveTo>
                      <a:lnTo>
                        <a:pt x="7528" y="959"/>
                      </a:lnTo>
                      <a:lnTo>
                        <a:pt x="7939" y="959"/>
                      </a:lnTo>
                      <a:lnTo>
                        <a:pt x="8076" y="548"/>
                      </a:lnTo>
                      <a:lnTo>
                        <a:pt x="8076" y="138"/>
                      </a:lnTo>
                      <a:lnTo>
                        <a:pt x="8076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7" name="Google Shape;2607;p54"/>
                <p:cNvSpPr/>
                <p:nvPr/>
              </p:nvSpPr>
              <p:spPr>
                <a:xfrm>
                  <a:off x="7720343" y="2619251"/>
                  <a:ext cx="7025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37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8" name="Google Shape;2608;p54"/>
                <p:cNvSpPr/>
                <p:nvPr/>
              </p:nvSpPr>
              <p:spPr>
                <a:xfrm>
                  <a:off x="7734376" y="2619251"/>
                  <a:ext cx="56166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549" fill="none" extrusionOk="0">
                      <a:moveTo>
                        <a:pt x="3285" y="1"/>
                      </a:moveTo>
                      <a:lnTo>
                        <a:pt x="2053" y="1"/>
                      </a:lnTo>
                      <a:lnTo>
                        <a:pt x="2053" y="412"/>
                      </a:lnTo>
                      <a:lnTo>
                        <a:pt x="1232" y="275"/>
                      </a:lnTo>
                      <a:lnTo>
                        <a:pt x="1232" y="1"/>
                      </a:lnTo>
                      <a:lnTo>
                        <a:pt x="0" y="1"/>
                      </a:lnTo>
                      <a:lnTo>
                        <a:pt x="0" y="138"/>
                      </a:lnTo>
                      <a:lnTo>
                        <a:pt x="1095" y="275"/>
                      </a:lnTo>
                      <a:lnTo>
                        <a:pt x="1095" y="275"/>
                      </a:lnTo>
                      <a:lnTo>
                        <a:pt x="1232" y="275"/>
                      </a:lnTo>
                      <a:lnTo>
                        <a:pt x="2053" y="412"/>
                      </a:lnTo>
                      <a:lnTo>
                        <a:pt x="2875" y="548"/>
                      </a:lnTo>
                      <a:lnTo>
                        <a:pt x="2875" y="548"/>
                      </a:lnTo>
                      <a:lnTo>
                        <a:pt x="3285" y="548"/>
                      </a:lnTo>
                      <a:lnTo>
                        <a:pt x="328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9" name="Google Shape;2609;p54"/>
                <p:cNvSpPr/>
                <p:nvPr/>
              </p:nvSpPr>
              <p:spPr>
                <a:xfrm>
                  <a:off x="7797533" y="2619251"/>
                  <a:ext cx="21075" cy="14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3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685"/>
                      </a:lnTo>
                      <a:lnTo>
                        <a:pt x="1" y="685"/>
                      </a:lnTo>
                      <a:lnTo>
                        <a:pt x="959" y="822"/>
                      </a:lnTo>
                      <a:lnTo>
                        <a:pt x="959" y="822"/>
                      </a:lnTo>
                      <a:lnTo>
                        <a:pt x="1233" y="822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0" name="Google Shape;2610;p54"/>
                <p:cNvSpPr/>
                <p:nvPr/>
              </p:nvSpPr>
              <p:spPr>
                <a:xfrm>
                  <a:off x="7834965" y="2619251"/>
                  <a:ext cx="21075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60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1" name="Google Shape;2611;p54"/>
                <p:cNvSpPr/>
                <p:nvPr/>
              </p:nvSpPr>
              <p:spPr>
                <a:xfrm>
                  <a:off x="7863048" y="2619251"/>
                  <a:ext cx="9367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960" fill="none" extrusionOk="0">
                      <a:moveTo>
                        <a:pt x="548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959"/>
                      </a:lnTo>
                      <a:lnTo>
                        <a:pt x="548" y="548"/>
                      </a:lnTo>
                      <a:lnTo>
                        <a:pt x="548" y="548"/>
                      </a:lnTo>
                      <a:lnTo>
                        <a:pt x="548" y="138"/>
                      </a:lnTo>
                      <a:lnTo>
                        <a:pt x="548" y="138"/>
                      </a:lnTo>
                      <a:lnTo>
                        <a:pt x="54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2" name="Google Shape;2612;p54"/>
                <p:cNvSpPr/>
                <p:nvPr/>
              </p:nvSpPr>
              <p:spPr>
                <a:xfrm>
                  <a:off x="7727351" y="2619251"/>
                  <a:ext cx="704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8" extrusionOk="0">
                      <a:moveTo>
                        <a:pt x="1" y="1"/>
                      </a:moveTo>
                      <a:lnTo>
                        <a:pt x="411" y="138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3" name="Google Shape;2613;p54"/>
                <p:cNvSpPr/>
                <p:nvPr/>
              </p:nvSpPr>
              <p:spPr>
                <a:xfrm>
                  <a:off x="7727351" y="2619251"/>
                  <a:ext cx="704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8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411" y="138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4" name="Google Shape;2614;p54"/>
                <p:cNvSpPr/>
                <p:nvPr/>
              </p:nvSpPr>
              <p:spPr>
                <a:xfrm>
                  <a:off x="7755434" y="2619251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extrusionOk="0">
                      <a:moveTo>
                        <a:pt x="0" y="1"/>
                      </a:moveTo>
                      <a:lnTo>
                        <a:pt x="0" y="275"/>
                      </a:lnTo>
                      <a:lnTo>
                        <a:pt x="821" y="412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5" name="Google Shape;2615;p54"/>
                <p:cNvSpPr/>
                <p:nvPr/>
              </p:nvSpPr>
              <p:spPr>
                <a:xfrm>
                  <a:off x="7755434" y="2619251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275"/>
                      </a:lnTo>
                      <a:lnTo>
                        <a:pt x="821" y="412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6" name="Google Shape;2616;p54"/>
                <p:cNvSpPr/>
                <p:nvPr/>
              </p:nvSpPr>
              <p:spPr>
                <a:xfrm>
                  <a:off x="7790525" y="2628618"/>
                  <a:ext cx="7025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38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11" y="137"/>
                      </a:lnTo>
                      <a:lnTo>
                        <a:pt x="411" y="137"/>
                      </a:lnTo>
                      <a:lnTo>
                        <a:pt x="411" y="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4D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7" name="Google Shape;2617;p54"/>
                <p:cNvSpPr/>
                <p:nvPr/>
              </p:nvSpPr>
              <p:spPr>
                <a:xfrm>
                  <a:off x="7790525" y="2628618"/>
                  <a:ext cx="7025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38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11" y="137"/>
                      </a:lnTo>
                      <a:lnTo>
                        <a:pt x="411" y="137"/>
                      </a:lnTo>
                      <a:lnTo>
                        <a:pt x="411" y="1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8" name="Google Shape;2618;p54"/>
                <p:cNvSpPr/>
                <p:nvPr/>
              </p:nvSpPr>
              <p:spPr>
                <a:xfrm>
                  <a:off x="7790525" y="2619251"/>
                  <a:ext cx="7025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686" extrusionOk="0">
                      <a:moveTo>
                        <a:pt x="0" y="1"/>
                      </a:moveTo>
                      <a:lnTo>
                        <a:pt x="0" y="548"/>
                      </a:lnTo>
                      <a:lnTo>
                        <a:pt x="411" y="685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9" name="Google Shape;2619;p54"/>
                <p:cNvSpPr/>
                <p:nvPr/>
              </p:nvSpPr>
              <p:spPr>
                <a:xfrm>
                  <a:off x="7790525" y="2619251"/>
                  <a:ext cx="7025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686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411" y="685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0" name="Google Shape;2620;p54"/>
                <p:cNvSpPr/>
                <p:nvPr/>
              </p:nvSpPr>
              <p:spPr>
                <a:xfrm>
                  <a:off x="7820932" y="2633301"/>
                  <a:ext cx="936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38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48" y="137"/>
                      </a:lnTo>
                      <a:lnTo>
                        <a:pt x="548" y="137"/>
                      </a:lnTo>
                      <a:lnTo>
                        <a:pt x="548" y="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4D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1" name="Google Shape;2621;p54"/>
                <p:cNvSpPr/>
                <p:nvPr/>
              </p:nvSpPr>
              <p:spPr>
                <a:xfrm>
                  <a:off x="7820932" y="2633301"/>
                  <a:ext cx="936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38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48" y="137"/>
                      </a:lnTo>
                      <a:lnTo>
                        <a:pt x="548" y="137"/>
                      </a:lnTo>
                      <a:lnTo>
                        <a:pt x="548" y="1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2" name="Google Shape;2622;p54"/>
                <p:cNvSpPr/>
                <p:nvPr/>
              </p:nvSpPr>
              <p:spPr>
                <a:xfrm>
                  <a:off x="7818591" y="2619251"/>
                  <a:ext cx="16392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60" extrusionOk="0">
                      <a:moveTo>
                        <a:pt x="1" y="1"/>
                      </a:moveTo>
                      <a:lnTo>
                        <a:pt x="1" y="822"/>
                      </a:lnTo>
                      <a:lnTo>
                        <a:pt x="137" y="822"/>
                      </a:lnTo>
                      <a:lnTo>
                        <a:pt x="685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3" name="Google Shape;2623;p54"/>
                <p:cNvSpPr/>
                <p:nvPr/>
              </p:nvSpPr>
              <p:spPr>
                <a:xfrm>
                  <a:off x="7818591" y="2619251"/>
                  <a:ext cx="16392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60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1" y="822"/>
                      </a:lnTo>
                      <a:lnTo>
                        <a:pt x="1" y="822"/>
                      </a:lnTo>
                      <a:lnTo>
                        <a:pt x="137" y="822"/>
                      </a:lnTo>
                      <a:lnTo>
                        <a:pt x="137" y="822"/>
                      </a:lnTo>
                      <a:lnTo>
                        <a:pt x="685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4" name="Google Shape;2624;p54"/>
                <p:cNvSpPr/>
                <p:nvPr/>
              </p:nvSpPr>
              <p:spPr>
                <a:xfrm>
                  <a:off x="7856023" y="2619251"/>
                  <a:ext cx="7042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60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5" name="Google Shape;2625;p54"/>
                <p:cNvSpPr/>
                <p:nvPr/>
              </p:nvSpPr>
              <p:spPr>
                <a:xfrm>
                  <a:off x="7856023" y="2619251"/>
                  <a:ext cx="7042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60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6" name="Google Shape;2626;p54"/>
                <p:cNvSpPr/>
                <p:nvPr/>
              </p:nvSpPr>
              <p:spPr>
                <a:xfrm>
                  <a:off x="7317951" y="1615631"/>
                  <a:ext cx="449191" cy="631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80" h="36956" extrusionOk="0">
                      <a:moveTo>
                        <a:pt x="15604" y="0"/>
                      </a:moveTo>
                      <a:lnTo>
                        <a:pt x="15193" y="411"/>
                      </a:lnTo>
                      <a:lnTo>
                        <a:pt x="13961" y="1643"/>
                      </a:lnTo>
                      <a:lnTo>
                        <a:pt x="12729" y="3148"/>
                      </a:lnTo>
                      <a:lnTo>
                        <a:pt x="11361" y="5064"/>
                      </a:lnTo>
                      <a:lnTo>
                        <a:pt x="10129" y="6981"/>
                      </a:lnTo>
                      <a:lnTo>
                        <a:pt x="7528" y="11497"/>
                      </a:lnTo>
                      <a:lnTo>
                        <a:pt x="5201" y="16288"/>
                      </a:lnTo>
                      <a:lnTo>
                        <a:pt x="3011" y="21078"/>
                      </a:lnTo>
                      <a:lnTo>
                        <a:pt x="1369" y="25458"/>
                      </a:lnTo>
                      <a:lnTo>
                        <a:pt x="821" y="27238"/>
                      </a:lnTo>
                      <a:lnTo>
                        <a:pt x="274" y="28880"/>
                      </a:lnTo>
                      <a:lnTo>
                        <a:pt x="137" y="30249"/>
                      </a:lnTo>
                      <a:lnTo>
                        <a:pt x="0" y="31344"/>
                      </a:lnTo>
                      <a:lnTo>
                        <a:pt x="274" y="32712"/>
                      </a:lnTo>
                      <a:lnTo>
                        <a:pt x="685" y="34081"/>
                      </a:lnTo>
                      <a:lnTo>
                        <a:pt x="1369" y="35039"/>
                      </a:lnTo>
                      <a:lnTo>
                        <a:pt x="2190" y="35860"/>
                      </a:lnTo>
                      <a:lnTo>
                        <a:pt x="3148" y="36545"/>
                      </a:lnTo>
                      <a:lnTo>
                        <a:pt x="4243" y="36819"/>
                      </a:lnTo>
                      <a:lnTo>
                        <a:pt x="5338" y="36955"/>
                      </a:lnTo>
                      <a:lnTo>
                        <a:pt x="6296" y="36819"/>
                      </a:lnTo>
                      <a:lnTo>
                        <a:pt x="8897" y="35860"/>
                      </a:lnTo>
                      <a:lnTo>
                        <a:pt x="11634" y="34492"/>
                      </a:lnTo>
                      <a:lnTo>
                        <a:pt x="14235" y="32986"/>
                      </a:lnTo>
                      <a:lnTo>
                        <a:pt x="16835" y="31344"/>
                      </a:lnTo>
                      <a:lnTo>
                        <a:pt x="21352" y="28333"/>
                      </a:lnTo>
                      <a:lnTo>
                        <a:pt x="23816" y="26416"/>
                      </a:lnTo>
                      <a:lnTo>
                        <a:pt x="24774" y="25595"/>
                      </a:lnTo>
                      <a:lnTo>
                        <a:pt x="25595" y="24774"/>
                      </a:lnTo>
                      <a:lnTo>
                        <a:pt x="26006" y="23953"/>
                      </a:lnTo>
                      <a:lnTo>
                        <a:pt x="26279" y="23131"/>
                      </a:lnTo>
                      <a:lnTo>
                        <a:pt x="26279" y="22721"/>
                      </a:lnTo>
                      <a:lnTo>
                        <a:pt x="26279" y="22447"/>
                      </a:lnTo>
                      <a:lnTo>
                        <a:pt x="26006" y="22173"/>
                      </a:lnTo>
                      <a:lnTo>
                        <a:pt x="25732" y="21900"/>
                      </a:lnTo>
                      <a:lnTo>
                        <a:pt x="25458" y="21763"/>
                      </a:lnTo>
                      <a:lnTo>
                        <a:pt x="24911" y="21626"/>
                      </a:lnTo>
                      <a:lnTo>
                        <a:pt x="23542" y="21626"/>
                      </a:lnTo>
                      <a:lnTo>
                        <a:pt x="17657" y="22447"/>
                      </a:lnTo>
                      <a:lnTo>
                        <a:pt x="15193" y="22858"/>
                      </a:lnTo>
                      <a:lnTo>
                        <a:pt x="16972" y="19436"/>
                      </a:lnTo>
                      <a:lnTo>
                        <a:pt x="18067" y="16698"/>
                      </a:lnTo>
                      <a:lnTo>
                        <a:pt x="18478" y="15604"/>
                      </a:lnTo>
                      <a:lnTo>
                        <a:pt x="18615" y="14919"/>
                      </a:lnTo>
                      <a:lnTo>
                        <a:pt x="18478" y="10539"/>
                      </a:lnTo>
                      <a:lnTo>
                        <a:pt x="18204" y="7802"/>
                      </a:lnTo>
                      <a:lnTo>
                        <a:pt x="17930" y="5201"/>
                      </a:lnTo>
                      <a:lnTo>
                        <a:pt x="17383" y="2738"/>
                      </a:lnTo>
                      <a:lnTo>
                        <a:pt x="17109" y="1780"/>
                      </a:lnTo>
                      <a:lnTo>
                        <a:pt x="16835" y="958"/>
                      </a:lnTo>
                      <a:lnTo>
                        <a:pt x="16425" y="411"/>
                      </a:lnTo>
                      <a:lnTo>
                        <a:pt x="16014" y="137"/>
                      </a:lnTo>
                      <a:lnTo>
                        <a:pt x="15604" y="0"/>
                      </a:ln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7" name="Google Shape;2627;p54"/>
                <p:cNvSpPr/>
                <p:nvPr/>
              </p:nvSpPr>
              <p:spPr>
                <a:xfrm>
                  <a:off x="7317951" y="1615631"/>
                  <a:ext cx="449191" cy="631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80" h="36956" fill="none" extrusionOk="0">
                      <a:moveTo>
                        <a:pt x="15193" y="411"/>
                      </a:moveTo>
                      <a:lnTo>
                        <a:pt x="15193" y="411"/>
                      </a:lnTo>
                      <a:lnTo>
                        <a:pt x="13961" y="1643"/>
                      </a:lnTo>
                      <a:lnTo>
                        <a:pt x="12729" y="3148"/>
                      </a:lnTo>
                      <a:lnTo>
                        <a:pt x="11361" y="5064"/>
                      </a:lnTo>
                      <a:lnTo>
                        <a:pt x="10129" y="6981"/>
                      </a:lnTo>
                      <a:lnTo>
                        <a:pt x="7528" y="11497"/>
                      </a:lnTo>
                      <a:lnTo>
                        <a:pt x="5201" y="16288"/>
                      </a:lnTo>
                      <a:lnTo>
                        <a:pt x="3011" y="21078"/>
                      </a:lnTo>
                      <a:lnTo>
                        <a:pt x="1369" y="25458"/>
                      </a:lnTo>
                      <a:lnTo>
                        <a:pt x="821" y="27238"/>
                      </a:lnTo>
                      <a:lnTo>
                        <a:pt x="274" y="28880"/>
                      </a:lnTo>
                      <a:lnTo>
                        <a:pt x="137" y="30249"/>
                      </a:lnTo>
                      <a:lnTo>
                        <a:pt x="0" y="31344"/>
                      </a:lnTo>
                      <a:lnTo>
                        <a:pt x="0" y="31344"/>
                      </a:lnTo>
                      <a:lnTo>
                        <a:pt x="274" y="32712"/>
                      </a:lnTo>
                      <a:lnTo>
                        <a:pt x="685" y="34081"/>
                      </a:lnTo>
                      <a:lnTo>
                        <a:pt x="1369" y="35039"/>
                      </a:lnTo>
                      <a:lnTo>
                        <a:pt x="2190" y="35860"/>
                      </a:lnTo>
                      <a:lnTo>
                        <a:pt x="3148" y="36545"/>
                      </a:lnTo>
                      <a:lnTo>
                        <a:pt x="4243" y="36819"/>
                      </a:lnTo>
                      <a:lnTo>
                        <a:pt x="5338" y="36955"/>
                      </a:lnTo>
                      <a:lnTo>
                        <a:pt x="6296" y="36819"/>
                      </a:lnTo>
                      <a:lnTo>
                        <a:pt x="6296" y="36819"/>
                      </a:lnTo>
                      <a:lnTo>
                        <a:pt x="8897" y="35860"/>
                      </a:lnTo>
                      <a:lnTo>
                        <a:pt x="11634" y="34492"/>
                      </a:lnTo>
                      <a:lnTo>
                        <a:pt x="14235" y="32986"/>
                      </a:lnTo>
                      <a:lnTo>
                        <a:pt x="16835" y="31344"/>
                      </a:lnTo>
                      <a:lnTo>
                        <a:pt x="21352" y="28333"/>
                      </a:lnTo>
                      <a:lnTo>
                        <a:pt x="23816" y="26416"/>
                      </a:lnTo>
                      <a:lnTo>
                        <a:pt x="23816" y="26416"/>
                      </a:lnTo>
                      <a:lnTo>
                        <a:pt x="24774" y="25595"/>
                      </a:lnTo>
                      <a:lnTo>
                        <a:pt x="25595" y="24774"/>
                      </a:lnTo>
                      <a:lnTo>
                        <a:pt x="26006" y="23953"/>
                      </a:lnTo>
                      <a:lnTo>
                        <a:pt x="26279" y="23131"/>
                      </a:lnTo>
                      <a:lnTo>
                        <a:pt x="26279" y="22721"/>
                      </a:lnTo>
                      <a:lnTo>
                        <a:pt x="26279" y="22447"/>
                      </a:lnTo>
                      <a:lnTo>
                        <a:pt x="26006" y="22173"/>
                      </a:lnTo>
                      <a:lnTo>
                        <a:pt x="25732" y="21900"/>
                      </a:lnTo>
                      <a:lnTo>
                        <a:pt x="25458" y="21763"/>
                      </a:lnTo>
                      <a:lnTo>
                        <a:pt x="24911" y="21626"/>
                      </a:lnTo>
                      <a:lnTo>
                        <a:pt x="24226" y="21626"/>
                      </a:lnTo>
                      <a:lnTo>
                        <a:pt x="23542" y="21626"/>
                      </a:lnTo>
                      <a:lnTo>
                        <a:pt x="23542" y="21626"/>
                      </a:lnTo>
                      <a:lnTo>
                        <a:pt x="17657" y="22447"/>
                      </a:lnTo>
                      <a:lnTo>
                        <a:pt x="15193" y="22858"/>
                      </a:lnTo>
                      <a:lnTo>
                        <a:pt x="15193" y="22858"/>
                      </a:lnTo>
                      <a:lnTo>
                        <a:pt x="16972" y="19436"/>
                      </a:lnTo>
                      <a:lnTo>
                        <a:pt x="18067" y="16698"/>
                      </a:lnTo>
                      <a:lnTo>
                        <a:pt x="18478" y="15604"/>
                      </a:lnTo>
                      <a:lnTo>
                        <a:pt x="18615" y="14919"/>
                      </a:lnTo>
                      <a:lnTo>
                        <a:pt x="18615" y="14919"/>
                      </a:lnTo>
                      <a:lnTo>
                        <a:pt x="18478" y="10539"/>
                      </a:lnTo>
                      <a:lnTo>
                        <a:pt x="18204" y="7802"/>
                      </a:lnTo>
                      <a:lnTo>
                        <a:pt x="17930" y="5201"/>
                      </a:lnTo>
                      <a:lnTo>
                        <a:pt x="17383" y="2738"/>
                      </a:lnTo>
                      <a:lnTo>
                        <a:pt x="17109" y="1780"/>
                      </a:lnTo>
                      <a:lnTo>
                        <a:pt x="16835" y="958"/>
                      </a:lnTo>
                      <a:lnTo>
                        <a:pt x="16425" y="411"/>
                      </a:lnTo>
                      <a:lnTo>
                        <a:pt x="16014" y="137"/>
                      </a:lnTo>
                      <a:lnTo>
                        <a:pt x="15604" y="0"/>
                      </a:lnTo>
                      <a:lnTo>
                        <a:pt x="15193" y="41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8" name="Google Shape;2628;p54"/>
                <p:cNvSpPr/>
                <p:nvPr/>
              </p:nvSpPr>
              <p:spPr>
                <a:xfrm>
                  <a:off x="7310926" y="1634347"/>
                  <a:ext cx="460899" cy="617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65" h="36135" extrusionOk="0">
                      <a:moveTo>
                        <a:pt x="13961" y="0"/>
                      </a:moveTo>
                      <a:lnTo>
                        <a:pt x="12593" y="2053"/>
                      </a:lnTo>
                      <a:lnTo>
                        <a:pt x="11361" y="4106"/>
                      </a:lnTo>
                      <a:lnTo>
                        <a:pt x="8760" y="8486"/>
                      </a:lnTo>
                      <a:lnTo>
                        <a:pt x="6297" y="13140"/>
                      </a:lnTo>
                      <a:lnTo>
                        <a:pt x="4244" y="17520"/>
                      </a:lnTo>
                      <a:lnTo>
                        <a:pt x="2464" y="21763"/>
                      </a:lnTo>
                      <a:lnTo>
                        <a:pt x="1232" y="25321"/>
                      </a:lnTo>
                      <a:lnTo>
                        <a:pt x="274" y="28059"/>
                      </a:lnTo>
                      <a:lnTo>
                        <a:pt x="1" y="29701"/>
                      </a:lnTo>
                      <a:lnTo>
                        <a:pt x="1" y="30659"/>
                      </a:lnTo>
                      <a:lnTo>
                        <a:pt x="274" y="31754"/>
                      </a:lnTo>
                      <a:lnTo>
                        <a:pt x="685" y="32849"/>
                      </a:lnTo>
                      <a:lnTo>
                        <a:pt x="1232" y="33944"/>
                      </a:lnTo>
                      <a:lnTo>
                        <a:pt x="2054" y="34765"/>
                      </a:lnTo>
                      <a:lnTo>
                        <a:pt x="3149" y="35450"/>
                      </a:lnTo>
                      <a:lnTo>
                        <a:pt x="3696" y="35724"/>
                      </a:lnTo>
                      <a:lnTo>
                        <a:pt x="4380" y="35997"/>
                      </a:lnTo>
                      <a:lnTo>
                        <a:pt x="5202" y="36134"/>
                      </a:lnTo>
                      <a:lnTo>
                        <a:pt x="5886" y="36134"/>
                      </a:lnTo>
                      <a:lnTo>
                        <a:pt x="6844" y="35997"/>
                      </a:lnTo>
                      <a:lnTo>
                        <a:pt x="7939" y="35587"/>
                      </a:lnTo>
                      <a:lnTo>
                        <a:pt x="9308" y="35039"/>
                      </a:lnTo>
                      <a:lnTo>
                        <a:pt x="10677" y="34355"/>
                      </a:lnTo>
                      <a:lnTo>
                        <a:pt x="13825" y="32576"/>
                      </a:lnTo>
                      <a:lnTo>
                        <a:pt x="17109" y="30522"/>
                      </a:lnTo>
                      <a:lnTo>
                        <a:pt x="20258" y="28469"/>
                      </a:lnTo>
                      <a:lnTo>
                        <a:pt x="22995" y="26416"/>
                      </a:lnTo>
                      <a:lnTo>
                        <a:pt x="25048" y="24911"/>
                      </a:lnTo>
                      <a:lnTo>
                        <a:pt x="26143" y="23816"/>
                      </a:lnTo>
                      <a:lnTo>
                        <a:pt x="26554" y="23131"/>
                      </a:lnTo>
                      <a:lnTo>
                        <a:pt x="26827" y="22584"/>
                      </a:lnTo>
                      <a:lnTo>
                        <a:pt x="26964" y="22036"/>
                      </a:lnTo>
                      <a:lnTo>
                        <a:pt x="26964" y="21489"/>
                      </a:lnTo>
                      <a:lnTo>
                        <a:pt x="26827" y="20941"/>
                      </a:lnTo>
                      <a:lnTo>
                        <a:pt x="26417" y="20668"/>
                      </a:lnTo>
                      <a:lnTo>
                        <a:pt x="26006" y="20394"/>
                      </a:lnTo>
                      <a:lnTo>
                        <a:pt x="25322" y="20394"/>
                      </a:lnTo>
                      <a:lnTo>
                        <a:pt x="22995" y="20531"/>
                      </a:lnTo>
                      <a:lnTo>
                        <a:pt x="19984" y="20805"/>
                      </a:lnTo>
                      <a:lnTo>
                        <a:pt x="16288" y="21352"/>
                      </a:lnTo>
                      <a:lnTo>
                        <a:pt x="18615" y="17657"/>
                      </a:lnTo>
                      <a:lnTo>
                        <a:pt x="13961" y="0"/>
                      </a:lnTo>
                      <a:close/>
                    </a:path>
                  </a:pathLst>
                </a:custGeom>
                <a:solidFill>
                  <a:srgbClr val="E6AA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9" name="Google Shape;2629;p54"/>
                <p:cNvSpPr/>
                <p:nvPr/>
              </p:nvSpPr>
              <p:spPr>
                <a:xfrm>
                  <a:off x="7310926" y="1634347"/>
                  <a:ext cx="460899" cy="617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65" h="36135" fill="none" extrusionOk="0">
                      <a:moveTo>
                        <a:pt x="13961" y="0"/>
                      </a:moveTo>
                      <a:lnTo>
                        <a:pt x="18615" y="17657"/>
                      </a:lnTo>
                      <a:lnTo>
                        <a:pt x="16288" y="21352"/>
                      </a:lnTo>
                      <a:lnTo>
                        <a:pt x="16288" y="21352"/>
                      </a:lnTo>
                      <a:lnTo>
                        <a:pt x="19984" y="20805"/>
                      </a:lnTo>
                      <a:lnTo>
                        <a:pt x="22995" y="20531"/>
                      </a:lnTo>
                      <a:lnTo>
                        <a:pt x="25322" y="20394"/>
                      </a:lnTo>
                      <a:lnTo>
                        <a:pt x="25322" y="20394"/>
                      </a:lnTo>
                      <a:lnTo>
                        <a:pt x="26006" y="20394"/>
                      </a:lnTo>
                      <a:lnTo>
                        <a:pt x="26417" y="20668"/>
                      </a:lnTo>
                      <a:lnTo>
                        <a:pt x="26827" y="20941"/>
                      </a:lnTo>
                      <a:lnTo>
                        <a:pt x="26964" y="21489"/>
                      </a:lnTo>
                      <a:lnTo>
                        <a:pt x="26964" y="22036"/>
                      </a:lnTo>
                      <a:lnTo>
                        <a:pt x="26827" y="22584"/>
                      </a:lnTo>
                      <a:lnTo>
                        <a:pt x="26554" y="23131"/>
                      </a:lnTo>
                      <a:lnTo>
                        <a:pt x="26143" y="23816"/>
                      </a:lnTo>
                      <a:lnTo>
                        <a:pt x="26143" y="23816"/>
                      </a:lnTo>
                      <a:lnTo>
                        <a:pt x="25048" y="24911"/>
                      </a:lnTo>
                      <a:lnTo>
                        <a:pt x="22995" y="26416"/>
                      </a:lnTo>
                      <a:lnTo>
                        <a:pt x="20258" y="28469"/>
                      </a:lnTo>
                      <a:lnTo>
                        <a:pt x="17109" y="30522"/>
                      </a:lnTo>
                      <a:lnTo>
                        <a:pt x="13825" y="32576"/>
                      </a:lnTo>
                      <a:lnTo>
                        <a:pt x="10677" y="34355"/>
                      </a:lnTo>
                      <a:lnTo>
                        <a:pt x="9308" y="35039"/>
                      </a:lnTo>
                      <a:lnTo>
                        <a:pt x="7939" y="35587"/>
                      </a:lnTo>
                      <a:lnTo>
                        <a:pt x="6844" y="35997"/>
                      </a:lnTo>
                      <a:lnTo>
                        <a:pt x="5886" y="36134"/>
                      </a:lnTo>
                      <a:lnTo>
                        <a:pt x="5886" y="36134"/>
                      </a:lnTo>
                      <a:lnTo>
                        <a:pt x="5202" y="36134"/>
                      </a:lnTo>
                      <a:lnTo>
                        <a:pt x="4380" y="35997"/>
                      </a:lnTo>
                      <a:lnTo>
                        <a:pt x="3696" y="35724"/>
                      </a:lnTo>
                      <a:lnTo>
                        <a:pt x="3149" y="35450"/>
                      </a:lnTo>
                      <a:lnTo>
                        <a:pt x="2054" y="34765"/>
                      </a:lnTo>
                      <a:lnTo>
                        <a:pt x="1232" y="33944"/>
                      </a:lnTo>
                      <a:lnTo>
                        <a:pt x="685" y="32849"/>
                      </a:lnTo>
                      <a:lnTo>
                        <a:pt x="274" y="31754"/>
                      </a:lnTo>
                      <a:lnTo>
                        <a:pt x="1" y="30659"/>
                      </a:lnTo>
                      <a:lnTo>
                        <a:pt x="1" y="29701"/>
                      </a:lnTo>
                      <a:lnTo>
                        <a:pt x="1" y="29701"/>
                      </a:lnTo>
                      <a:lnTo>
                        <a:pt x="274" y="28059"/>
                      </a:lnTo>
                      <a:lnTo>
                        <a:pt x="1232" y="25321"/>
                      </a:lnTo>
                      <a:lnTo>
                        <a:pt x="2464" y="21763"/>
                      </a:lnTo>
                      <a:lnTo>
                        <a:pt x="4244" y="17520"/>
                      </a:lnTo>
                      <a:lnTo>
                        <a:pt x="6297" y="13140"/>
                      </a:lnTo>
                      <a:lnTo>
                        <a:pt x="8760" y="8486"/>
                      </a:lnTo>
                      <a:lnTo>
                        <a:pt x="11361" y="4106"/>
                      </a:lnTo>
                      <a:lnTo>
                        <a:pt x="12593" y="2053"/>
                      </a:lnTo>
                      <a:lnTo>
                        <a:pt x="1396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0" name="Google Shape;2630;p54"/>
                <p:cNvSpPr/>
                <p:nvPr/>
              </p:nvSpPr>
              <p:spPr>
                <a:xfrm>
                  <a:off x="7310926" y="2095212"/>
                  <a:ext cx="9384" cy="4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2739" extrusionOk="0">
                      <a:moveTo>
                        <a:pt x="548" y="1"/>
                      </a:moveTo>
                      <a:lnTo>
                        <a:pt x="411" y="548"/>
                      </a:lnTo>
                      <a:lnTo>
                        <a:pt x="548" y="138"/>
                      </a:lnTo>
                      <a:lnTo>
                        <a:pt x="548" y="1"/>
                      </a:lnTo>
                      <a:close/>
                      <a:moveTo>
                        <a:pt x="137" y="1506"/>
                      </a:moveTo>
                      <a:lnTo>
                        <a:pt x="1" y="2601"/>
                      </a:lnTo>
                      <a:lnTo>
                        <a:pt x="1" y="2738"/>
                      </a:lnTo>
                      <a:lnTo>
                        <a:pt x="137" y="1506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1" name="Google Shape;2631;p54"/>
                <p:cNvSpPr/>
                <p:nvPr/>
              </p:nvSpPr>
              <p:spPr>
                <a:xfrm>
                  <a:off x="7317951" y="2186452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2" name="Google Shape;2632;p54"/>
                <p:cNvSpPr/>
                <p:nvPr/>
              </p:nvSpPr>
              <p:spPr>
                <a:xfrm>
                  <a:off x="7310926" y="2149019"/>
                  <a:ext cx="2359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233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37" y="1233"/>
                      </a:lnTo>
                      <a:lnTo>
                        <a:pt x="137" y="1233"/>
                      </a:lnTo>
                      <a:lnTo>
                        <a:pt x="137" y="123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3" name="Google Shape;2633;p54"/>
                <p:cNvSpPr/>
                <p:nvPr/>
              </p:nvSpPr>
              <p:spPr>
                <a:xfrm>
                  <a:off x="7310926" y="2095212"/>
                  <a:ext cx="9384" cy="4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2876" fill="none" extrusionOk="0">
                      <a:moveTo>
                        <a:pt x="548" y="1"/>
                      </a:moveTo>
                      <a:lnTo>
                        <a:pt x="411" y="548"/>
                      </a:lnTo>
                      <a:lnTo>
                        <a:pt x="411" y="548"/>
                      </a:lnTo>
                      <a:lnTo>
                        <a:pt x="137" y="1506"/>
                      </a:lnTo>
                      <a:lnTo>
                        <a:pt x="137" y="1506"/>
                      </a:lnTo>
                      <a:lnTo>
                        <a:pt x="1" y="2601"/>
                      </a:lnTo>
                      <a:lnTo>
                        <a:pt x="1" y="2738"/>
                      </a:lnTo>
                      <a:lnTo>
                        <a:pt x="1" y="2738"/>
                      </a:lnTo>
                      <a:lnTo>
                        <a:pt x="1" y="2875"/>
                      </a:lnTo>
                      <a:lnTo>
                        <a:pt x="1" y="2875"/>
                      </a:lnTo>
                      <a:lnTo>
                        <a:pt x="1" y="2738"/>
                      </a:lnTo>
                      <a:lnTo>
                        <a:pt x="1" y="2738"/>
                      </a:lnTo>
                      <a:lnTo>
                        <a:pt x="1" y="2738"/>
                      </a:lnTo>
                      <a:lnTo>
                        <a:pt x="1" y="2738"/>
                      </a:lnTo>
                      <a:lnTo>
                        <a:pt x="1" y="2738"/>
                      </a:lnTo>
                      <a:lnTo>
                        <a:pt x="137" y="1506"/>
                      </a:lnTo>
                      <a:lnTo>
                        <a:pt x="137" y="1506"/>
                      </a:lnTo>
                      <a:lnTo>
                        <a:pt x="137" y="1506"/>
                      </a:lnTo>
                      <a:lnTo>
                        <a:pt x="411" y="548"/>
                      </a:lnTo>
                      <a:lnTo>
                        <a:pt x="411" y="548"/>
                      </a:lnTo>
                      <a:lnTo>
                        <a:pt x="411" y="548"/>
                      </a:lnTo>
                      <a:lnTo>
                        <a:pt x="548" y="138"/>
                      </a:lnTo>
                      <a:lnTo>
                        <a:pt x="54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4" name="Google Shape;2634;p54"/>
                <p:cNvSpPr/>
                <p:nvPr/>
              </p:nvSpPr>
              <p:spPr>
                <a:xfrm>
                  <a:off x="7310926" y="2097554"/>
                  <a:ext cx="9384" cy="95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5613" extrusionOk="0">
                      <a:moveTo>
                        <a:pt x="548" y="1"/>
                      </a:moveTo>
                      <a:lnTo>
                        <a:pt x="411" y="411"/>
                      </a:lnTo>
                      <a:lnTo>
                        <a:pt x="548" y="411"/>
                      </a:lnTo>
                      <a:lnTo>
                        <a:pt x="548" y="1"/>
                      </a:lnTo>
                      <a:close/>
                      <a:moveTo>
                        <a:pt x="137" y="1369"/>
                      </a:moveTo>
                      <a:lnTo>
                        <a:pt x="1" y="2601"/>
                      </a:lnTo>
                      <a:lnTo>
                        <a:pt x="548" y="2601"/>
                      </a:lnTo>
                      <a:lnTo>
                        <a:pt x="548" y="1369"/>
                      </a:lnTo>
                      <a:close/>
                      <a:moveTo>
                        <a:pt x="1" y="3012"/>
                      </a:moveTo>
                      <a:lnTo>
                        <a:pt x="137" y="4244"/>
                      </a:lnTo>
                      <a:lnTo>
                        <a:pt x="548" y="4244"/>
                      </a:lnTo>
                      <a:lnTo>
                        <a:pt x="548" y="3012"/>
                      </a:lnTo>
                      <a:close/>
                      <a:moveTo>
                        <a:pt x="411" y="5202"/>
                      </a:moveTo>
                      <a:lnTo>
                        <a:pt x="548" y="5612"/>
                      </a:lnTo>
                      <a:lnTo>
                        <a:pt x="548" y="5202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5" name="Google Shape;2635;p54"/>
                <p:cNvSpPr/>
                <p:nvPr/>
              </p:nvSpPr>
              <p:spPr>
                <a:xfrm>
                  <a:off x="7317951" y="2186452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fill="none" extrusionOk="0">
                      <a:moveTo>
                        <a:pt x="137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37" y="411"/>
                      </a:lnTo>
                      <a:lnTo>
                        <a:pt x="137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6" name="Google Shape;2636;p54"/>
                <p:cNvSpPr/>
                <p:nvPr/>
              </p:nvSpPr>
              <p:spPr>
                <a:xfrm>
                  <a:off x="7310926" y="2149019"/>
                  <a:ext cx="9384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233" fill="none" extrusionOk="0">
                      <a:moveTo>
                        <a:pt x="548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37" y="1233"/>
                      </a:lnTo>
                      <a:lnTo>
                        <a:pt x="548" y="1233"/>
                      </a:lnTo>
                      <a:lnTo>
                        <a:pt x="54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7" name="Google Shape;2637;p54"/>
                <p:cNvSpPr/>
                <p:nvPr/>
              </p:nvSpPr>
              <p:spPr>
                <a:xfrm>
                  <a:off x="7310926" y="2120954"/>
                  <a:ext cx="9384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233" fill="none" extrusionOk="0">
                      <a:moveTo>
                        <a:pt x="548" y="0"/>
                      </a:move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" y="1232"/>
                      </a:lnTo>
                      <a:lnTo>
                        <a:pt x="1" y="1232"/>
                      </a:lnTo>
                      <a:lnTo>
                        <a:pt x="1" y="1232"/>
                      </a:lnTo>
                      <a:lnTo>
                        <a:pt x="548" y="1232"/>
                      </a:lnTo>
                      <a:lnTo>
                        <a:pt x="54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8" name="Google Shape;2638;p54"/>
                <p:cNvSpPr/>
                <p:nvPr/>
              </p:nvSpPr>
              <p:spPr>
                <a:xfrm>
                  <a:off x="7317951" y="2097554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fill="none" extrusionOk="0">
                      <a:moveTo>
                        <a:pt x="137" y="1"/>
                      </a:moveTo>
                      <a:lnTo>
                        <a:pt x="137" y="1"/>
                      </a:lnTo>
                      <a:lnTo>
                        <a:pt x="0" y="411"/>
                      </a:lnTo>
                      <a:lnTo>
                        <a:pt x="137" y="411"/>
                      </a:lnTo>
                      <a:lnTo>
                        <a:pt x="137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9" name="Google Shape;2639;p54"/>
                <p:cNvSpPr/>
                <p:nvPr/>
              </p:nvSpPr>
              <p:spPr>
                <a:xfrm>
                  <a:off x="7341334" y="2018023"/>
                  <a:ext cx="704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96" extrusionOk="0">
                      <a:moveTo>
                        <a:pt x="412" y="0"/>
                      </a:moveTo>
                      <a:lnTo>
                        <a:pt x="412" y="137"/>
                      </a:lnTo>
                      <a:lnTo>
                        <a:pt x="1" y="1095"/>
                      </a:lnTo>
                      <a:lnTo>
                        <a:pt x="1" y="1095"/>
                      </a:lnTo>
                      <a:lnTo>
                        <a:pt x="1" y="1095"/>
                      </a:lnTo>
                      <a:lnTo>
                        <a:pt x="412" y="137"/>
                      </a:lnTo>
                      <a:lnTo>
                        <a:pt x="412" y="137"/>
                      </a:lnTo>
                      <a:lnTo>
                        <a:pt x="412" y="0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0" name="Google Shape;2640;p54"/>
                <p:cNvSpPr/>
                <p:nvPr/>
              </p:nvSpPr>
              <p:spPr>
                <a:xfrm>
                  <a:off x="7341334" y="2018023"/>
                  <a:ext cx="704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96" fill="none" extrusionOk="0">
                      <a:moveTo>
                        <a:pt x="412" y="0"/>
                      </a:moveTo>
                      <a:lnTo>
                        <a:pt x="412" y="137"/>
                      </a:lnTo>
                      <a:lnTo>
                        <a:pt x="1" y="1095"/>
                      </a:lnTo>
                      <a:lnTo>
                        <a:pt x="1" y="1095"/>
                      </a:lnTo>
                      <a:lnTo>
                        <a:pt x="1" y="1095"/>
                      </a:lnTo>
                      <a:lnTo>
                        <a:pt x="412" y="137"/>
                      </a:lnTo>
                      <a:lnTo>
                        <a:pt x="412" y="137"/>
                      </a:lnTo>
                      <a:lnTo>
                        <a:pt x="4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1" name="Google Shape;2641;p54"/>
                <p:cNvSpPr/>
                <p:nvPr/>
              </p:nvSpPr>
              <p:spPr>
                <a:xfrm>
                  <a:off x="7341334" y="2020347"/>
                  <a:ext cx="7042" cy="210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20" extrusionOk="0">
                      <a:moveTo>
                        <a:pt x="412" y="1"/>
                      </a:moveTo>
                      <a:lnTo>
                        <a:pt x="1" y="959"/>
                      </a:lnTo>
                      <a:lnTo>
                        <a:pt x="1" y="1233"/>
                      </a:lnTo>
                      <a:lnTo>
                        <a:pt x="412" y="1233"/>
                      </a:lnTo>
                      <a:lnTo>
                        <a:pt x="412" y="1"/>
                      </a:lnTo>
                      <a:close/>
                      <a:moveTo>
                        <a:pt x="1" y="2191"/>
                      </a:moveTo>
                      <a:lnTo>
                        <a:pt x="1" y="3423"/>
                      </a:lnTo>
                      <a:lnTo>
                        <a:pt x="412" y="3423"/>
                      </a:lnTo>
                      <a:lnTo>
                        <a:pt x="412" y="2191"/>
                      </a:lnTo>
                      <a:close/>
                      <a:moveTo>
                        <a:pt x="1" y="3696"/>
                      </a:moveTo>
                      <a:lnTo>
                        <a:pt x="1" y="4928"/>
                      </a:lnTo>
                      <a:lnTo>
                        <a:pt x="412" y="4928"/>
                      </a:lnTo>
                      <a:lnTo>
                        <a:pt x="412" y="3696"/>
                      </a:lnTo>
                      <a:close/>
                      <a:moveTo>
                        <a:pt x="1" y="5886"/>
                      </a:moveTo>
                      <a:lnTo>
                        <a:pt x="1" y="7118"/>
                      </a:lnTo>
                      <a:lnTo>
                        <a:pt x="412" y="7118"/>
                      </a:lnTo>
                      <a:lnTo>
                        <a:pt x="412" y="5886"/>
                      </a:lnTo>
                      <a:close/>
                      <a:moveTo>
                        <a:pt x="1" y="7529"/>
                      </a:moveTo>
                      <a:lnTo>
                        <a:pt x="1" y="8761"/>
                      </a:lnTo>
                      <a:lnTo>
                        <a:pt x="412" y="8761"/>
                      </a:lnTo>
                      <a:lnTo>
                        <a:pt x="412" y="7529"/>
                      </a:lnTo>
                      <a:close/>
                      <a:moveTo>
                        <a:pt x="1" y="9719"/>
                      </a:moveTo>
                      <a:lnTo>
                        <a:pt x="1" y="10814"/>
                      </a:lnTo>
                      <a:lnTo>
                        <a:pt x="412" y="10814"/>
                      </a:lnTo>
                      <a:lnTo>
                        <a:pt x="412" y="9719"/>
                      </a:lnTo>
                      <a:close/>
                      <a:moveTo>
                        <a:pt x="1" y="11224"/>
                      </a:moveTo>
                      <a:lnTo>
                        <a:pt x="1" y="11909"/>
                      </a:lnTo>
                      <a:lnTo>
                        <a:pt x="412" y="12319"/>
                      </a:lnTo>
                      <a:lnTo>
                        <a:pt x="412" y="11224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2" name="Google Shape;2642;p54"/>
                <p:cNvSpPr/>
                <p:nvPr/>
              </p:nvSpPr>
              <p:spPr>
                <a:xfrm>
                  <a:off x="7341334" y="2212193"/>
                  <a:ext cx="704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96" fill="none" extrusionOk="0">
                      <a:moveTo>
                        <a:pt x="412" y="0"/>
                      </a:moveTo>
                      <a:lnTo>
                        <a:pt x="1" y="0"/>
                      </a:lnTo>
                      <a:lnTo>
                        <a:pt x="1" y="685"/>
                      </a:lnTo>
                      <a:lnTo>
                        <a:pt x="1" y="685"/>
                      </a:lnTo>
                      <a:lnTo>
                        <a:pt x="412" y="1095"/>
                      </a:lnTo>
                      <a:lnTo>
                        <a:pt x="4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3" name="Google Shape;2643;p54"/>
                <p:cNvSpPr/>
                <p:nvPr/>
              </p:nvSpPr>
              <p:spPr>
                <a:xfrm>
                  <a:off x="7341334" y="2186452"/>
                  <a:ext cx="704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96" fill="none" extrusionOk="0">
                      <a:moveTo>
                        <a:pt x="412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412" y="1096"/>
                      </a:lnTo>
                      <a:lnTo>
                        <a:pt x="41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4" name="Google Shape;2644;p54"/>
                <p:cNvSpPr/>
                <p:nvPr/>
              </p:nvSpPr>
              <p:spPr>
                <a:xfrm>
                  <a:off x="7341334" y="2149019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2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2" y="1233"/>
                      </a:lnTo>
                      <a:lnTo>
                        <a:pt x="41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5" name="Google Shape;2645;p54"/>
                <p:cNvSpPr/>
                <p:nvPr/>
              </p:nvSpPr>
              <p:spPr>
                <a:xfrm>
                  <a:off x="7341334" y="2120954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2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2" y="1232"/>
                      </a:lnTo>
                      <a:lnTo>
                        <a:pt x="4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6" name="Google Shape;2646;p54"/>
                <p:cNvSpPr/>
                <p:nvPr/>
              </p:nvSpPr>
              <p:spPr>
                <a:xfrm>
                  <a:off x="7341334" y="2083521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2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2" y="1232"/>
                      </a:lnTo>
                      <a:lnTo>
                        <a:pt x="4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7" name="Google Shape;2647;p54"/>
                <p:cNvSpPr/>
                <p:nvPr/>
              </p:nvSpPr>
              <p:spPr>
                <a:xfrm>
                  <a:off x="7341334" y="2057780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2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2" y="1233"/>
                      </a:lnTo>
                      <a:lnTo>
                        <a:pt x="41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8" name="Google Shape;2648;p54"/>
                <p:cNvSpPr/>
                <p:nvPr/>
              </p:nvSpPr>
              <p:spPr>
                <a:xfrm>
                  <a:off x="7341334" y="2020347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2" y="1"/>
                      </a:moveTo>
                      <a:lnTo>
                        <a:pt x="412" y="1"/>
                      </a:lnTo>
                      <a:lnTo>
                        <a:pt x="412" y="1"/>
                      </a:lnTo>
                      <a:lnTo>
                        <a:pt x="1" y="959"/>
                      </a:lnTo>
                      <a:lnTo>
                        <a:pt x="1" y="1233"/>
                      </a:lnTo>
                      <a:lnTo>
                        <a:pt x="412" y="1233"/>
                      </a:lnTo>
                      <a:lnTo>
                        <a:pt x="41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9" name="Google Shape;2649;p54"/>
                <p:cNvSpPr/>
                <p:nvPr/>
              </p:nvSpPr>
              <p:spPr>
                <a:xfrm>
                  <a:off x="7369417" y="1931449"/>
                  <a:ext cx="16392" cy="3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191" extrusionOk="0">
                      <a:moveTo>
                        <a:pt x="274" y="1506"/>
                      </a:moveTo>
                      <a:lnTo>
                        <a:pt x="274" y="1506"/>
                      </a:lnTo>
                      <a:lnTo>
                        <a:pt x="274" y="1506"/>
                      </a:lnTo>
                      <a:lnTo>
                        <a:pt x="0" y="2191"/>
                      </a:lnTo>
                      <a:lnTo>
                        <a:pt x="0" y="2191"/>
                      </a:lnTo>
                      <a:lnTo>
                        <a:pt x="0" y="2191"/>
                      </a:lnTo>
                      <a:lnTo>
                        <a:pt x="274" y="1506"/>
                      </a:lnTo>
                      <a:close/>
                      <a:moveTo>
                        <a:pt x="958" y="1"/>
                      </a:moveTo>
                      <a:lnTo>
                        <a:pt x="411" y="1096"/>
                      </a:lnTo>
                      <a:lnTo>
                        <a:pt x="411" y="1096"/>
                      </a:lnTo>
                      <a:lnTo>
                        <a:pt x="411" y="1096"/>
                      </a:lnTo>
                      <a:lnTo>
                        <a:pt x="958" y="1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0" name="Google Shape;2650;p54"/>
                <p:cNvSpPr/>
                <p:nvPr/>
              </p:nvSpPr>
              <p:spPr>
                <a:xfrm>
                  <a:off x="7369417" y="1957190"/>
                  <a:ext cx="4700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685" fill="none" extrusionOk="0">
                      <a:moveTo>
                        <a:pt x="274" y="0"/>
                      </a:move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685"/>
                      </a:lnTo>
                      <a:lnTo>
                        <a:pt x="0" y="685"/>
                      </a:lnTo>
                      <a:lnTo>
                        <a:pt x="0" y="685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1" name="Google Shape;2651;p54"/>
                <p:cNvSpPr/>
                <p:nvPr/>
              </p:nvSpPr>
              <p:spPr>
                <a:xfrm>
                  <a:off x="7376425" y="1931449"/>
                  <a:ext cx="9384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096" fill="none" extrusionOk="0">
                      <a:moveTo>
                        <a:pt x="548" y="1"/>
                      </a:moveTo>
                      <a:lnTo>
                        <a:pt x="1" y="1096"/>
                      </a:lnTo>
                      <a:lnTo>
                        <a:pt x="1" y="1096"/>
                      </a:lnTo>
                      <a:lnTo>
                        <a:pt x="1" y="1096"/>
                      </a:lnTo>
                      <a:lnTo>
                        <a:pt x="548" y="1"/>
                      </a:lnTo>
                      <a:lnTo>
                        <a:pt x="54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2" name="Google Shape;2652;p54"/>
                <p:cNvSpPr/>
                <p:nvPr/>
              </p:nvSpPr>
              <p:spPr>
                <a:xfrm>
                  <a:off x="7369417" y="1931449"/>
                  <a:ext cx="16392" cy="301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7658" extrusionOk="0">
                      <a:moveTo>
                        <a:pt x="958" y="1"/>
                      </a:moveTo>
                      <a:lnTo>
                        <a:pt x="411" y="1096"/>
                      </a:lnTo>
                      <a:lnTo>
                        <a:pt x="958" y="1096"/>
                      </a:lnTo>
                      <a:lnTo>
                        <a:pt x="958" y="1"/>
                      </a:lnTo>
                      <a:close/>
                      <a:moveTo>
                        <a:pt x="274" y="1506"/>
                      </a:moveTo>
                      <a:lnTo>
                        <a:pt x="0" y="2191"/>
                      </a:lnTo>
                      <a:lnTo>
                        <a:pt x="0" y="2601"/>
                      </a:lnTo>
                      <a:lnTo>
                        <a:pt x="958" y="2601"/>
                      </a:lnTo>
                      <a:lnTo>
                        <a:pt x="958" y="1506"/>
                      </a:lnTo>
                      <a:close/>
                      <a:moveTo>
                        <a:pt x="0" y="3559"/>
                      </a:moveTo>
                      <a:lnTo>
                        <a:pt x="0" y="4791"/>
                      </a:lnTo>
                      <a:lnTo>
                        <a:pt x="958" y="4791"/>
                      </a:lnTo>
                      <a:lnTo>
                        <a:pt x="958" y="3559"/>
                      </a:lnTo>
                      <a:close/>
                      <a:moveTo>
                        <a:pt x="0" y="5202"/>
                      </a:moveTo>
                      <a:lnTo>
                        <a:pt x="0" y="6434"/>
                      </a:lnTo>
                      <a:lnTo>
                        <a:pt x="958" y="6434"/>
                      </a:lnTo>
                      <a:lnTo>
                        <a:pt x="958" y="5202"/>
                      </a:lnTo>
                      <a:close/>
                      <a:moveTo>
                        <a:pt x="0" y="7392"/>
                      </a:moveTo>
                      <a:lnTo>
                        <a:pt x="0" y="8624"/>
                      </a:lnTo>
                      <a:lnTo>
                        <a:pt x="958" y="8624"/>
                      </a:lnTo>
                      <a:lnTo>
                        <a:pt x="958" y="7392"/>
                      </a:lnTo>
                      <a:close/>
                      <a:moveTo>
                        <a:pt x="0" y="8897"/>
                      </a:moveTo>
                      <a:lnTo>
                        <a:pt x="0" y="10129"/>
                      </a:lnTo>
                      <a:lnTo>
                        <a:pt x="958" y="10129"/>
                      </a:lnTo>
                      <a:lnTo>
                        <a:pt x="958" y="8897"/>
                      </a:lnTo>
                      <a:close/>
                      <a:moveTo>
                        <a:pt x="0" y="11087"/>
                      </a:moveTo>
                      <a:lnTo>
                        <a:pt x="0" y="12319"/>
                      </a:lnTo>
                      <a:lnTo>
                        <a:pt x="958" y="12319"/>
                      </a:lnTo>
                      <a:lnTo>
                        <a:pt x="958" y="11087"/>
                      </a:lnTo>
                      <a:close/>
                      <a:moveTo>
                        <a:pt x="0" y="12730"/>
                      </a:moveTo>
                      <a:lnTo>
                        <a:pt x="0" y="13962"/>
                      </a:lnTo>
                      <a:lnTo>
                        <a:pt x="958" y="13962"/>
                      </a:lnTo>
                      <a:lnTo>
                        <a:pt x="958" y="12730"/>
                      </a:lnTo>
                      <a:close/>
                      <a:moveTo>
                        <a:pt x="0" y="14920"/>
                      </a:moveTo>
                      <a:lnTo>
                        <a:pt x="0" y="16015"/>
                      </a:lnTo>
                      <a:lnTo>
                        <a:pt x="958" y="16015"/>
                      </a:lnTo>
                      <a:lnTo>
                        <a:pt x="958" y="14920"/>
                      </a:lnTo>
                      <a:close/>
                      <a:moveTo>
                        <a:pt x="0" y="16425"/>
                      </a:moveTo>
                      <a:lnTo>
                        <a:pt x="0" y="17657"/>
                      </a:lnTo>
                      <a:lnTo>
                        <a:pt x="958" y="17657"/>
                      </a:lnTo>
                      <a:lnTo>
                        <a:pt x="958" y="16425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3" name="Google Shape;2653;p54"/>
                <p:cNvSpPr/>
                <p:nvPr/>
              </p:nvSpPr>
              <p:spPr>
                <a:xfrm>
                  <a:off x="7369417" y="2212193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4" name="Google Shape;2654;p54"/>
                <p:cNvSpPr/>
                <p:nvPr/>
              </p:nvSpPr>
              <p:spPr>
                <a:xfrm>
                  <a:off x="7369417" y="2186452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958" y="1096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5" name="Google Shape;2655;p54"/>
                <p:cNvSpPr/>
                <p:nvPr/>
              </p:nvSpPr>
              <p:spPr>
                <a:xfrm>
                  <a:off x="7369417" y="2149019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958" y="1233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6" name="Google Shape;2656;p54"/>
                <p:cNvSpPr/>
                <p:nvPr/>
              </p:nvSpPr>
              <p:spPr>
                <a:xfrm>
                  <a:off x="7369417" y="2120954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7" name="Google Shape;2657;p54"/>
                <p:cNvSpPr/>
                <p:nvPr/>
              </p:nvSpPr>
              <p:spPr>
                <a:xfrm>
                  <a:off x="7369417" y="2083521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8" name="Google Shape;2658;p54"/>
                <p:cNvSpPr/>
                <p:nvPr/>
              </p:nvSpPr>
              <p:spPr>
                <a:xfrm>
                  <a:off x="7369417" y="2057780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958" y="1233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9" name="Google Shape;2659;p54"/>
                <p:cNvSpPr/>
                <p:nvPr/>
              </p:nvSpPr>
              <p:spPr>
                <a:xfrm>
                  <a:off x="7369417" y="2020347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958" y="1233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0" name="Google Shape;2660;p54"/>
                <p:cNvSpPr/>
                <p:nvPr/>
              </p:nvSpPr>
              <p:spPr>
                <a:xfrm>
                  <a:off x="7369417" y="1992281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1" name="Google Shape;2661;p54"/>
                <p:cNvSpPr/>
                <p:nvPr/>
              </p:nvSpPr>
              <p:spPr>
                <a:xfrm>
                  <a:off x="7369417" y="1957190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8" y="0"/>
                      </a:move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685"/>
                      </a:lnTo>
                      <a:lnTo>
                        <a:pt x="0" y="1095"/>
                      </a:lnTo>
                      <a:lnTo>
                        <a:pt x="958" y="1095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2" name="Google Shape;2662;p54"/>
                <p:cNvSpPr/>
                <p:nvPr/>
              </p:nvSpPr>
              <p:spPr>
                <a:xfrm>
                  <a:off x="7376425" y="1931449"/>
                  <a:ext cx="9384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096" fill="none" extrusionOk="0">
                      <a:moveTo>
                        <a:pt x="548" y="1"/>
                      </a:moveTo>
                      <a:lnTo>
                        <a:pt x="548" y="1"/>
                      </a:lnTo>
                      <a:lnTo>
                        <a:pt x="1" y="1096"/>
                      </a:lnTo>
                      <a:lnTo>
                        <a:pt x="548" y="1096"/>
                      </a:lnTo>
                      <a:lnTo>
                        <a:pt x="54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3" name="Google Shape;2663;p54"/>
                <p:cNvSpPr/>
                <p:nvPr/>
              </p:nvSpPr>
              <p:spPr>
                <a:xfrm>
                  <a:off x="7404508" y="1884667"/>
                  <a:ext cx="2359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38" extrusionOk="0">
                      <a:moveTo>
                        <a:pt x="0" y="0"/>
                      </a:moveTo>
                      <a:lnTo>
                        <a:pt x="0" y="137"/>
                      </a:lnTo>
                      <a:lnTo>
                        <a:pt x="137" y="137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4" name="Google Shape;2664;p54"/>
                <p:cNvSpPr/>
                <p:nvPr/>
              </p:nvSpPr>
              <p:spPr>
                <a:xfrm>
                  <a:off x="7404508" y="1884667"/>
                  <a:ext cx="2359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38" fill="none" extrusionOk="0">
                      <a:moveTo>
                        <a:pt x="137" y="0"/>
                      </a:moveTo>
                      <a:lnTo>
                        <a:pt x="0" y="0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137" y="13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5" name="Google Shape;2665;p54"/>
                <p:cNvSpPr/>
                <p:nvPr/>
              </p:nvSpPr>
              <p:spPr>
                <a:xfrm>
                  <a:off x="7406849" y="1872976"/>
                  <a:ext cx="4700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685" fill="none" extrusionOk="0">
                      <a:moveTo>
                        <a:pt x="274" y="0"/>
                      </a:moveTo>
                      <a:lnTo>
                        <a:pt x="274" y="0"/>
                      </a:lnTo>
                      <a:lnTo>
                        <a:pt x="0" y="684"/>
                      </a:lnTo>
                      <a:lnTo>
                        <a:pt x="0" y="684"/>
                      </a:lnTo>
                      <a:lnTo>
                        <a:pt x="0" y="684"/>
                      </a:lnTo>
                      <a:lnTo>
                        <a:pt x="274" y="0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6" name="Google Shape;2666;p54"/>
                <p:cNvSpPr/>
                <p:nvPr/>
              </p:nvSpPr>
              <p:spPr>
                <a:xfrm>
                  <a:off x="7404508" y="1872976"/>
                  <a:ext cx="7042" cy="37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2174" extrusionOk="0">
                      <a:moveTo>
                        <a:pt x="411" y="0"/>
                      </a:moveTo>
                      <a:lnTo>
                        <a:pt x="137" y="684"/>
                      </a:lnTo>
                      <a:lnTo>
                        <a:pt x="411" y="684"/>
                      </a:lnTo>
                      <a:lnTo>
                        <a:pt x="411" y="0"/>
                      </a:lnTo>
                      <a:close/>
                      <a:moveTo>
                        <a:pt x="0" y="1095"/>
                      </a:moveTo>
                      <a:lnTo>
                        <a:pt x="0" y="2327"/>
                      </a:lnTo>
                      <a:lnTo>
                        <a:pt x="411" y="2327"/>
                      </a:lnTo>
                      <a:lnTo>
                        <a:pt x="411" y="1095"/>
                      </a:lnTo>
                      <a:close/>
                      <a:moveTo>
                        <a:pt x="0" y="3285"/>
                      </a:moveTo>
                      <a:lnTo>
                        <a:pt x="0" y="4517"/>
                      </a:lnTo>
                      <a:lnTo>
                        <a:pt x="411" y="4517"/>
                      </a:lnTo>
                      <a:lnTo>
                        <a:pt x="411" y="3285"/>
                      </a:lnTo>
                      <a:close/>
                      <a:moveTo>
                        <a:pt x="0" y="4927"/>
                      </a:moveTo>
                      <a:lnTo>
                        <a:pt x="0" y="6022"/>
                      </a:lnTo>
                      <a:lnTo>
                        <a:pt x="411" y="6022"/>
                      </a:lnTo>
                      <a:lnTo>
                        <a:pt x="411" y="4927"/>
                      </a:lnTo>
                      <a:close/>
                      <a:moveTo>
                        <a:pt x="0" y="6980"/>
                      </a:moveTo>
                      <a:lnTo>
                        <a:pt x="0" y="8212"/>
                      </a:lnTo>
                      <a:lnTo>
                        <a:pt x="411" y="8212"/>
                      </a:lnTo>
                      <a:lnTo>
                        <a:pt x="411" y="6980"/>
                      </a:lnTo>
                      <a:close/>
                      <a:moveTo>
                        <a:pt x="0" y="8623"/>
                      </a:moveTo>
                      <a:lnTo>
                        <a:pt x="0" y="9855"/>
                      </a:lnTo>
                      <a:lnTo>
                        <a:pt x="411" y="9855"/>
                      </a:lnTo>
                      <a:lnTo>
                        <a:pt x="411" y="8623"/>
                      </a:lnTo>
                      <a:close/>
                      <a:moveTo>
                        <a:pt x="0" y="10813"/>
                      </a:moveTo>
                      <a:lnTo>
                        <a:pt x="0" y="12045"/>
                      </a:lnTo>
                      <a:lnTo>
                        <a:pt x="411" y="12045"/>
                      </a:lnTo>
                      <a:lnTo>
                        <a:pt x="411" y="10813"/>
                      </a:lnTo>
                      <a:close/>
                      <a:moveTo>
                        <a:pt x="0" y="12318"/>
                      </a:moveTo>
                      <a:lnTo>
                        <a:pt x="0" y="13550"/>
                      </a:lnTo>
                      <a:lnTo>
                        <a:pt x="411" y="13550"/>
                      </a:lnTo>
                      <a:lnTo>
                        <a:pt x="411" y="12318"/>
                      </a:lnTo>
                      <a:close/>
                      <a:moveTo>
                        <a:pt x="0" y="14508"/>
                      </a:moveTo>
                      <a:lnTo>
                        <a:pt x="0" y="15740"/>
                      </a:lnTo>
                      <a:lnTo>
                        <a:pt x="411" y="15740"/>
                      </a:lnTo>
                      <a:lnTo>
                        <a:pt x="411" y="14508"/>
                      </a:lnTo>
                      <a:close/>
                      <a:moveTo>
                        <a:pt x="0" y="16151"/>
                      </a:moveTo>
                      <a:lnTo>
                        <a:pt x="0" y="17383"/>
                      </a:lnTo>
                      <a:lnTo>
                        <a:pt x="411" y="17383"/>
                      </a:lnTo>
                      <a:lnTo>
                        <a:pt x="411" y="16151"/>
                      </a:lnTo>
                      <a:close/>
                      <a:moveTo>
                        <a:pt x="0" y="18341"/>
                      </a:moveTo>
                      <a:lnTo>
                        <a:pt x="0" y="19436"/>
                      </a:lnTo>
                      <a:lnTo>
                        <a:pt x="411" y="19436"/>
                      </a:lnTo>
                      <a:lnTo>
                        <a:pt x="411" y="18341"/>
                      </a:lnTo>
                      <a:close/>
                      <a:moveTo>
                        <a:pt x="0" y="19846"/>
                      </a:moveTo>
                      <a:lnTo>
                        <a:pt x="0" y="21078"/>
                      </a:lnTo>
                      <a:lnTo>
                        <a:pt x="411" y="21078"/>
                      </a:lnTo>
                      <a:lnTo>
                        <a:pt x="411" y="19846"/>
                      </a:lnTo>
                      <a:close/>
                      <a:moveTo>
                        <a:pt x="0" y="22036"/>
                      </a:moveTo>
                      <a:lnTo>
                        <a:pt x="0" y="22173"/>
                      </a:lnTo>
                      <a:lnTo>
                        <a:pt x="411" y="22173"/>
                      </a:lnTo>
                      <a:lnTo>
                        <a:pt x="411" y="22036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7" name="Google Shape;2667;p54"/>
                <p:cNvSpPr/>
                <p:nvPr/>
              </p:nvSpPr>
              <p:spPr>
                <a:xfrm>
                  <a:off x="7404508" y="2249626"/>
                  <a:ext cx="704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8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37"/>
                      </a:lnTo>
                      <a:lnTo>
                        <a:pt x="411" y="137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8" name="Google Shape;2668;p54"/>
                <p:cNvSpPr/>
                <p:nvPr/>
              </p:nvSpPr>
              <p:spPr>
                <a:xfrm>
                  <a:off x="7404508" y="2212193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9" name="Google Shape;2669;p54"/>
                <p:cNvSpPr/>
                <p:nvPr/>
              </p:nvSpPr>
              <p:spPr>
                <a:xfrm>
                  <a:off x="7404508" y="2186452"/>
                  <a:ext cx="704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96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411" y="1096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0" name="Google Shape;2670;p54"/>
                <p:cNvSpPr/>
                <p:nvPr/>
              </p:nvSpPr>
              <p:spPr>
                <a:xfrm>
                  <a:off x="7404508" y="2149019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1" name="Google Shape;2671;p54"/>
                <p:cNvSpPr/>
                <p:nvPr/>
              </p:nvSpPr>
              <p:spPr>
                <a:xfrm>
                  <a:off x="7404508" y="2120954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2" name="Google Shape;2672;p54"/>
                <p:cNvSpPr/>
                <p:nvPr/>
              </p:nvSpPr>
              <p:spPr>
                <a:xfrm>
                  <a:off x="7404508" y="2083521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3" name="Google Shape;2673;p54"/>
                <p:cNvSpPr/>
                <p:nvPr/>
              </p:nvSpPr>
              <p:spPr>
                <a:xfrm>
                  <a:off x="7404508" y="2057780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4" name="Google Shape;2674;p54"/>
                <p:cNvSpPr/>
                <p:nvPr/>
              </p:nvSpPr>
              <p:spPr>
                <a:xfrm>
                  <a:off x="7404508" y="2020347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5" name="Google Shape;2675;p54"/>
                <p:cNvSpPr/>
                <p:nvPr/>
              </p:nvSpPr>
              <p:spPr>
                <a:xfrm>
                  <a:off x="7404508" y="1992281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6" name="Google Shape;2676;p54"/>
                <p:cNvSpPr/>
                <p:nvPr/>
              </p:nvSpPr>
              <p:spPr>
                <a:xfrm>
                  <a:off x="7404508" y="1957190"/>
                  <a:ext cx="704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96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095"/>
                      </a:lnTo>
                      <a:lnTo>
                        <a:pt x="411" y="1095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7" name="Google Shape;2677;p54"/>
                <p:cNvSpPr/>
                <p:nvPr/>
              </p:nvSpPr>
              <p:spPr>
                <a:xfrm>
                  <a:off x="7404508" y="1929107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8" name="Google Shape;2678;p54"/>
                <p:cNvSpPr/>
                <p:nvPr/>
              </p:nvSpPr>
              <p:spPr>
                <a:xfrm>
                  <a:off x="7404508" y="1891692"/>
                  <a:ext cx="704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2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9" name="Google Shape;2679;p54"/>
                <p:cNvSpPr/>
                <p:nvPr/>
              </p:nvSpPr>
              <p:spPr>
                <a:xfrm>
                  <a:off x="7406849" y="1872976"/>
                  <a:ext cx="4700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685" fill="none" extrusionOk="0">
                      <a:moveTo>
                        <a:pt x="274" y="0"/>
                      </a:moveTo>
                      <a:lnTo>
                        <a:pt x="274" y="0"/>
                      </a:lnTo>
                      <a:lnTo>
                        <a:pt x="0" y="684"/>
                      </a:lnTo>
                      <a:lnTo>
                        <a:pt x="274" y="684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0" name="Google Shape;2680;p54"/>
                <p:cNvSpPr/>
                <p:nvPr/>
              </p:nvSpPr>
              <p:spPr>
                <a:xfrm>
                  <a:off x="7432573" y="1800452"/>
                  <a:ext cx="16392" cy="446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6143" extrusionOk="0">
                      <a:moveTo>
                        <a:pt x="959" y="25869"/>
                      </a:moveTo>
                      <a:lnTo>
                        <a:pt x="959" y="25869"/>
                      </a:lnTo>
                      <a:lnTo>
                        <a:pt x="1" y="26142"/>
                      </a:lnTo>
                      <a:lnTo>
                        <a:pt x="1" y="26142"/>
                      </a:lnTo>
                      <a:lnTo>
                        <a:pt x="1" y="26142"/>
                      </a:lnTo>
                      <a:lnTo>
                        <a:pt x="959" y="25869"/>
                      </a:lnTo>
                      <a:lnTo>
                        <a:pt x="959" y="25869"/>
                      </a:lnTo>
                      <a:close/>
                      <a:moveTo>
                        <a:pt x="959" y="0"/>
                      </a:moveTo>
                      <a:lnTo>
                        <a:pt x="959" y="0"/>
                      </a:lnTo>
                      <a:lnTo>
                        <a:pt x="959" y="0"/>
                      </a:lnTo>
                      <a:lnTo>
                        <a:pt x="275" y="1232"/>
                      </a:lnTo>
                      <a:lnTo>
                        <a:pt x="275" y="1232"/>
                      </a:lnTo>
                      <a:lnTo>
                        <a:pt x="138" y="1642"/>
                      </a:lnTo>
                      <a:lnTo>
                        <a:pt x="138" y="1642"/>
                      </a:lnTo>
                      <a:lnTo>
                        <a:pt x="1" y="1779"/>
                      </a:lnTo>
                      <a:lnTo>
                        <a:pt x="1" y="1779"/>
                      </a:lnTo>
                      <a:lnTo>
                        <a:pt x="1" y="1779"/>
                      </a:lnTo>
                      <a:lnTo>
                        <a:pt x="138" y="1642"/>
                      </a:lnTo>
                      <a:lnTo>
                        <a:pt x="138" y="1642"/>
                      </a:lnTo>
                      <a:lnTo>
                        <a:pt x="275" y="1232"/>
                      </a:lnTo>
                      <a:lnTo>
                        <a:pt x="275" y="1232"/>
                      </a:lnTo>
                      <a:lnTo>
                        <a:pt x="275" y="1232"/>
                      </a:lnTo>
                      <a:lnTo>
                        <a:pt x="959" y="0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1" name="Google Shape;2681;p54"/>
                <p:cNvSpPr/>
                <p:nvPr/>
              </p:nvSpPr>
              <p:spPr>
                <a:xfrm>
                  <a:off x="7432573" y="2242601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fill="none" extrusionOk="0">
                      <a:moveTo>
                        <a:pt x="959" y="1"/>
                      </a:moveTo>
                      <a:lnTo>
                        <a:pt x="959" y="1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959" y="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2" name="Google Shape;2682;p54"/>
                <p:cNvSpPr/>
                <p:nvPr/>
              </p:nvSpPr>
              <p:spPr>
                <a:xfrm>
                  <a:off x="7432573" y="1800452"/>
                  <a:ext cx="16392" cy="3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780" fill="none" extrusionOk="0">
                      <a:moveTo>
                        <a:pt x="959" y="0"/>
                      </a:moveTo>
                      <a:lnTo>
                        <a:pt x="959" y="0"/>
                      </a:lnTo>
                      <a:lnTo>
                        <a:pt x="959" y="0"/>
                      </a:lnTo>
                      <a:lnTo>
                        <a:pt x="275" y="1232"/>
                      </a:lnTo>
                      <a:lnTo>
                        <a:pt x="275" y="1232"/>
                      </a:lnTo>
                      <a:lnTo>
                        <a:pt x="138" y="1642"/>
                      </a:lnTo>
                      <a:lnTo>
                        <a:pt x="138" y="1642"/>
                      </a:lnTo>
                      <a:lnTo>
                        <a:pt x="1" y="1779"/>
                      </a:lnTo>
                      <a:lnTo>
                        <a:pt x="1" y="1779"/>
                      </a:lnTo>
                      <a:lnTo>
                        <a:pt x="1" y="1779"/>
                      </a:lnTo>
                      <a:lnTo>
                        <a:pt x="138" y="1642"/>
                      </a:lnTo>
                      <a:lnTo>
                        <a:pt x="138" y="1642"/>
                      </a:lnTo>
                      <a:lnTo>
                        <a:pt x="275" y="1232"/>
                      </a:lnTo>
                      <a:lnTo>
                        <a:pt x="275" y="1232"/>
                      </a:lnTo>
                      <a:lnTo>
                        <a:pt x="275" y="1232"/>
                      </a:lnTo>
                      <a:lnTo>
                        <a:pt x="959" y="0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3" name="Google Shape;2683;p54"/>
                <p:cNvSpPr/>
                <p:nvPr/>
              </p:nvSpPr>
              <p:spPr>
                <a:xfrm>
                  <a:off x="7432573" y="1800452"/>
                  <a:ext cx="16392" cy="432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5322" extrusionOk="0">
                      <a:moveTo>
                        <a:pt x="959" y="0"/>
                      </a:moveTo>
                      <a:lnTo>
                        <a:pt x="275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  <a:close/>
                      <a:moveTo>
                        <a:pt x="138" y="1642"/>
                      </a:moveTo>
                      <a:lnTo>
                        <a:pt x="1" y="1779"/>
                      </a:lnTo>
                      <a:lnTo>
                        <a:pt x="1" y="2874"/>
                      </a:lnTo>
                      <a:lnTo>
                        <a:pt x="959" y="2874"/>
                      </a:lnTo>
                      <a:lnTo>
                        <a:pt x="959" y="1642"/>
                      </a:lnTo>
                      <a:close/>
                      <a:moveTo>
                        <a:pt x="1" y="3696"/>
                      </a:moveTo>
                      <a:lnTo>
                        <a:pt x="1" y="4927"/>
                      </a:lnTo>
                      <a:lnTo>
                        <a:pt x="959" y="4927"/>
                      </a:lnTo>
                      <a:lnTo>
                        <a:pt x="959" y="3696"/>
                      </a:lnTo>
                      <a:close/>
                      <a:moveTo>
                        <a:pt x="1" y="5338"/>
                      </a:moveTo>
                      <a:lnTo>
                        <a:pt x="1" y="6570"/>
                      </a:lnTo>
                      <a:lnTo>
                        <a:pt x="959" y="6570"/>
                      </a:lnTo>
                      <a:lnTo>
                        <a:pt x="959" y="5338"/>
                      </a:lnTo>
                      <a:close/>
                      <a:moveTo>
                        <a:pt x="1" y="7528"/>
                      </a:moveTo>
                      <a:lnTo>
                        <a:pt x="1" y="8760"/>
                      </a:lnTo>
                      <a:lnTo>
                        <a:pt x="959" y="8760"/>
                      </a:lnTo>
                      <a:lnTo>
                        <a:pt x="959" y="7528"/>
                      </a:lnTo>
                      <a:close/>
                      <a:moveTo>
                        <a:pt x="1" y="9170"/>
                      </a:moveTo>
                      <a:lnTo>
                        <a:pt x="1" y="10265"/>
                      </a:lnTo>
                      <a:lnTo>
                        <a:pt x="959" y="10265"/>
                      </a:lnTo>
                      <a:lnTo>
                        <a:pt x="959" y="9170"/>
                      </a:lnTo>
                      <a:close/>
                      <a:moveTo>
                        <a:pt x="1" y="11223"/>
                      </a:moveTo>
                      <a:lnTo>
                        <a:pt x="1" y="12455"/>
                      </a:lnTo>
                      <a:lnTo>
                        <a:pt x="959" y="12455"/>
                      </a:lnTo>
                      <a:lnTo>
                        <a:pt x="959" y="11223"/>
                      </a:lnTo>
                      <a:close/>
                      <a:moveTo>
                        <a:pt x="1" y="12866"/>
                      </a:moveTo>
                      <a:lnTo>
                        <a:pt x="1" y="14098"/>
                      </a:lnTo>
                      <a:lnTo>
                        <a:pt x="959" y="14098"/>
                      </a:lnTo>
                      <a:lnTo>
                        <a:pt x="959" y="12866"/>
                      </a:lnTo>
                      <a:close/>
                      <a:moveTo>
                        <a:pt x="1" y="15056"/>
                      </a:moveTo>
                      <a:lnTo>
                        <a:pt x="1" y="16288"/>
                      </a:lnTo>
                      <a:lnTo>
                        <a:pt x="959" y="16288"/>
                      </a:lnTo>
                      <a:lnTo>
                        <a:pt x="959" y="15056"/>
                      </a:lnTo>
                      <a:close/>
                      <a:moveTo>
                        <a:pt x="1" y="16561"/>
                      </a:moveTo>
                      <a:lnTo>
                        <a:pt x="1" y="17793"/>
                      </a:lnTo>
                      <a:lnTo>
                        <a:pt x="959" y="17793"/>
                      </a:lnTo>
                      <a:lnTo>
                        <a:pt x="959" y="16561"/>
                      </a:lnTo>
                      <a:close/>
                      <a:moveTo>
                        <a:pt x="1" y="18751"/>
                      </a:moveTo>
                      <a:lnTo>
                        <a:pt x="1" y="19983"/>
                      </a:lnTo>
                      <a:lnTo>
                        <a:pt x="959" y="19983"/>
                      </a:lnTo>
                      <a:lnTo>
                        <a:pt x="959" y="18751"/>
                      </a:lnTo>
                      <a:close/>
                      <a:moveTo>
                        <a:pt x="1" y="20394"/>
                      </a:moveTo>
                      <a:lnTo>
                        <a:pt x="1" y="21626"/>
                      </a:lnTo>
                      <a:lnTo>
                        <a:pt x="959" y="21626"/>
                      </a:lnTo>
                      <a:lnTo>
                        <a:pt x="959" y="20394"/>
                      </a:lnTo>
                      <a:close/>
                      <a:moveTo>
                        <a:pt x="1" y="22584"/>
                      </a:moveTo>
                      <a:lnTo>
                        <a:pt x="1" y="23679"/>
                      </a:lnTo>
                      <a:lnTo>
                        <a:pt x="959" y="23679"/>
                      </a:lnTo>
                      <a:lnTo>
                        <a:pt x="959" y="22584"/>
                      </a:lnTo>
                      <a:close/>
                      <a:moveTo>
                        <a:pt x="1" y="24089"/>
                      </a:moveTo>
                      <a:lnTo>
                        <a:pt x="1" y="25321"/>
                      </a:lnTo>
                      <a:lnTo>
                        <a:pt x="959" y="25321"/>
                      </a:lnTo>
                      <a:lnTo>
                        <a:pt x="959" y="24089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4" name="Google Shape;2684;p54"/>
                <p:cNvSpPr/>
                <p:nvPr/>
              </p:nvSpPr>
              <p:spPr>
                <a:xfrm>
                  <a:off x="7432573" y="2242601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fill="none" extrusionOk="0">
                      <a:moveTo>
                        <a:pt x="959" y="1"/>
                      </a:moveTo>
                      <a:lnTo>
                        <a:pt x="959" y="1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959" y="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5" name="Google Shape;2685;p54"/>
                <p:cNvSpPr/>
                <p:nvPr/>
              </p:nvSpPr>
              <p:spPr>
                <a:xfrm>
                  <a:off x="7432573" y="2212193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6" name="Google Shape;2686;p54"/>
                <p:cNvSpPr/>
                <p:nvPr/>
              </p:nvSpPr>
              <p:spPr>
                <a:xfrm>
                  <a:off x="7432573" y="2186452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959" y="1096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7" name="Google Shape;2687;p54"/>
                <p:cNvSpPr/>
                <p:nvPr/>
              </p:nvSpPr>
              <p:spPr>
                <a:xfrm>
                  <a:off x="7432573" y="2149019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8" name="Google Shape;2688;p54"/>
                <p:cNvSpPr/>
                <p:nvPr/>
              </p:nvSpPr>
              <p:spPr>
                <a:xfrm>
                  <a:off x="7432573" y="2120954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9" name="Google Shape;2689;p54"/>
                <p:cNvSpPr/>
                <p:nvPr/>
              </p:nvSpPr>
              <p:spPr>
                <a:xfrm>
                  <a:off x="7432573" y="2083521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0" name="Google Shape;2690;p54"/>
                <p:cNvSpPr/>
                <p:nvPr/>
              </p:nvSpPr>
              <p:spPr>
                <a:xfrm>
                  <a:off x="7432573" y="2057780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1" name="Google Shape;2691;p54"/>
                <p:cNvSpPr/>
                <p:nvPr/>
              </p:nvSpPr>
              <p:spPr>
                <a:xfrm>
                  <a:off x="7432573" y="2020347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2" name="Google Shape;2692;p54"/>
                <p:cNvSpPr/>
                <p:nvPr/>
              </p:nvSpPr>
              <p:spPr>
                <a:xfrm>
                  <a:off x="7432573" y="1992281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3" name="Google Shape;2693;p54"/>
                <p:cNvSpPr/>
                <p:nvPr/>
              </p:nvSpPr>
              <p:spPr>
                <a:xfrm>
                  <a:off x="7432573" y="1957190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095"/>
                      </a:lnTo>
                      <a:lnTo>
                        <a:pt x="959" y="1095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4" name="Google Shape;2694;p54"/>
                <p:cNvSpPr/>
                <p:nvPr/>
              </p:nvSpPr>
              <p:spPr>
                <a:xfrm>
                  <a:off x="7432573" y="1929107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5" name="Google Shape;2695;p54"/>
                <p:cNvSpPr/>
                <p:nvPr/>
              </p:nvSpPr>
              <p:spPr>
                <a:xfrm>
                  <a:off x="7432573" y="1891692"/>
                  <a:ext cx="1639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2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6" name="Google Shape;2696;p54"/>
                <p:cNvSpPr/>
                <p:nvPr/>
              </p:nvSpPr>
              <p:spPr>
                <a:xfrm>
                  <a:off x="7432573" y="1863609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7" name="Google Shape;2697;p54"/>
                <p:cNvSpPr/>
                <p:nvPr/>
              </p:nvSpPr>
              <p:spPr>
                <a:xfrm>
                  <a:off x="7432573" y="1828518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138" y="0"/>
                      </a:moveTo>
                      <a:lnTo>
                        <a:pt x="138" y="0"/>
                      </a:lnTo>
                      <a:lnTo>
                        <a:pt x="1" y="137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8" name="Google Shape;2698;p54"/>
                <p:cNvSpPr/>
                <p:nvPr/>
              </p:nvSpPr>
              <p:spPr>
                <a:xfrm>
                  <a:off x="7437257" y="1800452"/>
                  <a:ext cx="11708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232" fill="none" extrusionOk="0">
                      <a:moveTo>
                        <a:pt x="685" y="0"/>
                      </a:moveTo>
                      <a:lnTo>
                        <a:pt x="685" y="0"/>
                      </a:lnTo>
                      <a:lnTo>
                        <a:pt x="1" y="1232"/>
                      </a:lnTo>
                      <a:lnTo>
                        <a:pt x="685" y="1232"/>
                      </a:lnTo>
                      <a:lnTo>
                        <a:pt x="68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9" name="Google Shape;2699;p54"/>
                <p:cNvSpPr/>
                <p:nvPr/>
              </p:nvSpPr>
              <p:spPr>
                <a:xfrm>
                  <a:off x="7470006" y="1748970"/>
                  <a:ext cx="7042" cy="484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8334" extrusionOk="0">
                      <a:moveTo>
                        <a:pt x="411" y="1"/>
                      </a:moveTo>
                      <a:lnTo>
                        <a:pt x="138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  <a:moveTo>
                        <a:pt x="1" y="822"/>
                      </a:moveTo>
                      <a:lnTo>
                        <a:pt x="1" y="2054"/>
                      </a:lnTo>
                      <a:lnTo>
                        <a:pt x="411" y="2054"/>
                      </a:lnTo>
                      <a:lnTo>
                        <a:pt x="411" y="822"/>
                      </a:lnTo>
                      <a:close/>
                      <a:moveTo>
                        <a:pt x="1" y="3012"/>
                      </a:moveTo>
                      <a:lnTo>
                        <a:pt x="1" y="4244"/>
                      </a:lnTo>
                      <a:lnTo>
                        <a:pt x="411" y="4244"/>
                      </a:lnTo>
                      <a:lnTo>
                        <a:pt x="411" y="3012"/>
                      </a:lnTo>
                      <a:close/>
                      <a:moveTo>
                        <a:pt x="1" y="4654"/>
                      </a:moveTo>
                      <a:lnTo>
                        <a:pt x="1" y="5886"/>
                      </a:lnTo>
                      <a:lnTo>
                        <a:pt x="411" y="5886"/>
                      </a:lnTo>
                      <a:lnTo>
                        <a:pt x="411" y="4654"/>
                      </a:lnTo>
                      <a:close/>
                      <a:moveTo>
                        <a:pt x="1" y="6708"/>
                      </a:moveTo>
                      <a:lnTo>
                        <a:pt x="1" y="7939"/>
                      </a:lnTo>
                      <a:lnTo>
                        <a:pt x="411" y="7939"/>
                      </a:lnTo>
                      <a:lnTo>
                        <a:pt x="411" y="6708"/>
                      </a:lnTo>
                      <a:close/>
                      <a:moveTo>
                        <a:pt x="1" y="8350"/>
                      </a:moveTo>
                      <a:lnTo>
                        <a:pt x="1" y="9582"/>
                      </a:lnTo>
                      <a:lnTo>
                        <a:pt x="411" y="9582"/>
                      </a:lnTo>
                      <a:lnTo>
                        <a:pt x="411" y="8350"/>
                      </a:lnTo>
                      <a:close/>
                      <a:moveTo>
                        <a:pt x="1" y="10540"/>
                      </a:moveTo>
                      <a:lnTo>
                        <a:pt x="1" y="11772"/>
                      </a:lnTo>
                      <a:lnTo>
                        <a:pt x="411" y="11772"/>
                      </a:lnTo>
                      <a:lnTo>
                        <a:pt x="411" y="10540"/>
                      </a:lnTo>
                      <a:close/>
                      <a:moveTo>
                        <a:pt x="1" y="12182"/>
                      </a:moveTo>
                      <a:lnTo>
                        <a:pt x="1" y="13277"/>
                      </a:lnTo>
                      <a:lnTo>
                        <a:pt x="411" y="13277"/>
                      </a:lnTo>
                      <a:lnTo>
                        <a:pt x="411" y="12182"/>
                      </a:lnTo>
                      <a:close/>
                      <a:moveTo>
                        <a:pt x="1" y="14235"/>
                      </a:moveTo>
                      <a:lnTo>
                        <a:pt x="1" y="15467"/>
                      </a:lnTo>
                      <a:lnTo>
                        <a:pt x="411" y="15467"/>
                      </a:lnTo>
                      <a:lnTo>
                        <a:pt x="411" y="14235"/>
                      </a:lnTo>
                      <a:close/>
                      <a:moveTo>
                        <a:pt x="1" y="15878"/>
                      </a:moveTo>
                      <a:lnTo>
                        <a:pt x="1" y="17110"/>
                      </a:lnTo>
                      <a:lnTo>
                        <a:pt x="411" y="17110"/>
                      </a:lnTo>
                      <a:lnTo>
                        <a:pt x="411" y="15878"/>
                      </a:lnTo>
                      <a:close/>
                      <a:moveTo>
                        <a:pt x="1" y="18068"/>
                      </a:moveTo>
                      <a:lnTo>
                        <a:pt x="1" y="19300"/>
                      </a:lnTo>
                      <a:lnTo>
                        <a:pt x="411" y="19300"/>
                      </a:lnTo>
                      <a:lnTo>
                        <a:pt x="411" y="18068"/>
                      </a:lnTo>
                      <a:close/>
                      <a:moveTo>
                        <a:pt x="1" y="19573"/>
                      </a:moveTo>
                      <a:lnTo>
                        <a:pt x="1" y="20805"/>
                      </a:lnTo>
                      <a:lnTo>
                        <a:pt x="411" y="20805"/>
                      </a:lnTo>
                      <a:lnTo>
                        <a:pt x="411" y="19573"/>
                      </a:lnTo>
                      <a:close/>
                      <a:moveTo>
                        <a:pt x="1" y="21763"/>
                      </a:moveTo>
                      <a:lnTo>
                        <a:pt x="1" y="22995"/>
                      </a:lnTo>
                      <a:lnTo>
                        <a:pt x="411" y="22995"/>
                      </a:lnTo>
                      <a:lnTo>
                        <a:pt x="411" y="21763"/>
                      </a:lnTo>
                      <a:close/>
                      <a:moveTo>
                        <a:pt x="1" y="23406"/>
                      </a:moveTo>
                      <a:lnTo>
                        <a:pt x="1" y="24638"/>
                      </a:lnTo>
                      <a:lnTo>
                        <a:pt x="411" y="24638"/>
                      </a:lnTo>
                      <a:lnTo>
                        <a:pt x="411" y="23406"/>
                      </a:lnTo>
                      <a:close/>
                      <a:moveTo>
                        <a:pt x="1" y="25596"/>
                      </a:moveTo>
                      <a:lnTo>
                        <a:pt x="1" y="26691"/>
                      </a:lnTo>
                      <a:lnTo>
                        <a:pt x="411" y="26691"/>
                      </a:lnTo>
                      <a:lnTo>
                        <a:pt x="411" y="25596"/>
                      </a:lnTo>
                      <a:close/>
                      <a:moveTo>
                        <a:pt x="1" y="27101"/>
                      </a:moveTo>
                      <a:lnTo>
                        <a:pt x="1" y="28333"/>
                      </a:lnTo>
                      <a:lnTo>
                        <a:pt x="411" y="28196"/>
                      </a:lnTo>
                      <a:lnTo>
                        <a:pt x="411" y="27101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0" name="Google Shape;2700;p54"/>
                <p:cNvSpPr/>
                <p:nvPr/>
              </p:nvSpPr>
              <p:spPr>
                <a:xfrm>
                  <a:off x="7470006" y="2212193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095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1" name="Google Shape;2701;p54"/>
                <p:cNvSpPr/>
                <p:nvPr/>
              </p:nvSpPr>
              <p:spPr>
                <a:xfrm>
                  <a:off x="7470006" y="2186452"/>
                  <a:ext cx="704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96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411" y="1096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2" name="Google Shape;2702;p54"/>
                <p:cNvSpPr/>
                <p:nvPr/>
              </p:nvSpPr>
              <p:spPr>
                <a:xfrm>
                  <a:off x="7470006" y="2149019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3" name="Google Shape;2703;p54"/>
                <p:cNvSpPr/>
                <p:nvPr/>
              </p:nvSpPr>
              <p:spPr>
                <a:xfrm>
                  <a:off x="7470006" y="2120954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4" name="Google Shape;2704;p54"/>
                <p:cNvSpPr/>
                <p:nvPr/>
              </p:nvSpPr>
              <p:spPr>
                <a:xfrm>
                  <a:off x="7470006" y="2083521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5" name="Google Shape;2705;p54"/>
                <p:cNvSpPr/>
                <p:nvPr/>
              </p:nvSpPr>
              <p:spPr>
                <a:xfrm>
                  <a:off x="7470006" y="2057780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6" name="Google Shape;2706;p54"/>
                <p:cNvSpPr/>
                <p:nvPr/>
              </p:nvSpPr>
              <p:spPr>
                <a:xfrm>
                  <a:off x="7470006" y="2020347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54"/>
                <p:cNvSpPr/>
                <p:nvPr/>
              </p:nvSpPr>
              <p:spPr>
                <a:xfrm>
                  <a:off x="7470006" y="1992281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8" name="Google Shape;2708;p54"/>
                <p:cNvSpPr/>
                <p:nvPr/>
              </p:nvSpPr>
              <p:spPr>
                <a:xfrm>
                  <a:off x="7470006" y="1957190"/>
                  <a:ext cx="704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96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095"/>
                      </a:lnTo>
                      <a:lnTo>
                        <a:pt x="411" y="1095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9" name="Google Shape;2709;p54"/>
                <p:cNvSpPr/>
                <p:nvPr/>
              </p:nvSpPr>
              <p:spPr>
                <a:xfrm>
                  <a:off x="7470006" y="1929107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0" name="Google Shape;2710;p54"/>
                <p:cNvSpPr/>
                <p:nvPr/>
              </p:nvSpPr>
              <p:spPr>
                <a:xfrm>
                  <a:off x="7470006" y="1891692"/>
                  <a:ext cx="704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2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1" name="Google Shape;2711;p54"/>
                <p:cNvSpPr/>
                <p:nvPr/>
              </p:nvSpPr>
              <p:spPr>
                <a:xfrm>
                  <a:off x="7470006" y="1863609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54"/>
                <p:cNvSpPr/>
                <p:nvPr/>
              </p:nvSpPr>
              <p:spPr>
                <a:xfrm>
                  <a:off x="7470006" y="1828518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2713;p54"/>
                <p:cNvSpPr/>
                <p:nvPr/>
              </p:nvSpPr>
              <p:spPr>
                <a:xfrm>
                  <a:off x="7470006" y="1800452"/>
                  <a:ext cx="704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2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4" name="Google Shape;2714;p54"/>
                <p:cNvSpPr/>
                <p:nvPr/>
              </p:nvSpPr>
              <p:spPr>
                <a:xfrm>
                  <a:off x="7470006" y="1763020"/>
                  <a:ext cx="704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2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2715;p54"/>
                <p:cNvSpPr/>
                <p:nvPr/>
              </p:nvSpPr>
              <p:spPr>
                <a:xfrm>
                  <a:off x="7472348" y="1748970"/>
                  <a:ext cx="470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2" fill="none" extrusionOk="0">
                      <a:moveTo>
                        <a:pt x="274" y="1"/>
                      </a:moveTo>
                      <a:lnTo>
                        <a:pt x="274" y="1"/>
                      </a:lnTo>
                      <a:lnTo>
                        <a:pt x="1" y="411"/>
                      </a:lnTo>
                      <a:lnTo>
                        <a:pt x="274" y="411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6" name="Google Shape;2716;p54"/>
                <p:cNvSpPr/>
                <p:nvPr/>
              </p:nvSpPr>
              <p:spPr>
                <a:xfrm>
                  <a:off x="7498089" y="1688154"/>
                  <a:ext cx="16392" cy="25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506" extrusionOk="0">
                      <a:moveTo>
                        <a:pt x="958" y="0"/>
                      </a:moveTo>
                      <a:lnTo>
                        <a:pt x="0" y="1506"/>
                      </a:lnTo>
                      <a:lnTo>
                        <a:pt x="548" y="685"/>
                      </a:lnTo>
                      <a:lnTo>
                        <a:pt x="822" y="274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7" name="Google Shape;2717;p54"/>
                <p:cNvSpPr/>
                <p:nvPr/>
              </p:nvSpPr>
              <p:spPr>
                <a:xfrm>
                  <a:off x="7498089" y="1688154"/>
                  <a:ext cx="16392" cy="25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506" fill="none" extrusionOk="0">
                      <a:moveTo>
                        <a:pt x="958" y="0"/>
                      </a:moveTo>
                      <a:lnTo>
                        <a:pt x="822" y="274"/>
                      </a:lnTo>
                      <a:lnTo>
                        <a:pt x="822" y="274"/>
                      </a:lnTo>
                      <a:lnTo>
                        <a:pt x="548" y="685"/>
                      </a:lnTo>
                      <a:lnTo>
                        <a:pt x="548" y="685"/>
                      </a:lnTo>
                      <a:lnTo>
                        <a:pt x="0" y="1506"/>
                      </a:lnTo>
                      <a:lnTo>
                        <a:pt x="0" y="1506"/>
                      </a:lnTo>
                      <a:lnTo>
                        <a:pt x="0" y="1506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8" name="Google Shape;2718;p54"/>
                <p:cNvSpPr/>
                <p:nvPr/>
              </p:nvSpPr>
              <p:spPr>
                <a:xfrm>
                  <a:off x="7498089" y="1688154"/>
                  <a:ext cx="16392" cy="531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31070" extrusionOk="0">
                      <a:moveTo>
                        <a:pt x="958" y="0"/>
                      </a:moveTo>
                      <a:lnTo>
                        <a:pt x="0" y="1506"/>
                      </a:lnTo>
                      <a:lnTo>
                        <a:pt x="0" y="1916"/>
                      </a:lnTo>
                      <a:lnTo>
                        <a:pt x="958" y="1916"/>
                      </a:lnTo>
                      <a:lnTo>
                        <a:pt x="958" y="685"/>
                      </a:lnTo>
                      <a:lnTo>
                        <a:pt x="548" y="685"/>
                      </a:lnTo>
                      <a:lnTo>
                        <a:pt x="822" y="274"/>
                      </a:lnTo>
                      <a:lnTo>
                        <a:pt x="958" y="274"/>
                      </a:lnTo>
                      <a:lnTo>
                        <a:pt x="958" y="0"/>
                      </a:lnTo>
                      <a:close/>
                      <a:moveTo>
                        <a:pt x="0" y="2738"/>
                      </a:moveTo>
                      <a:lnTo>
                        <a:pt x="0" y="3969"/>
                      </a:lnTo>
                      <a:lnTo>
                        <a:pt x="958" y="3969"/>
                      </a:lnTo>
                      <a:lnTo>
                        <a:pt x="958" y="2738"/>
                      </a:lnTo>
                      <a:close/>
                      <a:moveTo>
                        <a:pt x="0" y="4380"/>
                      </a:moveTo>
                      <a:lnTo>
                        <a:pt x="0" y="5612"/>
                      </a:lnTo>
                      <a:lnTo>
                        <a:pt x="958" y="5612"/>
                      </a:lnTo>
                      <a:lnTo>
                        <a:pt x="958" y="4380"/>
                      </a:lnTo>
                      <a:close/>
                      <a:moveTo>
                        <a:pt x="0" y="6570"/>
                      </a:moveTo>
                      <a:lnTo>
                        <a:pt x="0" y="7802"/>
                      </a:lnTo>
                      <a:lnTo>
                        <a:pt x="958" y="7802"/>
                      </a:lnTo>
                      <a:lnTo>
                        <a:pt x="958" y="6570"/>
                      </a:lnTo>
                      <a:close/>
                      <a:moveTo>
                        <a:pt x="0" y="8212"/>
                      </a:moveTo>
                      <a:lnTo>
                        <a:pt x="0" y="9444"/>
                      </a:lnTo>
                      <a:lnTo>
                        <a:pt x="958" y="9444"/>
                      </a:lnTo>
                      <a:lnTo>
                        <a:pt x="958" y="8212"/>
                      </a:lnTo>
                      <a:close/>
                      <a:moveTo>
                        <a:pt x="0" y="10266"/>
                      </a:moveTo>
                      <a:lnTo>
                        <a:pt x="0" y="11497"/>
                      </a:lnTo>
                      <a:lnTo>
                        <a:pt x="958" y="11497"/>
                      </a:lnTo>
                      <a:lnTo>
                        <a:pt x="958" y="10266"/>
                      </a:lnTo>
                      <a:close/>
                      <a:moveTo>
                        <a:pt x="0" y="11908"/>
                      </a:moveTo>
                      <a:lnTo>
                        <a:pt x="0" y="13140"/>
                      </a:lnTo>
                      <a:lnTo>
                        <a:pt x="958" y="13140"/>
                      </a:lnTo>
                      <a:lnTo>
                        <a:pt x="958" y="11908"/>
                      </a:lnTo>
                      <a:close/>
                      <a:moveTo>
                        <a:pt x="0" y="14098"/>
                      </a:moveTo>
                      <a:lnTo>
                        <a:pt x="0" y="15330"/>
                      </a:lnTo>
                      <a:lnTo>
                        <a:pt x="958" y="15330"/>
                      </a:lnTo>
                      <a:lnTo>
                        <a:pt x="958" y="14098"/>
                      </a:lnTo>
                      <a:close/>
                      <a:moveTo>
                        <a:pt x="0" y="15740"/>
                      </a:moveTo>
                      <a:lnTo>
                        <a:pt x="0" y="16835"/>
                      </a:lnTo>
                      <a:lnTo>
                        <a:pt x="958" y="16835"/>
                      </a:lnTo>
                      <a:lnTo>
                        <a:pt x="958" y="15740"/>
                      </a:lnTo>
                      <a:close/>
                      <a:moveTo>
                        <a:pt x="0" y="17793"/>
                      </a:moveTo>
                      <a:lnTo>
                        <a:pt x="0" y="19025"/>
                      </a:lnTo>
                      <a:lnTo>
                        <a:pt x="958" y="19025"/>
                      </a:lnTo>
                      <a:lnTo>
                        <a:pt x="958" y="17793"/>
                      </a:lnTo>
                      <a:close/>
                      <a:moveTo>
                        <a:pt x="0" y="19436"/>
                      </a:moveTo>
                      <a:lnTo>
                        <a:pt x="0" y="20668"/>
                      </a:lnTo>
                      <a:lnTo>
                        <a:pt x="958" y="20668"/>
                      </a:lnTo>
                      <a:lnTo>
                        <a:pt x="958" y="19436"/>
                      </a:lnTo>
                      <a:close/>
                      <a:moveTo>
                        <a:pt x="0" y="21626"/>
                      </a:moveTo>
                      <a:lnTo>
                        <a:pt x="0" y="22858"/>
                      </a:lnTo>
                      <a:lnTo>
                        <a:pt x="958" y="22858"/>
                      </a:lnTo>
                      <a:lnTo>
                        <a:pt x="958" y="21626"/>
                      </a:lnTo>
                      <a:close/>
                      <a:moveTo>
                        <a:pt x="0" y="23131"/>
                      </a:moveTo>
                      <a:lnTo>
                        <a:pt x="0" y="24363"/>
                      </a:lnTo>
                      <a:lnTo>
                        <a:pt x="958" y="24363"/>
                      </a:lnTo>
                      <a:lnTo>
                        <a:pt x="958" y="23131"/>
                      </a:lnTo>
                      <a:close/>
                      <a:moveTo>
                        <a:pt x="0" y="25321"/>
                      </a:moveTo>
                      <a:lnTo>
                        <a:pt x="0" y="26553"/>
                      </a:lnTo>
                      <a:lnTo>
                        <a:pt x="958" y="26553"/>
                      </a:lnTo>
                      <a:lnTo>
                        <a:pt x="958" y="25321"/>
                      </a:lnTo>
                      <a:close/>
                      <a:moveTo>
                        <a:pt x="0" y="26964"/>
                      </a:moveTo>
                      <a:lnTo>
                        <a:pt x="0" y="28196"/>
                      </a:lnTo>
                      <a:lnTo>
                        <a:pt x="958" y="28196"/>
                      </a:lnTo>
                      <a:lnTo>
                        <a:pt x="958" y="26964"/>
                      </a:lnTo>
                      <a:close/>
                      <a:moveTo>
                        <a:pt x="0" y="29154"/>
                      </a:moveTo>
                      <a:lnTo>
                        <a:pt x="0" y="30249"/>
                      </a:lnTo>
                      <a:lnTo>
                        <a:pt x="958" y="30249"/>
                      </a:lnTo>
                      <a:lnTo>
                        <a:pt x="958" y="29154"/>
                      </a:lnTo>
                      <a:close/>
                      <a:moveTo>
                        <a:pt x="0" y="30659"/>
                      </a:moveTo>
                      <a:lnTo>
                        <a:pt x="0" y="31070"/>
                      </a:lnTo>
                      <a:lnTo>
                        <a:pt x="685" y="30659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9" name="Google Shape;2719;p54"/>
                <p:cNvSpPr/>
                <p:nvPr/>
              </p:nvSpPr>
              <p:spPr>
                <a:xfrm>
                  <a:off x="7498089" y="2212193"/>
                  <a:ext cx="11708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411" fill="none" extrusionOk="0">
                      <a:moveTo>
                        <a:pt x="685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685" y="0"/>
                      </a:lnTo>
                      <a:lnTo>
                        <a:pt x="68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0" name="Google Shape;2720;p54"/>
                <p:cNvSpPr/>
                <p:nvPr/>
              </p:nvSpPr>
              <p:spPr>
                <a:xfrm>
                  <a:off x="7498089" y="2186452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958" y="1096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1" name="Google Shape;2721;p54"/>
                <p:cNvSpPr/>
                <p:nvPr/>
              </p:nvSpPr>
              <p:spPr>
                <a:xfrm>
                  <a:off x="7498089" y="2149019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958" y="1233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2" name="Google Shape;2722;p54"/>
                <p:cNvSpPr/>
                <p:nvPr/>
              </p:nvSpPr>
              <p:spPr>
                <a:xfrm>
                  <a:off x="7498089" y="2120954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3" name="Google Shape;2723;p54"/>
                <p:cNvSpPr/>
                <p:nvPr/>
              </p:nvSpPr>
              <p:spPr>
                <a:xfrm>
                  <a:off x="7498089" y="2083521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4" name="Google Shape;2724;p54"/>
                <p:cNvSpPr/>
                <p:nvPr/>
              </p:nvSpPr>
              <p:spPr>
                <a:xfrm>
                  <a:off x="7498089" y="2057780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958" y="1233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5" name="Google Shape;2725;p54"/>
                <p:cNvSpPr/>
                <p:nvPr/>
              </p:nvSpPr>
              <p:spPr>
                <a:xfrm>
                  <a:off x="7498089" y="2020347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958" y="1233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6" name="Google Shape;2726;p54"/>
                <p:cNvSpPr/>
                <p:nvPr/>
              </p:nvSpPr>
              <p:spPr>
                <a:xfrm>
                  <a:off x="7498089" y="1992281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7" name="Google Shape;2727;p54"/>
                <p:cNvSpPr/>
                <p:nvPr/>
              </p:nvSpPr>
              <p:spPr>
                <a:xfrm>
                  <a:off x="7498089" y="1957190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095"/>
                      </a:lnTo>
                      <a:lnTo>
                        <a:pt x="958" y="1095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8" name="Google Shape;2728;p54"/>
                <p:cNvSpPr/>
                <p:nvPr/>
              </p:nvSpPr>
              <p:spPr>
                <a:xfrm>
                  <a:off x="7498089" y="1929107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958" y="1233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9" name="Google Shape;2729;p54"/>
                <p:cNvSpPr/>
                <p:nvPr/>
              </p:nvSpPr>
              <p:spPr>
                <a:xfrm>
                  <a:off x="7498089" y="1891692"/>
                  <a:ext cx="1639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2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0" name="Google Shape;2730;p54"/>
                <p:cNvSpPr/>
                <p:nvPr/>
              </p:nvSpPr>
              <p:spPr>
                <a:xfrm>
                  <a:off x="7498089" y="1863609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1" name="Google Shape;2731;p54"/>
                <p:cNvSpPr/>
                <p:nvPr/>
              </p:nvSpPr>
              <p:spPr>
                <a:xfrm>
                  <a:off x="7498089" y="1828518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2" name="Google Shape;2732;p54"/>
                <p:cNvSpPr/>
                <p:nvPr/>
              </p:nvSpPr>
              <p:spPr>
                <a:xfrm>
                  <a:off x="7498089" y="1800452"/>
                  <a:ext cx="1639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2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3" name="Google Shape;2733;p54"/>
                <p:cNvSpPr/>
                <p:nvPr/>
              </p:nvSpPr>
              <p:spPr>
                <a:xfrm>
                  <a:off x="7498089" y="1763020"/>
                  <a:ext cx="1639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2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4" name="Google Shape;2734;p54"/>
                <p:cNvSpPr/>
                <p:nvPr/>
              </p:nvSpPr>
              <p:spPr>
                <a:xfrm>
                  <a:off x="7498089" y="1734937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5" name="Google Shape;2735;p54"/>
                <p:cNvSpPr/>
                <p:nvPr/>
              </p:nvSpPr>
              <p:spPr>
                <a:xfrm>
                  <a:off x="7498089" y="1688154"/>
                  <a:ext cx="16392" cy="3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917" fill="none" extrusionOk="0">
                      <a:moveTo>
                        <a:pt x="958" y="0"/>
                      </a:moveTo>
                      <a:lnTo>
                        <a:pt x="958" y="0"/>
                      </a:lnTo>
                      <a:lnTo>
                        <a:pt x="958" y="0"/>
                      </a:lnTo>
                      <a:lnTo>
                        <a:pt x="0" y="1506"/>
                      </a:lnTo>
                      <a:lnTo>
                        <a:pt x="0" y="1916"/>
                      </a:lnTo>
                      <a:lnTo>
                        <a:pt x="958" y="1916"/>
                      </a:lnTo>
                      <a:lnTo>
                        <a:pt x="958" y="685"/>
                      </a:lnTo>
                      <a:lnTo>
                        <a:pt x="548" y="685"/>
                      </a:lnTo>
                      <a:lnTo>
                        <a:pt x="548" y="685"/>
                      </a:lnTo>
                      <a:lnTo>
                        <a:pt x="822" y="274"/>
                      </a:lnTo>
                      <a:lnTo>
                        <a:pt x="958" y="274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6" name="Google Shape;2736;p54"/>
                <p:cNvSpPr/>
                <p:nvPr/>
              </p:nvSpPr>
              <p:spPr>
                <a:xfrm>
                  <a:off x="7535522" y="1648380"/>
                  <a:ext cx="4683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411" extrusionOk="0">
                      <a:moveTo>
                        <a:pt x="0" y="411"/>
                      </a:move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close/>
                      <a:moveTo>
                        <a:pt x="274" y="0"/>
                      </a:moveTo>
                      <a:lnTo>
                        <a:pt x="274" y="137"/>
                      </a:lnTo>
                      <a:lnTo>
                        <a:pt x="274" y="137"/>
                      </a:lnTo>
                      <a:lnTo>
                        <a:pt x="2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7" name="Google Shape;2737;p54"/>
                <p:cNvSpPr/>
                <p:nvPr/>
              </p:nvSpPr>
              <p:spPr>
                <a:xfrm>
                  <a:off x="7535522" y="1655405"/>
                  <a:ext cx="1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8" name="Google Shape;2738;p54"/>
                <p:cNvSpPr/>
                <p:nvPr/>
              </p:nvSpPr>
              <p:spPr>
                <a:xfrm>
                  <a:off x="7540188" y="1648380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fill="none" extrusionOk="0">
                      <a:moveTo>
                        <a:pt x="1" y="0"/>
                      </a:move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9" name="Google Shape;2739;p54"/>
                <p:cNvSpPr/>
                <p:nvPr/>
              </p:nvSpPr>
              <p:spPr>
                <a:xfrm>
                  <a:off x="7533180" y="1650722"/>
                  <a:ext cx="7025" cy="549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32166" extrusionOk="0">
                      <a:moveTo>
                        <a:pt x="411" y="0"/>
                      </a:moveTo>
                      <a:lnTo>
                        <a:pt x="137" y="274"/>
                      </a:lnTo>
                      <a:lnTo>
                        <a:pt x="411" y="274"/>
                      </a:lnTo>
                      <a:lnTo>
                        <a:pt x="411" y="0"/>
                      </a:lnTo>
                      <a:close/>
                      <a:moveTo>
                        <a:pt x="0" y="1232"/>
                      </a:moveTo>
                      <a:lnTo>
                        <a:pt x="0" y="2464"/>
                      </a:lnTo>
                      <a:lnTo>
                        <a:pt x="411" y="2464"/>
                      </a:lnTo>
                      <a:lnTo>
                        <a:pt x="411" y="1232"/>
                      </a:lnTo>
                      <a:close/>
                      <a:moveTo>
                        <a:pt x="0" y="2875"/>
                      </a:moveTo>
                      <a:lnTo>
                        <a:pt x="0" y="4106"/>
                      </a:lnTo>
                      <a:lnTo>
                        <a:pt x="411" y="4106"/>
                      </a:lnTo>
                      <a:lnTo>
                        <a:pt x="411" y="2875"/>
                      </a:lnTo>
                      <a:close/>
                      <a:moveTo>
                        <a:pt x="0" y="4928"/>
                      </a:moveTo>
                      <a:lnTo>
                        <a:pt x="0" y="6159"/>
                      </a:lnTo>
                      <a:lnTo>
                        <a:pt x="411" y="6159"/>
                      </a:lnTo>
                      <a:lnTo>
                        <a:pt x="411" y="4928"/>
                      </a:lnTo>
                      <a:close/>
                      <a:moveTo>
                        <a:pt x="0" y="6570"/>
                      </a:moveTo>
                      <a:lnTo>
                        <a:pt x="0" y="7802"/>
                      </a:lnTo>
                      <a:lnTo>
                        <a:pt x="411" y="7802"/>
                      </a:lnTo>
                      <a:lnTo>
                        <a:pt x="411" y="6570"/>
                      </a:lnTo>
                      <a:close/>
                      <a:moveTo>
                        <a:pt x="0" y="8760"/>
                      </a:moveTo>
                      <a:lnTo>
                        <a:pt x="0" y="9992"/>
                      </a:lnTo>
                      <a:lnTo>
                        <a:pt x="411" y="9992"/>
                      </a:lnTo>
                      <a:lnTo>
                        <a:pt x="411" y="8760"/>
                      </a:lnTo>
                      <a:close/>
                      <a:moveTo>
                        <a:pt x="0" y="10402"/>
                      </a:moveTo>
                      <a:lnTo>
                        <a:pt x="0" y="11634"/>
                      </a:lnTo>
                      <a:lnTo>
                        <a:pt x="411" y="11634"/>
                      </a:lnTo>
                      <a:lnTo>
                        <a:pt x="411" y="10402"/>
                      </a:lnTo>
                      <a:close/>
                      <a:moveTo>
                        <a:pt x="0" y="12456"/>
                      </a:moveTo>
                      <a:lnTo>
                        <a:pt x="0" y="13687"/>
                      </a:lnTo>
                      <a:lnTo>
                        <a:pt x="411" y="13687"/>
                      </a:lnTo>
                      <a:lnTo>
                        <a:pt x="411" y="12456"/>
                      </a:lnTo>
                      <a:close/>
                      <a:moveTo>
                        <a:pt x="0" y="14098"/>
                      </a:moveTo>
                      <a:lnTo>
                        <a:pt x="0" y="15330"/>
                      </a:lnTo>
                      <a:lnTo>
                        <a:pt x="411" y="15330"/>
                      </a:lnTo>
                      <a:lnTo>
                        <a:pt x="411" y="14098"/>
                      </a:lnTo>
                      <a:close/>
                      <a:moveTo>
                        <a:pt x="0" y="16288"/>
                      </a:moveTo>
                      <a:lnTo>
                        <a:pt x="0" y="17520"/>
                      </a:lnTo>
                      <a:lnTo>
                        <a:pt x="411" y="17520"/>
                      </a:lnTo>
                      <a:lnTo>
                        <a:pt x="411" y="16288"/>
                      </a:lnTo>
                      <a:close/>
                      <a:moveTo>
                        <a:pt x="0" y="17930"/>
                      </a:moveTo>
                      <a:lnTo>
                        <a:pt x="0" y="19025"/>
                      </a:lnTo>
                      <a:lnTo>
                        <a:pt x="411" y="19025"/>
                      </a:lnTo>
                      <a:lnTo>
                        <a:pt x="411" y="17930"/>
                      </a:lnTo>
                      <a:close/>
                      <a:moveTo>
                        <a:pt x="0" y="19983"/>
                      </a:moveTo>
                      <a:lnTo>
                        <a:pt x="0" y="21215"/>
                      </a:lnTo>
                      <a:lnTo>
                        <a:pt x="411" y="21215"/>
                      </a:lnTo>
                      <a:lnTo>
                        <a:pt x="411" y="19983"/>
                      </a:lnTo>
                      <a:close/>
                      <a:moveTo>
                        <a:pt x="0" y="21626"/>
                      </a:moveTo>
                      <a:lnTo>
                        <a:pt x="0" y="22858"/>
                      </a:lnTo>
                      <a:lnTo>
                        <a:pt x="411" y="22858"/>
                      </a:lnTo>
                      <a:lnTo>
                        <a:pt x="411" y="21626"/>
                      </a:lnTo>
                      <a:close/>
                      <a:moveTo>
                        <a:pt x="0" y="23816"/>
                      </a:moveTo>
                      <a:lnTo>
                        <a:pt x="0" y="25048"/>
                      </a:lnTo>
                      <a:lnTo>
                        <a:pt x="411" y="25048"/>
                      </a:lnTo>
                      <a:lnTo>
                        <a:pt x="411" y="23816"/>
                      </a:lnTo>
                      <a:close/>
                      <a:moveTo>
                        <a:pt x="0" y="25321"/>
                      </a:moveTo>
                      <a:lnTo>
                        <a:pt x="0" y="26553"/>
                      </a:lnTo>
                      <a:lnTo>
                        <a:pt x="411" y="26553"/>
                      </a:lnTo>
                      <a:lnTo>
                        <a:pt x="411" y="25321"/>
                      </a:lnTo>
                      <a:close/>
                      <a:moveTo>
                        <a:pt x="0" y="27511"/>
                      </a:moveTo>
                      <a:lnTo>
                        <a:pt x="0" y="28743"/>
                      </a:lnTo>
                      <a:lnTo>
                        <a:pt x="411" y="28743"/>
                      </a:lnTo>
                      <a:lnTo>
                        <a:pt x="411" y="27511"/>
                      </a:lnTo>
                      <a:close/>
                      <a:moveTo>
                        <a:pt x="0" y="29154"/>
                      </a:moveTo>
                      <a:lnTo>
                        <a:pt x="0" y="30386"/>
                      </a:lnTo>
                      <a:lnTo>
                        <a:pt x="411" y="30386"/>
                      </a:lnTo>
                      <a:lnTo>
                        <a:pt x="411" y="29154"/>
                      </a:lnTo>
                      <a:close/>
                      <a:moveTo>
                        <a:pt x="0" y="31344"/>
                      </a:moveTo>
                      <a:lnTo>
                        <a:pt x="0" y="32165"/>
                      </a:lnTo>
                      <a:lnTo>
                        <a:pt x="411" y="31891"/>
                      </a:lnTo>
                      <a:lnTo>
                        <a:pt x="411" y="31344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0" name="Google Shape;2740;p54"/>
                <p:cNvSpPr/>
                <p:nvPr/>
              </p:nvSpPr>
              <p:spPr>
                <a:xfrm>
                  <a:off x="7533180" y="2186452"/>
                  <a:ext cx="7025" cy="14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411" y="548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1" name="Google Shape;2741;p54"/>
                <p:cNvSpPr/>
                <p:nvPr/>
              </p:nvSpPr>
              <p:spPr>
                <a:xfrm>
                  <a:off x="7533180" y="2149019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54"/>
                <p:cNvSpPr/>
                <p:nvPr/>
              </p:nvSpPr>
              <p:spPr>
                <a:xfrm>
                  <a:off x="7533180" y="2120954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54"/>
                <p:cNvSpPr/>
                <p:nvPr/>
              </p:nvSpPr>
              <p:spPr>
                <a:xfrm>
                  <a:off x="7533180" y="2083521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4" name="Google Shape;2744;p54"/>
                <p:cNvSpPr/>
                <p:nvPr/>
              </p:nvSpPr>
              <p:spPr>
                <a:xfrm>
                  <a:off x="7533180" y="2057780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2745;p54"/>
                <p:cNvSpPr/>
                <p:nvPr/>
              </p:nvSpPr>
              <p:spPr>
                <a:xfrm>
                  <a:off x="7533180" y="2020347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54"/>
                <p:cNvSpPr/>
                <p:nvPr/>
              </p:nvSpPr>
              <p:spPr>
                <a:xfrm>
                  <a:off x="7533180" y="1992281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2747;p54"/>
                <p:cNvSpPr/>
                <p:nvPr/>
              </p:nvSpPr>
              <p:spPr>
                <a:xfrm>
                  <a:off x="7533180" y="1957190"/>
                  <a:ext cx="7025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096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095"/>
                      </a:lnTo>
                      <a:lnTo>
                        <a:pt x="411" y="1095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8" name="Google Shape;2748;p54"/>
                <p:cNvSpPr/>
                <p:nvPr/>
              </p:nvSpPr>
              <p:spPr>
                <a:xfrm>
                  <a:off x="7533180" y="1929107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9" name="Google Shape;2749;p54"/>
                <p:cNvSpPr/>
                <p:nvPr/>
              </p:nvSpPr>
              <p:spPr>
                <a:xfrm>
                  <a:off x="7533180" y="1891692"/>
                  <a:ext cx="7025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2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0" name="Google Shape;2750;p54"/>
                <p:cNvSpPr/>
                <p:nvPr/>
              </p:nvSpPr>
              <p:spPr>
                <a:xfrm>
                  <a:off x="7533180" y="1863609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1" name="Google Shape;2751;p54"/>
                <p:cNvSpPr/>
                <p:nvPr/>
              </p:nvSpPr>
              <p:spPr>
                <a:xfrm>
                  <a:off x="7533180" y="1828518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2" name="Google Shape;2752;p54"/>
                <p:cNvSpPr/>
                <p:nvPr/>
              </p:nvSpPr>
              <p:spPr>
                <a:xfrm>
                  <a:off x="7533180" y="1800452"/>
                  <a:ext cx="7025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2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3" name="Google Shape;2753;p54"/>
                <p:cNvSpPr/>
                <p:nvPr/>
              </p:nvSpPr>
              <p:spPr>
                <a:xfrm>
                  <a:off x="7533180" y="1763020"/>
                  <a:ext cx="7025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2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4" name="Google Shape;2754;p54"/>
                <p:cNvSpPr/>
                <p:nvPr/>
              </p:nvSpPr>
              <p:spPr>
                <a:xfrm>
                  <a:off x="7533180" y="1734937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5" name="Google Shape;2755;p54"/>
                <p:cNvSpPr/>
                <p:nvPr/>
              </p:nvSpPr>
              <p:spPr>
                <a:xfrm>
                  <a:off x="7533180" y="1699846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6" name="Google Shape;2756;p54"/>
                <p:cNvSpPr/>
                <p:nvPr/>
              </p:nvSpPr>
              <p:spPr>
                <a:xfrm>
                  <a:off x="7533180" y="1671780"/>
                  <a:ext cx="7025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2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7" name="Google Shape;2757;p54"/>
                <p:cNvSpPr/>
                <p:nvPr/>
              </p:nvSpPr>
              <p:spPr>
                <a:xfrm>
                  <a:off x="7533180" y="1648380"/>
                  <a:ext cx="7025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548" fill="none" extrusionOk="0">
                      <a:moveTo>
                        <a:pt x="411" y="0"/>
                      </a:moveTo>
                      <a:lnTo>
                        <a:pt x="411" y="0"/>
                      </a:lnTo>
                      <a:lnTo>
                        <a:pt x="411" y="137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137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8" name="Google Shape;2758;p54"/>
                <p:cNvSpPr/>
                <p:nvPr/>
              </p:nvSpPr>
              <p:spPr>
                <a:xfrm>
                  <a:off x="7577620" y="1734937"/>
                  <a:ext cx="17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5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C965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9" name="Google Shape;2759;p54"/>
                <p:cNvSpPr/>
                <p:nvPr/>
              </p:nvSpPr>
              <p:spPr>
                <a:xfrm>
                  <a:off x="7577620" y="1734937"/>
                  <a:ext cx="17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5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0" name="Google Shape;2760;p54"/>
                <p:cNvSpPr/>
                <p:nvPr/>
              </p:nvSpPr>
              <p:spPr>
                <a:xfrm>
                  <a:off x="7561246" y="1676446"/>
                  <a:ext cx="16392" cy="49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8881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275" y="959"/>
                      </a:lnTo>
                      <a:lnTo>
                        <a:pt x="1" y="1"/>
                      </a:lnTo>
                      <a:close/>
                      <a:moveTo>
                        <a:pt x="1" y="1370"/>
                      </a:moveTo>
                      <a:lnTo>
                        <a:pt x="1" y="2601"/>
                      </a:lnTo>
                      <a:lnTo>
                        <a:pt x="685" y="2601"/>
                      </a:lnTo>
                      <a:lnTo>
                        <a:pt x="275" y="1370"/>
                      </a:lnTo>
                      <a:close/>
                      <a:moveTo>
                        <a:pt x="1" y="3423"/>
                      </a:moveTo>
                      <a:lnTo>
                        <a:pt x="1" y="4654"/>
                      </a:lnTo>
                      <a:lnTo>
                        <a:pt x="959" y="4654"/>
                      </a:lnTo>
                      <a:lnTo>
                        <a:pt x="959" y="3696"/>
                      </a:lnTo>
                      <a:lnTo>
                        <a:pt x="959" y="3423"/>
                      </a:lnTo>
                      <a:close/>
                      <a:moveTo>
                        <a:pt x="1" y="5065"/>
                      </a:moveTo>
                      <a:lnTo>
                        <a:pt x="1" y="6297"/>
                      </a:lnTo>
                      <a:lnTo>
                        <a:pt x="959" y="6297"/>
                      </a:lnTo>
                      <a:lnTo>
                        <a:pt x="959" y="5065"/>
                      </a:lnTo>
                      <a:close/>
                      <a:moveTo>
                        <a:pt x="1" y="7255"/>
                      </a:moveTo>
                      <a:lnTo>
                        <a:pt x="1" y="8487"/>
                      </a:lnTo>
                      <a:lnTo>
                        <a:pt x="959" y="8487"/>
                      </a:lnTo>
                      <a:lnTo>
                        <a:pt x="959" y="7255"/>
                      </a:lnTo>
                      <a:close/>
                      <a:moveTo>
                        <a:pt x="1" y="8897"/>
                      </a:moveTo>
                      <a:lnTo>
                        <a:pt x="1" y="10129"/>
                      </a:lnTo>
                      <a:lnTo>
                        <a:pt x="959" y="10129"/>
                      </a:lnTo>
                      <a:lnTo>
                        <a:pt x="959" y="8897"/>
                      </a:lnTo>
                      <a:close/>
                      <a:moveTo>
                        <a:pt x="1" y="10951"/>
                      </a:moveTo>
                      <a:lnTo>
                        <a:pt x="1" y="12182"/>
                      </a:lnTo>
                      <a:lnTo>
                        <a:pt x="959" y="12182"/>
                      </a:lnTo>
                      <a:lnTo>
                        <a:pt x="959" y="10951"/>
                      </a:lnTo>
                      <a:close/>
                      <a:moveTo>
                        <a:pt x="1" y="12593"/>
                      </a:moveTo>
                      <a:lnTo>
                        <a:pt x="1" y="13825"/>
                      </a:lnTo>
                      <a:lnTo>
                        <a:pt x="959" y="13825"/>
                      </a:lnTo>
                      <a:lnTo>
                        <a:pt x="959" y="12593"/>
                      </a:lnTo>
                      <a:close/>
                      <a:moveTo>
                        <a:pt x="1" y="14783"/>
                      </a:moveTo>
                      <a:lnTo>
                        <a:pt x="1" y="16015"/>
                      </a:lnTo>
                      <a:lnTo>
                        <a:pt x="959" y="16015"/>
                      </a:lnTo>
                      <a:lnTo>
                        <a:pt x="959" y="14783"/>
                      </a:lnTo>
                      <a:close/>
                      <a:moveTo>
                        <a:pt x="1" y="16425"/>
                      </a:moveTo>
                      <a:lnTo>
                        <a:pt x="1" y="17520"/>
                      </a:lnTo>
                      <a:lnTo>
                        <a:pt x="959" y="17520"/>
                      </a:lnTo>
                      <a:lnTo>
                        <a:pt x="959" y="16425"/>
                      </a:lnTo>
                      <a:close/>
                      <a:moveTo>
                        <a:pt x="1" y="18478"/>
                      </a:moveTo>
                      <a:lnTo>
                        <a:pt x="1" y="19710"/>
                      </a:lnTo>
                      <a:lnTo>
                        <a:pt x="959" y="19710"/>
                      </a:lnTo>
                      <a:lnTo>
                        <a:pt x="959" y="18478"/>
                      </a:lnTo>
                      <a:close/>
                      <a:moveTo>
                        <a:pt x="1" y="20121"/>
                      </a:moveTo>
                      <a:lnTo>
                        <a:pt x="1" y="21353"/>
                      </a:lnTo>
                      <a:lnTo>
                        <a:pt x="959" y="21353"/>
                      </a:lnTo>
                      <a:lnTo>
                        <a:pt x="959" y="20121"/>
                      </a:lnTo>
                      <a:close/>
                      <a:moveTo>
                        <a:pt x="1" y="22311"/>
                      </a:moveTo>
                      <a:lnTo>
                        <a:pt x="1" y="23543"/>
                      </a:lnTo>
                      <a:lnTo>
                        <a:pt x="959" y="23543"/>
                      </a:lnTo>
                      <a:lnTo>
                        <a:pt x="959" y="22311"/>
                      </a:lnTo>
                      <a:close/>
                      <a:moveTo>
                        <a:pt x="1" y="23816"/>
                      </a:moveTo>
                      <a:lnTo>
                        <a:pt x="1" y="25048"/>
                      </a:lnTo>
                      <a:lnTo>
                        <a:pt x="959" y="25048"/>
                      </a:lnTo>
                      <a:lnTo>
                        <a:pt x="959" y="23816"/>
                      </a:lnTo>
                      <a:close/>
                      <a:moveTo>
                        <a:pt x="1" y="26006"/>
                      </a:moveTo>
                      <a:lnTo>
                        <a:pt x="1" y="27238"/>
                      </a:lnTo>
                      <a:lnTo>
                        <a:pt x="959" y="27238"/>
                      </a:lnTo>
                      <a:lnTo>
                        <a:pt x="959" y="26006"/>
                      </a:lnTo>
                      <a:close/>
                      <a:moveTo>
                        <a:pt x="1" y="27649"/>
                      </a:moveTo>
                      <a:lnTo>
                        <a:pt x="1" y="28881"/>
                      </a:lnTo>
                      <a:lnTo>
                        <a:pt x="959" y="28881"/>
                      </a:lnTo>
                      <a:lnTo>
                        <a:pt x="959" y="27649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1" name="Google Shape;2761;p54"/>
                <p:cNvSpPr/>
                <p:nvPr/>
              </p:nvSpPr>
              <p:spPr>
                <a:xfrm>
                  <a:off x="7561246" y="2149019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2" name="Google Shape;2762;p54"/>
                <p:cNvSpPr/>
                <p:nvPr/>
              </p:nvSpPr>
              <p:spPr>
                <a:xfrm>
                  <a:off x="7561246" y="2120954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3" name="Google Shape;2763;p54"/>
                <p:cNvSpPr/>
                <p:nvPr/>
              </p:nvSpPr>
              <p:spPr>
                <a:xfrm>
                  <a:off x="7561246" y="2083521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4" name="Google Shape;2764;p54"/>
                <p:cNvSpPr/>
                <p:nvPr/>
              </p:nvSpPr>
              <p:spPr>
                <a:xfrm>
                  <a:off x="7561246" y="2057780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5" name="Google Shape;2765;p54"/>
                <p:cNvSpPr/>
                <p:nvPr/>
              </p:nvSpPr>
              <p:spPr>
                <a:xfrm>
                  <a:off x="7561246" y="2020347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6" name="Google Shape;2766;p54"/>
                <p:cNvSpPr/>
                <p:nvPr/>
              </p:nvSpPr>
              <p:spPr>
                <a:xfrm>
                  <a:off x="7561246" y="1992281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7" name="Google Shape;2767;p54"/>
                <p:cNvSpPr/>
                <p:nvPr/>
              </p:nvSpPr>
              <p:spPr>
                <a:xfrm>
                  <a:off x="7561246" y="1957190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095"/>
                      </a:lnTo>
                      <a:lnTo>
                        <a:pt x="959" y="1095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8" name="Google Shape;2768;p54"/>
                <p:cNvSpPr/>
                <p:nvPr/>
              </p:nvSpPr>
              <p:spPr>
                <a:xfrm>
                  <a:off x="7561246" y="1929107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9" name="Google Shape;2769;p54"/>
                <p:cNvSpPr/>
                <p:nvPr/>
              </p:nvSpPr>
              <p:spPr>
                <a:xfrm>
                  <a:off x="7561246" y="1891692"/>
                  <a:ext cx="1639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2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0" name="Google Shape;2770;p54"/>
                <p:cNvSpPr/>
                <p:nvPr/>
              </p:nvSpPr>
              <p:spPr>
                <a:xfrm>
                  <a:off x="7561246" y="1863609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1" name="Google Shape;2771;p54"/>
                <p:cNvSpPr/>
                <p:nvPr/>
              </p:nvSpPr>
              <p:spPr>
                <a:xfrm>
                  <a:off x="7561246" y="1828518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2" name="Google Shape;2772;p54"/>
                <p:cNvSpPr/>
                <p:nvPr/>
              </p:nvSpPr>
              <p:spPr>
                <a:xfrm>
                  <a:off x="7561246" y="1800452"/>
                  <a:ext cx="1639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2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3" name="Google Shape;2773;p54"/>
                <p:cNvSpPr/>
                <p:nvPr/>
              </p:nvSpPr>
              <p:spPr>
                <a:xfrm>
                  <a:off x="7561246" y="1763020"/>
                  <a:ext cx="1639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2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4" name="Google Shape;2774;p54"/>
                <p:cNvSpPr/>
                <p:nvPr/>
              </p:nvSpPr>
              <p:spPr>
                <a:xfrm>
                  <a:off x="7561246" y="1734937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959" y="1"/>
                      </a:lnTo>
                      <a:lnTo>
                        <a:pt x="1" y="1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274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5" name="Google Shape;2775;p54"/>
                <p:cNvSpPr/>
                <p:nvPr/>
              </p:nvSpPr>
              <p:spPr>
                <a:xfrm>
                  <a:off x="7561246" y="1699846"/>
                  <a:ext cx="117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233" fill="none" extrusionOk="0">
                      <a:moveTo>
                        <a:pt x="275" y="1"/>
                      </a:moveTo>
                      <a:lnTo>
                        <a:pt x="1" y="1"/>
                      </a:lnTo>
                      <a:lnTo>
                        <a:pt x="1" y="1232"/>
                      </a:lnTo>
                      <a:lnTo>
                        <a:pt x="685" y="1232"/>
                      </a:lnTo>
                      <a:lnTo>
                        <a:pt x="27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6" name="Google Shape;2776;p54"/>
                <p:cNvSpPr/>
                <p:nvPr/>
              </p:nvSpPr>
              <p:spPr>
                <a:xfrm>
                  <a:off x="7561246" y="1676446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fill="none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275" y="959"/>
                      </a:lnTo>
                      <a:lnTo>
                        <a:pt x="275" y="959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54"/>
                <p:cNvSpPr/>
                <p:nvPr/>
              </p:nvSpPr>
              <p:spPr>
                <a:xfrm>
                  <a:off x="7598678" y="1819151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C965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8" name="Google Shape;2778;p54"/>
                <p:cNvSpPr/>
                <p:nvPr/>
              </p:nvSpPr>
              <p:spPr>
                <a:xfrm>
                  <a:off x="7598678" y="1819151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9" name="Google Shape;2779;p54"/>
                <p:cNvSpPr/>
                <p:nvPr/>
              </p:nvSpPr>
              <p:spPr>
                <a:xfrm>
                  <a:off x="7598678" y="1828518"/>
                  <a:ext cx="7042" cy="147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8624" extrusionOk="0">
                      <a:moveTo>
                        <a:pt x="1" y="0"/>
                      </a:move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959"/>
                      </a:lnTo>
                      <a:lnTo>
                        <a:pt x="138" y="0"/>
                      </a:lnTo>
                      <a:close/>
                      <a:moveTo>
                        <a:pt x="1" y="2054"/>
                      </a:moveTo>
                      <a:lnTo>
                        <a:pt x="1" y="3285"/>
                      </a:lnTo>
                      <a:lnTo>
                        <a:pt x="411" y="3285"/>
                      </a:lnTo>
                      <a:lnTo>
                        <a:pt x="411" y="2054"/>
                      </a:lnTo>
                      <a:close/>
                      <a:moveTo>
                        <a:pt x="1" y="3696"/>
                      </a:moveTo>
                      <a:lnTo>
                        <a:pt x="1" y="4928"/>
                      </a:lnTo>
                      <a:lnTo>
                        <a:pt x="411" y="4928"/>
                      </a:lnTo>
                      <a:lnTo>
                        <a:pt x="411" y="3696"/>
                      </a:lnTo>
                      <a:close/>
                      <a:moveTo>
                        <a:pt x="1" y="5886"/>
                      </a:moveTo>
                      <a:lnTo>
                        <a:pt x="1" y="7118"/>
                      </a:lnTo>
                      <a:lnTo>
                        <a:pt x="411" y="7118"/>
                      </a:lnTo>
                      <a:lnTo>
                        <a:pt x="411" y="5886"/>
                      </a:lnTo>
                      <a:close/>
                      <a:moveTo>
                        <a:pt x="1" y="7528"/>
                      </a:moveTo>
                      <a:lnTo>
                        <a:pt x="1" y="8623"/>
                      </a:lnTo>
                      <a:lnTo>
                        <a:pt x="274" y="8623"/>
                      </a:lnTo>
                      <a:lnTo>
                        <a:pt x="411" y="8487"/>
                      </a:lnTo>
                      <a:lnTo>
                        <a:pt x="411" y="7528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54"/>
                <p:cNvSpPr/>
                <p:nvPr/>
              </p:nvSpPr>
              <p:spPr>
                <a:xfrm>
                  <a:off x="7598678" y="1957190"/>
                  <a:ext cx="7042" cy="2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64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095"/>
                      </a:lnTo>
                      <a:lnTo>
                        <a:pt x="274" y="1095"/>
                      </a:lnTo>
                      <a:lnTo>
                        <a:pt x="1" y="1643"/>
                      </a:lnTo>
                      <a:lnTo>
                        <a:pt x="274" y="1095"/>
                      </a:lnTo>
                      <a:lnTo>
                        <a:pt x="411" y="959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1" name="Google Shape;2781;p54"/>
                <p:cNvSpPr/>
                <p:nvPr/>
              </p:nvSpPr>
              <p:spPr>
                <a:xfrm>
                  <a:off x="7598678" y="1929107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2" name="Google Shape;2782;p54"/>
                <p:cNvSpPr/>
                <p:nvPr/>
              </p:nvSpPr>
              <p:spPr>
                <a:xfrm>
                  <a:off x="7598678" y="1891692"/>
                  <a:ext cx="7042" cy="21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2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54"/>
                <p:cNvSpPr/>
                <p:nvPr/>
              </p:nvSpPr>
              <p:spPr>
                <a:xfrm>
                  <a:off x="7598678" y="1863609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4" name="Google Shape;2784;p54"/>
                <p:cNvSpPr/>
                <p:nvPr/>
              </p:nvSpPr>
              <p:spPr>
                <a:xfrm>
                  <a:off x="7598678" y="1828518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138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959"/>
                      </a:lnTo>
                      <a:lnTo>
                        <a:pt x="13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5" name="Google Shape;2785;p54"/>
                <p:cNvSpPr/>
                <p:nvPr/>
              </p:nvSpPr>
              <p:spPr>
                <a:xfrm>
                  <a:off x="7598678" y="1819151"/>
                  <a:ext cx="2359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549" fill="none" extrusionOk="0">
                      <a:moveTo>
                        <a:pt x="1" y="1"/>
                      </a:moveTo>
                      <a:lnTo>
                        <a:pt x="1" y="138"/>
                      </a:lnTo>
                      <a:lnTo>
                        <a:pt x="1" y="138"/>
                      </a:lnTo>
                      <a:lnTo>
                        <a:pt x="138" y="548"/>
                      </a:lnTo>
                      <a:lnTo>
                        <a:pt x="1" y="1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54"/>
                <p:cNvSpPr/>
                <p:nvPr/>
              </p:nvSpPr>
              <p:spPr>
                <a:xfrm>
                  <a:off x="7598678" y="1996965"/>
                  <a:ext cx="70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411" y="0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7" name="Google Shape;2787;p54"/>
                <p:cNvSpPr/>
                <p:nvPr/>
              </p:nvSpPr>
              <p:spPr>
                <a:xfrm>
                  <a:off x="7598678" y="1996965"/>
                  <a:ext cx="70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411" y="0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8" name="Google Shape;2788;p54"/>
                <p:cNvSpPr/>
                <p:nvPr/>
              </p:nvSpPr>
              <p:spPr>
                <a:xfrm>
                  <a:off x="7598678" y="1996965"/>
                  <a:ext cx="7042" cy="16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82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  <a:moveTo>
                        <a:pt x="1" y="1369"/>
                      </a:moveTo>
                      <a:lnTo>
                        <a:pt x="1" y="2601"/>
                      </a:lnTo>
                      <a:lnTo>
                        <a:pt x="411" y="2601"/>
                      </a:lnTo>
                      <a:lnTo>
                        <a:pt x="411" y="1369"/>
                      </a:lnTo>
                      <a:close/>
                      <a:moveTo>
                        <a:pt x="1" y="3559"/>
                      </a:moveTo>
                      <a:lnTo>
                        <a:pt x="1" y="4791"/>
                      </a:lnTo>
                      <a:lnTo>
                        <a:pt x="411" y="4791"/>
                      </a:lnTo>
                      <a:lnTo>
                        <a:pt x="411" y="3559"/>
                      </a:lnTo>
                      <a:close/>
                      <a:moveTo>
                        <a:pt x="1" y="5064"/>
                      </a:moveTo>
                      <a:lnTo>
                        <a:pt x="1" y="6296"/>
                      </a:lnTo>
                      <a:lnTo>
                        <a:pt x="411" y="6296"/>
                      </a:lnTo>
                      <a:lnTo>
                        <a:pt x="411" y="5064"/>
                      </a:lnTo>
                      <a:close/>
                      <a:moveTo>
                        <a:pt x="1" y="7254"/>
                      </a:moveTo>
                      <a:lnTo>
                        <a:pt x="1" y="8486"/>
                      </a:lnTo>
                      <a:lnTo>
                        <a:pt x="411" y="8486"/>
                      </a:lnTo>
                      <a:lnTo>
                        <a:pt x="411" y="7254"/>
                      </a:lnTo>
                      <a:close/>
                      <a:moveTo>
                        <a:pt x="1" y="8897"/>
                      </a:moveTo>
                      <a:lnTo>
                        <a:pt x="1" y="9581"/>
                      </a:lnTo>
                      <a:lnTo>
                        <a:pt x="411" y="9307"/>
                      </a:lnTo>
                      <a:lnTo>
                        <a:pt x="411" y="8897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54"/>
                <p:cNvSpPr/>
                <p:nvPr/>
              </p:nvSpPr>
              <p:spPr>
                <a:xfrm>
                  <a:off x="7598678" y="2149019"/>
                  <a:ext cx="7042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686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685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0" name="Google Shape;2790;p54"/>
                <p:cNvSpPr/>
                <p:nvPr/>
              </p:nvSpPr>
              <p:spPr>
                <a:xfrm>
                  <a:off x="7598678" y="2120954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1" name="Google Shape;2791;p54"/>
                <p:cNvSpPr/>
                <p:nvPr/>
              </p:nvSpPr>
              <p:spPr>
                <a:xfrm>
                  <a:off x="7598678" y="2083521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54"/>
                <p:cNvSpPr/>
                <p:nvPr/>
              </p:nvSpPr>
              <p:spPr>
                <a:xfrm>
                  <a:off x="7598678" y="2057780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3" name="Google Shape;2793;p54"/>
                <p:cNvSpPr/>
                <p:nvPr/>
              </p:nvSpPr>
              <p:spPr>
                <a:xfrm>
                  <a:off x="7598678" y="2020347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4" name="Google Shape;2794;p54"/>
                <p:cNvSpPr/>
                <p:nvPr/>
              </p:nvSpPr>
              <p:spPr>
                <a:xfrm>
                  <a:off x="7598678" y="1996965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411" y="0"/>
                      </a:ln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54"/>
                <p:cNvSpPr/>
                <p:nvPr/>
              </p:nvSpPr>
              <p:spPr>
                <a:xfrm>
                  <a:off x="7626761" y="1924441"/>
                  <a:ext cx="2359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685" extrusionOk="0">
                      <a:moveTo>
                        <a:pt x="0" y="0"/>
                      </a:moveTo>
                      <a:lnTo>
                        <a:pt x="0" y="274"/>
                      </a:lnTo>
                      <a:lnTo>
                        <a:pt x="137" y="6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6" name="Google Shape;2796;p54"/>
                <p:cNvSpPr/>
                <p:nvPr/>
              </p:nvSpPr>
              <p:spPr>
                <a:xfrm>
                  <a:off x="7626761" y="1924441"/>
                  <a:ext cx="2359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685" fill="none" extrusionOk="0">
                      <a:moveTo>
                        <a:pt x="0" y="0"/>
                      </a:moveTo>
                      <a:lnTo>
                        <a:pt x="137" y="685"/>
                      </a:lnTo>
                      <a:lnTo>
                        <a:pt x="0" y="27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7" name="Google Shape;2797;p54"/>
                <p:cNvSpPr/>
                <p:nvPr/>
              </p:nvSpPr>
              <p:spPr>
                <a:xfrm>
                  <a:off x="7626761" y="1924441"/>
                  <a:ext cx="2359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096" extrusionOk="0">
                      <a:moveTo>
                        <a:pt x="0" y="0"/>
                      </a:moveTo>
                      <a:lnTo>
                        <a:pt x="0" y="274"/>
                      </a:lnTo>
                      <a:lnTo>
                        <a:pt x="0" y="1095"/>
                      </a:lnTo>
                      <a:lnTo>
                        <a:pt x="137" y="6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8" name="Google Shape;2798;p54"/>
                <p:cNvSpPr/>
                <p:nvPr/>
              </p:nvSpPr>
              <p:spPr>
                <a:xfrm>
                  <a:off x="7626761" y="1924441"/>
                  <a:ext cx="2359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096" fill="none" extrusionOk="0">
                      <a:moveTo>
                        <a:pt x="0" y="0"/>
                      </a:move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0" y="1095"/>
                      </a:lnTo>
                      <a:lnTo>
                        <a:pt x="137" y="68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9" name="Google Shape;2799;p54"/>
                <p:cNvSpPr/>
                <p:nvPr/>
              </p:nvSpPr>
              <p:spPr>
                <a:xfrm>
                  <a:off x="7626761" y="1992281"/>
                  <a:ext cx="936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38" extrusionOk="0">
                      <a:moveTo>
                        <a:pt x="548" y="0"/>
                      </a:moveTo>
                      <a:lnTo>
                        <a:pt x="548" y="0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548" y="0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0" name="Google Shape;2800;p54"/>
                <p:cNvSpPr/>
                <p:nvPr/>
              </p:nvSpPr>
              <p:spPr>
                <a:xfrm>
                  <a:off x="7626761" y="1992281"/>
                  <a:ext cx="936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38" fill="none" extrusionOk="0">
                      <a:moveTo>
                        <a:pt x="548" y="0"/>
                      </a:moveTo>
                      <a:lnTo>
                        <a:pt x="548" y="0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54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2801;p54"/>
                <p:cNvSpPr/>
                <p:nvPr/>
              </p:nvSpPr>
              <p:spPr>
                <a:xfrm>
                  <a:off x="7626761" y="1992281"/>
                  <a:ext cx="14050" cy="149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8761" extrusionOk="0">
                      <a:moveTo>
                        <a:pt x="548" y="0"/>
                      </a:moveTo>
                      <a:lnTo>
                        <a:pt x="0" y="137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  <a:close/>
                      <a:moveTo>
                        <a:pt x="0" y="1643"/>
                      </a:moveTo>
                      <a:lnTo>
                        <a:pt x="0" y="2875"/>
                      </a:lnTo>
                      <a:lnTo>
                        <a:pt x="821" y="2875"/>
                      </a:lnTo>
                      <a:lnTo>
                        <a:pt x="821" y="1643"/>
                      </a:lnTo>
                      <a:close/>
                      <a:moveTo>
                        <a:pt x="0" y="3833"/>
                      </a:moveTo>
                      <a:lnTo>
                        <a:pt x="0" y="5065"/>
                      </a:lnTo>
                      <a:lnTo>
                        <a:pt x="821" y="5065"/>
                      </a:lnTo>
                      <a:lnTo>
                        <a:pt x="821" y="3833"/>
                      </a:lnTo>
                      <a:close/>
                      <a:moveTo>
                        <a:pt x="0" y="5338"/>
                      </a:moveTo>
                      <a:lnTo>
                        <a:pt x="0" y="6570"/>
                      </a:lnTo>
                      <a:lnTo>
                        <a:pt x="821" y="6570"/>
                      </a:lnTo>
                      <a:lnTo>
                        <a:pt x="821" y="5338"/>
                      </a:lnTo>
                      <a:close/>
                      <a:moveTo>
                        <a:pt x="0" y="7528"/>
                      </a:moveTo>
                      <a:lnTo>
                        <a:pt x="0" y="8760"/>
                      </a:lnTo>
                      <a:lnTo>
                        <a:pt x="821" y="8076"/>
                      </a:lnTo>
                      <a:lnTo>
                        <a:pt x="821" y="7528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2" name="Google Shape;2802;p54"/>
                <p:cNvSpPr/>
                <p:nvPr/>
              </p:nvSpPr>
              <p:spPr>
                <a:xfrm>
                  <a:off x="7626761" y="2120954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0" y="1232"/>
                      </a:lnTo>
                      <a:lnTo>
                        <a:pt x="821" y="548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3" name="Google Shape;2803;p54"/>
                <p:cNvSpPr/>
                <p:nvPr/>
              </p:nvSpPr>
              <p:spPr>
                <a:xfrm>
                  <a:off x="7626761" y="2083521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4" name="Google Shape;2804;p54"/>
                <p:cNvSpPr/>
                <p:nvPr/>
              </p:nvSpPr>
              <p:spPr>
                <a:xfrm>
                  <a:off x="7626761" y="2057780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821" y="1233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5" name="Google Shape;2805;p54"/>
                <p:cNvSpPr/>
                <p:nvPr/>
              </p:nvSpPr>
              <p:spPr>
                <a:xfrm>
                  <a:off x="7626761" y="2020347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821" y="1233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6" name="Google Shape;2806;p54"/>
                <p:cNvSpPr/>
                <p:nvPr/>
              </p:nvSpPr>
              <p:spPr>
                <a:xfrm>
                  <a:off x="7626761" y="1992281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0"/>
                      </a:moveTo>
                      <a:lnTo>
                        <a:pt x="548" y="0"/>
                      </a:lnTo>
                      <a:lnTo>
                        <a:pt x="548" y="0"/>
                      </a:lnTo>
                      <a:lnTo>
                        <a:pt x="0" y="137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7" name="Google Shape;2807;p54"/>
                <p:cNvSpPr/>
                <p:nvPr/>
              </p:nvSpPr>
              <p:spPr>
                <a:xfrm>
                  <a:off x="7661852" y="1992281"/>
                  <a:ext cx="7025" cy="112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6571" extrusionOk="0">
                      <a:moveTo>
                        <a:pt x="0" y="0"/>
                      </a:move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  <a:close/>
                      <a:moveTo>
                        <a:pt x="0" y="1643"/>
                      </a:moveTo>
                      <a:lnTo>
                        <a:pt x="0" y="2875"/>
                      </a:lnTo>
                      <a:lnTo>
                        <a:pt x="411" y="2875"/>
                      </a:lnTo>
                      <a:lnTo>
                        <a:pt x="411" y="1643"/>
                      </a:lnTo>
                      <a:close/>
                      <a:moveTo>
                        <a:pt x="0" y="3833"/>
                      </a:moveTo>
                      <a:lnTo>
                        <a:pt x="0" y="5065"/>
                      </a:lnTo>
                      <a:lnTo>
                        <a:pt x="411" y="5065"/>
                      </a:lnTo>
                      <a:lnTo>
                        <a:pt x="411" y="3833"/>
                      </a:lnTo>
                      <a:close/>
                      <a:moveTo>
                        <a:pt x="0" y="5338"/>
                      </a:moveTo>
                      <a:lnTo>
                        <a:pt x="0" y="6570"/>
                      </a:lnTo>
                      <a:lnTo>
                        <a:pt x="411" y="6570"/>
                      </a:lnTo>
                      <a:lnTo>
                        <a:pt x="411" y="5338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8" name="Google Shape;2808;p54"/>
                <p:cNvSpPr/>
                <p:nvPr/>
              </p:nvSpPr>
              <p:spPr>
                <a:xfrm>
                  <a:off x="7661852" y="2083521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9" name="Google Shape;2809;p54"/>
                <p:cNvSpPr/>
                <p:nvPr/>
              </p:nvSpPr>
              <p:spPr>
                <a:xfrm>
                  <a:off x="7661852" y="2057780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0" name="Google Shape;2810;p54"/>
                <p:cNvSpPr/>
                <p:nvPr/>
              </p:nvSpPr>
              <p:spPr>
                <a:xfrm>
                  <a:off x="7661852" y="2020347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1" name="Google Shape;2811;p54"/>
                <p:cNvSpPr/>
                <p:nvPr/>
              </p:nvSpPr>
              <p:spPr>
                <a:xfrm>
                  <a:off x="7661852" y="1992281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2" name="Google Shape;2812;p54"/>
                <p:cNvSpPr/>
                <p:nvPr/>
              </p:nvSpPr>
              <p:spPr>
                <a:xfrm>
                  <a:off x="7689918" y="1992281"/>
                  <a:ext cx="16392" cy="10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6160" extrusionOk="0">
                      <a:moveTo>
                        <a:pt x="1" y="0"/>
                      </a:move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  <a:close/>
                      <a:moveTo>
                        <a:pt x="1" y="1643"/>
                      </a:moveTo>
                      <a:lnTo>
                        <a:pt x="1" y="2875"/>
                      </a:lnTo>
                      <a:lnTo>
                        <a:pt x="959" y="2875"/>
                      </a:lnTo>
                      <a:lnTo>
                        <a:pt x="959" y="1643"/>
                      </a:lnTo>
                      <a:close/>
                      <a:moveTo>
                        <a:pt x="1" y="3833"/>
                      </a:moveTo>
                      <a:lnTo>
                        <a:pt x="1" y="5065"/>
                      </a:lnTo>
                      <a:lnTo>
                        <a:pt x="959" y="5065"/>
                      </a:lnTo>
                      <a:lnTo>
                        <a:pt x="959" y="3833"/>
                      </a:lnTo>
                      <a:close/>
                      <a:moveTo>
                        <a:pt x="1" y="5338"/>
                      </a:moveTo>
                      <a:lnTo>
                        <a:pt x="1" y="6160"/>
                      </a:lnTo>
                      <a:lnTo>
                        <a:pt x="959" y="5338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3" name="Google Shape;2813;p54"/>
                <p:cNvSpPr/>
                <p:nvPr/>
              </p:nvSpPr>
              <p:spPr>
                <a:xfrm>
                  <a:off x="7689918" y="2083521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9" y="0"/>
                      </a:moveTo>
                      <a:lnTo>
                        <a:pt x="959" y="0"/>
                      </a:lnTo>
                      <a:lnTo>
                        <a:pt x="1" y="0"/>
                      </a:lnTo>
                      <a:lnTo>
                        <a:pt x="1" y="822"/>
                      </a:lnTo>
                      <a:lnTo>
                        <a:pt x="959" y="0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4" name="Google Shape;2814;p54"/>
                <p:cNvSpPr/>
                <p:nvPr/>
              </p:nvSpPr>
              <p:spPr>
                <a:xfrm>
                  <a:off x="7689918" y="2057780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5" name="Google Shape;2815;p54"/>
                <p:cNvSpPr/>
                <p:nvPr/>
              </p:nvSpPr>
              <p:spPr>
                <a:xfrm>
                  <a:off x="7689918" y="2020347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6" name="Google Shape;2816;p54"/>
                <p:cNvSpPr/>
                <p:nvPr/>
              </p:nvSpPr>
              <p:spPr>
                <a:xfrm>
                  <a:off x="7689918" y="1992281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7" name="Google Shape;2817;p54"/>
                <p:cNvSpPr/>
                <p:nvPr/>
              </p:nvSpPr>
              <p:spPr>
                <a:xfrm>
                  <a:off x="7727351" y="1992281"/>
                  <a:ext cx="7042" cy="7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518" extrusionOk="0">
                      <a:moveTo>
                        <a:pt x="1" y="0"/>
                      </a:move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137"/>
                      </a:lnTo>
                      <a:lnTo>
                        <a:pt x="274" y="0"/>
                      </a:lnTo>
                      <a:close/>
                      <a:moveTo>
                        <a:pt x="1" y="1643"/>
                      </a:moveTo>
                      <a:lnTo>
                        <a:pt x="1" y="2875"/>
                      </a:lnTo>
                      <a:lnTo>
                        <a:pt x="411" y="2875"/>
                      </a:lnTo>
                      <a:lnTo>
                        <a:pt x="411" y="1643"/>
                      </a:lnTo>
                      <a:close/>
                      <a:moveTo>
                        <a:pt x="1" y="3833"/>
                      </a:moveTo>
                      <a:lnTo>
                        <a:pt x="1" y="4517"/>
                      </a:lnTo>
                      <a:lnTo>
                        <a:pt x="411" y="4107"/>
                      </a:lnTo>
                      <a:lnTo>
                        <a:pt x="411" y="3833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8" name="Google Shape;2818;p54"/>
                <p:cNvSpPr/>
                <p:nvPr/>
              </p:nvSpPr>
              <p:spPr>
                <a:xfrm>
                  <a:off x="7727351" y="2057780"/>
                  <a:ext cx="7042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686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685"/>
                      </a:lnTo>
                      <a:lnTo>
                        <a:pt x="411" y="275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9" name="Google Shape;2819;p54"/>
                <p:cNvSpPr/>
                <p:nvPr/>
              </p:nvSpPr>
              <p:spPr>
                <a:xfrm>
                  <a:off x="7727351" y="2020347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0" name="Google Shape;2820;p54"/>
                <p:cNvSpPr/>
                <p:nvPr/>
              </p:nvSpPr>
              <p:spPr>
                <a:xfrm>
                  <a:off x="7727351" y="1992281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274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137"/>
                      </a:lnTo>
                      <a:lnTo>
                        <a:pt x="411" y="137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1" name="Google Shape;2821;p54"/>
                <p:cNvSpPr/>
                <p:nvPr/>
              </p:nvSpPr>
              <p:spPr>
                <a:xfrm>
                  <a:off x="7755434" y="2039063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extrusionOk="0">
                      <a:moveTo>
                        <a:pt x="0" y="1"/>
                      </a:move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2" name="Google Shape;2822;p54"/>
                <p:cNvSpPr/>
                <p:nvPr/>
              </p:nvSpPr>
              <p:spPr>
                <a:xfrm>
                  <a:off x="7755434" y="2039063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fill="none" extrusionOk="0">
                      <a:moveTo>
                        <a:pt x="0" y="1"/>
                      </a:move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3" name="Google Shape;2823;p54"/>
                <p:cNvSpPr/>
                <p:nvPr/>
              </p:nvSpPr>
              <p:spPr>
                <a:xfrm>
                  <a:off x="7523813" y="1660071"/>
                  <a:ext cx="9384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686" extrusionOk="0">
                      <a:moveTo>
                        <a:pt x="548" y="1"/>
                      </a:moveTo>
                      <a:lnTo>
                        <a:pt x="548" y="1"/>
                      </a:lnTo>
                      <a:lnTo>
                        <a:pt x="1" y="685"/>
                      </a:lnTo>
                      <a:lnTo>
                        <a:pt x="1" y="685"/>
                      </a:lnTo>
                      <a:lnTo>
                        <a:pt x="1" y="685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4" name="Google Shape;2824;p54"/>
                <p:cNvSpPr/>
                <p:nvPr/>
              </p:nvSpPr>
              <p:spPr>
                <a:xfrm>
                  <a:off x="7523813" y="1660071"/>
                  <a:ext cx="9384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686" fill="none" extrusionOk="0">
                      <a:moveTo>
                        <a:pt x="548" y="1"/>
                      </a:moveTo>
                      <a:lnTo>
                        <a:pt x="548" y="1"/>
                      </a:lnTo>
                      <a:lnTo>
                        <a:pt x="1" y="685"/>
                      </a:lnTo>
                      <a:lnTo>
                        <a:pt x="1" y="685"/>
                      </a:lnTo>
                      <a:lnTo>
                        <a:pt x="1" y="685"/>
                      </a:lnTo>
                      <a:lnTo>
                        <a:pt x="54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5" name="Google Shape;2825;p54"/>
                <p:cNvSpPr/>
                <p:nvPr/>
              </p:nvSpPr>
              <p:spPr>
                <a:xfrm>
                  <a:off x="7556580" y="1655405"/>
                  <a:ext cx="468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959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74" y="958"/>
                      </a:lnTo>
                      <a:lnTo>
                        <a:pt x="274" y="9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65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6" name="Google Shape;2826;p54"/>
                <p:cNvSpPr/>
                <p:nvPr/>
              </p:nvSpPr>
              <p:spPr>
                <a:xfrm>
                  <a:off x="7556580" y="1655405"/>
                  <a:ext cx="468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95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74" y="958"/>
                      </a:lnTo>
                      <a:lnTo>
                        <a:pt x="274" y="95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7" name="Google Shape;2827;p54"/>
                <p:cNvSpPr/>
                <p:nvPr/>
              </p:nvSpPr>
              <p:spPr>
                <a:xfrm>
                  <a:off x="7523813" y="1655405"/>
                  <a:ext cx="374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959" extrusionOk="0">
                      <a:moveTo>
                        <a:pt x="548" y="274"/>
                      </a:moveTo>
                      <a:lnTo>
                        <a:pt x="1" y="958"/>
                      </a:lnTo>
                      <a:lnTo>
                        <a:pt x="548" y="958"/>
                      </a:lnTo>
                      <a:lnTo>
                        <a:pt x="548" y="274"/>
                      </a:lnTo>
                      <a:close/>
                      <a:moveTo>
                        <a:pt x="959" y="0"/>
                      </a:moveTo>
                      <a:lnTo>
                        <a:pt x="959" y="958"/>
                      </a:lnTo>
                      <a:lnTo>
                        <a:pt x="2191" y="958"/>
                      </a:lnTo>
                      <a:lnTo>
                        <a:pt x="1917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8" name="Google Shape;2828;p54"/>
                <p:cNvSpPr/>
                <p:nvPr/>
              </p:nvSpPr>
              <p:spPr>
                <a:xfrm>
                  <a:off x="7523813" y="1657730"/>
                  <a:ext cx="9384" cy="14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823" fill="none" extrusionOk="0">
                      <a:moveTo>
                        <a:pt x="548" y="1"/>
                      </a:moveTo>
                      <a:lnTo>
                        <a:pt x="548" y="1"/>
                      </a:lnTo>
                      <a:lnTo>
                        <a:pt x="548" y="138"/>
                      </a:lnTo>
                      <a:lnTo>
                        <a:pt x="548" y="138"/>
                      </a:lnTo>
                      <a:lnTo>
                        <a:pt x="1" y="822"/>
                      </a:lnTo>
                      <a:lnTo>
                        <a:pt x="548" y="822"/>
                      </a:lnTo>
                      <a:lnTo>
                        <a:pt x="54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9" name="Google Shape;2829;p54"/>
                <p:cNvSpPr/>
                <p:nvPr/>
              </p:nvSpPr>
              <p:spPr>
                <a:xfrm>
                  <a:off x="7540188" y="1655405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0" name="Google Shape;2830;p54"/>
                <p:cNvSpPr/>
                <p:nvPr/>
              </p:nvSpPr>
              <p:spPr>
                <a:xfrm>
                  <a:off x="7533180" y="1655405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137" y="0"/>
                      </a:moveTo>
                      <a:lnTo>
                        <a:pt x="0" y="137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1" name="Google Shape;2831;p54"/>
                <p:cNvSpPr/>
                <p:nvPr/>
              </p:nvSpPr>
              <p:spPr>
                <a:xfrm>
                  <a:off x="7533180" y="1655405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0"/>
                      </a:moveTo>
                      <a:lnTo>
                        <a:pt x="137" y="0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2" name="Google Shape;2832;p54"/>
                <p:cNvSpPr/>
                <p:nvPr/>
              </p:nvSpPr>
              <p:spPr>
                <a:xfrm>
                  <a:off x="7514464" y="1692821"/>
                  <a:ext cx="53824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412" extrusionOk="0">
                      <a:moveTo>
                        <a:pt x="0" y="1"/>
                      </a:moveTo>
                      <a:lnTo>
                        <a:pt x="0" y="412"/>
                      </a:lnTo>
                      <a:lnTo>
                        <a:pt x="1095" y="412"/>
                      </a:lnTo>
                      <a:lnTo>
                        <a:pt x="1095" y="1"/>
                      </a:lnTo>
                      <a:close/>
                      <a:moveTo>
                        <a:pt x="1506" y="1"/>
                      </a:moveTo>
                      <a:lnTo>
                        <a:pt x="1506" y="412"/>
                      </a:lnTo>
                      <a:lnTo>
                        <a:pt x="2738" y="412"/>
                      </a:lnTo>
                      <a:lnTo>
                        <a:pt x="2738" y="1"/>
                      </a:lnTo>
                      <a:close/>
                      <a:moveTo>
                        <a:pt x="3012" y="1"/>
                      </a:moveTo>
                      <a:lnTo>
                        <a:pt x="3012" y="412"/>
                      </a:lnTo>
                      <a:lnTo>
                        <a:pt x="3148" y="412"/>
                      </a:lnTo>
                      <a:lnTo>
                        <a:pt x="3012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3" name="Google Shape;2833;p54"/>
                <p:cNvSpPr/>
                <p:nvPr/>
              </p:nvSpPr>
              <p:spPr>
                <a:xfrm>
                  <a:off x="7514464" y="1692821"/>
                  <a:ext cx="1873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2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412"/>
                      </a:lnTo>
                      <a:lnTo>
                        <a:pt x="1095" y="412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4" name="Google Shape;2834;p54"/>
                <p:cNvSpPr/>
                <p:nvPr/>
              </p:nvSpPr>
              <p:spPr>
                <a:xfrm>
                  <a:off x="7540188" y="1692821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2"/>
                      </a:lnTo>
                      <a:lnTo>
                        <a:pt x="1233" y="412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5" name="Google Shape;2835;p54"/>
                <p:cNvSpPr/>
                <p:nvPr/>
              </p:nvSpPr>
              <p:spPr>
                <a:xfrm>
                  <a:off x="7565929" y="1692821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412"/>
                      </a:lnTo>
                      <a:lnTo>
                        <a:pt x="1" y="412"/>
                      </a:lnTo>
                      <a:lnTo>
                        <a:pt x="137" y="41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6" name="Google Shape;2836;p54"/>
                <p:cNvSpPr/>
                <p:nvPr/>
              </p:nvSpPr>
              <p:spPr>
                <a:xfrm>
                  <a:off x="7507439" y="1692821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275" y="1"/>
                      </a:moveTo>
                      <a:lnTo>
                        <a:pt x="1" y="412"/>
                      </a:lnTo>
                      <a:lnTo>
                        <a:pt x="411" y="412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7" name="Google Shape;2837;p54"/>
                <p:cNvSpPr/>
                <p:nvPr/>
              </p:nvSpPr>
              <p:spPr>
                <a:xfrm>
                  <a:off x="7507439" y="1692821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275" y="1"/>
                      </a:lnTo>
                      <a:lnTo>
                        <a:pt x="275" y="1"/>
                      </a:lnTo>
                      <a:lnTo>
                        <a:pt x="1" y="412"/>
                      </a:lnTo>
                      <a:lnTo>
                        <a:pt x="411" y="41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8" name="Google Shape;2838;p54"/>
                <p:cNvSpPr/>
                <p:nvPr/>
              </p:nvSpPr>
              <p:spPr>
                <a:xfrm>
                  <a:off x="7533180" y="1692821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2"/>
                      </a:lnTo>
                      <a:lnTo>
                        <a:pt x="411" y="412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9" name="Google Shape;2839;p54"/>
                <p:cNvSpPr/>
                <p:nvPr/>
              </p:nvSpPr>
              <p:spPr>
                <a:xfrm>
                  <a:off x="7533180" y="1692821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2"/>
                      </a:lnTo>
                      <a:lnTo>
                        <a:pt x="411" y="41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0" name="Google Shape;2840;p54"/>
                <p:cNvSpPr/>
                <p:nvPr/>
              </p:nvSpPr>
              <p:spPr>
                <a:xfrm>
                  <a:off x="7561246" y="1692821"/>
                  <a:ext cx="470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2" extrusionOk="0">
                      <a:moveTo>
                        <a:pt x="1" y="1"/>
                      </a:moveTo>
                      <a:lnTo>
                        <a:pt x="1" y="412"/>
                      </a:lnTo>
                      <a:lnTo>
                        <a:pt x="275" y="412"/>
                      </a:lnTo>
                      <a:lnTo>
                        <a:pt x="275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1" name="Google Shape;2841;p54"/>
                <p:cNvSpPr/>
                <p:nvPr/>
              </p:nvSpPr>
              <p:spPr>
                <a:xfrm>
                  <a:off x="7561246" y="1692821"/>
                  <a:ext cx="470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2" fill="none" extrusionOk="0">
                      <a:moveTo>
                        <a:pt x="275" y="1"/>
                      </a:moveTo>
                      <a:lnTo>
                        <a:pt x="1" y="1"/>
                      </a:lnTo>
                      <a:lnTo>
                        <a:pt x="1" y="412"/>
                      </a:lnTo>
                      <a:lnTo>
                        <a:pt x="275" y="412"/>
                      </a:lnTo>
                      <a:lnTo>
                        <a:pt x="275" y="412"/>
                      </a:lnTo>
                      <a:lnTo>
                        <a:pt x="27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2" name="Google Shape;2842;p54"/>
                <p:cNvSpPr/>
                <p:nvPr/>
              </p:nvSpPr>
              <p:spPr>
                <a:xfrm>
                  <a:off x="7484056" y="1720904"/>
                  <a:ext cx="9367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822" extrusionOk="0">
                      <a:moveTo>
                        <a:pt x="548" y="0"/>
                      </a:moveTo>
                      <a:lnTo>
                        <a:pt x="548" y="0"/>
                      </a:lnTo>
                      <a:lnTo>
                        <a:pt x="548" y="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548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3" name="Google Shape;2843;p54"/>
                <p:cNvSpPr/>
                <p:nvPr/>
              </p:nvSpPr>
              <p:spPr>
                <a:xfrm>
                  <a:off x="7484056" y="1720904"/>
                  <a:ext cx="9367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822" fill="none" extrusionOk="0">
                      <a:moveTo>
                        <a:pt x="548" y="0"/>
                      </a:moveTo>
                      <a:lnTo>
                        <a:pt x="548" y="0"/>
                      </a:lnTo>
                      <a:lnTo>
                        <a:pt x="548" y="0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54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4" name="Google Shape;2844;p54"/>
                <p:cNvSpPr/>
                <p:nvPr/>
              </p:nvSpPr>
              <p:spPr>
                <a:xfrm>
                  <a:off x="7577620" y="1734937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C765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5" name="Google Shape;2845;p54"/>
                <p:cNvSpPr/>
                <p:nvPr/>
              </p:nvSpPr>
              <p:spPr>
                <a:xfrm>
                  <a:off x="7577620" y="1734937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6" name="Google Shape;2846;p54"/>
                <p:cNvSpPr/>
                <p:nvPr/>
              </p:nvSpPr>
              <p:spPr>
                <a:xfrm>
                  <a:off x="7484056" y="1720904"/>
                  <a:ext cx="77207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7" h="822" extrusionOk="0">
                      <a:moveTo>
                        <a:pt x="548" y="0"/>
                      </a:moveTo>
                      <a:lnTo>
                        <a:pt x="0" y="822"/>
                      </a:lnTo>
                      <a:lnTo>
                        <a:pt x="821" y="822"/>
                      </a:lnTo>
                      <a:lnTo>
                        <a:pt x="821" y="0"/>
                      </a:lnTo>
                      <a:close/>
                      <a:moveTo>
                        <a:pt x="1779" y="0"/>
                      </a:moveTo>
                      <a:lnTo>
                        <a:pt x="1779" y="822"/>
                      </a:lnTo>
                      <a:lnTo>
                        <a:pt x="2874" y="822"/>
                      </a:lnTo>
                      <a:lnTo>
                        <a:pt x="2874" y="0"/>
                      </a:lnTo>
                      <a:close/>
                      <a:moveTo>
                        <a:pt x="3285" y="0"/>
                      </a:moveTo>
                      <a:lnTo>
                        <a:pt x="3285" y="822"/>
                      </a:lnTo>
                      <a:lnTo>
                        <a:pt x="4517" y="822"/>
                      </a:lnTo>
                      <a:lnTo>
                        <a:pt x="4517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7" name="Google Shape;2847;p54"/>
                <p:cNvSpPr/>
                <p:nvPr/>
              </p:nvSpPr>
              <p:spPr>
                <a:xfrm>
                  <a:off x="7484056" y="1720904"/>
                  <a:ext cx="14050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822" fill="none" extrusionOk="0">
                      <a:moveTo>
                        <a:pt x="821" y="0"/>
                      </a:moveTo>
                      <a:lnTo>
                        <a:pt x="548" y="0"/>
                      </a:lnTo>
                      <a:lnTo>
                        <a:pt x="548" y="0"/>
                      </a:lnTo>
                      <a:lnTo>
                        <a:pt x="0" y="822"/>
                      </a:lnTo>
                      <a:lnTo>
                        <a:pt x="821" y="82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8" name="Google Shape;2848;p54"/>
                <p:cNvSpPr/>
                <p:nvPr/>
              </p:nvSpPr>
              <p:spPr>
                <a:xfrm>
                  <a:off x="7514464" y="1720904"/>
                  <a:ext cx="18733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822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1095" y="822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9" name="Google Shape;2849;p54"/>
                <p:cNvSpPr/>
                <p:nvPr/>
              </p:nvSpPr>
              <p:spPr>
                <a:xfrm>
                  <a:off x="7540188" y="1720904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822"/>
                      </a:lnTo>
                      <a:lnTo>
                        <a:pt x="1233" y="822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0" name="Google Shape;2850;p54"/>
                <p:cNvSpPr/>
                <p:nvPr/>
              </p:nvSpPr>
              <p:spPr>
                <a:xfrm>
                  <a:off x="7572954" y="1720904"/>
                  <a:ext cx="4683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822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74" y="822"/>
                      </a:lnTo>
                      <a:lnTo>
                        <a:pt x="274" y="822"/>
                      </a:lnTo>
                      <a:lnTo>
                        <a:pt x="274" y="8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1" name="Google Shape;2851;p54"/>
                <p:cNvSpPr/>
                <p:nvPr/>
              </p:nvSpPr>
              <p:spPr>
                <a:xfrm>
                  <a:off x="7498089" y="1720904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extrusionOk="0">
                      <a:moveTo>
                        <a:pt x="0" y="0"/>
                      </a:moveTo>
                      <a:lnTo>
                        <a:pt x="0" y="822"/>
                      </a:lnTo>
                      <a:lnTo>
                        <a:pt x="958" y="822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2" name="Google Shape;2852;p54"/>
                <p:cNvSpPr/>
                <p:nvPr/>
              </p:nvSpPr>
              <p:spPr>
                <a:xfrm>
                  <a:off x="7498089" y="1720904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958" y="82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3" name="Google Shape;2853;p54"/>
                <p:cNvSpPr/>
                <p:nvPr/>
              </p:nvSpPr>
              <p:spPr>
                <a:xfrm>
                  <a:off x="7533180" y="1720904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extrusionOk="0">
                      <a:moveTo>
                        <a:pt x="0" y="0"/>
                      </a:move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4" name="Google Shape;2854;p54"/>
                <p:cNvSpPr/>
                <p:nvPr/>
              </p:nvSpPr>
              <p:spPr>
                <a:xfrm>
                  <a:off x="7533180" y="1720904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5" name="Google Shape;2855;p54"/>
                <p:cNvSpPr/>
                <p:nvPr/>
              </p:nvSpPr>
              <p:spPr>
                <a:xfrm>
                  <a:off x="7561246" y="1720904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extrusionOk="0">
                      <a:moveTo>
                        <a:pt x="1" y="0"/>
                      </a:moveTo>
                      <a:lnTo>
                        <a:pt x="1" y="822"/>
                      </a:lnTo>
                      <a:lnTo>
                        <a:pt x="959" y="822"/>
                      </a:lnTo>
                      <a:lnTo>
                        <a:pt x="685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6" name="Google Shape;2856;p54"/>
                <p:cNvSpPr/>
                <p:nvPr/>
              </p:nvSpPr>
              <p:spPr>
                <a:xfrm>
                  <a:off x="7561246" y="1720904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685" y="0"/>
                      </a:moveTo>
                      <a:lnTo>
                        <a:pt x="1" y="0"/>
                      </a:lnTo>
                      <a:lnTo>
                        <a:pt x="1" y="822"/>
                      </a:lnTo>
                      <a:lnTo>
                        <a:pt x="959" y="822"/>
                      </a:lnTo>
                      <a:lnTo>
                        <a:pt x="68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7" name="Google Shape;2857;p54"/>
                <p:cNvSpPr/>
                <p:nvPr/>
              </p:nvSpPr>
              <p:spPr>
                <a:xfrm>
                  <a:off x="7467664" y="1755995"/>
                  <a:ext cx="470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2" extrusionOk="0">
                      <a:moveTo>
                        <a:pt x="275" y="0"/>
                      </a:moveTo>
                      <a:lnTo>
                        <a:pt x="1" y="411"/>
                      </a:lnTo>
                      <a:lnTo>
                        <a:pt x="138" y="274"/>
                      </a:lnTo>
                      <a:lnTo>
                        <a:pt x="275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8" name="Google Shape;2858;p54"/>
                <p:cNvSpPr/>
                <p:nvPr/>
              </p:nvSpPr>
              <p:spPr>
                <a:xfrm>
                  <a:off x="7467664" y="1755995"/>
                  <a:ext cx="470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2" fill="none" extrusionOk="0">
                      <a:moveTo>
                        <a:pt x="275" y="0"/>
                      </a:move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138" y="274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27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9" name="Google Shape;2859;p54"/>
                <p:cNvSpPr/>
                <p:nvPr/>
              </p:nvSpPr>
              <p:spPr>
                <a:xfrm>
                  <a:off x="7467664" y="1755995"/>
                  <a:ext cx="116998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5" h="412" extrusionOk="0">
                      <a:moveTo>
                        <a:pt x="275" y="0"/>
                      </a:moveTo>
                      <a:lnTo>
                        <a:pt x="1" y="411"/>
                      </a:lnTo>
                      <a:lnTo>
                        <a:pt x="138" y="411"/>
                      </a:lnTo>
                      <a:lnTo>
                        <a:pt x="138" y="274"/>
                      </a:lnTo>
                      <a:lnTo>
                        <a:pt x="275" y="0"/>
                      </a:lnTo>
                      <a:close/>
                      <a:moveTo>
                        <a:pt x="548" y="0"/>
                      </a:moveTo>
                      <a:lnTo>
                        <a:pt x="548" y="411"/>
                      </a:lnTo>
                      <a:lnTo>
                        <a:pt x="1780" y="411"/>
                      </a:lnTo>
                      <a:lnTo>
                        <a:pt x="1780" y="0"/>
                      </a:lnTo>
                      <a:close/>
                      <a:moveTo>
                        <a:pt x="2738" y="0"/>
                      </a:moveTo>
                      <a:lnTo>
                        <a:pt x="2738" y="411"/>
                      </a:lnTo>
                      <a:lnTo>
                        <a:pt x="3833" y="411"/>
                      </a:lnTo>
                      <a:lnTo>
                        <a:pt x="3833" y="0"/>
                      </a:lnTo>
                      <a:close/>
                      <a:moveTo>
                        <a:pt x="4244" y="0"/>
                      </a:moveTo>
                      <a:lnTo>
                        <a:pt x="4244" y="411"/>
                      </a:lnTo>
                      <a:lnTo>
                        <a:pt x="5476" y="411"/>
                      </a:lnTo>
                      <a:lnTo>
                        <a:pt x="5476" y="0"/>
                      </a:lnTo>
                      <a:close/>
                      <a:moveTo>
                        <a:pt x="6434" y="0"/>
                      </a:moveTo>
                      <a:lnTo>
                        <a:pt x="6434" y="411"/>
                      </a:lnTo>
                      <a:lnTo>
                        <a:pt x="6845" y="411"/>
                      </a:lnTo>
                      <a:lnTo>
                        <a:pt x="6708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0" name="Google Shape;2860;p54"/>
                <p:cNvSpPr/>
                <p:nvPr/>
              </p:nvSpPr>
              <p:spPr>
                <a:xfrm>
                  <a:off x="7467664" y="1755995"/>
                  <a:ext cx="470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2" fill="none" extrusionOk="0">
                      <a:moveTo>
                        <a:pt x="275" y="0"/>
                      </a:move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1" y="411"/>
                      </a:lnTo>
                      <a:lnTo>
                        <a:pt x="138" y="411"/>
                      </a:lnTo>
                      <a:lnTo>
                        <a:pt x="138" y="274"/>
                      </a:lnTo>
                      <a:lnTo>
                        <a:pt x="138" y="274"/>
                      </a:lnTo>
                      <a:lnTo>
                        <a:pt x="275" y="0"/>
                      </a:lnTo>
                      <a:lnTo>
                        <a:pt x="27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1" name="Google Shape;2861;p54"/>
                <p:cNvSpPr/>
                <p:nvPr/>
              </p:nvSpPr>
              <p:spPr>
                <a:xfrm>
                  <a:off x="7477031" y="175599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2" name="Google Shape;2862;p54"/>
                <p:cNvSpPr/>
                <p:nvPr/>
              </p:nvSpPr>
              <p:spPr>
                <a:xfrm>
                  <a:off x="7514464" y="1755995"/>
                  <a:ext cx="1873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2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3" name="Google Shape;2863;p54"/>
                <p:cNvSpPr/>
                <p:nvPr/>
              </p:nvSpPr>
              <p:spPr>
                <a:xfrm>
                  <a:off x="7540188" y="175599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4" name="Google Shape;2864;p54"/>
                <p:cNvSpPr/>
                <p:nvPr/>
              </p:nvSpPr>
              <p:spPr>
                <a:xfrm>
                  <a:off x="7577620" y="175599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275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2" y="411"/>
                      </a:lnTo>
                      <a:lnTo>
                        <a:pt x="27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5" name="Google Shape;2865;p54"/>
                <p:cNvSpPr/>
                <p:nvPr/>
              </p:nvSpPr>
              <p:spPr>
                <a:xfrm>
                  <a:off x="7470006" y="175599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38" y="0"/>
                      </a:moveTo>
                      <a:lnTo>
                        <a:pt x="1" y="274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6" name="Google Shape;2866;p54"/>
                <p:cNvSpPr/>
                <p:nvPr/>
              </p:nvSpPr>
              <p:spPr>
                <a:xfrm>
                  <a:off x="7470006" y="175599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0"/>
                      </a:move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" y="274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7" name="Google Shape;2867;p54"/>
                <p:cNvSpPr/>
                <p:nvPr/>
              </p:nvSpPr>
              <p:spPr>
                <a:xfrm>
                  <a:off x="7498089" y="175599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8" name="Google Shape;2868;p54"/>
                <p:cNvSpPr/>
                <p:nvPr/>
              </p:nvSpPr>
              <p:spPr>
                <a:xfrm>
                  <a:off x="7498089" y="175599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9" name="Google Shape;2869;p54"/>
                <p:cNvSpPr/>
                <p:nvPr/>
              </p:nvSpPr>
              <p:spPr>
                <a:xfrm>
                  <a:off x="7533180" y="1755995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0" name="Google Shape;2870;p54"/>
                <p:cNvSpPr/>
                <p:nvPr/>
              </p:nvSpPr>
              <p:spPr>
                <a:xfrm>
                  <a:off x="7533180" y="1755995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1" name="Google Shape;2871;p54"/>
                <p:cNvSpPr/>
                <p:nvPr/>
              </p:nvSpPr>
              <p:spPr>
                <a:xfrm>
                  <a:off x="7561246" y="175599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2" name="Google Shape;2872;p54"/>
                <p:cNvSpPr/>
                <p:nvPr/>
              </p:nvSpPr>
              <p:spPr>
                <a:xfrm>
                  <a:off x="7561246" y="175599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3" name="Google Shape;2873;p54"/>
                <p:cNvSpPr/>
                <p:nvPr/>
              </p:nvSpPr>
              <p:spPr>
                <a:xfrm>
                  <a:off x="7448948" y="1784060"/>
                  <a:ext cx="9384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960" extrusionOk="0">
                      <a:moveTo>
                        <a:pt x="412" y="1"/>
                      </a:moveTo>
                      <a:lnTo>
                        <a:pt x="1" y="95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4" name="Google Shape;2874;p54"/>
                <p:cNvSpPr/>
                <p:nvPr/>
              </p:nvSpPr>
              <p:spPr>
                <a:xfrm>
                  <a:off x="7448948" y="1784060"/>
                  <a:ext cx="9384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960" fill="none" extrusionOk="0">
                      <a:moveTo>
                        <a:pt x="548" y="1"/>
                      </a:moveTo>
                      <a:lnTo>
                        <a:pt x="412" y="1"/>
                      </a:lnTo>
                      <a:lnTo>
                        <a:pt x="1" y="959"/>
                      </a:lnTo>
                      <a:lnTo>
                        <a:pt x="1" y="959"/>
                      </a:lnTo>
                      <a:lnTo>
                        <a:pt x="1" y="959"/>
                      </a:lnTo>
                      <a:lnTo>
                        <a:pt x="54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5" name="Google Shape;2875;p54"/>
                <p:cNvSpPr/>
                <p:nvPr/>
              </p:nvSpPr>
              <p:spPr>
                <a:xfrm>
                  <a:off x="7591670" y="1795769"/>
                  <a:ext cx="234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75" extrusionOk="0">
                      <a:moveTo>
                        <a:pt x="0" y="0"/>
                      </a:moveTo>
                      <a:lnTo>
                        <a:pt x="137" y="274"/>
                      </a:lnTo>
                      <a:lnTo>
                        <a:pt x="137" y="2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65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6" name="Google Shape;2876;p54"/>
                <p:cNvSpPr/>
                <p:nvPr/>
              </p:nvSpPr>
              <p:spPr>
                <a:xfrm>
                  <a:off x="7591670" y="1795769"/>
                  <a:ext cx="234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75" fill="none" extrusionOk="0">
                      <a:moveTo>
                        <a:pt x="0" y="0"/>
                      </a:moveTo>
                      <a:lnTo>
                        <a:pt x="137" y="274"/>
                      </a:lnTo>
                      <a:lnTo>
                        <a:pt x="137" y="27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54"/>
                <p:cNvSpPr/>
                <p:nvPr/>
              </p:nvSpPr>
              <p:spPr>
                <a:xfrm>
                  <a:off x="7448948" y="1784060"/>
                  <a:ext cx="145064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7" h="960" extrusionOk="0">
                      <a:moveTo>
                        <a:pt x="548" y="1"/>
                      </a:move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  <a:close/>
                      <a:moveTo>
                        <a:pt x="1643" y="1"/>
                      </a:moveTo>
                      <a:lnTo>
                        <a:pt x="1643" y="959"/>
                      </a:lnTo>
                      <a:lnTo>
                        <a:pt x="2875" y="959"/>
                      </a:lnTo>
                      <a:lnTo>
                        <a:pt x="2875" y="1"/>
                      </a:lnTo>
                      <a:close/>
                      <a:moveTo>
                        <a:pt x="3833" y="1"/>
                      </a:moveTo>
                      <a:lnTo>
                        <a:pt x="3833" y="959"/>
                      </a:lnTo>
                      <a:lnTo>
                        <a:pt x="4928" y="959"/>
                      </a:lnTo>
                      <a:lnTo>
                        <a:pt x="4928" y="1"/>
                      </a:lnTo>
                      <a:close/>
                      <a:moveTo>
                        <a:pt x="5339" y="1"/>
                      </a:moveTo>
                      <a:lnTo>
                        <a:pt x="5339" y="959"/>
                      </a:lnTo>
                      <a:lnTo>
                        <a:pt x="6571" y="959"/>
                      </a:lnTo>
                      <a:lnTo>
                        <a:pt x="6571" y="1"/>
                      </a:lnTo>
                      <a:close/>
                      <a:moveTo>
                        <a:pt x="7529" y="1"/>
                      </a:moveTo>
                      <a:lnTo>
                        <a:pt x="7529" y="959"/>
                      </a:lnTo>
                      <a:lnTo>
                        <a:pt x="8487" y="959"/>
                      </a:lnTo>
                      <a:lnTo>
                        <a:pt x="8350" y="685"/>
                      </a:lnTo>
                      <a:lnTo>
                        <a:pt x="8213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54"/>
                <p:cNvSpPr/>
                <p:nvPr/>
              </p:nvSpPr>
              <p:spPr>
                <a:xfrm>
                  <a:off x="7448948" y="1784060"/>
                  <a:ext cx="21075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60" fill="none" extrusionOk="0">
                      <a:moveTo>
                        <a:pt x="1233" y="1"/>
                      </a:moveTo>
                      <a:lnTo>
                        <a:pt x="548" y="1"/>
                      </a:lnTo>
                      <a:lnTo>
                        <a:pt x="548" y="1"/>
                      </a:lnTo>
                      <a:lnTo>
                        <a:pt x="1" y="959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9" name="Google Shape;2879;p54"/>
                <p:cNvSpPr/>
                <p:nvPr/>
              </p:nvSpPr>
              <p:spPr>
                <a:xfrm>
                  <a:off x="7477031" y="1784060"/>
                  <a:ext cx="21075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60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0" name="Google Shape;2880;p54"/>
                <p:cNvSpPr/>
                <p:nvPr/>
              </p:nvSpPr>
              <p:spPr>
                <a:xfrm>
                  <a:off x="7514464" y="1784060"/>
                  <a:ext cx="18733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60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095" y="959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1" name="Google Shape;2881;p54"/>
                <p:cNvSpPr/>
                <p:nvPr/>
              </p:nvSpPr>
              <p:spPr>
                <a:xfrm>
                  <a:off x="7540188" y="1784060"/>
                  <a:ext cx="21075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60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2" name="Google Shape;2882;p54"/>
                <p:cNvSpPr/>
                <p:nvPr/>
              </p:nvSpPr>
              <p:spPr>
                <a:xfrm>
                  <a:off x="7577620" y="1784060"/>
                  <a:ext cx="16392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60" fill="none" extrusionOk="0">
                      <a:moveTo>
                        <a:pt x="685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822" y="685"/>
                      </a:lnTo>
                      <a:lnTo>
                        <a:pt x="68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3" name="Google Shape;2883;p54"/>
                <p:cNvSpPr/>
                <p:nvPr/>
              </p:nvSpPr>
              <p:spPr>
                <a:xfrm>
                  <a:off x="7470006" y="1784060"/>
                  <a:ext cx="7042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60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4" name="Google Shape;2884;p54"/>
                <p:cNvSpPr/>
                <p:nvPr/>
              </p:nvSpPr>
              <p:spPr>
                <a:xfrm>
                  <a:off x="7470006" y="1784060"/>
                  <a:ext cx="7042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60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5" name="Google Shape;2885;p54"/>
                <p:cNvSpPr/>
                <p:nvPr/>
              </p:nvSpPr>
              <p:spPr>
                <a:xfrm>
                  <a:off x="7498089" y="1784060"/>
                  <a:ext cx="16392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60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958" y="959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6" name="Google Shape;2886;p54"/>
                <p:cNvSpPr/>
                <p:nvPr/>
              </p:nvSpPr>
              <p:spPr>
                <a:xfrm>
                  <a:off x="7498089" y="1784060"/>
                  <a:ext cx="16392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60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958" y="959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7" name="Google Shape;2887;p54"/>
                <p:cNvSpPr/>
                <p:nvPr/>
              </p:nvSpPr>
              <p:spPr>
                <a:xfrm>
                  <a:off x="7533180" y="1784060"/>
                  <a:ext cx="7025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60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8" name="Google Shape;2888;p54"/>
                <p:cNvSpPr/>
                <p:nvPr/>
              </p:nvSpPr>
              <p:spPr>
                <a:xfrm>
                  <a:off x="7533180" y="1784060"/>
                  <a:ext cx="7025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60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9" name="Google Shape;2889;p54"/>
                <p:cNvSpPr/>
                <p:nvPr/>
              </p:nvSpPr>
              <p:spPr>
                <a:xfrm>
                  <a:off x="7561246" y="1784060"/>
                  <a:ext cx="16392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60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0" name="Google Shape;2890;p54"/>
                <p:cNvSpPr/>
                <p:nvPr/>
              </p:nvSpPr>
              <p:spPr>
                <a:xfrm>
                  <a:off x="7561246" y="1784060"/>
                  <a:ext cx="16392" cy="1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60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1" name="Google Shape;2891;p54"/>
                <p:cNvSpPr/>
                <p:nvPr/>
              </p:nvSpPr>
              <p:spPr>
                <a:xfrm>
                  <a:off x="7448948" y="1821493"/>
                  <a:ext cx="149747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1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  <a:close/>
                      <a:moveTo>
                        <a:pt x="1643" y="1"/>
                      </a:moveTo>
                      <a:lnTo>
                        <a:pt x="1643" y="411"/>
                      </a:lnTo>
                      <a:lnTo>
                        <a:pt x="2875" y="411"/>
                      </a:lnTo>
                      <a:lnTo>
                        <a:pt x="2875" y="1"/>
                      </a:lnTo>
                      <a:close/>
                      <a:moveTo>
                        <a:pt x="3833" y="1"/>
                      </a:moveTo>
                      <a:lnTo>
                        <a:pt x="3833" y="411"/>
                      </a:lnTo>
                      <a:lnTo>
                        <a:pt x="4928" y="411"/>
                      </a:lnTo>
                      <a:lnTo>
                        <a:pt x="4928" y="1"/>
                      </a:lnTo>
                      <a:close/>
                      <a:moveTo>
                        <a:pt x="5339" y="1"/>
                      </a:moveTo>
                      <a:lnTo>
                        <a:pt x="5339" y="411"/>
                      </a:lnTo>
                      <a:lnTo>
                        <a:pt x="6571" y="411"/>
                      </a:lnTo>
                      <a:lnTo>
                        <a:pt x="6571" y="1"/>
                      </a:lnTo>
                      <a:close/>
                      <a:moveTo>
                        <a:pt x="7529" y="1"/>
                      </a:moveTo>
                      <a:lnTo>
                        <a:pt x="7529" y="411"/>
                      </a:lnTo>
                      <a:lnTo>
                        <a:pt x="8761" y="411"/>
                      </a:lnTo>
                      <a:lnTo>
                        <a:pt x="8761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2" name="Google Shape;2892;p54"/>
                <p:cNvSpPr/>
                <p:nvPr/>
              </p:nvSpPr>
              <p:spPr>
                <a:xfrm>
                  <a:off x="7448948" y="182149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3" name="Google Shape;2893;p54"/>
                <p:cNvSpPr/>
                <p:nvPr/>
              </p:nvSpPr>
              <p:spPr>
                <a:xfrm>
                  <a:off x="7477031" y="182149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54"/>
                <p:cNvSpPr/>
                <p:nvPr/>
              </p:nvSpPr>
              <p:spPr>
                <a:xfrm>
                  <a:off x="7514464" y="1821493"/>
                  <a:ext cx="1873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2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54"/>
                <p:cNvSpPr/>
                <p:nvPr/>
              </p:nvSpPr>
              <p:spPr>
                <a:xfrm>
                  <a:off x="7540188" y="182149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6" name="Google Shape;2896;p54"/>
                <p:cNvSpPr/>
                <p:nvPr/>
              </p:nvSpPr>
              <p:spPr>
                <a:xfrm>
                  <a:off x="7577620" y="182149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7" name="Google Shape;2897;p54"/>
                <p:cNvSpPr/>
                <p:nvPr/>
              </p:nvSpPr>
              <p:spPr>
                <a:xfrm>
                  <a:off x="7434915" y="1821493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extrusionOk="0">
                      <a:moveTo>
                        <a:pt x="138" y="1"/>
                      </a:moveTo>
                      <a:lnTo>
                        <a:pt x="138" y="1"/>
                      </a:lnTo>
                      <a:lnTo>
                        <a:pt x="138" y="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8" name="Google Shape;2898;p54"/>
                <p:cNvSpPr/>
                <p:nvPr/>
              </p:nvSpPr>
              <p:spPr>
                <a:xfrm>
                  <a:off x="7434915" y="1821493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fill="none" extrusionOk="0">
                      <a:moveTo>
                        <a:pt x="138" y="1"/>
                      </a:moveTo>
                      <a:lnTo>
                        <a:pt x="138" y="1"/>
                      </a:lnTo>
                      <a:lnTo>
                        <a:pt x="138" y="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3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9" name="Google Shape;2899;p54"/>
                <p:cNvSpPr/>
                <p:nvPr/>
              </p:nvSpPr>
              <p:spPr>
                <a:xfrm>
                  <a:off x="7434915" y="1821493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extrusionOk="0">
                      <a:moveTo>
                        <a:pt x="138" y="1"/>
                      </a:moveTo>
                      <a:lnTo>
                        <a:pt x="1" y="411"/>
                      </a:lnTo>
                      <a:lnTo>
                        <a:pt x="822" y="411"/>
                      </a:lnTo>
                      <a:lnTo>
                        <a:pt x="822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0" name="Google Shape;2900;p54"/>
                <p:cNvSpPr/>
                <p:nvPr/>
              </p:nvSpPr>
              <p:spPr>
                <a:xfrm>
                  <a:off x="7434915" y="1821493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fill="none" extrusionOk="0">
                      <a:moveTo>
                        <a:pt x="822" y="1"/>
                      </a:moveTo>
                      <a:lnTo>
                        <a:pt x="138" y="1"/>
                      </a:lnTo>
                      <a:lnTo>
                        <a:pt x="138" y="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822" y="411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1" name="Google Shape;2901;p54"/>
                <p:cNvSpPr/>
                <p:nvPr/>
              </p:nvSpPr>
              <p:spPr>
                <a:xfrm>
                  <a:off x="7470006" y="1821493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2" name="Google Shape;2902;p54"/>
                <p:cNvSpPr/>
                <p:nvPr/>
              </p:nvSpPr>
              <p:spPr>
                <a:xfrm>
                  <a:off x="7470006" y="1821493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3" name="Google Shape;2903;p54"/>
                <p:cNvSpPr/>
                <p:nvPr/>
              </p:nvSpPr>
              <p:spPr>
                <a:xfrm>
                  <a:off x="7498089" y="1821493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4" name="Google Shape;2904;p54"/>
                <p:cNvSpPr/>
                <p:nvPr/>
              </p:nvSpPr>
              <p:spPr>
                <a:xfrm>
                  <a:off x="7498089" y="1821493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5" name="Google Shape;2905;p54"/>
                <p:cNvSpPr/>
                <p:nvPr/>
              </p:nvSpPr>
              <p:spPr>
                <a:xfrm>
                  <a:off x="7533180" y="1821493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6" name="Google Shape;2906;p54"/>
                <p:cNvSpPr/>
                <p:nvPr/>
              </p:nvSpPr>
              <p:spPr>
                <a:xfrm>
                  <a:off x="7533180" y="1821493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7" name="Google Shape;2907;p54"/>
                <p:cNvSpPr/>
                <p:nvPr/>
              </p:nvSpPr>
              <p:spPr>
                <a:xfrm>
                  <a:off x="7561246" y="1821493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8" name="Google Shape;2908;p54"/>
                <p:cNvSpPr/>
                <p:nvPr/>
              </p:nvSpPr>
              <p:spPr>
                <a:xfrm>
                  <a:off x="7561246" y="1821493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54"/>
                <p:cNvSpPr/>
                <p:nvPr/>
              </p:nvSpPr>
              <p:spPr>
                <a:xfrm>
                  <a:off x="7598678" y="1821493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138" y="4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54"/>
                <p:cNvSpPr/>
                <p:nvPr/>
              </p:nvSpPr>
              <p:spPr>
                <a:xfrm>
                  <a:off x="7598678" y="1821493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38" y="41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1" name="Google Shape;2911;p54"/>
                <p:cNvSpPr/>
                <p:nvPr/>
              </p:nvSpPr>
              <p:spPr>
                <a:xfrm>
                  <a:off x="7416199" y="1849576"/>
                  <a:ext cx="704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822" extrusionOk="0">
                      <a:moveTo>
                        <a:pt x="411" y="0"/>
                      </a:move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1" y="822"/>
                      </a:lnTo>
                      <a:lnTo>
                        <a:pt x="1" y="822"/>
                      </a:lnTo>
                      <a:lnTo>
                        <a:pt x="1" y="822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2" name="Google Shape;2912;p54"/>
                <p:cNvSpPr/>
                <p:nvPr/>
              </p:nvSpPr>
              <p:spPr>
                <a:xfrm>
                  <a:off x="7416199" y="1849576"/>
                  <a:ext cx="704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822" fill="none" extrusionOk="0">
                      <a:moveTo>
                        <a:pt x="411" y="0"/>
                      </a:move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1" y="822"/>
                      </a:lnTo>
                      <a:lnTo>
                        <a:pt x="1" y="822"/>
                      </a:lnTo>
                      <a:lnTo>
                        <a:pt x="1" y="82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2913;p54"/>
                <p:cNvSpPr/>
                <p:nvPr/>
              </p:nvSpPr>
              <p:spPr>
                <a:xfrm>
                  <a:off x="7608045" y="1856584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extrusionOk="0">
                      <a:moveTo>
                        <a:pt x="0" y="1"/>
                      </a:moveTo>
                      <a:lnTo>
                        <a:pt x="137" y="412"/>
                      </a:lnTo>
                      <a:lnTo>
                        <a:pt x="137" y="41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765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4" name="Google Shape;2914;p54"/>
                <p:cNvSpPr/>
                <p:nvPr/>
              </p:nvSpPr>
              <p:spPr>
                <a:xfrm>
                  <a:off x="7608045" y="1856584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fill="none" extrusionOk="0">
                      <a:moveTo>
                        <a:pt x="0" y="1"/>
                      </a:moveTo>
                      <a:lnTo>
                        <a:pt x="137" y="412"/>
                      </a:lnTo>
                      <a:lnTo>
                        <a:pt x="137" y="41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5" name="Google Shape;2915;p54"/>
                <p:cNvSpPr/>
                <p:nvPr/>
              </p:nvSpPr>
              <p:spPr>
                <a:xfrm>
                  <a:off x="7416199" y="1849576"/>
                  <a:ext cx="19420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2" h="822" extrusionOk="0">
                      <a:moveTo>
                        <a:pt x="411" y="0"/>
                      </a:moveTo>
                      <a:lnTo>
                        <a:pt x="1" y="822"/>
                      </a:lnTo>
                      <a:lnTo>
                        <a:pt x="959" y="822"/>
                      </a:lnTo>
                      <a:lnTo>
                        <a:pt x="959" y="0"/>
                      </a:lnTo>
                      <a:close/>
                      <a:moveTo>
                        <a:pt x="1917" y="0"/>
                      </a:moveTo>
                      <a:lnTo>
                        <a:pt x="1917" y="822"/>
                      </a:lnTo>
                      <a:lnTo>
                        <a:pt x="3149" y="822"/>
                      </a:lnTo>
                      <a:lnTo>
                        <a:pt x="3149" y="0"/>
                      </a:lnTo>
                      <a:close/>
                      <a:moveTo>
                        <a:pt x="3559" y="0"/>
                      </a:moveTo>
                      <a:lnTo>
                        <a:pt x="3559" y="822"/>
                      </a:lnTo>
                      <a:lnTo>
                        <a:pt x="4791" y="822"/>
                      </a:lnTo>
                      <a:lnTo>
                        <a:pt x="4791" y="0"/>
                      </a:lnTo>
                      <a:close/>
                      <a:moveTo>
                        <a:pt x="5749" y="0"/>
                      </a:moveTo>
                      <a:lnTo>
                        <a:pt x="5749" y="822"/>
                      </a:lnTo>
                      <a:lnTo>
                        <a:pt x="6844" y="822"/>
                      </a:lnTo>
                      <a:lnTo>
                        <a:pt x="6844" y="0"/>
                      </a:lnTo>
                      <a:close/>
                      <a:moveTo>
                        <a:pt x="7255" y="0"/>
                      </a:moveTo>
                      <a:lnTo>
                        <a:pt x="7255" y="822"/>
                      </a:lnTo>
                      <a:lnTo>
                        <a:pt x="8487" y="822"/>
                      </a:lnTo>
                      <a:lnTo>
                        <a:pt x="8487" y="0"/>
                      </a:lnTo>
                      <a:close/>
                      <a:moveTo>
                        <a:pt x="9445" y="0"/>
                      </a:moveTo>
                      <a:lnTo>
                        <a:pt x="9445" y="822"/>
                      </a:lnTo>
                      <a:lnTo>
                        <a:pt x="10677" y="822"/>
                      </a:lnTo>
                      <a:lnTo>
                        <a:pt x="10677" y="0"/>
                      </a:lnTo>
                      <a:close/>
                      <a:moveTo>
                        <a:pt x="11087" y="0"/>
                      </a:moveTo>
                      <a:lnTo>
                        <a:pt x="11087" y="822"/>
                      </a:lnTo>
                      <a:lnTo>
                        <a:pt x="11361" y="822"/>
                      </a:lnTo>
                      <a:lnTo>
                        <a:pt x="11224" y="411"/>
                      </a:lnTo>
                      <a:lnTo>
                        <a:pt x="11087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6" name="Google Shape;2916;p54"/>
                <p:cNvSpPr/>
                <p:nvPr/>
              </p:nvSpPr>
              <p:spPr>
                <a:xfrm>
                  <a:off x="7416199" y="1849576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9" y="0"/>
                      </a:move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1" y="822"/>
                      </a:lnTo>
                      <a:lnTo>
                        <a:pt x="959" y="82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54"/>
                <p:cNvSpPr/>
                <p:nvPr/>
              </p:nvSpPr>
              <p:spPr>
                <a:xfrm>
                  <a:off x="7448948" y="1849576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822"/>
                      </a:lnTo>
                      <a:lnTo>
                        <a:pt x="1233" y="822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54"/>
                <p:cNvSpPr/>
                <p:nvPr/>
              </p:nvSpPr>
              <p:spPr>
                <a:xfrm>
                  <a:off x="7477031" y="1849576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1232" y="822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54"/>
                <p:cNvSpPr/>
                <p:nvPr/>
              </p:nvSpPr>
              <p:spPr>
                <a:xfrm>
                  <a:off x="7514464" y="1849576"/>
                  <a:ext cx="18733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822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1095" y="822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0" name="Google Shape;2920;p54"/>
                <p:cNvSpPr/>
                <p:nvPr/>
              </p:nvSpPr>
              <p:spPr>
                <a:xfrm>
                  <a:off x="7540188" y="1849576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822"/>
                      </a:lnTo>
                      <a:lnTo>
                        <a:pt x="1233" y="822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1" name="Google Shape;2921;p54"/>
                <p:cNvSpPr/>
                <p:nvPr/>
              </p:nvSpPr>
              <p:spPr>
                <a:xfrm>
                  <a:off x="7577620" y="1849576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822"/>
                      </a:lnTo>
                      <a:lnTo>
                        <a:pt x="1233" y="822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2" name="Google Shape;2922;p54"/>
                <p:cNvSpPr/>
                <p:nvPr/>
              </p:nvSpPr>
              <p:spPr>
                <a:xfrm>
                  <a:off x="7605703" y="1849576"/>
                  <a:ext cx="4700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822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274" y="822"/>
                      </a:lnTo>
                      <a:lnTo>
                        <a:pt x="137" y="4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3" name="Google Shape;2923;p54"/>
                <p:cNvSpPr/>
                <p:nvPr/>
              </p:nvSpPr>
              <p:spPr>
                <a:xfrm>
                  <a:off x="7432573" y="1849576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extrusionOk="0">
                      <a:moveTo>
                        <a:pt x="1" y="0"/>
                      </a:moveTo>
                      <a:lnTo>
                        <a:pt x="1" y="822"/>
                      </a:lnTo>
                      <a:lnTo>
                        <a:pt x="959" y="822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4" name="Google Shape;2924;p54"/>
                <p:cNvSpPr/>
                <p:nvPr/>
              </p:nvSpPr>
              <p:spPr>
                <a:xfrm>
                  <a:off x="7432573" y="1849576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822"/>
                      </a:lnTo>
                      <a:lnTo>
                        <a:pt x="959" y="82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5" name="Google Shape;2925;p54"/>
                <p:cNvSpPr/>
                <p:nvPr/>
              </p:nvSpPr>
              <p:spPr>
                <a:xfrm>
                  <a:off x="7470006" y="1849576"/>
                  <a:ext cx="704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822" extrusionOk="0">
                      <a:moveTo>
                        <a:pt x="1" y="0"/>
                      </a:moveTo>
                      <a:lnTo>
                        <a:pt x="1" y="822"/>
                      </a:lnTo>
                      <a:lnTo>
                        <a:pt x="411" y="822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6" name="Google Shape;2926;p54"/>
                <p:cNvSpPr/>
                <p:nvPr/>
              </p:nvSpPr>
              <p:spPr>
                <a:xfrm>
                  <a:off x="7470006" y="1849576"/>
                  <a:ext cx="704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822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822"/>
                      </a:lnTo>
                      <a:lnTo>
                        <a:pt x="411" y="82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7" name="Google Shape;2927;p54"/>
                <p:cNvSpPr/>
                <p:nvPr/>
              </p:nvSpPr>
              <p:spPr>
                <a:xfrm>
                  <a:off x="7498089" y="1849576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extrusionOk="0">
                      <a:moveTo>
                        <a:pt x="0" y="0"/>
                      </a:moveTo>
                      <a:lnTo>
                        <a:pt x="0" y="822"/>
                      </a:lnTo>
                      <a:lnTo>
                        <a:pt x="958" y="822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8" name="Google Shape;2928;p54"/>
                <p:cNvSpPr/>
                <p:nvPr/>
              </p:nvSpPr>
              <p:spPr>
                <a:xfrm>
                  <a:off x="7498089" y="1849576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958" y="82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9" name="Google Shape;2929;p54"/>
                <p:cNvSpPr/>
                <p:nvPr/>
              </p:nvSpPr>
              <p:spPr>
                <a:xfrm>
                  <a:off x="7533180" y="1849576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extrusionOk="0">
                      <a:moveTo>
                        <a:pt x="0" y="0"/>
                      </a:move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0" name="Google Shape;2930;p54"/>
                <p:cNvSpPr/>
                <p:nvPr/>
              </p:nvSpPr>
              <p:spPr>
                <a:xfrm>
                  <a:off x="7533180" y="1849576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1" name="Google Shape;2931;p54"/>
                <p:cNvSpPr/>
                <p:nvPr/>
              </p:nvSpPr>
              <p:spPr>
                <a:xfrm>
                  <a:off x="7561246" y="1849576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extrusionOk="0">
                      <a:moveTo>
                        <a:pt x="1" y="0"/>
                      </a:moveTo>
                      <a:lnTo>
                        <a:pt x="1" y="822"/>
                      </a:lnTo>
                      <a:lnTo>
                        <a:pt x="959" y="822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2" name="Google Shape;2932;p54"/>
                <p:cNvSpPr/>
                <p:nvPr/>
              </p:nvSpPr>
              <p:spPr>
                <a:xfrm>
                  <a:off x="7561246" y="1849576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822"/>
                      </a:lnTo>
                      <a:lnTo>
                        <a:pt x="959" y="82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3" name="Google Shape;2933;p54"/>
                <p:cNvSpPr/>
                <p:nvPr/>
              </p:nvSpPr>
              <p:spPr>
                <a:xfrm>
                  <a:off x="7598678" y="1849576"/>
                  <a:ext cx="704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822" extrusionOk="0">
                      <a:moveTo>
                        <a:pt x="1" y="0"/>
                      </a:moveTo>
                      <a:lnTo>
                        <a:pt x="1" y="822"/>
                      </a:lnTo>
                      <a:lnTo>
                        <a:pt x="411" y="822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4" name="Google Shape;2934;p54"/>
                <p:cNvSpPr/>
                <p:nvPr/>
              </p:nvSpPr>
              <p:spPr>
                <a:xfrm>
                  <a:off x="7598678" y="1849576"/>
                  <a:ext cx="704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822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822"/>
                      </a:lnTo>
                      <a:lnTo>
                        <a:pt x="411" y="82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5" name="Google Shape;2935;p54"/>
                <p:cNvSpPr/>
                <p:nvPr/>
              </p:nvSpPr>
              <p:spPr>
                <a:xfrm>
                  <a:off x="7402166" y="1887009"/>
                  <a:ext cx="2359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275" extrusionOk="0">
                      <a:moveTo>
                        <a:pt x="137" y="0"/>
                      </a:moveTo>
                      <a:lnTo>
                        <a:pt x="137" y="0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37" y="0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6" name="Google Shape;2936;p54"/>
                <p:cNvSpPr/>
                <p:nvPr/>
              </p:nvSpPr>
              <p:spPr>
                <a:xfrm>
                  <a:off x="7402166" y="1887009"/>
                  <a:ext cx="2359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275" fill="none" extrusionOk="0">
                      <a:moveTo>
                        <a:pt x="137" y="0"/>
                      </a:moveTo>
                      <a:lnTo>
                        <a:pt x="137" y="0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37" y="0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7" name="Google Shape;2937;p54"/>
                <p:cNvSpPr/>
                <p:nvPr/>
              </p:nvSpPr>
              <p:spPr>
                <a:xfrm>
                  <a:off x="7615053" y="1884667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extrusionOk="0">
                      <a:moveTo>
                        <a:pt x="1" y="0"/>
                      </a:moveTo>
                      <a:lnTo>
                        <a:pt x="138" y="411"/>
                      </a:lnTo>
                      <a:lnTo>
                        <a:pt x="138" y="41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765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8" name="Google Shape;2938;p54"/>
                <p:cNvSpPr/>
                <p:nvPr/>
              </p:nvSpPr>
              <p:spPr>
                <a:xfrm>
                  <a:off x="7615053" y="1884667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fill="none" extrusionOk="0">
                      <a:moveTo>
                        <a:pt x="1" y="0"/>
                      </a:moveTo>
                      <a:lnTo>
                        <a:pt x="138" y="411"/>
                      </a:lnTo>
                      <a:lnTo>
                        <a:pt x="138" y="4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9" name="Google Shape;2939;p54"/>
                <p:cNvSpPr/>
                <p:nvPr/>
              </p:nvSpPr>
              <p:spPr>
                <a:xfrm>
                  <a:off x="7402166" y="1884667"/>
                  <a:ext cx="215246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3" h="412" extrusionOk="0">
                      <a:moveTo>
                        <a:pt x="137" y="137"/>
                      </a:moveTo>
                      <a:lnTo>
                        <a:pt x="1" y="411"/>
                      </a:lnTo>
                      <a:lnTo>
                        <a:pt x="137" y="411"/>
                      </a:lnTo>
                      <a:lnTo>
                        <a:pt x="137" y="137"/>
                      </a:lnTo>
                      <a:close/>
                      <a:moveTo>
                        <a:pt x="548" y="0"/>
                      </a:moveTo>
                      <a:lnTo>
                        <a:pt x="548" y="411"/>
                      </a:lnTo>
                      <a:lnTo>
                        <a:pt x="1780" y="411"/>
                      </a:lnTo>
                      <a:lnTo>
                        <a:pt x="1780" y="0"/>
                      </a:lnTo>
                      <a:close/>
                      <a:moveTo>
                        <a:pt x="2738" y="0"/>
                      </a:moveTo>
                      <a:lnTo>
                        <a:pt x="2738" y="411"/>
                      </a:lnTo>
                      <a:lnTo>
                        <a:pt x="3970" y="411"/>
                      </a:lnTo>
                      <a:lnTo>
                        <a:pt x="3970" y="0"/>
                      </a:lnTo>
                      <a:close/>
                      <a:moveTo>
                        <a:pt x="4380" y="0"/>
                      </a:moveTo>
                      <a:lnTo>
                        <a:pt x="4380" y="411"/>
                      </a:lnTo>
                      <a:lnTo>
                        <a:pt x="5612" y="411"/>
                      </a:lnTo>
                      <a:lnTo>
                        <a:pt x="5612" y="0"/>
                      </a:lnTo>
                      <a:close/>
                      <a:moveTo>
                        <a:pt x="6570" y="0"/>
                      </a:moveTo>
                      <a:lnTo>
                        <a:pt x="6570" y="411"/>
                      </a:lnTo>
                      <a:lnTo>
                        <a:pt x="7665" y="411"/>
                      </a:lnTo>
                      <a:lnTo>
                        <a:pt x="7665" y="0"/>
                      </a:lnTo>
                      <a:close/>
                      <a:moveTo>
                        <a:pt x="8076" y="0"/>
                      </a:moveTo>
                      <a:lnTo>
                        <a:pt x="8076" y="411"/>
                      </a:lnTo>
                      <a:lnTo>
                        <a:pt x="9308" y="411"/>
                      </a:lnTo>
                      <a:lnTo>
                        <a:pt x="9308" y="0"/>
                      </a:lnTo>
                      <a:close/>
                      <a:moveTo>
                        <a:pt x="10266" y="0"/>
                      </a:moveTo>
                      <a:lnTo>
                        <a:pt x="10266" y="411"/>
                      </a:lnTo>
                      <a:lnTo>
                        <a:pt x="11498" y="411"/>
                      </a:lnTo>
                      <a:lnTo>
                        <a:pt x="11498" y="0"/>
                      </a:lnTo>
                      <a:close/>
                      <a:moveTo>
                        <a:pt x="11908" y="0"/>
                      </a:moveTo>
                      <a:lnTo>
                        <a:pt x="11908" y="411"/>
                      </a:lnTo>
                      <a:lnTo>
                        <a:pt x="12593" y="411"/>
                      </a:lnTo>
                      <a:lnTo>
                        <a:pt x="12456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0" name="Google Shape;2940;p54"/>
                <p:cNvSpPr/>
                <p:nvPr/>
              </p:nvSpPr>
              <p:spPr>
                <a:xfrm>
                  <a:off x="7402166" y="1887009"/>
                  <a:ext cx="2359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275" fill="none" extrusionOk="0">
                      <a:moveTo>
                        <a:pt x="137" y="0"/>
                      </a:moveTo>
                      <a:lnTo>
                        <a:pt x="137" y="0"/>
                      </a:lnTo>
                      <a:lnTo>
                        <a:pt x="1" y="274"/>
                      </a:lnTo>
                      <a:lnTo>
                        <a:pt x="137" y="274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1" name="Google Shape;2941;p54"/>
                <p:cNvSpPr/>
                <p:nvPr/>
              </p:nvSpPr>
              <p:spPr>
                <a:xfrm>
                  <a:off x="7411533" y="1884667"/>
                  <a:ext cx="21058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412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2" name="Google Shape;2942;p54"/>
                <p:cNvSpPr/>
                <p:nvPr/>
              </p:nvSpPr>
              <p:spPr>
                <a:xfrm>
                  <a:off x="7448948" y="1884667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3" name="Google Shape;2943;p54"/>
                <p:cNvSpPr/>
                <p:nvPr/>
              </p:nvSpPr>
              <p:spPr>
                <a:xfrm>
                  <a:off x="7477031" y="1884667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4" name="Google Shape;2944;p54"/>
                <p:cNvSpPr/>
                <p:nvPr/>
              </p:nvSpPr>
              <p:spPr>
                <a:xfrm>
                  <a:off x="7514464" y="1884667"/>
                  <a:ext cx="1873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2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5" name="Google Shape;2945;p54"/>
                <p:cNvSpPr/>
                <p:nvPr/>
              </p:nvSpPr>
              <p:spPr>
                <a:xfrm>
                  <a:off x="7540188" y="1884667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6" name="Google Shape;2946;p54"/>
                <p:cNvSpPr/>
                <p:nvPr/>
              </p:nvSpPr>
              <p:spPr>
                <a:xfrm>
                  <a:off x="7577620" y="1884667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7" name="Google Shape;2947;p54"/>
                <p:cNvSpPr/>
                <p:nvPr/>
              </p:nvSpPr>
              <p:spPr>
                <a:xfrm>
                  <a:off x="7605703" y="1884667"/>
                  <a:ext cx="11708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412" fill="none" extrusionOk="0">
                      <a:moveTo>
                        <a:pt x="548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685" y="411"/>
                      </a:lnTo>
                      <a:lnTo>
                        <a:pt x="548" y="0"/>
                      </a:lnTo>
                      <a:lnTo>
                        <a:pt x="54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8" name="Google Shape;2948;p54"/>
                <p:cNvSpPr/>
                <p:nvPr/>
              </p:nvSpPr>
              <p:spPr>
                <a:xfrm>
                  <a:off x="7404508" y="1884667"/>
                  <a:ext cx="2359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38" extrusionOk="0">
                      <a:moveTo>
                        <a:pt x="137" y="0"/>
                      </a:moveTo>
                      <a:lnTo>
                        <a:pt x="0" y="137"/>
                      </a:lnTo>
                      <a:lnTo>
                        <a:pt x="137" y="137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9" name="Google Shape;2949;p54"/>
                <p:cNvSpPr/>
                <p:nvPr/>
              </p:nvSpPr>
              <p:spPr>
                <a:xfrm>
                  <a:off x="7404508" y="1884667"/>
                  <a:ext cx="2359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38" fill="none" extrusionOk="0">
                      <a:moveTo>
                        <a:pt x="137" y="0"/>
                      </a:move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137"/>
                      </a:lnTo>
                      <a:lnTo>
                        <a:pt x="137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0" name="Google Shape;2950;p54"/>
                <p:cNvSpPr/>
                <p:nvPr/>
              </p:nvSpPr>
              <p:spPr>
                <a:xfrm>
                  <a:off x="7404508" y="1884667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37" y="0"/>
                      </a:moveTo>
                      <a:lnTo>
                        <a:pt x="0" y="137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1" name="Google Shape;2951;p54"/>
                <p:cNvSpPr/>
                <p:nvPr/>
              </p:nvSpPr>
              <p:spPr>
                <a:xfrm>
                  <a:off x="7404508" y="1884667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0"/>
                      </a:move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0" y="137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2" name="Google Shape;2952;p54"/>
                <p:cNvSpPr/>
                <p:nvPr/>
              </p:nvSpPr>
              <p:spPr>
                <a:xfrm>
                  <a:off x="7432573" y="1884667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3" name="Google Shape;2953;p54"/>
                <p:cNvSpPr/>
                <p:nvPr/>
              </p:nvSpPr>
              <p:spPr>
                <a:xfrm>
                  <a:off x="7432573" y="1884667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4" name="Google Shape;2954;p54"/>
                <p:cNvSpPr/>
                <p:nvPr/>
              </p:nvSpPr>
              <p:spPr>
                <a:xfrm>
                  <a:off x="7470006" y="1884667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5" name="Google Shape;2955;p54"/>
                <p:cNvSpPr/>
                <p:nvPr/>
              </p:nvSpPr>
              <p:spPr>
                <a:xfrm>
                  <a:off x="7470006" y="1884667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6" name="Google Shape;2956;p54"/>
                <p:cNvSpPr/>
                <p:nvPr/>
              </p:nvSpPr>
              <p:spPr>
                <a:xfrm>
                  <a:off x="7498089" y="1884667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7" name="Google Shape;2957;p54"/>
                <p:cNvSpPr/>
                <p:nvPr/>
              </p:nvSpPr>
              <p:spPr>
                <a:xfrm>
                  <a:off x="7498089" y="1884667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8" name="Google Shape;2958;p54"/>
                <p:cNvSpPr/>
                <p:nvPr/>
              </p:nvSpPr>
              <p:spPr>
                <a:xfrm>
                  <a:off x="7533180" y="1884667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9" name="Google Shape;2959;p54"/>
                <p:cNvSpPr/>
                <p:nvPr/>
              </p:nvSpPr>
              <p:spPr>
                <a:xfrm>
                  <a:off x="7533180" y="1884667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0" name="Google Shape;2960;p54"/>
                <p:cNvSpPr/>
                <p:nvPr/>
              </p:nvSpPr>
              <p:spPr>
                <a:xfrm>
                  <a:off x="7561246" y="1884667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1" name="Google Shape;2961;p54"/>
                <p:cNvSpPr/>
                <p:nvPr/>
              </p:nvSpPr>
              <p:spPr>
                <a:xfrm>
                  <a:off x="7561246" y="1884667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2" name="Google Shape;2962;p54"/>
                <p:cNvSpPr/>
                <p:nvPr/>
              </p:nvSpPr>
              <p:spPr>
                <a:xfrm>
                  <a:off x="7598678" y="1884667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3" name="Google Shape;2963;p54"/>
                <p:cNvSpPr/>
                <p:nvPr/>
              </p:nvSpPr>
              <p:spPr>
                <a:xfrm>
                  <a:off x="7598678" y="1884667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4" name="Google Shape;2964;p54"/>
                <p:cNvSpPr/>
                <p:nvPr/>
              </p:nvSpPr>
              <p:spPr>
                <a:xfrm>
                  <a:off x="7385791" y="1912733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411" y="1"/>
                      </a:move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0" y="959"/>
                      </a:lnTo>
                      <a:lnTo>
                        <a:pt x="0" y="959"/>
                      </a:lnTo>
                      <a:lnTo>
                        <a:pt x="0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5" name="Google Shape;2965;p54"/>
                <p:cNvSpPr/>
                <p:nvPr/>
              </p:nvSpPr>
              <p:spPr>
                <a:xfrm>
                  <a:off x="7385791" y="1912733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0" y="959"/>
                      </a:lnTo>
                      <a:lnTo>
                        <a:pt x="0" y="959"/>
                      </a:lnTo>
                      <a:lnTo>
                        <a:pt x="0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6" name="Google Shape;2966;p54"/>
                <p:cNvSpPr/>
                <p:nvPr/>
              </p:nvSpPr>
              <p:spPr>
                <a:xfrm>
                  <a:off x="7385791" y="1912733"/>
                  <a:ext cx="24098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9" h="959" extrusionOk="0">
                      <a:moveTo>
                        <a:pt x="411" y="1"/>
                      </a:moveTo>
                      <a:lnTo>
                        <a:pt x="0" y="959"/>
                      </a:lnTo>
                      <a:lnTo>
                        <a:pt x="1095" y="959"/>
                      </a:lnTo>
                      <a:lnTo>
                        <a:pt x="1095" y="1"/>
                      </a:lnTo>
                      <a:close/>
                      <a:moveTo>
                        <a:pt x="1506" y="1"/>
                      </a:moveTo>
                      <a:lnTo>
                        <a:pt x="1506" y="959"/>
                      </a:lnTo>
                      <a:lnTo>
                        <a:pt x="2738" y="959"/>
                      </a:lnTo>
                      <a:lnTo>
                        <a:pt x="2738" y="1"/>
                      </a:lnTo>
                      <a:close/>
                      <a:moveTo>
                        <a:pt x="3696" y="1"/>
                      </a:moveTo>
                      <a:lnTo>
                        <a:pt x="3696" y="959"/>
                      </a:lnTo>
                      <a:lnTo>
                        <a:pt x="4928" y="959"/>
                      </a:lnTo>
                      <a:lnTo>
                        <a:pt x="4928" y="1"/>
                      </a:lnTo>
                      <a:close/>
                      <a:moveTo>
                        <a:pt x="5338" y="1"/>
                      </a:moveTo>
                      <a:lnTo>
                        <a:pt x="5338" y="959"/>
                      </a:lnTo>
                      <a:lnTo>
                        <a:pt x="6570" y="959"/>
                      </a:lnTo>
                      <a:lnTo>
                        <a:pt x="6570" y="1"/>
                      </a:lnTo>
                      <a:close/>
                      <a:moveTo>
                        <a:pt x="7528" y="1"/>
                      </a:moveTo>
                      <a:lnTo>
                        <a:pt x="7528" y="959"/>
                      </a:lnTo>
                      <a:lnTo>
                        <a:pt x="8623" y="959"/>
                      </a:lnTo>
                      <a:lnTo>
                        <a:pt x="8623" y="1"/>
                      </a:lnTo>
                      <a:close/>
                      <a:moveTo>
                        <a:pt x="9034" y="1"/>
                      </a:moveTo>
                      <a:lnTo>
                        <a:pt x="9034" y="959"/>
                      </a:lnTo>
                      <a:lnTo>
                        <a:pt x="10266" y="959"/>
                      </a:lnTo>
                      <a:lnTo>
                        <a:pt x="10266" y="1"/>
                      </a:lnTo>
                      <a:close/>
                      <a:moveTo>
                        <a:pt x="11224" y="1"/>
                      </a:moveTo>
                      <a:lnTo>
                        <a:pt x="11224" y="959"/>
                      </a:lnTo>
                      <a:lnTo>
                        <a:pt x="12456" y="959"/>
                      </a:lnTo>
                      <a:lnTo>
                        <a:pt x="12456" y="1"/>
                      </a:lnTo>
                      <a:close/>
                      <a:moveTo>
                        <a:pt x="12866" y="1"/>
                      </a:moveTo>
                      <a:lnTo>
                        <a:pt x="12866" y="959"/>
                      </a:lnTo>
                      <a:lnTo>
                        <a:pt x="14098" y="959"/>
                      </a:lnTo>
                      <a:lnTo>
                        <a:pt x="14098" y="685"/>
                      </a:lnTo>
                      <a:lnTo>
                        <a:pt x="13824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7" name="Google Shape;2967;p54"/>
                <p:cNvSpPr/>
                <p:nvPr/>
              </p:nvSpPr>
              <p:spPr>
                <a:xfrm>
                  <a:off x="7385791" y="1912733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1095" y="1"/>
                      </a:move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0" y="959"/>
                      </a:lnTo>
                      <a:lnTo>
                        <a:pt x="1095" y="959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8" name="Google Shape;2968;p54"/>
                <p:cNvSpPr/>
                <p:nvPr/>
              </p:nvSpPr>
              <p:spPr>
                <a:xfrm>
                  <a:off x="7411533" y="1912733"/>
                  <a:ext cx="21058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9" name="Google Shape;2969;p54"/>
                <p:cNvSpPr/>
                <p:nvPr/>
              </p:nvSpPr>
              <p:spPr>
                <a:xfrm>
                  <a:off x="7448948" y="1912733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0" name="Google Shape;2970;p54"/>
                <p:cNvSpPr/>
                <p:nvPr/>
              </p:nvSpPr>
              <p:spPr>
                <a:xfrm>
                  <a:off x="7477031" y="1912733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1" name="Google Shape;2971;p54"/>
                <p:cNvSpPr/>
                <p:nvPr/>
              </p:nvSpPr>
              <p:spPr>
                <a:xfrm>
                  <a:off x="7514464" y="1912733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095" y="959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2" name="Google Shape;2972;p54"/>
                <p:cNvSpPr/>
                <p:nvPr/>
              </p:nvSpPr>
              <p:spPr>
                <a:xfrm>
                  <a:off x="7540188" y="1912733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3" name="Google Shape;2973;p54"/>
                <p:cNvSpPr/>
                <p:nvPr/>
              </p:nvSpPr>
              <p:spPr>
                <a:xfrm>
                  <a:off x="7577620" y="1912733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4" name="Google Shape;2974;p54"/>
                <p:cNvSpPr/>
                <p:nvPr/>
              </p:nvSpPr>
              <p:spPr>
                <a:xfrm>
                  <a:off x="7605703" y="1912733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685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5" name="Google Shape;2975;p54"/>
                <p:cNvSpPr/>
                <p:nvPr/>
              </p:nvSpPr>
              <p:spPr>
                <a:xfrm>
                  <a:off x="7404508" y="1912733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6" name="Google Shape;2976;p54"/>
                <p:cNvSpPr/>
                <p:nvPr/>
              </p:nvSpPr>
              <p:spPr>
                <a:xfrm>
                  <a:off x="7404508" y="1912733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7" name="Google Shape;2977;p54"/>
                <p:cNvSpPr/>
                <p:nvPr/>
              </p:nvSpPr>
              <p:spPr>
                <a:xfrm>
                  <a:off x="7432573" y="1912733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8" name="Google Shape;2978;p54"/>
                <p:cNvSpPr/>
                <p:nvPr/>
              </p:nvSpPr>
              <p:spPr>
                <a:xfrm>
                  <a:off x="7432573" y="1912733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9" name="Google Shape;2979;p54"/>
                <p:cNvSpPr/>
                <p:nvPr/>
              </p:nvSpPr>
              <p:spPr>
                <a:xfrm>
                  <a:off x="7470006" y="1912733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0" name="Google Shape;2980;p54"/>
                <p:cNvSpPr/>
                <p:nvPr/>
              </p:nvSpPr>
              <p:spPr>
                <a:xfrm>
                  <a:off x="7470006" y="1912733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1" name="Google Shape;2981;p54"/>
                <p:cNvSpPr/>
                <p:nvPr/>
              </p:nvSpPr>
              <p:spPr>
                <a:xfrm>
                  <a:off x="7498089" y="1912733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958" y="959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2" name="Google Shape;2982;p54"/>
                <p:cNvSpPr/>
                <p:nvPr/>
              </p:nvSpPr>
              <p:spPr>
                <a:xfrm>
                  <a:off x="7498089" y="1912733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958" y="959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3" name="Google Shape;2983;p54"/>
                <p:cNvSpPr/>
                <p:nvPr/>
              </p:nvSpPr>
              <p:spPr>
                <a:xfrm>
                  <a:off x="7533180" y="1912733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4" name="Google Shape;2984;p54"/>
                <p:cNvSpPr/>
                <p:nvPr/>
              </p:nvSpPr>
              <p:spPr>
                <a:xfrm>
                  <a:off x="7533180" y="1912733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5" name="Google Shape;2985;p54"/>
                <p:cNvSpPr/>
                <p:nvPr/>
              </p:nvSpPr>
              <p:spPr>
                <a:xfrm>
                  <a:off x="7561246" y="1912733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6" name="Google Shape;2986;p54"/>
                <p:cNvSpPr/>
                <p:nvPr/>
              </p:nvSpPr>
              <p:spPr>
                <a:xfrm>
                  <a:off x="7561246" y="1912733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2987;p54"/>
                <p:cNvSpPr/>
                <p:nvPr/>
              </p:nvSpPr>
              <p:spPr>
                <a:xfrm>
                  <a:off x="7598678" y="1912733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8" name="Google Shape;2988;p54"/>
                <p:cNvSpPr/>
                <p:nvPr/>
              </p:nvSpPr>
              <p:spPr>
                <a:xfrm>
                  <a:off x="7598678" y="1912733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9" name="Google Shape;2989;p54"/>
                <p:cNvSpPr/>
                <p:nvPr/>
              </p:nvSpPr>
              <p:spPr>
                <a:xfrm>
                  <a:off x="7626761" y="1924441"/>
                  <a:ext cx="17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4" extrusionOk="0">
                      <a:moveTo>
                        <a:pt x="0" y="0"/>
                      </a:move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0" name="Google Shape;2990;p54"/>
                <p:cNvSpPr/>
                <p:nvPr/>
              </p:nvSpPr>
              <p:spPr>
                <a:xfrm>
                  <a:off x="7626761" y="1924441"/>
                  <a:ext cx="17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4" fill="none" extrusionOk="0">
                      <a:moveTo>
                        <a:pt x="0" y="0"/>
                      </a:move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1" name="Google Shape;2991;p54"/>
                <p:cNvSpPr/>
                <p:nvPr/>
              </p:nvSpPr>
              <p:spPr>
                <a:xfrm>
                  <a:off x="7385791" y="1950165"/>
                  <a:ext cx="236304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5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1"/>
                      </a:lnTo>
                      <a:close/>
                      <a:moveTo>
                        <a:pt x="1506" y="1"/>
                      </a:moveTo>
                      <a:lnTo>
                        <a:pt x="1506" y="411"/>
                      </a:lnTo>
                      <a:lnTo>
                        <a:pt x="2738" y="411"/>
                      </a:lnTo>
                      <a:lnTo>
                        <a:pt x="2738" y="1"/>
                      </a:lnTo>
                      <a:close/>
                      <a:moveTo>
                        <a:pt x="3696" y="1"/>
                      </a:moveTo>
                      <a:lnTo>
                        <a:pt x="3696" y="411"/>
                      </a:lnTo>
                      <a:lnTo>
                        <a:pt x="4928" y="411"/>
                      </a:lnTo>
                      <a:lnTo>
                        <a:pt x="4928" y="1"/>
                      </a:lnTo>
                      <a:close/>
                      <a:moveTo>
                        <a:pt x="5338" y="1"/>
                      </a:moveTo>
                      <a:lnTo>
                        <a:pt x="5338" y="411"/>
                      </a:lnTo>
                      <a:lnTo>
                        <a:pt x="6570" y="411"/>
                      </a:lnTo>
                      <a:lnTo>
                        <a:pt x="6570" y="1"/>
                      </a:lnTo>
                      <a:close/>
                      <a:moveTo>
                        <a:pt x="7528" y="1"/>
                      </a:moveTo>
                      <a:lnTo>
                        <a:pt x="7528" y="411"/>
                      </a:lnTo>
                      <a:lnTo>
                        <a:pt x="8623" y="411"/>
                      </a:lnTo>
                      <a:lnTo>
                        <a:pt x="8623" y="1"/>
                      </a:lnTo>
                      <a:close/>
                      <a:moveTo>
                        <a:pt x="9034" y="1"/>
                      </a:moveTo>
                      <a:lnTo>
                        <a:pt x="9034" y="411"/>
                      </a:lnTo>
                      <a:lnTo>
                        <a:pt x="10266" y="411"/>
                      </a:lnTo>
                      <a:lnTo>
                        <a:pt x="10266" y="1"/>
                      </a:lnTo>
                      <a:close/>
                      <a:moveTo>
                        <a:pt x="11224" y="1"/>
                      </a:moveTo>
                      <a:lnTo>
                        <a:pt x="11224" y="411"/>
                      </a:lnTo>
                      <a:lnTo>
                        <a:pt x="12456" y="411"/>
                      </a:lnTo>
                      <a:lnTo>
                        <a:pt x="12456" y="1"/>
                      </a:lnTo>
                      <a:close/>
                      <a:moveTo>
                        <a:pt x="12866" y="1"/>
                      </a:moveTo>
                      <a:lnTo>
                        <a:pt x="12866" y="411"/>
                      </a:lnTo>
                      <a:lnTo>
                        <a:pt x="13551" y="411"/>
                      </a:lnTo>
                      <a:lnTo>
                        <a:pt x="13824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2" name="Google Shape;2992;p54"/>
                <p:cNvSpPr/>
                <p:nvPr/>
              </p:nvSpPr>
              <p:spPr>
                <a:xfrm>
                  <a:off x="7385791" y="1950165"/>
                  <a:ext cx="1873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2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3" name="Google Shape;2993;p54"/>
                <p:cNvSpPr/>
                <p:nvPr/>
              </p:nvSpPr>
              <p:spPr>
                <a:xfrm>
                  <a:off x="7411533" y="1950165"/>
                  <a:ext cx="21058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4" name="Google Shape;2994;p54"/>
                <p:cNvSpPr/>
                <p:nvPr/>
              </p:nvSpPr>
              <p:spPr>
                <a:xfrm>
                  <a:off x="7448948" y="195016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5" name="Google Shape;2995;p54"/>
                <p:cNvSpPr/>
                <p:nvPr/>
              </p:nvSpPr>
              <p:spPr>
                <a:xfrm>
                  <a:off x="7477031" y="195016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54"/>
                <p:cNvSpPr/>
                <p:nvPr/>
              </p:nvSpPr>
              <p:spPr>
                <a:xfrm>
                  <a:off x="7514464" y="1950165"/>
                  <a:ext cx="1873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2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7" name="Google Shape;2997;p54"/>
                <p:cNvSpPr/>
                <p:nvPr/>
              </p:nvSpPr>
              <p:spPr>
                <a:xfrm>
                  <a:off x="7540188" y="195016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8" name="Google Shape;2998;p54"/>
                <p:cNvSpPr/>
                <p:nvPr/>
              </p:nvSpPr>
              <p:spPr>
                <a:xfrm>
                  <a:off x="7577620" y="1950165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54"/>
                <p:cNvSpPr/>
                <p:nvPr/>
              </p:nvSpPr>
              <p:spPr>
                <a:xfrm>
                  <a:off x="7605703" y="195016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685" y="411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0" name="Google Shape;3000;p54"/>
                <p:cNvSpPr/>
                <p:nvPr/>
              </p:nvSpPr>
              <p:spPr>
                <a:xfrm>
                  <a:off x="7374100" y="1950165"/>
                  <a:ext cx="23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412" extrusionOk="0">
                      <a:moveTo>
                        <a:pt x="137" y="1"/>
                      </a:moveTo>
                      <a:lnTo>
                        <a:pt x="137" y="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1" name="Google Shape;3001;p54"/>
                <p:cNvSpPr/>
                <p:nvPr/>
              </p:nvSpPr>
              <p:spPr>
                <a:xfrm>
                  <a:off x="7374100" y="1950165"/>
                  <a:ext cx="23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412" fill="none" extrusionOk="0">
                      <a:moveTo>
                        <a:pt x="137" y="1"/>
                      </a:moveTo>
                      <a:lnTo>
                        <a:pt x="137" y="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137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2" name="Google Shape;3002;p54"/>
                <p:cNvSpPr/>
                <p:nvPr/>
              </p:nvSpPr>
              <p:spPr>
                <a:xfrm>
                  <a:off x="7374100" y="1950165"/>
                  <a:ext cx="11708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412" extrusionOk="0">
                      <a:moveTo>
                        <a:pt x="137" y="1"/>
                      </a:moveTo>
                      <a:lnTo>
                        <a:pt x="0" y="411"/>
                      </a:lnTo>
                      <a:lnTo>
                        <a:pt x="684" y="411"/>
                      </a:lnTo>
                      <a:lnTo>
                        <a:pt x="684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3" name="Google Shape;3003;p54"/>
                <p:cNvSpPr/>
                <p:nvPr/>
              </p:nvSpPr>
              <p:spPr>
                <a:xfrm>
                  <a:off x="7374100" y="1950165"/>
                  <a:ext cx="11708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412" fill="none" extrusionOk="0">
                      <a:moveTo>
                        <a:pt x="684" y="1"/>
                      </a:move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0" y="411"/>
                      </a:lnTo>
                      <a:lnTo>
                        <a:pt x="684" y="411"/>
                      </a:lnTo>
                      <a:lnTo>
                        <a:pt x="68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4" name="Google Shape;3004;p54"/>
                <p:cNvSpPr/>
                <p:nvPr/>
              </p:nvSpPr>
              <p:spPr>
                <a:xfrm>
                  <a:off x="7404508" y="195016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005;p54"/>
                <p:cNvSpPr/>
                <p:nvPr/>
              </p:nvSpPr>
              <p:spPr>
                <a:xfrm>
                  <a:off x="7404508" y="195016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6" name="Google Shape;3006;p54"/>
                <p:cNvSpPr/>
                <p:nvPr/>
              </p:nvSpPr>
              <p:spPr>
                <a:xfrm>
                  <a:off x="7432573" y="195016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7" name="Google Shape;3007;p54"/>
                <p:cNvSpPr/>
                <p:nvPr/>
              </p:nvSpPr>
              <p:spPr>
                <a:xfrm>
                  <a:off x="7432573" y="195016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54"/>
                <p:cNvSpPr/>
                <p:nvPr/>
              </p:nvSpPr>
              <p:spPr>
                <a:xfrm>
                  <a:off x="7470006" y="195016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9" name="Google Shape;3009;p54"/>
                <p:cNvSpPr/>
                <p:nvPr/>
              </p:nvSpPr>
              <p:spPr>
                <a:xfrm>
                  <a:off x="7470006" y="195016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0" name="Google Shape;3010;p54"/>
                <p:cNvSpPr/>
                <p:nvPr/>
              </p:nvSpPr>
              <p:spPr>
                <a:xfrm>
                  <a:off x="7498089" y="195016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54"/>
                <p:cNvSpPr/>
                <p:nvPr/>
              </p:nvSpPr>
              <p:spPr>
                <a:xfrm>
                  <a:off x="7498089" y="195016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2" name="Google Shape;3012;p54"/>
                <p:cNvSpPr/>
                <p:nvPr/>
              </p:nvSpPr>
              <p:spPr>
                <a:xfrm>
                  <a:off x="7533180" y="1950165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3" name="Google Shape;3013;p54"/>
                <p:cNvSpPr/>
                <p:nvPr/>
              </p:nvSpPr>
              <p:spPr>
                <a:xfrm>
                  <a:off x="7533180" y="1950165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4" name="Google Shape;3014;p54"/>
                <p:cNvSpPr/>
                <p:nvPr/>
              </p:nvSpPr>
              <p:spPr>
                <a:xfrm>
                  <a:off x="7561246" y="195016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5" name="Google Shape;3015;p54"/>
                <p:cNvSpPr/>
                <p:nvPr/>
              </p:nvSpPr>
              <p:spPr>
                <a:xfrm>
                  <a:off x="7561246" y="1950165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6" name="Google Shape;3016;p54"/>
                <p:cNvSpPr/>
                <p:nvPr/>
              </p:nvSpPr>
              <p:spPr>
                <a:xfrm>
                  <a:off x="7598678" y="195016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7" name="Google Shape;3017;p54"/>
                <p:cNvSpPr/>
                <p:nvPr/>
              </p:nvSpPr>
              <p:spPr>
                <a:xfrm>
                  <a:off x="7598678" y="1950165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8" name="Google Shape;3018;p54"/>
                <p:cNvSpPr/>
                <p:nvPr/>
              </p:nvSpPr>
              <p:spPr>
                <a:xfrm>
                  <a:off x="7360050" y="1975907"/>
                  <a:ext cx="23864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2" h="959" extrusionOk="0">
                      <a:moveTo>
                        <a:pt x="275" y="0"/>
                      </a:moveTo>
                      <a:lnTo>
                        <a:pt x="1" y="958"/>
                      </a:lnTo>
                      <a:lnTo>
                        <a:pt x="548" y="958"/>
                      </a:lnTo>
                      <a:lnTo>
                        <a:pt x="548" y="0"/>
                      </a:lnTo>
                      <a:close/>
                      <a:moveTo>
                        <a:pt x="1506" y="0"/>
                      </a:moveTo>
                      <a:lnTo>
                        <a:pt x="1506" y="958"/>
                      </a:lnTo>
                      <a:lnTo>
                        <a:pt x="2601" y="958"/>
                      </a:lnTo>
                      <a:lnTo>
                        <a:pt x="2601" y="0"/>
                      </a:lnTo>
                      <a:close/>
                      <a:moveTo>
                        <a:pt x="3012" y="0"/>
                      </a:moveTo>
                      <a:lnTo>
                        <a:pt x="3012" y="958"/>
                      </a:lnTo>
                      <a:lnTo>
                        <a:pt x="4244" y="958"/>
                      </a:lnTo>
                      <a:lnTo>
                        <a:pt x="4244" y="0"/>
                      </a:lnTo>
                      <a:close/>
                      <a:moveTo>
                        <a:pt x="5202" y="0"/>
                      </a:moveTo>
                      <a:lnTo>
                        <a:pt x="5202" y="958"/>
                      </a:lnTo>
                      <a:lnTo>
                        <a:pt x="6434" y="958"/>
                      </a:lnTo>
                      <a:lnTo>
                        <a:pt x="6434" y="0"/>
                      </a:lnTo>
                      <a:close/>
                      <a:moveTo>
                        <a:pt x="6844" y="0"/>
                      </a:moveTo>
                      <a:lnTo>
                        <a:pt x="6844" y="958"/>
                      </a:lnTo>
                      <a:lnTo>
                        <a:pt x="8076" y="958"/>
                      </a:lnTo>
                      <a:lnTo>
                        <a:pt x="8076" y="0"/>
                      </a:lnTo>
                      <a:close/>
                      <a:moveTo>
                        <a:pt x="9034" y="0"/>
                      </a:moveTo>
                      <a:lnTo>
                        <a:pt x="9034" y="958"/>
                      </a:lnTo>
                      <a:lnTo>
                        <a:pt x="10129" y="958"/>
                      </a:lnTo>
                      <a:lnTo>
                        <a:pt x="10129" y="0"/>
                      </a:lnTo>
                      <a:close/>
                      <a:moveTo>
                        <a:pt x="10540" y="0"/>
                      </a:moveTo>
                      <a:lnTo>
                        <a:pt x="10540" y="958"/>
                      </a:lnTo>
                      <a:lnTo>
                        <a:pt x="11772" y="958"/>
                      </a:lnTo>
                      <a:lnTo>
                        <a:pt x="11772" y="0"/>
                      </a:lnTo>
                      <a:close/>
                      <a:moveTo>
                        <a:pt x="12730" y="0"/>
                      </a:moveTo>
                      <a:lnTo>
                        <a:pt x="12730" y="958"/>
                      </a:lnTo>
                      <a:lnTo>
                        <a:pt x="13688" y="958"/>
                      </a:lnTo>
                      <a:lnTo>
                        <a:pt x="13962" y="548"/>
                      </a:lnTo>
                      <a:lnTo>
                        <a:pt x="13962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9" name="Google Shape;3019;p54"/>
                <p:cNvSpPr/>
                <p:nvPr/>
              </p:nvSpPr>
              <p:spPr>
                <a:xfrm>
                  <a:off x="7360050" y="1975907"/>
                  <a:ext cx="9384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959" fill="none" extrusionOk="0">
                      <a:moveTo>
                        <a:pt x="548" y="0"/>
                      </a:move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1" y="958"/>
                      </a:lnTo>
                      <a:lnTo>
                        <a:pt x="548" y="958"/>
                      </a:lnTo>
                      <a:lnTo>
                        <a:pt x="54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0" name="Google Shape;3020;p54"/>
                <p:cNvSpPr/>
                <p:nvPr/>
              </p:nvSpPr>
              <p:spPr>
                <a:xfrm>
                  <a:off x="7385791" y="1975907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095" y="958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1" name="Google Shape;3021;p54"/>
                <p:cNvSpPr/>
                <p:nvPr/>
              </p:nvSpPr>
              <p:spPr>
                <a:xfrm>
                  <a:off x="7411533" y="1975907"/>
                  <a:ext cx="21058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2" name="Google Shape;3022;p54"/>
                <p:cNvSpPr/>
                <p:nvPr/>
              </p:nvSpPr>
              <p:spPr>
                <a:xfrm>
                  <a:off x="7448948" y="197590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54"/>
                <p:cNvSpPr/>
                <p:nvPr/>
              </p:nvSpPr>
              <p:spPr>
                <a:xfrm>
                  <a:off x="7477031" y="197590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4" name="Google Shape;3024;p54"/>
                <p:cNvSpPr/>
                <p:nvPr/>
              </p:nvSpPr>
              <p:spPr>
                <a:xfrm>
                  <a:off x="7514464" y="1975907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095" y="958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5" name="Google Shape;3025;p54"/>
                <p:cNvSpPr/>
                <p:nvPr/>
              </p:nvSpPr>
              <p:spPr>
                <a:xfrm>
                  <a:off x="7540188" y="197590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6" name="Google Shape;3026;p54"/>
                <p:cNvSpPr/>
                <p:nvPr/>
              </p:nvSpPr>
              <p:spPr>
                <a:xfrm>
                  <a:off x="7577620" y="197590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1233" y="54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7" name="Google Shape;3027;p54"/>
                <p:cNvSpPr/>
                <p:nvPr/>
              </p:nvSpPr>
              <p:spPr>
                <a:xfrm>
                  <a:off x="7369417" y="197590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8" name="Google Shape;3028;p54"/>
                <p:cNvSpPr/>
                <p:nvPr/>
              </p:nvSpPr>
              <p:spPr>
                <a:xfrm>
                  <a:off x="7369417" y="197590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9" name="Google Shape;3029;p54"/>
                <p:cNvSpPr/>
                <p:nvPr/>
              </p:nvSpPr>
              <p:spPr>
                <a:xfrm>
                  <a:off x="7404508" y="197590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0" name="Google Shape;3030;p54"/>
                <p:cNvSpPr/>
                <p:nvPr/>
              </p:nvSpPr>
              <p:spPr>
                <a:xfrm>
                  <a:off x="7404508" y="197590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1" name="Google Shape;3031;p54"/>
                <p:cNvSpPr/>
                <p:nvPr/>
              </p:nvSpPr>
              <p:spPr>
                <a:xfrm>
                  <a:off x="7432573" y="197590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2" name="Google Shape;3032;p54"/>
                <p:cNvSpPr/>
                <p:nvPr/>
              </p:nvSpPr>
              <p:spPr>
                <a:xfrm>
                  <a:off x="7432573" y="197590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3" name="Google Shape;3033;p54"/>
                <p:cNvSpPr/>
                <p:nvPr/>
              </p:nvSpPr>
              <p:spPr>
                <a:xfrm>
                  <a:off x="7470006" y="197590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4" name="Google Shape;3034;p54"/>
                <p:cNvSpPr/>
                <p:nvPr/>
              </p:nvSpPr>
              <p:spPr>
                <a:xfrm>
                  <a:off x="7470006" y="197590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5" name="Google Shape;3035;p54"/>
                <p:cNvSpPr/>
                <p:nvPr/>
              </p:nvSpPr>
              <p:spPr>
                <a:xfrm>
                  <a:off x="7498089" y="197590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6" name="Google Shape;3036;p54"/>
                <p:cNvSpPr/>
                <p:nvPr/>
              </p:nvSpPr>
              <p:spPr>
                <a:xfrm>
                  <a:off x="7498089" y="197590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7" name="Google Shape;3037;p54"/>
                <p:cNvSpPr/>
                <p:nvPr/>
              </p:nvSpPr>
              <p:spPr>
                <a:xfrm>
                  <a:off x="7533180" y="1975907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8" name="Google Shape;3038;p54"/>
                <p:cNvSpPr/>
                <p:nvPr/>
              </p:nvSpPr>
              <p:spPr>
                <a:xfrm>
                  <a:off x="7533180" y="1975907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9" name="Google Shape;3039;p54"/>
                <p:cNvSpPr/>
                <p:nvPr/>
              </p:nvSpPr>
              <p:spPr>
                <a:xfrm>
                  <a:off x="7561246" y="197590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0" name="Google Shape;3040;p54"/>
                <p:cNvSpPr/>
                <p:nvPr/>
              </p:nvSpPr>
              <p:spPr>
                <a:xfrm>
                  <a:off x="7561246" y="197590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1" name="Google Shape;3041;p54"/>
                <p:cNvSpPr/>
                <p:nvPr/>
              </p:nvSpPr>
              <p:spPr>
                <a:xfrm>
                  <a:off x="7598678" y="1975907"/>
                  <a:ext cx="4700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548" extrusionOk="0">
                      <a:moveTo>
                        <a:pt x="1" y="0"/>
                      </a:moveTo>
                      <a:lnTo>
                        <a:pt x="1" y="548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2" name="Google Shape;3042;p54"/>
                <p:cNvSpPr/>
                <p:nvPr/>
              </p:nvSpPr>
              <p:spPr>
                <a:xfrm>
                  <a:off x="7598678" y="1975907"/>
                  <a:ext cx="4700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548" fill="none" extrusionOk="0">
                      <a:moveTo>
                        <a:pt x="274" y="0"/>
                      </a:moveTo>
                      <a:lnTo>
                        <a:pt x="1" y="0"/>
                      </a:lnTo>
                      <a:lnTo>
                        <a:pt x="1" y="548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3" name="Google Shape;3043;p54"/>
                <p:cNvSpPr/>
                <p:nvPr/>
              </p:nvSpPr>
              <p:spPr>
                <a:xfrm>
                  <a:off x="7640794" y="1985256"/>
                  <a:ext cx="49141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5" h="412" extrusionOk="0">
                      <a:moveTo>
                        <a:pt x="2875" y="1"/>
                      </a:moveTo>
                      <a:lnTo>
                        <a:pt x="1643" y="138"/>
                      </a:lnTo>
                      <a:lnTo>
                        <a:pt x="1643" y="275"/>
                      </a:lnTo>
                      <a:lnTo>
                        <a:pt x="2875" y="138"/>
                      </a:lnTo>
                      <a:lnTo>
                        <a:pt x="2875" y="1"/>
                      </a:lnTo>
                      <a:close/>
                      <a:moveTo>
                        <a:pt x="1643" y="138"/>
                      </a:moveTo>
                      <a:lnTo>
                        <a:pt x="1232" y="275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1506" y="275"/>
                      </a:lnTo>
                      <a:lnTo>
                        <a:pt x="1643" y="138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4" name="Google Shape;3044;p54"/>
                <p:cNvSpPr/>
                <p:nvPr/>
              </p:nvSpPr>
              <p:spPr>
                <a:xfrm>
                  <a:off x="7636111" y="1982915"/>
                  <a:ext cx="100624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7" h="549" fill="none" extrusionOk="0">
                      <a:moveTo>
                        <a:pt x="5886" y="1"/>
                      </a:moveTo>
                      <a:lnTo>
                        <a:pt x="5886" y="1"/>
                      </a:lnTo>
                      <a:lnTo>
                        <a:pt x="5749" y="1"/>
                      </a:lnTo>
                      <a:lnTo>
                        <a:pt x="5339" y="1"/>
                      </a:lnTo>
                      <a:lnTo>
                        <a:pt x="5339" y="1"/>
                      </a:lnTo>
                      <a:lnTo>
                        <a:pt x="4107" y="138"/>
                      </a:lnTo>
                      <a:lnTo>
                        <a:pt x="3149" y="138"/>
                      </a:lnTo>
                      <a:lnTo>
                        <a:pt x="1917" y="275"/>
                      </a:lnTo>
                      <a:lnTo>
                        <a:pt x="1506" y="412"/>
                      </a:lnTo>
                      <a:lnTo>
                        <a:pt x="274" y="548"/>
                      </a:lnTo>
                      <a:lnTo>
                        <a:pt x="1" y="548"/>
                      </a:lnTo>
                      <a:lnTo>
                        <a:pt x="274" y="548"/>
                      </a:lnTo>
                      <a:lnTo>
                        <a:pt x="274" y="548"/>
                      </a:lnTo>
                      <a:lnTo>
                        <a:pt x="274" y="548"/>
                      </a:lnTo>
                      <a:lnTo>
                        <a:pt x="1780" y="412"/>
                      </a:lnTo>
                      <a:lnTo>
                        <a:pt x="1917" y="275"/>
                      </a:lnTo>
                      <a:lnTo>
                        <a:pt x="1917" y="412"/>
                      </a:lnTo>
                      <a:lnTo>
                        <a:pt x="1917" y="412"/>
                      </a:lnTo>
                      <a:lnTo>
                        <a:pt x="3149" y="275"/>
                      </a:lnTo>
                      <a:lnTo>
                        <a:pt x="3149" y="138"/>
                      </a:lnTo>
                      <a:lnTo>
                        <a:pt x="4107" y="138"/>
                      </a:lnTo>
                      <a:lnTo>
                        <a:pt x="4107" y="138"/>
                      </a:lnTo>
                      <a:lnTo>
                        <a:pt x="4107" y="138"/>
                      </a:lnTo>
                      <a:lnTo>
                        <a:pt x="5339" y="1"/>
                      </a:lnTo>
                      <a:lnTo>
                        <a:pt x="5339" y="1"/>
                      </a:lnTo>
                      <a:lnTo>
                        <a:pt x="5749" y="1"/>
                      </a:lnTo>
                      <a:lnTo>
                        <a:pt x="5749" y="1"/>
                      </a:lnTo>
                      <a:lnTo>
                        <a:pt x="5749" y="1"/>
                      </a:lnTo>
                      <a:lnTo>
                        <a:pt x="588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5" name="Google Shape;3045;p54"/>
                <p:cNvSpPr/>
                <p:nvPr/>
              </p:nvSpPr>
              <p:spPr>
                <a:xfrm>
                  <a:off x="7640794" y="1982915"/>
                  <a:ext cx="102948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3" h="549" extrusionOk="0">
                      <a:moveTo>
                        <a:pt x="1232" y="412"/>
                      </a:moveTo>
                      <a:lnTo>
                        <a:pt x="1232" y="436"/>
                      </a:lnTo>
                      <a:lnTo>
                        <a:pt x="1506" y="412"/>
                      </a:lnTo>
                      <a:close/>
                      <a:moveTo>
                        <a:pt x="1232" y="436"/>
                      </a:moveTo>
                      <a:lnTo>
                        <a:pt x="0" y="548"/>
                      </a:lnTo>
                      <a:lnTo>
                        <a:pt x="1232" y="548"/>
                      </a:lnTo>
                      <a:lnTo>
                        <a:pt x="1232" y="436"/>
                      </a:lnTo>
                      <a:close/>
                      <a:moveTo>
                        <a:pt x="2875" y="275"/>
                      </a:moveTo>
                      <a:lnTo>
                        <a:pt x="1643" y="412"/>
                      </a:lnTo>
                      <a:lnTo>
                        <a:pt x="1643" y="548"/>
                      </a:lnTo>
                      <a:lnTo>
                        <a:pt x="2875" y="548"/>
                      </a:lnTo>
                      <a:lnTo>
                        <a:pt x="2875" y="275"/>
                      </a:lnTo>
                      <a:close/>
                      <a:moveTo>
                        <a:pt x="5065" y="1"/>
                      </a:moveTo>
                      <a:lnTo>
                        <a:pt x="3833" y="138"/>
                      </a:lnTo>
                      <a:lnTo>
                        <a:pt x="3833" y="548"/>
                      </a:lnTo>
                      <a:lnTo>
                        <a:pt x="5065" y="548"/>
                      </a:lnTo>
                      <a:lnTo>
                        <a:pt x="5065" y="1"/>
                      </a:lnTo>
                      <a:close/>
                      <a:moveTo>
                        <a:pt x="5475" y="1"/>
                      </a:moveTo>
                      <a:lnTo>
                        <a:pt x="5475" y="548"/>
                      </a:lnTo>
                      <a:lnTo>
                        <a:pt x="6023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6" name="Google Shape;3046;p54"/>
                <p:cNvSpPr/>
                <p:nvPr/>
              </p:nvSpPr>
              <p:spPr>
                <a:xfrm>
                  <a:off x="7640794" y="1989940"/>
                  <a:ext cx="25741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" h="138" fill="none" extrusionOk="0">
                      <a:moveTo>
                        <a:pt x="1506" y="1"/>
                      </a:moveTo>
                      <a:lnTo>
                        <a:pt x="1506" y="1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1232" y="137"/>
                      </a:lnTo>
                      <a:lnTo>
                        <a:pt x="1232" y="1"/>
                      </a:lnTo>
                      <a:lnTo>
                        <a:pt x="150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7" name="Google Shape;3047;p54"/>
                <p:cNvSpPr/>
                <p:nvPr/>
              </p:nvSpPr>
              <p:spPr>
                <a:xfrm>
                  <a:off x="7668860" y="1987598"/>
                  <a:ext cx="210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275" fill="none" extrusionOk="0">
                      <a:moveTo>
                        <a:pt x="1233" y="1"/>
                      </a:moveTo>
                      <a:lnTo>
                        <a:pt x="1233" y="1"/>
                      </a:lnTo>
                      <a:lnTo>
                        <a:pt x="1" y="138"/>
                      </a:lnTo>
                      <a:lnTo>
                        <a:pt x="1" y="274"/>
                      </a:lnTo>
                      <a:lnTo>
                        <a:pt x="1233" y="274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8" name="Google Shape;3048;p54"/>
                <p:cNvSpPr/>
                <p:nvPr/>
              </p:nvSpPr>
              <p:spPr>
                <a:xfrm>
                  <a:off x="7706293" y="1982915"/>
                  <a:ext cx="21075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549" fill="none" extrusionOk="0">
                      <a:moveTo>
                        <a:pt x="1233" y="1"/>
                      </a:moveTo>
                      <a:lnTo>
                        <a:pt x="1233" y="1"/>
                      </a:lnTo>
                      <a:lnTo>
                        <a:pt x="1" y="138"/>
                      </a:lnTo>
                      <a:lnTo>
                        <a:pt x="1" y="548"/>
                      </a:lnTo>
                      <a:lnTo>
                        <a:pt x="1233" y="548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9" name="Google Shape;3049;p54"/>
                <p:cNvSpPr/>
                <p:nvPr/>
              </p:nvSpPr>
              <p:spPr>
                <a:xfrm>
                  <a:off x="7734376" y="1982915"/>
                  <a:ext cx="9367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49" fill="none" extrusionOk="0">
                      <a:moveTo>
                        <a:pt x="548" y="1"/>
                      </a:moveTo>
                      <a:lnTo>
                        <a:pt x="548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  <a:lnTo>
                        <a:pt x="0" y="1"/>
                      </a:lnTo>
                      <a:lnTo>
                        <a:pt x="0" y="548"/>
                      </a:lnTo>
                      <a:lnTo>
                        <a:pt x="54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0" name="Google Shape;3050;p54"/>
                <p:cNvSpPr/>
                <p:nvPr/>
              </p:nvSpPr>
              <p:spPr>
                <a:xfrm>
                  <a:off x="7636111" y="1992281"/>
                  <a:ext cx="4700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" extrusionOk="0">
                      <a:moveTo>
                        <a:pt x="274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1" name="Google Shape;3051;p54"/>
                <p:cNvSpPr/>
                <p:nvPr/>
              </p:nvSpPr>
              <p:spPr>
                <a:xfrm>
                  <a:off x="7636111" y="1992281"/>
                  <a:ext cx="4700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" fill="none" extrusionOk="0">
                      <a:moveTo>
                        <a:pt x="274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74" y="0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2" name="Google Shape;3052;p54"/>
                <p:cNvSpPr/>
                <p:nvPr/>
              </p:nvSpPr>
              <p:spPr>
                <a:xfrm>
                  <a:off x="7636111" y="1992281"/>
                  <a:ext cx="4700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" extrusionOk="0">
                      <a:moveTo>
                        <a:pt x="274" y="0"/>
                      </a:moveTo>
                      <a:lnTo>
                        <a:pt x="274" y="0"/>
                      </a:lnTo>
                      <a:lnTo>
                        <a:pt x="1" y="0"/>
                      </a:lnTo>
                      <a:lnTo>
                        <a:pt x="274" y="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3" name="Google Shape;3053;p54"/>
                <p:cNvSpPr/>
                <p:nvPr/>
              </p:nvSpPr>
              <p:spPr>
                <a:xfrm>
                  <a:off x="7636111" y="1992281"/>
                  <a:ext cx="4700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" fill="none" extrusionOk="0">
                      <a:moveTo>
                        <a:pt x="274" y="0"/>
                      </a:moveTo>
                      <a:lnTo>
                        <a:pt x="274" y="0"/>
                      </a:lnTo>
                      <a:lnTo>
                        <a:pt x="1" y="0"/>
                      </a:lnTo>
                      <a:lnTo>
                        <a:pt x="274" y="0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4" name="Google Shape;3054;p54"/>
                <p:cNvSpPr/>
                <p:nvPr/>
              </p:nvSpPr>
              <p:spPr>
                <a:xfrm>
                  <a:off x="7666519" y="1987598"/>
                  <a:ext cx="2359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38" extrusionOk="0">
                      <a:moveTo>
                        <a:pt x="138" y="1"/>
                      </a:moveTo>
                      <a:lnTo>
                        <a:pt x="1" y="138"/>
                      </a:lnTo>
                      <a:lnTo>
                        <a:pt x="138" y="138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5" name="Google Shape;3055;p54"/>
                <p:cNvSpPr/>
                <p:nvPr/>
              </p:nvSpPr>
              <p:spPr>
                <a:xfrm>
                  <a:off x="7666519" y="1987598"/>
                  <a:ext cx="2359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38" fill="none" extrusionOk="0">
                      <a:moveTo>
                        <a:pt x="138" y="1"/>
                      </a:moveTo>
                      <a:lnTo>
                        <a:pt x="1" y="138"/>
                      </a:lnTo>
                      <a:lnTo>
                        <a:pt x="1" y="138"/>
                      </a:lnTo>
                      <a:lnTo>
                        <a:pt x="138" y="138"/>
                      </a:lnTo>
                      <a:lnTo>
                        <a:pt x="13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6" name="Google Shape;3056;p54"/>
                <p:cNvSpPr/>
                <p:nvPr/>
              </p:nvSpPr>
              <p:spPr>
                <a:xfrm>
                  <a:off x="7661852" y="1989940"/>
                  <a:ext cx="7025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38" extrusionOk="0">
                      <a:moveTo>
                        <a:pt x="0" y="1"/>
                      </a:moveTo>
                      <a:lnTo>
                        <a:pt x="0" y="137"/>
                      </a:lnTo>
                      <a:lnTo>
                        <a:pt x="411" y="137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7" name="Google Shape;3057;p54"/>
                <p:cNvSpPr/>
                <p:nvPr/>
              </p:nvSpPr>
              <p:spPr>
                <a:xfrm>
                  <a:off x="7661852" y="1989940"/>
                  <a:ext cx="7025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38" fill="none" extrusionOk="0">
                      <a:moveTo>
                        <a:pt x="411" y="1"/>
                      </a:moveTo>
                      <a:lnTo>
                        <a:pt x="411" y="1"/>
                      </a:lnTo>
                      <a:lnTo>
                        <a:pt x="274" y="1"/>
                      </a:lnTo>
                      <a:lnTo>
                        <a:pt x="0" y="1"/>
                      </a:lnTo>
                      <a:lnTo>
                        <a:pt x="0" y="137"/>
                      </a:lnTo>
                      <a:lnTo>
                        <a:pt x="411" y="137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8" name="Google Shape;3058;p54"/>
                <p:cNvSpPr/>
                <p:nvPr/>
              </p:nvSpPr>
              <p:spPr>
                <a:xfrm>
                  <a:off x="7689918" y="1985256"/>
                  <a:ext cx="1639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38" extrusionOk="0">
                      <a:moveTo>
                        <a:pt x="1" y="1"/>
                      </a:moveTo>
                      <a:lnTo>
                        <a:pt x="1" y="138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9" name="Google Shape;3059;p54"/>
                <p:cNvSpPr/>
                <p:nvPr/>
              </p:nvSpPr>
              <p:spPr>
                <a:xfrm>
                  <a:off x="7689918" y="1985256"/>
                  <a:ext cx="1639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38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38"/>
                      </a:lnTo>
                      <a:lnTo>
                        <a:pt x="1" y="138"/>
                      </a:lnTo>
                      <a:lnTo>
                        <a:pt x="959" y="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0" name="Google Shape;3060;p54"/>
                <p:cNvSpPr/>
                <p:nvPr/>
              </p:nvSpPr>
              <p:spPr>
                <a:xfrm>
                  <a:off x="7689918" y="1985256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959" y="1"/>
                      </a:moveTo>
                      <a:lnTo>
                        <a:pt x="1" y="138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1" name="Google Shape;3061;p54"/>
                <p:cNvSpPr/>
                <p:nvPr/>
              </p:nvSpPr>
              <p:spPr>
                <a:xfrm>
                  <a:off x="7689918" y="1985256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959" y="1"/>
                      </a:lnTo>
                      <a:lnTo>
                        <a:pt x="1" y="138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2" name="Google Shape;3062;p54"/>
                <p:cNvSpPr/>
                <p:nvPr/>
              </p:nvSpPr>
              <p:spPr>
                <a:xfrm>
                  <a:off x="7727351" y="1982915"/>
                  <a:ext cx="70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3" name="Google Shape;3063;p54"/>
                <p:cNvSpPr/>
                <p:nvPr/>
              </p:nvSpPr>
              <p:spPr>
                <a:xfrm>
                  <a:off x="7727351" y="1982915"/>
                  <a:ext cx="70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4" name="Google Shape;3064;p54"/>
                <p:cNvSpPr/>
                <p:nvPr/>
              </p:nvSpPr>
              <p:spPr>
                <a:xfrm>
                  <a:off x="7727351" y="1982915"/>
                  <a:ext cx="7042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549" extrusionOk="0">
                      <a:moveTo>
                        <a:pt x="1" y="1"/>
                      </a:moveTo>
                      <a:lnTo>
                        <a:pt x="1" y="548"/>
                      </a:lnTo>
                      <a:lnTo>
                        <a:pt x="411" y="548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5" name="Google Shape;3065;p54"/>
                <p:cNvSpPr/>
                <p:nvPr/>
              </p:nvSpPr>
              <p:spPr>
                <a:xfrm>
                  <a:off x="7727351" y="1982915"/>
                  <a:ext cx="7042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549" fill="none" extrusionOk="0">
                      <a:moveTo>
                        <a:pt x="411" y="1"/>
                      </a:moveTo>
                      <a:lnTo>
                        <a:pt x="411" y="1"/>
                      </a:lnTo>
                      <a:lnTo>
                        <a:pt x="1" y="1"/>
                      </a:lnTo>
                      <a:lnTo>
                        <a:pt x="1" y="548"/>
                      </a:lnTo>
                      <a:lnTo>
                        <a:pt x="274" y="548"/>
                      </a:lnTo>
                      <a:lnTo>
                        <a:pt x="274" y="548"/>
                      </a:lnTo>
                      <a:lnTo>
                        <a:pt x="274" y="548"/>
                      </a:lnTo>
                      <a:lnTo>
                        <a:pt x="411" y="548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6" name="Google Shape;3066;p54"/>
                <p:cNvSpPr/>
                <p:nvPr/>
              </p:nvSpPr>
              <p:spPr>
                <a:xfrm>
                  <a:off x="7348359" y="2013339"/>
                  <a:ext cx="2359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1" extrusionOk="0">
                      <a:moveTo>
                        <a:pt x="137" y="0"/>
                      </a:moveTo>
                      <a:lnTo>
                        <a:pt x="1" y="274"/>
                      </a:lnTo>
                      <a:lnTo>
                        <a:pt x="1" y="411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7" name="Google Shape;3067;p54"/>
                <p:cNvSpPr/>
                <p:nvPr/>
              </p:nvSpPr>
              <p:spPr>
                <a:xfrm>
                  <a:off x="7348359" y="2013339"/>
                  <a:ext cx="2359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1" fill="none" extrusionOk="0">
                      <a:moveTo>
                        <a:pt x="137" y="0"/>
                      </a:move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8" name="Google Shape;3068;p54"/>
                <p:cNvSpPr/>
                <p:nvPr/>
              </p:nvSpPr>
              <p:spPr>
                <a:xfrm>
                  <a:off x="7348359" y="2013339"/>
                  <a:ext cx="3977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9" h="411" extrusionOk="0">
                      <a:moveTo>
                        <a:pt x="137" y="0"/>
                      </a:moveTo>
                      <a:lnTo>
                        <a:pt x="1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  <a:close/>
                      <a:moveTo>
                        <a:pt x="2190" y="0"/>
                      </a:moveTo>
                      <a:lnTo>
                        <a:pt x="2190" y="411"/>
                      </a:lnTo>
                      <a:lnTo>
                        <a:pt x="3285" y="411"/>
                      </a:lnTo>
                      <a:lnTo>
                        <a:pt x="3285" y="0"/>
                      </a:lnTo>
                      <a:close/>
                      <a:moveTo>
                        <a:pt x="3696" y="0"/>
                      </a:moveTo>
                      <a:lnTo>
                        <a:pt x="3696" y="411"/>
                      </a:lnTo>
                      <a:lnTo>
                        <a:pt x="4928" y="411"/>
                      </a:lnTo>
                      <a:lnTo>
                        <a:pt x="4928" y="0"/>
                      </a:lnTo>
                      <a:close/>
                      <a:moveTo>
                        <a:pt x="5886" y="0"/>
                      </a:moveTo>
                      <a:lnTo>
                        <a:pt x="5886" y="411"/>
                      </a:lnTo>
                      <a:lnTo>
                        <a:pt x="7118" y="411"/>
                      </a:lnTo>
                      <a:lnTo>
                        <a:pt x="7118" y="0"/>
                      </a:lnTo>
                      <a:close/>
                      <a:moveTo>
                        <a:pt x="7528" y="0"/>
                      </a:moveTo>
                      <a:lnTo>
                        <a:pt x="7528" y="411"/>
                      </a:lnTo>
                      <a:lnTo>
                        <a:pt x="8760" y="411"/>
                      </a:lnTo>
                      <a:lnTo>
                        <a:pt x="8760" y="0"/>
                      </a:lnTo>
                      <a:close/>
                      <a:moveTo>
                        <a:pt x="9718" y="0"/>
                      </a:moveTo>
                      <a:lnTo>
                        <a:pt x="9718" y="411"/>
                      </a:lnTo>
                      <a:lnTo>
                        <a:pt x="10813" y="411"/>
                      </a:lnTo>
                      <a:lnTo>
                        <a:pt x="10813" y="0"/>
                      </a:lnTo>
                      <a:close/>
                      <a:moveTo>
                        <a:pt x="11224" y="0"/>
                      </a:moveTo>
                      <a:lnTo>
                        <a:pt x="11224" y="411"/>
                      </a:lnTo>
                      <a:lnTo>
                        <a:pt x="12456" y="411"/>
                      </a:lnTo>
                      <a:lnTo>
                        <a:pt x="12456" y="0"/>
                      </a:lnTo>
                      <a:close/>
                      <a:moveTo>
                        <a:pt x="13414" y="0"/>
                      </a:moveTo>
                      <a:lnTo>
                        <a:pt x="13414" y="411"/>
                      </a:lnTo>
                      <a:lnTo>
                        <a:pt x="14646" y="411"/>
                      </a:lnTo>
                      <a:lnTo>
                        <a:pt x="14646" y="0"/>
                      </a:lnTo>
                      <a:close/>
                      <a:moveTo>
                        <a:pt x="15056" y="0"/>
                      </a:moveTo>
                      <a:lnTo>
                        <a:pt x="15056" y="411"/>
                      </a:lnTo>
                      <a:lnTo>
                        <a:pt x="16288" y="411"/>
                      </a:lnTo>
                      <a:lnTo>
                        <a:pt x="16288" y="0"/>
                      </a:lnTo>
                      <a:close/>
                      <a:moveTo>
                        <a:pt x="17109" y="0"/>
                      </a:moveTo>
                      <a:lnTo>
                        <a:pt x="17109" y="411"/>
                      </a:lnTo>
                      <a:lnTo>
                        <a:pt x="18341" y="411"/>
                      </a:lnTo>
                      <a:lnTo>
                        <a:pt x="18341" y="0"/>
                      </a:lnTo>
                      <a:close/>
                      <a:moveTo>
                        <a:pt x="18752" y="0"/>
                      </a:moveTo>
                      <a:lnTo>
                        <a:pt x="18752" y="411"/>
                      </a:lnTo>
                      <a:lnTo>
                        <a:pt x="19984" y="411"/>
                      </a:lnTo>
                      <a:lnTo>
                        <a:pt x="19984" y="0"/>
                      </a:lnTo>
                      <a:close/>
                      <a:moveTo>
                        <a:pt x="20942" y="0"/>
                      </a:moveTo>
                      <a:lnTo>
                        <a:pt x="20942" y="411"/>
                      </a:lnTo>
                      <a:lnTo>
                        <a:pt x="22174" y="411"/>
                      </a:lnTo>
                      <a:lnTo>
                        <a:pt x="22174" y="0"/>
                      </a:lnTo>
                      <a:close/>
                      <a:moveTo>
                        <a:pt x="22584" y="0"/>
                      </a:moveTo>
                      <a:lnTo>
                        <a:pt x="22584" y="411"/>
                      </a:lnTo>
                      <a:lnTo>
                        <a:pt x="23269" y="411"/>
                      </a:lnTo>
                      <a:lnTo>
                        <a:pt x="22995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9" name="Google Shape;3069;p54"/>
                <p:cNvSpPr/>
                <p:nvPr/>
              </p:nvSpPr>
              <p:spPr>
                <a:xfrm>
                  <a:off x="7348359" y="201333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0" name="Google Shape;3070;p54"/>
                <p:cNvSpPr/>
                <p:nvPr/>
              </p:nvSpPr>
              <p:spPr>
                <a:xfrm>
                  <a:off x="7385791" y="2013339"/>
                  <a:ext cx="18733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1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1" name="Google Shape;3071;p54"/>
                <p:cNvSpPr/>
                <p:nvPr/>
              </p:nvSpPr>
              <p:spPr>
                <a:xfrm>
                  <a:off x="7411533" y="2013339"/>
                  <a:ext cx="21058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2" name="Google Shape;3072;p54"/>
                <p:cNvSpPr/>
                <p:nvPr/>
              </p:nvSpPr>
              <p:spPr>
                <a:xfrm>
                  <a:off x="7448948" y="201333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3" name="Google Shape;3073;p54"/>
                <p:cNvSpPr/>
                <p:nvPr/>
              </p:nvSpPr>
              <p:spPr>
                <a:xfrm>
                  <a:off x="7477031" y="201333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4" name="Google Shape;3074;p54"/>
                <p:cNvSpPr/>
                <p:nvPr/>
              </p:nvSpPr>
              <p:spPr>
                <a:xfrm>
                  <a:off x="7514464" y="2013339"/>
                  <a:ext cx="18733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1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5" name="Google Shape;3075;p54"/>
                <p:cNvSpPr/>
                <p:nvPr/>
              </p:nvSpPr>
              <p:spPr>
                <a:xfrm>
                  <a:off x="7540188" y="201333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6" name="Google Shape;3076;p54"/>
                <p:cNvSpPr/>
                <p:nvPr/>
              </p:nvSpPr>
              <p:spPr>
                <a:xfrm>
                  <a:off x="7577620" y="201333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7" name="Google Shape;3077;p54"/>
                <p:cNvSpPr/>
                <p:nvPr/>
              </p:nvSpPr>
              <p:spPr>
                <a:xfrm>
                  <a:off x="7605703" y="201333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8" name="Google Shape;3078;p54"/>
                <p:cNvSpPr/>
                <p:nvPr/>
              </p:nvSpPr>
              <p:spPr>
                <a:xfrm>
                  <a:off x="7640794" y="201333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9" name="Google Shape;3079;p54"/>
                <p:cNvSpPr/>
                <p:nvPr/>
              </p:nvSpPr>
              <p:spPr>
                <a:xfrm>
                  <a:off x="7668860" y="201333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0" name="Google Shape;3080;p54"/>
                <p:cNvSpPr/>
                <p:nvPr/>
              </p:nvSpPr>
              <p:spPr>
                <a:xfrm>
                  <a:off x="7706293" y="201333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1" name="Google Shape;3081;p54"/>
                <p:cNvSpPr/>
                <p:nvPr/>
              </p:nvSpPr>
              <p:spPr>
                <a:xfrm>
                  <a:off x="7734376" y="2013339"/>
                  <a:ext cx="11708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685" y="411"/>
                      </a:lnTo>
                      <a:lnTo>
                        <a:pt x="685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2" name="Google Shape;3082;p54"/>
                <p:cNvSpPr/>
                <p:nvPr/>
              </p:nvSpPr>
              <p:spPr>
                <a:xfrm>
                  <a:off x="7348359" y="2018023"/>
                  <a:ext cx="17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3" name="Google Shape;3083;p54"/>
                <p:cNvSpPr/>
                <p:nvPr/>
              </p:nvSpPr>
              <p:spPr>
                <a:xfrm>
                  <a:off x="7348359" y="2018023"/>
                  <a:ext cx="17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4" name="Google Shape;3084;p54"/>
                <p:cNvSpPr/>
                <p:nvPr/>
              </p:nvSpPr>
              <p:spPr>
                <a:xfrm>
                  <a:off x="7348359" y="2020347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5" name="Google Shape;3085;p54"/>
                <p:cNvSpPr/>
                <p:nvPr/>
              </p:nvSpPr>
              <p:spPr>
                <a:xfrm>
                  <a:off x="7348359" y="2020347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6" name="Google Shape;3086;p54"/>
                <p:cNvSpPr/>
                <p:nvPr/>
              </p:nvSpPr>
              <p:spPr>
                <a:xfrm>
                  <a:off x="7369417" y="201333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7" name="Google Shape;3087;p54"/>
                <p:cNvSpPr/>
                <p:nvPr/>
              </p:nvSpPr>
              <p:spPr>
                <a:xfrm>
                  <a:off x="7369417" y="201333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8" name="Google Shape;3088;p54"/>
                <p:cNvSpPr/>
                <p:nvPr/>
              </p:nvSpPr>
              <p:spPr>
                <a:xfrm>
                  <a:off x="7404508" y="2013339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9" name="Google Shape;3089;p54"/>
                <p:cNvSpPr/>
                <p:nvPr/>
              </p:nvSpPr>
              <p:spPr>
                <a:xfrm>
                  <a:off x="7404508" y="2013339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0" name="Google Shape;3090;p54"/>
                <p:cNvSpPr/>
                <p:nvPr/>
              </p:nvSpPr>
              <p:spPr>
                <a:xfrm>
                  <a:off x="7432573" y="201333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1" name="Google Shape;3091;p54"/>
                <p:cNvSpPr/>
                <p:nvPr/>
              </p:nvSpPr>
              <p:spPr>
                <a:xfrm>
                  <a:off x="7432573" y="201333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2" name="Google Shape;3092;p54"/>
                <p:cNvSpPr/>
                <p:nvPr/>
              </p:nvSpPr>
              <p:spPr>
                <a:xfrm>
                  <a:off x="7470006" y="2013339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3" name="Google Shape;3093;p54"/>
                <p:cNvSpPr/>
                <p:nvPr/>
              </p:nvSpPr>
              <p:spPr>
                <a:xfrm>
                  <a:off x="7470006" y="2013339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4" name="Google Shape;3094;p54"/>
                <p:cNvSpPr/>
                <p:nvPr/>
              </p:nvSpPr>
              <p:spPr>
                <a:xfrm>
                  <a:off x="7498089" y="201333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5" name="Google Shape;3095;p54"/>
                <p:cNvSpPr/>
                <p:nvPr/>
              </p:nvSpPr>
              <p:spPr>
                <a:xfrm>
                  <a:off x="7498089" y="201333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6" name="Google Shape;3096;p54"/>
                <p:cNvSpPr/>
                <p:nvPr/>
              </p:nvSpPr>
              <p:spPr>
                <a:xfrm>
                  <a:off x="7533180" y="2013339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7" name="Google Shape;3097;p54"/>
                <p:cNvSpPr/>
                <p:nvPr/>
              </p:nvSpPr>
              <p:spPr>
                <a:xfrm>
                  <a:off x="7533180" y="2013339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8" name="Google Shape;3098;p54"/>
                <p:cNvSpPr/>
                <p:nvPr/>
              </p:nvSpPr>
              <p:spPr>
                <a:xfrm>
                  <a:off x="7561246" y="201333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9" name="Google Shape;3099;p54"/>
                <p:cNvSpPr/>
                <p:nvPr/>
              </p:nvSpPr>
              <p:spPr>
                <a:xfrm>
                  <a:off x="7561246" y="201333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0" name="Google Shape;3100;p54"/>
                <p:cNvSpPr/>
                <p:nvPr/>
              </p:nvSpPr>
              <p:spPr>
                <a:xfrm>
                  <a:off x="7598678" y="2013339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1" name="Google Shape;3101;p54"/>
                <p:cNvSpPr/>
                <p:nvPr/>
              </p:nvSpPr>
              <p:spPr>
                <a:xfrm>
                  <a:off x="7598678" y="2013339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2" name="Google Shape;3102;p54"/>
                <p:cNvSpPr/>
                <p:nvPr/>
              </p:nvSpPr>
              <p:spPr>
                <a:xfrm>
                  <a:off x="7626761" y="2013339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3" name="Google Shape;3103;p54"/>
                <p:cNvSpPr/>
                <p:nvPr/>
              </p:nvSpPr>
              <p:spPr>
                <a:xfrm>
                  <a:off x="7626761" y="2013339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4" name="Google Shape;3104;p54"/>
                <p:cNvSpPr/>
                <p:nvPr/>
              </p:nvSpPr>
              <p:spPr>
                <a:xfrm>
                  <a:off x="7661852" y="2013339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5" name="Google Shape;3105;p54"/>
                <p:cNvSpPr/>
                <p:nvPr/>
              </p:nvSpPr>
              <p:spPr>
                <a:xfrm>
                  <a:off x="7661852" y="2013339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6" name="Google Shape;3106;p54"/>
                <p:cNvSpPr/>
                <p:nvPr/>
              </p:nvSpPr>
              <p:spPr>
                <a:xfrm>
                  <a:off x="7689918" y="201333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7" name="Google Shape;3107;p54"/>
                <p:cNvSpPr/>
                <p:nvPr/>
              </p:nvSpPr>
              <p:spPr>
                <a:xfrm>
                  <a:off x="7689918" y="201333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8" name="Google Shape;3108;p54"/>
                <p:cNvSpPr/>
                <p:nvPr/>
              </p:nvSpPr>
              <p:spPr>
                <a:xfrm>
                  <a:off x="7727351" y="2013339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9" name="Google Shape;3109;p54"/>
                <p:cNvSpPr/>
                <p:nvPr/>
              </p:nvSpPr>
              <p:spPr>
                <a:xfrm>
                  <a:off x="7727351" y="2013339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0" name="Google Shape;3110;p54"/>
                <p:cNvSpPr/>
                <p:nvPr/>
              </p:nvSpPr>
              <p:spPr>
                <a:xfrm>
                  <a:off x="7334326" y="2041405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274" y="1"/>
                      </a:moveTo>
                      <a:lnTo>
                        <a:pt x="0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1" name="Google Shape;3111;p54"/>
                <p:cNvSpPr/>
                <p:nvPr/>
              </p:nvSpPr>
              <p:spPr>
                <a:xfrm>
                  <a:off x="7334326" y="2041405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274" y="1"/>
                      </a:moveTo>
                      <a:lnTo>
                        <a:pt x="0" y="959"/>
                      </a:lnTo>
                      <a:lnTo>
                        <a:pt x="0" y="959"/>
                      </a:lnTo>
                      <a:lnTo>
                        <a:pt x="0" y="959"/>
                      </a:lnTo>
                      <a:lnTo>
                        <a:pt x="411" y="1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2" name="Google Shape;3112;p54"/>
                <p:cNvSpPr/>
                <p:nvPr/>
              </p:nvSpPr>
              <p:spPr>
                <a:xfrm>
                  <a:off x="7334326" y="2041405"/>
                  <a:ext cx="4211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8" h="959" extrusionOk="0">
                      <a:moveTo>
                        <a:pt x="411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  <a:moveTo>
                        <a:pt x="822" y="1"/>
                      </a:moveTo>
                      <a:lnTo>
                        <a:pt x="822" y="959"/>
                      </a:lnTo>
                      <a:lnTo>
                        <a:pt x="2053" y="959"/>
                      </a:lnTo>
                      <a:lnTo>
                        <a:pt x="2053" y="1"/>
                      </a:lnTo>
                      <a:close/>
                      <a:moveTo>
                        <a:pt x="3011" y="1"/>
                      </a:moveTo>
                      <a:lnTo>
                        <a:pt x="3011" y="959"/>
                      </a:lnTo>
                      <a:lnTo>
                        <a:pt x="4106" y="959"/>
                      </a:lnTo>
                      <a:lnTo>
                        <a:pt x="4106" y="1"/>
                      </a:lnTo>
                      <a:close/>
                      <a:moveTo>
                        <a:pt x="4517" y="1"/>
                      </a:moveTo>
                      <a:lnTo>
                        <a:pt x="4517" y="959"/>
                      </a:lnTo>
                      <a:lnTo>
                        <a:pt x="5749" y="959"/>
                      </a:lnTo>
                      <a:lnTo>
                        <a:pt x="5749" y="1"/>
                      </a:lnTo>
                      <a:close/>
                      <a:moveTo>
                        <a:pt x="6707" y="1"/>
                      </a:moveTo>
                      <a:lnTo>
                        <a:pt x="6707" y="959"/>
                      </a:lnTo>
                      <a:lnTo>
                        <a:pt x="7939" y="959"/>
                      </a:lnTo>
                      <a:lnTo>
                        <a:pt x="7939" y="1"/>
                      </a:lnTo>
                      <a:close/>
                      <a:moveTo>
                        <a:pt x="8349" y="1"/>
                      </a:moveTo>
                      <a:lnTo>
                        <a:pt x="8349" y="959"/>
                      </a:lnTo>
                      <a:lnTo>
                        <a:pt x="9581" y="959"/>
                      </a:lnTo>
                      <a:lnTo>
                        <a:pt x="9581" y="1"/>
                      </a:lnTo>
                      <a:close/>
                      <a:moveTo>
                        <a:pt x="10539" y="1"/>
                      </a:moveTo>
                      <a:lnTo>
                        <a:pt x="10539" y="959"/>
                      </a:lnTo>
                      <a:lnTo>
                        <a:pt x="11634" y="959"/>
                      </a:lnTo>
                      <a:lnTo>
                        <a:pt x="11634" y="1"/>
                      </a:lnTo>
                      <a:close/>
                      <a:moveTo>
                        <a:pt x="12045" y="1"/>
                      </a:moveTo>
                      <a:lnTo>
                        <a:pt x="12045" y="959"/>
                      </a:lnTo>
                      <a:lnTo>
                        <a:pt x="13277" y="959"/>
                      </a:lnTo>
                      <a:lnTo>
                        <a:pt x="13277" y="1"/>
                      </a:lnTo>
                      <a:close/>
                      <a:moveTo>
                        <a:pt x="14235" y="1"/>
                      </a:moveTo>
                      <a:lnTo>
                        <a:pt x="14235" y="959"/>
                      </a:lnTo>
                      <a:lnTo>
                        <a:pt x="15467" y="959"/>
                      </a:lnTo>
                      <a:lnTo>
                        <a:pt x="15467" y="1"/>
                      </a:lnTo>
                      <a:close/>
                      <a:moveTo>
                        <a:pt x="15877" y="1"/>
                      </a:moveTo>
                      <a:lnTo>
                        <a:pt x="15877" y="959"/>
                      </a:lnTo>
                      <a:lnTo>
                        <a:pt x="17109" y="959"/>
                      </a:lnTo>
                      <a:lnTo>
                        <a:pt x="17109" y="1"/>
                      </a:lnTo>
                      <a:close/>
                      <a:moveTo>
                        <a:pt x="17930" y="1"/>
                      </a:moveTo>
                      <a:lnTo>
                        <a:pt x="17930" y="959"/>
                      </a:lnTo>
                      <a:lnTo>
                        <a:pt x="19162" y="959"/>
                      </a:lnTo>
                      <a:lnTo>
                        <a:pt x="19162" y="1"/>
                      </a:lnTo>
                      <a:close/>
                      <a:moveTo>
                        <a:pt x="19573" y="1"/>
                      </a:moveTo>
                      <a:lnTo>
                        <a:pt x="19573" y="959"/>
                      </a:lnTo>
                      <a:lnTo>
                        <a:pt x="20805" y="959"/>
                      </a:lnTo>
                      <a:lnTo>
                        <a:pt x="20805" y="1"/>
                      </a:lnTo>
                      <a:close/>
                      <a:moveTo>
                        <a:pt x="21763" y="1"/>
                      </a:moveTo>
                      <a:lnTo>
                        <a:pt x="21763" y="959"/>
                      </a:lnTo>
                      <a:lnTo>
                        <a:pt x="22995" y="959"/>
                      </a:lnTo>
                      <a:lnTo>
                        <a:pt x="22995" y="1"/>
                      </a:lnTo>
                      <a:close/>
                      <a:moveTo>
                        <a:pt x="23405" y="1"/>
                      </a:moveTo>
                      <a:lnTo>
                        <a:pt x="23405" y="959"/>
                      </a:lnTo>
                      <a:lnTo>
                        <a:pt x="23816" y="959"/>
                      </a:lnTo>
                      <a:lnTo>
                        <a:pt x="24637" y="138"/>
                      </a:lnTo>
                      <a:lnTo>
                        <a:pt x="24637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3" name="Google Shape;3113;p54"/>
                <p:cNvSpPr/>
                <p:nvPr/>
              </p:nvSpPr>
              <p:spPr>
                <a:xfrm>
                  <a:off x="7734376" y="2041405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959"/>
                      </a:lnTo>
                      <a:lnTo>
                        <a:pt x="1232" y="138"/>
                      </a:lnTo>
                      <a:lnTo>
                        <a:pt x="1232" y="138"/>
                      </a:lnTo>
                      <a:lnTo>
                        <a:pt x="1232" y="138"/>
                      </a:lnTo>
                      <a:lnTo>
                        <a:pt x="1232" y="138"/>
                      </a:lnTo>
                      <a:lnTo>
                        <a:pt x="1232" y="138"/>
                      </a:lnTo>
                      <a:lnTo>
                        <a:pt x="1232" y="138"/>
                      </a:lnTo>
                      <a:lnTo>
                        <a:pt x="1232" y="138"/>
                      </a:lnTo>
                      <a:lnTo>
                        <a:pt x="123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4" name="Google Shape;3114;p54"/>
                <p:cNvSpPr/>
                <p:nvPr/>
              </p:nvSpPr>
              <p:spPr>
                <a:xfrm>
                  <a:off x="7706293" y="2041405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5" name="Google Shape;3115;p54"/>
                <p:cNvSpPr/>
                <p:nvPr/>
              </p:nvSpPr>
              <p:spPr>
                <a:xfrm>
                  <a:off x="7668860" y="2041405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6" name="Google Shape;3116;p54"/>
                <p:cNvSpPr/>
                <p:nvPr/>
              </p:nvSpPr>
              <p:spPr>
                <a:xfrm>
                  <a:off x="7640794" y="2041405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7" name="Google Shape;3117;p54"/>
                <p:cNvSpPr/>
                <p:nvPr/>
              </p:nvSpPr>
              <p:spPr>
                <a:xfrm>
                  <a:off x="7605703" y="2041405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8" name="Google Shape;3118;p54"/>
                <p:cNvSpPr/>
                <p:nvPr/>
              </p:nvSpPr>
              <p:spPr>
                <a:xfrm>
                  <a:off x="7577620" y="2041405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9" name="Google Shape;3119;p54"/>
                <p:cNvSpPr/>
                <p:nvPr/>
              </p:nvSpPr>
              <p:spPr>
                <a:xfrm>
                  <a:off x="7540188" y="2041405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0" name="Google Shape;3120;p54"/>
                <p:cNvSpPr/>
                <p:nvPr/>
              </p:nvSpPr>
              <p:spPr>
                <a:xfrm>
                  <a:off x="7514464" y="2041405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1095" y="959"/>
                      </a:lnTo>
                      <a:lnTo>
                        <a:pt x="1095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1" name="Google Shape;3121;p54"/>
                <p:cNvSpPr/>
                <p:nvPr/>
              </p:nvSpPr>
              <p:spPr>
                <a:xfrm>
                  <a:off x="7477031" y="2041405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2" name="Google Shape;3122;p54"/>
                <p:cNvSpPr/>
                <p:nvPr/>
              </p:nvSpPr>
              <p:spPr>
                <a:xfrm>
                  <a:off x="7448948" y="2041405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3" name="Google Shape;3123;p54"/>
                <p:cNvSpPr/>
                <p:nvPr/>
              </p:nvSpPr>
              <p:spPr>
                <a:xfrm>
                  <a:off x="7411533" y="2041405"/>
                  <a:ext cx="21058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4" name="Google Shape;3124;p54"/>
                <p:cNvSpPr/>
                <p:nvPr/>
              </p:nvSpPr>
              <p:spPr>
                <a:xfrm>
                  <a:off x="7385791" y="2041405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1095" y="959"/>
                      </a:lnTo>
                      <a:lnTo>
                        <a:pt x="1095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5" name="Google Shape;3125;p54"/>
                <p:cNvSpPr/>
                <p:nvPr/>
              </p:nvSpPr>
              <p:spPr>
                <a:xfrm>
                  <a:off x="7348359" y="2041405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6" name="Google Shape;3126;p54"/>
                <p:cNvSpPr/>
                <p:nvPr/>
              </p:nvSpPr>
              <p:spPr>
                <a:xfrm>
                  <a:off x="7334326" y="2041405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1"/>
                      </a:moveTo>
                      <a:lnTo>
                        <a:pt x="411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7" name="Google Shape;3127;p54"/>
                <p:cNvSpPr/>
                <p:nvPr/>
              </p:nvSpPr>
              <p:spPr>
                <a:xfrm>
                  <a:off x="7341334" y="2041405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2" y="959"/>
                      </a:lnTo>
                      <a:lnTo>
                        <a:pt x="412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8" name="Google Shape;3128;p54"/>
                <p:cNvSpPr/>
                <p:nvPr/>
              </p:nvSpPr>
              <p:spPr>
                <a:xfrm>
                  <a:off x="7341334" y="2041405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2" y="959"/>
                      </a:lnTo>
                      <a:lnTo>
                        <a:pt x="412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9" name="Google Shape;3129;p54"/>
                <p:cNvSpPr/>
                <p:nvPr/>
              </p:nvSpPr>
              <p:spPr>
                <a:xfrm>
                  <a:off x="7369417" y="2041405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958" y="959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0" name="Google Shape;3130;p54"/>
                <p:cNvSpPr/>
                <p:nvPr/>
              </p:nvSpPr>
              <p:spPr>
                <a:xfrm>
                  <a:off x="7369417" y="2041405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958" y="959"/>
                      </a:lnTo>
                      <a:lnTo>
                        <a:pt x="958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1" name="Google Shape;3131;p54"/>
                <p:cNvSpPr/>
                <p:nvPr/>
              </p:nvSpPr>
              <p:spPr>
                <a:xfrm>
                  <a:off x="7404508" y="2041405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2" name="Google Shape;3132;p54"/>
                <p:cNvSpPr/>
                <p:nvPr/>
              </p:nvSpPr>
              <p:spPr>
                <a:xfrm>
                  <a:off x="7404508" y="2041405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3" name="Google Shape;3133;p54"/>
                <p:cNvSpPr/>
                <p:nvPr/>
              </p:nvSpPr>
              <p:spPr>
                <a:xfrm>
                  <a:off x="7432573" y="2041405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4" name="Google Shape;3134;p54"/>
                <p:cNvSpPr/>
                <p:nvPr/>
              </p:nvSpPr>
              <p:spPr>
                <a:xfrm>
                  <a:off x="7432573" y="2041405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5" name="Google Shape;3135;p54"/>
                <p:cNvSpPr/>
                <p:nvPr/>
              </p:nvSpPr>
              <p:spPr>
                <a:xfrm>
                  <a:off x="7470006" y="2041405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6" name="Google Shape;3136;p54"/>
                <p:cNvSpPr/>
                <p:nvPr/>
              </p:nvSpPr>
              <p:spPr>
                <a:xfrm>
                  <a:off x="7470006" y="2041405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7" name="Google Shape;3137;p54"/>
                <p:cNvSpPr/>
                <p:nvPr/>
              </p:nvSpPr>
              <p:spPr>
                <a:xfrm>
                  <a:off x="7498089" y="2041405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958" y="959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8" name="Google Shape;3138;p54"/>
                <p:cNvSpPr/>
                <p:nvPr/>
              </p:nvSpPr>
              <p:spPr>
                <a:xfrm>
                  <a:off x="7498089" y="2041405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958" y="959"/>
                      </a:lnTo>
                      <a:lnTo>
                        <a:pt x="958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9" name="Google Shape;3139;p54"/>
                <p:cNvSpPr/>
                <p:nvPr/>
              </p:nvSpPr>
              <p:spPr>
                <a:xfrm>
                  <a:off x="7533180" y="2041405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0" name="Google Shape;3140;p54"/>
                <p:cNvSpPr/>
                <p:nvPr/>
              </p:nvSpPr>
              <p:spPr>
                <a:xfrm>
                  <a:off x="7533180" y="2041405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1" name="Google Shape;3141;p54"/>
                <p:cNvSpPr/>
                <p:nvPr/>
              </p:nvSpPr>
              <p:spPr>
                <a:xfrm>
                  <a:off x="7561246" y="2041405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2" name="Google Shape;3142;p54"/>
                <p:cNvSpPr/>
                <p:nvPr/>
              </p:nvSpPr>
              <p:spPr>
                <a:xfrm>
                  <a:off x="7561246" y="2041405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3" name="Google Shape;3143;p54"/>
                <p:cNvSpPr/>
                <p:nvPr/>
              </p:nvSpPr>
              <p:spPr>
                <a:xfrm>
                  <a:off x="7598678" y="2041405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4" name="Google Shape;3144;p54"/>
                <p:cNvSpPr/>
                <p:nvPr/>
              </p:nvSpPr>
              <p:spPr>
                <a:xfrm>
                  <a:off x="7598678" y="2041405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5" name="Google Shape;3145;p54"/>
                <p:cNvSpPr/>
                <p:nvPr/>
              </p:nvSpPr>
              <p:spPr>
                <a:xfrm>
                  <a:off x="7626761" y="2041405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6" name="Google Shape;3146;p54"/>
                <p:cNvSpPr/>
                <p:nvPr/>
              </p:nvSpPr>
              <p:spPr>
                <a:xfrm>
                  <a:off x="7626761" y="2041405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7" name="Google Shape;3147;p54"/>
                <p:cNvSpPr/>
                <p:nvPr/>
              </p:nvSpPr>
              <p:spPr>
                <a:xfrm>
                  <a:off x="7661852" y="2041405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8" name="Google Shape;3148;p54"/>
                <p:cNvSpPr/>
                <p:nvPr/>
              </p:nvSpPr>
              <p:spPr>
                <a:xfrm>
                  <a:off x="7661852" y="2041405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9" name="Google Shape;3149;p54"/>
                <p:cNvSpPr/>
                <p:nvPr/>
              </p:nvSpPr>
              <p:spPr>
                <a:xfrm>
                  <a:off x="7689918" y="2041405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0" name="Google Shape;3150;p54"/>
                <p:cNvSpPr/>
                <p:nvPr/>
              </p:nvSpPr>
              <p:spPr>
                <a:xfrm>
                  <a:off x="7689918" y="2041405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1" name="Google Shape;3151;p54"/>
                <p:cNvSpPr/>
                <p:nvPr/>
              </p:nvSpPr>
              <p:spPr>
                <a:xfrm>
                  <a:off x="7727351" y="2041405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2" name="Google Shape;3152;p54"/>
                <p:cNvSpPr/>
                <p:nvPr/>
              </p:nvSpPr>
              <p:spPr>
                <a:xfrm>
                  <a:off x="7727351" y="2041405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3" name="Google Shape;3153;p54"/>
                <p:cNvSpPr/>
                <p:nvPr/>
              </p:nvSpPr>
              <p:spPr>
                <a:xfrm>
                  <a:off x="7755434" y="2041405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extrusionOk="0">
                      <a:moveTo>
                        <a:pt x="0" y="1"/>
                      </a:move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4" name="Google Shape;3154;p54"/>
                <p:cNvSpPr/>
                <p:nvPr/>
              </p:nvSpPr>
              <p:spPr>
                <a:xfrm>
                  <a:off x="7755434" y="2041405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fill="none" extrusionOk="0">
                      <a:moveTo>
                        <a:pt x="0" y="1"/>
                      </a:move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5" name="Google Shape;3155;p54"/>
                <p:cNvSpPr/>
                <p:nvPr/>
              </p:nvSpPr>
              <p:spPr>
                <a:xfrm>
                  <a:off x="7324959" y="2078838"/>
                  <a:ext cx="2359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275" extrusionOk="0">
                      <a:moveTo>
                        <a:pt x="138" y="1"/>
                      </a:moveTo>
                      <a:lnTo>
                        <a:pt x="138" y="1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6" name="Google Shape;3156;p54"/>
                <p:cNvSpPr/>
                <p:nvPr/>
              </p:nvSpPr>
              <p:spPr>
                <a:xfrm>
                  <a:off x="7324959" y="2078838"/>
                  <a:ext cx="2359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275" fill="none" extrusionOk="0">
                      <a:moveTo>
                        <a:pt x="138" y="1"/>
                      </a:moveTo>
                      <a:lnTo>
                        <a:pt x="138" y="1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3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7" name="Google Shape;3157;p54"/>
                <p:cNvSpPr/>
                <p:nvPr/>
              </p:nvSpPr>
              <p:spPr>
                <a:xfrm>
                  <a:off x="7324959" y="2078838"/>
                  <a:ext cx="390717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9" h="275" extrusionOk="0">
                      <a:moveTo>
                        <a:pt x="138" y="1"/>
                      </a:moveTo>
                      <a:lnTo>
                        <a:pt x="1" y="274"/>
                      </a:lnTo>
                      <a:lnTo>
                        <a:pt x="959" y="274"/>
                      </a:lnTo>
                      <a:lnTo>
                        <a:pt x="959" y="1"/>
                      </a:lnTo>
                      <a:close/>
                      <a:moveTo>
                        <a:pt x="1370" y="1"/>
                      </a:moveTo>
                      <a:lnTo>
                        <a:pt x="1370" y="274"/>
                      </a:lnTo>
                      <a:lnTo>
                        <a:pt x="2601" y="274"/>
                      </a:lnTo>
                      <a:lnTo>
                        <a:pt x="2601" y="1"/>
                      </a:lnTo>
                      <a:close/>
                      <a:moveTo>
                        <a:pt x="3559" y="1"/>
                      </a:moveTo>
                      <a:lnTo>
                        <a:pt x="3559" y="274"/>
                      </a:lnTo>
                      <a:lnTo>
                        <a:pt x="4654" y="274"/>
                      </a:lnTo>
                      <a:lnTo>
                        <a:pt x="4654" y="1"/>
                      </a:lnTo>
                      <a:close/>
                      <a:moveTo>
                        <a:pt x="5065" y="1"/>
                      </a:moveTo>
                      <a:lnTo>
                        <a:pt x="5065" y="274"/>
                      </a:lnTo>
                      <a:lnTo>
                        <a:pt x="6297" y="274"/>
                      </a:lnTo>
                      <a:lnTo>
                        <a:pt x="6297" y="1"/>
                      </a:lnTo>
                      <a:close/>
                      <a:moveTo>
                        <a:pt x="7255" y="1"/>
                      </a:moveTo>
                      <a:lnTo>
                        <a:pt x="7255" y="274"/>
                      </a:lnTo>
                      <a:lnTo>
                        <a:pt x="8487" y="274"/>
                      </a:lnTo>
                      <a:lnTo>
                        <a:pt x="8487" y="1"/>
                      </a:lnTo>
                      <a:close/>
                      <a:moveTo>
                        <a:pt x="8897" y="1"/>
                      </a:moveTo>
                      <a:lnTo>
                        <a:pt x="8897" y="274"/>
                      </a:lnTo>
                      <a:lnTo>
                        <a:pt x="10129" y="274"/>
                      </a:lnTo>
                      <a:lnTo>
                        <a:pt x="10129" y="1"/>
                      </a:lnTo>
                      <a:close/>
                      <a:moveTo>
                        <a:pt x="11087" y="1"/>
                      </a:moveTo>
                      <a:lnTo>
                        <a:pt x="11087" y="274"/>
                      </a:lnTo>
                      <a:lnTo>
                        <a:pt x="12182" y="274"/>
                      </a:lnTo>
                      <a:lnTo>
                        <a:pt x="12182" y="1"/>
                      </a:lnTo>
                      <a:close/>
                      <a:moveTo>
                        <a:pt x="12593" y="1"/>
                      </a:moveTo>
                      <a:lnTo>
                        <a:pt x="12593" y="274"/>
                      </a:lnTo>
                      <a:lnTo>
                        <a:pt x="13825" y="274"/>
                      </a:lnTo>
                      <a:lnTo>
                        <a:pt x="13825" y="1"/>
                      </a:lnTo>
                      <a:close/>
                      <a:moveTo>
                        <a:pt x="14783" y="1"/>
                      </a:moveTo>
                      <a:lnTo>
                        <a:pt x="14783" y="274"/>
                      </a:lnTo>
                      <a:lnTo>
                        <a:pt x="16015" y="274"/>
                      </a:lnTo>
                      <a:lnTo>
                        <a:pt x="16015" y="1"/>
                      </a:lnTo>
                      <a:close/>
                      <a:moveTo>
                        <a:pt x="16425" y="1"/>
                      </a:moveTo>
                      <a:lnTo>
                        <a:pt x="16425" y="274"/>
                      </a:lnTo>
                      <a:lnTo>
                        <a:pt x="17657" y="274"/>
                      </a:lnTo>
                      <a:lnTo>
                        <a:pt x="17657" y="1"/>
                      </a:lnTo>
                      <a:close/>
                      <a:moveTo>
                        <a:pt x="18478" y="1"/>
                      </a:moveTo>
                      <a:lnTo>
                        <a:pt x="18478" y="274"/>
                      </a:lnTo>
                      <a:lnTo>
                        <a:pt x="19710" y="274"/>
                      </a:lnTo>
                      <a:lnTo>
                        <a:pt x="19710" y="1"/>
                      </a:lnTo>
                      <a:close/>
                      <a:moveTo>
                        <a:pt x="20121" y="1"/>
                      </a:moveTo>
                      <a:lnTo>
                        <a:pt x="20121" y="274"/>
                      </a:lnTo>
                      <a:lnTo>
                        <a:pt x="21353" y="274"/>
                      </a:lnTo>
                      <a:lnTo>
                        <a:pt x="21353" y="1"/>
                      </a:lnTo>
                      <a:close/>
                      <a:moveTo>
                        <a:pt x="22311" y="1"/>
                      </a:moveTo>
                      <a:lnTo>
                        <a:pt x="22311" y="274"/>
                      </a:lnTo>
                      <a:lnTo>
                        <a:pt x="22858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8" name="Google Shape;3158;p54"/>
                <p:cNvSpPr/>
                <p:nvPr/>
              </p:nvSpPr>
              <p:spPr>
                <a:xfrm>
                  <a:off x="7324959" y="2078838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fill="none" extrusionOk="0">
                      <a:moveTo>
                        <a:pt x="959" y="1"/>
                      </a:moveTo>
                      <a:lnTo>
                        <a:pt x="138" y="1"/>
                      </a:lnTo>
                      <a:lnTo>
                        <a:pt x="138" y="1"/>
                      </a:lnTo>
                      <a:lnTo>
                        <a:pt x="1" y="274"/>
                      </a:lnTo>
                      <a:lnTo>
                        <a:pt x="959" y="274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9" name="Google Shape;3159;p54"/>
                <p:cNvSpPr/>
                <p:nvPr/>
              </p:nvSpPr>
              <p:spPr>
                <a:xfrm>
                  <a:off x="7348359" y="2078838"/>
                  <a:ext cx="210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275" fill="none" extrusionOk="0">
                      <a:moveTo>
                        <a:pt x="1232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1232" y="274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0" name="Google Shape;3160;p54"/>
                <p:cNvSpPr/>
                <p:nvPr/>
              </p:nvSpPr>
              <p:spPr>
                <a:xfrm>
                  <a:off x="7385791" y="2078838"/>
                  <a:ext cx="18733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275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1095" y="274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1" name="Google Shape;3161;p54"/>
                <p:cNvSpPr/>
                <p:nvPr/>
              </p:nvSpPr>
              <p:spPr>
                <a:xfrm>
                  <a:off x="7411533" y="2078838"/>
                  <a:ext cx="21058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275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1232" y="274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2" name="Google Shape;3162;p54"/>
                <p:cNvSpPr/>
                <p:nvPr/>
              </p:nvSpPr>
              <p:spPr>
                <a:xfrm>
                  <a:off x="7448948" y="2078838"/>
                  <a:ext cx="210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275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1233" y="274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3" name="Google Shape;3163;p54"/>
                <p:cNvSpPr/>
                <p:nvPr/>
              </p:nvSpPr>
              <p:spPr>
                <a:xfrm>
                  <a:off x="7477031" y="2078838"/>
                  <a:ext cx="210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275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1232" y="274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4" name="Google Shape;3164;p54"/>
                <p:cNvSpPr/>
                <p:nvPr/>
              </p:nvSpPr>
              <p:spPr>
                <a:xfrm>
                  <a:off x="7514464" y="2078838"/>
                  <a:ext cx="18733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275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1095" y="274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5" name="Google Shape;3165;p54"/>
                <p:cNvSpPr/>
                <p:nvPr/>
              </p:nvSpPr>
              <p:spPr>
                <a:xfrm>
                  <a:off x="7540188" y="2078838"/>
                  <a:ext cx="210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275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1233" y="274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6" name="Google Shape;3166;p54"/>
                <p:cNvSpPr/>
                <p:nvPr/>
              </p:nvSpPr>
              <p:spPr>
                <a:xfrm>
                  <a:off x="7577620" y="2078838"/>
                  <a:ext cx="210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275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1233" y="274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7" name="Google Shape;3167;p54"/>
                <p:cNvSpPr/>
                <p:nvPr/>
              </p:nvSpPr>
              <p:spPr>
                <a:xfrm>
                  <a:off x="7605703" y="2078838"/>
                  <a:ext cx="210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275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1232" y="274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8" name="Google Shape;3168;p54"/>
                <p:cNvSpPr/>
                <p:nvPr/>
              </p:nvSpPr>
              <p:spPr>
                <a:xfrm>
                  <a:off x="7640794" y="2078838"/>
                  <a:ext cx="210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275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1232" y="274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9" name="Google Shape;3169;p54"/>
                <p:cNvSpPr/>
                <p:nvPr/>
              </p:nvSpPr>
              <p:spPr>
                <a:xfrm>
                  <a:off x="7668860" y="2078838"/>
                  <a:ext cx="210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275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1233" y="274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0" name="Google Shape;3170;p54"/>
                <p:cNvSpPr/>
                <p:nvPr/>
              </p:nvSpPr>
              <p:spPr>
                <a:xfrm>
                  <a:off x="7706293" y="2078838"/>
                  <a:ext cx="9384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275" fill="none" extrusionOk="0">
                      <a:moveTo>
                        <a:pt x="548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54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1" name="Google Shape;3171;p54"/>
                <p:cNvSpPr/>
                <p:nvPr/>
              </p:nvSpPr>
              <p:spPr>
                <a:xfrm>
                  <a:off x="7341334" y="2078838"/>
                  <a:ext cx="704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75" extrusionOk="0">
                      <a:moveTo>
                        <a:pt x="1" y="1"/>
                      </a:moveTo>
                      <a:lnTo>
                        <a:pt x="1" y="274"/>
                      </a:lnTo>
                      <a:lnTo>
                        <a:pt x="412" y="274"/>
                      </a:lnTo>
                      <a:lnTo>
                        <a:pt x="412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2" name="Google Shape;3172;p54"/>
                <p:cNvSpPr/>
                <p:nvPr/>
              </p:nvSpPr>
              <p:spPr>
                <a:xfrm>
                  <a:off x="7341334" y="2078838"/>
                  <a:ext cx="704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75" fill="none" extrusionOk="0">
                      <a:moveTo>
                        <a:pt x="412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412" y="274"/>
                      </a:lnTo>
                      <a:lnTo>
                        <a:pt x="41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3" name="Google Shape;3173;p54"/>
                <p:cNvSpPr/>
                <p:nvPr/>
              </p:nvSpPr>
              <p:spPr>
                <a:xfrm>
                  <a:off x="7369417" y="2078838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958" y="274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4" name="Google Shape;3174;p54"/>
                <p:cNvSpPr/>
                <p:nvPr/>
              </p:nvSpPr>
              <p:spPr>
                <a:xfrm>
                  <a:off x="7369417" y="2078838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958" y="274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5" name="Google Shape;3175;p54"/>
                <p:cNvSpPr/>
                <p:nvPr/>
              </p:nvSpPr>
              <p:spPr>
                <a:xfrm>
                  <a:off x="7404508" y="2078838"/>
                  <a:ext cx="704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75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6" name="Google Shape;3176;p54"/>
                <p:cNvSpPr/>
                <p:nvPr/>
              </p:nvSpPr>
              <p:spPr>
                <a:xfrm>
                  <a:off x="7404508" y="2078838"/>
                  <a:ext cx="704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75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7" name="Google Shape;3177;p54"/>
                <p:cNvSpPr/>
                <p:nvPr/>
              </p:nvSpPr>
              <p:spPr>
                <a:xfrm>
                  <a:off x="7432573" y="2078838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extrusionOk="0">
                      <a:moveTo>
                        <a:pt x="1" y="1"/>
                      </a:moveTo>
                      <a:lnTo>
                        <a:pt x="1" y="274"/>
                      </a:lnTo>
                      <a:lnTo>
                        <a:pt x="959" y="274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8" name="Google Shape;3178;p54"/>
                <p:cNvSpPr/>
                <p:nvPr/>
              </p:nvSpPr>
              <p:spPr>
                <a:xfrm>
                  <a:off x="7432573" y="2078838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959" y="274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9" name="Google Shape;3179;p54"/>
                <p:cNvSpPr/>
                <p:nvPr/>
              </p:nvSpPr>
              <p:spPr>
                <a:xfrm>
                  <a:off x="7470006" y="2078838"/>
                  <a:ext cx="704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75" extrusionOk="0">
                      <a:moveTo>
                        <a:pt x="1" y="1"/>
                      </a:moveTo>
                      <a:lnTo>
                        <a:pt x="1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0" name="Google Shape;3180;p54"/>
                <p:cNvSpPr/>
                <p:nvPr/>
              </p:nvSpPr>
              <p:spPr>
                <a:xfrm>
                  <a:off x="7470006" y="2078838"/>
                  <a:ext cx="704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75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1" name="Google Shape;3181;p54"/>
                <p:cNvSpPr/>
                <p:nvPr/>
              </p:nvSpPr>
              <p:spPr>
                <a:xfrm>
                  <a:off x="7498089" y="2078838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958" y="274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2" name="Google Shape;3182;p54"/>
                <p:cNvSpPr/>
                <p:nvPr/>
              </p:nvSpPr>
              <p:spPr>
                <a:xfrm>
                  <a:off x="7498089" y="2078838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958" y="274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3" name="Google Shape;3183;p54"/>
                <p:cNvSpPr/>
                <p:nvPr/>
              </p:nvSpPr>
              <p:spPr>
                <a:xfrm>
                  <a:off x="7533180" y="2078838"/>
                  <a:ext cx="70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275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4" name="Google Shape;3184;p54"/>
                <p:cNvSpPr/>
                <p:nvPr/>
              </p:nvSpPr>
              <p:spPr>
                <a:xfrm>
                  <a:off x="7533180" y="2078838"/>
                  <a:ext cx="70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275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5" name="Google Shape;3185;p54"/>
                <p:cNvSpPr/>
                <p:nvPr/>
              </p:nvSpPr>
              <p:spPr>
                <a:xfrm>
                  <a:off x="7561246" y="2078838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extrusionOk="0">
                      <a:moveTo>
                        <a:pt x="1" y="1"/>
                      </a:moveTo>
                      <a:lnTo>
                        <a:pt x="1" y="274"/>
                      </a:lnTo>
                      <a:lnTo>
                        <a:pt x="959" y="274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6" name="Google Shape;3186;p54"/>
                <p:cNvSpPr/>
                <p:nvPr/>
              </p:nvSpPr>
              <p:spPr>
                <a:xfrm>
                  <a:off x="7561246" y="2078838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959" y="274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7" name="Google Shape;3187;p54"/>
                <p:cNvSpPr/>
                <p:nvPr/>
              </p:nvSpPr>
              <p:spPr>
                <a:xfrm>
                  <a:off x="7598678" y="2078838"/>
                  <a:ext cx="704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75" extrusionOk="0">
                      <a:moveTo>
                        <a:pt x="1" y="1"/>
                      </a:moveTo>
                      <a:lnTo>
                        <a:pt x="1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8" name="Google Shape;3188;p54"/>
                <p:cNvSpPr/>
                <p:nvPr/>
              </p:nvSpPr>
              <p:spPr>
                <a:xfrm>
                  <a:off x="7598678" y="2078838"/>
                  <a:ext cx="704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75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9" name="Google Shape;3189;p54"/>
                <p:cNvSpPr/>
                <p:nvPr/>
              </p:nvSpPr>
              <p:spPr>
                <a:xfrm>
                  <a:off x="7626761" y="2078838"/>
                  <a:ext cx="14050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275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821" y="274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0" name="Google Shape;3190;p54"/>
                <p:cNvSpPr/>
                <p:nvPr/>
              </p:nvSpPr>
              <p:spPr>
                <a:xfrm>
                  <a:off x="7626761" y="2078838"/>
                  <a:ext cx="14050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275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821" y="274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1" name="Google Shape;3191;p54"/>
                <p:cNvSpPr/>
                <p:nvPr/>
              </p:nvSpPr>
              <p:spPr>
                <a:xfrm>
                  <a:off x="7661852" y="2078838"/>
                  <a:ext cx="70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275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2" name="Google Shape;3192;p54"/>
                <p:cNvSpPr/>
                <p:nvPr/>
              </p:nvSpPr>
              <p:spPr>
                <a:xfrm>
                  <a:off x="7661852" y="2078838"/>
                  <a:ext cx="70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275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3" name="Google Shape;3193;p54"/>
                <p:cNvSpPr/>
                <p:nvPr/>
              </p:nvSpPr>
              <p:spPr>
                <a:xfrm>
                  <a:off x="7689918" y="2078838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extrusionOk="0">
                      <a:moveTo>
                        <a:pt x="1" y="1"/>
                      </a:moveTo>
                      <a:lnTo>
                        <a:pt x="1" y="274"/>
                      </a:lnTo>
                      <a:lnTo>
                        <a:pt x="959" y="274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4" name="Google Shape;3194;p54"/>
                <p:cNvSpPr/>
                <p:nvPr/>
              </p:nvSpPr>
              <p:spPr>
                <a:xfrm>
                  <a:off x="7689918" y="2078838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959" y="274"/>
                      </a:lnTo>
                      <a:lnTo>
                        <a:pt x="959" y="274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5" name="Google Shape;3195;p54"/>
                <p:cNvSpPr/>
                <p:nvPr/>
              </p:nvSpPr>
              <p:spPr>
                <a:xfrm>
                  <a:off x="7320293" y="2104579"/>
                  <a:ext cx="357951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2" h="959" extrusionOk="0">
                      <a:moveTo>
                        <a:pt x="20394" y="0"/>
                      </a:moveTo>
                      <a:lnTo>
                        <a:pt x="20394" y="411"/>
                      </a:lnTo>
                      <a:lnTo>
                        <a:pt x="20941" y="0"/>
                      </a:lnTo>
                      <a:close/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  <a:close/>
                      <a:moveTo>
                        <a:pt x="1643" y="0"/>
                      </a:moveTo>
                      <a:lnTo>
                        <a:pt x="1643" y="958"/>
                      </a:lnTo>
                      <a:lnTo>
                        <a:pt x="2874" y="958"/>
                      </a:lnTo>
                      <a:lnTo>
                        <a:pt x="2874" y="0"/>
                      </a:lnTo>
                      <a:close/>
                      <a:moveTo>
                        <a:pt x="3832" y="0"/>
                      </a:moveTo>
                      <a:lnTo>
                        <a:pt x="3832" y="958"/>
                      </a:lnTo>
                      <a:lnTo>
                        <a:pt x="4927" y="958"/>
                      </a:lnTo>
                      <a:lnTo>
                        <a:pt x="4927" y="0"/>
                      </a:lnTo>
                      <a:close/>
                      <a:moveTo>
                        <a:pt x="5338" y="0"/>
                      </a:moveTo>
                      <a:lnTo>
                        <a:pt x="5338" y="958"/>
                      </a:lnTo>
                      <a:lnTo>
                        <a:pt x="6570" y="958"/>
                      </a:lnTo>
                      <a:lnTo>
                        <a:pt x="6570" y="0"/>
                      </a:lnTo>
                      <a:close/>
                      <a:moveTo>
                        <a:pt x="7528" y="0"/>
                      </a:moveTo>
                      <a:lnTo>
                        <a:pt x="7528" y="958"/>
                      </a:lnTo>
                      <a:lnTo>
                        <a:pt x="8760" y="958"/>
                      </a:lnTo>
                      <a:lnTo>
                        <a:pt x="8760" y="0"/>
                      </a:lnTo>
                      <a:close/>
                      <a:moveTo>
                        <a:pt x="9170" y="0"/>
                      </a:moveTo>
                      <a:lnTo>
                        <a:pt x="9170" y="958"/>
                      </a:lnTo>
                      <a:lnTo>
                        <a:pt x="10402" y="958"/>
                      </a:lnTo>
                      <a:lnTo>
                        <a:pt x="10402" y="0"/>
                      </a:lnTo>
                      <a:close/>
                      <a:moveTo>
                        <a:pt x="11360" y="0"/>
                      </a:moveTo>
                      <a:lnTo>
                        <a:pt x="11360" y="958"/>
                      </a:lnTo>
                      <a:lnTo>
                        <a:pt x="12455" y="958"/>
                      </a:lnTo>
                      <a:lnTo>
                        <a:pt x="12455" y="0"/>
                      </a:lnTo>
                      <a:close/>
                      <a:moveTo>
                        <a:pt x="12866" y="0"/>
                      </a:moveTo>
                      <a:lnTo>
                        <a:pt x="12866" y="958"/>
                      </a:lnTo>
                      <a:lnTo>
                        <a:pt x="14098" y="958"/>
                      </a:lnTo>
                      <a:lnTo>
                        <a:pt x="14098" y="0"/>
                      </a:lnTo>
                      <a:close/>
                      <a:moveTo>
                        <a:pt x="15056" y="0"/>
                      </a:moveTo>
                      <a:lnTo>
                        <a:pt x="15056" y="958"/>
                      </a:lnTo>
                      <a:lnTo>
                        <a:pt x="16288" y="958"/>
                      </a:lnTo>
                      <a:lnTo>
                        <a:pt x="16288" y="0"/>
                      </a:lnTo>
                      <a:close/>
                      <a:moveTo>
                        <a:pt x="16698" y="0"/>
                      </a:moveTo>
                      <a:lnTo>
                        <a:pt x="16698" y="958"/>
                      </a:lnTo>
                      <a:lnTo>
                        <a:pt x="17930" y="958"/>
                      </a:lnTo>
                      <a:lnTo>
                        <a:pt x="17930" y="0"/>
                      </a:lnTo>
                      <a:close/>
                      <a:moveTo>
                        <a:pt x="18751" y="0"/>
                      </a:moveTo>
                      <a:lnTo>
                        <a:pt x="18751" y="958"/>
                      </a:lnTo>
                      <a:lnTo>
                        <a:pt x="19573" y="958"/>
                      </a:lnTo>
                      <a:lnTo>
                        <a:pt x="19983" y="685"/>
                      </a:lnTo>
                      <a:lnTo>
                        <a:pt x="19983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6" name="Google Shape;3196;p54"/>
                <p:cNvSpPr/>
                <p:nvPr/>
              </p:nvSpPr>
              <p:spPr>
                <a:xfrm>
                  <a:off x="7320293" y="2104579"/>
                  <a:ext cx="21058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7" name="Google Shape;3197;p54"/>
                <p:cNvSpPr/>
                <p:nvPr/>
              </p:nvSpPr>
              <p:spPr>
                <a:xfrm>
                  <a:off x="7348359" y="2104579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8" name="Google Shape;3198;p54"/>
                <p:cNvSpPr/>
                <p:nvPr/>
              </p:nvSpPr>
              <p:spPr>
                <a:xfrm>
                  <a:off x="7385791" y="2104579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095" y="958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9" name="Google Shape;3199;p54"/>
                <p:cNvSpPr/>
                <p:nvPr/>
              </p:nvSpPr>
              <p:spPr>
                <a:xfrm>
                  <a:off x="7411533" y="2104579"/>
                  <a:ext cx="21058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0" name="Google Shape;3200;p54"/>
                <p:cNvSpPr/>
                <p:nvPr/>
              </p:nvSpPr>
              <p:spPr>
                <a:xfrm>
                  <a:off x="7448948" y="2104579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1" name="Google Shape;3201;p54"/>
                <p:cNvSpPr/>
                <p:nvPr/>
              </p:nvSpPr>
              <p:spPr>
                <a:xfrm>
                  <a:off x="7477031" y="2104579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2" name="Google Shape;3202;p54"/>
                <p:cNvSpPr/>
                <p:nvPr/>
              </p:nvSpPr>
              <p:spPr>
                <a:xfrm>
                  <a:off x="7514464" y="2104579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095" y="958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3" name="Google Shape;3203;p54"/>
                <p:cNvSpPr/>
                <p:nvPr/>
              </p:nvSpPr>
              <p:spPr>
                <a:xfrm>
                  <a:off x="7540188" y="2104579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4" name="Google Shape;3204;p54"/>
                <p:cNvSpPr/>
                <p:nvPr/>
              </p:nvSpPr>
              <p:spPr>
                <a:xfrm>
                  <a:off x="7577620" y="2104579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5" name="Google Shape;3205;p54"/>
                <p:cNvSpPr/>
                <p:nvPr/>
              </p:nvSpPr>
              <p:spPr>
                <a:xfrm>
                  <a:off x="7605703" y="2104579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6" name="Google Shape;3206;p54"/>
                <p:cNvSpPr/>
                <p:nvPr/>
              </p:nvSpPr>
              <p:spPr>
                <a:xfrm>
                  <a:off x="7640794" y="2104579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822" y="958"/>
                      </a:lnTo>
                      <a:lnTo>
                        <a:pt x="1232" y="685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7" name="Google Shape;3207;p54"/>
                <p:cNvSpPr/>
                <p:nvPr/>
              </p:nvSpPr>
              <p:spPr>
                <a:xfrm>
                  <a:off x="7668860" y="2104579"/>
                  <a:ext cx="9384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11" fill="none" extrusionOk="0">
                      <a:moveTo>
                        <a:pt x="548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54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8" name="Google Shape;3208;p54"/>
                <p:cNvSpPr/>
                <p:nvPr/>
              </p:nvSpPr>
              <p:spPr>
                <a:xfrm>
                  <a:off x="7313268" y="2104579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extrusionOk="0">
                      <a:moveTo>
                        <a:pt x="274" y="0"/>
                      </a:move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958"/>
                      </a:lnTo>
                      <a:lnTo>
                        <a:pt x="0" y="958"/>
                      </a:lnTo>
                      <a:lnTo>
                        <a:pt x="0" y="958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9" name="Google Shape;3209;p54"/>
                <p:cNvSpPr/>
                <p:nvPr/>
              </p:nvSpPr>
              <p:spPr>
                <a:xfrm>
                  <a:off x="7313268" y="2104579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fill="none" extrusionOk="0">
                      <a:moveTo>
                        <a:pt x="274" y="0"/>
                      </a:move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958"/>
                      </a:lnTo>
                      <a:lnTo>
                        <a:pt x="0" y="958"/>
                      </a:lnTo>
                      <a:lnTo>
                        <a:pt x="0" y="958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0" name="Google Shape;3210;p54"/>
                <p:cNvSpPr/>
                <p:nvPr/>
              </p:nvSpPr>
              <p:spPr>
                <a:xfrm>
                  <a:off x="7313268" y="2104579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274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1" name="Google Shape;3211;p54"/>
                <p:cNvSpPr/>
                <p:nvPr/>
              </p:nvSpPr>
              <p:spPr>
                <a:xfrm>
                  <a:off x="7313268" y="2104579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274" y="0"/>
                      </a:lnTo>
                      <a:lnTo>
                        <a:pt x="274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2" name="Google Shape;3212;p54"/>
                <p:cNvSpPr/>
                <p:nvPr/>
              </p:nvSpPr>
              <p:spPr>
                <a:xfrm>
                  <a:off x="7341334" y="2104579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412" y="958"/>
                      </a:lnTo>
                      <a:lnTo>
                        <a:pt x="412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3" name="Google Shape;3213;p54"/>
                <p:cNvSpPr/>
                <p:nvPr/>
              </p:nvSpPr>
              <p:spPr>
                <a:xfrm>
                  <a:off x="7341334" y="2104579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2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412" y="958"/>
                      </a:lnTo>
                      <a:lnTo>
                        <a:pt x="4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4" name="Google Shape;3214;p54"/>
                <p:cNvSpPr/>
                <p:nvPr/>
              </p:nvSpPr>
              <p:spPr>
                <a:xfrm>
                  <a:off x="7369417" y="2104579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5" name="Google Shape;3215;p54"/>
                <p:cNvSpPr/>
                <p:nvPr/>
              </p:nvSpPr>
              <p:spPr>
                <a:xfrm>
                  <a:off x="7369417" y="2104579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6" name="Google Shape;3216;p54"/>
                <p:cNvSpPr/>
                <p:nvPr/>
              </p:nvSpPr>
              <p:spPr>
                <a:xfrm>
                  <a:off x="7404508" y="2104579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7" name="Google Shape;3217;p54"/>
                <p:cNvSpPr/>
                <p:nvPr/>
              </p:nvSpPr>
              <p:spPr>
                <a:xfrm>
                  <a:off x="7404508" y="2104579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8" name="Google Shape;3218;p54"/>
                <p:cNvSpPr/>
                <p:nvPr/>
              </p:nvSpPr>
              <p:spPr>
                <a:xfrm>
                  <a:off x="7432573" y="2104579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9" name="Google Shape;3219;p54"/>
                <p:cNvSpPr/>
                <p:nvPr/>
              </p:nvSpPr>
              <p:spPr>
                <a:xfrm>
                  <a:off x="7432573" y="2104579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0" name="Google Shape;3220;p54"/>
                <p:cNvSpPr/>
                <p:nvPr/>
              </p:nvSpPr>
              <p:spPr>
                <a:xfrm>
                  <a:off x="7470006" y="2104579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1" name="Google Shape;3221;p54"/>
                <p:cNvSpPr/>
                <p:nvPr/>
              </p:nvSpPr>
              <p:spPr>
                <a:xfrm>
                  <a:off x="7470006" y="2104579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2" name="Google Shape;3222;p54"/>
                <p:cNvSpPr/>
                <p:nvPr/>
              </p:nvSpPr>
              <p:spPr>
                <a:xfrm>
                  <a:off x="7498089" y="2104579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3" name="Google Shape;3223;p54"/>
                <p:cNvSpPr/>
                <p:nvPr/>
              </p:nvSpPr>
              <p:spPr>
                <a:xfrm>
                  <a:off x="7498089" y="2104579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4" name="Google Shape;3224;p54"/>
                <p:cNvSpPr/>
                <p:nvPr/>
              </p:nvSpPr>
              <p:spPr>
                <a:xfrm>
                  <a:off x="7533180" y="2104579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5" name="Google Shape;3225;p54"/>
                <p:cNvSpPr/>
                <p:nvPr/>
              </p:nvSpPr>
              <p:spPr>
                <a:xfrm>
                  <a:off x="7533180" y="2104579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6" name="Google Shape;3226;p54"/>
                <p:cNvSpPr/>
                <p:nvPr/>
              </p:nvSpPr>
              <p:spPr>
                <a:xfrm>
                  <a:off x="7561246" y="2104579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7" name="Google Shape;3227;p54"/>
                <p:cNvSpPr/>
                <p:nvPr/>
              </p:nvSpPr>
              <p:spPr>
                <a:xfrm>
                  <a:off x="7561246" y="2104579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8" name="Google Shape;3228;p54"/>
                <p:cNvSpPr/>
                <p:nvPr/>
              </p:nvSpPr>
              <p:spPr>
                <a:xfrm>
                  <a:off x="7598678" y="2104579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9" name="Google Shape;3229;p54"/>
                <p:cNvSpPr/>
                <p:nvPr/>
              </p:nvSpPr>
              <p:spPr>
                <a:xfrm>
                  <a:off x="7598678" y="2104579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0" name="Google Shape;3230;p54"/>
                <p:cNvSpPr/>
                <p:nvPr/>
              </p:nvSpPr>
              <p:spPr>
                <a:xfrm>
                  <a:off x="7626761" y="2104579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1" name="Google Shape;3231;p54"/>
                <p:cNvSpPr/>
                <p:nvPr/>
              </p:nvSpPr>
              <p:spPr>
                <a:xfrm>
                  <a:off x="7626761" y="2104579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2" name="Google Shape;3232;p54"/>
                <p:cNvSpPr/>
                <p:nvPr/>
              </p:nvSpPr>
              <p:spPr>
                <a:xfrm>
                  <a:off x="7661852" y="2104579"/>
                  <a:ext cx="7025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685" extrusionOk="0">
                      <a:moveTo>
                        <a:pt x="0" y="0"/>
                      </a:moveTo>
                      <a:lnTo>
                        <a:pt x="0" y="685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3" name="Google Shape;3233;p54"/>
                <p:cNvSpPr/>
                <p:nvPr/>
              </p:nvSpPr>
              <p:spPr>
                <a:xfrm>
                  <a:off x="7661852" y="2104579"/>
                  <a:ext cx="7025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685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685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4" name="Google Shape;3234;p54"/>
                <p:cNvSpPr/>
                <p:nvPr/>
              </p:nvSpPr>
              <p:spPr>
                <a:xfrm>
                  <a:off x="7310926" y="2144353"/>
                  <a:ext cx="17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4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5" name="Google Shape;3235;p54"/>
                <p:cNvSpPr/>
                <p:nvPr/>
              </p:nvSpPr>
              <p:spPr>
                <a:xfrm>
                  <a:off x="7310926" y="2144353"/>
                  <a:ext cx="17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4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6" name="Google Shape;3236;p54"/>
                <p:cNvSpPr/>
                <p:nvPr/>
              </p:nvSpPr>
              <p:spPr>
                <a:xfrm>
                  <a:off x="7320293" y="2142012"/>
                  <a:ext cx="306486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  <a:close/>
                      <a:moveTo>
                        <a:pt x="1643" y="0"/>
                      </a:moveTo>
                      <a:lnTo>
                        <a:pt x="1643" y="411"/>
                      </a:lnTo>
                      <a:lnTo>
                        <a:pt x="2874" y="411"/>
                      </a:lnTo>
                      <a:lnTo>
                        <a:pt x="2874" y="0"/>
                      </a:lnTo>
                      <a:close/>
                      <a:moveTo>
                        <a:pt x="3832" y="0"/>
                      </a:moveTo>
                      <a:lnTo>
                        <a:pt x="3832" y="411"/>
                      </a:lnTo>
                      <a:lnTo>
                        <a:pt x="4927" y="411"/>
                      </a:lnTo>
                      <a:lnTo>
                        <a:pt x="4927" y="0"/>
                      </a:lnTo>
                      <a:close/>
                      <a:moveTo>
                        <a:pt x="5338" y="0"/>
                      </a:moveTo>
                      <a:lnTo>
                        <a:pt x="5338" y="411"/>
                      </a:lnTo>
                      <a:lnTo>
                        <a:pt x="6570" y="411"/>
                      </a:lnTo>
                      <a:lnTo>
                        <a:pt x="6570" y="0"/>
                      </a:lnTo>
                      <a:close/>
                      <a:moveTo>
                        <a:pt x="7528" y="0"/>
                      </a:moveTo>
                      <a:lnTo>
                        <a:pt x="7528" y="411"/>
                      </a:lnTo>
                      <a:lnTo>
                        <a:pt x="8760" y="411"/>
                      </a:lnTo>
                      <a:lnTo>
                        <a:pt x="8760" y="0"/>
                      </a:lnTo>
                      <a:close/>
                      <a:moveTo>
                        <a:pt x="9170" y="0"/>
                      </a:moveTo>
                      <a:lnTo>
                        <a:pt x="9170" y="411"/>
                      </a:lnTo>
                      <a:lnTo>
                        <a:pt x="10402" y="411"/>
                      </a:lnTo>
                      <a:lnTo>
                        <a:pt x="10402" y="0"/>
                      </a:lnTo>
                      <a:close/>
                      <a:moveTo>
                        <a:pt x="11360" y="0"/>
                      </a:moveTo>
                      <a:lnTo>
                        <a:pt x="11360" y="411"/>
                      </a:lnTo>
                      <a:lnTo>
                        <a:pt x="12455" y="411"/>
                      </a:lnTo>
                      <a:lnTo>
                        <a:pt x="12455" y="0"/>
                      </a:lnTo>
                      <a:close/>
                      <a:moveTo>
                        <a:pt x="12866" y="0"/>
                      </a:moveTo>
                      <a:lnTo>
                        <a:pt x="12866" y="411"/>
                      </a:lnTo>
                      <a:lnTo>
                        <a:pt x="14098" y="411"/>
                      </a:lnTo>
                      <a:lnTo>
                        <a:pt x="14098" y="0"/>
                      </a:lnTo>
                      <a:close/>
                      <a:moveTo>
                        <a:pt x="15056" y="0"/>
                      </a:moveTo>
                      <a:lnTo>
                        <a:pt x="15056" y="411"/>
                      </a:lnTo>
                      <a:lnTo>
                        <a:pt x="16288" y="411"/>
                      </a:lnTo>
                      <a:lnTo>
                        <a:pt x="16288" y="0"/>
                      </a:lnTo>
                      <a:close/>
                      <a:moveTo>
                        <a:pt x="16698" y="0"/>
                      </a:moveTo>
                      <a:lnTo>
                        <a:pt x="16698" y="411"/>
                      </a:lnTo>
                      <a:lnTo>
                        <a:pt x="17246" y="411"/>
                      </a:lnTo>
                      <a:lnTo>
                        <a:pt x="17930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7" name="Google Shape;3237;p54"/>
                <p:cNvSpPr/>
                <p:nvPr/>
              </p:nvSpPr>
              <p:spPr>
                <a:xfrm>
                  <a:off x="7320293" y="2142012"/>
                  <a:ext cx="21058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8" name="Google Shape;3238;p54"/>
                <p:cNvSpPr/>
                <p:nvPr/>
              </p:nvSpPr>
              <p:spPr>
                <a:xfrm>
                  <a:off x="7348359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9" name="Google Shape;3239;p54"/>
                <p:cNvSpPr/>
                <p:nvPr/>
              </p:nvSpPr>
              <p:spPr>
                <a:xfrm>
                  <a:off x="7385791" y="2142012"/>
                  <a:ext cx="18733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1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0" name="Google Shape;3240;p54"/>
                <p:cNvSpPr/>
                <p:nvPr/>
              </p:nvSpPr>
              <p:spPr>
                <a:xfrm>
                  <a:off x="7411533" y="2142012"/>
                  <a:ext cx="21058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1" name="Google Shape;3241;p54"/>
                <p:cNvSpPr/>
                <p:nvPr/>
              </p:nvSpPr>
              <p:spPr>
                <a:xfrm>
                  <a:off x="7448948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2" name="Google Shape;3242;p54"/>
                <p:cNvSpPr/>
                <p:nvPr/>
              </p:nvSpPr>
              <p:spPr>
                <a:xfrm>
                  <a:off x="7477031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3" name="Google Shape;3243;p54"/>
                <p:cNvSpPr/>
                <p:nvPr/>
              </p:nvSpPr>
              <p:spPr>
                <a:xfrm>
                  <a:off x="7514464" y="2142012"/>
                  <a:ext cx="18733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1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4" name="Google Shape;3244;p54"/>
                <p:cNvSpPr/>
                <p:nvPr/>
              </p:nvSpPr>
              <p:spPr>
                <a:xfrm>
                  <a:off x="7540188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5" name="Google Shape;3245;p54"/>
                <p:cNvSpPr/>
                <p:nvPr/>
              </p:nvSpPr>
              <p:spPr>
                <a:xfrm>
                  <a:off x="7577620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6" name="Google Shape;3246;p54"/>
                <p:cNvSpPr/>
                <p:nvPr/>
              </p:nvSpPr>
              <p:spPr>
                <a:xfrm>
                  <a:off x="7605703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548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7" name="Google Shape;3247;p54"/>
                <p:cNvSpPr/>
                <p:nvPr/>
              </p:nvSpPr>
              <p:spPr>
                <a:xfrm>
                  <a:off x="7310926" y="2142012"/>
                  <a:ext cx="1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8" name="Google Shape;3248;p54"/>
                <p:cNvSpPr/>
                <p:nvPr/>
              </p:nvSpPr>
              <p:spPr>
                <a:xfrm>
                  <a:off x="7310926" y="2142012"/>
                  <a:ext cx="1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9" name="Google Shape;3249;p54"/>
                <p:cNvSpPr/>
                <p:nvPr/>
              </p:nvSpPr>
              <p:spPr>
                <a:xfrm>
                  <a:off x="7310926" y="2142012"/>
                  <a:ext cx="9384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548" y="411"/>
                      </a:lnTo>
                      <a:lnTo>
                        <a:pt x="54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0" name="Google Shape;3250;p54"/>
                <p:cNvSpPr/>
                <p:nvPr/>
              </p:nvSpPr>
              <p:spPr>
                <a:xfrm>
                  <a:off x="7310926" y="2142012"/>
                  <a:ext cx="9384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11" fill="none" extrusionOk="0">
                      <a:moveTo>
                        <a:pt x="548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548" y="411"/>
                      </a:lnTo>
                      <a:lnTo>
                        <a:pt x="54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1" name="Google Shape;3251;p54"/>
                <p:cNvSpPr/>
                <p:nvPr/>
              </p:nvSpPr>
              <p:spPr>
                <a:xfrm>
                  <a:off x="7341334" y="2142012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2" y="411"/>
                      </a:lnTo>
                      <a:lnTo>
                        <a:pt x="412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2" name="Google Shape;3252;p54"/>
                <p:cNvSpPr/>
                <p:nvPr/>
              </p:nvSpPr>
              <p:spPr>
                <a:xfrm>
                  <a:off x="7341334" y="2142012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2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2" y="411"/>
                      </a:lnTo>
                      <a:lnTo>
                        <a:pt x="4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3" name="Google Shape;3253;p54"/>
                <p:cNvSpPr/>
                <p:nvPr/>
              </p:nvSpPr>
              <p:spPr>
                <a:xfrm>
                  <a:off x="7369417" y="2142012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4" name="Google Shape;3254;p54"/>
                <p:cNvSpPr/>
                <p:nvPr/>
              </p:nvSpPr>
              <p:spPr>
                <a:xfrm>
                  <a:off x="7369417" y="2142012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5" name="Google Shape;3255;p54"/>
                <p:cNvSpPr/>
                <p:nvPr/>
              </p:nvSpPr>
              <p:spPr>
                <a:xfrm>
                  <a:off x="7404508" y="2142012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6" name="Google Shape;3256;p54"/>
                <p:cNvSpPr/>
                <p:nvPr/>
              </p:nvSpPr>
              <p:spPr>
                <a:xfrm>
                  <a:off x="7404508" y="2142012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7" name="Google Shape;3257;p54"/>
                <p:cNvSpPr/>
                <p:nvPr/>
              </p:nvSpPr>
              <p:spPr>
                <a:xfrm>
                  <a:off x="7432573" y="2142012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8" name="Google Shape;3258;p54"/>
                <p:cNvSpPr/>
                <p:nvPr/>
              </p:nvSpPr>
              <p:spPr>
                <a:xfrm>
                  <a:off x="7432573" y="2142012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9" name="Google Shape;3259;p54"/>
                <p:cNvSpPr/>
                <p:nvPr/>
              </p:nvSpPr>
              <p:spPr>
                <a:xfrm>
                  <a:off x="7470006" y="2142012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0" name="Google Shape;3260;p54"/>
                <p:cNvSpPr/>
                <p:nvPr/>
              </p:nvSpPr>
              <p:spPr>
                <a:xfrm>
                  <a:off x="7470006" y="2142012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1" name="Google Shape;3261;p54"/>
                <p:cNvSpPr/>
                <p:nvPr/>
              </p:nvSpPr>
              <p:spPr>
                <a:xfrm>
                  <a:off x="7498089" y="2142012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2" name="Google Shape;3262;p54"/>
                <p:cNvSpPr/>
                <p:nvPr/>
              </p:nvSpPr>
              <p:spPr>
                <a:xfrm>
                  <a:off x="7498089" y="2142012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3" name="Google Shape;3263;p54"/>
                <p:cNvSpPr/>
                <p:nvPr/>
              </p:nvSpPr>
              <p:spPr>
                <a:xfrm>
                  <a:off x="7533180" y="2142012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4" name="Google Shape;3264;p54"/>
                <p:cNvSpPr/>
                <p:nvPr/>
              </p:nvSpPr>
              <p:spPr>
                <a:xfrm>
                  <a:off x="7533180" y="2142012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5" name="Google Shape;3265;p54"/>
                <p:cNvSpPr/>
                <p:nvPr/>
              </p:nvSpPr>
              <p:spPr>
                <a:xfrm>
                  <a:off x="7561246" y="2142012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6" name="Google Shape;3266;p54"/>
                <p:cNvSpPr/>
                <p:nvPr/>
              </p:nvSpPr>
              <p:spPr>
                <a:xfrm>
                  <a:off x="7561246" y="2142012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7" name="Google Shape;3267;p54"/>
                <p:cNvSpPr/>
                <p:nvPr/>
              </p:nvSpPr>
              <p:spPr>
                <a:xfrm>
                  <a:off x="7598678" y="2142012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8" name="Google Shape;3268;p54"/>
                <p:cNvSpPr/>
                <p:nvPr/>
              </p:nvSpPr>
              <p:spPr>
                <a:xfrm>
                  <a:off x="7598678" y="2142012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9" name="Google Shape;3269;p54"/>
                <p:cNvSpPr/>
                <p:nvPr/>
              </p:nvSpPr>
              <p:spPr>
                <a:xfrm>
                  <a:off x="7313268" y="2170077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274" y="959"/>
                      </a:lnTo>
                      <a:lnTo>
                        <a:pt x="274" y="95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0" name="Google Shape;3270;p54"/>
                <p:cNvSpPr/>
                <p:nvPr/>
              </p:nvSpPr>
              <p:spPr>
                <a:xfrm>
                  <a:off x="7313268" y="2170077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74" y="959"/>
                      </a:lnTo>
                      <a:lnTo>
                        <a:pt x="274" y="959"/>
                      </a:lnTo>
                      <a:lnTo>
                        <a:pt x="274" y="959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1" name="Google Shape;3271;p54"/>
                <p:cNvSpPr/>
                <p:nvPr/>
              </p:nvSpPr>
              <p:spPr>
                <a:xfrm>
                  <a:off x="7313268" y="2170077"/>
                  <a:ext cx="27139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8" h="959" extrusionOk="0">
                      <a:moveTo>
                        <a:pt x="15467" y="1"/>
                      </a:moveTo>
                      <a:lnTo>
                        <a:pt x="15467" y="138"/>
                      </a:lnTo>
                      <a:lnTo>
                        <a:pt x="15878" y="1"/>
                      </a:lnTo>
                      <a:close/>
                      <a:moveTo>
                        <a:pt x="0" y="274"/>
                      </a:moveTo>
                      <a:lnTo>
                        <a:pt x="274" y="959"/>
                      </a:lnTo>
                      <a:lnTo>
                        <a:pt x="274" y="822"/>
                      </a:lnTo>
                      <a:lnTo>
                        <a:pt x="0" y="274"/>
                      </a:lnTo>
                      <a:close/>
                      <a:moveTo>
                        <a:pt x="411" y="1"/>
                      </a:moveTo>
                      <a:lnTo>
                        <a:pt x="411" y="959"/>
                      </a:lnTo>
                      <a:lnTo>
                        <a:pt x="1643" y="959"/>
                      </a:lnTo>
                      <a:lnTo>
                        <a:pt x="1643" y="1"/>
                      </a:lnTo>
                      <a:close/>
                      <a:moveTo>
                        <a:pt x="2054" y="1"/>
                      </a:moveTo>
                      <a:lnTo>
                        <a:pt x="2054" y="959"/>
                      </a:lnTo>
                      <a:lnTo>
                        <a:pt x="3285" y="959"/>
                      </a:lnTo>
                      <a:lnTo>
                        <a:pt x="3285" y="1"/>
                      </a:lnTo>
                      <a:close/>
                      <a:moveTo>
                        <a:pt x="4243" y="1"/>
                      </a:moveTo>
                      <a:lnTo>
                        <a:pt x="4243" y="959"/>
                      </a:lnTo>
                      <a:lnTo>
                        <a:pt x="5338" y="959"/>
                      </a:lnTo>
                      <a:lnTo>
                        <a:pt x="5338" y="1"/>
                      </a:lnTo>
                      <a:close/>
                      <a:moveTo>
                        <a:pt x="5749" y="1"/>
                      </a:moveTo>
                      <a:lnTo>
                        <a:pt x="5749" y="959"/>
                      </a:lnTo>
                      <a:lnTo>
                        <a:pt x="6981" y="959"/>
                      </a:lnTo>
                      <a:lnTo>
                        <a:pt x="6981" y="1"/>
                      </a:lnTo>
                      <a:close/>
                      <a:moveTo>
                        <a:pt x="7939" y="1"/>
                      </a:moveTo>
                      <a:lnTo>
                        <a:pt x="7939" y="959"/>
                      </a:lnTo>
                      <a:lnTo>
                        <a:pt x="9171" y="959"/>
                      </a:lnTo>
                      <a:lnTo>
                        <a:pt x="9171" y="1"/>
                      </a:lnTo>
                      <a:close/>
                      <a:moveTo>
                        <a:pt x="9581" y="1"/>
                      </a:moveTo>
                      <a:lnTo>
                        <a:pt x="9581" y="959"/>
                      </a:lnTo>
                      <a:lnTo>
                        <a:pt x="10813" y="959"/>
                      </a:lnTo>
                      <a:lnTo>
                        <a:pt x="10813" y="1"/>
                      </a:lnTo>
                      <a:close/>
                      <a:moveTo>
                        <a:pt x="11771" y="1"/>
                      </a:moveTo>
                      <a:lnTo>
                        <a:pt x="11771" y="959"/>
                      </a:lnTo>
                      <a:lnTo>
                        <a:pt x="12866" y="959"/>
                      </a:lnTo>
                      <a:lnTo>
                        <a:pt x="12866" y="1"/>
                      </a:lnTo>
                      <a:close/>
                      <a:moveTo>
                        <a:pt x="13277" y="1"/>
                      </a:moveTo>
                      <a:lnTo>
                        <a:pt x="13277" y="959"/>
                      </a:lnTo>
                      <a:lnTo>
                        <a:pt x="14235" y="959"/>
                      </a:lnTo>
                      <a:lnTo>
                        <a:pt x="14509" y="822"/>
                      </a:lnTo>
                      <a:lnTo>
                        <a:pt x="14509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2" name="Google Shape;3272;p54"/>
                <p:cNvSpPr/>
                <p:nvPr/>
              </p:nvSpPr>
              <p:spPr>
                <a:xfrm>
                  <a:off x="7313268" y="2174761"/>
                  <a:ext cx="4700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685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74" y="685"/>
                      </a:lnTo>
                      <a:lnTo>
                        <a:pt x="274" y="685"/>
                      </a:lnTo>
                      <a:lnTo>
                        <a:pt x="274" y="685"/>
                      </a:lnTo>
                      <a:lnTo>
                        <a:pt x="274" y="548"/>
                      </a:lnTo>
                      <a:lnTo>
                        <a:pt x="274" y="5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3" name="Google Shape;3273;p54"/>
                <p:cNvSpPr/>
                <p:nvPr/>
              </p:nvSpPr>
              <p:spPr>
                <a:xfrm>
                  <a:off x="7320293" y="2170077"/>
                  <a:ext cx="21058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4" name="Google Shape;3274;p54"/>
                <p:cNvSpPr/>
                <p:nvPr/>
              </p:nvSpPr>
              <p:spPr>
                <a:xfrm>
                  <a:off x="7348359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5" name="Google Shape;3275;p54"/>
                <p:cNvSpPr/>
                <p:nvPr/>
              </p:nvSpPr>
              <p:spPr>
                <a:xfrm>
                  <a:off x="7385791" y="2170077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095" y="959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6" name="Google Shape;3276;p54"/>
                <p:cNvSpPr/>
                <p:nvPr/>
              </p:nvSpPr>
              <p:spPr>
                <a:xfrm>
                  <a:off x="7411533" y="2170077"/>
                  <a:ext cx="21058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7" name="Google Shape;3277;p54"/>
                <p:cNvSpPr/>
                <p:nvPr/>
              </p:nvSpPr>
              <p:spPr>
                <a:xfrm>
                  <a:off x="7448948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8" name="Google Shape;3278;p54"/>
                <p:cNvSpPr/>
                <p:nvPr/>
              </p:nvSpPr>
              <p:spPr>
                <a:xfrm>
                  <a:off x="7477031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9" name="Google Shape;3279;p54"/>
                <p:cNvSpPr/>
                <p:nvPr/>
              </p:nvSpPr>
              <p:spPr>
                <a:xfrm>
                  <a:off x="7514464" y="2170077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095" y="959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0" name="Google Shape;3280;p54"/>
                <p:cNvSpPr/>
                <p:nvPr/>
              </p:nvSpPr>
              <p:spPr>
                <a:xfrm>
                  <a:off x="7540188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959"/>
                      </a:lnTo>
                      <a:lnTo>
                        <a:pt x="1233" y="822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1" name="Google Shape;3281;p54"/>
                <p:cNvSpPr/>
                <p:nvPr/>
              </p:nvSpPr>
              <p:spPr>
                <a:xfrm>
                  <a:off x="7577620" y="2170077"/>
                  <a:ext cx="704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8" fill="none" extrusionOk="0">
                      <a:moveTo>
                        <a:pt x="412" y="1"/>
                      </a:moveTo>
                      <a:lnTo>
                        <a:pt x="1" y="1"/>
                      </a:lnTo>
                      <a:lnTo>
                        <a:pt x="1" y="138"/>
                      </a:lnTo>
                      <a:lnTo>
                        <a:pt x="41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2" name="Google Shape;3282;p54"/>
                <p:cNvSpPr/>
                <p:nvPr/>
              </p:nvSpPr>
              <p:spPr>
                <a:xfrm>
                  <a:off x="7313268" y="2170077"/>
                  <a:ext cx="17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5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3" name="Google Shape;3283;p54"/>
                <p:cNvSpPr/>
                <p:nvPr/>
              </p:nvSpPr>
              <p:spPr>
                <a:xfrm>
                  <a:off x="7313268" y="2170077"/>
                  <a:ext cx="17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5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4" name="Google Shape;3284;p54"/>
                <p:cNvSpPr/>
                <p:nvPr/>
              </p:nvSpPr>
              <p:spPr>
                <a:xfrm>
                  <a:off x="7313268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274" y="822"/>
                      </a:lnTo>
                      <a:lnTo>
                        <a:pt x="274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5" name="Google Shape;3285;p54"/>
                <p:cNvSpPr/>
                <p:nvPr/>
              </p:nvSpPr>
              <p:spPr>
                <a:xfrm>
                  <a:off x="7313268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74" y="822"/>
                      </a:lnTo>
                      <a:lnTo>
                        <a:pt x="274" y="822"/>
                      </a:lnTo>
                      <a:lnTo>
                        <a:pt x="274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6" name="Google Shape;3286;p54"/>
                <p:cNvSpPr/>
                <p:nvPr/>
              </p:nvSpPr>
              <p:spPr>
                <a:xfrm>
                  <a:off x="7341334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2" y="959"/>
                      </a:lnTo>
                      <a:lnTo>
                        <a:pt x="412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7" name="Google Shape;3287;p54"/>
                <p:cNvSpPr/>
                <p:nvPr/>
              </p:nvSpPr>
              <p:spPr>
                <a:xfrm>
                  <a:off x="7341334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2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412" y="959"/>
                      </a:lnTo>
                      <a:lnTo>
                        <a:pt x="41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8" name="Google Shape;3288;p54"/>
                <p:cNvSpPr/>
                <p:nvPr/>
              </p:nvSpPr>
              <p:spPr>
                <a:xfrm>
                  <a:off x="7369417" y="217007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958" y="959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9" name="Google Shape;3289;p54"/>
                <p:cNvSpPr/>
                <p:nvPr/>
              </p:nvSpPr>
              <p:spPr>
                <a:xfrm>
                  <a:off x="7369417" y="217007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958" y="959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0" name="Google Shape;3290;p54"/>
                <p:cNvSpPr/>
                <p:nvPr/>
              </p:nvSpPr>
              <p:spPr>
                <a:xfrm>
                  <a:off x="7404508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1" name="Google Shape;3291;p54"/>
                <p:cNvSpPr/>
                <p:nvPr/>
              </p:nvSpPr>
              <p:spPr>
                <a:xfrm>
                  <a:off x="7404508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2" name="Google Shape;3292;p54"/>
                <p:cNvSpPr/>
                <p:nvPr/>
              </p:nvSpPr>
              <p:spPr>
                <a:xfrm>
                  <a:off x="7432573" y="217007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3" name="Google Shape;3293;p54"/>
                <p:cNvSpPr/>
                <p:nvPr/>
              </p:nvSpPr>
              <p:spPr>
                <a:xfrm>
                  <a:off x="7432573" y="217007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4" name="Google Shape;3294;p54"/>
                <p:cNvSpPr/>
                <p:nvPr/>
              </p:nvSpPr>
              <p:spPr>
                <a:xfrm>
                  <a:off x="7470006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5" name="Google Shape;3295;p54"/>
                <p:cNvSpPr/>
                <p:nvPr/>
              </p:nvSpPr>
              <p:spPr>
                <a:xfrm>
                  <a:off x="7470006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6" name="Google Shape;3296;p54"/>
                <p:cNvSpPr/>
                <p:nvPr/>
              </p:nvSpPr>
              <p:spPr>
                <a:xfrm>
                  <a:off x="7498089" y="217007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958" y="959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7" name="Google Shape;3297;p54"/>
                <p:cNvSpPr/>
                <p:nvPr/>
              </p:nvSpPr>
              <p:spPr>
                <a:xfrm>
                  <a:off x="7498089" y="217007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958" y="959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8" name="Google Shape;3298;p54"/>
                <p:cNvSpPr/>
                <p:nvPr/>
              </p:nvSpPr>
              <p:spPr>
                <a:xfrm>
                  <a:off x="7533180" y="2170077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9" name="Google Shape;3299;p54"/>
                <p:cNvSpPr/>
                <p:nvPr/>
              </p:nvSpPr>
              <p:spPr>
                <a:xfrm>
                  <a:off x="7533180" y="2170077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0" name="Google Shape;3300;p54"/>
                <p:cNvSpPr/>
                <p:nvPr/>
              </p:nvSpPr>
              <p:spPr>
                <a:xfrm>
                  <a:off x="7561246" y="2170077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extrusionOk="0">
                      <a:moveTo>
                        <a:pt x="1" y="1"/>
                      </a:moveTo>
                      <a:lnTo>
                        <a:pt x="1" y="822"/>
                      </a:lnTo>
                      <a:lnTo>
                        <a:pt x="959" y="138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1" name="Google Shape;3301;p54"/>
                <p:cNvSpPr/>
                <p:nvPr/>
              </p:nvSpPr>
              <p:spPr>
                <a:xfrm>
                  <a:off x="7561246" y="2170077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1" y="822"/>
                      </a:lnTo>
                      <a:lnTo>
                        <a:pt x="959" y="138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2" name="Google Shape;3302;p54"/>
                <p:cNvSpPr/>
                <p:nvPr/>
              </p:nvSpPr>
              <p:spPr>
                <a:xfrm>
                  <a:off x="7327301" y="2207510"/>
                  <a:ext cx="2359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38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38" y="138"/>
                      </a:lnTo>
                      <a:lnTo>
                        <a:pt x="138" y="13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3" name="Google Shape;3303;p54"/>
                <p:cNvSpPr/>
                <p:nvPr/>
              </p:nvSpPr>
              <p:spPr>
                <a:xfrm>
                  <a:off x="7327301" y="2207510"/>
                  <a:ext cx="2359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38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38" y="138"/>
                      </a:lnTo>
                      <a:lnTo>
                        <a:pt x="138" y="138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4" name="Google Shape;3304;p54"/>
                <p:cNvSpPr/>
                <p:nvPr/>
              </p:nvSpPr>
              <p:spPr>
                <a:xfrm>
                  <a:off x="7327301" y="2205168"/>
                  <a:ext cx="19653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8" h="412" extrusionOk="0">
                      <a:moveTo>
                        <a:pt x="1" y="1"/>
                      </a:moveTo>
                      <a:lnTo>
                        <a:pt x="1" y="138"/>
                      </a:lnTo>
                      <a:lnTo>
                        <a:pt x="138" y="275"/>
                      </a:lnTo>
                      <a:lnTo>
                        <a:pt x="274" y="411"/>
                      </a:lnTo>
                      <a:lnTo>
                        <a:pt x="822" y="411"/>
                      </a:lnTo>
                      <a:lnTo>
                        <a:pt x="822" y="1"/>
                      </a:lnTo>
                      <a:close/>
                      <a:moveTo>
                        <a:pt x="1233" y="1"/>
                      </a:moveTo>
                      <a:lnTo>
                        <a:pt x="1233" y="411"/>
                      </a:lnTo>
                      <a:lnTo>
                        <a:pt x="2464" y="411"/>
                      </a:lnTo>
                      <a:lnTo>
                        <a:pt x="2464" y="1"/>
                      </a:lnTo>
                      <a:close/>
                      <a:moveTo>
                        <a:pt x="3422" y="1"/>
                      </a:moveTo>
                      <a:lnTo>
                        <a:pt x="3422" y="411"/>
                      </a:lnTo>
                      <a:lnTo>
                        <a:pt x="4517" y="411"/>
                      </a:lnTo>
                      <a:lnTo>
                        <a:pt x="4517" y="1"/>
                      </a:lnTo>
                      <a:close/>
                      <a:moveTo>
                        <a:pt x="4928" y="1"/>
                      </a:moveTo>
                      <a:lnTo>
                        <a:pt x="4928" y="411"/>
                      </a:lnTo>
                      <a:lnTo>
                        <a:pt x="6160" y="411"/>
                      </a:lnTo>
                      <a:lnTo>
                        <a:pt x="6160" y="1"/>
                      </a:lnTo>
                      <a:close/>
                      <a:moveTo>
                        <a:pt x="7118" y="1"/>
                      </a:moveTo>
                      <a:lnTo>
                        <a:pt x="7118" y="411"/>
                      </a:lnTo>
                      <a:lnTo>
                        <a:pt x="8350" y="411"/>
                      </a:lnTo>
                      <a:lnTo>
                        <a:pt x="8350" y="1"/>
                      </a:lnTo>
                      <a:close/>
                      <a:moveTo>
                        <a:pt x="8760" y="1"/>
                      </a:moveTo>
                      <a:lnTo>
                        <a:pt x="8760" y="411"/>
                      </a:lnTo>
                      <a:lnTo>
                        <a:pt x="9992" y="411"/>
                      </a:lnTo>
                      <a:lnTo>
                        <a:pt x="9992" y="1"/>
                      </a:lnTo>
                      <a:close/>
                      <a:moveTo>
                        <a:pt x="10950" y="1"/>
                      </a:moveTo>
                      <a:lnTo>
                        <a:pt x="10950" y="411"/>
                      </a:lnTo>
                      <a:lnTo>
                        <a:pt x="11498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5" name="Google Shape;3305;p54"/>
                <p:cNvSpPr/>
                <p:nvPr/>
              </p:nvSpPr>
              <p:spPr>
                <a:xfrm>
                  <a:off x="7327301" y="2205168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fill="none" extrusionOk="0">
                      <a:moveTo>
                        <a:pt x="822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38"/>
                      </a:lnTo>
                      <a:lnTo>
                        <a:pt x="1" y="138"/>
                      </a:lnTo>
                      <a:lnTo>
                        <a:pt x="138" y="275"/>
                      </a:lnTo>
                      <a:lnTo>
                        <a:pt x="138" y="275"/>
                      </a:lnTo>
                      <a:lnTo>
                        <a:pt x="274" y="411"/>
                      </a:lnTo>
                      <a:lnTo>
                        <a:pt x="822" y="411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6" name="Google Shape;3306;p54"/>
                <p:cNvSpPr/>
                <p:nvPr/>
              </p:nvSpPr>
              <p:spPr>
                <a:xfrm>
                  <a:off x="7348359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7" name="Google Shape;3307;p54"/>
                <p:cNvSpPr/>
                <p:nvPr/>
              </p:nvSpPr>
              <p:spPr>
                <a:xfrm>
                  <a:off x="7385791" y="2205168"/>
                  <a:ext cx="1873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2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8" name="Google Shape;3308;p54"/>
                <p:cNvSpPr/>
                <p:nvPr/>
              </p:nvSpPr>
              <p:spPr>
                <a:xfrm>
                  <a:off x="7411533" y="2205168"/>
                  <a:ext cx="21058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9" name="Google Shape;3309;p54"/>
                <p:cNvSpPr/>
                <p:nvPr/>
              </p:nvSpPr>
              <p:spPr>
                <a:xfrm>
                  <a:off x="7448948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0" name="Google Shape;3310;p54"/>
                <p:cNvSpPr/>
                <p:nvPr/>
              </p:nvSpPr>
              <p:spPr>
                <a:xfrm>
                  <a:off x="7477031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1" name="Google Shape;3311;p54"/>
                <p:cNvSpPr/>
                <p:nvPr/>
              </p:nvSpPr>
              <p:spPr>
                <a:xfrm>
                  <a:off x="7509780" y="2205168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fill="none" extrusionOk="0">
                      <a:moveTo>
                        <a:pt x="822" y="1"/>
                      </a:moveTo>
                      <a:lnTo>
                        <a:pt x="274" y="1"/>
                      </a:lnTo>
                      <a:lnTo>
                        <a:pt x="274" y="41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274" y="411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2" name="Google Shape;3312;p54"/>
                <p:cNvSpPr/>
                <p:nvPr/>
              </p:nvSpPr>
              <p:spPr>
                <a:xfrm>
                  <a:off x="7341334" y="2205168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2" y="411"/>
                      </a:lnTo>
                      <a:lnTo>
                        <a:pt x="412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3" name="Google Shape;3313;p54"/>
                <p:cNvSpPr/>
                <p:nvPr/>
              </p:nvSpPr>
              <p:spPr>
                <a:xfrm>
                  <a:off x="7341334" y="2205168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2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2" y="411"/>
                      </a:lnTo>
                      <a:lnTo>
                        <a:pt x="41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4" name="Google Shape;3314;p54"/>
                <p:cNvSpPr/>
                <p:nvPr/>
              </p:nvSpPr>
              <p:spPr>
                <a:xfrm>
                  <a:off x="7369417" y="2205168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5" name="Google Shape;3315;p54"/>
                <p:cNvSpPr/>
                <p:nvPr/>
              </p:nvSpPr>
              <p:spPr>
                <a:xfrm>
                  <a:off x="7369417" y="2205168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6" name="Google Shape;3316;p54"/>
                <p:cNvSpPr/>
                <p:nvPr/>
              </p:nvSpPr>
              <p:spPr>
                <a:xfrm>
                  <a:off x="7404508" y="2205168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7" name="Google Shape;3317;p54"/>
                <p:cNvSpPr/>
                <p:nvPr/>
              </p:nvSpPr>
              <p:spPr>
                <a:xfrm>
                  <a:off x="7404508" y="2205168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8" name="Google Shape;3318;p54"/>
                <p:cNvSpPr/>
                <p:nvPr/>
              </p:nvSpPr>
              <p:spPr>
                <a:xfrm>
                  <a:off x="7432573" y="2205168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9" name="Google Shape;3319;p54"/>
                <p:cNvSpPr/>
                <p:nvPr/>
              </p:nvSpPr>
              <p:spPr>
                <a:xfrm>
                  <a:off x="7432573" y="2205168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0" name="Google Shape;3320;p54"/>
                <p:cNvSpPr/>
                <p:nvPr/>
              </p:nvSpPr>
              <p:spPr>
                <a:xfrm>
                  <a:off x="7470006" y="2205168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1" name="Google Shape;3321;p54"/>
                <p:cNvSpPr/>
                <p:nvPr/>
              </p:nvSpPr>
              <p:spPr>
                <a:xfrm>
                  <a:off x="7470006" y="2205168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2" name="Google Shape;3322;p54"/>
                <p:cNvSpPr/>
                <p:nvPr/>
              </p:nvSpPr>
              <p:spPr>
                <a:xfrm>
                  <a:off x="7498089" y="2205168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3" name="Google Shape;3323;p54"/>
                <p:cNvSpPr/>
                <p:nvPr/>
              </p:nvSpPr>
              <p:spPr>
                <a:xfrm>
                  <a:off x="7498089" y="2205168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685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54"/>
                <p:cNvSpPr/>
                <p:nvPr/>
              </p:nvSpPr>
              <p:spPr>
                <a:xfrm>
                  <a:off x="7353042" y="2233251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5" name="Google Shape;3325;p54"/>
                <p:cNvSpPr/>
                <p:nvPr/>
              </p:nvSpPr>
              <p:spPr>
                <a:xfrm>
                  <a:off x="7353042" y="2233251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6" name="Google Shape;3326;p54"/>
                <p:cNvSpPr/>
                <p:nvPr/>
              </p:nvSpPr>
              <p:spPr>
                <a:xfrm>
                  <a:off x="7353042" y="2233251"/>
                  <a:ext cx="116981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959" extrusionOk="0">
                      <a:moveTo>
                        <a:pt x="0" y="0"/>
                      </a:moveTo>
                      <a:lnTo>
                        <a:pt x="0" y="137"/>
                      </a:lnTo>
                      <a:lnTo>
                        <a:pt x="958" y="548"/>
                      </a:lnTo>
                      <a:lnTo>
                        <a:pt x="958" y="0"/>
                      </a:lnTo>
                      <a:close/>
                      <a:moveTo>
                        <a:pt x="5612" y="0"/>
                      </a:moveTo>
                      <a:lnTo>
                        <a:pt x="5612" y="548"/>
                      </a:lnTo>
                      <a:lnTo>
                        <a:pt x="6844" y="0"/>
                      </a:lnTo>
                      <a:close/>
                      <a:moveTo>
                        <a:pt x="1916" y="0"/>
                      </a:moveTo>
                      <a:lnTo>
                        <a:pt x="1916" y="958"/>
                      </a:lnTo>
                      <a:lnTo>
                        <a:pt x="3011" y="958"/>
                      </a:lnTo>
                      <a:lnTo>
                        <a:pt x="3011" y="0"/>
                      </a:lnTo>
                      <a:close/>
                      <a:moveTo>
                        <a:pt x="3422" y="0"/>
                      </a:moveTo>
                      <a:lnTo>
                        <a:pt x="3422" y="958"/>
                      </a:lnTo>
                      <a:lnTo>
                        <a:pt x="4106" y="958"/>
                      </a:lnTo>
                      <a:lnTo>
                        <a:pt x="4654" y="821"/>
                      </a:lnTo>
                      <a:lnTo>
                        <a:pt x="4654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7" name="Google Shape;3327;p54"/>
                <p:cNvSpPr/>
                <p:nvPr/>
              </p:nvSpPr>
              <p:spPr>
                <a:xfrm>
                  <a:off x="7353042" y="2233251"/>
                  <a:ext cx="16392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548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958" y="548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54"/>
                <p:cNvSpPr/>
                <p:nvPr/>
              </p:nvSpPr>
              <p:spPr>
                <a:xfrm>
                  <a:off x="7385791" y="2233251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0" y="958"/>
                      </a:lnTo>
                      <a:lnTo>
                        <a:pt x="274" y="958"/>
                      </a:lnTo>
                      <a:lnTo>
                        <a:pt x="1095" y="958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9" name="Google Shape;3329;p54"/>
                <p:cNvSpPr/>
                <p:nvPr/>
              </p:nvSpPr>
              <p:spPr>
                <a:xfrm>
                  <a:off x="7411533" y="2233251"/>
                  <a:ext cx="21058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684" y="958"/>
                      </a:lnTo>
                      <a:lnTo>
                        <a:pt x="684" y="958"/>
                      </a:lnTo>
                      <a:lnTo>
                        <a:pt x="1232" y="82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0" name="Google Shape;3330;p54"/>
                <p:cNvSpPr/>
                <p:nvPr/>
              </p:nvSpPr>
              <p:spPr>
                <a:xfrm>
                  <a:off x="7448948" y="2233251"/>
                  <a:ext cx="21075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548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548"/>
                      </a:lnTo>
                      <a:lnTo>
                        <a:pt x="1" y="548"/>
                      </a:lnTo>
                      <a:lnTo>
                        <a:pt x="1" y="548"/>
                      </a:lnTo>
                      <a:lnTo>
                        <a:pt x="1" y="54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1" name="Google Shape;3331;p54"/>
                <p:cNvSpPr/>
                <p:nvPr/>
              </p:nvSpPr>
              <p:spPr>
                <a:xfrm>
                  <a:off x="7369417" y="2233251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0" y="0"/>
                      </a:moveTo>
                      <a:lnTo>
                        <a:pt x="0" y="548"/>
                      </a:lnTo>
                      <a:lnTo>
                        <a:pt x="958" y="958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54"/>
                <p:cNvSpPr/>
                <p:nvPr/>
              </p:nvSpPr>
              <p:spPr>
                <a:xfrm>
                  <a:off x="7369417" y="2233251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958" y="958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3" name="Google Shape;3333;p54"/>
                <p:cNvSpPr/>
                <p:nvPr/>
              </p:nvSpPr>
              <p:spPr>
                <a:xfrm>
                  <a:off x="7404508" y="2233251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4" name="Google Shape;3334;p54"/>
                <p:cNvSpPr/>
                <p:nvPr/>
              </p:nvSpPr>
              <p:spPr>
                <a:xfrm>
                  <a:off x="7404508" y="2233251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5" name="Google Shape;3335;p54"/>
                <p:cNvSpPr/>
                <p:nvPr/>
              </p:nvSpPr>
              <p:spPr>
                <a:xfrm>
                  <a:off x="7432573" y="2233251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extrusionOk="0">
                      <a:moveTo>
                        <a:pt x="1" y="0"/>
                      </a:moveTo>
                      <a:lnTo>
                        <a:pt x="1" y="821"/>
                      </a:lnTo>
                      <a:lnTo>
                        <a:pt x="959" y="54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6" name="Google Shape;3336;p54"/>
                <p:cNvSpPr/>
                <p:nvPr/>
              </p:nvSpPr>
              <p:spPr>
                <a:xfrm>
                  <a:off x="7432573" y="2233251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821"/>
                      </a:lnTo>
                      <a:lnTo>
                        <a:pt x="1" y="821"/>
                      </a:lnTo>
                      <a:lnTo>
                        <a:pt x="1" y="821"/>
                      </a:lnTo>
                      <a:lnTo>
                        <a:pt x="1" y="821"/>
                      </a:lnTo>
                      <a:lnTo>
                        <a:pt x="959" y="54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7" name="Google Shape;3337;p54"/>
                <p:cNvSpPr/>
                <p:nvPr/>
              </p:nvSpPr>
              <p:spPr>
                <a:xfrm>
                  <a:off x="7528497" y="1711537"/>
                  <a:ext cx="65516" cy="243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3" h="14236" extrusionOk="0">
                      <a:moveTo>
                        <a:pt x="1" y="1"/>
                      </a:moveTo>
                      <a:lnTo>
                        <a:pt x="137" y="959"/>
                      </a:lnTo>
                      <a:lnTo>
                        <a:pt x="411" y="1780"/>
                      </a:lnTo>
                      <a:lnTo>
                        <a:pt x="822" y="3560"/>
                      </a:lnTo>
                      <a:lnTo>
                        <a:pt x="1643" y="7255"/>
                      </a:lnTo>
                      <a:lnTo>
                        <a:pt x="2738" y="10677"/>
                      </a:lnTo>
                      <a:lnTo>
                        <a:pt x="3149" y="12456"/>
                      </a:lnTo>
                      <a:lnTo>
                        <a:pt x="3833" y="14236"/>
                      </a:lnTo>
                      <a:lnTo>
                        <a:pt x="3422" y="12319"/>
                      </a:lnTo>
                      <a:lnTo>
                        <a:pt x="3012" y="10540"/>
                      </a:lnTo>
                      <a:lnTo>
                        <a:pt x="2054" y="6981"/>
                      </a:lnTo>
                      <a:lnTo>
                        <a:pt x="1096" y="3423"/>
                      </a:lnTo>
                      <a:lnTo>
                        <a:pt x="548" y="1643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8" name="Google Shape;3338;p54"/>
                <p:cNvSpPr/>
                <p:nvPr/>
              </p:nvSpPr>
              <p:spPr>
                <a:xfrm>
                  <a:off x="7514464" y="1999306"/>
                  <a:ext cx="74882" cy="116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6844" extrusionOk="0">
                      <a:moveTo>
                        <a:pt x="4380" y="0"/>
                      </a:moveTo>
                      <a:lnTo>
                        <a:pt x="3148" y="1643"/>
                      </a:lnTo>
                      <a:lnTo>
                        <a:pt x="2053" y="3285"/>
                      </a:lnTo>
                      <a:lnTo>
                        <a:pt x="958" y="5064"/>
                      </a:lnTo>
                      <a:lnTo>
                        <a:pt x="0" y="6844"/>
                      </a:lnTo>
                      <a:lnTo>
                        <a:pt x="137" y="6844"/>
                      </a:lnTo>
                      <a:lnTo>
                        <a:pt x="1232" y="5201"/>
                      </a:lnTo>
                      <a:lnTo>
                        <a:pt x="2327" y="3559"/>
                      </a:lnTo>
                      <a:lnTo>
                        <a:pt x="3422" y="1779"/>
                      </a:lnTo>
                      <a:lnTo>
                        <a:pt x="4380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9" name="Google Shape;3339;p54"/>
                <p:cNvSpPr/>
                <p:nvPr/>
              </p:nvSpPr>
              <p:spPr>
                <a:xfrm>
                  <a:off x="7554238" y="2078838"/>
                  <a:ext cx="161439" cy="109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5" h="6434" extrusionOk="0">
                      <a:moveTo>
                        <a:pt x="9307" y="1"/>
                      </a:moveTo>
                      <a:lnTo>
                        <a:pt x="6981" y="1643"/>
                      </a:lnTo>
                      <a:lnTo>
                        <a:pt x="4654" y="3149"/>
                      </a:lnTo>
                      <a:lnTo>
                        <a:pt x="2327" y="4791"/>
                      </a:lnTo>
                      <a:lnTo>
                        <a:pt x="0" y="6434"/>
                      </a:lnTo>
                      <a:lnTo>
                        <a:pt x="137" y="6434"/>
                      </a:lnTo>
                      <a:lnTo>
                        <a:pt x="1232" y="5749"/>
                      </a:lnTo>
                      <a:lnTo>
                        <a:pt x="2464" y="5065"/>
                      </a:lnTo>
                      <a:lnTo>
                        <a:pt x="4791" y="3559"/>
                      </a:lnTo>
                      <a:lnTo>
                        <a:pt x="7117" y="1917"/>
                      </a:lnTo>
                      <a:lnTo>
                        <a:pt x="9307" y="138"/>
                      </a:lnTo>
                      <a:lnTo>
                        <a:pt x="9444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54"/>
                <p:cNvSpPr/>
                <p:nvPr/>
              </p:nvSpPr>
              <p:spPr>
                <a:xfrm>
                  <a:off x="7650144" y="2106921"/>
                  <a:ext cx="53824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9" h="1096" extrusionOk="0">
                      <a:moveTo>
                        <a:pt x="3012" y="0"/>
                      </a:moveTo>
                      <a:lnTo>
                        <a:pt x="1506" y="548"/>
                      </a:lnTo>
                      <a:lnTo>
                        <a:pt x="1" y="1095"/>
                      </a:lnTo>
                      <a:lnTo>
                        <a:pt x="1506" y="685"/>
                      </a:lnTo>
                      <a:lnTo>
                        <a:pt x="3012" y="137"/>
                      </a:lnTo>
                      <a:lnTo>
                        <a:pt x="3149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54"/>
                <p:cNvSpPr/>
                <p:nvPr/>
              </p:nvSpPr>
              <p:spPr>
                <a:xfrm>
                  <a:off x="7743725" y="1961874"/>
                  <a:ext cx="135714" cy="131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7665" extrusionOk="0">
                      <a:moveTo>
                        <a:pt x="3423" y="0"/>
                      </a:moveTo>
                      <a:lnTo>
                        <a:pt x="2328" y="137"/>
                      </a:lnTo>
                      <a:lnTo>
                        <a:pt x="1369" y="411"/>
                      </a:lnTo>
                      <a:lnTo>
                        <a:pt x="548" y="958"/>
                      </a:lnTo>
                      <a:lnTo>
                        <a:pt x="138" y="1506"/>
                      </a:lnTo>
                      <a:lnTo>
                        <a:pt x="1" y="1779"/>
                      </a:lnTo>
                      <a:lnTo>
                        <a:pt x="1" y="2053"/>
                      </a:lnTo>
                      <a:lnTo>
                        <a:pt x="274" y="2738"/>
                      </a:lnTo>
                      <a:lnTo>
                        <a:pt x="822" y="3696"/>
                      </a:lnTo>
                      <a:lnTo>
                        <a:pt x="1369" y="4654"/>
                      </a:lnTo>
                      <a:lnTo>
                        <a:pt x="2191" y="5749"/>
                      </a:lnTo>
                      <a:lnTo>
                        <a:pt x="3149" y="6570"/>
                      </a:lnTo>
                      <a:lnTo>
                        <a:pt x="4107" y="7254"/>
                      </a:lnTo>
                      <a:lnTo>
                        <a:pt x="4654" y="7528"/>
                      </a:lnTo>
                      <a:lnTo>
                        <a:pt x="5202" y="7665"/>
                      </a:lnTo>
                      <a:lnTo>
                        <a:pt x="5612" y="7665"/>
                      </a:lnTo>
                      <a:lnTo>
                        <a:pt x="6297" y="7528"/>
                      </a:lnTo>
                      <a:lnTo>
                        <a:pt x="6707" y="7391"/>
                      </a:lnTo>
                      <a:lnTo>
                        <a:pt x="6981" y="7117"/>
                      </a:lnTo>
                      <a:lnTo>
                        <a:pt x="7255" y="6844"/>
                      </a:lnTo>
                      <a:lnTo>
                        <a:pt x="7529" y="6433"/>
                      </a:lnTo>
                      <a:lnTo>
                        <a:pt x="7802" y="5475"/>
                      </a:lnTo>
                      <a:lnTo>
                        <a:pt x="7939" y="4380"/>
                      </a:lnTo>
                      <a:lnTo>
                        <a:pt x="7939" y="3285"/>
                      </a:lnTo>
                      <a:lnTo>
                        <a:pt x="7666" y="2327"/>
                      </a:lnTo>
                      <a:lnTo>
                        <a:pt x="7392" y="1506"/>
                      </a:lnTo>
                      <a:lnTo>
                        <a:pt x="6844" y="958"/>
                      </a:lnTo>
                      <a:lnTo>
                        <a:pt x="6434" y="548"/>
                      </a:lnTo>
                      <a:lnTo>
                        <a:pt x="5749" y="274"/>
                      </a:lnTo>
                      <a:lnTo>
                        <a:pt x="4654" y="0"/>
                      </a:lnTo>
                      <a:close/>
                    </a:path>
                  </a:pathLst>
                </a:custGeom>
                <a:solidFill>
                  <a:srgbClr val="22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54"/>
                <p:cNvSpPr/>
                <p:nvPr/>
              </p:nvSpPr>
              <p:spPr>
                <a:xfrm>
                  <a:off x="7743725" y="1961874"/>
                  <a:ext cx="135714" cy="131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7665" fill="none" extrusionOk="0">
                      <a:moveTo>
                        <a:pt x="6844" y="958"/>
                      </a:moveTo>
                      <a:lnTo>
                        <a:pt x="6844" y="958"/>
                      </a:lnTo>
                      <a:lnTo>
                        <a:pt x="7392" y="1506"/>
                      </a:lnTo>
                      <a:lnTo>
                        <a:pt x="7666" y="2327"/>
                      </a:lnTo>
                      <a:lnTo>
                        <a:pt x="7939" y="3285"/>
                      </a:lnTo>
                      <a:lnTo>
                        <a:pt x="7939" y="4380"/>
                      </a:lnTo>
                      <a:lnTo>
                        <a:pt x="7802" y="5475"/>
                      </a:lnTo>
                      <a:lnTo>
                        <a:pt x="7529" y="6433"/>
                      </a:lnTo>
                      <a:lnTo>
                        <a:pt x="7255" y="6844"/>
                      </a:lnTo>
                      <a:lnTo>
                        <a:pt x="6981" y="7117"/>
                      </a:lnTo>
                      <a:lnTo>
                        <a:pt x="6707" y="7391"/>
                      </a:lnTo>
                      <a:lnTo>
                        <a:pt x="6297" y="7528"/>
                      </a:lnTo>
                      <a:lnTo>
                        <a:pt x="6297" y="7528"/>
                      </a:lnTo>
                      <a:lnTo>
                        <a:pt x="5612" y="7665"/>
                      </a:lnTo>
                      <a:lnTo>
                        <a:pt x="5202" y="7665"/>
                      </a:lnTo>
                      <a:lnTo>
                        <a:pt x="4654" y="7528"/>
                      </a:lnTo>
                      <a:lnTo>
                        <a:pt x="4107" y="7254"/>
                      </a:lnTo>
                      <a:lnTo>
                        <a:pt x="3149" y="6570"/>
                      </a:lnTo>
                      <a:lnTo>
                        <a:pt x="2191" y="5749"/>
                      </a:lnTo>
                      <a:lnTo>
                        <a:pt x="1369" y="4654"/>
                      </a:lnTo>
                      <a:lnTo>
                        <a:pt x="822" y="3696"/>
                      </a:lnTo>
                      <a:lnTo>
                        <a:pt x="274" y="2738"/>
                      </a:lnTo>
                      <a:lnTo>
                        <a:pt x="1" y="2053"/>
                      </a:lnTo>
                      <a:lnTo>
                        <a:pt x="1" y="2053"/>
                      </a:lnTo>
                      <a:lnTo>
                        <a:pt x="1" y="1779"/>
                      </a:lnTo>
                      <a:lnTo>
                        <a:pt x="138" y="1506"/>
                      </a:lnTo>
                      <a:lnTo>
                        <a:pt x="548" y="958"/>
                      </a:lnTo>
                      <a:lnTo>
                        <a:pt x="1369" y="411"/>
                      </a:lnTo>
                      <a:lnTo>
                        <a:pt x="2328" y="137"/>
                      </a:lnTo>
                      <a:lnTo>
                        <a:pt x="3423" y="0"/>
                      </a:lnTo>
                      <a:lnTo>
                        <a:pt x="4654" y="0"/>
                      </a:lnTo>
                      <a:lnTo>
                        <a:pt x="5749" y="274"/>
                      </a:lnTo>
                      <a:lnTo>
                        <a:pt x="6434" y="548"/>
                      </a:lnTo>
                      <a:lnTo>
                        <a:pt x="6844" y="95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54"/>
                <p:cNvSpPr/>
                <p:nvPr/>
              </p:nvSpPr>
              <p:spPr>
                <a:xfrm>
                  <a:off x="7755434" y="1875300"/>
                  <a:ext cx="140381" cy="198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3" h="11635" extrusionOk="0">
                      <a:moveTo>
                        <a:pt x="1369" y="1"/>
                      </a:moveTo>
                      <a:lnTo>
                        <a:pt x="1095" y="1643"/>
                      </a:lnTo>
                      <a:lnTo>
                        <a:pt x="684" y="3423"/>
                      </a:lnTo>
                      <a:lnTo>
                        <a:pt x="274" y="5065"/>
                      </a:lnTo>
                      <a:lnTo>
                        <a:pt x="0" y="6708"/>
                      </a:lnTo>
                      <a:lnTo>
                        <a:pt x="411" y="7666"/>
                      </a:lnTo>
                      <a:lnTo>
                        <a:pt x="958" y="8487"/>
                      </a:lnTo>
                      <a:lnTo>
                        <a:pt x="1506" y="9308"/>
                      </a:lnTo>
                      <a:lnTo>
                        <a:pt x="2190" y="10129"/>
                      </a:lnTo>
                      <a:lnTo>
                        <a:pt x="2874" y="10814"/>
                      </a:lnTo>
                      <a:lnTo>
                        <a:pt x="3696" y="11224"/>
                      </a:lnTo>
                      <a:lnTo>
                        <a:pt x="4380" y="11635"/>
                      </a:lnTo>
                      <a:lnTo>
                        <a:pt x="5064" y="11635"/>
                      </a:lnTo>
                      <a:lnTo>
                        <a:pt x="5612" y="11361"/>
                      </a:lnTo>
                      <a:lnTo>
                        <a:pt x="6022" y="10951"/>
                      </a:lnTo>
                      <a:lnTo>
                        <a:pt x="6433" y="10403"/>
                      </a:lnTo>
                      <a:lnTo>
                        <a:pt x="6570" y="9719"/>
                      </a:lnTo>
                      <a:lnTo>
                        <a:pt x="6844" y="8350"/>
                      </a:lnTo>
                      <a:lnTo>
                        <a:pt x="6981" y="7255"/>
                      </a:lnTo>
                      <a:lnTo>
                        <a:pt x="6981" y="6708"/>
                      </a:lnTo>
                      <a:lnTo>
                        <a:pt x="7391" y="4655"/>
                      </a:lnTo>
                      <a:lnTo>
                        <a:pt x="8212" y="2601"/>
                      </a:lnTo>
                      <a:lnTo>
                        <a:pt x="4791" y="1096"/>
                      </a:lnTo>
                      <a:lnTo>
                        <a:pt x="2464" y="275"/>
                      </a:lnTo>
                      <a:lnTo>
                        <a:pt x="1643" y="1"/>
                      </a:ln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54"/>
                <p:cNvSpPr/>
                <p:nvPr/>
              </p:nvSpPr>
              <p:spPr>
                <a:xfrm>
                  <a:off x="7755434" y="1875300"/>
                  <a:ext cx="140381" cy="198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3" h="11635" fill="none" extrusionOk="0">
                      <a:moveTo>
                        <a:pt x="5064" y="11635"/>
                      </a:moveTo>
                      <a:lnTo>
                        <a:pt x="5064" y="11635"/>
                      </a:lnTo>
                      <a:lnTo>
                        <a:pt x="4380" y="11635"/>
                      </a:lnTo>
                      <a:lnTo>
                        <a:pt x="3696" y="11224"/>
                      </a:lnTo>
                      <a:lnTo>
                        <a:pt x="2874" y="10814"/>
                      </a:lnTo>
                      <a:lnTo>
                        <a:pt x="2190" y="10129"/>
                      </a:lnTo>
                      <a:lnTo>
                        <a:pt x="1506" y="9308"/>
                      </a:lnTo>
                      <a:lnTo>
                        <a:pt x="958" y="8487"/>
                      </a:lnTo>
                      <a:lnTo>
                        <a:pt x="411" y="7666"/>
                      </a:lnTo>
                      <a:lnTo>
                        <a:pt x="0" y="6708"/>
                      </a:lnTo>
                      <a:lnTo>
                        <a:pt x="0" y="6708"/>
                      </a:lnTo>
                      <a:lnTo>
                        <a:pt x="274" y="5065"/>
                      </a:lnTo>
                      <a:lnTo>
                        <a:pt x="684" y="3423"/>
                      </a:lnTo>
                      <a:lnTo>
                        <a:pt x="684" y="3423"/>
                      </a:lnTo>
                      <a:lnTo>
                        <a:pt x="1095" y="1643"/>
                      </a:lnTo>
                      <a:lnTo>
                        <a:pt x="1369" y="1"/>
                      </a:lnTo>
                      <a:lnTo>
                        <a:pt x="1369" y="1"/>
                      </a:lnTo>
                      <a:lnTo>
                        <a:pt x="1643" y="1"/>
                      </a:lnTo>
                      <a:lnTo>
                        <a:pt x="2464" y="275"/>
                      </a:lnTo>
                      <a:lnTo>
                        <a:pt x="4791" y="1096"/>
                      </a:lnTo>
                      <a:lnTo>
                        <a:pt x="8212" y="2601"/>
                      </a:lnTo>
                      <a:lnTo>
                        <a:pt x="8212" y="2601"/>
                      </a:lnTo>
                      <a:lnTo>
                        <a:pt x="7391" y="4655"/>
                      </a:lnTo>
                      <a:lnTo>
                        <a:pt x="6981" y="6708"/>
                      </a:lnTo>
                      <a:lnTo>
                        <a:pt x="6981" y="6708"/>
                      </a:lnTo>
                      <a:lnTo>
                        <a:pt x="6981" y="7255"/>
                      </a:lnTo>
                      <a:lnTo>
                        <a:pt x="6981" y="7255"/>
                      </a:lnTo>
                      <a:lnTo>
                        <a:pt x="6981" y="7255"/>
                      </a:lnTo>
                      <a:lnTo>
                        <a:pt x="6844" y="8350"/>
                      </a:lnTo>
                      <a:lnTo>
                        <a:pt x="6570" y="9719"/>
                      </a:lnTo>
                      <a:lnTo>
                        <a:pt x="6433" y="10403"/>
                      </a:lnTo>
                      <a:lnTo>
                        <a:pt x="6022" y="10951"/>
                      </a:lnTo>
                      <a:lnTo>
                        <a:pt x="5612" y="11361"/>
                      </a:lnTo>
                      <a:lnTo>
                        <a:pt x="5064" y="11635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54"/>
                <p:cNvSpPr/>
                <p:nvPr/>
              </p:nvSpPr>
              <p:spPr>
                <a:xfrm>
                  <a:off x="7783500" y="1875300"/>
                  <a:ext cx="112315" cy="124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1" h="7256" extrusionOk="0">
                      <a:moveTo>
                        <a:pt x="1" y="1"/>
                      </a:moveTo>
                      <a:lnTo>
                        <a:pt x="1" y="1780"/>
                      </a:lnTo>
                      <a:lnTo>
                        <a:pt x="274" y="2875"/>
                      </a:lnTo>
                      <a:lnTo>
                        <a:pt x="548" y="3970"/>
                      </a:lnTo>
                      <a:lnTo>
                        <a:pt x="1096" y="5202"/>
                      </a:lnTo>
                      <a:lnTo>
                        <a:pt x="1506" y="5613"/>
                      </a:lnTo>
                      <a:lnTo>
                        <a:pt x="1917" y="6160"/>
                      </a:lnTo>
                      <a:lnTo>
                        <a:pt x="2464" y="6571"/>
                      </a:lnTo>
                      <a:lnTo>
                        <a:pt x="3149" y="6844"/>
                      </a:lnTo>
                      <a:lnTo>
                        <a:pt x="3833" y="7118"/>
                      </a:lnTo>
                      <a:lnTo>
                        <a:pt x="4517" y="7255"/>
                      </a:lnTo>
                      <a:lnTo>
                        <a:pt x="5339" y="7255"/>
                      </a:lnTo>
                      <a:lnTo>
                        <a:pt x="5339" y="6708"/>
                      </a:lnTo>
                      <a:lnTo>
                        <a:pt x="5749" y="4655"/>
                      </a:lnTo>
                      <a:lnTo>
                        <a:pt x="6570" y="2465"/>
                      </a:lnTo>
                      <a:lnTo>
                        <a:pt x="3696" y="137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54"/>
                <p:cNvSpPr/>
                <p:nvPr/>
              </p:nvSpPr>
              <p:spPr>
                <a:xfrm>
                  <a:off x="7762442" y="1676446"/>
                  <a:ext cx="203555" cy="297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9" h="17384" extrusionOk="0">
                      <a:moveTo>
                        <a:pt x="6160" y="1"/>
                      </a:moveTo>
                      <a:lnTo>
                        <a:pt x="4791" y="275"/>
                      </a:lnTo>
                      <a:lnTo>
                        <a:pt x="3422" y="685"/>
                      </a:lnTo>
                      <a:lnTo>
                        <a:pt x="2191" y="1370"/>
                      </a:lnTo>
                      <a:lnTo>
                        <a:pt x="1643" y="1780"/>
                      </a:lnTo>
                      <a:lnTo>
                        <a:pt x="1233" y="2328"/>
                      </a:lnTo>
                      <a:lnTo>
                        <a:pt x="822" y="3012"/>
                      </a:lnTo>
                      <a:lnTo>
                        <a:pt x="411" y="3559"/>
                      </a:lnTo>
                      <a:lnTo>
                        <a:pt x="138" y="4654"/>
                      </a:lnTo>
                      <a:lnTo>
                        <a:pt x="1" y="6160"/>
                      </a:lnTo>
                      <a:lnTo>
                        <a:pt x="1" y="7803"/>
                      </a:lnTo>
                      <a:lnTo>
                        <a:pt x="138" y="9582"/>
                      </a:lnTo>
                      <a:lnTo>
                        <a:pt x="411" y="11361"/>
                      </a:lnTo>
                      <a:lnTo>
                        <a:pt x="685" y="13004"/>
                      </a:lnTo>
                      <a:lnTo>
                        <a:pt x="1233" y="14235"/>
                      </a:lnTo>
                      <a:lnTo>
                        <a:pt x="1506" y="14783"/>
                      </a:lnTo>
                      <a:lnTo>
                        <a:pt x="1780" y="15194"/>
                      </a:lnTo>
                      <a:lnTo>
                        <a:pt x="2738" y="16015"/>
                      </a:lnTo>
                      <a:lnTo>
                        <a:pt x="3833" y="16699"/>
                      </a:lnTo>
                      <a:lnTo>
                        <a:pt x="5065" y="17110"/>
                      </a:lnTo>
                      <a:lnTo>
                        <a:pt x="6160" y="17384"/>
                      </a:lnTo>
                      <a:lnTo>
                        <a:pt x="7392" y="17384"/>
                      </a:lnTo>
                      <a:lnTo>
                        <a:pt x="8624" y="16973"/>
                      </a:lnTo>
                      <a:lnTo>
                        <a:pt x="9719" y="16425"/>
                      </a:lnTo>
                      <a:lnTo>
                        <a:pt x="10129" y="16015"/>
                      </a:lnTo>
                      <a:lnTo>
                        <a:pt x="10677" y="15467"/>
                      </a:lnTo>
                      <a:lnTo>
                        <a:pt x="10950" y="14783"/>
                      </a:lnTo>
                      <a:lnTo>
                        <a:pt x="11224" y="14099"/>
                      </a:lnTo>
                      <a:lnTo>
                        <a:pt x="11498" y="13277"/>
                      </a:lnTo>
                      <a:lnTo>
                        <a:pt x="11635" y="12319"/>
                      </a:lnTo>
                      <a:lnTo>
                        <a:pt x="11908" y="10129"/>
                      </a:lnTo>
                      <a:lnTo>
                        <a:pt x="11772" y="7939"/>
                      </a:lnTo>
                      <a:lnTo>
                        <a:pt x="11498" y="5749"/>
                      </a:lnTo>
                      <a:lnTo>
                        <a:pt x="11087" y="3833"/>
                      </a:lnTo>
                      <a:lnTo>
                        <a:pt x="10540" y="2328"/>
                      </a:lnTo>
                      <a:lnTo>
                        <a:pt x="10266" y="1780"/>
                      </a:lnTo>
                      <a:lnTo>
                        <a:pt x="9992" y="1370"/>
                      </a:lnTo>
                      <a:lnTo>
                        <a:pt x="9445" y="959"/>
                      </a:lnTo>
                      <a:lnTo>
                        <a:pt x="8760" y="685"/>
                      </a:lnTo>
                      <a:lnTo>
                        <a:pt x="8213" y="411"/>
                      </a:lnTo>
                      <a:lnTo>
                        <a:pt x="7529" y="138"/>
                      </a:lnTo>
                      <a:lnTo>
                        <a:pt x="6160" y="1"/>
                      </a:ln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7" name="Google Shape;3347;p54"/>
                <p:cNvSpPr/>
                <p:nvPr/>
              </p:nvSpPr>
              <p:spPr>
                <a:xfrm>
                  <a:off x="7858365" y="1830860"/>
                  <a:ext cx="9367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233" extrusionOk="0">
                      <a:moveTo>
                        <a:pt x="411" y="0"/>
                      </a:moveTo>
                      <a:lnTo>
                        <a:pt x="411" y="685"/>
                      </a:lnTo>
                      <a:lnTo>
                        <a:pt x="274" y="1095"/>
                      </a:lnTo>
                      <a:lnTo>
                        <a:pt x="0" y="1232"/>
                      </a:lnTo>
                      <a:lnTo>
                        <a:pt x="411" y="1095"/>
                      </a:lnTo>
                      <a:lnTo>
                        <a:pt x="548" y="685"/>
                      </a:lnTo>
                      <a:lnTo>
                        <a:pt x="548" y="274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8" name="Google Shape;3348;p54"/>
                <p:cNvSpPr/>
                <p:nvPr/>
              </p:nvSpPr>
              <p:spPr>
                <a:xfrm>
                  <a:off x="7848998" y="1821493"/>
                  <a:ext cx="18733" cy="2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644" extrusionOk="0">
                      <a:moveTo>
                        <a:pt x="548" y="1"/>
                      </a:moveTo>
                      <a:lnTo>
                        <a:pt x="275" y="138"/>
                      </a:lnTo>
                      <a:lnTo>
                        <a:pt x="138" y="275"/>
                      </a:lnTo>
                      <a:lnTo>
                        <a:pt x="1" y="548"/>
                      </a:lnTo>
                      <a:lnTo>
                        <a:pt x="1" y="822"/>
                      </a:lnTo>
                      <a:lnTo>
                        <a:pt x="138" y="1370"/>
                      </a:lnTo>
                      <a:lnTo>
                        <a:pt x="275" y="1506"/>
                      </a:lnTo>
                      <a:lnTo>
                        <a:pt x="548" y="1643"/>
                      </a:lnTo>
                      <a:lnTo>
                        <a:pt x="822" y="1506"/>
                      </a:lnTo>
                      <a:lnTo>
                        <a:pt x="959" y="1370"/>
                      </a:lnTo>
                      <a:lnTo>
                        <a:pt x="1096" y="822"/>
                      </a:lnTo>
                      <a:lnTo>
                        <a:pt x="959" y="275"/>
                      </a:lnTo>
                      <a:lnTo>
                        <a:pt x="822" y="138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9" name="Google Shape;3349;p54"/>
                <p:cNvSpPr/>
                <p:nvPr/>
              </p:nvSpPr>
              <p:spPr>
                <a:xfrm>
                  <a:off x="7916855" y="1826176"/>
                  <a:ext cx="11708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233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137" y="822"/>
                      </a:lnTo>
                      <a:lnTo>
                        <a:pt x="137" y="1"/>
                      </a:lnTo>
                      <a:close/>
                      <a:moveTo>
                        <a:pt x="137" y="822"/>
                      </a:moveTo>
                      <a:lnTo>
                        <a:pt x="274" y="1096"/>
                      </a:lnTo>
                      <a:lnTo>
                        <a:pt x="685" y="1232"/>
                      </a:lnTo>
                      <a:lnTo>
                        <a:pt x="411" y="1096"/>
                      </a:lnTo>
                      <a:lnTo>
                        <a:pt x="137" y="822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0" name="Google Shape;3350;p54"/>
                <p:cNvSpPr/>
                <p:nvPr/>
              </p:nvSpPr>
              <p:spPr>
                <a:xfrm>
                  <a:off x="7916855" y="1816827"/>
                  <a:ext cx="18733" cy="2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643" extrusionOk="0">
                      <a:moveTo>
                        <a:pt x="411" y="0"/>
                      </a:moveTo>
                      <a:lnTo>
                        <a:pt x="274" y="137"/>
                      </a:lnTo>
                      <a:lnTo>
                        <a:pt x="137" y="274"/>
                      </a:lnTo>
                      <a:lnTo>
                        <a:pt x="0" y="821"/>
                      </a:lnTo>
                      <a:lnTo>
                        <a:pt x="274" y="1369"/>
                      </a:lnTo>
                      <a:lnTo>
                        <a:pt x="411" y="1506"/>
                      </a:lnTo>
                      <a:lnTo>
                        <a:pt x="685" y="1643"/>
                      </a:lnTo>
                      <a:lnTo>
                        <a:pt x="958" y="1506"/>
                      </a:lnTo>
                      <a:lnTo>
                        <a:pt x="1095" y="1232"/>
                      </a:lnTo>
                      <a:lnTo>
                        <a:pt x="1095" y="684"/>
                      </a:lnTo>
                      <a:lnTo>
                        <a:pt x="1095" y="411"/>
                      </a:lnTo>
                      <a:lnTo>
                        <a:pt x="958" y="137"/>
                      </a:lnTo>
                      <a:lnTo>
                        <a:pt x="685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1" name="Google Shape;3351;p54"/>
                <p:cNvSpPr/>
                <p:nvPr/>
              </p:nvSpPr>
              <p:spPr>
                <a:xfrm>
                  <a:off x="7839648" y="1788744"/>
                  <a:ext cx="28083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1233" extrusionOk="0">
                      <a:moveTo>
                        <a:pt x="1095" y="1"/>
                      </a:moveTo>
                      <a:lnTo>
                        <a:pt x="685" y="138"/>
                      </a:lnTo>
                      <a:lnTo>
                        <a:pt x="274" y="411"/>
                      </a:lnTo>
                      <a:lnTo>
                        <a:pt x="0" y="685"/>
                      </a:lnTo>
                      <a:lnTo>
                        <a:pt x="0" y="959"/>
                      </a:lnTo>
                      <a:lnTo>
                        <a:pt x="137" y="1233"/>
                      </a:lnTo>
                      <a:lnTo>
                        <a:pt x="411" y="1233"/>
                      </a:lnTo>
                      <a:lnTo>
                        <a:pt x="1095" y="959"/>
                      </a:lnTo>
                      <a:lnTo>
                        <a:pt x="1369" y="822"/>
                      </a:lnTo>
                      <a:lnTo>
                        <a:pt x="1643" y="548"/>
                      </a:lnTo>
                      <a:lnTo>
                        <a:pt x="1643" y="411"/>
                      </a:lnTo>
                      <a:lnTo>
                        <a:pt x="1506" y="138"/>
                      </a:ln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2" name="Google Shape;3352;p54"/>
                <p:cNvSpPr/>
                <p:nvPr/>
              </p:nvSpPr>
              <p:spPr>
                <a:xfrm>
                  <a:off x="7912172" y="1784060"/>
                  <a:ext cx="30425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096" extrusionOk="0">
                      <a:moveTo>
                        <a:pt x="411" y="1"/>
                      </a:moveTo>
                      <a:lnTo>
                        <a:pt x="0" y="275"/>
                      </a:lnTo>
                      <a:lnTo>
                        <a:pt x="0" y="548"/>
                      </a:lnTo>
                      <a:lnTo>
                        <a:pt x="0" y="685"/>
                      </a:lnTo>
                      <a:lnTo>
                        <a:pt x="274" y="822"/>
                      </a:lnTo>
                      <a:lnTo>
                        <a:pt x="685" y="959"/>
                      </a:lnTo>
                      <a:lnTo>
                        <a:pt x="1369" y="1096"/>
                      </a:lnTo>
                      <a:lnTo>
                        <a:pt x="1643" y="959"/>
                      </a:lnTo>
                      <a:lnTo>
                        <a:pt x="1780" y="822"/>
                      </a:lnTo>
                      <a:lnTo>
                        <a:pt x="1643" y="548"/>
                      </a:lnTo>
                      <a:lnTo>
                        <a:pt x="1369" y="275"/>
                      </a:lnTo>
                      <a:lnTo>
                        <a:pt x="822" y="138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3" name="Google Shape;3353;p54"/>
                <p:cNvSpPr/>
                <p:nvPr/>
              </p:nvSpPr>
              <p:spPr>
                <a:xfrm>
                  <a:off x="7863048" y="1905725"/>
                  <a:ext cx="18733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137" y="274"/>
                      </a:lnTo>
                      <a:lnTo>
                        <a:pt x="411" y="411"/>
                      </a:lnTo>
                      <a:lnTo>
                        <a:pt x="821" y="411"/>
                      </a:lnTo>
                      <a:lnTo>
                        <a:pt x="1095" y="137"/>
                      </a:lnTo>
                      <a:lnTo>
                        <a:pt x="548" y="274"/>
                      </a:lnTo>
                      <a:lnTo>
                        <a:pt x="274" y="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4" name="Google Shape;3354;p54"/>
                <p:cNvSpPr/>
                <p:nvPr/>
              </p:nvSpPr>
              <p:spPr>
                <a:xfrm>
                  <a:off x="7863048" y="1905725"/>
                  <a:ext cx="18733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274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74" y="137"/>
                      </a:lnTo>
                      <a:lnTo>
                        <a:pt x="548" y="274"/>
                      </a:lnTo>
                      <a:lnTo>
                        <a:pt x="548" y="274"/>
                      </a:lnTo>
                      <a:lnTo>
                        <a:pt x="1095" y="13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54"/>
                <p:cNvSpPr/>
                <p:nvPr/>
              </p:nvSpPr>
              <p:spPr>
                <a:xfrm>
                  <a:off x="7863048" y="1905725"/>
                  <a:ext cx="18733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1" fill="none" extrusionOk="0">
                      <a:moveTo>
                        <a:pt x="1095" y="137"/>
                      </a:moveTo>
                      <a:lnTo>
                        <a:pt x="1095" y="137"/>
                      </a:lnTo>
                      <a:lnTo>
                        <a:pt x="821" y="411"/>
                      </a:lnTo>
                      <a:lnTo>
                        <a:pt x="411" y="411"/>
                      </a:lnTo>
                      <a:lnTo>
                        <a:pt x="411" y="411"/>
                      </a:lnTo>
                      <a:lnTo>
                        <a:pt x="137" y="27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95" y="13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54"/>
                <p:cNvSpPr/>
                <p:nvPr/>
              </p:nvSpPr>
              <p:spPr>
                <a:xfrm>
                  <a:off x="7872398" y="1786402"/>
                  <a:ext cx="49141" cy="10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5" h="6161" extrusionOk="0">
                      <a:moveTo>
                        <a:pt x="1917" y="1"/>
                      </a:moveTo>
                      <a:lnTo>
                        <a:pt x="2191" y="2464"/>
                      </a:lnTo>
                      <a:lnTo>
                        <a:pt x="2464" y="4791"/>
                      </a:lnTo>
                      <a:lnTo>
                        <a:pt x="1643" y="4654"/>
                      </a:lnTo>
                      <a:lnTo>
                        <a:pt x="1643" y="4654"/>
                      </a:lnTo>
                      <a:lnTo>
                        <a:pt x="1780" y="5886"/>
                      </a:lnTo>
                      <a:lnTo>
                        <a:pt x="822" y="5886"/>
                      </a:lnTo>
                      <a:lnTo>
                        <a:pt x="411" y="5749"/>
                      </a:lnTo>
                      <a:lnTo>
                        <a:pt x="1" y="5476"/>
                      </a:lnTo>
                      <a:lnTo>
                        <a:pt x="548" y="5886"/>
                      </a:lnTo>
                      <a:lnTo>
                        <a:pt x="1096" y="6160"/>
                      </a:lnTo>
                      <a:lnTo>
                        <a:pt x="1917" y="6160"/>
                      </a:lnTo>
                      <a:lnTo>
                        <a:pt x="2054" y="6023"/>
                      </a:lnTo>
                      <a:lnTo>
                        <a:pt x="2054" y="5065"/>
                      </a:lnTo>
                      <a:lnTo>
                        <a:pt x="2464" y="5202"/>
                      </a:lnTo>
                      <a:lnTo>
                        <a:pt x="2875" y="5202"/>
                      </a:lnTo>
                      <a:lnTo>
                        <a:pt x="2601" y="2601"/>
                      </a:lnTo>
                      <a:lnTo>
                        <a:pt x="1917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54"/>
                <p:cNvSpPr/>
                <p:nvPr/>
              </p:nvSpPr>
              <p:spPr>
                <a:xfrm>
                  <a:off x="7870056" y="1879984"/>
                  <a:ext cx="2810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233" extrusionOk="0">
                      <a:moveTo>
                        <a:pt x="138" y="1"/>
                      </a:moveTo>
                      <a:lnTo>
                        <a:pt x="1" y="411"/>
                      </a:lnTo>
                      <a:lnTo>
                        <a:pt x="1" y="959"/>
                      </a:lnTo>
                      <a:lnTo>
                        <a:pt x="138" y="1096"/>
                      </a:lnTo>
                      <a:lnTo>
                        <a:pt x="275" y="1232"/>
                      </a:lnTo>
                      <a:lnTo>
                        <a:pt x="822" y="1232"/>
                      </a:lnTo>
                      <a:lnTo>
                        <a:pt x="1233" y="959"/>
                      </a:lnTo>
                      <a:lnTo>
                        <a:pt x="1643" y="548"/>
                      </a:lnTo>
                      <a:lnTo>
                        <a:pt x="822" y="411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54"/>
                <p:cNvSpPr/>
                <p:nvPr/>
              </p:nvSpPr>
              <p:spPr>
                <a:xfrm>
                  <a:off x="7870056" y="1887009"/>
                  <a:ext cx="14050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822" extrusionOk="0">
                      <a:moveTo>
                        <a:pt x="1" y="0"/>
                      </a:moveTo>
                      <a:lnTo>
                        <a:pt x="1" y="548"/>
                      </a:lnTo>
                      <a:lnTo>
                        <a:pt x="138" y="685"/>
                      </a:lnTo>
                      <a:lnTo>
                        <a:pt x="275" y="821"/>
                      </a:lnTo>
                      <a:lnTo>
                        <a:pt x="822" y="821"/>
                      </a:lnTo>
                      <a:lnTo>
                        <a:pt x="685" y="411"/>
                      </a:lnTo>
                      <a:lnTo>
                        <a:pt x="548" y="274"/>
                      </a:lnTo>
                      <a:lnTo>
                        <a:pt x="275" y="13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8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54"/>
                <p:cNvSpPr/>
                <p:nvPr/>
              </p:nvSpPr>
              <p:spPr>
                <a:xfrm>
                  <a:off x="7739042" y="1624981"/>
                  <a:ext cx="236304" cy="21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5" h="12593" extrusionOk="0">
                      <a:moveTo>
                        <a:pt x="12046" y="1"/>
                      </a:moveTo>
                      <a:lnTo>
                        <a:pt x="11498" y="274"/>
                      </a:lnTo>
                      <a:lnTo>
                        <a:pt x="11088" y="822"/>
                      </a:lnTo>
                      <a:lnTo>
                        <a:pt x="11498" y="1369"/>
                      </a:lnTo>
                      <a:lnTo>
                        <a:pt x="11498" y="2054"/>
                      </a:lnTo>
                      <a:lnTo>
                        <a:pt x="11498" y="2327"/>
                      </a:lnTo>
                      <a:lnTo>
                        <a:pt x="11498" y="2601"/>
                      </a:lnTo>
                      <a:lnTo>
                        <a:pt x="11224" y="2875"/>
                      </a:lnTo>
                      <a:lnTo>
                        <a:pt x="10951" y="2875"/>
                      </a:lnTo>
                      <a:lnTo>
                        <a:pt x="10814" y="2601"/>
                      </a:lnTo>
                      <a:lnTo>
                        <a:pt x="10677" y="2327"/>
                      </a:lnTo>
                      <a:lnTo>
                        <a:pt x="10677" y="1917"/>
                      </a:lnTo>
                      <a:lnTo>
                        <a:pt x="10814" y="1369"/>
                      </a:lnTo>
                      <a:lnTo>
                        <a:pt x="11088" y="822"/>
                      </a:lnTo>
                      <a:lnTo>
                        <a:pt x="10677" y="548"/>
                      </a:lnTo>
                      <a:lnTo>
                        <a:pt x="10266" y="411"/>
                      </a:lnTo>
                      <a:lnTo>
                        <a:pt x="9856" y="548"/>
                      </a:lnTo>
                      <a:lnTo>
                        <a:pt x="9582" y="822"/>
                      </a:lnTo>
                      <a:lnTo>
                        <a:pt x="8898" y="1506"/>
                      </a:lnTo>
                      <a:lnTo>
                        <a:pt x="8487" y="2191"/>
                      </a:lnTo>
                      <a:lnTo>
                        <a:pt x="7803" y="2054"/>
                      </a:lnTo>
                      <a:lnTo>
                        <a:pt x="6297" y="1917"/>
                      </a:lnTo>
                      <a:lnTo>
                        <a:pt x="5339" y="1780"/>
                      </a:lnTo>
                      <a:lnTo>
                        <a:pt x="4518" y="1780"/>
                      </a:lnTo>
                      <a:lnTo>
                        <a:pt x="3697" y="1917"/>
                      </a:lnTo>
                      <a:lnTo>
                        <a:pt x="3149" y="2191"/>
                      </a:lnTo>
                      <a:lnTo>
                        <a:pt x="2738" y="2601"/>
                      </a:lnTo>
                      <a:lnTo>
                        <a:pt x="2465" y="3012"/>
                      </a:lnTo>
                      <a:lnTo>
                        <a:pt x="2191" y="3422"/>
                      </a:lnTo>
                      <a:lnTo>
                        <a:pt x="2054" y="3970"/>
                      </a:lnTo>
                      <a:lnTo>
                        <a:pt x="1507" y="4244"/>
                      </a:lnTo>
                      <a:lnTo>
                        <a:pt x="959" y="4517"/>
                      </a:lnTo>
                      <a:lnTo>
                        <a:pt x="412" y="5065"/>
                      </a:lnTo>
                      <a:lnTo>
                        <a:pt x="138" y="5612"/>
                      </a:lnTo>
                      <a:lnTo>
                        <a:pt x="1" y="6160"/>
                      </a:lnTo>
                      <a:lnTo>
                        <a:pt x="1" y="7255"/>
                      </a:lnTo>
                      <a:lnTo>
                        <a:pt x="138" y="8350"/>
                      </a:lnTo>
                      <a:lnTo>
                        <a:pt x="275" y="9582"/>
                      </a:lnTo>
                      <a:lnTo>
                        <a:pt x="685" y="10814"/>
                      </a:lnTo>
                      <a:lnTo>
                        <a:pt x="1096" y="11772"/>
                      </a:lnTo>
                      <a:lnTo>
                        <a:pt x="1643" y="12456"/>
                      </a:lnTo>
                      <a:lnTo>
                        <a:pt x="1917" y="12593"/>
                      </a:lnTo>
                      <a:lnTo>
                        <a:pt x="2465" y="12593"/>
                      </a:lnTo>
                      <a:lnTo>
                        <a:pt x="2602" y="12456"/>
                      </a:lnTo>
                      <a:lnTo>
                        <a:pt x="2875" y="11908"/>
                      </a:lnTo>
                      <a:lnTo>
                        <a:pt x="3149" y="11224"/>
                      </a:lnTo>
                      <a:lnTo>
                        <a:pt x="3423" y="10403"/>
                      </a:lnTo>
                      <a:lnTo>
                        <a:pt x="3560" y="8897"/>
                      </a:lnTo>
                      <a:lnTo>
                        <a:pt x="3697" y="8213"/>
                      </a:lnTo>
                      <a:lnTo>
                        <a:pt x="4518" y="8076"/>
                      </a:lnTo>
                      <a:lnTo>
                        <a:pt x="5339" y="7665"/>
                      </a:lnTo>
                      <a:lnTo>
                        <a:pt x="6023" y="7118"/>
                      </a:lnTo>
                      <a:lnTo>
                        <a:pt x="6434" y="6297"/>
                      </a:lnTo>
                      <a:lnTo>
                        <a:pt x="6981" y="6570"/>
                      </a:lnTo>
                      <a:lnTo>
                        <a:pt x="7666" y="6981"/>
                      </a:lnTo>
                      <a:lnTo>
                        <a:pt x="8487" y="7255"/>
                      </a:lnTo>
                      <a:lnTo>
                        <a:pt x="9445" y="7529"/>
                      </a:lnTo>
                      <a:lnTo>
                        <a:pt x="10540" y="7529"/>
                      </a:lnTo>
                      <a:lnTo>
                        <a:pt x="11635" y="7392"/>
                      </a:lnTo>
                      <a:lnTo>
                        <a:pt x="12046" y="7118"/>
                      </a:lnTo>
                      <a:lnTo>
                        <a:pt x="12593" y="6844"/>
                      </a:lnTo>
                      <a:lnTo>
                        <a:pt x="12867" y="6570"/>
                      </a:lnTo>
                      <a:lnTo>
                        <a:pt x="13277" y="6160"/>
                      </a:lnTo>
                      <a:lnTo>
                        <a:pt x="13688" y="5202"/>
                      </a:lnTo>
                      <a:lnTo>
                        <a:pt x="13825" y="4244"/>
                      </a:lnTo>
                      <a:lnTo>
                        <a:pt x="13825" y="3149"/>
                      </a:lnTo>
                      <a:lnTo>
                        <a:pt x="13825" y="2191"/>
                      </a:lnTo>
                      <a:lnTo>
                        <a:pt x="13551" y="1233"/>
                      </a:lnTo>
                      <a:lnTo>
                        <a:pt x="13277" y="548"/>
                      </a:lnTo>
                      <a:lnTo>
                        <a:pt x="12867" y="138"/>
                      </a:lnTo>
                      <a:lnTo>
                        <a:pt x="12456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54"/>
                <p:cNvSpPr/>
                <p:nvPr/>
              </p:nvSpPr>
              <p:spPr>
                <a:xfrm>
                  <a:off x="7727351" y="1807460"/>
                  <a:ext cx="56166" cy="79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6" h="4655" extrusionOk="0">
                      <a:moveTo>
                        <a:pt x="411" y="1"/>
                      </a:moveTo>
                      <a:lnTo>
                        <a:pt x="138" y="274"/>
                      </a:lnTo>
                      <a:lnTo>
                        <a:pt x="1" y="822"/>
                      </a:lnTo>
                      <a:lnTo>
                        <a:pt x="1" y="1506"/>
                      </a:lnTo>
                      <a:lnTo>
                        <a:pt x="138" y="2327"/>
                      </a:lnTo>
                      <a:lnTo>
                        <a:pt x="411" y="3012"/>
                      </a:lnTo>
                      <a:lnTo>
                        <a:pt x="685" y="3696"/>
                      </a:lnTo>
                      <a:lnTo>
                        <a:pt x="1096" y="4244"/>
                      </a:lnTo>
                      <a:lnTo>
                        <a:pt x="1506" y="4517"/>
                      </a:lnTo>
                      <a:lnTo>
                        <a:pt x="2054" y="4654"/>
                      </a:lnTo>
                      <a:lnTo>
                        <a:pt x="2464" y="4654"/>
                      </a:lnTo>
                      <a:lnTo>
                        <a:pt x="2875" y="4381"/>
                      </a:lnTo>
                      <a:lnTo>
                        <a:pt x="3286" y="4107"/>
                      </a:lnTo>
                      <a:lnTo>
                        <a:pt x="3286" y="3970"/>
                      </a:lnTo>
                      <a:lnTo>
                        <a:pt x="3012" y="1917"/>
                      </a:lnTo>
                      <a:lnTo>
                        <a:pt x="2738" y="1643"/>
                      </a:lnTo>
                      <a:lnTo>
                        <a:pt x="2191" y="822"/>
                      </a:lnTo>
                      <a:lnTo>
                        <a:pt x="1780" y="411"/>
                      </a:lnTo>
                      <a:lnTo>
                        <a:pt x="1232" y="138"/>
                      </a:lnTo>
                      <a:lnTo>
                        <a:pt x="822" y="1"/>
                      </a:ln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1" name="Google Shape;3361;p54"/>
                <p:cNvSpPr/>
                <p:nvPr/>
              </p:nvSpPr>
              <p:spPr>
                <a:xfrm>
                  <a:off x="7739042" y="1823835"/>
                  <a:ext cx="32783" cy="53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3149" extrusionOk="0">
                      <a:moveTo>
                        <a:pt x="1" y="1"/>
                      </a:moveTo>
                      <a:lnTo>
                        <a:pt x="1" y="138"/>
                      </a:lnTo>
                      <a:lnTo>
                        <a:pt x="548" y="548"/>
                      </a:lnTo>
                      <a:lnTo>
                        <a:pt x="1096" y="959"/>
                      </a:lnTo>
                      <a:lnTo>
                        <a:pt x="1370" y="1506"/>
                      </a:lnTo>
                      <a:lnTo>
                        <a:pt x="1507" y="2191"/>
                      </a:lnTo>
                      <a:lnTo>
                        <a:pt x="1370" y="2054"/>
                      </a:lnTo>
                      <a:lnTo>
                        <a:pt x="1096" y="1917"/>
                      </a:lnTo>
                      <a:lnTo>
                        <a:pt x="959" y="1780"/>
                      </a:lnTo>
                      <a:lnTo>
                        <a:pt x="685" y="1917"/>
                      </a:lnTo>
                      <a:lnTo>
                        <a:pt x="548" y="1917"/>
                      </a:lnTo>
                      <a:lnTo>
                        <a:pt x="548" y="2054"/>
                      </a:lnTo>
                      <a:lnTo>
                        <a:pt x="959" y="2054"/>
                      </a:lnTo>
                      <a:lnTo>
                        <a:pt x="1370" y="2328"/>
                      </a:lnTo>
                      <a:lnTo>
                        <a:pt x="1780" y="3012"/>
                      </a:lnTo>
                      <a:lnTo>
                        <a:pt x="1780" y="3149"/>
                      </a:lnTo>
                      <a:lnTo>
                        <a:pt x="1917" y="3012"/>
                      </a:lnTo>
                      <a:lnTo>
                        <a:pt x="1780" y="2054"/>
                      </a:lnTo>
                      <a:lnTo>
                        <a:pt x="1507" y="1233"/>
                      </a:lnTo>
                      <a:lnTo>
                        <a:pt x="1233" y="822"/>
                      </a:lnTo>
                      <a:lnTo>
                        <a:pt x="822" y="411"/>
                      </a:lnTo>
                      <a:lnTo>
                        <a:pt x="412" y="13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2" name="Google Shape;3362;p54"/>
                <p:cNvSpPr/>
                <p:nvPr/>
              </p:nvSpPr>
              <p:spPr>
                <a:xfrm>
                  <a:off x="7732034" y="1966540"/>
                  <a:ext cx="154414" cy="168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4" h="9856" extrusionOk="0">
                      <a:moveTo>
                        <a:pt x="1643" y="1"/>
                      </a:moveTo>
                      <a:lnTo>
                        <a:pt x="0" y="1506"/>
                      </a:lnTo>
                      <a:lnTo>
                        <a:pt x="2190" y="5749"/>
                      </a:lnTo>
                      <a:lnTo>
                        <a:pt x="3833" y="8624"/>
                      </a:lnTo>
                      <a:lnTo>
                        <a:pt x="4243" y="9582"/>
                      </a:lnTo>
                      <a:lnTo>
                        <a:pt x="4517" y="9856"/>
                      </a:lnTo>
                      <a:lnTo>
                        <a:pt x="6433" y="6297"/>
                      </a:lnTo>
                      <a:lnTo>
                        <a:pt x="8760" y="9034"/>
                      </a:lnTo>
                      <a:lnTo>
                        <a:pt x="9034" y="2738"/>
                      </a:lnTo>
                      <a:lnTo>
                        <a:pt x="8350" y="1506"/>
                      </a:lnTo>
                      <a:lnTo>
                        <a:pt x="6433" y="5476"/>
                      </a:lnTo>
                      <a:lnTo>
                        <a:pt x="1643" y="1"/>
                      </a:lnTo>
                      <a:close/>
                    </a:path>
                  </a:pathLst>
                </a:custGeom>
                <a:solidFill>
                  <a:srgbClr val="FFFA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3" name="Google Shape;3363;p54"/>
                <p:cNvSpPr/>
                <p:nvPr/>
              </p:nvSpPr>
              <p:spPr>
                <a:xfrm>
                  <a:off x="7732034" y="1966540"/>
                  <a:ext cx="154414" cy="168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4" h="9856" fill="none" extrusionOk="0">
                      <a:moveTo>
                        <a:pt x="8350" y="1506"/>
                      </a:moveTo>
                      <a:lnTo>
                        <a:pt x="6433" y="5476"/>
                      </a:lnTo>
                      <a:lnTo>
                        <a:pt x="1643" y="1"/>
                      </a:lnTo>
                      <a:lnTo>
                        <a:pt x="0" y="1506"/>
                      </a:lnTo>
                      <a:lnTo>
                        <a:pt x="0" y="1506"/>
                      </a:lnTo>
                      <a:lnTo>
                        <a:pt x="2190" y="5749"/>
                      </a:lnTo>
                      <a:lnTo>
                        <a:pt x="3833" y="8624"/>
                      </a:lnTo>
                      <a:lnTo>
                        <a:pt x="4243" y="9582"/>
                      </a:lnTo>
                      <a:lnTo>
                        <a:pt x="4517" y="9856"/>
                      </a:lnTo>
                      <a:lnTo>
                        <a:pt x="6433" y="6297"/>
                      </a:lnTo>
                      <a:lnTo>
                        <a:pt x="8760" y="9034"/>
                      </a:lnTo>
                      <a:lnTo>
                        <a:pt x="9034" y="2738"/>
                      </a:lnTo>
                      <a:lnTo>
                        <a:pt x="8350" y="1506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4" name="Google Shape;3364;p54"/>
                <p:cNvSpPr/>
                <p:nvPr/>
              </p:nvSpPr>
              <p:spPr>
                <a:xfrm>
                  <a:off x="7736717" y="1999306"/>
                  <a:ext cx="149730" cy="140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0" h="8213" extrusionOk="0">
                      <a:moveTo>
                        <a:pt x="0" y="0"/>
                      </a:moveTo>
                      <a:lnTo>
                        <a:pt x="0" y="137"/>
                      </a:lnTo>
                      <a:lnTo>
                        <a:pt x="2327" y="4654"/>
                      </a:lnTo>
                      <a:lnTo>
                        <a:pt x="4243" y="8212"/>
                      </a:lnTo>
                      <a:lnTo>
                        <a:pt x="5201" y="6707"/>
                      </a:lnTo>
                      <a:lnTo>
                        <a:pt x="6159" y="4654"/>
                      </a:lnTo>
                      <a:lnTo>
                        <a:pt x="7528" y="6296"/>
                      </a:lnTo>
                      <a:lnTo>
                        <a:pt x="8212" y="7117"/>
                      </a:lnTo>
                      <a:lnTo>
                        <a:pt x="8623" y="7391"/>
                      </a:lnTo>
                      <a:lnTo>
                        <a:pt x="8760" y="5749"/>
                      </a:lnTo>
                      <a:lnTo>
                        <a:pt x="8760" y="3969"/>
                      </a:lnTo>
                      <a:lnTo>
                        <a:pt x="8760" y="958"/>
                      </a:lnTo>
                      <a:lnTo>
                        <a:pt x="8486" y="2190"/>
                      </a:lnTo>
                      <a:lnTo>
                        <a:pt x="8486" y="3832"/>
                      </a:lnTo>
                      <a:lnTo>
                        <a:pt x="8349" y="6844"/>
                      </a:lnTo>
                      <a:lnTo>
                        <a:pt x="6159" y="4517"/>
                      </a:lnTo>
                      <a:lnTo>
                        <a:pt x="5064" y="6296"/>
                      </a:lnTo>
                      <a:lnTo>
                        <a:pt x="4243" y="7802"/>
                      </a:lnTo>
                      <a:lnTo>
                        <a:pt x="2190" y="38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5" name="Google Shape;3365;p54"/>
                <p:cNvSpPr/>
                <p:nvPr/>
              </p:nvSpPr>
              <p:spPr>
                <a:xfrm>
                  <a:off x="7736717" y="1999306"/>
                  <a:ext cx="149730" cy="140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0" h="8213" fill="none" extrusionOk="0">
                      <a:moveTo>
                        <a:pt x="8760" y="3969"/>
                      </a:moveTo>
                      <a:lnTo>
                        <a:pt x="8760" y="3969"/>
                      </a:lnTo>
                      <a:lnTo>
                        <a:pt x="8760" y="958"/>
                      </a:lnTo>
                      <a:lnTo>
                        <a:pt x="8760" y="958"/>
                      </a:lnTo>
                      <a:lnTo>
                        <a:pt x="8760" y="958"/>
                      </a:lnTo>
                      <a:lnTo>
                        <a:pt x="8760" y="958"/>
                      </a:lnTo>
                      <a:lnTo>
                        <a:pt x="8486" y="2190"/>
                      </a:lnTo>
                      <a:lnTo>
                        <a:pt x="8486" y="3832"/>
                      </a:lnTo>
                      <a:lnTo>
                        <a:pt x="8349" y="6844"/>
                      </a:lnTo>
                      <a:lnTo>
                        <a:pt x="8349" y="6844"/>
                      </a:lnTo>
                      <a:lnTo>
                        <a:pt x="6159" y="4517"/>
                      </a:lnTo>
                      <a:lnTo>
                        <a:pt x="6159" y="4517"/>
                      </a:lnTo>
                      <a:lnTo>
                        <a:pt x="5064" y="6296"/>
                      </a:lnTo>
                      <a:lnTo>
                        <a:pt x="4243" y="7802"/>
                      </a:lnTo>
                      <a:lnTo>
                        <a:pt x="4243" y="7802"/>
                      </a:lnTo>
                      <a:lnTo>
                        <a:pt x="2190" y="383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2327" y="4654"/>
                      </a:lnTo>
                      <a:lnTo>
                        <a:pt x="4243" y="8212"/>
                      </a:lnTo>
                      <a:lnTo>
                        <a:pt x="4243" y="8212"/>
                      </a:lnTo>
                      <a:lnTo>
                        <a:pt x="5201" y="6707"/>
                      </a:lnTo>
                      <a:lnTo>
                        <a:pt x="6159" y="4654"/>
                      </a:lnTo>
                      <a:lnTo>
                        <a:pt x="6159" y="4654"/>
                      </a:lnTo>
                      <a:lnTo>
                        <a:pt x="7528" y="6296"/>
                      </a:lnTo>
                      <a:lnTo>
                        <a:pt x="8212" y="7117"/>
                      </a:lnTo>
                      <a:lnTo>
                        <a:pt x="8623" y="7391"/>
                      </a:lnTo>
                      <a:lnTo>
                        <a:pt x="8623" y="7391"/>
                      </a:lnTo>
                      <a:lnTo>
                        <a:pt x="8760" y="5749"/>
                      </a:lnTo>
                      <a:lnTo>
                        <a:pt x="8760" y="396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6" name="Google Shape;3366;p54"/>
                <p:cNvSpPr/>
                <p:nvPr/>
              </p:nvSpPr>
              <p:spPr>
                <a:xfrm>
                  <a:off x="7565929" y="2008656"/>
                  <a:ext cx="470249" cy="56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2" h="33261" extrusionOk="0">
                      <a:moveTo>
                        <a:pt x="18615" y="1"/>
                      </a:moveTo>
                      <a:lnTo>
                        <a:pt x="18615" y="137"/>
                      </a:lnTo>
                      <a:lnTo>
                        <a:pt x="18752" y="822"/>
                      </a:lnTo>
                      <a:lnTo>
                        <a:pt x="19026" y="1917"/>
                      </a:lnTo>
                      <a:lnTo>
                        <a:pt x="19162" y="3149"/>
                      </a:lnTo>
                      <a:lnTo>
                        <a:pt x="19710" y="8076"/>
                      </a:lnTo>
                      <a:lnTo>
                        <a:pt x="19984" y="13140"/>
                      </a:lnTo>
                      <a:lnTo>
                        <a:pt x="19984" y="17246"/>
                      </a:lnTo>
                      <a:lnTo>
                        <a:pt x="19847" y="18615"/>
                      </a:lnTo>
                      <a:lnTo>
                        <a:pt x="19710" y="19163"/>
                      </a:lnTo>
                      <a:lnTo>
                        <a:pt x="19299" y="19299"/>
                      </a:lnTo>
                      <a:lnTo>
                        <a:pt x="16836" y="19299"/>
                      </a:lnTo>
                      <a:lnTo>
                        <a:pt x="11361" y="19026"/>
                      </a:lnTo>
                      <a:lnTo>
                        <a:pt x="5339" y="18478"/>
                      </a:lnTo>
                      <a:lnTo>
                        <a:pt x="1096" y="18341"/>
                      </a:lnTo>
                      <a:lnTo>
                        <a:pt x="959" y="18341"/>
                      </a:lnTo>
                      <a:lnTo>
                        <a:pt x="822" y="18478"/>
                      </a:lnTo>
                      <a:lnTo>
                        <a:pt x="548" y="18889"/>
                      </a:lnTo>
                      <a:lnTo>
                        <a:pt x="274" y="19573"/>
                      </a:lnTo>
                      <a:lnTo>
                        <a:pt x="137" y="20531"/>
                      </a:lnTo>
                      <a:lnTo>
                        <a:pt x="1" y="22995"/>
                      </a:lnTo>
                      <a:lnTo>
                        <a:pt x="1" y="25732"/>
                      </a:lnTo>
                      <a:lnTo>
                        <a:pt x="274" y="28470"/>
                      </a:lnTo>
                      <a:lnTo>
                        <a:pt x="685" y="30797"/>
                      </a:lnTo>
                      <a:lnTo>
                        <a:pt x="822" y="31755"/>
                      </a:lnTo>
                      <a:lnTo>
                        <a:pt x="1096" y="32576"/>
                      </a:lnTo>
                      <a:lnTo>
                        <a:pt x="1506" y="32987"/>
                      </a:lnTo>
                      <a:lnTo>
                        <a:pt x="1780" y="33260"/>
                      </a:lnTo>
                      <a:lnTo>
                        <a:pt x="6844" y="33123"/>
                      </a:lnTo>
                      <a:lnTo>
                        <a:pt x="10266" y="32987"/>
                      </a:lnTo>
                      <a:lnTo>
                        <a:pt x="13825" y="32576"/>
                      </a:lnTo>
                      <a:lnTo>
                        <a:pt x="17520" y="32165"/>
                      </a:lnTo>
                      <a:lnTo>
                        <a:pt x="20805" y="31618"/>
                      </a:lnTo>
                      <a:lnTo>
                        <a:pt x="23816" y="30933"/>
                      </a:lnTo>
                      <a:lnTo>
                        <a:pt x="24911" y="30523"/>
                      </a:lnTo>
                      <a:lnTo>
                        <a:pt x="26006" y="29975"/>
                      </a:lnTo>
                      <a:lnTo>
                        <a:pt x="26417" y="29565"/>
                      </a:lnTo>
                      <a:lnTo>
                        <a:pt x="26827" y="29017"/>
                      </a:lnTo>
                      <a:lnTo>
                        <a:pt x="27101" y="28333"/>
                      </a:lnTo>
                      <a:lnTo>
                        <a:pt x="27375" y="27649"/>
                      </a:lnTo>
                      <a:lnTo>
                        <a:pt x="27375" y="26690"/>
                      </a:lnTo>
                      <a:lnTo>
                        <a:pt x="27512" y="25596"/>
                      </a:lnTo>
                      <a:lnTo>
                        <a:pt x="27238" y="23269"/>
                      </a:lnTo>
                      <a:lnTo>
                        <a:pt x="26827" y="20531"/>
                      </a:lnTo>
                      <a:lnTo>
                        <a:pt x="26143" y="17657"/>
                      </a:lnTo>
                      <a:lnTo>
                        <a:pt x="25459" y="14646"/>
                      </a:lnTo>
                      <a:lnTo>
                        <a:pt x="24500" y="11498"/>
                      </a:lnTo>
                      <a:lnTo>
                        <a:pt x="23269" y="7802"/>
                      </a:lnTo>
                      <a:lnTo>
                        <a:pt x="22447" y="5886"/>
                      </a:lnTo>
                      <a:lnTo>
                        <a:pt x="21626" y="4107"/>
                      </a:lnTo>
                      <a:lnTo>
                        <a:pt x="20805" y="2464"/>
                      </a:lnTo>
                      <a:lnTo>
                        <a:pt x="20121" y="1232"/>
                      </a:lnTo>
                      <a:lnTo>
                        <a:pt x="19299" y="411"/>
                      </a:lnTo>
                      <a:lnTo>
                        <a:pt x="19026" y="137"/>
                      </a:lnTo>
                      <a:lnTo>
                        <a:pt x="18615" y="1"/>
                      </a:ln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7" name="Google Shape;3367;p54"/>
                <p:cNvSpPr/>
                <p:nvPr/>
              </p:nvSpPr>
              <p:spPr>
                <a:xfrm>
                  <a:off x="7565929" y="2008656"/>
                  <a:ext cx="470249" cy="56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2" h="33261" fill="none" extrusionOk="0">
                      <a:moveTo>
                        <a:pt x="24500" y="11498"/>
                      </a:moveTo>
                      <a:lnTo>
                        <a:pt x="24500" y="11498"/>
                      </a:lnTo>
                      <a:lnTo>
                        <a:pt x="25459" y="14646"/>
                      </a:lnTo>
                      <a:lnTo>
                        <a:pt x="26143" y="17657"/>
                      </a:lnTo>
                      <a:lnTo>
                        <a:pt x="26827" y="20531"/>
                      </a:lnTo>
                      <a:lnTo>
                        <a:pt x="27238" y="23269"/>
                      </a:lnTo>
                      <a:lnTo>
                        <a:pt x="27512" y="25596"/>
                      </a:lnTo>
                      <a:lnTo>
                        <a:pt x="27375" y="26690"/>
                      </a:lnTo>
                      <a:lnTo>
                        <a:pt x="27375" y="27649"/>
                      </a:lnTo>
                      <a:lnTo>
                        <a:pt x="27101" y="28333"/>
                      </a:lnTo>
                      <a:lnTo>
                        <a:pt x="26827" y="29017"/>
                      </a:lnTo>
                      <a:lnTo>
                        <a:pt x="26417" y="29565"/>
                      </a:lnTo>
                      <a:lnTo>
                        <a:pt x="26006" y="29975"/>
                      </a:lnTo>
                      <a:lnTo>
                        <a:pt x="26006" y="29975"/>
                      </a:lnTo>
                      <a:lnTo>
                        <a:pt x="24911" y="30523"/>
                      </a:lnTo>
                      <a:lnTo>
                        <a:pt x="23816" y="30933"/>
                      </a:lnTo>
                      <a:lnTo>
                        <a:pt x="20805" y="31618"/>
                      </a:lnTo>
                      <a:lnTo>
                        <a:pt x="17520" y="32165"/>
                      </a:lnTo>
                      <a:lnTo>
                        <a:pt x="13825" y="32576"/>
                      </a:lnTo>
                      <a:lnTo>
                        <a:pt x="10266" y="32987"/>
                      </a:lnTo>
                      <a:lnTo>
                        <a:pt x="6844" y="33123"/>
                      </a:lnTo>
                      <a:lnTo>
                        <a:pt x="1780" y="33260"/>
                      </a:lnTo>
                      <a:lnTo>
                        <a:pt x="1780" y="33260"/>
                      </a:lnTo>
                      <a:lnTo>
                        <a:pt x="1506" y="32987"/>
                      </a:lnTo>
                      <a:lnTo>
                        <a:pt x="1096" y="32576"/>
                      </a:lnTo>
                      <a:lnTo>
                        <a:pt x="822" y="31755"/>
                      </a:lnTo>
                      <a:lnTo>
                        <a:pt x="685" y="30797"/>
                      </a:lnTo>
                      <a:lnTo>
                        <a:pt x="274" y="28470"/>
                      </a:lnTo>
                      <a:lnTo>
                        <a:pt x="1" y="25732"/>
                      </a:lnTo>
                      <a:lnTo>
                        <a:pt x="1" y="22995"/>
                      </a:lnTo>
                      <a:lnTo>
                        <a:pt x="137" y="20531"/>
                      </a:lnTo>
                      <a:lnTo>
                        <a:pt x="274" y="19573"/>
                      </a:lnTo>
                      <a:lnTo>
                        <a:pt x="548" y="18889"/>
                      </a:lnTo>
                      <a:lnTo>
                        <a:pt x="822" y="18478"/>
                      </a:lnTo>
                      <a:lnTo>
                        <a:pt x="959" y="18341"/>
                      </a:lnTo>
                      <a:lnTo>
                        <a:pt x="1096" y="18341"/>
                      </a:lnTo>
                      <a:lnTo>
                        <a:pt x="1096" y="18341"/>
                      </a:lnTo>
                      <a:lnTo>
                        <a:pt x="5339" y="18478"/>
                      </a:lnTo>
                      <a:lnTo>
                        <a:pt x="11361" y="19026"/>
                      </a:lnTo>
                      <a:lnTo>
                        <a:pt x="16836" y="19299"/>
                      </a:lnTo>
                      <a:lnTo>
                        <a:pt x="18752" y="19299"/>
                      </a:lnTo>
                      <a:lnTo>
                        <a:pt x="19299" y="19299"/>
                      </a:lnTo>
                      <a:lnTo>
                        <a:pt x="19710" y="19163"/>
                      </a:lnTo>
                      <a:lnTo>
                        <a:pt x="19710" y="19163"/>
                      </a:lnTo>
                      <a:lnTo>
                        <a:pt x="19847" y="18615"/>
                      </a:lnTo>
                      <a:lnTo>
                        <a:pt x="19984" y="17246"/>
                      </a:lnTo>
                      <a:lnTo>
                        <a:pt x="19984" y="13140"/>
                      </a:lnTo>
                      <a:lnTo>
                        <a:pt x="19710" y="8076"/>
                      </a:lnTo>
                      <a:lnTo>
                        <a:pt x="19162" y="3149"/>
                      </a:lnTo>
                      <a:lnTo>
                        <a:pt x="19162" y="3149"/>
                      </a:lnTo>
                      <a:lnTo>
                        <a:pt x="19026" y="1917"/>
                      </a:lnTo>
                      <a:lnTo>
                        <a:pt x="18752" y="822"/>
                      </a:lnTo>
                      <a:lnTo>
                        <a:pt x="18615" y="137"/>
                      </a:lnTo>
                      <a:lnTo>
                        <a:pt x="18615" y="1"/>
                      </a:lnTo>
                      <a:lnTo>
                        <a:pt x="18615" y="1"/>
                      </a:lnTo>
                      <a:lnTo>
                        <a:pt x="18615" y="1"/>
                      </a:lnTo>
                      <a:lnTo>
                        <a:pt x="19026" y="137"/>
                      </a:lnTo>
                      <a:lnTo>
                        <a:pt x="19299" y="411"/>
                      </a:lnTo>
                      <a:lnTo>
                        <a:pt x="20121" y="1232"/>
                      </a:lnTo>
                      <a:lnTo>
                        <a:pt x="20805" y="2464"/>
                      </a:lnTo>
                      <a:lnTo>
                        <a:pt x="21626" y="4107"/>
                      </a:lnTo>
                      <a:lnTo>
                        <a:pt x="22447" y="5886"/>
                      </a:lnTo>
                      <a:lnTo>
                        <a:pt x="23269" y="7802"/>
                      </a:lnTo>
                      <a:lnTo>
                        <a:pt x="24500" y="1149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8" name="Google Shape;3368;p54"/>
                <p:cNvSpPr/>
                <p:nvPr/>
              </p:nvSpPr>
              <p:spPr>
                <a:xfrm>
                  <a:off x="7219686" y="2282375"/>
                  <a:ext cx="402409" cy="327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43" h="19163" fill="none" extrusionOk="0">
                      <a:moveTo>
                        <a:pt x="1" y="4791"/>
                      </a:moveTo>
                      <a:lnTo>
                        <a:pt x="1" y="4791"/>
                      </a:lnTo>
                      <a:lnTo>
                        <a:pt x="138" y="5065"/>
                      </a:lnTo>
                      <a:lnTo>
                        <a:pt x="274" y="5339"/>
                      </a:lnTo>
                      <a:lnTo>
                        <a:pt x="822" y="5749"/>
                      </a:lnTo>
                      <a:lnTo>
                        <a:pt x="1506" y="5886"/>
                      </a:lnTo>
                      <a:lnTo>
                        <a:pt x="2327" y="6023"/>
                      </a:lnTo>
                      <a:lnTo>
                        <a:pt x="3833" y="5886"/>
                      </a:lnTo>
                      <a:lnTo>
                        <a:pt x="4517" y="5886"/>
                      </a:lnTo>
                      <a:lnTo>
                        <a:pt x="4517" y="5886"/>
                      </a:lnTo>
                      <a:lnTo>
                        <a:pt x="4107" y="6297"/>
                      </a:lnTo>
                      <a:lnTo>
                        <a:pt x="3833" y="6707"/>
                      </a:lnTo>
                      <a:lnTo>
                        <a:pt x="3559" y="7255"/>
                      </a:lnTo>
                      <a:lnTo>
                        <a:pt x="3422" y="7802"/>
                      </a:lnTo>
                      <a:lnTo>
                        <a:pt x="3422" y="7802"/>
                      </a:lnTo>
                      <a:lnTo>
                        <a:pt x="3422" y="8213"/>
                      </a:lnTo>
                      <a:lnTo>
                        <a:pt x="3559" y="8623"/>
                      </a:lnTo>
                      <a:lnTo>
                        <a:pt x="3833" y="9034"/>
                      </a:lnTo>
                      <a:lnTo>
                        <a:pt x="4244" y="9445"/>
                      </a:lnTo>
                      <a:lnTo>
                        <a:pt x="4791" y="9855"/>
                      </a:lnTo>
                      <a:lnTo>
                        <a:pt x="5202" y="9992"/>
                      </a:lnTo>
                      <a:lnTo>
                        <a:pt x="5202" y="9992"/>
                      </a:lnTo>
                      <a:lnTo>
                        <a:pt x="4791" y="10540"/>
                      </a:lnTo>
                      <a:lnTo>
                        <a:pt x="4517" y="11087"/>
                      </a:lnTo>
                      <a:lnTo>
                        <a:pt x="4381" y="11635"/>
                      </a:lnTo>
                      <a:lnTo>
                        <a:pt x="4244" y="12182"/>
                      </a:lnTo>
                      <a:lnTo>
                        <a:pt x="4244" y="12182"/>
                      </a:lnTo>
                      <a:lnTo>
                        <a:pt x="4244" y="12730"/>
                      </a:lnTo>
                      <a:lnTo>
                        <a:pt x="4517" y="13140"/>
                      </a:lnTo>
                      <a:lnTo>
                        <a:pt x="5065" y="13961"/>
                      </a:lnTo>
                      <a:lnTo>
                        <a:pt x="5749" y="14509"/>
                      </a:lnTo>
                      <a:lnTo>
                        <a:pt x="6023" y="14783"/>
                      </a:lnTo>
                      <a:lnTo>
                        <a:pt x="6023" y="14783"/>
                      </a:lnTo>
                      <a:lnTo>
                        <a:pt x="6023" y="15330"/>
                      </a:lnTo>
                      <a:lnTo>
                        <a:pt x="6023" y="16014"/>
                      </a:lnTo>
                      <a:lnTo>
                        <a:pt x="6160" y="16699"/>
                      </a:lnTo>
                      <a:lnTo>
                        <a:pt x="6434" y="17246"/>
                      </a:lnTo>
                      <a:lnTo>
                        <a:pt x="6434" y="17246"/>
                      </a:lnTo>
                      <a:lnTo>
                        <a:pt x="6981" y="17794"/>
                      </a:lnTo>
                      <a:lnTo>
                        <a:pt x="7802" y="18341"/>
                      </a:lnTo>
                      <a:lnTo>
                        <a:pt x="8624" y="18752"/>
                      </a:lnTo>
                      <a:lnTo>
                        <a:pt x="9582" y="18889"/>
                      </a:lnTo>
                      <a:lnTo>
                        <a:pt x="11635" y="19163"/>
                      </a:lnTo>
                      <a:lnTo>
                        <a:pt x="13414" y="19163"/>
                      </a:lnTo>
                      <a:lnTo>
                        <a:pt x="13414" y="19163"/>
                      </a:lnTo>
                      <a:lnTo>
                        <a:pt x="14509" y="19026"/>
                      </a:lnTo>
                      <a:lnTo>
                        <a:pt x="15741" y="18889"/>
                      </a:lnTo>
                      <a:lnTo>
                        <a:pt x="18752" y="18068"/>
                      </a:lnTo>
                      <a:lnTo>
                        <a:pt x="23269" y="16836"/>
                      </a:lnTo>
                      <a:lnTo>
                        <a:pt x="23542" y="2601"/>
                      </a:lnTo>
                      <a:lnTo>
                        <a:pt x="23542" y="2601"/>
                      </a:lnTo>
                      <a:lnTo>
                        <a:pt x="21900" y="2054"/>
                      </a:lnTo>
                      <a:lnTo>
                        <a:pt x="18204" y="1095"/>
                      </a:lnTo>
                      <a:lnTo>
                        <a:pt x="13961" y="274"/>
                      </a:lnTo>
                      <a:lnTo>
                        <a:pt x="12182" y="1"/>
                      </a:lnTo>
                      <a:lnTo>
                        <a:pt x="10813" y="1"/>
                      </a:lnTo>
                      <a:lnTo>
                        <a:pt x="10813" y="1"/>
                      </a:lnTo>
                      <a:lnTo>
                        <a:pt x="8213" y="548"/>
                      </a:lnTo>
                      <a:lnTo>
                        <a:pt x="6434" y="959"/>
                      </a:lnTo>
                      <a:lnTo>
                        <a:pt x="4517" y="1506"/>
                      </a:lnTo>
                      <a:lnTo>
                        <a:pt x="2738" y="2190"/>
                      </a:lnTo>
                      <a:lnTo>
                        <a:pt x="1369" y="2875"/>
                      </a:lnTo>
                      <a:lnTo>
                        <a:pt x="822" y="3422"/>
                      </a:lnTo>
                      <a:lnTo>
                        <a:pt x="411" y="3833"/>
                      </a:lnTo>
                      <a:lnTo>
                        <a:pt x="138" y="4244"/>
                      </a:lnTo>
                      <a:lnTo>
                        <a:pt x="1" y="479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9" name="Google Shape;3369;p54"/>
                <p:cNvSpPr/>
                <p:nvPr/>
              </p:nvSpPr>
              <p:spPr>
                <a:xfrm>
                  <a:off x="7622078" y="2001631"/>
                  <a:ext cx="423467" cy="582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5" h="34082" extrusionOk="0">
                      <a:moveTo>
                        <a:pt x="15056" y="1"/>
                      </a:moveTo>
                      <a:lnTo>
                        <a:pt x="14919" y="138"/>
                      </a:lnTo>
                      <a:lnTo>
                        <a:pt x="14919" y="275"/>
                      </a:lnTo>
                      <a:lnTo>
                        <a:pt x="15193" y="1643"/>
                      </a:lnTo>
                      <a:lnTo>
                        <a:pt x="15467" y="3012"/>
                      </a:lnTo>
                      <a:lnTo>
                        <a:pt x="15741" y="5065"/>
                      </a:lnTo>
                      <a:lnTo>
                        <a:pt x="16014" y="7803"/>
                      </a:lnTo>
                      <a:lnTo>
                        <a:pt x="16288" y="10951"/>
                      </a:lnTo>
                      <a:lnTo>
                        <a:pt x="16288" y="14783"/>
                      </a:lnTo>
                      <a:lnTo>
                        <a:pt x="16014" y="19163"/>
                      </a:lnTo>
                      <a:lnTo>
                        <a:pt x="15877" y="19300"/>
                      </a:lnTo>
                      <a:lnTo>
                        <a:pt x="13551" y="19300"/>
                      </a:lnTo>
                      <a:lnTo>
                        <a:pt x="8076" y="19026"/>
                      </a:lnTo>
                      <a:lnTo>
                        <a:pt x="0" y="18479"/>
                      </a:lnTo>
                      <a:lnTo>
                        <a:pt x="1095" y="34082"/>
                      </a:lnTo>
                      <a:lnTo>
                        <a:pt x="4107" y="34082"/>
                      </a:lnTo>
                      <a:lnTo>
                        <a:pt x="7255" y="33945"/>
                      </a:lnTo>
                      <a:lnTo>
                        <a:pt x="10950" y="33534"/>
                      </a:lnTo>
                      <a:lnTo>
                        <a:pt x="14919" y="33124"/>
                      </a:lnTo>
                      <a:lnTo>
                        <a:pt x="18478" y="32439"/>
                      </a:lnTo>
                      <a:lnTo>
                        <a:pt x="20120" y="32029"/>
                      </a:lnTo>
                      <a:lnTo>
                        <a:pt x="21626" y="31481"/>
                      </a:lnTo>
                      <a:lnTo>
                        <a:pt x="22858" y="30934"/>
                      </a:lnTo>
                      <a:lnTo>
                        <a:pt x="23679" y="30250"/>
                      </a:lnTo>
                      <a:lnTo>
                        <a:pt x="24090" y="29976"/>
                      </a:lnTo>
                      <a:lnTo>
                        <a:pt x="24363" y="29428"/>
                      </a:lnTo>
                      <a:lnTo>
                        <a:pt x="24637" y="28196"/>
                      </a:lnTo>
                      <a:lnTo>
                        <a:pt x="24774" y="26691"/>
                      </a:lnTo>
                      <a:lnTo>
                        <a:pt x="24774" y="25048"/>
                      </a:lnTo>
                      <a:lnTo>
                        <a:pt x="24500" y="22995"/>
                      </a:lnTo>
                      <a:lnTo>
                        <a:pt x="24227" y="20942"/>
                      </a:lnTo>
                      <a:lnTo>
                        <a:pt x="23679" y="18752"/>
                      </a:lnTo>
                      <a:lnTo>
                        <a:pt x="23132" y="16562"/>
                      </a:lnTo>
                      <a:lnTo>
                        <a:pt x="21626" y="12046"/>
                      </a:lnTo>
                      <a:lnTo>
                        <a:pt x="20120" y="7939"/>
                      </a:lnTo>
                      <a:lnTo>
                        <a:pt x="18752" y="4655"/>
                      </a:lnTo>
                      <a:lnTo>
                        <a:pt x="18067" y="3423"/>
                      </a:lnTo>
                      <a:lnTo>
                        <a:pt x="17520" y="2602"/>
                      </a:lnTo>
                      <a:lnTo>
                        <a:pt x="16288" y="959"/>
                      </a:lnTo>
                      <a:lnTo>
                        <a:pt x="15467" y="138"/>
                      </a:lnTo>
                      <a:lnTo>
                        <a:pt x="15193" y="1"/>
                      </a:lnTo>
                      <a:close/>
                    </a:path>
                  </a:pathLst>
                </a:custGeom>
                <a:solidFill>
                  <a:srgbClr val="E6AA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0" name="Google Shape;3370;p54"/>
                <p:cNvSpPr/>
                <p:nvPr/>
              </p:nvSpPr>
              <p:spPr>
                <a:xfrm>
                  <a:off x="7622078" y="2001631"/>
                  <a:ext cx="423467" cy="582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5" h="34082" fill="none" extrusionOk="0">
                      <a:moveTo>
                        <a:pt x="0" y="18479"/>
                      </a:moveTo>
                      <a:lnTo>
                        <a:pt x="1095" y="34082"/>
                      </a:lnTo>
                      <a:lnTo>
                        <a:pt x="1095" y="34082"/>
                      </a:lnTo>
                      <a:lnTo>
                        <a:pt x="4107" y="34082"/>
                      </a:lnTo>
                      <a:lnTo>
                        <a:pt x="7255" y="33945"/>
                      </a:lnTo>
                      <a:lnTo>
                        <a:pt x="10950" y="33534"/>
                      </a:lnTo>
                      <a:lnTo>
                        <a:pt x="14919" y="33124"/>
                      </a:lnTo>
                      <a:lnTo>
                        <a:pt x="18478" y="32439"/>
                      </a:lnTo>
                      <a:lnTo>
                        <a:pt x="20120" y="32029"/>
                      </a:lnTo>
                      <a:lnTo>
                        <a:pt x="21626" y="31481"/>
                      </a:lnTo>
                      <a:lnTo>
                        <a:pt x="22858" y="30934"/>
                      </a:lnTo>
                      <a:lnTo>
                        <a:pt x="23679" y="30250"/>
                      </a:lnTo>
                      <a:lnTo>
                        <a:pt x="23679" y="30250"/>
                      </a:lnTo>
                      <a:lnTo>
                        <a:pt x="24090" y="29976"/>
                      </a:lnTo>
                      <a:lnTo>
                        <a:pt x="24363" y="29428"/>
                      </a:lnTo>
                      <a:lnTo>
                        <a:pt x="24637" y="28196"/>
                      </a:lnTo>
                      <a:lnTo>
                        <a:pt x="24774" y="26691"/>
                      </a:lnTo>
                      <a:lnTo>
                        <a:pt x="24774" y="25048"/>
                      </a:lnTo>
                      <a:lnTo>
                        <a:pt x="24500" y="22995"/>
                      </a:lnTo>
                      <a:lnTo>
                        <a:pt x="24227" y="20942"/>
                      </a:lnTo>
                      <a:lnTo>
                        <a:pt x="23679" y="18752"/>
                      </a:lnTo>
                      <a:lnTo>
                        <a:pt x="23132" y="16562"/>
                      </a:lnTo>
                      <a:lnTo>
                        <a:pt x="21626" y="12046"/>
                      </a:lnTo>
                      <a:lnTo>
                        <a:pt x="20120" y="7939"/>
                      </a:lnTo>
                      <a:lnTo>
                        <a:pt x="18752" y="4655"/>
                      </a:lnTo>
                      <a:lnTo>
                        <a:pt x="18067" y="3423"/>
                      </a:lnTo>
                      <a:lnTo>
                        <a:pt x="17520" y="2602"/>
                      </a:lnTo>
                      <a:lnTo>
                        <a:pt x="17520" y="2602"/>
                      </a:lnTo>
                      <a:lnTo>
                        <a:pt x="16288" y="959"/>
                      </a:lnTo>
                      <a:lnTo>
                        <a:pt x="15467" y="138"/>
                      </a:lnTo>
                      <a:lnTo>
                        <a:pt x="15193" y="1"/>
                      </a:lnTo>
                      <a:lnTo>
                        <a:pt x="15056" y="1"/>
                      </a:lnTo>
                      <a:lnTo>
                        <a:pt x="14919" y="138"/>
                      </a:lnTo>
                      <a:lnTo>
                        <a:pt x="14919" y="275"/>
                      </a:lnTo>
                      <a:lnTo>
                        <a:pt x="14919" y="275"/>
                      </a:lnTo>
                      <a:lnTo>
                        <a:pt x="15193" y="1643"/>
                      </a:lnTo>
                      <a:lnTo>
                        <a:pt x="15467" y="3012"/>
                      </a:lnTo>
                      <a:lnTo>
                        <a:pt x="15741" y="5065"/>
                      </a:lnTo>
                      <a:lnTo>
                        <a:pt x="16014" y="7803"/>
                      </a:lnTo>
                      <a:lnTo>
                        <a:pt x="16288" y="10951"/>
                      </a:lnTo>
                      <a:lnTo>
                        <a:pt x="16288" y="14783"/>
                      </a:lnTo>
                      <a:lnTo>
                        <a:pt x="16014" y="19163"/>
                      </a:lnTo>
                      <a:lnTo>
                        <a:pt x="16014" y="19163"/>
                      </a:lnTo>
                      <a:lnTo>
                        <a:pt x="15877" y="19300"/>
                      </a:lnTo>
                      <a:lnTo>
                        <a:pt x="15330" y="19300"/>
                      </a:lnTo>
                      <a:lnTo>
                        <a:pt x="13551" y="19300"/>
                      </a:lnTo>
                      <a:lnTo>
                        <a:pt x="8076" y="19026"/>
                      </a:lnTo>
                      <a:lnTo>
                        <a:pt x="0" y="1847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1" name="Google Shape;3371;p54"/>
                <p:cNvSpPr/>
                <p:nvPr/>
              </p:nvSpPr>
              <p:spPr>
                <a:xfrm>
                  <a:off x="7626761" y="2317466"/>
                  <a:ext cx="14050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38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821" y="137"/>
                      </a:lnTo>
                      <a:lnTo>
                        <a:pt x="821" y="13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2" name="Google Shape;3372;p54"/>
                <p:cNvSpPr/>
                <p:nvPr/>
              </p:nvSpPr>
              <p:spPr>
                <a:xfrm>
                  <a:off x="7626761" y="2317466"/>
                  <a:ext cx="14050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38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821" y="137"/>
                      </a:lnTo>
                      <a:lnTo>
                        <a:pt x="821" y="137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3" name="Google Shape;3373;p54"/>
                <p:cNvSpPr/>
                <p:nvPr/>
              </p:nvSpPr>
              <p:spPr>
                <a:xfrm>
                  <a:off x="7629103" y="2399356"/>
                  <a:ext cx="9367" cy="131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7665" extrusionOk="0">
                      <a:moveTo>
                        <a:pt x="411" y="5612"/>
                      </a:moveTo>
                      <a:lnTo>
                        <a:pt x="411" y="6296"/>
                      </a:lnTo>
                      <a:lnTo>
                        <a:pt x="548" y="7528"/>
                      </a:lnTo>
                      <a:lnTo>
                        <a:pt x="548" y="7665"/>
                      </a:lnTo>
                      <a:lnTo>
                        <a:pt x="548" y="7528"/>
                      </a:lnTo>
                      <a:lnTo>
                        <a:pt x="548" y="7528"/>
                      </a:lnTo>
                      <a:lnTo>
                        <a:pt x="411" y="6296"/>
                      </a:lnTo>
                      <a:lnTo>
                        <a:pt x="411" y="6296"/>
                      </a:lnTo>
                      <a:lnTo>
                        <a:pt x="411" y="5612"/>
                      </a:lnTo>
                      <a:close/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137" y="1643"/>
                      </a:lnTo>
                      <a:lnTo>
                        <a:pt x="137" y="1916"/>
                      </a:lnTo>
                      <a:lnTo>
                        <a:pt x="137" y="1643"/>
                      </a:lnTo>
                      <a:lnTo>
                        <a:pt x="137" y="1643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65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4" name="Google Shape;3374;p54"/>
                <p:cNvSpPr/>
                <p:nvPr/>
              </p:nvSpPr>
              <p:spPr>
                <a:xfrm>
                  <a:off x="7636111" y="2495262"/>
                  <a:ext cx="2359" cy="35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2054" fill="none" extrusionOk="0">
                      <a:moveTo>
                        <a:pt x="1" y="1"/>
                      </a:moveTo>
                      <a:lnTo>
                        <a:pt x="1" y="685"/>
                      </a:lnTo>
                      <a:lnTo>
                        <a:pt x="138" y="1917"/>
                      </a:lnTo>
                      <a:lnTo>
                        <a:pt x="138" y="2054"/>
                      </a:lnTo>
                      <a:lnTo>
                        <a:pt x="138" y="1917"/>
                      </a:lnTo>
                      <a:lnTo>
                        <a:pt x="138" y="1917"/>
                      </a:lnTo>
                      <a:lnTo>
                        <a:pt x="1" y="685"/>
                      </a:lnTo>
                      <a:lnTo>
                        <a:pt x="1" y="68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5" name="Google Shape;3375;p54"/>
                <p:cNvSpPr/>
                <p:nvPr/>
              </p:nvSpPr>
              <p:spPr>
                <a:xfrm>
                  <a:off x="7629103" y="2399356"/>
                  <a:ext cx="2342" cy="3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917" fill="none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137" y="1643"/>
                      </a:lnTo>
                      <a:lnTo>
                        <a:pt x="137" y="1916"/>
                      </a:lnTo>
                      <a:lnTo>
                        <a:pt x="137" y="1643"/>
                      </a:lnTo>
                      <a:lnTo>
                        <a:pt x="137" y="1643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6" name="Google Shape;3376;p54"/>
                <p:cNvSpPr/>
                <p:nvPr/>
              </p:nvSpPr>
              <p:spPr>
                <a:xfrm>
                  <a:off x="7626761" y="2317466"/>
                  <a:ext cx="14050" cy="2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3825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137"/>
                      </a:lnTo>
                      <a:lnTo>
                        <a:pt x="0" y="1"/>
                      </a:lnTo>
                      <a:close/>
                      <a:moveTo>
                        <a:pt x="0" y="1369"/>
                      </a:moveTo>
                      <a:lnTo>
                        <a:pt x="0" y="2601"/>
                      </a:lnTo>
                      <a:lnTo>
                        <a:pt x="821" y="2601"/>
                      </a:lnTo>
                      <a:lnTo>
                        <a:pt x="821" y="1369"/>
                      </a:lnTo>
                      <a:close/>
                      <a:moveTo>
                        <a:pt x="0" y="3559"/>
                      </a:moveTo>
                      <a:lnTo>
                        <a:pt x="137" y="4791"/>
                      </a:lnTo>
                      <a:lnTo>
                        <a:pt x="821" y="4791"/>
                      </a:lnTo>
                      <a:lnTo>
                        <a:pt x="821" y="3559"/>
                      </a:lnTo>
                      <a:close/>
                      <a:moveTo>
                        <a:pt x="137" y="5202"/>
                      </a:moveTo>
                      <a:lnTo>
                        <a:pt x="274" y="6434"/>
                      </a:lnTo>
                      <a:lnTo>
                        <a:pt x="821" y="6434"/>
                      </a:lnTo>
                      <a:lnTo>
                        <a:pt x="821" y="5202"/>
                      </a:lnTo>
                      <a:close/>
                      <a:moveTo>
                        <a:pt x="274" y="7255"/>
                      </a:moveTo>
                      <a:lnTo>
                        <a:pt x="411" y="8487"/>
                      </a:lnTo>
                      <a:lnTo>
                        <a:pt x="821" y="8487"/>
                      </a:lnTo>
                      <a:lnTo>
                        <a:pt x="821" y="7255"/>
                      </a:lnTo>
                      <a:close/>
                      <a:moveTo>
                        <a:pt x="411" y="8897"/>
                      </a:moveTo>
                      <a:lnTo>
                        <a:pt x="548" y="10129"/>
                      </a:lnTo>
                      <a:lnTo>
                        <a:pt x="821" y="10129"/>
                      </a:lnTo>
                      <a:lnTo>
                        <a:pt x="821" y="8897"/>
                      </a:lnTo>
                      <a:close/>
                      <a:moveTo>
                        <a:pt x="548" y="11087"/>
                      </a:moveTo>
                      <a:lnTo>
                        <a:pt x="685" y="12319"/>
                      </a:lnTo>
                      <a:lnTo>
                        <a:pt x="821" y="12319"/>
                      </a:lnTo>
                      <a:lnTo>
                        <a:pt x="821" y="11087"/>
                      </a:lnTo>
                      <a:close/>
                      <a:moveTo>
                        <a:pt x="685" y="12730"/>
                      </a:moveTo>
                      <a:lnTo>
                        <a:pt x="821" y="13825"/>
                      </a:lnTo>
                      <a:lnTo>
                        <a:pt x="821" y="12730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7" name="Google Shape;3377;p54"/>
                <p:cNvSpPr/>
                <p:nvPr/>
              </p:nvSpPr>
              <p:spPr>
                <a:xfrm>
                  <a:off x="7638453" y="2530353"/>
                  <a:ext cx="2359" cy="53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3149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275"/>
                      </a:lnTo>
                      <a:lnTo>
                        <a:pt x="137" y="1370"/>
                      </a:lnTo>
                      <a:lnTo>
                        <a:pt x="137" y="2328"/>
                      </a:lnTo>
                      <a:lnTo>
                        <a:pt x="137" y="3149"/>
                      </a:lnTo>
                      <a:lnTo>
                        <a:pt x="137" y="2328"/>
                      </a:lnTo>
                      <a:lnTo>
                        <a:pt x="137" y="2328"/>
                      </a:lnTo>
                      <a:lnTo>
                        <a:pt x="137" y="1370"/>
                      </a:lnTo>
                      <a:lnTo>
                        <a:pt x="137" y="1370"/>
                      </a:lnTo>
                      <a:lnTo>
                        <a:pt x="137" y="275"/>
                      </a:lnTo>
                      <a:lnTo>
                        <a:pt x="1" y="27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8" name="Google Shape;3378;p54"/>
                <p:cNvSpPr/>
                <p:nvPr/>
              </p:nvSpPr>
              <p:spPr>
                <a:xfrm>
                  <a:off x="7636111" y="2506971"/>
                  <a:ext cx="470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33" fill="none" extrusionOk="0">
                      <a:moveTo>
                        <a:pt x="274" y="0"/>
                      </a:moveTo>
                      <a:lnTo>
                        <a:pt x="1" y="0"/>
                      </a:lnTo>
                      <a:lnTo>
                        <a:pt x="138" y="1232"/>
                      </a:lnTo>
                      <a:lnTo>
                        <a:pt x="274" y="1232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9" name="Google Shape;3379;p54"/>
                <p:cNvSpPr/>
                <p:nvPr/>
              </p:nvSpPr>
              <p:spPr>
                <a:xfrm>
                  <a:off x="7631428" y="2432105"/>
                  <a:ext cx="9384" cy="63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369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548"/>
                      </a:lnTo>
                      <a:lnTo>
                        <a:pt x="138" y="1780"/>
                      </a:lnTo>
                      <a:lnTo>
                        <a:pt x="138" y="2190"/>
                      </a:lnTo>
                      <a:lnTo>
                        <a:pt x="275" y="3422"/>
                      </a:lnTo>
                      <a:lnTo>
                        <a:pt x="275" y="3696"/>
                      </a:lnTo>
                      <a:lnTo>
                        <a:pt x="275" y="3422"/>
                      </a:lnTo>
                      <a:lnTo>
                        <a:pt x="548" y="3422"/>
                      </a:lnTo>
                      <a:lnTo>
                        <a:pt x="548" y="2190"/>
                      </a:lnTo>
                      <a:lnTo>
                        <a:pt x="138" y="2190"/>
                      </a:lnTo>
                      <a:lnTo>
                        <a:pt x="138" y="1780"/>
                      </a:lnTo>
                      <a:lnTo>
                        <a:pt x="548" y="1780"/>
                      </a:lnTo>
                      <a:lnTo>
                        <a:pt x="548" y="548"/>
                      </a:lnTo>
                      <a:lnTo>
                        <a:pt x="1" y="54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0" name="Google Shape;3380;p54"/>
                <p:cNvSpPr/>
                <p:nvPr/>
              </p:nvSpPr>
              <p:spPr>
                <a:xfrm>
                  <a:off x="7629103" y="2406364"/>
                  <a:ext cx="11708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233" fill="none" extrusionOk="0">
                      <a:moveTo>
                        <a:pt x="684" y="1"/>
                      </a:moveTo>
                      <a:lnTo>
                        <a:pt x="0" y="1"/>
                      </a:lnTo>
                      <a:lnTo>
                        <a:pt x="137" y="1233"/>
                      </a:lnTo>
                      <a:lnTo>
                        <a:pt x="684" y="1233"/>
                      </a:lnTo>
                      <a:lnTo>
                        <a:pt x="68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1" name="Google Shape;3381;p54"/>
                <p:cNvSpPr/>
                <p:nvPr/>
              </p:nvSpPr>
              <p:spPr>
                <a:xfrm>
                  <a:off x="7626761" y="2378298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137" y="1232"/>
                      </a:lnTo>
                      <a:lnTo>
                        <a:pt x="137" y="1232"/>
                      </a:lnTo>
                      <a:lnTo>
                        <a:pt x="137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2" name="Google Shape;3382;p54"/>
                <p:cNvSpPr/>
                <p:nvPr/>
              </p:nvSpPr>
              <p:spPr>
                <a:xfrm>
                  <a:off x="7626761" y="2340866"/>
                  <a:ext cx="14050" cy="2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370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369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3" name="Google Shape;3383;p54"/>
                <p:cNvSpPr/>
                <p:nvPr/>
              </p:nvSpPr>
              <p:spPr>
                <a:xfrm>
                  <a:off x="7626761" y="2317466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137"/>
                      </a:lnTo>
                      <a:lnTo>
                        <a:pt x="821" y="137"/>
                      </a:lnTo>
                      <a:lnTo>
                        <a:pt x="821" y="137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4" name="Google Shape;3384;p54"/>
                <p:cNvSpPr/>
                <p:nvPr/>
              </p:nvSpPr>
              <p:spPr>
                <a:xfrm>
                  <a:off x="7661852" y="2319808"/>
                  <a:ext cx="7025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38" extrusionOk="0">
                      <a:moveTo>
                        <a:pt x="0" y="0"/>
                      </a:moveTo>
                      <a:lnTo>
                        <a:pt x="411" y="137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5" name="Google Shape;3385;p54"/>
                <p:cNvSpPr/>
                <p:nvPr/>
              </p:nvSpPr>
              <p:spPr>
                <a:xfrm>
                  <a:off x="7661852" y="2319808"/>
                  <a:ext cx="7025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38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11" y="137"/>
                      </a:lnTo>
                      <a:lnTo>
                        <a:pt x="4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6" name="Google Shape;3386;p54"/>
                <p:cNvSpPr/>
                <p:nvPr/>
              </p:nvSpPr>
              <p:spPr>
                <a:xfrm>
                  <a:off x="7661852" y="2319808"/>
                  <a:ext cx="7025" cy="264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5467" extrusionOk="0">
                      <a:moveTo>
                        <a:pt x="0" y="0"/>
                      </a:move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137"/>
                      </a:lnTo>
                      <a:lnTo>
                        <a:pt x="0" y="0"/>
                      </a:lnTo>
                      <a:close/>
                      <a:moveTo>
                        <a:pt x="0" y="1232"/>
                      </a:moveTo>
                      <a:lnTo>
                        <a:pt x="0" y="2464"/>
                      </a:lnTo>
                      <a:lnTo>
                        <a:pt x="411" y="2464"/>
                      </a:lnTo>
                      <a:lnTo>
                        <a:pt x="411" y="1232"/>
                      </a:lnTo>
                      <a:close/>
                      <a:moveTo>
                        <a:pt x="0" y="3422"/>
                      </a:moveTo>
                      <a:lnTo>
                        <a:pt x="0" y="4654"/>
                      </a:lnTo>
                      <a:lnTo>
                        <a:pt x="411" y="4654"/>
                      </a:lnTo>
                      <a:lnTo>
                        <a:pt x="411" y="3422"/>
                      </a:lnTo>
                      <a:close/>
                      <a:moveTo>
                        <a:pt x="0" y="5065"/>
                      </a:moveTo>
                      <a:lnTo>
                        <a:pt x="0" y="6297"/>
                      </a:lnTo>
                      <a:lnTo>
                        <a:pt x="411" y="6297"/>
                      </a:lnTo>
                      <a:lnTo>
                        <a:pt x="411" y="5065"/>
                      </a:lnTo>
                      <a:close/>
                      <a:moveTo>
                        <a:pt x="0" y="7118"/>
                      </a:moveTo>
                      <a:lnTo>
                        <a:pt x="0" y="8350"/>
                      </a:lnTo>
                      <a:lnTo>
                        <a:pt x="411" y="8350"/>
                      </a:lnTo>
                      <a:lnTo>
                        <a:pt x="411" y="7118"/>
                      </a:lnTo>
                      <a:close/>
                      <a:moveTo>
                        <a:pt x="0" y="8760"/>
                      </a:moveTo>
                      <a:lnTo>
                        <a:pt x="0" y="9992"/>
                      </a:lnTo>
                      <a:lnTo>
                        <a:pt x="411" y="9992"/>
                      </a:lnTo>
                      <a:lnTo>
                        <a:pt x="411" y="8760"/>
                      </a:lnTo>
                      <a:close/>
                      <a:moveTo>
                        <a:pt x="0" y="10950"/>
                      </a:moveTo>
                      <a:lnTo>
                        <a:pt x="0" y="12182"/>
                      </a:lnTo>
                      <a:lnTo>
                        <a:pt x="411" y="12182"/>
                      </a:lnTo>
                      <a:lnTo>
                        <a:pt x="411" y="10950"/>
                      </a:lnTo>
                      <a:close/>
                      <a:moveTo>
                        <a:pt x="0" y="12593"/>
                      </a:moveTo>
                      <a:lnTo>
                        <a:pt x="0" y="13688"/>
                      </a:lnTo>
                      <a:lnTo>
                        <a:pt x="411" y="13688"/>
                      </a:lnTo>
                      <a:lnTo>
                        <a:pt x="411" y="12593"/>
                      </a:lnTo>
                      <a:close/>
                      <a:moveTo>
                        <a:pt x="0" y="14646"/>
                      </a:moveTo>
                      <a:lnTo>
                        <a:pt x="0" y="15467"/>
                      </a:lnTo>
                      <a:lnTo>
                        <a:pt x="411" y="15467"/>
                      </a:lnTo>
                      <a:lnTo>
                        <a:pt x="411" y="14646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7" name="Google Shape;3387;p54"/>
                <p:cNvSpPr/>
                <p:nvPr/>
              </p:nvSpPr>
              <p:spPr>
                <a:xfrm>
                  <a:off x="7661852" y="2570127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8" name="Google Shape;3388;p54"/>
                <p:cNvSpPr/>
                <p:nvPr/>
              </p:nvSpPr>
              <p:spPr>
                <a:xfrm>
                  <a:off x="7661852" y="2535037"/>
                  <a:ext cx="7025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096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411" y="1096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9" name="Google Shape;3389;p54"/>
                <p:cNvSpPr/>
                <p:nvPr/>
              </p:nvSpPr>
              <p:spPr>
                <a:xfrm>
                  <a:off x="7661852" y="2506971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0" name="Google Shape;3390;p54"/>
                <p:cNvSpPr/>
                <p:nvPr/>
              </p:nvSpPr>
              <p:spPr>
                <a:xfrm>
                  <a:off x="7661852" y="2469538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1" name="Google Shape;3391;p54"/>
                <p:cNvSpPr/>
                <p:nvPr/>
              </p:nvSpPr>
              <p:spPr>
                <a:xfrm>
                  <a:off x="7661852" y="2441455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2" name="Google Shape;3392;p54"/>
                <p:cNvSpPr/>
                <p:nvPr/>
              </p:nvSpPr>
              <p:spPr>
                <a:xfrm>
                  <a:off x="7661852" y="2406364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3" name="Google Shape;3393;p54"/>
                <p:cNvSpPr/>
                <p:nvPr/>
              </p:nvSpPr>
              <p:spPr>
                <a:xfrm>
                  <a:off x="7661852" y="2378298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4" name="Google Shape;3394;p54"/>
                <p:cNvSpPr/>
                <p:nvPr/>
              </p:nvSpPr>
              <p:spPr>
                <a:xfrm>
                  <a:off x="7661852" y="2340866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5" name="Google Shape;3395;p54"/>
                <p:cNvSpPr/>
                <p:nvPr/>
              </p:nvSpPr>
              <p:spPr>
                <a:xfrm>
                  <a:off x="7661852" y="2319808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fill="none" extrusionOk="0">
                      <a:moveTo>
                        <a:pt x="0" y="0"/>
                      </a:move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137"/>
                      </a:lnTo>
                      <a:lnTo>
                        <a:pt x="411" y="137"/>
                      </a:lnTo>
                      <a:lnTo>
                        <a:pt x="411" y="1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6" name="Google Shape;3396;p54"/>
                <p:cNvSpPr/>
                <p:nvPr/>
              </p:nvSpPr>
              <p:spPr>
                <a:xfrm>
                  <a:off x="7689918" y="2322149"/>
                  <a:ext cx="1639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38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959" y="137"/>
                      </a:lnTo>
                      <a:lnTo>
                        <a:pt x="959" y="13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7" name="Google Shape;3397;p54"/>
                <p:cNvSpPr/>
                <p:nvPr/>
              </p:nvSpPr>
              <p:spPr>
                <a:xfrm>
                  <a:off x="7689918" y="2322149"/>
                  <a:ext cx="1639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38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959" y="137"/>
                      </a:lnTo>
                      <a:lnTo>
                        <a:pt x="959" y="13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8" name="Google Shape;3398;p54"/>
                <p:cNvSpPr/>
                <p:nvPr/>
              </p:nvSpPr>
              <p:spPr>
                <a:xfrm>
                  <a:off x="7689918" y="2322149"/>
                  <a:ext cx="16392" cy="262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5330" extrusionOk="0">
                      <a:moveTo>
                        <a:pt x="1" y="0"/>
                      </a:moveTo>
                      <a:lnTo>
                        <a:pt x="1" y="685"/>
                      </a:lnTo>
                      <a:lnTo>
                        <a:pt x="959" y="685"/>
                      </a:lnTo>
                      <a:lnTo>
                        <a:pt x="959" y="137"/>
                      </a:lnTo>
                      <a:lnTo>
                        <a:pt x="1" y="0"/>
                      </a:lnTo>
                      <a:close/>
                      <a:moveTo>
                        <a:pt x="1" y="1095"/>
                      </a:moveTo>
                      <a:lnTo>
                        <a:pt x="1" y="2327"/>
                      </a:lnTo>
                      <a:lnTo>
                        <a:pt x="959" y="2327"/>
                      </a:lnTo>
                      <a:lnTo>
                        <a:pt x="959" y="1095"/>
                      </a:lnTo>
                      <a:close/>
                      <a:moveTo>
                        <a:pt x="1" y="3285"/>
                      </a:moveTo>
                      <a:lnTo>
                        <a:pt x="1" y="4517"/>
                      </a:lnTo>
                      <a:lnTo>
                        <a:pt x="959" y="4517"/>
                      </a:lnTo>
                      <a:lnTo>
                        <a:pt x="959" y="3285"/>
                      </a:lnTo>
                      <a:close/>
                      <a:moveTo>
                        <a:pt x="1" y="4928"/>
                      </a:moveTo>
                      <a:lnTo>
                        <a:pt x="1" y="6160"/>
                      </a:lnTo>
                      <a:lnTo>
                        <a:pt x="959" y="6160"/>
                      </a:lnTo>
                      <a:lnTo>
                        <a:pt x="959" y="4928"/>
                      </a:lnTo>
                      <a:close/>
                      <a:moveTo>
                        <a:pt x="1" y="6981"/>
                      </a:moveTo>
                      <a:lnTo>
                        <a:pt x="1" y="8213"/>
                      </a:lnTo>
                      <a:lnTo>
                        <a:pt x="959" y="8213"/>
                      </a:lnTo>
                      <a:lnTo>
                        <a:pt x="959" y="6981"/>
                      </a:lnTo>
                      <a:close/>
                      <a:moveTo>
                        <a:pt x="1" y="8623"/>
                      </a:moveTo>
                      <a:lnTo>
                        <a:pt x="1" y="9855"/>
                      </a:lnTo>
                      <a:lnTo>
                        <a:pt x="959" y="9855"/>
                      </a:lnTo>
                      <a:lnTo>
                        <a:pt x="959" y="8623"/>
                      </a:lnTo>
                      <a:close/>
                      <a:moveTo>
                        <a:pt x="1" y="10813"/>
                      </a:moveTo>
                      <a:lnTo>
                        <a:pt x="1" y="12045"/>
                      </a:lnTo>
                      <a:lnTo>
                        <a:pt x="959" y="12045"/>
                      </a:lnTo>
                      <a:lnTo>
                        <a:pt x="959" y="10813"/>
                      </a:lnTo>
                      <a:close/>
                      <a:moveTo>
                        <a:pt x="1" y="12456"/>
                      </a:moveTo>
                      <a:lnTo>
                        <a:pt x="1" y="13551"/>
                      </a:lnTo>
                      <a:lnTo>
                        <a:pt x="959" y="13551"/>
                      </a:lnTo>
                      <a:lnTo>
                        <a:pt x="959" y="12456"/>
                      </a:lnTo>
                      <a:close/>
                      <a:moveTo>
                        <a:pt x="1" y="14509"/>
                      </a:moveTo>
                      <a:lnTo>
                        <a:pt x="1" y="15330"/>
                      </a:lnTo>
                      <a:lnTo>
                        <a:pt x="959" y="15193"/>
                      </a:lnTo>
                      <a:lnTo>
                        <a:pt x="959" y="14509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9" name="Google Shape;3399;p54"/>
                <p:cNvSpPr/>
                <p:nvPr/>
              </p:nvSpPr>
              <p:spPr>
                <a:xfrm>
                  <a:off x="7689918" y="2570127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959" y="685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0" name="Google Shape;3400;p54"/>
                <p:cNvSpPr/>
                <p:nvPr/>
              </p:nvSpPr>
              <p:spPr>
                <a:xfrm>
                  <a:off x="7689918" y="2535037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959" y="1096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1" name="Google Shape;3401;p54"/>
                <p:cNvSpPr/>
                <p:nvPr/>
              </p:nvSpPr>
              <p:spPr>
                <a:xfrm>
                  <a:off x="7689918" y="2506971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2" name="Google Shape;3402;p54"/>
                <p:cNvSpPr/>
                <p:nvPr/>
              </p:nvSpPr>
              <p:spPr>
                <a:xfrm>
                  <a:off x="7689918" y="2469538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3" name="Google Shape;3403;p54"/>
                <p:cNvSpPr/>
                <p:nvPr/>
              </p:nvSpPr>
              <p:spPr>
                <a:xfrm>
                  <a:off x="7689918" y="2441455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4" name="Google Shape;3404;p54"/>
                <p:cNvSpPr/>
                <p:nvPr/>
              </p:nvSpPr>
              <p:spPr>
                <a:xfrm>
                  <a:off x="7689918" y="2406364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5" name="Google Shape;3405;p54"/>
                <p:cNvSpPr/>
                <p:nvPr/>
              </p:nvSpPr>
              <p:spPr>
                <a:xfrm>
                  <a:off x="7689918" y="2378298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54"/>
                <p:cNvSpPr/>
                <p:nvPr/>
              </p:nvSpPr>
              <p:spPr>
                <a:xfrm>
                  <a:off x="7689918" y="2340866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54"/>
                <p:cNvSpPr/>
                <p:nvPr/>
              </p:nvSpPr>
              <p:spPr>
                <a:xfrm>
                  <a:off x="7689918" y="2322149"/>
                  <a:ext cx="16392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685" fill="none" extrusionOk="0">
                      <a:moveTo>
                        <a:pt x="1" y="0"/>
                      </a:moveTo>
                      <a:lnTo>
                        <a:pt x="1" y="685"/>
                      </a:lnTo>
                      <a:lnTo>
                        <a:pt x="959" y="685"/>
                      </a:lnTo>
                      <a:lnTo>
                        <a:pt x="959" y="137"/>
                      </a:lnTo>
                      <a:lnTo>
                        <a:pt x="959" y="137"/>
                      </a:lnTo>
                      <a:lnTo>
                        <a:pt x="959" y="13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54"/>
                <p:cNvSpPr/>
                <p:nvPr/>
              </p:nvSpPr>
              <p:spPr>
                <a:xfrm>
                  <a:off x="7727351" y="2324491"/>
                  <a:ext cx="70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54"/>
                <p:cNvSpPr/>
                <p:nvPr/>
              </p:nvSpPr>
              <p:spPr>
                <a:xfrm>
                  <a:off x="7727351" y="2324491"/>
                  <a:ext cx="70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54"/>
                <p:cNvSpPr/>
                <p:nvPr/>
              </p:nvSpPr>
              <p:spPr>
                <a:xfrm>
                  <a:off x="7727351" y="2324491"/>
                  <a:ext cx="7042" cy="257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5057" extrusionOk="0">
                      <a:moveTo>
                        <a:pt x="1" y="0"/>
                      </a:moveTo>
                      <a:lnTo>
                        <a:pt x="1" y="548"/>
                      </a:lnTo>
                      <a:lnTo>
                        <a:pt x="411" y="548"/>
                      </a:lnTo>
                      <a:lnTo>
                        <a:pt x="411" y="0"/>
                      </a:lnTo>
                      <a:close/>
                      <a:moveTo>
                        <a:pt x="1" y="958"/>
                      </a:moveTo>
                      <a:lnTo>
                        <a:pt x="1" y="2190"/>
                      </a:lnTo>
                      <a:lnTo>
                        <a:pt x="411" y="2190"/>
                      </a:lnTo>
                      <a:lnTo>
                        <a:pt x="411" y="958"/>
                      </a:lnTo>
                      <a:close/>
                      <a:moveTo>
                        <a:pt x="1" y="3148"/>
                      </a:moveTo>
                      <a:lnTo>
                        <a:pt x="1" y="4380"/>
                      </a:lnTo>
                      <a:lnTo>
                        <a:pt x="411" y="4380"/>
                      </a:lnTo>
                      <a:lnTo>
                        <a:pt x="411" y="3148"/>
                      </a:lnTo>
                      <a:close/>
                      <a:moveTo>
                        <a:pt x="1" y="4791"/>
                      </a:moveTo>
                      <a:lnTo>
                        <a:pt x="1" y="6023"/>
                      </a:lnTo>
                      <a:lnTo>
                        <a:pt x="411" y="6023"/>
                      </a:lnTo>
                      <a:lnTo>
                        <a:pt x="411" y="4791"/>
                      </a:lnTo>
                      <a:close/>
                      <a:moveTo>
                        <a:pt x="1" y="6844"/>
                      </a:moveTo>
                      <a:lnTo>
                        <a:pt x="1" y="8076"/>
                      </a:lnTo>
                      <a:lnTo>
                        <a:pt x="411" y="8076"/>
                      </a:lnTo>
                      <a:lnTo>
                        <a:pt x="411" y="6844"/>
                      </a:lnTo>
                      <a:close/>
                      <a:moveTo>
                        <a:pt x="1" y="8486"/>
                      </a:moveTo>
                      <a:lnTo>
                        <a:pt x="1" y="9718"/>
                      </a:lnTo>
                      <a:lnTo>
                        <a:pt x="411" y="9718"/>
                      </a:lnTo>
                      <a:lnTo>
                        <a:pt x="411" y="8486"/>
                      </a:lnTo>
                      <a:close/>
                      <a:moveTo>
                        <a:pt x="1" y="10676"/>
                      </a:moveTo>
                      <a:lnTo>
                        <a:pt x="1" y="11908"/>
                      </a:lnTo>
                      <a:lnTo>
                        <a:pt x="411" y="11908"/>
                      </a:lnTo>
                      <a:lnTo>
                        <a:pt x="411" y="10676"/>
                      </a:lnTo>
                      <a:close/>
                      <a:moveTo>
                        <a:pt x="1" y="12319"/>
                      </a:moveTo>
                      <a:lnTo>
                        <a:pt x="1" y="13414"/>
                      </a:lnTo>
                      <a:lnTo>
                        <a:pt x="411" y="13414"/>
                      </a:lnTo>
                      <a:lnTo>
                        <a:pt x="411" y="12319"/>
                      </a:lnTo>
                      <a:close/>
                      <a:moveTo>
                        <a:pt x="1" y="14372"/>
                      </a:moveTo>
                      <a:lnTo>
                        <a:pt x="1" y="15056"/>
                      </a:lnTo>
                      <a:lnTo>
                        <a:pt x="411" y="15056"/>
                      </a:lnTo>
                      <a:lnTo>
                        <a:pt x="411" y="14372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54"/>
                <p:cNvSpPr/>
                <p:nvPr/>
              </p:nvSpPr>
              <p:spPr>
                <a:xfrm>
                  <a:off x="7727351" y="2570127"/>
                  <a:ext cx="7042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686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685"/>
                      </a:lnTo>
                      <a:lnTo>
                        <a:pt x="411" y="685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54"/>
                <p:cNvSpPr/>
                <p:nvPr/>
              </p:nvSpPr>
              <p:spPr>
                <a:xfrm>
                  <a:off x="7727351" y="2535037"/>
                  <a:ext cx="704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96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411" y="1096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54"/>
                <p:cNvSpPr/>
                <p:nvPr/>
              </p:nvSpPr>
              <p:spPr>
                <a:xfrm>
                  <a:off x="7727351" y="2506971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54"/>
                <p:cNvSpPr/>
                <p:nvPr/>
              </p:nvSpPr>
              <p:spPr>
                <a:xfrm>
                  <a:off x="7727351" y="2469538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54"/>
                <p:cNvSpPr/>
                <p:nvPr/>
              </p:nvSpPr>
              <p:spPr>
                <a:xfrm>
                  <a:off x="7727351" y="2441455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6" name="Google Shape;3416;p54"/>
                <p:cNvSpPr/>
                <p:nvPr/>
              </p:nvSpPr>
              <p:spPr>
                <a:xfrm>
                  <a:off x="7727351" y="2406364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7" name="Google Shape;3417;p54"/>
                <p:cNvSpPr/>
                <p:nvPr/>
              </p:nvSpPr>
              <p:spPr>
                <a:xfrm>
                  <a:off x="7727351" y="2378298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8" name="Google Shape;3418;p54"/>
                <p:cNvSpPr/>
                <p:nvPr/>
              </p:nvSpPr>
              <p:spPr>
                <a:xfrm>
                  <a:off x="7727351" y="2340866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9" name="Google Shape;3419;p54"/>
                <p:cNvSpPr/>
                <p:nvPr/>
              </p:nvSpPr>
              <p:spPr>
                <a:xfrm>
                  <a:off x="7727351" y="2324491"/>
                  <a:ext cx="7042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548" fill="none" extrusionOk="0">
                      <a:moveTo>
                        <a:pt x="1" y="0"/>
                      </a:moveTo>
                      <a:lnTo>
                        <a:pt x="1" y="548"/>
                      </a:lnTo>
                      <a:lnTo>
                        <a:pt x="411" y="548"/>
                      </a:ln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41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0" name="Google Shape;3420;p54"/>
                <p:cNvSpPr/>
                <p:nvPr/>
              </p:nvSpPr>
              <p:spPr>
                <a:xfrm>
                  <a:off x="7755434" y="2326833"/>
                  <a:ext cx="14050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21" y="0"/>
                      </a:lnTo>
                      <a:lnTo>
                        <a:pt x="82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1" name="Google Shape;3421;p54"/>
                <p:cNvSpPr/>
                <p:nvPr/>
              </p:nvSpPr>
              <p:spPr>
                <a:xfrm>
                  <a:off x="7755434" y="2326833"/>
                  <a:ext cx="14050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21" y="0"/>
                      </a:lnTo>
                      <a:lnTo>
                        <a:pt x="82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2" name="Google Shape;3422;p54"/>
                <p:cNvSpPr/>
                <p:nvPr/>
              </p:nvSpPr>
              <p:spPr>
                <a:xfrm>
                  <a:off x="7755434" y="2326833"/>
                  <a:ext cx="14050" cy="25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4783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  <a:close/>
                      <a:moveTo>
                        <a:pt x="0" y="821"/>
                      </a:moveTo>
                      <a:lnTo>
                        <a:pt x="0" y="2053"/>
                      </a:lnTo>
                      <a:lnTo>
                        <a:pt x="821" y="2053"/>
                      </a:lnTo>
                      <a:lnTo>
                        <a:pt x="821" y="821"/>
                      </a:lnTo>
                      <a:close/>
                      <a:moveTo>
                        <a:pt x="0" y="3011"/>
                      </a:moveTo>
                      <a:lnTo>
                        <a:pt x="0" y="4243"/>
                      </a:lnTo>
                      <a:lnTo>
                        <a:pt x="821" y="4243"/>
                      </a:lnTo>
                      <a:lnTo>
                        <a:pt x="821" y="3011"/>
                      </a:lnTo>
                      <a:close/>
                      <a:moveTo>
                        <a:pt x="0" y="4654"/>
                      </a:moveTo>
                      <a:lnTo>
                        <a:pt x="0" y="5886"/>
                      </a:lnTo>
                      <a:lnTo>
                        <a:pt x="821" y="5886"/>
                      </a:lnTo>
                      <a:lnTo>
                        <a:pt x="821" y="4654"/>
                      </a:lnTo>
                      <a:close/>
                      <a:moveTo>
                        <a:pt x="0" y="6707"/>
                      </a:moveTo>
                      <a:lnTo>
                        <a:pt x="0" y="7939"/>
                      </a:lnTo>
                      <a:lnTo>
                        <a:pt x="821" y="7939"/>
                      </a:lnTo>
                      <a:lnTo>
                        <a:pt x="821" y="6707"/>
                      </a:lnTo>
                      <a:close/>
                      <a:moveTo>
                        <a:pt x="0" y="8349"/>
                      </a:moveTo>
                      <a:lnTo>
                        <a:pt x="0" y="9581"/>
                      </a:lnTo>
                      <a:lnTo>
                        <a:pt x="821" y="9581"/>
                      </a:lnTo>
                      <a:lnTo>
                        <a:pt x="821" y="8349"/>
                      </a:lnTo>
                      <a:close/>
                      <a:moveTo>
                        <a:pt x="0" y="10539"/>
                      </a:moveTo>
                      <a:lnTo>
                        <a:pt x="0" y="11771"/>
                      </a:lnTo>
                      <a:lnTo>
                        <a:pt x="821" y="11771"/>
                      </a:lnTo>
                      <a:lnTo>
                        <a:pt x="821" y="10539"/>
                      </a:lnTo>
                      <a:close/>
                      <a:moveTo>
                        <a:pt x="0" y="12182"/>
                      </a:moveTo>
                      <a:lnTo>
                        <a:pt x="0" y="13277"/>
                      </a:lnTo>
                      <a:lnTo>
                        <a:pt x="821" y="13277"/>
                      </a:lnTo>
                      <a:lnTo>
                        <a:pt x="821" y="12182"/>
                      </a:lnTo>
                      <a:close/>
                      <a:moveTo>
                        <a:pt x="0" y="14235"/>
                      </a:moveTo>
                      <a:lnTo>
                        <a:pt x="0" y="14782"/>
                      </a:lnTo>
                      <a:lnTo>
                        <a:pt x="821" y="14782"/>
                      </a:lnTo>
                      <a:lnTo>
                        <a:pt x="821" y="14235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3" name="Google Shape;3423;p54"/>
                <p:cNvSpPr/>
                <p:nvPr/>
              </p:nvSpPr>
              <p:spPr>
                <a:xfrm>
                  <a:off x="7755434" y="2570127"/>
                  <a:ext cx="14050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549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548"/>
                      </a:lnTo>
                      <a:lnTo>
                        <a:pt x="821" y="548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4" name="Google Shape;3424;p54"/>
                <p:cNvSpPr/>
                <p:nvPr/>
              </p:nvSpPr>
              <p:spPr>
                <a:xfrm>
                  <a:off x="7755434" y="2535037"/>
                  <a:ext cx="14050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096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821" y="1096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5" name="Google Shape;3425;p54"/>
                <p:cNvSpPr/>
                <p:nvPr/>
              </p:nvSpPr>
              <p:spPr>
                <a:xfrm>
                  <a:off x="7755434" y="2506971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6" name="Google Shape;3426;p54"/>
                <p:cNvSpPr/>
                <p:nvPr/>
              </p:nvSpPr>
              <p:spPr>
                <a:xfrm>
                  <a:off x="7755434" y="2469538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7" name="Google Shape;3427;p54"/>
                <p:cNvSpPr/>
                <p:nvPr/>
              </p:nvSpPr>
              <p:spPr>
                <a:xfrm>
                  <a:off x="7755434" y="2441455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821" y="1233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8" name="Google Shape;3428;p54"/>
                <p:cNvSpPr/>
                <p:nvPr/>
              </p:nvSpPr>
              <p:spPr>
                <a:xfrm>
                  <a:off x="7755434" y="2406364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821" y="1233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9" name="Google Shape;3429;p54"/>
                <p:cNvSpPr/>
                <p:nvPr/>
              </p:nvSpPr>
              <p:spPr>
                <a:xfrm>
                  <a:off x="7755434" y="2378298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0" name="Google Shape;3430;p54"/>
                <p:cNvSpPr/>
                <p:nvPr/>
              </p:nvSpPr>
              <p:spPr>
                <a:xfrm>
                  <a:off x="7755434" y="2340866"/>
                  <a:ext cx="1405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233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821" y="1232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1" name="Google Shape;3431;p54"/>
                <p:cNvSpPr/>
                <p:nvPr/>
              </p:nvSpPr>
              <p:spPr>
                <a:xfrm>
                  <a:off x="7755434" y="2326833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fill="none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  <a:lnTo>
                        <a:pt x="821" y="0"/>
                      </a:lnTo>
                      <a:lnTo>
                        <a:pt x="82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2" name="Google Shape;3432;p54"/>
                <p:cNvSpPr/>
                <p:nvPr/>
              </p:nvSpPr>
              <p:spPr>
                <a:xfrm>
                  <a:off x="7790525" y="2329157"/>
                  <a:ext cx="7025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3" name="Google Shape;3433;p54"/>
                <p:cNvSpPr/>
                <p:nvPr/>
              </p:nvSpPr>
              <p:spPr>
                <a:xfrm>
                  <a:off x="7790525" y="2329157"/>
                  <a:ext cx="7025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4" name="Google Shape;3434;p54"/>
                <p:cNvSpPr/>
                <p:nvPr/>
              </p:nvSpPr>
              <p:spPr>
                <a:xfrm>
                  <a:off x="7790525" y="2329157"/>
                  <a:ext cx="7025" cy="24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4510" extrusionOk="0">
                      <a:moveTo>
                        <a:pt x="0" y="1"/>
                      </a:moveTo>
                      <a:lnTo>
                        <a:pt x="0" y="275"/>
                      </a:lnTo>
                      <a:lnTo>
                        <a:pt x="411" y="275"/>
                      </a:lnTo>
                      <a:lnTo>
                        <a:pt x="411" y="1"/>
                      </a:lnTo>
                      <a:close/>
                      <a:moveTo>
                        <a:pt x="0" y="685"/>
                      </a:moveTo>
                      <a:lnTo>
                        <a:pt x="0" y="1917"/>
                      </a:lnTo>
                      <a:lnTo>
                        <a:pt x="411" y="1917"/>
                      </a:lnTo>
                      <a:lnTo>
                        <a:pt x="411" y="685"/>
                      </a:lnTo>
                      <a:close/>
                      <a:moveTo>
                        <a:pt x="0" y="2875"/>
                      </a:moveTo>
                      <a:lnTo>
                        <a:pt x="0" y="4107"/>
                      </a:lnTo>
                      <a:lnTo>
                        <a:pt x="411" y="4107"/>
                      </a:lnTo>
                      <a:lnTo>
                        <a:pt x="411" y="2875"/>
                      </a:lnTo>
                      <a:close/>
                      <a:moveTo>
                        <a:pt x="0" y="4518"/>
                      </a:moveTo>
                      <a:lnTo>
                        <a:pt x="0" y="5750"/>
                      </a:lnTo>
                      <a:lnTo>
                        <a:pt x="411" y="5750"/>
                      </a:lnTo>
                      <a:lnTo>
                        <a:pt x="411" y="4518"/>
                      </a:lnTo>
                      <a:close/>
                      <a:moveTo>
                        <a:pt x="0" y="6571"/>
                      </a:moveTo>
                      <a:lnTo>
                        <a:pt x="0" y="7803"/>
                      </a:lnTo>
                      <a:lnTo>
                        <a:pt x="411" y="7803"/>
                      </a:lnTo>
                      <a:lnTo>
                        <a:pt x="411" y="6571"/>
                      </a:lnTo>
                      <a:close/>
                      <a:moveTo>
                        <a:pt x="0" y="8213"/>
                      </a:moveTo>
                      <a:lnTo>
                        <a:pt x="0" y="9445"/>
                      </a:lnTo>
                      <a:lnTo>
                        <a:pt x="411" y="9445"/>
                      </a:lnTo>
                      <a:lnTo>
                        <a:pt x="411" y="8213"/>
                      </a:lnTo>
                      <a:close/>
                      <a:moveTo>
                        <a:pt x="0" y="10403"/>
                      </a:moveTo>
                      <a:lnTo>
                        <a:pt x="0" y="11635"/>
                      </a:lnTo>
                      <a:lnTo>
                        <a:pt x="411" y="11635"/>
                      </a:lnTo>
                      <a:lnTo>
                        <a:pt x="411" y="10403"/>
                      </a:lnTo>
                      <a:close/>
                      <a:moveTo>
                        <a:pt x="0" y="12046"/>
                      </a:moveTo>
                      <a:lnTo>
                        <a:pt x="0" y="13141"/>
                      </a:lnTo>
                      <a:lnTo>
                        <a:pt x="411" y="13141"/>
                      </a:lnTo>
                      <a:lnTo>
                        <a:pt x="411" y="12046"/>
                      </a:lnTo>
                      <a:close/>
                      <a:moveTo>
                        <a:pt x="0" y="14099"/>
                      </a:moveTo>
                      <a:lnTo>
                        <a:pt x="0" y="14509"/>
                      </a:lnTo>
                      <a:lnTo>
                        <a:pt x="411" y="14509"/>
                      </a:lnTo>
                      <a:lnTo>
                        <a:pt x="411" y="14099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5" name="Google Shape;3435;p54"/>
                <p:cNvSpPr/>
                <p:nvPr/>
              </p:nvSpPr>
              <p:spPr>
                <a:xfrm>
                  <a:off x="7790525" y="2570127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6" name="Google Shape;3436;p54"/>
                <p:cNvSpPr/>
                <p:nvPr/>
              </p:nvSpPr>
              <p:spPr>
                <a:xfrm>
                  <a:off x="7790525" y="2535037"/>
                  <a:ext cx="7025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096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411" y="1096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7" name="Google Shape;3437;p54"/>
                <p:cNvSpPr/>
                <p:nvPr/>
              </p:nvSpPr>
              <p:spPr>
                <a:xfrm>
                  <a:off x="7790525" y="2506971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8" name="Google Shape;3438;p54"/>
                <p:cNvSpPr/>
                <p:nvPr/>
              </p:nvSpPr>
              <p:spPr>
                <a:xfrm>
                  <a:off x="7790525" y="2469538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9" name="Google Shape;3439;p54"/>
                <p:cNvSpPr/>
                <p:nvPr/>
              </p:nvSpPr>
              <p:spPr>
                <a:xfrm>
                  <a:off x="7790525" y="2441455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0" name="Google Shape;3440;p54"/>
                <p:cNvSpPr/>
                <p:nvPr/>
              </p:nvSpPr>
              <p:spPr>
                <a:xfrm>
                  <a:off x="7790525" y="2406364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1" name="Google Shape;3441;p54"/>
                <p:cNvSpPr/>
                <p:nvPr/>
              </p:nvSpPr>
              <p:spPr>
                <a:xfrm>
                  <a:off x="7790525" y="2378298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2" name="Google Shape;3442;p54"/>
                <p:cNvSpPr/>
                <p:nvPr/>
              </p:nvSpPr>
              <p:spPr>
                <a:xfrm>
                  <a:off x="7790525" y="2340866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3" name="Google Shape;3443;p54"/>
                <p:cNvSpPr/>
                <p:nvPr/>
              </p:nvSpPr>
              <p:spPr>
                <a:xfrm>
                  <a:off x="7790525" y="2329157"/>
                  <a:ext cx="70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275" fill="none" extrusionOk="0">
                      <a:moveTo>
                        <a:pt x="0" y="1"/>
                      </a:moveTo>
                      <a:lnTo>
                        <a:pt x="0" y="275"/>
                      </a:lnTo>
                      <a:lnTo>
                        <a:pt x="411" y="275"/>
                      </a:ln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4" name="Google Shape;3444;p54"/>
                <p:cNvSpPr/>
                <p:nvPr/>
              </p:nvSpPr>
              <p:spPr>
                <a:xfrm>
                  <a:off x="7818591" y="2331499"/>
                  <a:ext cx="1639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959" y="1"/>
                      </a:lnTo>
                      <a:lnTo>
                        <a:pt x="959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5" name="Google Shape;3445;p54"/>
                <p:cNvSpPr/>
                <p:nvPr/>
              </p:nvSpPr>
              <p:spPr>
                <a:xfrm>
                  <a:off x="7818591" y="2331499"/>
                  <a:ext cx="1639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959" y="1"/>
                      </a:lnTo>
                      <a:lnTo>
                        <a:pt x="959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6" name="Google Shape;3446;p54"/>
                <p:cNvSpPr/>
                <p:nvPr/>
              </p:nvSpPr>
              <p:spPr>
                <a:xfrm>
                  <a:off x="7818591" y="2331499"/>
                  <a:ext cx="16392" cy="243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4236" extrusionOk="0">
                      <a:moveTo>
                        <a:pt x="1" y="1"/>
                      </a:moveTo>
                      <a:lnTo>
                        <a:pt x="1" y="138"/>
                      </a:lnTo>
                      <a:lnTo>
                        <a:pt x="959" y="138"/>
                      </a:lnTo>
                      <a:lnTo>
                        <a:pt x="959" y="1"/>
                      </a:lnTo>
                      <a:close/>
                      <a:moveTo>
                        <a:pt x="1" y="548"/>
                      </a:moveTo>
                      <a:lnTo>
                        <a:pt x="1" y="1780"/>
                      </a:lnTo>
                      <a:lnTo>
                        <a:pt x="959" y="1780"/>
                      </a:lnTo>
                      <a:lnTo>
                        <a:pt x="959" y="548"/>
                      </a:lnTo>
                      <a:close/>
                      <a:moveTo>
                        <a:pt x="1" y="2738"/>
                      </a:moveTo>
                      <a:lnTo>
                        <a:pt x="1" y="3970"/>
                      </a:lnTo>
                      <a:lnTo>
                        <a:pt x="959" y="3970"/>
                      </a:lnTo>
                      <a:lnTo>
                        <a:pt x="959" y="2738"/>
                      </a:lnTo>
                      <a:close/>
                      <a:moveTo>
                        <a:pt x="1" y="4381"/>
                      </a:moveTo>
                      <a:lnTo>
                        <a:pt x="1" y="5613"/>
                      </a:lnTo>
                      <a:lnTo>
                        <a:pt x="959" y="5613"/>
                      </a:lnTo>
                      <a:lnTo>
                        <a:pt x="959" y="4381"/>
                      </a:lnTo>
                      <a:close/>
                      <a:moveTo>
                        <a:pt x="1" y="6434"/>
                      </a:moveTo>
                      <a:lnTo>
                        <a:pt x="1" y="7666"/>
                      </a:lnTo>
                      <a:lnTo>
                        <a:pt x="959" y="7666"/>
                      </a:lnTo>
                      <a:lnTo>
                        <a:pt x="959" y="6434"/>
                      </a:lnTo>
                      <a:close/>
                      <a:moveTo>
                        <a:pt x="1" y="8076"/>
                      </a:moveTo>
                      <a:lnTo>
                        <a:pt x="1" y="9308"/>
                      </a:lnTo>
                      <a:lnTo>
                        <a:pt x="959" y="9308"/>
                      </a:lnTo>
                      <a:lnTo>
                        <a:pt x="959" y="8076"/>
                      </a:lnTo>
                      <a:close/>
                      <a:moveTo>
                        <a:pt x="1" y="10266"/>
                      </a:moveTo>
                      <a:lnTo>
                        <a:pt x="1" y="11498"/>
                      </a:lnTo>
                      <a:lnTo>
                        <a:pt x="959" y="11498"/>
                      </a:lnTo>
                      <a:lnTo>
                        <a:pt x="959" y="10266"/>
                      </a:lnTo>
                      <a:close/>
                      <a:moveTo>
                        <a:pt x="1" y="11909"/>
                      </a:moveTo>
                      <a:lnTo>
                        <a:pt x="1" y="13004"/>
                      </a:lnTo>
                      <a:lnTo>
                        <a:pt x="959" y="13004"/>
                      </a:lnTo>
                      <a:lnTo>
                        <a:pt x="959" y="11909"/>
                      </a:lnTo>
                      <a:close/>
                      <a:moveTo>
                        <a:pt x="1" y="13962"/>
                      </a:moveTo>
                      <a:lnTo>
                        <a:pt x="1" y="14235"/>
                      </a:lnTo>
                      <a:lnTo>
                        <a:pt x="959" y="14099"/>
                      </a:lnTo>
                      <a:lnTo>
                        <a:pt x="959" y="13962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7" name="Google Shape;3447;p54"/>
                <p:cNvSpPr/>
                <p:nvPr/>
              </p:nvSpPr>
              <p:spPr>
                <a:xfrm>
                  <a:off x="7818591" y="2570127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959" y="138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8" name="Google Shape;3448;p54"/>
                <p:cNvSpPr/>
                <p:nvPr/>
              </p:nvSpPr>
              <p:spPr>
                <a:xfrm>
                  <a:off x="7818591" y="2535037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959" y="1096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9" name="Google Shape;3449;p54"/>
                <p:cNvSpPr/>
                <p:nvPr/>
              </p:nvSpPr>
              <p:spPr>
                <a:xfrm>
                  <a:off x="7818591" y="2506971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0" name="Google Shape;3450;p54"/>
                <p:cNvSpPr/>
                <p:nvPr/>
              </p:nvSpPr>
              <p:spPr>
                <a:xfrm>
                  <a:off x="7818591" y="2469538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1" name="Google Shape;3451;p54"/>
                <p:cNvSpPr/>
                <p:nvPr/>
              </p:nvSpPr>
              <p:spPr>
                <a:xfrm>
                  <a:off x="7818591" y="2441455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2" name="Google Shape;3452;p54"/>
                <p:cNvSpPr/>
                <p:nvPr/>
              </p:nvSpPr>
              <p:spPr>
                <a:xfrm>
                  <a:off x="7818591" y="2406364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3" name="Google Shape;3453;p54"/>
                <p:cNvSpPr/>
                <p:nvPr/>
              </p:nvSpPr>
              <p:spPr>
                <a:xfrm>
                  <a:off x="7818591" y="2378298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4" name="Google Shape;3454;p54"/>
                <p:cNvSpPr/>
                <p:nvPr/>
              </p:nvSpPr>
              <p:spPr>
                <a:xfrm>
                  <a:off x="7818591" y="2340866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5" name="Google Shape;3455;p54"/>
                <p:cNvSpPr/>
                <p:nvPr/>
              </p:nvSpPr>
              <p:spPr>
                <a:xfrm>
                  <a:off x="7818591" y="2331499"/>
                  <a:ext cx="1639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38" fill="none" extrusionOk="0">
                      <a:moveTo>
                        <a:pt x="1" y="1"/>
                      </a:moveTo>
                      <a:lnTo>
                        <a:pt x="1" y="138"/>
                      </a:lnTo>
                      <a:lnTo>
                        <a:pt x="959" y="138"/>
                      </a:lnTo>
                      <a:lnTo>
                        <a:pt x="959" y="1"/>
                      </a:lnTo>
                      <a:lnTo>
                        <a:pt x="959" y="1"/>
                      </a:lnTo>
                      <a:lnTo>
                        <a:pt x="959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6" name="Google Shape;3456;p54"/>
                <p:cNvSpPr/>
                <p:nvPr/>
              </p:nvSpPr>
              <p:spPr>
                <a:xfrm>
                  <a:off x="7856023" y="2331499"/>
                  <a:ext cx="70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7" name="Google Shape;3457;p54"/>
                <p:cNvSpPr/>
                <p:nvPr/>
              </p:nvSpPr>
              <p:spPr>
                <a:xfrm>
                  <a:off x="7856023" y="2331499"/>
                  <a:ext cx="70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8" name="Google Shape;3458;p54"/>
                <p:cNvSpPr/>
                <p:nvPr/>
              </p:nvSpPr>
              <p:spPr>
                <a:xfrm>
                  <a:off x="7856023" y="2331499"/>
                  <a:ext cx="7042" cy="22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004" extrusionOk="0">
                      <a:moveTo>
                        <a:pt x="1" y="1"/>
                      </a:moveTo>
                      <a:lnTo>
                        <a:pt x="1" y="138"/>
                      </a:lnTo>
                      <a:lnTo>
                        <a:pt x="411" y="138"/>
                      </a:lnTo>
                      <a:lnTo>
                        <a:pt x="411" y="1"/>
                      </a:lnTo>
                      <a:close/>
                      <a:moveTo>
                        <a:pt x="1" y="548"/>
                      </a:moveTo>
                      <a:lnTo>
                        <a:pt x="1" y="1780"/>
                      </a:lnTo>
                      <a:lnTo>
                        <a:pt x="411" y="1780"/>
                      </a:lnTo>
                      <a:lnTo>
                        <a:pt x="411" y="548"/>
                      </a:lnTo>
                      <a:close/>
                      <a:moveTo>
                        <a:pt x="1" y="2738"/>
                      </a:moveTo>
                      <a:lnTo>
                        <a:pt x="1" y="3970"/>
                      </a:lnTo>
                      <a:lnTo>
                        <a:pt x="411" y="3970"/>
                      </a:lnTo>
                      <a:lnTo>
                        <a:pt x="411" y="2738"/>
                      </a:lnTo>
                      <a:close/>
                      <a:moveTo>
                        <a:pt x="1" y="4381"/>
                      </a:moveTo>
                      <a:lnTo>
                        <a:pt x="1" y="5613"/>
                      </a:lnTo>
                      <a:lnTo>
                        <a:pt x="411" y="5613"/>
                      </a:lnTo>
                      <a:lnTo>
                        <a:pt x="411" y="4381"/>
                      </a:lnTo>
                      <a:close/>
                      <a:moveTo>
                        <a:pt x="1" y="6434"/>
                      </a:moveTo>
                      <a:lnTo>
                        <a:pt x="1" y="7666"/>
                      </a:lnTo>
                      <a:lnTo>
                        <a:pt x="411" y="7666"/>
                      </a:lnTo>
                      <a:lnTo>
                        <a:pt x="411" y="6434"/>
                      </a:lnTo>
                      <a:close/>
                      <a:moveTo>
                        <a:pt x="1" y="8076"/>
                      </a:moveTo>
                      <a:lnTo>
                        <a:pt x="1" y="9308"/>
                      </a:lnTo>
                      <a:lnTo>
                        <a:pt x="411" y="9308"/>
                      </a:lnTo>
                      <a:lnTo>
                        <a:pt x="411" y="8076"/>
                      </a:lnTo>
                      <a:close/>
                      <a:moveTo>
                        <a:pt x="1" y="10266"/>
                      </a:moveTo>
                      <a:lnTo>
                        <a:pt x="1" y="11498"/>
                      </a:lnTo>
                      <a:lnTo>
                        <a:pt x="411" y="11498"/>
                      </a:lnTo>
                      <a:lnTo>
                        <a:pt x="411" y="10266"/>
                      </a:lnTo>
                      <a:close/>
                      <a:moveTo>
                        <a:pt x="1" y="11909"/>
                      </a:moveTo>
                      <a:lnTo>
                        <a:pt x="1" y="13004"/>
                      </a:lnTo>
                      <a:lnTo>
                        <a:pt x="411" y="13004"/>
                      </a:lnTo>
                      <a:lnTo>
                        <a:pt x="411" y="11909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9" name="Google Shape;3459;p54"/>
                <p:cNvSpPr/>
                <p:nvPr/>
              </p:nvSpPr>
              <p:spPr>
                <a:xfrm>
                  <a:off x="7856023" y="2535037"/>
                  <a:ext cx="704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096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411" y="1096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0" name="Google Shape;3460;p54"/>
                <p:cNvSpPr/>
                <p:nvPr/>
              </p:nvSpPr>
              <p:spPr>
                <a:xfrm>
                  <a:off x="7856023" y="2506971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1" name="Google Shape;3461;p54"/>
                <p:cNvSpPr/>
                <p:nvPr/>
              </p:nvSpPr>
              <p:spPr>
                <a:xfrm>
                  <a:off x="7856023" y="2469538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2" name="Google Shape;3462;p54"/>
                <p:cNvSpPr/>
                <p:nvPr/>
              </p:nvSpPr>
              <p:spPr>
                <a:xfrm>
                  <a:off x="7856023" y="2441455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3" name="Google Shape;3463;p54"/>
                <p:cNvSpPr/>
                <p:nvPr/>
              </p:nvSpPr>
              <p:spPr>
                <a:xfrm>
                  <a:off x="7856023" y="2406364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4" name="Google Shape;3464;p54"/>
                <p:cNvSpPr/>
                <p:nvPr/>
              </p:nvSpPr>
              <p:spPr>
                <a:xfrm>
                  <a:off x="7856023" y="2378298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5" name="Google Shape;3465;p54"/>
                <p:cNvSpPr/>
                <p:nvPr/>
              </p:nvSpPr>
              <p:spPr>
                <a:xfrm>
                  <a:off x="7856023" y="2340866"/>
                  <a:ext cx="704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233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6" name="Google Shape;3466;p54"/>
                <p:cNvSpPr/>
                <p:nvPr/>
              </p:nvSpPr>
              <p:spPr>
                <a:xfrm>
                  <a:off x="7856023" y="2331499"/>
                  <a:ext cx="7042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38" fill="none" extrusionOk="0">
                      <a:moveTo>
                        <a:pt x="1" y="1"/>
                      </a:moveTo>
                      <a:lnTo>
                        <a:pt x="1" y="138"/>
                      </a:lnTo>
                      <a:lnTo>
                        <a:pt x="411" y="138"/>
                      </a:ln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41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7" name="Google Shape;3467;p54"/>
                <p:cNvSpPr/>
                <p:nvPr/>
              </p:nvSpPr>
              <p:spPr>
                <a:xfrm>
                  <a:off x="7881764" y="2001631"/>
                  <a:ext cx="16392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686" extrusionOk="0">
                      <a:moveTo>
                        <a:pt x="0" y="1"/>
                      </a:moveTo>
                      <a:lnTo>
                        <a:pt x="411" y="275"/>
                      </a:lnTo>
                      <a:lnTo>
                        <a:pt x="958" y="685"/>
                      </a:lnTo>
                      <a:lnTo>
                        <a:pt x="548" y="27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8" name="Google Shape;3468;p54"/>
                <p:cNvSpPr/>
                <p:nvPr/>
              </p:nvSpPr>
              <p:spPr>
                <a:xfrm>
                  <a:off x="7881764" y="2001631"/>
                  <a:ext cx="16392" cy="14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3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411" y="275"/>
                      </a:lnTo>
                      <a:lnTo>
                        <a:pt x="958" y="685"/>
                      </a:lnTo>
                      <a:lnTo>
                        <a:pt x="958" y="685"/>
                      </a:lnTo>
                      <a:lnTo>
                        <a:pt x="958" y="822"/>
                      </a:lnTo>
                      <a:lnTo>
                        <a:pt x="958" y="685"/>
                      </a:lnTo>
                      <a:lnTo>
                        <a:pt x="958" y="685"/>
                      </a:lnTo>
                      <a:lnTo>
                        <a:pt x="548" y="275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9" name="Google Shape;3469;p54"/>
                <p:cNvSpPr/>
                <p:nvPr/>
              </p:nvSpPr>
              <p:spPr>
                <a:xfrm>
                  <a:off x="7886431" y="2057780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0" name="Google Shape;3470;p54"/>
                <p:cNvSpPr/>
                <p:nvPr/>
              </p:nvSpPr>
              <p:spPr>
                <a:xfrm>
                  <a:off x="7886431" y="2057780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1" name="Google Shape;3471;p54"/>
                <p:cNvSpPr/>
                <p:nvPr/>
              </p:nvSpPr>
              <p:spPr>
                <a:xfrm>
                  <a:off x="7886431" y="2055455"/>
                  <a:ext cx="17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AC8B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2" name="Google Shape;3472;p54"/>
                <p:cNvSpPr/>
                <p:nvPr/>
              </p:nvSpPr>
              <p:spPr>
                <a:xfrm>
                  <a:off x="7886431" y="2055455"/>
                  <a:ext cx="17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3" name="Google Shape;3473;p54"/>
                <p:cNvSpPr/>
                <p:nvPr/>
              </p:nvSpPr>
              <p:spPr>
                <a:xfrm>
                  <a:off x="7886431" y="2048430"/>
                  <a:ext cx="1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4" name="Google Shape;3474;p54"/>
                <p:cNvSpPr/>
                <p:nvPr/>
              </p:nvSpPr>
              <p:spPr>
                <a:xfrm>
                  <a:off x="7886431" y="2048430"/>
                  <a:ext cx="1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5" name="Google Shape;3475;p54"/>
                <p:cNvSpPr/>
                <p:nvPr/>
              </p:nvSpPr>
              <p:spPr>
                <a:xfrm>
                  <a:off x="7891114" y="2083521"/>
                  <a:ext cx="2359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233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37" y="1232"/>
                      </a:lnTo>
                      <a:lnTo>
                        <a:pt x="137" y="123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6" name="Google Shape;3476;p54"/>
                <p:cNvSpPr/>
                <p:nvPr/>
              </p:nvSpPr>
              <p:spPr>
                <a:xfrm>
                  <a:off x="7891114" y="2083521"/>
                  <a:ext cx="2359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233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37" y="1232"/>
                      </a:lnTo>
                      <a:lnTo>
                        <a:pt x="137" y="123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7" name="Google Shape;3477;p54"/>
                <p:cNvSpPr/>
                <p:nvPr/>
              </p:nvSpPr>
              <p:spPr>
                <a:xfrm>
                  <a:off x="7895797" y="2120954"/>
                  <a:ext cx="17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685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85"/>
                      </a:lnTo>
                      <a:lnTo>
                        <a:pt x="0" y="6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8" name="Google Shape;3478;p54"/>
                <p:cNvSpPr/>
                <p:nvPr/>
              </p:nvSpPr>
              <p:spPr>
                <a:xfrm>
                  <a:off x="7895797" y="2120954"/>
                  <a:ext cx="17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685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85"/>
                      </a:lnTo>
                      <a:lnTo>
                        <a:pt x="0" y="68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9" name="Google Shape;3479;p54"/>
                <p:cNvSpPr/>
                <p:nvPr/>
              </p:nvSpPr>
              <p:spPr>
                <a:xfrm>
                  <a:off x="7893456" y="2106921"/>
                  <a:ext cx="2359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822" extrusionOk="0">
                      <a:moveTo>
                        <a:pt x="0" y="0"/>
                      </a:moveTo>
                      <a:lnTo>
                        <a:pt x="137" y="821"/>
                      </a:lnTo>
                      <a:lnTo>
                        <a:pt x="137" y="6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C8B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0" name="Google Shape;3480;p54"/>
                <p:cNvSpPr/>
                <p:nvPr/>
              </p:nvSpPr>
              <p:spPr>
                <a:xfrm>
                  <a:off x="7893456" y="2106921"/>
                  <a:ext cx="2359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822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7" y="821"/>
                      </a:lnTo>
                      <a:lnTo>
                        <a:pt x="137" y="821"/>
                      </a:lnTo>
                      <a:lnTo>
                        <a:pt x="137" y="821"/>
                      </a:lnTo>
                      <a:lnTo>
                        <a:pt x="137" y="821"/>
                      </a:lnTo>
                      <a:lnTo>
                        <a:pt x="137" y="821"/>
                      </a:lnTo>
                      <a:lnTo>
                        <a:pt x="137" y="685"/>
                      </a:lnTo>
                      <a:lnTo>
                        <a:pt x="137" y="68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1" name="Google Shape;3481;p54"/>
                <p:cNvSpPr/>
                <p:nvPr/>
              </p:nvSpPr>
              <p:spPr>
                <a:xfrm>
                  <a:off x="7898139" y="2139670"/>
                  <a:ext cx="17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685" extrusionOk="0">
                      <a:moveTo>
                        <a:pt x="0" y="548"/>
                      </a:move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0" y="685"/>
                      </a:lnTo>
                      <a:lnTo>
                        <a:pt x="0" y="685"/>
                      </a:lnTo>
                      <a:lnTo>
                        <a:pt x="0" y="548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2" name="Google Shape;3482;p54"/>
                <p:cNvSpPr/>
                <p:nvPr/>
              </p:nvSpPr>
              <p:spPr>
                <a:xfrm>
                  <a:off x="7898139" y="2149019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3" name="Google Shape;3483;p54"/>
                <p:cNvSpPr/>
                <p:nvPr/>
              </p:nvSpPr>
              <p:spPr>
                <a:xfrm>
                  <a:off x="7898139" y="2139670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4" name="Google Shape;3484;p54"/>
                <p:cNvSpPr/>
                <p:nvPr/>
              </p:nvSpPr>
              <p:spPr>
                <a:xfrm>
                  <a:off x="7898139" y="2149019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AC8B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5" name="Google Shape;3485;p54"/>
                <p:cNvSpPr/>
                <p:nvPr/>
              </p:nvSpPr>
              <p:spPr>
                <a:xfrm>
                  <a:off x="7898139" y="2149019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6" name="Google Shape;3486;p54"/>
                <p:cNvSpPr/>
                <p:nvPr/>
              </p:nvSpPr>
              <p:spPr>
                <a:xfrm>
                  <a:off x="7898139" y="2160728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7" name="Google Shape;3487;p54"/>
                <p:cNvSpPr/>
                <p:nvPr/>
              </p:nvSpPr>
              <p:spPr>
                <a:xfrm>
                  <a:off x="7898139" y="2160728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8" name="Google Shape;3488;p54"/>
                <p:cNvSpPr/>
                <p:nvPr/>
              </p:nvSpPr>
              <p:spPr>
                <a:xfrm>
                  <a:off x="7881764" y="2001631"/>
                  <a:ext cx="16392" cy="138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077" extrusionOk="0">
                      <a:moveTo>
                        <a:pt x="0" y="1"/>
                      </a:moveTo>
                      <a:lnTo>
                        <a:pt x="0" y="685"/>
                      </a:lnTo>
                      <a:lnTo>
                        <a:pt x="958" y="685"/>
                      </a:lnTo>
                      <a:lnTo>
                        <a:pt x="411" y="275"/>
                      </a:lnTo>
                      <a:lnTo>
                        <a:pt x="0" y="1"/>
                      </a:lnTo>
                      <a:close/>
                      <a:moveTo>
                        <a:pt x="0" y="1096"/>
                      </a:moveTo>
                      <a:lnTo>
                        <a:pt x="0" y="1917"/>
                      </a:lnTo>
                      <a:lnTo>
                        <a:pt x="137" y="2328"/>
                      </a:lnTo>
                      <a:lnTo>
                        <a:pt x="958" y="2328"/>
                      </a:lnTo>
                      <a:lnTo>
                        <a:pt x="958" y="1096"/>
                      </a:lnTo>
                      <a:close/>
                      <a:moveTo>
                        <a:pt x="137" y="2328"/>
                      </a:moveTo>
                      <a:lnTo>
                        <a:pt x="274" y="3149"/>
                      </a:lnTo>
                      <a:lnTo>
                        <a:pt x="274" y="2738"/>
                      </a:lnTo>
                      <a:lnTo>
                        <a:pt x="137" y="2328"/>
                      </a:lnTo>
                      <a:close/>
                      <a:moveTo>
                        <a:pt x="274" y="3286"/>
                      </a:moveTo>
                      <a:lnTo>
                        <a:pt x="548" y="4518"/>
                      </a:lnTo>
                      <a:lnTo>
                        <a:pt x="958" y="4518"/>
                      </a:lnTo>
                      <a:lnTo>
                        <a:pt x="958" y="3286"/>
                      </a:lnTo>
                      <a:close/>
                      <a:moveTo>
                        <a:pt x="548" y="4791"/>
                      </a:moveTo>
                      <a:lnTo>
                        <a:pt x="684" y="6023"/>
                      </a:lnTo>
                      <a:lnTo>
                        <a:pt x="958" y="6023"/>
                      </a:lnTo>
                      <a:lnTo>
                        <a:pt x="958" y="4791"/>
                      </a:lnTo>
                      <a:close/>
                      <a:moveTo>
                        <a:pt x="684" y="6023"/>
                      </a:moveTo>
                      <a:lnTo>
                        <a:pt x="684" y="6160"/>
                      </a:lnTo>
                      <a:lnTo>
                        <a:pt x="821" y="6845"/>
                      </a:lnTo>
                      <a:lnTo>
                        <a:pt x="684" y="6023"/>
                      </a:lnTo>
                      <a:close/>
                      <a:moveTo>
                        <a:pt x="821" y="6981"/>
                      </a:moveTo>
                      <a:lnTo>
                        <a:pt x="821" y="7666"/>
                      </a:lnTo>
                      <a:lnTo>
                        <a:pt x="958" y="8076"/>
                      </a:lnTo>
                      <a:lnTo>
                        <a:pt x="958" y="6981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9" name="Google Shape;3489;p54"/>
                <p:cNvSpPr/>
                <p:nvPr/>
              </p:nvSpPr>
              <p:spPr>
                <a:xfrm>
                  <a:off x="7895797" y="2120954"/>
                  <a:ext cx="2359" cy="39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2328" fill="none" extrusionOk="0">
                      <a:moveTo>
                        <a:pt x="137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85"/>
                      </a:lnTo>
                      <a:lnTo>
                        <a:pt x="0" y="685"/>
                      </a:lnTo>
                      <a:lnTo>
                        <a:pt x="137" y="1095"/>
                      </a:lnTo>
                      <a:lnTo>
                        <a:pt x="137" y="1095"/>
                      </a:lnTo>
                      <a:lnTo>
                        <a:pt x="137" y="1232"/>
                      </a:lnTo>
                      <a:lnTo>
                        <a:pt x="137" y="1232"/>
                      </a:lnTo>
                      <a:lnTo>
                        <a:pt x="137" y="1643"/>
                      </a:lnTo>
                      <a:lnTo>
                        <a:pt x="137" y="1643"/>
                      </a:lnTo>
                      <a:lnTo>
                        <a:pt x="137" y="1643"/>
                      </a:lnTo>
                      <a:lnTo>
                        <a:pt x="137" y="1643"/>
                      </a:lnTo>
                      <a:lnTo>
                        <a:pt x="137" y="1780"/>
                      </a:lnTo>
                      <a:lnTo>
                        <a:pt x="137" y="1780"/>
                      </a:lnTo>
                      <a:lnTo>
                        <a:pt x="137" y="2327"/>
                      </a:lnTo>
                      <a:lnTo>
                        <a:pt x="137" y="2327"/>
                      </a:lnTo>
                      <a:lnTo>
                        <a:pt x="137" y="2327"/>
                      </a:lnTo>
                      <a:lnTo>
                        <a:pt x="137" y="2327"/>
                      </a:lnTo>
                      <a:lnTo>
                        <a:pt x="137" y="1643"/>
                      </a:lnTo>
                      <a:lnTo>
                        <a:pt x="137" y="1643"/>
                      </a:lnTo>
                      <a:lnTo>
                        <a:pt x="137" y="1643"/>
                      </a:lnTo>
                      <a:lnTo>
                        <a:pt x="137" y="1232"/>
                      </a:lnTo>
                      <a:lnTo>
                        <a:pt x="137" y="1232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0" name="Google Shape;3490;p54"/>
                <p:cNvSpPr/>
                <p:nvPr/>
              </p:nvSpPr>
              <p:spPr>
                <a:xfrm>
                  <a:off x="7891114" y="2083521"/>
                  <a:ext cx="7042" cy="35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054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37" y="1232"/>
                      </a:lnTo>
                      <a:lnTo>
                        <a:pt x="137" y="1232"/>
                      </a:lnTo>
                      <a:lnTo>
                        <a:pt x="137" y="1232"/>
                      </a:lnTo>
                      <a:lnTo>
                        <a:pt x="137" y="1232"/>
                      </a:lnTo>
                      <a:lnTo>
                        <a:pt x="137" y="1369"/>
                      </a:lnTo>
                      <a:lnTo>
                        <a:pt x="137" y="1369"/>
                      </a:lnTo>
                      <a:lnTo>
                        <a:pt x="274" y="2054"/>
                      </a:lnTo>
                      <a:lnTo>
                        <a:pt x="274" y="2054"/>
                      </a:lnTo>
                      <a:lnTo>
                        <a:pt x="137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1" name="Google Shape;3491;p54"/>
                <p:cNvSpPr/>
                <p:nvPr/>
              </p:nvSpPr>
              <p:spPr>
                <a:xfrm>
                  <a:off x="7886431" y="2057780"/>
                  <a:ext cx="11725" cy="2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507" fill="none" extrusionOk="0">
                      <a:moveTo>
                        <a:pt x="685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75" y="1233"/>
                      </a:lnTo>
                      <a:lnTo>
                        <a:pt x="275" y="1233"/>
                      </a:lnTo>
                      <a:lnTo>
                        <a:pt x="275" y="1506"/>
                      </a:lnTo>
                      <a:lnTo>
                        <a:pt x="275" y="1506"/>
                      </a:lnTo>
                      <a:lnTo>
                        <a:pt x="275" y="1506"/>
                      </a:lnTo>
                      <a:lnTo>
                        <a:pt x="275" y="1233"/>
                      </a:lnTo>
                      <a:lnTo>
                        <a:pt x="685" y="1233"/>
                      </a:lnTo>
                      <a:lnTo>
                        <a:pt x="68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2" name="Google Shape;3492;p54"/>
                <p:cNvSpPr/>
                <p:nvPr/>
              </p:nvSpPr>
              <p:spPr>
                <a:xfrm>
                  <a:off x="7884089" y="2041405"/>
                  <a:ext cx="2359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822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38" y="411"/>
                      </a:lnTo>
                      <a:lnTo>
                        <a:pt x="138" y="411"/>
                      </a:lnTo>
                      <a:lnTo>
                        <a:pt x="138" y="822"/>
                      </a:lnTo>
                      <a:lnTo>
                        <a:pt x="138" y="822"/>
                      </a:lnTo>
                      <a:lnTo>
                        <a:pt x="138" y="822"/>
                      </a:lnTo>
                      <a:lnTo>
                        <a:pt x="138" y="82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3" name="Google Shape;3493;p54"/>
                <p:cNvSpPr/>
                <p:nvPr/>
              </p:nvSpPr>
              <p:spPr>
                <a:xfrm>
                  <a:off x="7881764" y="2020347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137" y="1233"/>
                      </a:lnTo>
                      <a:lnTo>
                        <a:pt x="137" y="1233"/>
                      </a:lnTo>
                      <a:lnTo>
                        <a:pt x="137" y="1233"/>
                      </a:lnTo>
                      <a:lnTo>
                        <a:pt x="958" y="1233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4" name="Google Shape;3494;p54"/>
                <p:cNvSpPr/>
                <p:nvPr/>
              </p:nvSpPr>
              <p:spPr>
                <a:xfrm>
                  <a:off x="7881764" y="2001631"/>
                  <a:ext cx="16392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686" fill="none" extrusionOk="0">
                      <a:moveTo>
                        <a:pt x="0" y="1"/>
                      </a:moveTo>
                      <a:lnTo>
                        <a:pt x="0" y="685"/>
                      </a:lnTo>
                      <a:lnTo>
                        <a:pt x="958" y="685"/>
                      </a:lnTo>
                      <a:lnTo>
                        <a:pt x="958" y="685"/>
                      </a:lnTo>
                      <a:lnTo>
                        <a:pt x="411" y="275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5" name="Google Shape;3495;p54"/>
                <p:cNvSpPr/>
                <p:nvPr/>
              </p:nvSpPr>
              <p:spPr>
                <a:xfrm>
                  <a:off x="7898139" y="2289400"/>
                  <a:ext cx="17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48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6" name="Google Shape;3496;p54"/>
                <p:cNvSpPr/>
                <p:nvPr/>
              </p:nvSpPr>
              <p:spPr>
                <a:xfrm>
                  <a:off x="7898139" y="2289400"/>
                  <a:ext cx="17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48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7" name="Google Shape;3497;p54"/>
                <p:cNvSpPr/>
                <p:nvPr/>
              </p:nvSpPr>
              <p:spPr>
                <a:xfrm>
                  <a:off x="7881764" y="2331499"/>
                  <a:ext cx="23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" extrusionOk="0">
                      <a:moveTo>
                        <a:pt x="137" y="1"/>
                      </a:moveTo>
                      <a:lnTo>
                        <a:pt x="137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8" name="Google Shape;3498;p54"/>
                <p:cNvSpPr/>
                <p:nvPr/>
              </p:nvSpPr>
              <p:spPr>
                <a:xfrm>
                  <a:off x="7881764" y="2331499"/>
                  <a:ext cx="2342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" fill="none" extrusionOk="0">
                      <a:moveTo>
                        <a:pt x="137" y="1"/>
                      </a:moveTo>
                      <a:lnTo>
                        <a:pt x="137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37" y="1"/>
                      </a:lnTo>
                      <a:lnTo>
                        <a:pt x="137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9" name="Google Shape;3499;p54"/>
                <p:cNvSpPr/>
                <p:nvPr/>
              </p:nvSpPr>
              <p:spPr>
                <a:xfrm>
                  <a:off x="7884089" y="2317466"/>
                  <a:ext cx="14067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822" extrusionOk="0">
                      <a:moveTo>
                        <a:pt x="822" y="1"/>
                      </a:moveTo>
                      <a:lnTo>
                        <a:pt x="685" y="685"/>
                      </a:lnTo>
                      <a:lnTo>
                        <a:pt x="685" y="685"/>
                      </a:lnTo>
                      <a:lnTo>
                        <a:pt x="548" y="822"/>
                      </a:lnTo>
                      <a:lnTo>
                        <a:pt x="1" y="822"/>
                      </a:lnTo>
                      <a:lnTo>
                        <a:pt x="1" y="822"/>
                      </a:lnTo>
                      <a:lnTo>
                        <a:pt x="1" y="822"/>
                      </a:lnTo>
                      <a:lnTo>
                        <a:pt x="548" y="822"/>
                      </a:lnTo>
                      <a:lnTo>
                        <a:pt x="685" y="685"/>
                      </a:lnTo>
                      <a:lnTo>
                        <a:pt x="685" y="685"/>
                      </a:lnTo>
                      <a:lnTo>
                        <a:pt x="822" y="1"/>
                      </a:lnTo>
                      <a:close/>
                    </a:path>
                  </a:pathLst>
                </a:custGeom>
                <a:solidFill>
                  <a:srgbClr val="BE95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0" name="Google Shape;3500;p54"/>
                <p:cNvSpPr/>
                <p:nvPr/>
              </p:nvSpPr>
              <p:spPr>
                <a:xfrm>
                  <a:off x="7884089" y="2317466"/>
                  <a:ext cx="14067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822" fill="none" extrusionOk="0">
                      <a:moveTo>
                        <a:pt x="822" y="1"/>
                      </a:moveTo>
                      <a:lnTo>
                        <a:pt x="685" y="685"/>
                      </a:lnTo>
                      <a:lnTo>
                        <a:pt x="685" y="685"/>
                      </a:lnTo>
                      <a:lnTo>
                        <a:pt x="548" y="822"/>
                      </a:lnTo>
                      <a:lnTo>
                        <a:pt x="1" y="822"/>
                      </a:lnTo>
                      <a:lnTo>
                        <a:pt x="1" y="822"/>
                      </a:lnTo>
                      <a:lnTo>
                        <a:pt x="1" y="822"/>
                      </a:lnTo>
                      <a:lnTo>
                        <a:pt x="548" y="822"/>
                      </a:lnTo>
                      <a:lnTo>
                        <a:pt x="685" y="685"/>
                      </a:lnTo>
                      <a:lnTo>
                        <a:pt x="685" y="685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1" name="Google Shape;3501;p54"/>
                <p:cNvSpPr/>
                <p:nvPr/>
              </p:nvSpPr>
              <p:spPr>
                <a:xfrm>
                  <a:off x="7881764" y="2317466"/>
                  <a:ext cx="16392" cy="236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3825" extrusionOk="0">
                      <a:moveTo>
                        <a:pt x="958" y="1"/>
                      </a:moveTo>
                      <a:lnTo>
                        <a:pt x="821" y="685"/>
                      </a:lnTo>
                      <a:lnTo>
                        <a:pt x="684" y="822"/>
                      </a:lnTo>
                      <a:lnTo>
                        <a:pt x="0" y="822"/>
                      </a:lnTo>
                      <a:lnTo>
                        <a:pt x="0" y="959"/>
                      </a:lnTo>
                      <a:lnTo>
                        <a:pt x="958" y="959"/>
                      </a:lnTo>
                      <a:lnTo>
                        <a:pt x="958" y="1"/>
                      </a:lnTo>
                      <a:close/>
                      <a:moveTo>
                        <a:pt x="0" y="1369"/>
                      </a:moveTo>
                      <a:lnTo>
                        <a:pt x="0" y="2601"/>
                      </a:lnTo>
                      <a:lnTo>
                        <a:pt x="958" y="2601"/>
                      </a:lnTo>
                      <a:lnTo>
                        <a:pt x="958" y="1369"/>
                      </a:lnTo>
                      <a:close/>
                      <a:moveTo>
                        <a:pt x="0" y="3559"/>
                      </a:moveTo>
                      <a:lnTo>
                        <a:pt x="0" y="4791"/>
                      </a:lnTo>
                      <a:lnTo>
                        <a:pt x="958" y="4791"/>
                      </a:lnTo>
                      <a:lnTo>
                        <a:pt x="958" y="3559"/>
                      </a:lnTo>
                      <a:close/>
                      <a:moveTo>
                        <a:pt x="0" y="5202"/>
                      </a:moveTo>
                      <a:lnTo>
                        <a:pt x="0" y="6434"/>
                      </a:lnTo>
                      <a:lnTo>
                        <a:pt x="958" y="6434"/>
                      </a:lnTo>
                      <a:lnTo>
                        <a:pt x="958" y="5202"/>
                      </a:lnTo>
                      <a:close/>
                      <a:moveTo>
                        <a:pt x="0" y="7255"/>
                      </a:moveTo>
                      <a:lnTo>
                        <a:pt x="0" y="8487"/>
                      </a:lnTo>
                      <a:lnTo>
                        <a:pt x="958" y="8487"/>
                      </a:lnTo>
                      <a:lnTo>
                        <a:pt x="958" y="7255"/>
                      </a:lnTo>
                      <a:close/>
                      <a:moveTo>
                        <a:pt x="0" y="8897"/>
                      </a:moveTo>
                      <a:lnTo>
                        <a:pt x="0" y="10129"/>
                      </a:lnTo>
                      <a:lnTo>
                        <a:pt x="958" y="10129"/>
                      </a:lnTo>
                      <a:lnTo>
                        <a:pt x="958" y="8897"/>
                      </a:lnTo>
                      <a:close/>
                      <a:moveTo>
                        <a:pt x="0" y="11087"/>
                      </a:moveTo>
                      <a:lnTo>
                        <a:pt x="0" y="12319"/>
                      </a:lnTo>
                      <a:lnTo>
                        <a:pt x="958" y="12319"/>
                      </a:lnTo>
                      <a:lnTo>
                        <a:pt x="958" y="11087"/>
                      </a:lnTo>
                      <a:close/>
                      <a:moveTo>
                        <a:pt x="0" y="12730"/>
                      </a:moveTo>
                      <a:lnTo>
                        <a:pt x="0" y="13825"/>
                      </a:lnTo>
                      <a:lnTo>
                        <a:pt x="958" y="13825"/>
                      </a:lnTo>
                      <a:lnTo>
                        <a:pt x="958" y="12730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2" name="Google Shape;3502;p54"/>
                <p:cNvSpPr/>
                <p:nvPr/>
              </p:nvSpPr>
              <p:spPr>
                <a:xfrm>
                  <a:off x="7881764" y="2535037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958" y="1096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3" name="Google Shape;3503;p54"/>
                <p:cNvSpPr/>
                <p:nvPr/>
              </p:nvSpPr>
              <p:spPr>
                <a:xfrm>
                  <a:off x="7881764" y="2506971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4" name="Google Shape;3504;p54"/>
                <p:cNvSpPr/>
                <p:nvPr/>
              </p:nvSpPr>
              <p:spPr>
                <a:xfrm>
                  <a:off x="7881764" y="2469538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5" name="Google Shape;3505;p54"/>
                <p:cNvSpPr/>
                <p:nvPr/>
              </p:nvSpPr>
              <p:spPr>
                <a:xfrm>
                  <a:off x="7881764" y="2441455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958" y="1233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6" name="Google Shape;3506;p54"/>
                <p:cNvSpPr/>
                <p:nvPr/>
              </p:nvSpPr>
              <p:spPr>
                <a:xfrm>
                  <a:off x="7881764" y="2406364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958" y="1233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7" name="Google Shape;3507;p54"/>
                <p:cNvSpPr/>
                <p:nvPr/>
              </p:nvSpPr>
              <p:spPr>
                <a:xfrm>
                  <a:off x="7881764" y="2378298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8" name="Google Shape;3508;p54"/>
                <p:cNvSpPr/>
                <p:nvPr/>
              </p:nvSpPr>
              <p:spPr>
                <a:xfrm>
                  <a:off x="7881764" y="2340866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9" name="Google Shape;3509;p54"/>
                <p:cNvSpPr/>
                <p:nvPr/>
              </p:nvSpPr>
              <p:spPr>
                <a:xfrm>
                  <a:off x="7881764" y="2315124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8" y="1"/>
                      </a:moveTo>
                      <a:lnTo>
                        <a:pt x="958" y="1"/>
                      </a:lnTo>
                      <a:lnTo>
                        <a:pt x="958" y="1"/>
                      </a:lnTo>
                      <a:lnTo>
                        <a:pt x="958" y="138"/>
                      </a:lnTo>
                      <a:lnTo>
                        <a:pt x="958" y="138"/>
                      </a:lnTo>
                      <a:lnTo>
                        <a:pt x="821" y="822"/>
                      </a:lnTo>
                      <a:lnTo>
                        <a:pt x="821" y="822"/>
                      </a:lnTo>
                      <a:lnTo>
                        <a:pt x="684" y="959"/>
                      </a:lnTo>
                      <a:lnTo>
                        <a:pt x="137" y="959"/>
                      </a:lnTo>
                      <a:lnTo>
                        <a:pt x="137" y="959"/>
                      </a:lnTo>
                      <a:lnTo>
                        <a:pt x="0" y="959"/>
                      </a:lnTo>
                      <a:lnTo>
                        <a:pt x="0" y="1096"/>
                      </a:lnTo>
                      <a:lnTo>
                        <a:pt x="958" y="1096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0" name="Google Shape;3510;p54"/>
                <p:cNvSpPr/>
                <p:nvPr/>
              </p:nvSpPr>
              <p:spPr>
                <a:xfrm>
                  <a:off x="7898139" y="2289400"/>
                  <a:ext cx="17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48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1" name="Google Shape;3511;p54"/>
                <p:cNvSpPr/>
                <p:nvPr/>
              </p:nvSpPr>
              <p:spPr>
                <a:xfrm>
                  <a:off x="7919197" y="2057780"/>
                  <a:ext cx="7025" cy="495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29018" extrusionOk="0">
                      <a:moveTo>
                        <a:pt x="0" y="1"/>
                      </a:move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  <a:close/>
                      <a:moveTo>
                        <a:pt x="0" y="1506"/>
                      </a:moveTo>
                      <a:lnTo>
                        <a:pt x="0" y="2738"/>
                      </a:lnTo>
                      <a:lnTo>
                        <a:pt x="411" y="2738"/>
                      </a:lnTo>
                      <a:lnTo>
                        <a:pt x="411" y="1506"/>
                      </a:lnTo>
                      <a:close/>
                      <a:moveTo>
                        <a:pt x="0" y="3696"/>
                      </a:moveTo>
                      <a:lnTo>
                        <a:pt x="0" y="4928"/>
                      </a:lnTo>
                      <a:lnTo>
                        <a:pt x="411" y="4928"/>
                      </a:lnTo>
                      <a:lnTo>
                        <a:pt x="411" y="3696"/>
                      </a:lnTo>
                      <a:close/>
                      <a:moveTo>
                        <a:pt x="0" y="5339"/>
                      </a:moveTo>
                      <a:lnTo>
                        <a:pt x="0" y="6571"/>
                      </a:lnTo>
                      <a:lnTo>
                        <a:pt x="411" y="6571"/>
                      </a:lnTo>
                      <a:lnTo>
                        <a:pt x="411" y="5339"/>
                      </a:lnTo>
                      <a:close/>
                      <a:moveTo>
                        <a:pt x="0" y="7529"/>
                      </a:moveTo>
                      <a:lnTo>
                        <a:pt x="0" y="8624"/>
                      </a:lnTo>
                      <a:lnTo>
                        <a:pt x="411" y="8624"/>
                      </a:lnTo>
                      <a:lnTo>
                        <a:pt x="411" y="7529"/>
                      </a:lnTo>
                      <a:close/>
                      <a:moveTo>
                        <a:pt x="0" y="9034"/>
                      </a:moveTo>
                      <a:lnTo>
                        <a:pt x="0" y="10266"/>
                      </a:lnTo>
                      <a:lnTo>
                        <a:pt x="411" y="10266"/>
                      </a:lnTo>
                      <a:lnTo>
                        <a:pt x="411" y="9034"/>
                      </a:lnTo>
                      <a:close/>
                      <a:moveTo>
                        <a:pt x="0" y="11224"/>
                      </a:moveTo>
                      <a:lnTo>
                        <a:pt x="0" y="12456"/>
                      </a:lnTo>
                      <a:lnTo>
                        <a:pt x="411" y="12456"/>
                      </a:lnTo>
                      <a:lnTo>
                        <a:pt x="411" y="11224"/>
                      </a:lnTo>
                      <a:close/>
                      <a:moveTo>
                        <a:pt x="0" y="12867"/>
                      </a:moveTo>
                      <a:lnTo>
                        <a:pt x="0" y="14099"/>
                      </a:lnTo>
                      <a:lnTo>
                        <a:pt x="411" y="14099"/>
                      </a:lnTo>
                      <a:lnTo>
                        <a:pt x="411" y="12867"/>
                      </a:lnTo>
                      <a:close/>
                      <a:moveTo>
                        <a:pt x="0" y="15057"/>
                      </a:moveTo>
                      <a:lnTo>
                        <a:pt x="0" y="16152"/>
                      </a:lnTo>
                      <a:lnTo>
                        <a:pt x="411" y="16152"/>
                      </a:lnTo>
                      <a:lnTo>
                        <a:pt x="411" y="15057"/>
                      </a:lnTo>
                      <a:close/>
                      <a:moveTo>
                        <a:pt x="0" y="16562"/>
                      </a:moveTo>
                      <a:lnTo>
                        <a:pt x="0" y="17794"/>
                      </a:lnTo>
                      <a:lnTo>
                        <a:pt x="411" y="17794"/>
                      </a:lnTo>
                      <a:lnTo>
                        <a:pt x="411" y="16562"/>
                      </a:lnTo>
                      <a:close/>
                      <a:moveTo>
                        <a:pt x="0" y="18752"/>
                      </a:moveTo>
                      <a:lnTo>
                        <a:pt x="0" y="19984"/>
                      </a:lnTo>
                      <a:lnTo>
                        <a:pt x="411" y="19984"/>
                      </a:lnTo>
                      <a:lnTo>
                        <a:pt x="411" y="18752"/>
                      </a:lnTo>
                      <a:close/>
                      <a:moveTo>
                        <a:pt x="0" y="20395"/>
                      </a:moveTo>
                      <a:lnTo>
                        <a:pt x="0" y="21627"/>
                      </a:lnTo>
                      <a:lnTo>
                        <a:pt x="411" y="21627"/>
                      </a:lnTo>
                      <a:lnTo>
                        <a:pt x="411" y="20395"/>
                      </a:lnTo>
                      <a:close/>
                      <a:moveTo>
                        <a:pt x="0" y="22448"/>
                      </a:moveTo>
                      <a:lnTo>
                        <a:pt x="0" y="23680"/>
                      </a:lnTo>
                      <a:lnTo>
                        <a:pt x="411" y="23680"/>
                      </a:lnTo>
                      <a:lnTo>
                        <a:pt x="411" y="22448"/>
                      </a:lnTo>
                      <a:close/>
                      <a:moveTo>
                        <a:pt x="0" y="24090"/>
                      </a:moveTo>
                      <a:lnTo>
                        <a:pt x="0" y="25322"/>
                      </a:lnTo>
                      <a:lnTo>
                        <a:pt x="411" y="25322"/>
                      </a:lnTo>
                      <a:lnTo>
                        <a:pt x="411" y="24090"/>
                      </a:lnTo>
                      <a:close/>
                      <a:moveTo>
                        <a:pt x="0" y="26280"/>
                      </a:moveTo>
                      <a:lnTo>
                        <a:pt x="0" y="27512"/>
                      </a:lnTo>
                      <a:lnTo>
                        <a:pt x="411" y="27512"/>
                      </a:lnTo>
                      <a:lnTo>
                        <a:pt x="411" y="26280"/>
                      </a:lnTo>
                      <a:close/>
                      <a:moveTo>
                        <a:pt x="0" y="27923"/>
                      </a:moveTo>
                      <a:lnTo>
                        <a:pt x="0" y="29018"/>
                      </a:lnTo>
                      <a:lnTo>
                        <a:pt x="411" y="29018"/>
                      </a:lnTo>
                      <a:lnTo>
                        <a:pt x="411" y="27923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2" name="Google Shape;3512;p54"/>
                <p:cNvSpPr/>
                <p:nvPr/>
              </p:nvSpPr>
              <p:spPr>
                <a:xfrm>
                  <a:off x="7919197" y="2535037"/>
                  <a:ext cx="7025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096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411" y="1096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3" name="Google Shape;3513;p54"/>
                <p:cNvSpPr/>
                <p:nvPr/>
              </p:nvSpPr>
              <p:spPr>
                <a:xfrm>
                  <a:off x="7919197" y="2506971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4" name="Google Shape;3514;p54"/>
                <p:cNvSpPr/>
                <p:nvPr/>
              </p:nvSpPr>
              <p:spPr>
                <a:xfrm>
                  <a:off x="7919197" y="2469538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5" name="Google Shape;3515;p54"/>
                <p:cNvSpPr/>
                <p:nvPr/>
              </p:nvSpPr>
              <p:spPr>
                <a:xfrm>
                  <a:off x="7919197" y="2441455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6" name="Google Shape;3516;p54"/>
                <p:cNvSpPr/>
                <p:nvPr/>
              </p:nvSpPr>
              <p:spPr>
                <a:xfrm>
                  <a:off x="7919197" y="2406364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7" name="Google Shape;3517;p54"/>
                <p:cNvSpPr/>
                <p:nvPr/>
              </p:nvSpPr>
              <p:spPr>
                <a:xfrm>
                  <a:off x="7919197" y="2378298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8" name="Google Shape;3518;p54"/>
                <p:cNvSpPr/>
                <p:nvPr/>
              </p:nvSpPr>
              <p:spPr>
                <a:xfrm>
                  <a:off x="7919197" y="2340866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9" name="Google Shape;3519;p54"/>
                <p:cNvSpPr/>
                <p:nvPr/>
              </p:nvSpPr>
              <p:spPr>
                <a:xfrm>
                  <a:off x="7919197" y="2315124"/>
                  <a:ext cx="7025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096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411" y="1096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0" name="Google Shape;3520;p54"/>
                <p:cNvSpPr/>
                <p:nvPr/>
              </p:nvSpPr>
              <p:spPr>
                <a:xfrm>
                  <a:off x="7919197" y="2277692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1" name="Google Shape;3521;p54"/>
                <p:cNvSpPr/>
                <p:nvPr/>
              </p:nvSpPr>
              <p:spPr>
                <a:xfrm>
                  <a:off x="7919197" y="2249626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2" name="Google Shape;3522;p54"/>
                <p:cNvSpPr/>
                <p:nvPr/>
              </p:nvSpPr>
              <p:spPr>
                <a:xfrm>
                  <a:off x="7919197" y="2212193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3" name="Google Shape;3523;p54"/>
                <p:cNvSpPr/>
                <p:nvPr/>
              </p:nvSpPr>
              <p:spPr>
                <a:xfrm>
                  <a:off x="7919197" y="2186452"/>
                  <a:ext cx="7025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096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411" y="1096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4" name="Google Shape;3524;p54"/>
                <p:cNvSpPr/>
                <p:nvPr/>
              </p:nvSpPr>
              <p:spPr>
                <a:xfrm>
                  <a:off x="7919197" y="2149019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5" name="Google Shape;3525;p54"/>
                <p:cNvSpPr/>
                <p:nvPr/>
              </p:nvSpPr>
              <p:spPr>
                <a:xfrm>
                  <a:off x="7919197" y="2120954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6" name="Google Shape;3526;p54"/>
                <p:cNvSpPr/>
                <p:nvPr/>
              </p:nvSpPr>
              <p:spPr>
                <a:xfrm>
                  <a:off x="7919197" y="2083521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7" name="Google Shape;3527;p54"/>
                <p:cNvSpPr/>
                <p:nvPr/>
              </p:nvSpPr>
              <p:spPr>
                <a:xfrm>
                  <a:off x="7919197" y="2057780"/>
                  <a:ext cx="7025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233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411" y="1233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8" name="Google Shape;3528;p54"/>
                <p:cNvSpPr/>
                <p:nvPr/>
              </p:nvSpPr>
              <p:spPr>
                <a:xfrm>
                  <a:off x="7947263" y="2092871"/>
                  <a:ext cx="16392" cy="3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191" extrusionOk="0">
                      <a:moveTo>
                        <a:pt x="685" y="1643"/>
                      </a:moveTo>
                      <a:lnTo>
                        <a:pt x="685" y="1643"/>
                      </a:lnTo>
                      <a:lnTo>
                        <a:pt x="685" y="1643"/>
                      </a:lnTo>
                      <a:lnTo>
                        <a:pt x="959" y="2191"/>
                      </a:lnTo>
                      <a:lnTo>
                        <a:pt x="959" y="2191"/>
                      </a:lnTo>
                      <a:lnTo>
                        <a:pt x="685" y="1643"/>
                      </a:lnTo>
                      <a:lnTo>
                        <a:pt x="685" y="1643"/>
                      </a:lnTo>
                      <a:lnTo>
                        <a:pt x="685" y="164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74" y="685"/>
                      </a:lnTo>
                      <a:lnTo>
                        <a:pt x="274" y="685"/>
                      </a:lnTo>
                      <a:lnTo>
                        <a:pt x="274" y="68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9" name="Google Shape;3529;p54"/>
                <p:cNvSpPr/>
                <p:nvPr/>
              </p:nvSpPr>
              <p:spPr>
                <a:xfrm>
                  <a:off x="7958954" y="2120954"/>
                  <a:ext cx="4700" cy="9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548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75" y="548"/>
                      </a:lnTo>
                      <a:lnTo>
                        <a:pt x="275" y="548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0" name="Google Shape;3530;p54"/>
                <p:cNvSpPr/>
                <p:nvPr/>
              </p:nvSpPr>
              <p:spPr>
                <a:xfrm>
                  <a:off x="7947263" y="2092871"/>
                  <a:ext cx="470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686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74" y="685"/>
                      </a:lnTo>
                      <a:lnTo>
                        <a:pt x="274" y="685"/>
                      </a:lnTo>
                      <a:lnTo>
                        <a:pt x="274" y="68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1" name="Google Shape;3531;p54"/>
                <p:cNvSpPr/>
                <p:nvPr/>
              </p:nvSpPr>
              <p:spPr>
                <a:xfrm>
                  <a:off x="7947263" y="2092871"/>
                  <a:ext cx="16392" cy="460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6965" extrusionOk="0">
                      <a:moveTo>
                        <a:pt x="1" y="1"/>
                      </a:moveTo>
                      <a:lnTo>
                        <a:pt x="1" y="685"/>
                      </a:lnTo>
                      <a:lnTo>
                        <a:pt x="274" y="685"/>
                      </a:lnTo>
                      <a:lnTo>
                        <a:pt x="1" y="1"/>
                      </a:lnTo>
                      <a:close/>
                      <a:moveTo>
                        <a:pt x="1" y="1643"/>
                      </a:moveTo>
                      <a:lnTo>
                        <a:pt x="1" y="2875"/>
                      </a:lnTo>
                      <a:lnTo>
                        <a:pt x="959" y="2875"/>
                      </a:lnTo>
                      <a:lnTo>
                        <a:pt x="959" y="2191"/>
                      </a:lnTo>
                      <a:lnTo>
                        <a:pt x="685" y="1643"/>
                      </a:lnTo>
                      <a:close/>
                      <a:moveTo>
                        <a:pt x="1" y="3286"/>
                      </a:moveTo>
                      <a:lnTo>
                        <a:pt x="1" y="4518"/>
                      </a:lnTo>
                      <a:lnTo>
                        <a:pt x="959" y="4518"/>
                      </a:lnTo>
                      <a:lnTo>
                        <a:pt x="959" y="3286"/>
                      </a:lnTo>
                      <a:close/>
                      <a:moveTo>
                        <a:pt x="1" y="5476"/>
                      </a:moveTo>
                      <a:lnTo>
                        <a:pt x="1" y="6571"/>
                      </a:lnTo>
                      <a:lnTo>
                        <a:pt x="959" y="6571"/>
                      </a:lnTo>
                      <a:lnTo>
                        <a:pt x="959" y="5476"/>
                      </a:lnTo>
                      <a:close/>
                      <a:moveTo>
                        <a:pt x="1" y="6981"/>
                      </a:moveTo>
                      <a:lnTo>
                        <a:pt x="1" y="8213"/>
                      </a:lnTo>
                      <a:lnTo>
                        <a:pt x="959" y="8213"/>
                      </a:lnTo>
                      <a:lnTo>
                        <a:pt x="959" y="6981"/>
                      </a:lnTo>
                      <a:close/>
                      <a:moveTo>
                        <a:pt x="1" y="9171"/>
                      </a:moveTo>
                      <a:lnTo>
                        <a:pt x="1" y="10403"/>
                      </a:lnTo>
                      <a:lnTo>
                        <a:pt x="959" y="10403"/>
                      </a:lnTo>
                      <a:lnTo>
                        <a:pt x="959" y="9171"/>
                      </a:lnTo>
                      <a:close/>
                      <a:moveTo>
                        <a:pt x="1" y="10814"/>
                      </a:moveTo>
                      <a:lnTo>
                        <a:pt x="1" y="12046"/>
                      </a:lnTo>
                      <a:lnTo>
                        <a:pt x="959" y="12046"/>
                      </a:lnTo>
                      <a:lnTo>
                        <a:pt x="959" y="10814"/>
                      </a:lnTo>
                      <a:close/>
                      <a:moveTo>
                        <a:pt x="1" y="13004"/>
                      </a:moveTo>
                      <a:lnTo>
                        <a:pt x="1" y="14099"/>
                      </a:lnTo>
                      <a:lnTo>
                        <a:pt x="959" y="14099"/>
                      </a:lnTo>
                      <a:lnTo>
                        <a:pt x="959" y="13004"/>
                      </a:lnTo>
                      <a:close/>
                      <a:moveTo>
                        <a:pt x="1" y="14509"/>
                      </a:moveTo>
                      <a:lnTo>
                        <a:pt x="1" y="15741"/>
                      </a:lnTo>
                      <a:lnTo>
                        <a:pt x="959" y="15741"/>
                      </a:lnTo>
                      <a:lnTo>
                        <a:pt x="959" y="14509"/>
                      </a:lnTo>
                      <a:close/>
                      <a:moveTo>
                        <a:pt x="1" y="16699"/>
                      </a:moveTo>
                      <a:lnTo>
                        <a:pt x="1" y="17931"/>
                      </a:lnTo>
                      <a:lnTo>
                        <a:pt x="959" y="17931"/>
                      </a:lnTo>
                      <a:lnTo>
                        <a:pt x="959" y="16699"/>
                      </a:lnTo>
                      <a:close/>
                      <a:moveTo>
                        <a:pt x="1" y="18342"/>
                      </a:moveTo>
                      <a:lnTo>
                        <a:pt x="1" y="19574"/>
                      </a:lnTo>
                      <a:lnTo>
                        <a:pt x="959" y="19574"/>
                      </a:lnTo>
                      <a:lnTo>
                        <a:pt x="959" y="18342"/>
                      </a:lnTo>
                      <a:close/>
                      <a:moveTo>
                        <a:pt x="1" y="20395"/>
                      </a:moveTo>
                      <a:lnTo>
                        <a:pt x="1" y="21627"/>
                      </a:lnTo>
                      <a:lnTo>
                        <a:pt x="959" y="21627"/>
                      </a:lnTo>
                      <a:lnTo>
                        <a:pt x="959" y="20395"/>
                      </a:lnTo>
                      <a:close/>
                      <a:moveTo>
                        <a:pt x="1" y="22037"/>
                      </a:moveTo>
                      <a:lnTo>
                        <a:pt x="1" y="23269"/>
                      </a:lnTo>
                      <a:lnTo>
                        <a:pt x="959" y="23269"/>
                      </a:lnTo>
                      <a:lnTo>
                        <a:pt x="959" y="22037"/>
                      </a:lnTo>
                      <a:close/>
                      <a:moveTo>
                        <a:pt x="1" y="24227"/>
                      </a:moveTo>
                      <a:lnTo>
                        <a:pt x="1" y="25459"/>
                      </a:lnTo>
                      <a:lnTo>
                        <a:pt x="959" y="25459"/>
                      </a:lnTo>
                      <a:lnTo>
                        <a:pt x="959" y="24227"/>
                      </a:lnTo>
                      <a:close/>
                      <a:moveTo>
                        <a:pt x="1" y="25870"/>
                      </a:moveTo>
                      <a:lnTo>
                        <a:pt x="1" y="26965"/>
                      </a:lnTo>
                      <a:lnTo>
                        <a:pt x="959" y="26691"/>
                      </a:lnTo>
                      <a:lnTo>
                        <a:pt x="959" y="25870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2" name="Google Shape;3532;p54"/>
                <p:cNvSpPr/>
                <p:nvPr/>
              </p:nvSpPr>
              <p:spPr>
                <a:xfrm>
                  <a:off x="7947263" y="2535037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1" y="1096"/>
                      </a:lnTo>
                      <a:lnTo>
                        <a:pt x="959" y="822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3" name="Google Shape;3533;p54"/>
                <p:cNvSpPr/>
                <p:nvPr/>
              </p:nvSpPr>
              <p:spPr>
                <a:xfrm>
                  <a:off x="7947263" y="2506971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4" name="Google Shape;3534;p54"/>
                <p:cNvSpPr/>
                <p:nvPr/>
              </p:nvSpPr>
              <p:spPr>
                <a:xfrm>
                  <a:off x="7947263" y="2469538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5" name="Google Shape;3535;p54"/>
                <p:cNvSpPr/>
                <p:nvPr/>
              </p:nvSpPr>
              <p:spPr>
                <a:xfrm>
                  <a:off x="7947263" y="2441455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6" name="Google Shape;3536;p54"/>
                <p:cNvSpPr/>
                <p:nvPr/>
              </p:nvSpPr>
              <p:spPr>
                <a:xfrm>
                  <a:off x="7947263" y="2406364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7" name="Google Shape;3537;p54"/>
                <p:cNvSpPr/>
                <p:nvPr/>
              </p:nvSpPr>
              <p:spPr>
                <a:xfrm>
                  <a:off x="7947263" y="2378298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8" name="Google Shape;3538;p54"/>
                <p:cNvSpPr/>
                <p:nvPr/>
              </p:nvSpPr>
              <p:spPr>
                <a:xfrm>
                  <a:off x="7947263" y="2340866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9" name="Google Shape;3539;p54"/>
                <p:cNvSpPr/>
                <p:nvPr/>
              </p:nvSpPr>
              <p:spPr>
                <a:xfrm>
                  <a:off x="7947263" y="2315124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959" y="1096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0" name="Google Shape;3540;p54"/>
                <p:cNvSpPr/>
                <p:nvPr/>
              </p:nvSpPr>
              <p:spPr>
                <a:xfrm>
                  <a:off x="7947263" y="2277692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1" name="Google Shape;3541;p54"/>
                <p:cNvSpPr/>
                <p:nvPr/>
              </p:nvSpPr>
              <p:spPr>
                <a:xfrm>
                  <a:off x="7947263" y="2249626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2" name="Google Shape;3542;p54"/>
                <p:cNvSpPr/>
                <p:nvPr/>
              </p:nvSpPr>
              <p:spPr>
                <a:xfrm>
                  <a:off x="7947263" y="2212193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3" name="Google Shape;3543;p54"/>
                <p:cNvSpPr/>
                <p:nvPr/>
              </p:nvSpPr>
              <p:spPr>
                <a:xfrm>
                  <a:off x="7947263" y="2186452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096"/>
                      </a:lnTo>
                      <a:lnTo>
                        <a:pt x="959" y="1096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4" name="Google Shape;3544;p54"/>
                <p:cNvSpPr/>
                <p:nvPr/>
              </p:nvSpPr>
              <p:spPr>
                <a:xfrm>
                  <a:off x="7947263" y="2149019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1233"/>
                      </a:lnTo>
                      <a:lnTo>
                        <a:pt x="959" y="1233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5" name="Google Shape;3545;p54"/>
                <p:cNvSpPr/>
                <p:nvPr/>
              </p:nvSpPr>
              <p:spPr>
                <a:xfrm>
                  <a:off x="7947263" y="2120954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685" y="0"/>
                      </a:moveTo>
                      <a:lnTo>
                        <a:pt x="1" y="0"/>
                      </a:lnTo>
                      <a:lnTo>
                        <a:pt x="1" y="1232"/>
                      </a:lnTo>
                      <a:lnTo>
                        <a:pt x="959" y="1232"/>
                      </a:lnTo>
                      <a:lnTo>
                        <a:pt x="959" y="548"/>
                      </a:lnTo>
                      <a:lnTo>
                        <a:pt x="959" y="548"/>
                      </a:lnTo>
                      <a:lnTo>
                        <a:pt x="68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6" name="Google Shape;3546;p54"/>
                <p:cNvSpPr/>
                <p:nvPr/>
              </p:nvSpPr>
              <p:spPr>
                <a:xfrm>
                  <a:off x="7947263" y="2092871"/>
                  <a:ext cx="4700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686" fill="none" extrusionOk="0">
                      <a:moveTo>
                        <a:pt x="1" y="1"/>
                      </a:moveTo>
                      <a:lnTo>
                        <a:pt x="1" y="685"/>
                      </a:lnTo>
                      <a:lnTo>
                        <a:pt x="274" y="685"/>
                      </a:lnTo>
                      <a:lnTo>
                        <a:pt x="274" y="68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7" name="Google Shape;3547;p54"/>
                <p:cNvSpPr/>
                <p:nvPr/>
              </p:nvSpPr>
              <p:spPr>
                <a:xfrm>
                  <a:off x="7984695" y="2186452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74" y="959"/>
                      </a:lnTo>
                      <a:lnTo>
                        <a:pt x="274" y="959"/>
                      </a:lnTo>
                      <a:lnTo>
                        <a:pt x="274" y="959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8" name="Google Shape;3548;p54"/>
                <p:cNvSpPr/>
                <p:nvPr/>
              </p:nvSpPr>
              <p:spPr>
                <a:xfrm>
                  <a:off x="7984695" y="2186452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74" y="959"/>
                      </a:lnTo>
                      <a:lnTo>
                        <a:pt x="274" y="959"/>
                      </a:lnTo>
                      <a:lnTo>
                        <a:pt x="274" y="959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9" name="Google Shape;3549;p54"/>
                <p:cNvSpPr/>
                <p:nvPr/>
              </p:nvSpPr>
              <p:spPr>
                <a:xfrm>
                  <a:off x="7984695" y="2186452"/>
                  <a:ext cx="4700" cy="355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0806" extrusionOk="0">
                      <a:moveTo>
                        <a:pt x="0" y="1"/>
                      </a:moveTo>
                      <a:lnTo>
                        <a:pt x="0" y="1096"/>
                      </a:lnTo>
                      <a:lnTo>
                        <a:pt x="274" y="1096"/>
                      </a:lnTo>
                      <a:lnTo>
                        <a:pt x="274" y="959"/>
                      </a:lnTo>
                      <a:lnTo>
                        <a:pt x="0" y="1"/>
                      </a:lnTo>
                      <a:close/>
                      <a:moveTo>
                        <a:pt x="0" y="1506"/>
                      </a:moveTo>
                      <a:lnTo>
                        <a:pt x="0" y="2738"/>
                      </a:lnTo>
                      <a:lnTo>
                        <a:pt x="274" y="2738"/>
                      </a:lnTo>
                      <a:lnTo>
                        <a:pt x="274" y="1506"/>
                      </a:lnTo>
                      <a:close/>
                      <a:moveTo>
                        <a:pt x="0" y="3696"/>
                      </a:moveTo>
                      <a:lnTo>
                        <a:pt x="0" y="4928"/>
                      </a:lnTo>
                      <a:lnTo>
                        <a:pt x="274" y="4928"/>
                      </a:lnTo>
                      <a:lnTo>
                        <a:pt x="274" y="3696"/>
                      </a:lnTo>
                      <a:close/>
                      <a:moveTo>
                        <a:pt x="0" y="5339"/>
                      </a:moveTo>
                      <a:lnTo>
                        <a:pt x="0" y="6571"/>
                      </a:lnTo>
                      <a:lnTo>
                        <a:pt x="274" y="6571"/>
                      </a:lnTo>
                      <a:lnTo>
                        <a:pt x="274" y="5339"/>
                      </a:lnTo>
                      <a:close/>
                      <a:moveTo>
                        <a:pt x="0" y="7529"/>
                      </a:moveTo>
                      <a:lnTo>
                        <a:pt x="0" y="8624"/>
                      </a:lnTo>
                      <a:lnTo>
                        <a:pt x="274" y="8624"/>
                      </a:lnTo>
                      <a:lnTo>
                        <a:pt x="274" y="7529"/>
                      </a:lnTo>
                      <a:close/>
                      <a:moveTo>
                        <a:pt x="0" y="9034"/>
                      </a:moveTo>
                      <a:lnTo>
                        <a:pt x="0" y="10266"/>
                      </a:lnTo>
                      <a:lnTo>
                        <a:pt x="274" y="10266"/>
                      </a:lnTo>
                      <a:lnTo>
                        <a:pt x="274" y="9034"/>
                      </a:lnTo>
                      <a:close/>
                      <a:moveTo>
                        <a:pt x="0" y="11224"/>
                      </a:moveTo>
                      <a:lnTo>
                        <a:pt x="0" y="12456"/>
                      </a:lnTo>
                      <a:lnTo>
                        <a:pt x="274" y="12456"/>
                      </a:lnTo>
                      <a:lnTo>
                        <a:pt x="274" y="11224"/>
                      </a:lnTo>
                      <a:close/>
                      <a:moveTo>
                        <a:pt x="0" y="12867"/>
                      </a:moveTo>
                      <a:lnTo>
                        <a:pt x="0" y="14099"/>
                      </a:lnTo>
                      <a:lnTo>
                        <a:pt x="274" y="14099"/>
                      </a:lnTo>
                      <a:lnTo>
                        <a:pt x="274" y="12867"/>
                      </a:lnTo>
                      <a:close/>
                      <a:moveTo>
                        <a:pt x="0" y="14920"/>
                      </a:moveTo>
                      <a:lnTo>
                        <a:pt x="0" y="16152"/>
                      </a:lnTo>
                      <a:lnTo>
                        <a:pt x="274" y="16152"/>
                      </a:lnTo>
                      <a:lnTo>
                        <a:pt x="274" y="14920"/>
                      </a:lnTo>
                      <a:close/>
                      <a:moveTo>
                        <a:pt x="0" y="16562"/>
                      </a:moveTo>
                      <a:lnTo>
                        <a:pt x="0" y="17794"/>
                      </a:lnTo>
                      <a:lnTo>
                        <a:pt x="274" y="17794"/>
                      </a:lnTo>
                      <a:lnTo>
                        <a:pt x="274" y="16562"/>
                      </a:lnTo>
                      <a:close/>
                      <a:moveTo>
                        <a:pt x="0" y="18752"/>
                      </a:moveTo>
                      <a:lnTo>
                        <a:pt x="0" y="19984"/>
                      </a:lnTo>
                      <a:lnTo>
                        <a:pt x="274" y="19984"/>
                      </a:lnTo>
                      <a:lnTo>
                        <a:pt x="274" y="18752"/>
                      </a:lnTo>
                      <a:close/>
                      <a:moveTo>
                        <a:pt x="0" y="20395"/>
                      </a:moveTo>
                      <a:lnTo>
                        <a:pt x="0" y="20805"/>
                      </a:lnTo>
                      <a:lnTo>
                        <a:pt x="274" y="20668"/>
                      </a:lnTo>
                      <a:lnTo>
                        <a:pt x="274" y="20395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0" name="Google Shape;3550;p54"/>
                <p:cNvSpPr/>
                <p:nvPr/>
              </p:nvSpPr>
              <p:spPr>
                <a:xfrm>
                  <a:off x="7984695" y="2535037"/>
                  <a:ext cx="470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2" fill="none" extrusionOk="0">
                      <a:moveTo>
                        <a:pt x="274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274" y="274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1" name="Google Shape;3551;p54"/>
                <p:cNvSpPr/>
                <p:nvPr/>
              </p:nvSpPr>
              <p:spPr>
                <a:xfrm>
                  <a:off x="7984695" y="2506971"/>
                  <a:ext cx="470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33" fill="none" extrusionOk="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274" y="1232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2" name="Google Shape;3552;p54"/>
                <p:cNvSpPr/>
                <p:nvPr/>
              </p:nvSpPr>
              <p:spPr>
                <a:xfrm>
                  <a:off x="7984695" y="2469538"/>
                  <a:ext cx="470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33" fill="none" extrusionOk="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274" y="1232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3" name="Google Shape;3553;p54"/>
                <p:cNvSpPr/>
                <p:nvPr/>
              </p:nvSpPr>
              <p:spPr>
                <a:xfrm>
                  <a:off x="7984695" y="2441455"/>
                  <a:ext cx="470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33" fill="none" extrusionOk="0">
                      <a:moveTo>
                        <a:pt x="274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274" y="1233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4" name="Google Shape;3554;p54"/>
                <p:cNvSpPr/>
                <p:nvPr/>
              </p:nvSpPr>
              <p:spPr>
                <a:xfrm>
                  <a:off x="7984695" y="2406364"/>
                  <a:ext cx="470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33" fill="none" extrusionOk="0">
                      <a:moveTo>
                        <a:pt x="274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274" y="1233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5" name="Google Shape;3555;p54"/>
                <p:cNvSpPr/>
                <p:nvPr/>
              </p:nvSpPr>
              <p:spPr>
                <a:xfrm>
                  <a:off x="7984695" y="2378298"/>
                  <a:ext cx="470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33" fill="none" extrusionOk="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274" y="1232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6" name="Google Shape;3556;p54"/>
                <p:cNvSpPr/>
                <p:nvPr/>
              </p:nvSpPr>
              <p:spPr>
                <a:xfrm>
                  <a:off x="7984695" y="2340866"/>
                  <a:ext cx="470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33" fill="none" extrusionOk="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274" y="1232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7" name="Google Shape;3557;p54"/>
                <p:cNvSpPr/>
                <p:nvPr/>
              </p:nvSpPr>
              <p:spPr>
                <a:xfrm>
                  <a:off x="7984695" y="2315124"/>
                  <a:ext cx="4700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096" fill="none" extrusionOk="0">
                      <a:moveTo>
                        <a:pt x="274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274" y="1096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8" name="Google Shape;3558;p54"/>
                <p:cNvSpPr/>
                <p:nvPr/>
              </p:nvSpPr>
              <p:spPr>
                <a:xfrm>
                  <a:off x="7984695" y="2277692"/>
                  <a:ext cx="470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33" fill="none" extrusionOk="0">
                      <a:moveTo>
                        <a:pt x="274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274" y="1233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9" name="Google Shape;3559;p54"/>
                <p:cNvSpPr/>
                <p:nvPr/>
              </p:nvSpPr>
              <p:spPr>
                <a:xfrm>
                  <a:off x="7984695" y="2249626"/>
                  <a:ext cx="470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33" fill="none" extrusionOk="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274" y="1232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0" name="Google Shape;3560;p54"/>
                <p:cNvSpPr/>
                <p:nvPr/>
              </p:nvSpPr>
              <p:spPr>
                <a:xfrm>
                  <a:off x="7984695" y="2212193"/>
                  <a:ext cx="470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33" fill="none" extrusionOk="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274" y="1232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1" name="Google Shape;3561;p54"/>
                <p:cNvSpPr/>
                <p:nvPr/>
              </p:nvSpPr>
              <p:spPr>
                <a:xfrm>
                  <a:off x="7984695" y="2186452"/>
                  <a:ext cx="4700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096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274" y="1096"/>
                      </a:lnTo>
                      <a:lnTo>
                        <a:pt x="274" y="959"/>
                      </a:lnTo>
                      <a:lnTo>
                        <a:pt x="274" y="95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2" name="Google Shape;3562;p54"/>
                <p:cNvSpPr/>
                <p:nvPr/>
              </p:nvSpPr>
              <p:spPr>
                <a:xfrm>
                  <a:off x="8010437" y="2266001"/>
                  <a:ext cx="23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412" extrusionOk="0">
                      <a:moveTo>
                        <a:pt x="0" y="0"/>
                      </a:moveTo>
                      <a:lnTo>
                        <a:pt x="137" y="411"/>
                      </a:lnTo>
                      <a:lnTo>
                        <a:pt x="137" y="2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EB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3" name="Google Shape;3563;p54"/>
                <p:cNvSpPr/>
                <p:nvPr/>
              </p:nvSpPr>
              <p:spPr>
                <a:xfrm>
                  <a:off x="8024470" y="2315124"/>
                  <a:ext cx="2359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549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37" y="548"/>
                      </a:lnTo>
                      <a:lnTo>
                        <a:pt x="137" y="548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4" name="Google Shape;3564;p54"/>
                <p:cNvSpPr/>
                <p:nvPr/>
              </p:nvSpPr>
              <p:spPr>
                <a:xfrm>
                  <a:off x="8015103" y="2277692"/>
                  <a:ext cx="4700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233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75" y="1233"/>
                      </a:lnTo>
                      <a:lnTo>
                        <a:pt x="275" y="1233"/>
                      </a:lnTo>
                      <a:lnTo>
                        <a:pt x="275" y="1233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5" name="Google Shape;3565;p54"/>
                <p:cNvSpPr/>
                <p:nvPr/>
              </p:nvSpPr>
              <p:spPr>
                <a:xfrm>
                  <a:off x="8010437" y="2266001"/>
                  <a:ext cx="23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412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137" y="274"/>
                      </a:lnTo>
                      <a:lnTo>
                        <a:pt x="137" y="27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6" name="Google Shape;3566;p54"/>
                <p:cNvSpPr/>
                <p:nvPr/>
              </p:nvSpPr>
              <p:spPr>
                <a:xfrm>
                  <a:off x="8010437" y="2266001"/>
                  <a:ext cx="16392" cy="262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5331" extrusionOk="0">
                      <a:moveTo>
                        <a:pt x="0" y="0"/>
                      </a:moveTo>
                      <a:lnTo>
                        <a:pt x="0" y="274"/>
                      </a:lnTo>
                      <a:lnTo>
                        <a:pt x="91" y="274"/>
                      </a:lnTo>
                      <a:lnTo>
                        <a:pt x="0" y="0"/>
                      </a:lnTo>
                      <a:close/>
                      <a:moveTo>
                        <a:pt x="91" y="274"/>
                      </a:moveTo>
                      <a:lnTo>
                        <a:pt x="137" y="411"/>
                      </a:lnTo>
                      <a:lnTo>
                        <a:pt x="137" y="274"/>
                      </a:lnTo>
                      <a:close/>
                      <a:moveTo>
                        <a:pt x="0" y="685"/>
                      </a:moveTo>
                      <a:lnTo>
                        <a:pt x="0" y="1917"/>
                      </a:lnTo>
                      <a:lnTo>
                        <a:pt x="548" y="1917"/>
                      </a:lnTo>
                      <a:lnTo>
                        <a:pt x="274" y="685"/>
                      </a:lnTo>
                      <a:close/>
                      <a:moveTo>
                        <a:pt x="0" y="2875"/>
                      </a:moveTo>
                      <a:lnTo>
                        <a:pt x="0" y="3970"/>
                      </a:lnTo>
                      <a:lnTo>
                        <a:pt x="958" y="3970"/>
                      </a:lnTo>
                      <a:lnTo>
                        <a:pt x="958" y="3422"/>
                      </a:lnTo>
                      <a:lnTo>
                        <a:pt x="821" y="2875"/>
                      </a:lnTo>
                      <a:close/>
                      <a:moveTo>
                        <a:pt x="0" y="4380"/>
                      </a:moveTo>
                      <a:lnTo>
                        <a:pt x="0" y="5612"/>
                      </a:lnTo>
                      <a:lnTo>
                        <a:pt x="958" y="5612"/>
                      </a:lnTo>
                      <a:lnTo>
                        <a:pt x="958" y="4380"/>
                      </a:lnTo>
                      <a:close/>
                      <a:moveTo>
                        <a:pt x="0" y="6570"/>
                      </a:moveTo>
                      <a:lnTo>
                        <a:pt x="0" y="7802"/>
                      </a:lnTo>
                      <a:lnTo>
                        <a:pt x="958" y="7802"/>
                      </a:lnTo>
                      <a:lnTo>
                        <a:pt x="958" y="6570"/>
                      </a:lnTo>
                      <a:close/>
                      <a:moveTo>
                        <a:pt x="0" y="8213"/>
                      </a:moveTo>
                      <a:lnTo>
                        <a:pt x="0" y="9445"/>
                      </a:lnTo>
                      <a:lnTo>
                        <a:pt x="958" y="9445"/>
                      </a:lnTo>
                      <a:lnTo>
                        <a:pt x="958" y="8213"/>
                      </a:lnTo>
                      <a:close/>
                      <a:moveTo>
                        <a:pt x="0" y="10266"/>
                      </a:moveTo>
                      <a:lnTo>
                        <a:pt x="0" y="11498"/>
                      </a:lnTo>
                      <a:lnTo>
                        <a:pt x="958" y="11498"/>
                      </a:lnTo>
                      <a:lnTo>
                        <a:pt x="958" y="10266"/>
                      </a:lnTo>
                      <a:close/>
                      <a:moveTo>
                        <a:pt x="0" y="11908"/>
                      </a:moveTo>
                      <a:lnTo>
                        <a:pt x="0" y="13140"/>
                      </a:lnTo>
                      <a:lnTo>
                        <a:pt x="958" y="13140"/>
                      </a:lnTo>
                      <a:lnTo>
                        <a:pt x="958" y="11908"/>
                      </a:lnTo>
                      <a:close/>
                      <a:moveTo>
                        <a:pt x="0" y="14098"/>
                      </a:moveTo>
                      <a:lnTo>
                        <a:pt x="0" y="15330"/>
                      </a:lnTo>
                      <a:lnTo>
                        <a:pt x="411" y="15330"/>
                      </a:lnTo>
                      <a:lnTo>
                        <a:pt x="958" y="14783"/>
                      </a:lnTo>
                      <a:lnTo>
                        <a:pt x="958" y="14098"/>
                      </a:lnTo>
                      <a:close/>
                    </a:path>
                  </a:pathLst>
                </a:custGeom>
                <a:solidFill>
                  <a:srgbClr val="D19F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7" name="Google Shape;3567;p54"/>
                <p:cNvSpPr/>
                <p:nvPr/>
              </p:nvSpPr>
              <p:spPr>
                <a:xfrm>
                  <a:off x="8010437" y="2506971"/>
                  <a:ext cx="16392" cy="2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369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411" y="1232"/>
                      </a:lnTo>
                      <a:lnTo>
                        <a:pt x="411" y="1232"/>
                      </a:lnTo>
                      <a:lnTo>
                        <a:pt x="0" y="1369"/>
                      </a:lnTo>
                      <a:lnTo>
                        <a:pt x="0" y="1369"/>
                      </a:lnTo>
                      <a:lnTo>
                        <a:pt x="0" y="1369"/>
                      </a:lnTo>
                      <a:lnTo>
                        <a:pt x="411" y="1232"/>
                      </a:lnTo>
                      <a:lnTo>
                        <a:pt x="411" y="1232"/>
                      </a:lnTo>
                      <a:lnTo>
                        <a:pt x="958" y="685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8" name="Google Shape;3568;p54"/>
                <p:cNvSpPr/>
                <p:nvPr/>
              </p:nvSpPr>
              <p:spPr>
                <a:xfrm>
                  <a:off x="8010437" y="2469538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9" name="Google Shape;3569;p54"/>
                <p:cNvSpPr/>
                <p:nvPr/>
              </p:nvSpPr>
              <p:spPr>
                <a:xfrm>
                  <a:off x="8010437" y="2441455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958" y="1233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0" name="Google Shape;3570;p54"/>
                <p:cNvSpPr/>
                <p:nvPr/>
              </p:nvSpPr>
              <p:spPr>
                <a:xfrm>
                  <a:off x="8010437" y="2406364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958" y="1233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1" name="Google Shape;3571;p54"/>
                <p:cNvSpPr/>
                <p:nvPr/>
              </p:nvSpPr>
              <p:spPr>
                <a:xfrm>
                  <a:off x="8010437" y="2378298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2" name="Google Shape;3572;p54"/>
                <p:cNvSpPr/>
                <p:nvPr/>
              </p:nvSpPr>
              <p:spPr>
                <a:xfrm>
                  <a:off x="8010437" y="2340866"/>
                  <a:ext cx="16392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233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1232"/>
                      </a:lnTo>
                      <a:lnTo>
                        <a:pt x="958" y="1232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3" name="Google Shape;3573;p54"/>
                <p:cNvSpPr/>
                <p:nvPr/>
              </p:nvSpPr>
              <p:spPr>
                <a:xfrm>
                  <a:off x="8010437" y="2315124"/>
                  <a:ext cx="16392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1096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1096"/>
                      </a:lnTo>
                      <a:lnTo>
                        <a:pt x="958" y="1096"/>
                      </a:lnTo>
                      <a:lnTo>
                        <a:pt x="958" y="548"/>
                      </a:lnTo>
                      <a:lnTo>
                        <a:pt x="958" y="548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4" name="Google Shape;3574;p54"/>
                <p:cNvSpPr/>
                <p:nvPr/>
              </p:nvSpPr>
              <p:spPr>
                <a:xfrm>
                  <a:off x="8010437" y="2277692"/>
                  <a:ext cx="9367" cy="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233" fill="none" extrusionOk="0">
                      <a:moveTo>
                        <a:pt x="274" y="1"/>
                      </a:moveTo>
                      <a:lnTo>
                        <a:pt x="0" y="1"/>
                      </a:lnTo>
                      <a:lnTo>
                        <a:pt x="0" y="1233"/>
                      </a:lnTo>
                      <a:lnTo>
                        <a:pt x="548" y="1233"/>
                      </a:lnTo>
                      <a:lnTo>
                        <a:pt x="548" y="1233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5" name="Google Shape;3575;p54"/>
                <p:cNvSpPr/>
                <p:nvPr/>
              </p:nvSpPr>
              <p:spPr>
                <a:xfrm>
                  <a:off x="8010437" y="2266001"/>
                  <a:ext cx="23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412" fill="none" extrusionOk="0">
                      <a:moveTo>
                        <a:pt x="0" y="0"/>
                      </a:moveTo>
                      <a:lnTo>
                        <a:pt x="0" y="274"/>
                      </a:lnTo>
                      <a:lnTo>
                        <a:pt x="137" y="274"/>
                      </a:lnTo>
                      <a:lnTo>
                        <a:pt x="137" y="274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6" name="Google Shape;3576;p54"/>
                <p:cNvSpPr/>
                <p:nvPr/>
              </p:nvSpPr>
              <p:spPr>
                <a:xfrm>
                  <a:off x="7898139" y="2015681"/>
                  <a:ext cx="4683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74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74" y="274"/>
                      </a:lnTo>
                      <a:lnTo>
                        <a:pt x="274" y="274"/>
                      </a:lnTo>
                      <a:lnTo>
                        <a:pt x="274" y="27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7" name="Google Shape;3577;p54"/>
                <p:cNvSpPr/>
                <p:nvPr/>
              </p:nvSpPr>
              <p:spPr>
                <a:xfrm>
                  <a:off x="7898139" y="2015681"/>
                  <a:ext cx="4683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74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74" y="274"/>
                      </a:lnTo>
                      <a:lnTo>
                        <a:pt x="274" y="274"/>
                      </a:lnTo>
                      <a:lnTo>
                        <a:pt x="274" y="27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8" name="Google Shape;3578;p54"/>
                <p:cNvSpPr/>
                <p:nvPr/>
              </p:nvSpPr>
              <p:spPr>
                <a:xfrm>
                  <a:off x="7877081" y="2013339"/>
                  <a:ext cx="2359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5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9" name="Google Shape;3579;p54"/>
                <p:cNvSpPr/>
                <p:nvPr/>
              </p:nvSpPr>
              <p:spPr>
                <a:xfrm>
                  <a:off x="7877081" y="2013339"/>
                  <a:ext cx="2359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0" name="Google Shape;3580;p54"/>
                <p:cNvSpPr/>
                <p:nvPr/>
              </p:nvSpPr>
              <p:spPr>
                <a:xfrm>
                  <a:off x="7877081" y="2013339"/>
                  <a:ext cx="25741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" h="411" extrusionOk="0">
                      <a:moveTo>
                        <a:pt x="0" y="0"/>
                      </a:moveTo>
                      <a:lnTo>
                        <a:pt x="137" y="411"/>
                      </a:lnTo>
                      <a:lnTo>
                        <a:pt x="274" y="411"/>
                      </a:lnTo>
                      <a:lnTo>
                        <a:pt x="274" y="0"/>
                      </a:lnTo>
                      <a:close/>
                      <a:moveTo>
                        <a:pt x="1232" y="137"/>
                      </a:moveTo>
                      <a:lnTo>
                        <a:pt x="1232" y="411"/>
                      </a:lnTo>
                      <a:lnTo>
                        <a:pt x="1506" y="411"/>
                      </a:lnTo>
                      <a:lnTo>
                        <a:pt x="1232" y="137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1" name="Google Shape;3581;p54"/>
                <p:cNvSpPr/>
                <p:nvPr/>
              </p:nvSpPr>
              <p:spPr>
                <a:xfrm>
                  <a:off x="7898139" y="2015681"/>
                  <a:ext cx="4683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274" fill="none" extrusionOk="0">
                      <a:moveTo>
                        <a:pt x="0" y="0"/>
                      </a:moveTo>
                      <a:lnTo>
                        <a:pt x="0" y="274"/>
                      </a:lnTo>
                      <a:lnTo>
                        <a:pt x="274" y="274"/>
                      </a:lnTo>
                      <a:lnTo>
                        <a:pt x="274" y="27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2" name="Google Shape;3582;p54"/>
                <p:cNvSpPr/>
                <p:nvPr/>
              </p:nvSpPr>
              <p:spPr>
                <a:xfrm>
                  <a:off x="7877081" y="2013339"/>
                  <a:ext cx="470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1" fill="none" extrusionOk="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37" y="411"/>
                      </a:lnTo>
                      <a:lnTo>
                        <a:pt x="274" y="411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3" name="Google Shape;3583;p54"/>
                <p:cNvSpPr/>
                <p:nvPr/>
              </p:nvSpPr>
              <p:spPr>
                <a:xfrm>
                  <a:off x="7898139" y="2013339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4" name="Google Shape;3584;p54"/>
                <p:cNvSpPr/>
                <p:nvPr/>
              </p:nvSpPr>
              <p:spPr>
                <a:xfrm>
                  <a:off x="7898139" y="2013339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5" name="Google Shape;3585;p54"/>
                <p:cNvSpPr/>
                <p:nvPr/>
              </p:nvSpPr>
              <p:spPr>
                <a:xfrm>
                  <a:off x="7881764" y="201333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37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6" name="Google Shape;3586;p54"/>
                <p:cNvSpPr/>
                <p:nvPr/>
              </p:nvSpPr>
              <p:spPr>
                <a:xfrm>
                  <a:off x="7881764" y="201333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37"/>
                      </a:lnTo>
                      <a:lnTo>
                        <a:pt x="958" y="137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7" name="Google Shape;3587;p54"/>
                <p:cNvSpPr/>
                <p:nvPr/>
              </p:nvSpPr>
              <p:spPr>
                <a:xfrm>
                  <a:off x="7926205" y="2050772"/>
                  <a:ext cx="2359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1" extrusionOk="0">
                      <a:moveTo>
                        <a:pt x="1" y="0"/>
                      </a:moveTo>
                      <a:lnTo>
                        <a:pt x="1" y="137"/>
                      </a:lnTo>
                      <a:lnTo>
                        <a:pt x="138" y="41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8" name="Google Shape;3588;p54"/>
                <p:cNvSpPr/>
                <p:nvPr/>
              </p:nvSpPr>
              <p:spPr>
                <a:xfrm>
                  <a:off x="7919197" y="2041405"/>
                  <a:ext cx="936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959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37" y="275"/>
                      </a:lnTo>
                      <a:lnTo>
                        <a:pt x="137" y="275"/>
                      </a:lnTo>
                      <a:lnTo>
                        <a:pt x="411" y="548"/>
                      </a:lnTo>
                      <a:lnTo>
                        <a:pt x="411" y="685"/>
                      </a:lnTo>
                      <a:lnTo>
                        <a:pt x="411" y="685"/>
                      </a:lnTo>
                      <a:lnTo>
                        <a:pt x="548" y="959"/>
                      </a:lnTo>
                      <a:lnTo>
                        <a:pt x="548" y="959"/>
                      </a:lnTo>
                      <a:lnTo>
                        <a:pt x="411" y="548"/>
                      </a:lnTo>
                      <a:lnTo>
                        <a:pt x="411" y="548"/>
                      </a:lnTo>
                      <a:lnTo>
                        <a:pt x="137" y="275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9" name="Google Shape;3589;p54"/>
                <p:cNvSpPr/>
                <p:nvPr/>
              </p:nvSpPr>
              <p:spPr>
                <a:xfrm>
                  <a:off x="7898139" y="2041405"/>
                  <a:ext cx="304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  <a:close/>
                      <a:moveTo>
                        <a:pt x="1643" y="685"/>
                      </a:moveTo>
                      <a:lnTo>
                        <a:pt x="1643" y="959"/>
                      </a:lnTo>
                      <a:lnTo>
                        <a:pt x="1780" y="959"/>
                      </a:lnTo>
                      <a:lnTo>
                        <a:pt x="1643" y="685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0" name="Google Shape;3590;p54"/>
                <p:cNvSpPr/>
                <p:nvPr/>
              </p:nvSpPr>
              <p:spPr>
                <a:xfrm>
                  <a:off x="7926205" y="2053113"/>
                  <a:ext cx="2359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274" fill="none" extrusionOk="0">
                      <a:moveTo>
                        <a:pt x="1" y="0"/>
                      </a:moveTo>
                      <a:lnTo>
                        <a:pt x="1" y="274"/>
                      </a:lnTo>
                      <a:lnTo>
                        <a:pt x="138" y="274"/>
                      </a:lnTo>
                      <a:lnTo>
                        <a:pt x="138" y="27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1" name="Google Shape;3591;p54"/>
                <p:cNvSpPr/>
                <p:nvPr/>
              </p:nvSpPr>
              <p:spPr>
                <a:xfrm>
                  <a:off x="7884089" y="2041405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2" name="Google Shape;3592;p54"/>
                <p:cNvSpPr/>
                <p:nvPr/>
              </p:nvSpPr>
              <p:spPr>
                <a:xfrm>
                  <a:off x="7898139" y="2041405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  <a:lnTo>
                        <a:pt x="1232" y="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3" name="Google Shape;3593;p54"/>
                <p:cNvSpPr/>
                <p:nvPr/>
              </p:nvSpPr>
              <p:spPr>
                <a:xfrm>
                  <a:off x="7886431" y="2055455"/>
                  <a:ext cx="17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C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4" name="Google Shape;3594;p54"/>
                <p:cNvSpPr/>
                <p:nvPr/>
              </p:nvSpPr>
              <p:spPr>
                <a:xfrm>
                  <a:off x="7886431" y="2055455"/>
                  <a:ext cx="17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5" name="Google Shape;3595;p54"/>
                <p:cNvSpPr/>
                <p:nvPr/>
              </p:nvSpPr>
              <p:spPr>
                <a:xfrm>
                  <a:off x="7884089" y="2041405"/>
                  <a:ext cx="1406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959" extrusionOk="0">
                      <a:moveTo>
                        <a:pt x="1" y="1"/>
                      </a:moveTo>
                      <a:lnTo>
                        <a:pt x="138" y="822"/>
                      </a:lnTo>
                      <a:lnTo>
                        <a:pt x="138" y="959"/>
                      </a:lnTo>
                      <a:lnTo>
                        <a:pt x="822" y="959"/>
                      </a:lnTo>
                      <a:lnTo>
                        <a:pt x="822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6" name="Google Shape;3596;p54"/>
                <p:cNvSpPr/>
                <p:nvPr/>
              </p:nvSpPr>
              <p:spPr>
                <a:xfrm>
                  <a:off x="7884089" y="2041405"/>
                  <a:ext cx="1406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959" fill="none" extrusionOk="0">
                      <a:moveTo>
                        <a:pt x="822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38" y="822"/>
                      </a:lnTo>
                      <a:lnTo>
                        <a:pt x="138" y="822"/>
                      </a:lnTo>
                      <a:lnTo>
                        <a:pt x="138" y="959"/>
                      </a:lnTo>
                      <a:lnTo>
                        <a:pt x="822" y="959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7" name="Google Shape;3597;p54"/>
                <p:cNvSpPr/>
                <p:nvPr/>
              </p:nvSpPr>
              <p:spPr>
                <a:xfrm>
                  <a:off x="7921522" y="2046088"/>
                  <a:ext cx="470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2" extrusionOk="0">
                      <a:moveTo>
                        <a:pt x="1" y="1"/>
                      </a:moveTo>
                      <a:lnTo>
                        <a:pt x="275" y="411"/>
                      </a:lnTo>
                      <a:lnTo>
                        <a:pt x="275" y="27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8" name="Google Shape;3598;p54"/>
                <p:cNvSpPr/>
                <p:nvPr/>
              </p:nvSpPr>
              <p:spPr>
                <a:xfrm>
                  <a:off x="7919197" y="2041405"/>
                  <a:ext cx="7025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686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37" y="275"/>
                      </a:lnTo>
                      <a:lnTo>
                        <a:pt x="137" y="275"/>
                      </a:lnTo>
                      <a:lnTo>
                        <a:pt x="411" y="685"/>
                      </a:lnTo>
                      <a:lnTo>
                        <a:pt x="411" y="548"/>
                      </a:lnTo>
                      <a:lnTo>
                        <a:pt x="411" y="548"/>
                      </a:lnTo>
                      <a:lnTo>
                        <a:pt x="137" y="275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9" name="Google Shape;3599;p54"/>
                <p:cNvSpPr/>
                <p:nvPr/>
              </p:nvSpPr>
              <p:spPr>
                <a:xfrm>
                  <a:off x="7919197" y="2041405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685"/>
                      </a:lnTo>
                      <a:lnTo>
                        <a:pt x="137" y="27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0" name="Google Shape;3600;p54"/>
                <p:cNvSpPr/>
                <p:nvPr/>
              </p:nvSpPr>
              <p:spPr>
                <a:xfrm>
                  <a:off x="7919197" y="2041405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685"/>
                      </a:lnTo>
                      <a:lnTo>
                        <a:pt x="411" y="685"/>
                      </a:lnTo>
                      <a:lnTo>
                        <a:pt x="137" y="275"/>
                      </a:lnTo>
                      <a:lnTo>
                        <a:pt x="137" y="275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1" name="Google Shape;3601;p54"/>
                <p:cNvSpPr/>
                <p:nvPr/>
              </p:nvSpPr>
              <p:spPr>
                <a:xfrm>
                  <a:off x="7940238" y="2078838"/>
                  <a:ext cx="2359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275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38" y="274"/>
                      </a:lnTo>
                      <a:lnTo>
                        <a:pt x="138" y="274"/>
                      </a:lnTo>
                      <a:lnTo>
                        <a:pt x="138" y="27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2" name="Google Shape;3602;p54"/>
                <p:cNvSpPr/>
                <p:nvPr/>
              </p:nvSpPr>
              <p:spPr>
                <a:xfrm>
                  <a:off x="7940238" y="2078838"/>
                  <a:ext cx="2359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275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38" y="274"/>
                      </a:lnTo>
                      <a:lnTo>
                        <a:pt x="138" y="274"/>
                      </a:lnTo>
                      <a:lnTo>
                        <a:pt x="138" y="27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3" name="Google Shape;3603;p54"/>
                <p:cNvSpPr/>
                <p:nvPr/>
              </p:nvSpPr>
              <p:spPr>
                <a:xfrm>
                  <a:off x="7898139" y="2078838"/>
                  <a:ext cx="44458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1" h="275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1232" y="274"/>
                      </a:lnTo>
                      <a:lnTo>
                        <a:pt x="1232" y="1"/>
                      </a:lnTo>
                      <a:close/>
                      <a:moveTo>
                        <a:pt x="1643" y="1"/>
                      </a:moveTo>
                      <a:lnTo>
                        <a:pt x="1643" y="274"/>
                      </a:lnTo>
                      <a:lnTo>
                        <a:pt x="2601" y="274"/>
                      </a:lnTo>
                      <a:lnTo>
                        <a:pt x="2464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4" name="Google Shape;3604;p54"/>
                <p:cNvSpPr/>
                <p:nvPr/>
              </p:nvSpPr>
              <p:spPr>
                <a:xfrm>
                  <a:off x="7898139" y="2078838"/>
                  <a:ext cx="2107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275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1232" y="274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5" name="Google Shape;3605;p54"/>
                <p:cNvSpPr/>
                <p:nvPr/>
              </p:nvSpPr>
              <p:spPr>
                <a:xfrm>
                  <a:off x="7926205" y="2078838"/>
                  <a:ext cx="1639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275" fill="none" extrusionOk="0">
                      <a:moveTo>
                        <a:pt x="822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959" y="274"/>
                      </a:lnTo>
                      <a:lnTo>
                        <a:pt x="959" y="274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6" name="Google Shape;3606;p54"/>
                <p:cNvSpPr/>
                <p:nvPr/>
              </p:nvSpPr>
              <p:spPr>
                <a:xfrm>
                  <a:off x="7891114" y="2083521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C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7" name="Google Shape;3607;p54"/>
                <p:cNvSpPr/>
                <p:nvPr/>
              </p:nvSpPr>
              <p:spPr>
                <a:xfrm>
                  <a:off x="7891114" y="2083521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8" name="Google Shape;3608;p54"/>
                <p:cNvSpPr/>
                <p:nvPr/>
              </p:nvSpPr>
              <p:spPr>
                <a:xfrm>
                  <a:off x="7891114" y="2078838"/>
                  <a:ext cx="704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75" extrusionOk="0">
                      <a:moveTo>
                        <a:pt x="1" y="1"/>
                      </a:moveTo>
                      <a:lnTo>
                        <a:pt x="1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9" name="Google Shape;3609;p54"/>
                <p:cNvSpPr/>
                <p:nvPr/>
              </p:nvSpPr>
              <p:spPr>
                <a:xfrm>
                  <a:off x="7891114" y="2078838"/>
                  <a:ext cx="7042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275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1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0" name="Google Shape;3610;p54"/>
                <p:cNvSpPr/>
                <p:nvPr/>
              </p:nvSpPr>
              <p:spPr>
                <a:xfrm>
                  <a:off x="7919197" y="2078838"/>
                  <a:ext cx="70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275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1" name="Google Shape;3611;p54"/>
                <p:cNvSpPr/>
                <p:nvPr/>
              </p:nvSpPr>
              <p:spPr>
                <a:xfrm>
                  <a:off x="7919197" y="2078838"/>
                  <a:ext cx="7025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275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411" y="274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2" name="Google Shape;3612;p54"/>
                <p:cNvSpPr/>
                <p:nvPr/>
              </p:nvSpPr>
              <p:spPr>
                <a:xfrm>
                  <a:off x="7951946" y="2104579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11" y="958"/>
                      </a:lnTo>
                      <a:lnTo>
                        <a:pt x="411" y="958"/>
                      </a:lnTo>
                      <a:lnTo>
                        <a:pt x="411" y="9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3" name="Google Shape;3613;p54"/>
                <p:cNvSpPr/>
                <p:nvPr/>
              </p:nvSpPr>
              <p:spPr>
                <a:xfrm>
                  <a:off x="7951946" y="2104579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11" y="958"/>
                      </a:lnTo>
                      <a:lnTo>
                        <a:pt x="411" y="958"/>
                      </a:lnTo>
                      <a:lnTo>
                        <a:pt x="411" y="95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4" name="Google Shape;3614;p54"/>
                <p:cNvSpPr/>
                <p:nvPr/>
              </p:nvSpPr>
              <p:spPr>
                <a:xfrm>
                  <a:off x="7898139" y="2104579"/>
                  <a:ext cx="49141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5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  <a:close/>
                      <a:moveTo>
                        <a:pt x="1643" y="0"/>
                      </a:moveTo>
                      <a:lnTo>
                        <a:pt x="1643" y="958"/>
                      </a:lnTo>
                      <a:lnTo>
                        <a:pt x="2875" y="958"/>
                      </a:lnTo>
                      <a:lnTo>
                        <a:pt x="2875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5" name="Google Shape;3615;p54"/>
                <p:cNvSpPr/>
                <p:nvPr/>
              </p:nvSpPr>
              <p:spPr>
                <a:xfrm>
                  <a:off x="7898139" y="2104579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6" name="Google Shape;3616;p54"/>
                <p:cNvSpPr/>
                <p:nvPr/>
              </p:nvSpPr>
              <p:spPr>
                <a:xfrm>
                  <a:off x="7926205" y="2104579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7" name="Google Shape;3617;p54"/>
                <p:cNvSpPr/>
                <p:nvPr/>
              </p:nvSpPr>
              <p:spPr>
                <a:xfrm>
                  <a:off x="7895797" y="2118612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C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8" name="Google Shape;3618;p54"/>
                <p:cNvSpPr/>
                <p:nvPr/>
              </p:nvSpPr>
              <p:spPr>
                <a:xfrm>
                  <a:off x="7895797" y="2118612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9" name="Google Shape;3619;p54"/>
                <p:cNvSpPr/>
                <p:nvPr/>
              </p:nvSpPr>
              <p:spPr>
                <a:xfrm>
                  <a:off x="7893456" y="2104579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extrusionOk="0">
                      <a:moveTo>
                        <a:pt x="0" y="0"/>
                      </a:moveTo>
                      <a:lnTo>
                        <a:pt x="137" y="822"/>
                      </a:lnTo>
                      <a:lnTo>
                        <a:pt x="137" y="958"/>
                      </a:lnTo>
                      <a:lnTo>
                        <a:pt x="274" y="958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0" name="Google Shape;3620;p54"/>
                <p:cNvSpPr/>
                <p:nvPr/>
              </p:nvSpPr>
              <p:spPr>
                <a:xfrm>
                  <a:off x="7893456" y="2104579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fill="none" extrusionOk="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37" y="822"/>
                      </a:lnTo>
                      <a:lnTo>
                        <a:pt x="137" y="822"/>
                      </a:lnTo>
                      <a:lnTo>
                        <a:pt x="137" y="958"/>
                      </a:lnTo>
                      <a:lnTo>
                        <a:pt x="274" y="958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1" name="Google Shape;3621;p54"/>
                <p:cNvSpPr/>
                <p:nvPr/>
              </p:nvSpPr>
              <p:spPr>
                <a:xfrm>
                  <a:off x="7919197" y="2104579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2" name="Google Shape;3622;p54"/>
                <p:cNvSpPr/>
                <p:nvPr/>
              </p:nvSpPr>
              <p:spPr>
                <a:xfrm>
                  <a:off x="7919197" y="2104579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3" name="Google Shape;3623;p54"/>
                <p:cNvSpPr/>
                <p:nvPr/>
              </p:nvSpPr>
              <p:spPr>
                <a:xfrm>
                  <a:off x="7951946" y="2104579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11" y="958"/>
                      </a:lnTo>
                      <a:lnTo>
                        <a:pt x="411" y="958"/>
                      </a:lnTo>
                      <a:lnTo>
                        <a:pt x="411" y="95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4" name="Google Shape;3624;p54"/>
                <p:cNvSpPr/>
                <p:nvPr/>
              </p:nvSpPr>
              <p:spPr>
                <a:xfrm>
                  <a:off x="7951946" y="2104579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11" y="958"/>
                      </a:lnTo>
                      <a:lnTo>
                        <a:pt x="411" y="958"/>
                      </a:lnTo>
                      <a:lnTo>
                        <a:pt x="411" y="95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5" name="Google Shape;3625;p54"/>
                <p:cNvSpPr/>
                <p:nvPr/>
              </p:nvSpPr>
              <p:spPr>
                <a:xfrm>
                  <a:off x="7947263" y="2104579"/>
                  <a:ext cx="11708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685" y="958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6" name="Google Shape;3626;p54"/>
                <p:cNvSpPr/>
                <p:nvPr/>
              </p:nvSpPr>
              <p:spPr>
                <a:xfrm>
                  <a:off x="7947263" y="2104579"/>
                  <a:ext cx="11708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959" fill="none" extrusionOk="0">
                      <a:moveTo>
                        <a:pt x="274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685" y="958"/>
                      </a:lnTo>
                      <a:lnTo>
                        <a:pt x="685" y="958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7" name="Google Shape;3627;p54"/>
                <p:cNvSpPr/>
                <p:nvPr/>
              </p:nvSpPr>
              <p:spPr>
                <a:xfrm>
                  <a:off x="7968321" y="2142012"/>
                  <a:ext cx="2359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8" name="Google Shape;3628;p54"/>
                <p:cNvSpPr/>
                <p:nvPr/>
              </p:nvSpPr>
              <p:spPr>
                <a:xfrm>
                  <a:off x="7968321" y="2142012"/>
                  <a:ext cx="2359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37" y="411"/>
                      </a:lnTo>
                      <a:lnTo>
                        <a:pt x="137" y="4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9" name="Google Shape;3629;p54"/>
                <p:cNvSpPr/>
                <p:nvPr/>
              </p:nvSpPr>
              <p:spPr>
                <a:xfrm>
                  <a:off x="7898139" y="2142012"/>
                  <a:ext cx="72541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  <a:close/>
                      <a:moveTo>
                        <a:pt x="1643" y="0"/>
                      </a:moveTo>
                      <a:lnTo>
                        <a:pt x="1643" y="411"/>
                      </a:lnTo>
                      <a:lnTo>
                        <a:pt x="2875" y="411"/>
                      </a:lnTo>
                      <a:lnTo>
                        <a:pt x="2875" y="0"/>
                      </a:lnTo>
                      <a:close/>
                      <a:moveTo>
                        <a:pt x="3833" y="0"/>
                      </a:moveTo>
                      <a:lnTo>
                        <a:pt x="3833" y="411"/>
                      </a:lnTo>
                      <a:lnTo>
                        <a:pt x="4243" y="411"/>
                      </a:lnTo>
                      <a:lnTo>
                        <a:pt x="4106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0" name="Google Shape;3630;p54"/>
                <p:cNvSpPr/>
                <p:nvPr/>
              </p:nvSpPr>
              <p:spPr>
                <a:xfrm>
                  <a:off x="7898139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1" name="Google Shape;3631;p54"/>
                <p:cNvSpPr/>
                <p:nvPr/>
              </p:nvSpPr>
              <p:spPr>
                <a:xfrm>
                  <a:off x="7926205" y="2142012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2" name="Google Shape;3632;p54"/>
                <p:cNvSpPr/>
                <p:nvPr/>
              </p:nvSpPr>
              <p:spPr>
                <a:xfrm>
                  <a:off x="7963637" y="2142012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274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411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3" name="Google Shape;3633;p54"/>
                <p:cNvSpPr/>
                <p:nvPr/>
              </p:nvSpPr>
              <p:spPr>
                <a:xfrm>
                  <a:off x="7898139" y="2142012"/>
                  <a:ext cx="1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4" name="Google Shape;3634;p54"/>
                <p:cNvSpPr/>
                <p:nvPr/>
              </p:nvSpPr>
              <p:spPr>
                <a:xfrm>
                  <a:off x="7898139" y="2142012"/>
                  <a:ext cx="1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5" name="Google Shape;3635;p54"/>
                <p:cNvSpPr/>
                <p:nvPr/>
              </p:nvSpPr>
              <p:spPr>
                <a:xfrm>
                  <a:off x="7919197" y="2142012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6" name="Google Shape;3636;p54"/>
                <p:cNvSpPr/>
                <p:nvPr/>
              </p:nvSpPr>
              <p:spPr>
                <a:xfrm>
                  <a:off x="7919197" y="2142012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7" name="Google Shape;3637;p54"/>
                <p:cNvSpPr/>
                <p:nvPr/>
              </p:nvSpPr>
              <p:spPr>
                <a:xfrm>
                  <a:off x="7947263" y="2142012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8" name="Google Shape;3638;p54"/>
                <p:cNvSpPr/>
                <p:nvPr/>
              </p:nvSpPr>
              <p:spPr>
                <a:xfrm>
                  <a:off x="7947263" y="2142012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9" name="Google Shape;3639;p54"/>
                <p:cNvSpPr/>
                <p:nvPr/>
              </p:nvSpPr>
              <p:spPr>
                <a:xfrm>
                  <a:off x="7977670" y="2170077"/>
                  <a:ext cx="704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822" extrusionOk="0">
                      <a:moveTo>
                        <a:pt x="1" y="1"/>
                      </a:moveTo>
                      <a:lnTo>
                        <a:pt x="411" y="822"/>
                      </a:lnTo>
                      <a:lnTo>
                        <a:pt x="411" y="68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0" name="Google Shape;3640;p54"/>
                <p:cNvSpPr/>
                <p:nvPr/>
              </p:nvSpPr>
              <p:spPr>
                <a:xfrm>
                  <a:off x="7977670" y="2170077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411" y="822"/>
                      </a:lnTo>
                      <a:lnTo>
                        <a:pt x="411" y="685"/>
                      </a:lnTo>
                      <a:lnTo>
                        <a:pt x="411" y="959"/>
                      </a:lnTo>
                      <a:lnTo>
                        <a:pt x="411" y="685"/>
                      </a:lnTo>
                      <a:lnTo>
                        <a:pt x="411" y="68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1" name="Google Shape;3641;p54"/>
                <p:cNvSpPr/>
                <p:nvPr/>
              </p:nvSpPr>
              <p:spPr>
                <a:xfrm>
                  <a:off x="7898139" y="2170077"/>
                  <a:ext cx="2359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959" extrusionOk="0">
                      <a:moveTo>
                        <a:pt x="137" y="959"/>
                      </a:moveTo>
                      <a:lnTo>
                        <a:pt x="137" y="959"/>
                      </a:lnTo>
                      <a:lnTo>
                        <a:pt x="137" y="959"/>
                      </a:lnTo>
                      <a:lnTo>
                        <a:pt x="137" y="959"/>
                      </a:lnTo>
                      <a:lnTo>
                        <a:pt x="137" y="959"/>
                      </a:lnTo>
                      <a:lnTo>
                        <a:pt x="137" y="959"/>
                      </a:lnTo>
                      <a:close/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B93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2" name="Google Shape;3642;p54"/>
                <p:cNvSpPr/>
                <p:nvPr/>
              </p:nvSpPr>
              <p:spPr>
                <a:xfrm>
                  <a:off x="7900481" y="2186452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3" name="Google Shape;3643;p54"/>
                <p:cNvSpPr/>
                <p:nvPr/>
              </p:nvSpPr>
              <p:spPr>
                <a:xfrm>
                  <a:off x="7898139" y="2170077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4" name="Google Shape;3644;p54"/>
                <p:cNvSpPr/>
                <p:nvPr/>
              </p:nvSpPr>
              <p:spPr>
                <a:xfrm>
                  <a:off x="7898139" y="2170077"/>
                  <a:ext cx="86574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5" h="959" extrusionOk="0">
                      <a:moveTo>
                        <a:pt x="0" y="1"/>
                      </a:moveTo>
                      <a:lnTo>
                        <a:pt x="137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  <a:close/>
                      <a:moveTo>
                        <a:pt x="1643" y="1"/>
                      </a:moveTo>
                      <a:lnTo>
                        <a:pt x="1643" y="959"/>
                      </a:lnTo>
                      <a:lnTo>
                        <a:pt x="2875" y="959"/>
                      </a:lnTo>
                      <a:lnTo>
                        <a:pt x="2875" y="1"/>
                      </a:lnTo>
                      <a:close/>
                      <a:moveTo>
                        <a:pt x="3833" y="1"/>
                      </a:moveTo>
                      <a:lnTo>
                        <a:pt x="3833" y="959"/>
                      </a:lnTo>
                      <a:lnTo>
                        <a:pt x="5064" y="959"/>
                      </a:lnTo>
                      <a:lnTo>
                        <a:pt x="5064" y="822"/>
                      </a:lnTo>
                      <a:lnTo>
                        <a:pt x="4654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5" name="Google Shape;3645;p54"/>
                <p:cNvSpPr/>
                <p:nvPr/>
              </p:nvSpPr>
              <p:spPr>
                <a:xfrm>
                  <a:off x="7898139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37" y="959"/>
                      </a:lnTo>
                      <a:lnTo>
                        <a:pt x="137" y="959"/>
                      </a:lnTo>
                      <a:lnTo>
                        <a:pt x="137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6" name="Google Shape;3646;p54"/>
                <p:cNvSpPr/>
                <p:nvPr/>
              </p:nvSpPr>
              <p:spPr>
                <a:xfrm>
                  <a:off x="7926205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7" name="Google Shape;3647;p54"/>
                <p:cNvSpPr/>
                <p:nvPr/>
              </p:nvSpPr>
              <p:spPr>
                <a:xfrm>
                  <a:off x="7963637" y="2170077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822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2" y="959"/>
                      </a:lnTo>
                      <a:lnTo>
                        <a:pt x="1232" y="822"/>
                      </a:lnTo>
                      <a:lnTo>
                        <a:pt x="1232" y="822"/>
                      </a:lnTo>
                      <a:lnTo>
                        <a:pt x="82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8" name="Google Shape;3648;p54"/>
                <p:cNvSpPr/>
                <p:nvPr/>
              </p:nvSpPr>
              <p:spPr>
                <a:xfrm>
                  <a:off x="7919197" y="2170077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9" name="Google Shape;3649;p54"/>
                <p:cNvSpPr/>
                <p:nvPr/>
              </p:nvSpPr>
              <p:spPr>
                <a:xfrm>
                  <a:off x="7919197" y="2170077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0" name="Google Shape;3650;p54"/>
                <p:cNvSpPr/>
                <p:nvPr/>
              </p:nvSpPr>
              <p:spPr>
                <a:xfrm>
                  <a:off x="7947263" y="217007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1" name="Google Shape;3651;p54"/>
                <p:cNvSpPr/>
                <p:nvPr/>
              </p:nvSpPr>
              <p:spPr>
                <a:xfrm>
                  <a:off x="7947263" y="2170077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2" name="Google Shape;3652;p54"/>
                <p:cNvSpPr/>
                <p:nvPr/>
              </p:nvSpPr>
              <p:spPr>
                <a:xfrm>
                  <a:off x="7984695" y="2181786"/>
                  <a:ext cx="17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4" extrusionOk="0">
                      <a:moveTo>
                        <a:pt x="0" y="0"/>
                      </a:move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3" name="Google Shape;3653;p54"/>
                <p:cNvSpPr/>
                <p:nvPr/>
              </p:nvSpPr>
              <p:spPr>
                <a:xfrm>
                  <a:off x="7984695" y="2181786"/>
                  <a:ext cx="17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4" fill="none" extrusionOk="0">
                      <a:moveTo>
                        <a:pt x="0" y="0"/>
                      </a:move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4" name="Google Shape;3654;p54"/>
                <p:cNvSpPr/>
                <p:nvPr/>
              </p:nvSpPr>
              <p:spPr>
                <a:xfrm>
                  <a:off x="7984695" y="2184110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extrusionOk="0">
                      <a:moveTo>
                        <a:pt x="0" y="1"/>
                      </a:move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5" name="Google Shape;3655;p54"/>
                <p:cNvSpPr/>
                <p:nvPr/>
              </p:nvSpPr>
              <p:spPr>
                <a:xfrm>
                  <a:off x="7984695" y="2184110"/>
                  <a:ext cx="17" cy="2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8" fill="none" extrusionOk="0">
                      <a:moveTo>
                        <a:pt x="0" y="1"/>
                      </a:move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6" name="Google Shape;3656;p54"/>
                <p:cNvSpPr/>
                <p:nvPr/>
              </p:nvSpPr>
              <p:spPr>
                <a:xfrm>
                  <a:off x="7900481" y="2205168"/>
                  <a:ext cx="17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2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B93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7" name="Google Shape;3657;p54"/>
                <p:cNvSpPr/>
                <p:nvPr/>
              </p:nvSpPr>
              <p:spPr>
                <a:xfrm>
                  <a:off x="7900481" y="2205168"/>
                  <a:ext cx="17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2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8" name="Google Shape;3658;p54"/>
                <p:cNvSpPr/>
                <p:nvPr/>
              </p:nvSpPr>
              <p:spPr>
                <a:xfrm>
                  <a:off x="7900481" y="2205168"/>
                  <a:ext cx="93581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5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1"/>
                      </a:lnTo>
                      <a:close/>
                      <a:moveTo>
                        <a:pt x="1506" y="1"/>
                      </a:moveTo>
                      <a:lnTo>
                        <a:pt x="1506" y="411"/>
                      </a:lnTo>
                      <a:lnTo>
                        <a:pt x="2738" y="411"/>
                      </a:lnTo>
                      <a:lnTo>
                        <a:pt x="2738" y="1"/>
                      </a:lnTo>
                      <a:close/>
                      <a:moveTo>
                        <a:pt x="3696" y="1"/>
                      </a:moveTo>
                      <a:lnTo>
                        <a:pt x="3696" y="411"/>
                      </a:lnTo>
                      <a:lnTo>
                        <a:pt x="4927" y="411"/>
                      </a:lnTo>
                      <a:lnTo>
                        <a:pt x="4927" y="1"/>
                      </a:lnTo>
                      <a:close/>
                      <a:moveTo>
                        <a:pt x="5201" y="1"/>
                      </a:moveTo>
                      <a:lnTo>
                        <a:pt x="5201" y="411"/>
                      </a:lnTo>
                      <a:lnTo>
                        <a:pt x="5475" y="411"/>
                      </a:lnTo>
                      <a:lnTo>
                        <a:pt x="5338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9" name="Google Shape;3659;p54"/>
                <p:cNvSpPr/>
                <p:nvPr/>
              </p:nvSpPr>
              <p:spPr>
                <a:xfrm>
                  <a:off x="7900481" y="2205168"/>
                  <a:ext cx="1873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2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0" name="Google Shape;3660;p54"/>
                <p:cNvSpPr/>
                <p:nvPr/>
              </p:nvSpPr>
              <p:spPr>
                <a:xfrm>
                  <a:off x="7926205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1" name="Google Shape;3661;p54"/>
                <p:cNvSpPr/>
                <p:nvPr/>
              </p:nvSpPr>
              <p:spPr>
                <a:xfrm>
                  <a:off x="7963637" y="2205168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2" name="Google Shape;3662;p54"/>
                <p:cNvSpPr/>
                <p:nvPr/>
              </p:nvSpPr>
              <p:spPr>
                <a:xfrm>
                  <a:off x="7989379" y="2205168"/>
                  <a:ext cx="468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412" fill="none" extrusionOk="0">
                      <a:moveTo>
                        <a:pt x="137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411"/>
                      </a:lnTo>
                      <a:lnTo>
                        <a:pt x="137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3" name="Google Shape;3663;p54"/>
                <p:cNvSpPr/>
                <p:nvPr/>
              </p:nvSpPr>
              <p:spPr>
                <a:xfrm>
                  <a:off x="7919197" y="2205168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4" name="Google Shape;3664;p54"/>
                <p:cNvSpPr/>
                <p:nvPr/>
              </p:nvSpPr>
              <p:spPr>
                <a:xfrm>
                  <a:off x="7919197" y="2205168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5" name="Google Shape;3665;p54"/>
                <p:cNvSpPr/>
                <p:nvPr/>
              </p:nvSpPr>
              <p:spPr>
                <a:xfrm>
                  <a:off x="7947263" y="2205168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6" name="Google Shape;3666;p54"/>
                <p:cNvSpPr/>
                <p:nvPr/>
              </p:nvSpPr>
              <p:spPr>
                <a:xfrm>
                  <a:off x="7947263" y="2205168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7" name="Google Shape;3667;p54"/>
                <p:cNvSpPr/>
                <p:nvPr/>
              </p:nvSpPr>
              <p:spPr>
                <a:xfrm>
                  <a:off x="7984695" y="2205168"/>
                  <a:ext cx="470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8" name="Google Shape;3668;p54"/>
                <p:cNvSpPr/>
                <p:nvPr/>
              </p:nvSpPr>
              <p:spPr>
                <a:xfrm>
                  <a:off x="7984695" y="2205168"/>
                  <a:ext cx="470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2" fill="none" extrusionOk="0">
                      <a:moveTo>
                        <a:pt x="274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9" name="Google Shape;3669;p54"/>
                <p:cNvSpPr/>
                <p:nvPr/>
              </p:nvSpPr>
              <p:spPr>
                <a:xfrm>
                  <a:off x="8001070" y="2233251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74" y="958"/>
                      </a:lnTo>
                      <a:lnTo>
                        <a:pt x="274" y="958"/>
                      </a:lnTo>
                      <a:lnTo>
                        <a:pt x="274" y="95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0" name="Google Shape;3670;p54"/>
                <p:cNvSpPr/>
                <p:nvPr/>
              </p:nvSpPr>
              <p:spPr>
                <a:xfrm>
                  <a:off x="8001070" y="2233251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74" y="958"/>
                      </a:lnTo>
                      <a:lnTo>
                        <a:pt x="274" y="958"/>
                      </a:lnTo>
                      <a:lnTo>
                        <a:pt x="274" y="95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1" name="Google Shape;3671;p54"/>
                <p:cNvSpPr/>
                <p:nvPr/>
              </p:nvSpPr>
              <p:spPr>
                <a:xfrm>
                  <a:off x="7900481" y="2233251"/>
                  <a:ext cx="1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59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0" y="958"/>
                      </a:lnTo>
                      <a:lnTo>
                        <a:pt x="0" y="9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B93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2" name="Google Shape;3672;p54"/>
                <p:cNvSpPr/>
                <p:nvPr/>
              </p:nvSpPr>
              <p:spPr>
                <a:xfrm>
                  <a:off x="7900481" y="2233251"/>
                  <a:ext cx="1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5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0" y="958"/>
                      </a:lnTo>
                      <a:lnTo>
                        <a:pt x="0" y="95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3" name="Google Shape;3673;p54"/>
                <p:cNvSpPr/>
                <p:nvPr/>
              </p:nvSpPr>
              <p:spPr>
                <a:xfrm>
                  <a:off x="7900481" y="2233251"/>
                  <a:ext cx="10529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0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1095" y="958"/>
                      </a:lnTo>
                      <a:lnTo>
                        <a:pt x="1095" y="0"/>
                      </a:lnTo>
                      <a:close/>
                      <a:moveTo>
                        <a:pt x="1506" y="0"/>
                      </a:moveTo>
                      <a:lnTo>
                        <a:pt x="1506" y="958"/>
                      </a:lnTo>
                      <a:lnTo>
                        <a:pt x="2738" y="958"/>
                      </a:lnTo>
                      <a:lnTo>
                        <a:pt x="2738" y="0"/>
                      </a:lnTo>
                      <a:close/>
                      <a:moveTo>
                        <a:pt x="3696" y="0"/>
                      </a:moveTo>
                      <a:lnTo>
                        <a:pt x="3696" y="958"/>
                      </a:lnTo>
                      <a:lnTo>
                        <a:pt x="4927" y="958"/>
                      </a:lnTo>
                      <a:lnTo>
                        <a:pt x="4927" y="0"/>
                      </a:lnTo>
                      <a:close/>
                      <a:moveTo>
                        <a:pt x="5201" y="0"/>
                      </a:moveTo>
                      <a:lnTo>
                        <a:pt x="5201" y="958"/>
                      </a:lnTo>
                      <a:lnTo>
                        <a:pt x="6159" y="958"/>
                      </a:lnTo>
                      <a:lnTo>
                        <a:pt x="5886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4" name="Google Shape;3674;p54"/>
                <p:cNvSpPr/>
                <p:nvPr/>
              </p:nvSpPr>
              <p:spPr>
                <a:xfrm>
                  <a:off x="7900481" y="2233251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095" y="958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5" name="Google Shape;3675;p54"/>
                <p:cNvSpPr/>
                <p:nvPr/>
              </p:nvSpPr>
              <p:spPr>
                <a:xfrm>
                  <a:off x="7926205" y="2233251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6" name="Google Shape;3676;p54"/>
                <p:cNvSpPr/>
                <p:nvPr/>
              </p:nvSpPr>
              <p:spPr>
                <a:xfrm>
                  <a:off x="7963637" y="2233251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7" name="Google Shape;3677;p54"/>
                <p:cNvSpPr/>
                <p:nvPr/>
              </p:nvSpPr>
              <p:spPr>
                <a:xfrm>
                  <a:off x="7989379" y="2233251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685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958"/>
                      </a:lnTo>
                      <a:lnTo>
                        <a:pt x="68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8" name="Google Shape;3678;p54"/>
                <p:cNvSpPr/>
                <p:nvPr/>
              </p:nvSpPr>
              <p:spPr>
                <a:xfrm>
                  <a:off x="7919197" y="2233251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9" name="Google Shape;3679;p54"/>
                <p:cNvSpPr/>
                <p:nvPr/>
              </p:nvSpPr>
              <p:spPr>
                <a:xfrm>
                  <a:off x="7919197" y="2233251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0" name="Google Shape;3680;p54"/>
                <p:cNvSpPr/>
                <p:nvPr/>
              </p:nvSpPr>
              <p:spPr>
                <a:xfrm>
                  <a:off x="7947263" y="2233251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1" name="Google Shape;3681;p54"/>
                <p:cNvSpPr/>
                <p:nvPr/>
              </p:nvSpPr>
              <p:spPr>
                <a:xfrm>
                  <a:off x="7947263" y="2233251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2" name="Google Shape;3682;p54"/>
                <p:cNvSpPr/>
                <p:nvPr/>
              </p:nvSpPr>
              <p:spPr>
                <a:xfrm>
                  <a:off x="7984695" y="2233251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274" y="958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3" name="Google Shape;3683;p54"/>
                <p:cNvSpPr/>
                <p:nvPr/>
              </p:nvSpPr>
              <p:spPr>
                <a:xfrm>
                  <a:off x="7984695" y="2233251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fill="none" extrusionOk="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274" y="958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4" name="Google Shape;3684;p54"/>
                <p:cNvSpPr/>
                <p:nvPr/>
              </p:nvSpPr>
              <p:spPr>
                <a:xfrm>
                  <a:off x="7898139" y="2270684"/>
                  <a:ext cx="235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" extrusionOk="0">
                      <a:moveTo>
                        <a:pt x="137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5" name="Google Shape;3685;p54"/>
                <p:cNvSpPr/>
                <p:nvPr/>
              </p:nvSpPr>
              <p:spPr>
                <a:xfrm>
                  <a:off x="7898139" y="2270684"/>
                  <a:ext cx="235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" fill="none" extrusionOk="0">
                      <a:moveTo>
                        <a:pt x="137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6" name="Google Shape;3686;p54"/>
                <p:cNvSpPr/>
                <p:nvPr/>
              </p:nvSpPr>
              <p:spPr>
                <a:xfrm>
                  <a:off x="7898139" y="2270684"/>
                  <a:ext cx="2359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BB93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7" name="Google Shape;3687;p54"/>
                <p:cNvSpPr/>
                <p:nvPr/>
              </p:nvSpPr>
              <p:spPr>
                <a:xfrm>
                  <a:off x="7898139" y="2270684"/>
                  <a:ext cx="2359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1" fill="none" extrusionOk="0">
                      <a:moveTo>
                        <a:pt x="137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8" name="Google Shape;3688;p54"/>
                <p:cNvSpPr/>
                <p:nvPr/>
              </p:nvSpPr>
              <p:spPr>
                <a:xfrm>
                  <a:off x="8012761" y="2273026"/>
                  <a:ext cx="2359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274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38" y="274"/>
                      </a:lnTo>
                      <a:lnTo>
                        <a:pt x="138" y="274"/>
                      </a:lnTo>
                      <a:lnTo>
                        <a:pt x="138" y="27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9" name="Google Shape;3689;p54"/>
                <p:cNvSpPr/>
                <p:nvPr/>
              </p:nvSpPr>
              <p:spPr>
                <a:xfrm>
                  <a:off x="8012761" y="2273026"/>
                  <a:ext cx="2359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274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38" y="274"/>
                      </a:lnTo>
                      <a:lnTo>
                        <a:pt x="138" y="274"/>
                      </a:lnTo>
                      <a:lnTo>
                        <a:pt x="138" y="27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0" name="Google Shape;3690;p54"/>
                <p:cNvSpPr/>
                <p:nvPr/>
              </p:nvSpPr>
              <p:spPr>
                <a:xfrm>
                  <a:off x="7898139" y="2270684"/>
                  <a:ext cx="11231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1" h="411" extrusionOk="0">
                      <a:moveTo>
                        <a:pt x="137" y="0"/>
                      </a:move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  <a:close/>
                      <a:moveTo>
                        <a:pt x="1643" y="0"/>
                      </a:moveTo>
                      <a:lnTo>
                        <a:pt x="1643" y="411"/>
                      </a:lnTo>
                      <a:lnTo>
                        <a:pt x="2875" y="411"/>
                      </a:lnTo>
                      <a:lnTo>
                        <a:pt x="2875" y="0"/>
                      </a:lnTo>
                      <a:close/>
                      <a:moveTo>
                        <a:pt x="3833" y="0"/>
                      </a:moveTo>
                      <a:lnTo>
                        <a:pt x="3833" y="411"/>
                      </a:lnTo>
                      <a:lnTo>
                        <a:pt x="5064" y="411"/>
                      </a:lnTo>
                      <a:lnTo>
                        <a:pt x="5064" y="0"/>
                      </a:lnTo>
                      <a:close/>
                      <a:moveTo>
                        <a:pt x="5338" y="0"/>
                      </a:moveTo>
                      <a:lnTo>
                        <a:pt x="5338" y="411"/>
                      </a:lnTo>
                      <a:lnTo>
                        <a:pt x="6570" y="411"/>
                      </a:lnTo>
                      <a:lnTo>
                        <a:pt x="6570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1" name="Google Shape;3691;p54"/>
                <p:cNvSpPr/>
                <p:nvPr/>
              </p:nvSpPr>
              <p:spPr>
                <a:xfrm>
                  <a:off x="7898139" y="2270684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137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2" name="Google Shape;3692;p54"/>
                <p:cNvSpPr/>
                <p:nvPr/>
              </p:nvSpPr>
              <p:spPr>
                <a:xfrm>
                  <a:off x="7926205" y="2270684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3" name="Google Shape;3693;p54"/>
                <p:cNvSpPr/>
                <p:nvPr/>
              </p:nvSpPr>
              <p:spPr>
                <a:xfrm>
                  <a:off x="7963637" y="2270684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4" name="Google Shape;3694;p54"/>
                <p:cNvSpPr/>
                <p:nvPr/>
              </p:nvSpPr>
              <p:spPr>
                <a:xfrm>
                  <a:off x="7989379" y="2270684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5" name="Google Shape;3695;p54"/>
                <p:cNvSpPr/>
                <p:nvPr/>
              </p:nvSpPr>
              <p:spPr>
                <a:xfrm>
                  <a:off x="7919197" y="2270684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6" name="Google Shape;3696;p54"/>
                <p:cNvSpPr/>
                <p:nvPr/>
              </p:nvSpPr>
              <p:spPr>
                <a:xfrm>
                  <a:off x="7919197" y="2270684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7" name="Google Shape;3697;p54"/>
                <p:cNvSpPr/>
                <p:nvPr/>
              </p:nvSpPr>
              <p:spPr>
                <a:xfrm>
                  <a:off x="7947263" y="2270684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8" name="Google Shape;3698;p54"/>
                <p:cNvSpPr/>
                <p:nvPr/>
              </p:nvSpPr>
              <p:spPr>
                <a:xfrm>
                  <a:off x="7947263" y="2270684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9" name="Google Shape;3699;p54"/>
                <p:cNvSpPr/>
                <p:nvPr/>
              </p:nvSpPr>
              <p:spPr>
                <a:xfrm>
                  <a:off x="7984695" y="2270684"/>
                  <a:ext cx="470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0" name="Google Shape;3700;p54"/>
                <p:cNvSpPr/>
                <p:nvPr/>
              </p:nvSpPr>
              <p:spPr>
                <a:xfrm>
                  <a:off x="7984695" y="2270684"/>
                  <a:ext cx="470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1" fill="none" extrusionOk="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1" name="Google Shape;3701;p54"/>
                <p:cNvSpPr/>
                <p:nvPr/>
              </p:nvSpPr>
              <p:spPr>
                <a:xfrm>
                  <a:off x="8012761" y="2273026"/>
                  <a:ext cx="2359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274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38" y="274"/>
                      </a:lnTo>
                      <a:lnTo>
                        <a:pt x="138" y="274"/>
                      </a:lnTo>
                      <a:lnTo>
                        <a:pt x="138" y="27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2" name="Google Shape;3702;p54"/>
                <p:cNvSpPr/>
                <p:nvPr/>
              </p:nvSpPr>
              <p:spPr>
                <a:xfrm>
                  <a:off x="8012761" y="2273026"/>
                  <a:ext cx="2359" cy="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274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38" y="274"/>
                      </a:lnTo>
                      <a:lnTo>
                        <a:pt x="138" y="274"/>
                      </a:lnTo>
                      <a:lnTo>
                        <a:pt x="138" y="27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3" name="Google Shape;3703;p54"/>
                <p:cNvSpPr/>
                <p:nvPr/>
              </p:nvSpPr>
              <p:spPr>
                <a:xfrm>
                  <a:off x="8010437" y="2270684"/>
                  <a:ext cx="4683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137" y="137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4" name="Google Shape;3704;p54"/>
                <p:cNvSpPr/>
                <p:nvPr/>
              </p:nvSpPr>
              <p:spPr>
                <a:xfrm>
                  <a:off x="8010437" y="2270684"/>
                  <a:ext cx="4683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411" fill="none" extrusionOk="0">
                      <a:moveTo>
                        <a:pt x="137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411"/>
                      </a:lnTo>
                      <a:lnTo>
                        <a:pt x="137" y="137"/>
                      </a:lnTo>
                      <a:lnTo>
                        <a:pt x="137" y="13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5" name="Google Shape;3705;p54"/>
                <p:cNvSpPr/>
                <p:nvPr/>
              </p:nvSpPr>
              <p:spPr>
                <a:xfrm>
                  <a:off x="7898139" y="2298750"/>
                  <a:ext cx="11231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1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  <a:close/>
                      <a:moveTo>
                        <a:pt x="1643" y="1"/>
                      </a:moveTo>
                      <a:lnTo>
                        <a:pt x="1643" y="959"/>
                      </a:lnTo>
                      <a:lnTo>
                        <a:pt x="2875" y="959"/>
                      </a:lnTo>
                      <a:lnTo>
                        <a:pt x="2875" y="1"/>
                      </a:lnTo>
                      <a:close/>
                      <a:moveTo>
                        <a:pt x="3833" y="1"/>
                      </a:moveTo>
                      <a:lnTo>
                        <a:pt x="3833" y="959"/>
                      </a:lnTo>
                      <a:lnTo>
                        <a:pt x="5064" y="959"/>
                      </a:lnTo>
                      <a:lnTo>
                        <a:pt x="5064" y="1"/>
                      </a:lnTo>
                      <a:close/>
                      <a:moveTo>
                        <a:pt x="5338" y="1"/>
                      </a:moveTo>
                      <a:lnTo>
                        <a:pt x="5338" y="959"/>
                      </a:lnTo>
                      <a:lnTo>
                        <a:pt x="6570" y="959"/>
                      </a:lnTo>
                      <a:lnTo>
                        <a:pt x="6570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6" name="Google Shape;3706;p54"/>
                <p:cNvSpPr/>
                <p:nvPr/>
              </p:nvSpPr>
              <p:spPr>
                <a:xfrm>
                  <a:off x="7898139" y="2298750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7" name="Google Shape;3707;p54"/>
                <p:cNvSpPr/>
                <p:nvPr/>
              </p:nvSpPr>
              <p:spPr>
                <a:xfrm>
                  <a:off x="7926205" y="2298750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8" name="Google Shape;3708;p54"/>
                <p:cNvSpPr/>
                <p:nvPr/>
              </p:nvSpPr>
              <p:spPr>
                <a:xfrm>
                  <a:off x="7963637" y="2298750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9" name="Google Shape;3709;p54"/>
                <p:cNvSpPr/>
                <p:nvPr/>
              </p:nvSpPr>
              <p:spPr>
                <a:xfrm>
                  <a:off x="7989379" y="2298750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0" name="Google Shape;3710;p54"/>
                <p:cNvSpPr/>
                <p:nvPr/>
              </p:nvSpPr>
              <p:spPr>
                <a:xfrm>
                  <a:off x="7898139" y="2298750"/>
                  <a:ext cx="17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22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9C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1" name="Google Shape;3711;p54"/>
                <p:cNvSpPr/>
                <p:nvPr/>
              </p:nvSpPr>
              <p:spPr>
                <a:xfrm>
                  <a:off x="7898139" y="2298750"/>
                  <a:ext cx="17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22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2" name="Google Shape;3712;p54"/>
                <p:cNvSpPr/>
                <p:nvPr/>
              </p:nvSpPr>
              <p:spPr>
                <a:xfrm>
                  <a:off x="7898139" y="2298750"/>
                  <a:ext cx="1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59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0" y="959"/>
                      </a:lnTo>
                      <a:lnTo>
                        <a:pt x="0" y="95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3" name="Google Shape;3713;p54"/>
                <p:cNvSpPr/>
                <p:nvPr/>
              </p:nvSpPr>
              <p:spPr>
                <a:xfrm>
                  <a:off x="7898139" y="2298750"/>
                  <a:ext cx="1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59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0" y="822"/>
                      </a:lnTo>
                      <a:lnTo>
                        <a:pt x="0" y="959"/>
                      </a:lnTo>
                      <a:lnTo>
                        <a:pt x="0" y="95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4" name="Google Shape;3714;p54"/>
                <p:cNvSpPr/>
                <p:nvPr/>
              </p:nvSpPr>
              <p:spPr>
                <a:xfrm>
                  <a:off x="7919197" y="2298750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5" name="Google Shape;3715;p54"/>
                <p:cNvSpPr/>
                <p:nvPr/>
              </p:nvSpPr>
              <p:spPr>
                <a:xfrm>
                  <a:off x="7919197" y="2298750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6" name="Google Shape;3716;p54"/>
                <p:cNvSpPr/>
                <p:nvPr/>
              </p:nvSpPr>
              <p:spPr>
                <a:xfrm>
                  <a:off x="7947263" y="2298750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7" name="Google Shape;3717;p54"/>
                <p:cNvSpPr/>
                <p:nvPr/>
              </p:nvSpPr>
              <p:spPr>
                <a:xfrm>
                  <a:off x="7947263" y="2298750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8" name="Google Shape;3718;p54"/>
                <p:cNvSpPr/>
                <p:nvPr/>
              </p:nvSpPr>
              <p:spPr>
                <a:xfrm>
                  <a:off x="7984695" y="2298750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274" y="959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9" name="Google Shape;3719;p54"/>
                <p:cNvSpPr/>
                <p:nvPr/>
              </p:nvSpPr>
              <p:spPr>
                <a:xfrm>
                  <a:off x="7984695" y="2298750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fill="none" extrusionOk="0">
                      <a:moveTo>
                        <a:pt x="274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274" y="959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0" name="Google Shape;3720;p54"/>
                <p:cNvSpPr/>
                <p:nvPr/>
              </p:nvSpPr>
              <p:spPr>
                <a:xfrm>
                  <a:off x="8019786" y="2298750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74" y="959"/>
                      </a:lnTo>
                      <a:lnTo>
                        <a:pt x="274" y="959"/>
                      </a:lnTo>
                      <a:lnTo>
                        <a:pt x="274" y="959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D1D8D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1" name="Google Shape;3721;p54"/>
                <p:cNvSpPr/>
                <p:nvPr/>
              </p:nvSpPr>
              <p:spPr>
                <a:xfrm>
                  <a:off x="8019786" y="2298750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74" y="959"/>
                      </a:lnTo>
                      <a:lnTo>
                        <a:pt x="274" y="959"/>
                      </a:lnTo>
                      <a:lnTo>
                        <a:pt x="274" y="959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2" name="Google Shape;3722;p54"/>
                <p:cNvSpPr/>
                <p:nvPr/>
              </p:nvSpPr>
              <p:spPr>
                <a:xfrm>
                  <a:off x="8010437" y="2298750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54"/>
                <p:cNvSpPr/>
                <p:nvPr/>
              </p:nvSpPr>
              <p:spPr>
                <a:xfrm>
                  <a:off x="8010437" y="2298750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548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959"/>
                      </a:lnTo>
                      <a:lnTo>
                        <a:pt x="54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54"/>
                <p:cNvSpPr/>
                <p:nvPr/>
              </p:nvSpPr>
              <p:spPr>
                <a:xfrm>
                  <a:off x="8029136" y="2333841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38" y="411"/>
                      </a:lnTo>
                      <a:lnTo>
                        <a:pt x="138" y="411"/>
                      </a:lnTo>
                      <a:lnTo>
                        <a:pt x="138" y="4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54"/>
                <p:cNvSpPr/>
                <p:nvPr/>
              </p:nvSpPr>
              <p:spPr>
                <a:xfrm>
                  <a:off x="8029136" y="2333841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38" y="411"/>
                      </a:lnTo>
                      <a:lnTo>
                        <a:pt x="138" y="411"/>
                      </a:lnTo>
                      <a:lnTo>
                        <a:pt x="138" y="41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6" name="Google Shape;3726;p54"/>
                <p:cNvSpPr/>
                <p:nvPr/>
              </p:nvSpPr>
              <p:spPr>
                <a:xfrm>
                  <a:off x="7624420" y="2333841"/>
                  <a:ext cx="17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5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765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54"/>
                <p:cNvSpPr/>
                <p:nvPr/>
              </p:nvSpPr>
              <p:spPr>
                <a:xfrm>
                  <a:off x="7624420" y="2333841"/>
                  <a:ext cx="17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5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8" name="Google Shape;3728;p54"/>
                <p:cNvSpPr/>
                <p:nvPr/>
              </p:nvSpPr>
              <p:spPr>
                <a:xfrm>
                  <a:off x="7624420" y="2333841"/>
                  <a:ext cx="407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6" h="412" extrusionOk="0">
                      <a:moveTo>
                        <a:pt x="0" y="1"/>
                      </a:moveTo>
                      <a:lnTo>
                        <a:pt x="0" y="274"/>
                      </a:lnTo>
                      <a:lnTo>
                        <a:pt x="0" y="411"/>
                      </a:lnTo>
                      <a:lnTo>
                        <a:pt x="137" y="411"/>
                      </a:lnTo>
                      <a:lnTo>
                        <a:pt x="137" y="1"/>
                      </a:lnTo>
                      <a:close/>
                      <a:moveTo>
                        <a:pt x="958" y="1"/>
                      </a:moveTo>
                      <a:lnTo>
                        <a:pt x="958" y="411"/>
                      </a:lnTo>
                      <a:lnTo>
                        <a:pt x="2190" y="411"/>
                      </a:lnTo>
                      <a:lnTo>
                        <a:pt x="2190" y="1"/>
                      </a:lnTo>
                      <a:close/>
                      <a:moveTo>
                        <a:pt x="2601" y="1"/>
                      </a:moveTo>
                      <a:lnTo>
                        <a:pt x="2601" y="411"/>
                      </a:lnTo>
                      <a:lnTo>
                        <a:pt x="3833" y="411"/>
                      </a:lnTo>
                      <a:lnTo>
                        <a:pt x="3833" y="1"/>
                      </a:lnTo>
                      <a:close/>
                      <a:moveTo>
                        <a:pt x="4791" y="1"/>
                      </a:moveTo>
                      <a:lnTo>
                        <a:pt x="4791" y="411"/>
                      </a:lnTo>
                      <a:lnTo>
                        <a:pt x="6023" y="411"/>
                      </a:lnTo>
                      <a:lnTo>
                        <a:pt x="6023" y="1"/>
                      </a:lnTo>
                      <a:close/>
                      <a:moveTo>
                        <a:pt x="6433" y="1"/>
                      </a:moveTo>
                      <a:lnTo>
                        <a:pt x="6433" y="411"/>
                      </a:lnTo>
                      <a:lnTo>
                        <a:pt x="7665" y="411"/>
                      </a:lnTo>
                      <a:lnTo>
                        <a:pt x="7665" y="1"/>
                      </a:lnTo>
                      <a:close/>
                      <a:moveTo>
                        <a:pt x="8486" y="1"/>
                      </a:moveTo>
                      <a:lnTo>
                        <a:pt x="8486" y="411"/>
                      </a:lnTo>
                      <a:lnTo>
                        <a:pt x="9718" y="411"/>
                      </a:lnTo>
                      <a:lnTo>
                        <a:pt x="9718" y="1"/>
                      </a:lnTo>
                      <a:close/>
                      <a:moveTo>
                        <a:pt x="10129" y="1"/>
                      </a:moveTo>
                      <a:lnTo>
                        <a:pt x="10129" y="411"/>
                      </a:lnTo>
                      <a:lnTo>
                        <a:pt x="11361" y="411"/>
                      </a:lnTo>
                      <a:lnTo>
                        <a:pt x="11361" y="1"/>
                      </a:lnTo>
                      <a:close/>
                      <a:moveTo>
                        <a:pt x="12319" y="1"/>
                      </a:moveTo>
                      <a:lnTo>
                        <a:pt x="12319" y="411"/>
                      </a:lnTo>
                      <a:lnTo>
                        <a:pt x="13551" y="411"/>
                      </a:lnTo>
                      <a:lnTo>
                        <a:pt x="13551" y="1"/>
                      </a:lnTo>
                      <a:close/>
                      <a:moveTo>
                        <a:pt x="13961" y="1"/>
                      </a:moveTo>
                      <a:lnTo>
                        <a:pt x="13961" y="411"/>
                      </a:lnTo>
                      <a:lnTo>
                        <a:pt x="15056" y="411"/>
                      </a:lnTo>
                      <a:lnTo>
                        <a:pt x="15056" y="1"/>
                      </a:lnTo>
                      <a:close/>
                      <a:moveTo>
                        <a:pt x="16014" y="1"/>
                      </a:moveTo>
                      <a:lnTo>
                        <a:pt x="16014" y="411"/>
                      </a:lnTo>
                      <a:lnTo>
                        <a:pt x="17246" y="411"/>
                      </a:lnTo>
                      <a:lnTo>
                        <a:pt x="17246" y="1"/>
                      </a:lnTo>
                      <a:close/>
                      <a:moveTo>
                        <a:pt x="17657" y="1"/>
                      </a:moveTo>
                      <a:lnTo>
                        <a:pt x="17657" y="411"/>
                      </a:lnTo>
                      <a:lnTo>
                        <a:pt x="18889" y="411"/>
                      </a:lnTo>
                      <a:lnTo>
                        <a:pt x="18889" y="1"/>
                      </a:lnTo>
                      <a:close/>
                      <a:moveTo>
                        <a:pt x="19847" y="1"/>
                      </a:moveTo>
                      <a:lnTo>
                        <a:pt x="19847" y="411"/>
                      </a:lnTo>
                      <a:lnTo>
                        <a:pt x="21078" y="411"/>
                      </a:lnTo>
                      <a:lnTo>
                        <a:pt x="21078" y="1"/>
                      </a:lnTo>
                      <a:close/>
                      <a:moveTo>
                        <a:pt x="21352" y="1"/>
                      </a:moveTo>
                      <a:lnTo>
                        <a:pt x="21352" y="411"/>
                      </a:lnTo>
                      <a:lnTo>
                        <a:pt x="22584" y="411"/>
                      </a:lnTo>
                      <a:lnTo>
                        <a:pt x="22584" y="1"/>
                      </a:lnTo>
                      <a:close/>
                      <a:moveTo>
                        <a:pt x="23542" y="1"/>
                      </a:moveTo>
                      <a:lnTo>
                        <a:pt x="23542" y="411"/>
                      </a:lnTo>
                      <a:lnTo>
                        <a:pt x="23816" y="411"/>
                      </a:lnTo>
                      <a:lnTo>
                        <a:pt x="23679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9" name="Google Shape;3729;p54"/>
                <p:cNvSpPr/>
                <p:nvPr/>
              </p:nvSpPr>
              <p:spPr>
                <a:xfrm>
                  <a:off x="7624420" y="2333841"/>
                  <a:ext cx="2359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2" fill="none" extrusionOk="0">
                      <a:moveTo>
                        <a:pt x="137" y="1"/>
                      </a:moveTo>
                      <a:lnTo>
                        <a:pt x="0" y="1"/>
                      </a:lnTo>
                      <a:lnTo>
                        <a:pt x="0" y="274"/>
                      </a:lnTo>
                      <a:lnTo>
                        <a:pt x="0" y="411"/>
                      </a:lnTo>
                      <a:lnTo>
                        <a:pt x="137" y="411"/>
                      </a:lnTo>
                      <a:lnTo>
                        <a:pt x="137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0" name="Google Shape;3730;p54"/>
                <p:cNvSpPr/>
                <p:nvPr/>
              </p:nvSpPr>
              <p:spPr>
                <a:xfrm>
                  <a:off x="7640794" y="2333841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1" name="Google Shape;3731;p54"/>
                <p:cNvSpPr/>
                <p:nvPr/>
              </p:nvSpPr>
              <p:spPr>
                <a:xfrm>
                  <a:off x="7668860" y="2333841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2" name="Google Shape;3732;p54"/>
                <p:cNvSpPr/>
                <p:nvPr/>
              </p:nvSpPr>
              <p:spPr>
                <a:xfrm>
                  <a:off x="7706293" y="2333841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3" name="Google Shape;3733;p54"/>
                <p:cNvSpPr/>
                <p:nvPr/>
              </p:nvSpPr>
              <p:spPr>
                <a:xfrm>
                  <a:off x="7734376" y="2333841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4" name="Google Shape;3734;p54"/>
                <p:cNvSpPr/>
                <p:nvPr/>
              </p:nvSpPr>
              <p:spPr>
                <a:xfrm>
                  <a:off x="7769467" y="2333841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5" name="Google Shape;3735;p54"/>
                <p:cNvSpPr/>
                <p:nvPr/>
              </p:nvSpPr>
              <p:spPr>
                <a:xfrm>
                  <a:off x="7797533" y="2333841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6" name="Google Shape;3736;p54"/>
                <p:cNvSpPr/>
                <p:nvPr/>
              </p:nvSpPr>
              <p:spPr>
                <a:xfrm>
                  <a:off x="7834965" y="2333841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7" name="Google Shape;3737;p54"/>
                <p:cNvSpPr/>
                <p:nvPr/>
              </p:nvSpPr>
              <p:spPr>
                <a:xfrm>
                  <a:off x="7863048" y="2333841"/>
                  <a:ext cx="1873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2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8" name="Google Shape;3738;p54"/>
                <p:cNvSpPr/>
                <p:nvPr/>
              </p:nvSpPr>
              <p:spPr>
                <a:xfrm>
                  <a:off x="7898139" y="2333841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9" name="Google Shape;3739;p54"/>
                <p:cNvSpPr/>
                <p:nvPr/>
              </p:nvSpPr>
              <p:spPr>
                <a:xfrm>
                  <a:off x="7926205" y="2333841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0" name="Google Shape;3740;p54"/>
                <p:cNvSpPr/>
                <p:nvPr/>
              </p:nvSpPr>
              <p:spPr>
                <a:xfrm>
                  <a:off x="7963637" y="2333841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1" name="Google Shape;3741;p54"/>
                <p:cNvSpPr/>
                <p:nvPr/>
              </p:nvSpPr>
              <p:spPr>
                <a:xfrm>
                  <a:off x="7989379" y="2333841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2" name="Google Shape;3742;p54"/>
                <p:cNvSpPr/>
                <p:nvPr/>
              </p:nvSpPr>
              <p:spPr>
                <a:xfrm>
                  <a:off x="8026811" y="2333841"/>
                  <a:ext cx="468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412" fill="none" extrusionOk="0">
                      <a:moveTo>
                        <a:pt x="137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411"/>
                      </a:lnTo>
                      <a:lnTo>
                        <a:pt x="137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3" name="Google Shape;3743;p54"/>
                <p:cNvSpPr/>
                <p:nvPr/>
              </p:nvSpPr>
              <p:spPr>
                <a:xfrm>
                  <a:off x="7626761" y="2333841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4" name="Google Shape;3744;p54"/>
                <p:cNvSpPr/>
                <p:nvPr/>
              </p:nvSpPr>
              <p:spPr>
                <a:xfrm>
                  <a:off x="7626761" y="2333841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5" name="Google Shape;3745;p54"/>
                <p:cNvSpPr/>
                <p:nvPr/>
              </p:nvSpPr>
              <p:spPr>
                <a:xfrm>
                  <a:off x="7661852" y="2333841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6" name="Google Shape;3746;p54"/>
                <p:cNvSpPr/>
                <p:nvPr/>
              </p:nvSpPr>
              <p:spPr>
                <a:xfrm>
                  <a:off x="7661852" y="2333841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7" name="Google Shape;3747;p54"/>
                <p:cNvSpPr/>
                <p:nvPr/>
              </p:nvSpPr>
              <p:spPr>
                <a:xfrm>
                  <a:off x="7689918" y="2333841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8" name="Google Shape;3748;p54"/>
                <p:cNvSpPr/>
                <p:nvPr/>
              </p:nvSpPr>
              <p:spPr>
                <a:xfrm>
                  <a:off x="7689918" y="2333841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9" name="Google Shape;3749;p54"/>
                <p:cNvSpPr/>
                <p:nvPr/>
              </p:nvSpPr>
              <p:spPr>
                <a:xfrm>
                  <a:off x="7727351" y="2333841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0" name="Google Shape;3750;p54"/>
                <p:cNvSpPr/>
                <p:nvPr/>
              </p:nvSpPr>
              <p:spPr>
                <a:xfrm>
                  <a:off x="7727351" y="2333841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1" name="Google Shape;3751;p54"/>
                <p:cNvSpPr/>
                <p:nvPr/>
              </p:nvSpPr>
              <p:spPr>
                <a:xfrm>
                  <a:off x="7755434" y="2333841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2" name="Google Shape;3752;p54"/>
                <p:cNvSpPr/>
                <p:nvPr/>
              </p:nvSpPr>
              <p:spPr>
                <a:xfrm>
                  <a:off x="7755434" y="2333841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3" name="Google Shape;3753;p54"/>
                <p:cNvSpPr/>
                <p:nvPr/>
              </p:nvSpPr>
              <p:spPr>
                <a:xfrm>
                  <a:off x="7790525" y="2333841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4" name="Google Shape;3754;p54"/>
                <p:cNvSpPr/>
                <p:nvPr/>
              </p:nvSpPr>
              <p:spPr>
                <a:xfrm>
                  <a:off x="7790525" y="2333841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5" name="Google Shape;3755;p54"/>
                <p:cNvSpPr/>
                <p:nvPr/>
              </p:nvSpPr>
              <p:spPr>
                <a:xfrm>
                  <a:off x="7818591" y="2333841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6" name="Google Shape;3756;p54"/>
                <p:cNvSpPr/>
                <p:nvPr/>
              </p:nvSpPr>
              <p:spPr>
                <a:xfrm>
                  <a:off x="7818591" y="2333841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7" name="Google Shape;3757;p54"/>
                <p:cNvSpPr/>
                <p:nvPr/>
              </p:nvSpPr>
              <p:spPr>
                <a:xfrm>
                  <a:off x="7856023" y="2333841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8" name="Google Shape;3758;p54"/>
                <p:cNvSpPr/>
                <p:nvPr/>
              </p:nvSpPr>
              <p:spPr>
                <a:xfrm>
                  <a:off x="7856023" y="2333841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9" name="Google Shape;3759;p54"/>
                <p:cNvSpPr/>
                <p:nvPr/>
              </p:nvSpPr>
              <p:spPr>
                <a:xfrm>
                  <a:off x="7881764" y="2333841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0" name="Google Shape;3760;p54"/>
                <p:cNvSpPr/>
                <p:nvPr/>
              </p:nvSpPr>
              <p:spPr>
                <a:xfrm>
                  <a:off x="7881764" y="2333841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1" name="Google Shape;3761;p54"/>
                <p:cNvSpPr/>
                <p:nvPr/>
              </p:nvSpPr>
              <p:spPr>
                <a:xfrm>
                  <a:off x="7919197" y="2333841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2" name="Google Shape;3762;p54"/>
                <p:cNvSpPr/>
                <p:nvPr/>
              </p:nvSpPr>
              <p:spPr>
                <a:xfrm>
                  <a:off x="7919197" y="2333841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3" name="Google Shape;3763;p54"/>
                <p:cNvSpPr/>
                <p:nvPr/>
              </p:nvSpPr>
              <p:spPr>
                <a:xfrm>
                  <a:off x="7947263" y="2333841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4" name="Google Shape;3764;p54"/>
                <p:cNvSpPr/>
                <p:nvPr/>
              </p:nvSpPr>
              <p:spPr>
                <a:xfrm>
                  <a:off x="7947263" y="2333841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5" name="Google Shape;3765;p54"/>
                <p:cNvSpPr/>
                <p:nvPr/>
              </p:nvSpPr>
              <p:spPr>
                <a:xfrm>
                  <a:off x="7984695" y="2333841"/>
                  <a:ext cx="470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6" name="Google Shape;3766;p54"/>
                <p:cNvSpPr/>
                <p:nvPr/>
              </p:nvSpPr>
              <p:spPr>
                <a:xfrm>
                  <a:off x="7984695" y="2333841"/>
                  <a:ext cx="470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2" fill="none" extrusionOk="0">
                      <a:moveTo>
                        <a:pt x="274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7" name="Google Shape;3767;p54"/>
                <p:cNvSpPr/>
                <p:nvPr/>
              </p:nvSpPr>
              <p:spPr>
                <a:xfrm>
                  <a:off x="8010437" y="2333841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8" name="Google Shape;3768;p54"/>
                <p:cNvSpPr/>
                <p:nvPr/>
              </p:nvSpPr>
              <p:spPr>
                <a:xfrm>
                  <a:off x="8010437" y="2333841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9" name="Google Shape;3769;p54"/>
                <p:cNvSpPr/>
                <p:nvPr/>
              </p:nvSpPr>
              <p:spPr>
                <a:xfrm>
                  <a:off x="8036161" y="2361924"/>
                  <a:ext cx="1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0" name="Google Shape;3770;p54"/>
                <p:cNvSpPr/>
                <p:nvPr/>
              </p:nvSpPr>
              <p:spPr>
                <a:xfrm>
                  <a:off x="8036161" y="2361924"/>
                  <a:ext cx="1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" y="4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1" name="Google Shape;3771;p54"/>
                <p:cNvSpPr/>
                <p:nvPr/>
              </p:nvSpPr>
              <p:spPr>
                <a:xfrm>
                  <a:off x="7626761" y="2364265"/>
                  <a:ext cx="17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22" extrusionOk="0">
                      <a:moveTo>
                        <a:pt x="0" y="0"/>
                      </a:moveTo>
                      <a:lnTo>
                        <a:pt x="0" y="821"/>
                      </a:lnTo>
                      <a:lnTo>
                        <a:pt x="0" y="821"/>
                      </a:lnTo>
                      <a:lnTo>
                        <a:pt x="0" y="8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765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2" name="Google Shape;3772;p54"/>
                <p:cNvSpPr/>
                <p:nvPr/>
              </p:nvSpPr>
              <p:spPr>
                <a:xfrm>
                  <a:off x="7626761" y="2364265"/>
                  <a:ext cx="17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22" fill="none" extrusionOk="0">
                      <a:moveTo>
                        <a:pt x="0" y="0"/>
                      </a:moveTo>
                      <a:lnTo>
                        <a:pt x="0" y="821"/>
                      </a:lnTo>
                      <a:lnTo>
                        <a:pt x="0" y="821"/>
                      </a:lnTo>
                      <a:lnTo>
                        <a:pt x="0" y="8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3" name="Google Shape;3773;p54"/>
                <p:cNvSpPr/>
                <p:nvPr/>
              </p:nvSpPr>
              <p:spPr>
                <a:xfrm>
                  <a:off x="7640794" y="2361924"/>
                  <a:ext cx="3977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9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  <a:close/>
                      <a:moveTo>
                        <a:pt x="1643" y="0"/>
                      </a:moveTo>
                      <a:lnTo>
                        <a:pt x="1643" y="958"/>
                      </a:lnTo>
                      <a:lnTo>
                        <a:pt x="2875" y="958"/>
                      </a:lnTo>
                      <a:lnTo>
                        <a:pt x="2875" y="0"/>
                      </a:lnTo>
                      <a:close/>
                      <a:moveTo>
                        <a:pt x="3833" y="0"/>
                      </a:moveTo>
                      <a:lnTo>
                        <a:pt x="3833" y="958"/>
                      </a:lnTo>
                      <a:lnTo>
                        <a:pt x="5065" y="958"/>
                      </a:lnTo>
                      <a:lnTo>
                        <a:pt x="5065" y="0"/>
                      </a:lnTo>
                      <a:close/>
                      <a:moveTo>
                        <a:pt x="5475" y="0"/>
                      </a:moveTo>
                      <a:lnTo>
                        <a:pt x="5475" y="958"/>
                      </a:lnTo>
                      <a:lnTo>
                        <a:pt x="6707" y="958"/>
                      </a:lnTo>
                      <a:lnTo>
                        <a:pt x="6707" y="0"/>
                      </a:lnTo>
                      <a:close/>
                      <a:moveTo>
                        <a:pt x="7528" y="0"/>
                      </a:moveTo>
                      <a:lnTo>
                        <a:pt x="7528" y="958"/>
                      </a:lnTo>
                      <a:lnTo>
                        <a:pt x="8760" y="958"/>
                      </a:lnTo>
                      <a:lnTo>
                        <a:pt x="8760" y="0"/>
                      </a:lnTo>
                      <a:close/>
                      <a:moveTo>
                        <a:pt x="9171" y="0"/>
                      </a:moveTo>
                      <a:lnTo>
                        <a:pt x="9171" y="958"/>
                      </a:lnTo>
                      <a:lnTo>
                        <a:pt x="10403" y="958"/>
                      </a:lnTo>
                      <a:lnTo>
                        <a:pt x="10403" y="0"/>
                      </a:lnTo>
                      <a:close/>
                      <a:moveTo>
                        <a:pt x="11361" y="0"/>
                      </a:moveTo>
                      <a:lnTo>
                        <a:pt x="11361" y="958"/>
                      </a:lnTo>
                      <a:lnTo>
                        <a:pt x="12593" y="958"/>
                      </a:lnTo>
                      <a:lnTo>
                        <a:pt x="12593" y="0"/>
                      </a:lnTo>
                      <a:close/>
                      <a:moveTo>
                        <a:pt x="13003" y="0"/>
                      </a:moveTo>
                      <a:lnTo>
                        <a:pt x="13003" y="958"/>
                      </a:lnTo>
                      <a:lnTo>
                        <a:pt x="14098" y="958"/>
                      </a:lnTo>
                      <a:lnTo>
                        <a:pt x="14098" y="0"/>
                      </a:lnTo>
                      <a:close/>
                      <a:moveTo>
                        <a:pt x="15056" y="0"/>
                      </a:moveTo>
                      <a:lnTo>
                        <a:pt x="15056" y="958"/>
                      </a:lnTo>
                      <a:lnTo>
                        <a:pt x="16288" y="958"/>
                      </a:lnTo>
                      <a:lnTo>
                        <a:pt x="16288" y="0"/>
                      </a:lnTo>
                      <a:close/>
                      <a:moveTo>
                        <a:pt x="16699" y="0"/>
                      </a:moveTo>
                      <a:lnTo>
                        <a:pt x="16699" y="958"/>
                      </a:lnTo>
                      <a:lnTo>
                        <a:pt x="17931" y="958"/>
                      </a:lnTo>
                      <a:lnTo>
                        <a:pt x="17931" y="0"/>
                      </a:lnTo>
                      <a:close/>
                      <a:moveTo>
                        <a:pt x="18889" y="0"/>
                      </a:moveTo>
                      <a:lnTo>
                        <a:pt x="18889" y="958"/>
                      </a:lnTo>
                      <a:lnTo>
                        <a:pt x="20120" y="958"/>
                      </a:lnTo>
                      <a:lnTo>
                        <a:pt x="20120" y="0"/>
                      </a:lnTo>
                      <a:close/>
                      <a:moveTo>
                        <a:pt x="20394" y="0"/>
                      </a:moveTo>
                      <a:lnTo>
                        <a:pt x="20394" y="958"/>
                      </a:lnTo>
                      <a:lnTo>
                        <a:pt x="21626" y="958"/>
                      </a:lnTo>
                      <a:lnTo>
                        <a:pt x="21626" y="0"/>
                      </a:lnTo>
                      <a:close/>
                      <a:moveTo>
                        <a:pt x="22584" y="0"/>
                      </a:moveTo>
                      <a:lnTo>
                        <a:pt x="22584" y="958"/>
                      </a:lnTo>
                      <a:lnTo>
                        <a:pt x="23268" y="958"/>
                      </a:lnTo>
                      <a:lnTo>
                        <a:pt x="23132" y="411"/>
                      </a:lnTo>
                      <a:lnTo>
                        <a:pt x="23132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4" name="Google Shape;3774;p54"/>
                <p:cNvSpPr/>
                <p:nvPr/>
              </p:nvSpPr>
              <p:spPr>
                <a:xfrm>
                  <a:off x="7626761" y="2378298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5" name="Google Shape;3775;p54"/>
                <p:cNvSpPr/>
                <p:nvPr/>
              </p:nvSpPr>
              <p:spPr>
                <a:xfrm>
                  <a:off x="7640794" y="2361924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6" name="Google Shape;3776;p54"/>
                <p:cNvSpPr/>
                <p:nvPr/>
              </p:nvSpPr>
              <p:spPr>
                <a:xfrm>
                  <a:off x="7668860" y="2361924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7" name="Google Shape;3777;p54"/>
                <p:cNvSpPr/>
                <p:nvPr/>
              </p:nvSpPr>
              <p:spPr>
                <a:xfrm>
                  <a:off x="7706293" y="2361924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8" name="Google Shape;3778;p54"/>
                <p:cNvSpPr/>
                <p:nvPr/>
              </p:nvSpPr>
              <p:spPr>
                <a:xfrm>
                  <a:off x="7734376" y="2361924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9" name="Google Shape;3779;p54"/>
                <p:cNvSpPr/>
                <p:nvPr/>
              </p:nvSpPr>
              <p:spPr>
                <a:xfrm>
                  <a:off x="7769467" y="2361924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0" name="Google Shape;3780;p54"/>
                <p:cNvSpPr/>
                <p:nvPr/>
              </p:nvSpPr>
              <p:spPr>
                <a:xfrm>
                  <a:off x="7797533" y="2361924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1" name="Google Shape;3781;p54"/>
                <p:cNvSpPr/>
                <p:nvPr/>
              </p:nvSpPr>
              <p:spPr>
                <a:xfrm>
                  <a:off x="7834965" y="2361924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2" name="Google Shape;3782;p54"/>
                <p:cNvSpPr/>
                <p:nvPr/>
              </p:nvSpPr>
              <p:spPr>
                <a:xfrm>
                  <a:off x="7863048" y="2361924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095" y="958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3" name="Google Shape;3783;p54"/>
                <p:cNvSpPr/>
                <p:nvPr/>
              </p:nvSpPr>
              <p:spPr>
                <a:xfrm>
                  <a:off x="7898139" y="2361924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4" name="Google Shape;3784;p54"/>
                <p:cNvSpPr/>
                <p:nvPr/>
              </p:nvSpPr>
              <p:spPr>
                <a:xfrm>
                  <a:off x="7926205" y="2361924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5" name="Google Shape;3785;p54"/>
                <p:cNvSpPr/>
                <p:nvPr/>
              </p:nvSpPr>
              <p:spPr>
                <a:xfrm>
                  <a:off x="7963637" y="2361924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6" name="Google Shape;3786;p54"/>
                <p:cNvSpPr/>
                <p:nvPr/>
              </p:nvSpPr>
              <p:spPr>
                <a:xfrm>
                  <a:off x="7989379" y="2361924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7" name="Google Shape;3787;p54"/>
                <p:cNvSpPr/>
                <p:nvPr/>
              </p:nvSpPr>
              <p:spPr>
                <a:xfrm>
                  <a:off x="8026811" y="2361924"/>
                  <a:ext cx="11708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959" fill="none" extrusionOk="0">
                      <a:moveTo>
                        <a:pt x="548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684" y="958"/>
                      </a:lnTo>
                      <a:lnTo>
                        <a:pt x="684" y="958"/>
                      </a:lnTo>
                      <a:lnTo>
                        <a:pt x="548" y="411"/>
                      </a:lnTo>
                      <a:lnTo>
                        <a:pt x="548" y="411"/>
                      </a:lnTo>
                      <a:lnTo>
                        <a:pt x="54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8" name="Google Shape;3788;p54"/>
                <p:cNvSpPr/>
                <p:nvPr/>
              </p:nvSpPr>
              <p:spPr>
                <a:xfrm>
                  <a:off x="7626761" y="2364265"/>
                  <a:ext cx="17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22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66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9" name="Google Shape;3789;p54"/>
                <p:cNvSpPr/>
                <p:nvPr/>
              </p:nvSpPr>
              <p:spPr>
                <a:xfrm>
                  <a:off x="7626761" y="2364265"/>
                  <a:ext cx="17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822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0" name="Google Shape;3790;p54"/>
                <p:cNvSpPr/>
                <p:nvPr/>
              </p:nvSpPr>
              <p:spPr>
                <a:xfrm>
                  <a:off x="7626761" y="2361924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0" y="0"/>
                      </a:moveTo>
                      <a:lnTo>
                        <a:pt x="0" y="137"/>
                      </a:ln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1" name="Google Shape;3791;p54"/>
                <p:cNvSpPr/>
                <p:nvPr/>
              </p:nvSpPr>
              <p:spPr>
                <a:xfrm>
                  <a:off x="7626761" y="2361924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137"/>
                      </a:lnTo>
                      <a:lnTo>
                        <a:pt x="0" y="958"/>
                      </a:lnTo>
                      <a:lnTo>
                        <a:pt x="0" y="958"/>
                      </a:ln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2" name="Google Shape;3792;p54"/>
                <p:cNvSpPr/>
                <p:nvPr/>
              </p:nvSpPr>
              <p:spPr>
                <a:xfrm>
                  <a:off x="7661852" y="2361924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3" name="Google Shape;3793;p54"/>
                <p:cNvSpPr/>
                <p:nvPr/>
              </p:nvSpPr>
              <p:spPr>
                <a:xfrm>
                  <a:off x="7661852" y="2361924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4" name="Google Shape;3794;p54"/>
                <p:cNvSpPr/>
                <p:nvPr/>
              </p:nvSpPr>
              <p:spPr>
                <a:xfrm>
                  <a:off x="7689918" y="2361924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5" name="Google Shape;3795;p54"/>
                <p:cNvSpPr/>
                <p:nvPr/>
              </p:nvSpPr>
              <p:spPr>
                <a:xfrm>
                  <a:off x="7689918" y="2361924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6" name="Google Shape;3796;p54"/>
                <p:cNvSpPr/>
                <p:nvPr/>
              </p:nvSpPr>
              <p:spPr>
                <a:xfrm>
                  <a:off x="7727351" y="2361924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7" name="Google Shape;3797;p54"/>
                <p:cNvSpPr/>
                <p:nvPr/>
              </p:nvSpPr>
              <p:spPr>
                <a:xfrm>
                  <a:off x="7727351" y="2361924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8" name="Google Shape;3798;p54"/>
                <p:cNvSpPr/>
                <p:nvPr/>
              </p:nvSpPr>
              <p:spPr>
                <a:xfrm>
                  <a:off x="7755434" y="2361924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9" name="Google Shape;3799;p54"/>
                <p:cNvSpPr/>
                <p:nvPr/>
              </p:nvSpPr>
              <p:spPr>
                <a:xfrm>
                  <a:off x="7755434" y="2361924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0" name="Google Shape;3800;p54"/>
                <p:cNvSpPr/>
                <p:nvPr/>
              </p:nvSpPr>
              <p:spPr>
                <a:xfrm>
                  <a:off x="7790525" y="2361924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1" name="Google Shape;3801;p54"/>
                <p:cNvSpPr/>
                <p:nvPr/>
              </p:nvSpPr>
              <p:spPr>
                <a:xfrm>
                  <a:off x="7790525" y="2361924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2" name="Google Shape;3802;p54"/>
                <p:cNvSpPr/>
                <p:nvPr/>
              </p:nvSpPr>
              <p:spPr>
                <a:xfrm>
                  <a:off x="7818591" y="2361924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3" name="Google Shape;3803;p54"/>
                <p:cNvSpPr/>
                <p:nvPr/>
              </p:nvSpPr>
              <p:spPr>
                <a:xfrm>
                  <a:off x="7818591" y="2361924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4" name="Google Shape;3804;p54"/>
                <p:cNvSpPr/>
                <p:nvPr/>
              </p:nvSpPr>
              <p:spPr>
                <a:xfrm>
                  <a:off x="7856023" y="2361924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5" name="Google Shape;3805;p54"/>
                <p:cNvSpPr/>
                <p:nvPr/>
              </p:nvSpPr>
              <p:spPr>
                <a:xfrm>
                  <a:off x="7856023" y="2361924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6" name="Google Shape;3806;p54"/>
                <p:cNvSpPr/>
                <p:nvPr/>
              </p:nvSpPr>
              <p:spPr>
                <a:xfrm>
                  <a:off x="7881764" y="2361924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7" name="Google Shape;3807;p54"/>
                <p:cNvSpPr/>
                <p:nvPr/>
              </p:nvSpPr>
              <p:spPr>
                <a:xfrm>
                  <a:off x="7881764" y="2361924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8" name="Google Shape;3808;p54"/>
                <p:cNvSpPr/>
                <p:nvPr/>
              </p:nvSpPr>
              <p:spPr>
                <a:xfrm>
                  <a:off x="7919197" y="2361924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9" name="Google Shape;3809;p54"/>
                <p:cNvSpPr/>
                <p:nvPr/>
              </p:nvSpPr>
              <p:spPr>
                <a:xfrm>
                  <a:off x="7919197" y="2361924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0" name="Google Shape;3810;p54"/>
                <p:cNvSpPr/>
                <p:nvPr/>
              </p:nvSpPr>
              <p:spPr>
                <a:xfrm>
                  <a:off x="7947263" y="2361924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1" name="Google Shape;3811;p54"/>
                <p:cNvSpPr/>
                <p:nvPr/>
              </p:nvSpPr>
              <p:spPr>
                <a:xfrm>
                  <a:off x="7947263" y="2361924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2" name="Google Shape;3812;p54"/>
                <p:cNvSpPr/>
                <p:nvPr/>
              </p:nvSpPr>
              <p:spPr>
                <a:xfrm>
                  <a:off x="7984695" y="2361924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274" y="958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3" name="Google Shape;3813;p54"/>
                <p:cNvSpPr/>
                <p:nvPr/>
              </p:nvSpPr>
              <p:spPr>
                <a:xfrm>
                  <a:off x="7984695" y="2361924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fill="none" extrusionOk="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274" y="958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4" name="Google Shape;3814;p54"/>
                <p:cNvSpPr/>
                <p:nvPr/>
              </p:nvSpPr>
              <p:spPr>
                <a:xfrm>
                  <a:off x="8010437" y="2361924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5" name="Google Shape;3815;p54"/>
                <p:cNvSpPr/>
                <p:nvPr/>
              </p:nvSpPr>
              <p:spPr>
                <a:xfrm>
                  <a:off x="8010437" y="2361924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6" name="Google Shape;3816;p54"/>
                <p:cNvSpPr/>
                <p:nvPr/>
              </p:nvSpPr>
              <p:spPr>
                <a:xfrm>
                  <a:off x="8040844" y="2399356"/>
                  <a:ext cx="2359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37" extrusionOk="0">
                      <a:moveTo>
                        <a:pt x="0" y="0"/>
                      </a:moveTo>
                      <a:lnTo>
                        <a:pt x="137" y="137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7" name="Google Shape;3817;p54"/>
                <p:cNvSpPr/>
                <p:nvPr/>
              </p:nvSpPr>
              <p:spPr>
                <a:xfrm>
                  <a:off x="8043186" y="2401681"/>
                  <a:ext cx="17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5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275"/>
                      </a:lnTo>
                      <a:lnTo>
                        <a:pt x="0" y="275"/>
                      </a:lnTo>
                      <a:lnTo>
                        <a:pt x="0" y="275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8" name="Google Shape;3818;p54"/>
                <p:cNvSpPr/>
                <p:nvPr/>
              </p:nvSpPr>
              <p:spPr>
                <a:xfrm>
                  <a:off x="8040844" y="2399356"/>
                  <a:ext cx="2359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37" fill="none" extrusionOk="0">
                      <a:moveTo>
                        <a:pt x="137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37" y="137"/>
                      </a:lnTo>
                      <a:lnTo>
                        <a:pt x="137" y="137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9" name="Google Shape;3819;p54"/>
                <p:cNvSpPr/>
                <p:nvPr/>
              </p:nvSpPr>
              <p:spPr>
                <a:xfrm>
                  <a:off x="7640794" y="2399356"/>
                  <a:ext cx="402409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43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  <a:close/>
                      <a:moveTo>
                        <a:pt x="1643" y="0"/>
                      </a:moveTo>
                      <a:lnTo>
                        <a:pt x="1643" y="411"/>
                      </a:lnTo>
                      <a:lnTo>
                        <a:pt x="2875" y="411"/>
                      </a:lnTo>
                      <a:lnTo>
                        <a:pt x="2875" y="0"/>
                      </a:lnTo>
                      <a:close/>
                      <a:moveTo>
                        <a:pt x="3833" y="0"/>
                      </a:moveTo>
                      <a:lnTo>
                        <a:pt x="3833" y="411"/>
                      </a:lnTo>
                      <a:lnTo>
                        <a:pt x="5065" y="411"/>
                      </a:lnTo>
                      <a:lnTo>
                        <a:pt x="5065" y="0"/>
                      </a:lnTo>
                      <a:close/>
                      <a:moveTo>
                        <a:pt x="5475" y="0"/>
                      </a:moveTo>
                      <a:lnTo>
                        <a:pt x="5475" y="411"/>
                      </a:lnTo>
                      <a:lnTo>
                        <a:pt x="6707" y="411"/>
                      </a:lnTo>
                      <a:lnTo>
                        <a:pt x="6707" y="0"/>
                      </a:lnTo>
                      <a:close/>
                      <a:moveTo>
                        <a:pt x="7528" y="0"/>
                      </a:moveTo>
                      <a:lnTo>
                        <a:pt x="7528" y="411"/>
                      </a:lnTo>
                      <a:lnTo>
                        <a:pt x="8760" y="411"/>
                      </a:lnTo>
                      <a:lnTo>
                        <a:pt x="8760" y="0"/>
                      </a:lnTo>
                      <a:close/>
                      <a:moveTo>
                        <a:pt x="9171" y="0"/>
                      </a:moveTo>
                      <a:lnTo>
                        <a:pt x="9171" y="411"/>
                      </a:lnTo>
                      <a:lnTo>
                        <a:pt x="10403" y="411"/>
                      </a:lnTo>
                      <a:lnTo>
                        <a:pt x="10403" y="0"/>
                      </a:lnTo>
                      <a:close/>
                      <a:moveTo>
                        <a:pt x="11361" y="0"/>
                      </a:moveTo>
                      <a:lnTo>
                        <a:pt x="11361" y="411"/>
                      </a:lnTo>
                      <a:lnTo>
                        <a:pt x="12593" y="411"/>
                      </a:lnTo>
                      <a:lnTo>
                        <a:pt x="12593" y="0"/>
                      </a:lnTo>
                      <a:close/>
                      <a:moveTo>
                        <a:pt x="13003" y="0"/>
                      </a:moveTo>
                      <a:lnTo>
                        <a:pt x="13003" y="411"/>
                      </a:lnTo>
                      <a:lnTo>
                        <a:pt x="14098" y="411"/>
                      </a:lnTo>
                      <a:lnTo>
                        <a:pt x="14098" y="0"/>
                      </a:lnTo>
                      <a:close/>
                      <a:moveTo>
                        <a:pt x="15056" y="0"/>
                      </a:moveTo>
                      <a:lnTo>
                        <a:pt x="15056" y="411"/>
                      </a:lnTo>
                      <a:lnTo>
                        <a:pt x="16288" y="411"/>
                      </a:lnTo>
                      <a:lnTo>
                        <a:pt x="16288" y="0"/>
                      </a:lnTo>
                      <a:close/>
                      <a:moveTo>
                        <a:pt x="16699" y="0"/>
                      </a:moveTo>
                      <a:lnTo>
                        <a:pt x="16699" y="411"/>
                      </a:lnTo>
                      <a:lnTo>
                        <a:pt x="17931" y="411"/>
                      </a:lnTo>
                      <a:lnTo>
                        <a:pt x="17931" y="0"/>
                      </a:lnTo>
                      <a:close/>
                      <a:moveTo>
                        <a:pt x="18889" y="0"/>
                      </a:moveTo>
                      <a:lnTo>
                        <a:pt x="18889" y="411"/>
                      </a:lnTo>
                      <a:lnTo>
                        <a:pt x="20120" y="411"/>
                      </a:lnTo>
                      <a:lnTo>
                        <a:pt x="20120" y="0"/>
                      </a:lnTo>
                      <a:close/>
                      <a:moveTo>
                        <a:pt x="20394" y="0"/>
                      </a:moveTo>
                      <a:lnTo>
                        <a:pt x="20394" y="411"/>
                      </a:lnTo>
                      <a:lnTo>
                        <a:pt x="21626" y="411"/>
                      </a:lnTo>
                      <a:lnTo>
                        <a:pt x="21626" y="0"/>
                      </a:lnTo>
                      <a:close/>
                      <a:moveTo>
                        <a:pt x="22584" y="0"/>
                      </a:moveTo>
                      <a:lnTo>
                        <a:pt x="22584" y="411"/>
                      </a:lnTo>
                      <a:lnTo>
                        <a:pt x="23542" y="411"/>
                      </a:lnTo>
                      <a:lnTo>
                        <a:pt x="23542" y="137"/>
                      </a:lnTo>
                      <a:lnTo>
                        <a:pt x="23405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0" name="Google Shape;3820;p54"/>
                <p:cNvSpPr/>
                <p:nvPr/>
              </p:nvSpPr>
              <p:spPr>
                <a:xfrm>
                  <a:off x="7640794" y="2399356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1" name="Google Shape;3821;p54"/>
                <p:cNvSpPr/>
                <p:nvPr/>
              </p:nvSpPr>
              <p:spPr>
                <a:xfrm>
                  <a:off x="7668860" y="2399356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2" name="Google Shape;3822;p54"/>
                <p:cNvSpPr/>
                <p:nvPr/>
              </p:nvSpPr>
              <p:spPr>
                <a:xfrm>
                  <a:off x="7706293" y="2399356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3" name="Google Shape;3823;p54"/>
                <p:cNvSpPr/>
                <p:nvPr/>
              </p:nvSpPr>
              <p:spPr>
                <a:xfrm>
                  <a:off x="7734376" y="2399356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4" name="Google Shape;3824;p54"/>
                <p:cNvSpPr/>
                <p:nvPr/>
              </p:nvSpPr>
              <p:spPr>
                <a:xfrm>
                  <a:off x="7769467" y="2399356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5" name="Google Shape;3825;p54"/>
                <p:cNvSpPr/>
                <p:nvPr/>
              </p:nvSpPr>
              <p:spPr>
                <a:xfrm>
                  <a:off x="7797533" y="2399356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6" name="Google Shape;3826;p54"/>
                <p:cNvSpPr/>
                <p:nvPr/>
              </p:nvSpPr>
              <p:spPr>
                <a:xfrm>
                  <a:off x="7834965" y="2399356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7" name="Google Shape;3827;p54"/>
                <p:cNvSpPr/>
                <p:nvPr/>
              </p:nvSpPr>
              <p:spPr>
                <a:xfrm>
                  <a:off x="7863048" y="2399356"/>
                  <a:ext cx="18733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1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8" name="Google Shape;3828;p54"/>
                <p:cNvSpPr/>
                <p:nvPr/>
              </p:nvSpPr>
              <p:spPr>
                <a:xfrm>
                  <a:off x="7898139" y="2399356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9" name="Google Shape;3829;p54"/>
                <p:cNvSpPr/>
                <p:nvPr/>
              </p:nvSpPr>
              <p:spPr>
                <a:xfrm>
                  <a:off x="7926205" y="2399356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0" name="Google Shape;3830;p54"/>
                <p:cNvSpPr/>
                <p:nvPr/>
              </p:nvSpPr>
              <p:spPr>
                <a:xfrm>
                  <a:off x="7963637" y="2399356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1" name="Google Shape;3831;p54"/>
                <p:cNvSpPr/>
                <p:nvPr/>
              </p:nvSpPr>
              <p:spPr>
                <a:xfrm>
                  <a:off x="7989379" y="2399356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2" name="Google Shape;3832;p54"/>
                <p:cNvSpPr/>
                <p:nvPr/>
              </p:nvSpPr>
              <p:spPr>
                <a:xfrm>
                  <a:off x="8026811" y="2399356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411"/>
                      </a:lnTo>
                      <a:lnTo>
                        <a:pt x="958" y="137"/>
                      </a:lnTo>
                      <a:lnTo>
                        <a:pt x="958" y="137"/>
                      </a:lnTo>
                      <a:lnTo>
                        <a:pt x="958" y="137"/>
                      </a:lnTo>
                      <a:lnTo>
                        <a:pt x="958" y="137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3" name="Google Shape;3833;p54"/>
                <p:cNvSpPr/>
                <p:nvPr/>
              </p:nvSpPr>
              <p:spPr>
                <a:xfrm>
                  <a:off x="7629103" y="2399356"/>
                  <a:ext cx="1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66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4" name="Google Shape;3834;p54"/>
                <p:cNvSpPr/>
                <p:nvPr/>
              </p:nvSpPr>
              <p:spPr>
                <a:xfrm>
                  <a:off x="7629103" y="2399356"/>
                  <a:ext cx="17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1" fill="none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0" y="4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5" name="Google Shape;3835;p54"/>
                <p:cNvSpPr/>
                <p:nvPr/>
              </p:nvSpPr>
              <p:spPr>
                <a:xfrm>
                  <a:off x="7629103" y="2399356"/>
                  <a:ext cx="11708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684" y="411"/>
                      </a:lnTo>
                      <a:lnTo>
                        <a:pt x="684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6" name="Google Shape;3836;p54"/>
                <p:cNvSpPr/>
                <p:nvPr/>
              </p:nvSpPr>
              <p:spPr>
                <a:xfrm>
                  <a:off x="7629103" y="2399356"/>
                  <a:ext cx="11708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411" fill="none" extrusionOk="0">
                      <a:moveTo>
                        <a:pt x="684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684" y="411"/>
                      </a:lnTo>
                      <a:lnTo>
                        <a:pt x="68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7" name="Google Shape;3837;p54"/>
                <p:cNvSpPr/>
                <p:nvPr/>
              </p:nvSpPr>
              <p:spPr>
                <a:xfrm>
                  <a:off x="7661852" y="2399356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8" name="Google Shape;3838;p54"/>
                <p:cNvSpPr/>
                <p:nvPr/>
              </p:nvSpPr>
              <p:spPr>
                <a:xfrm>
                  <a:off x="7661852" y="2399356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9" name="Google Shape;3839;p54"/>
                <p:cNvSpPr/>
                <p:nvPr/>
              </p:nvSpPr>
              <p:spPr>
                <a:xfrm>
                  <a:off x="7689918" y="2399356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0" name="Google Shape;3840;p54"/>
                <p:cNvSpPr/>
                <p:nvPr/>
              </p:nvSpPr>
              <p:spPr>
                <a:xfrm>
                  <a:off x="7689918" y="2399356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1" name="Google Shape;3841;p54"/>
                <p:cNvSpPr/>
                <p:nvPr/>
              </p:nvSpPr>
              <p:spPr>
                <a:xfrm>
                  <a:off x="7727351" y="2399356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2" name="Google Shape;3842;p54"/>
                <p:cNvSpPr/>
                <p:nvPr/>
              </p:nvSpPr>
              <p:spPr>
                <a:xfrm>
                  <a:off x="7727351" y="2399356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3" name="Google Shape;3843;p54"/>
                <p:cNvSpPr/>
                <p:nvPr/>
              </p:nvSpPr>
              <p:spPr>
                <a:xfrm>
                  <a:off x="7755434" y="2399356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4" name="Google Shape;3844;p54"/>
                <p:cNvSpPr/>
                <p:nvPr/>
              </p:nvSpPr>
              <p:spPr>
                <a:xfrm>
                  <a:off x="7755434" y="2399356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5" name="Google Shape;3845;p54"/>
                <p:cNvSpPr/>
                <p:nvPr/>
              </p:nvSpPr>
              <p:spPr>
                <a:xfrm>
                  <a:off x="7790525" y="2399356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6" name="Google Shape;3846;p54"/>
                <p:cNvSpPr/>
                <p:nvPr/>
              </p:nvSpPr>
              <p:spPr>
                <a:xfrm>
                  <a:off x="7790525" y="2399356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7" name="Google Shape;3847;p54"/>
                <p:cNvSpPr/>
                <p:nvPr/>
              </p:nvSpPr>
              <p:spPr>
                <a:xfrm>
                  <a:off x="7818591" y="2399356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8" name="Google Shape;3848;p54"/>
                <p:cNvSpPr/>
                <p:nvPr/>
              </p:nvSpPr>
              <p:spPr>
                <a:xfrm>
                  <a:off x="7818591" y="2399356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9" name="Google Shape;3849;p54"/>
                <p:cNvSpPr/>
                <p:nvPr/>
              </p:nvSpPr>
              <p:spPr>
                <a:xfrm>
                  <a:off x="7856023" y="2399356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0" name="Google Shape;3850;p54"/>
                <p:cNvSpPr/>
                <p:nvPr/>
              </p:nvSpPr>
              <p:spPr>
                <a:xfrm>
                  <a:off x="7856023" y="2399356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1" name="Google Shape;3851;p54"/>
                <p:cNvSpPr/>
                <p:nvPr/>
              </p:nvSpPr>
              <p:spPr>
                <a:xfrm>
                  <a:off x="7881764" y="2399356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2" name="Google Shape;3852;p54"/>
                <p:cNvSpPr/>
                <p:nvPr/>
              </p:nvSpPr>
              <p:spPr>
                <a:xfrm>
                  <a:off x="7881764" y="2399356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3" name="Google Shape;3853;p54"/>
                <p:cNvSpPr/>
                <p:nvPr/>
              </p:nvSpPr>
              <p:spPr>
                <a:xfrm>
                  <a:off x="7919197" y="2399356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4" name="Google Shape;3854;p54"/>
                <p:cNvSpPr/>
                <p:nvPr/>
              </p:nvSpPr>
              <p:spPr>
                <a:xfrm>
                  <a:off x="7919197" y="2399356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5" name="Google Shape;3855;p54"/>
                <p:cNvSpPr/>
                <p:nvPr/>
              </p:nvSpPr>
              <p:spPr>
                <a:xfrm>
                  <a:off x="7947263" y="2399356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6" name="Google Shape;3856;p54"/>
                <p:cNvSpPr/>
                <p:nvPr/>
              </p:nvSpPr>
              <p:spPr>
                <a:xfrm>
                  <a:off x="7947263" y="2399356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7" name="Google Shape;3857;p54"/>
                <p:cNvSpPr/>
                <p:nvPr/>
              </p:nvSpPr>
              <p:spPr>
                <a:xfrm>
                  <a:off x="7984695" y="2399356"/>
                  <a:ext cx="470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8" name="Google Shape;3858;p54"/>
                <p:cNvSpPr/>
                <p:nvPr/>
              </p:nvSpPr>
              <p:spPr>
                <a:xfrm>
                  <a:off x="7984695" y="2399356"/>
                  <a:ext cx="470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1" fill="none" extrusionOk="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9" name="Google Shape;3859;p54"/>
                <p:cNvSpPr/>
                <p:nvPr/>
              </p:nvSpPr>
              <p:spPr>
                <a:xfrm>
                  <a:off x="8010437" y="2399356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0" name="Google Shape;3860;p54"/>
                <p:cNvSpPr/>
                <p:nvPr/>
              </p:nvSpPr>
              <p:spPr>
                <a:xfrm>
                  <a:off x="8010437" y="2399356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1" name="Google Shape;3861;p54"/>
                <p:cNvSpPr/>
                <p:nvPr/>
              </p:nvSpPr>
              <p:spPr>
                <a:xfrm>
                  <a:off x="7640794" y="2427422"/>
                  <a:ext cx="404750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0" h="822" extrusionOk="0">
                      <a:moveTo>
                        <a:pt x="0" y="1"/>
                      </a:moveTo>
                      <a:lnTo>
                        <a:pt x="0" y="822"/>
                      </a:lnTo>
                      <a:lnTo>
                        <a:pt x="1232" y="822"/>
                      </a:lnTo>
                      <a:lnTo>
                        <a:pt x="1232" y="1"/>
                      </a:lnTo>
                      <a:close/>
                      <a:moveTo>
                        <a:pt x="1643" y="1"/>
                      </a:moveTo>
                      <a:lnTo>
                        <a:pt x="1643" y="822"/>
                      </a:lnTo>
                      <a:lnTo>
                        <a:pt x="2875" y="822"/>
                      </a:lnTo>
                      <a:lnTo>
                        <a:pt x="2875" y="1"/>
                      </a:lnTo>
                      <a:close/>
                      <a:moveTo>
                        <a:pt x="3833" y="1"/>
                      </a:moveTo>
                      <a:lnTo>
                        <a:pt x="3833" y="822"/>
                      </a:lnTo>
                      <a:lnTo>
                        <a:pt x="5065" y="822"/>
                      </a:lnTo>
                      <a:lnTo>
                        <a:pt x="5065" y="1"/>
                      </a:lnTo>
                      <a:close/>
                      <a:moveTo>
                        <a:pt x="5475" y="1"/>
                      </a:moveTo>
                      <a:lnTo>
                        <a:pt x="5475" y="822"/>
                      </a:lnTo>
                      <a:lnTo>
                        <a:pt x="6707" y="822"/>
                      </a:lnTo>
                      <a:lnTo>
                        <a:pt x="6707" y="1"/>
                      </a:lnTo>
                      <a:close/>
                      <a:moveTo>
                        <a:pt x="7528" y="1"/>
                      </a:moveTo>
                      <a:lnTo>
                        <a:pt x="7528" y="822"/>
                      </a:lnTo>
                      <a:lnTo>
                        <a:pt x="8760" y="822"/>
                      </a:lnTo>
                      <a:lnTo>
                        <a:pt x="8760" y="1"/>
                      </a:lnTo>
                      <a:close/>
                      <a:moveTo>
                        <a:pt x="9171" y="1"/>
                      </a:moveTo>
                      <a:lnTo>
                        <a:pt x="9171" y="822"/>
                      </a:lnTo>
                      <a:lnTo>
                        <a:pt x="10403" y="822"/>
                      </a:lnTo>
                      <a:lnTo>
                        <a:pt x="10403" y="1"/>
                      </a:lnTo>
                      <a:close/>
                      <a:moveTo>
                        <a:pt x="11361" y="1"/>
                      </a:moveTo>
                      <a:lnTo>
                        <a:pt x="11361" y="822"/>
                      </a:lnTo>
                      <a:lnTo>
                        <a:pt x="12593" y="822"/>
                      </a:lnTo>
                      <a:lnTo>
                        <a:pt x="12593" y="1"/>
                      </a:lnTo>
                      <a:close/>
                      <a:moveTo>
                        <a:pt x="13003" y="1"/>
                      </a:moveTo>
                      <a:lnTo>
                        <a:pt x="13003" y="822"/>
                      </a:lnTo>
                      <a:lnTo>
                        <a:pt x="14098" y="822"/>
                      </a:lnTo>
                      <a:lnTo>
                        <a:pt x="14098" y="1"/>
                      </a:lnTo>
                      <a:close/>
                      <a:moveTo>
                        <a:pt x="15056" y="1"/>
                      </a:moveTo>
                      <a:lnTo>
                        <a:pt x="15056" y="822"/>
                      </a:lnTo>
                      <a:lnTo>
                        <a:pt x="16288" y="822"/>
                      </a:lnTo>
                      <a:lnTo>
                        <a:pt x="16288" y="1"/>
                      </a:lnTo>
                      <a:close/>
                      <a:moveTo>
                        <a:pt x="16699" y="1"/>
                      </a:moveTo>
                      <a:lnTo>
                        <a:pt x="16699" y="822"/>
                      </a:lnTo>
                      <a:lnTo>
                        <a:pt x="17931" y="822"/>
                      </a:lnTo>
                      <a:lnTo>
                        <a:pt x="17931" y="1"/>
                      </a:lnTo>
                      <a:close/>
                      <a:moveTo>
                        <a:pt x="18889" y="1"/>
                      </a:moveTo>
                      <a:lnTo>
                        <a:pt x="18889" y="822"/>
                      </a:lnTo>
                      <a:lnTo>
                        <a:pt x="20120" y="822"/>
                      </a:lnTo>
                      <a:lnTo>
                        <a:pt x="20120" y="1"/>
                      </a:lnTo>
                      <a:close/>
                      <a:moveTo>
                        <a:pt x="20394" y="1"/>
                      </a:moveTo>
                      <a:lnTo>
                        <a:pt x="20394" y="822"/>
                      </a:lnTo>
                      <a:lnTo>
                        <a:pt x="21626" y="822"/>
                      </a:lnTo>
                      <a:lnTo>
                        <a:pt x="21626" y="1"/>
                      </a:lnTo>
                      <a:close/>
                      <a:moveTo>
                        <a:pt x="22584" y="1"/>
                      </a:moveTo>
                      <a:lnTo>
                        <a:pt x="22584" y="822"/>
                      </a:lnTo>
                      <a:lnTo>
                        <a:pt x="23679" y="822"/>
                      </a:lnTo>
                      <a:lnTo>
                        <a:pt x="23679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2" name="Google Shape;3862;p54"/>
                <p:cNvSpPr/>
                <p:nvPr/>
              </p:nvSpPr>
              <p:spPr>
                <a:xfrm>
                  <a:off x="7640794" y="2427422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1232" y="822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3" name="Google Shape;3863;p54"/>
                <p:cNvSpPr/>
                <p:nvPr/>
              </p:nvSpPr>
              <p:spPr>
                <a:xfrm>
                  <a:off x="7668860" y="2427422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1233" y="822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4" name="Google Shape;3864;p54"/>
                <p:cNvSpPr/>
                <p:nvPr/>
              </p:nvSpPr>
              <p:spPr>
                <a:xfrm>
                  <a:off x="7706293" y="2427422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1233" y="822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5" name="Google Shape;3865;p54"/>
                <p:cNvSpPr/>
                <p:nvPr/>
              </p:nvSpPr>
              <p:spPr>
                <a:xfrm>
                  <a:off x="7734376" y="2427422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1232" y="822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6" name="Google Shape;3866;p54"/>
                <p:cNvSpPr/>
                <p:nvPr/>
              </p:nvSpPr>
              <p:spPr>
                <a:xfrm>
                  <a:off x="7769467" y="2427422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1232" y="822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7" name="Google Shape;3867;p54"/>
                <p:cNvSpPr/>
                <p:nvPr/>
              </p:nvSpPr>
              <p:spPr>
                <a:xfrm>
                  <a:off x="7797533" y="2427422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1233" y="822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8" name="Google Shape;3868;p54"/>
                <p:cNvSpPr/>
                <p:nvPr/>
              </p:nvSpPr>
              <p:spPr>
                <a:xfrm>
                  <a:off x="7834965" y="2427422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1233" y="822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9" name="Google Shape;3869;p54"/>
                <p:cNvSpPr/>
                <p:nvPr/>
              </p:nvSpPr>
              <p:spPr>
                <a:xfrm>
                  <a:off x="7863048" y="2427422"/>
                  <a:ext cx="18733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822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1095" y="822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0" name="Google Shape;3870;p54"/>
                <p:cNvSpPr/>
                <p:nvPr/>
              </p:nvSpPr>
              <p:spPr>
                <a:xfrm>
                  <a:off x="7898139" y="2427422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1232" y="822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1" name="Google Shape;3871;p54"/>
                <p:cNvSpPr/>
                <p:nvPr/>
              </p:nvSpPr>
              <p:spPr>
                <a:xfrm>
                  <a:off x="7926205" y="2427422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1233" y="822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2" name="Google Shape;3872;p54"/>
                <p:cNvSpPr/>
                <p:nvPr/>
              </p:nvSpPr>
              <p:spPr>
                <a:xfrm>
                  <a:off x="7963637" y="2427422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2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1232" y="822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3" name="Google Shape;3873;p54"/>
                <p:cNvSpPr/>
                <p:nvPr/>
              </p:nvSpPr>
              <p:spPr>
                <a:xfrm>
                  <a:off x="7989379" y="2427422"/>
                  <a:ext cx="210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2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1232" y="822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4" name="Google Shape;3874;p54"/>
                <p:cNvSpPr/>
                <p:nvPr/>
              </p:nvSpPr>
              <p:spPr>
                <a:xfrm>
                  <a:off x="8026811" y="2427422"/>
                  <a:ext cx="18733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822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1095" y="822"/>
                      </a:lnTo>
                      <a:lnTo>
                        <a:pt x="1095" y="822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5" name="Google Shape;3875;p54"/>
                <p:cNvSpPr/>
                <p:nvPr/>
              </p:nvSpPr>
              <p:spPr>
                <a:xfrm>
                  <a:off x="7631428" y="2427422"/>
                  <a:ext cx="17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5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66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6" name="Google Shape;3876;p54"/>
                <p:cNvSpPr/>
                <p:nvPr/>
              </p:nvSpPr>
              <p:spPr>
                <a:xfrm>
                  <a:off x="7631428" y="2427422"/>
                  <a:ext cx="17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5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7" name="Google Shape;3877;p54"/>
                <p:cNvSpPr/>
                <p:nvPr/>
              </p:nvSpPr>
              <p:spPr>
                <a:xfrm>
                  <a:off x="7631428" y="2427422"/>
                  <a:ext cx="9384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822" extrusionOk="0">
                      <a:moveTo>
                        <a:pt x="1" y="1"/>
                      </a:moveTo>
                      <a:lnTo>
                        <a:pt x="1" y="274"/>
                      </a:lnTo>
                      <a:lnTo>
                        <a:pt x="1" y="822"/>
                      </a:lnTo>
                      <a:lnTo>
                        <a:pt x="548" y="822"/>
                      </a:lnTo>
                      <a:lnTo>
                        <a:pt x="54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8" name="Google Shape;3878;p54"/>
                <p:cNvSpPr/>
                <p:nvPr/>
              </p:nvSpPr>
              <p:spPr>
                <a:xfrm>
                  <a:off x="7631428" y="2427422"/>
                  <a:ext cx="9384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822" fill="none" extrusionOk="0">
                      <a:moveTo>
                        <a:pt x="548" y="1"/>
                      </a:moveTo>
                      <a:lnTo>
                        <a:pt x="1" y="1"/>
                      </a:lnTo>
                      <a:lnTo>
                        <a:pt x="1" y="274"/>
                      </a:lnTo>
                      <a:lnTo>
                        <a:pt x="1" y="822"/>
                      </a:lnTo>
                      <a:lnTo>
                        <a:pt x="548" y="822"/>
                      </a:lnTo>
                      <a:lnTo>
                        <a:pt x="54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9" name="Google Shape;3879;p54"/>
                <p:cNvSpPr/>
                <p:nvPr/>
              </p:nvSpPr>
              <p:spPr>
                <a:xfrm>
                  <a:off x="7661852" y="2427422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extrusionOk="0">
                      <a:moveTo>
                        <a:pt x="0" y="1"/>
                      </a:move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0" name="Google Shape;3880;p54"/>
                <p:cNvSpPr/>
                <p:nvPr/>
              </p:nvSpPr>
              <p:spPr>
                <a:xfrm>
                  <a:off x="7661852" y="2427422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1" name="Google Shape;3881;p54"/>
                <p:cNvSpPr/>
                <p:nvPr/>
              </p:nvSpPr>
              <p:spPr>
                <a:xfrm>
                  <a:off x="7689918" y="2427422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extrusionOk="0">
                      <a:moveTo>
                        <a:pt x="1" y="1"/>
                      </a:moveTo>
                      <a:lnTo>
                        <a:pt x="1" y="822"/>
                      </a:lnTo>
                      <a:lnTo>
                        <a:pt x="959" y="822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2" name="Google Shape;3882;p54"/>
                <p:cNvSpPr/>
                <p:nvPr/>
              </p:nvSpPr>
              <p:spPr>
                <a:xfrm>
                  <a:off x="7689918" y="2427422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959" y="822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3" name="Google Shape;3883;p54"/>
                <p:cNvSpPr/>
                <p:nvPr/>
              </p:nvSpPr>
              <p:spPr>
                <a:xfrm>
                  <a:off x="7727351" y="2427422"/>
                  <a:ext cx="704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822" extrusionOk="0">
                      <a:moveTo>
                        <a:pt x="1" y="1"/>
                      </a:moveTo>
                      <a:lnTo>
                        <a:pt x="1" y="822"/>
                      </a:lnTo>
                      <a:lnTo>
                        <a:pt x="411" y="822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4" name="Google Shape;3884;p54"/>
                <p:cNvSpPr/>
                <p:nvPr/>
              </p:nvSpPr>
              <p:spPr>
                <a:xfrm>
                  <a:off x="7727351" y="2427422"/>
                  <a:ext cx="704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82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411" y="82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5" name="Google Shape;3885;p54"/>
                <p:cNvSpPr/>
                <p:nvPr/>
              </p:nvSpPr>
              <p:spPr>
                <a:xfrm>
                  <a:off x="7755434" y="2427422"/>
                  <a:ext cx="14050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822" extrusionOk="0">
                      <a:moveTo>
                        <a:pt x="0" y="1"/>
                      </a:moveTo>
                      <a:lnTo>
                        <a:pt x="0" y="822"/>
                      </a:lnTo>
                      <a:lnTo>
                        <a:pt x="821" y="822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6" name="Google Shape;3886;p54"/>
                <p:cNvSpPr/>
                <p:nvPr/>
              </p:nvSpPr>
              <p:spPr>
                <a:xfrm>
                  <a:off x="7755434" y="2427422"/>
                  <a:ext cx="14050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822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821" y="822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7" name="Google Shape;3887;p54"/>
                <p:cNvSpPr/>
                <p:nvPr/>
              </p:nvSpPr>
              <p:spPr>
                <a:xfrm>
                  <a:off x="7790525" y="2427422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extrusionOk="0">
                      <a:moveTo>
                        <a:pt x="0" y="1"/>
                      </a:move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8" name="Google Shape;3888;p54"/>
                <p:cNvSpPr/>
                <p:nvPr/>
              </p:nvSpPr>
              <p:spPr>
                <a:xfrm>
                  <a:off x="7790525" y="2427422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9" name="Google Shape;3889;p54"/>
                <p:cNvSpPr/>
                <p:nvPr/>
              </p:nvSpPr>
              <p:spPr>
                <a:xfrm>
                  <a:off x="7818591" y="2427422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extrusionOk="0">
                      <a:moveTo>
                        <a:pt x="1" y="1"/>
                      </a:moveTo>
                      <a:lnTo>
                        <a:pt x="1" y="822"/>
                      </a:lnTo>
                      <a:lnTo>
                        <a:pt x="959" y="822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0" name="Google Shape;3890;p54"/>
                <p:cNvSpPr/>
                <p:nvPr/>
              </p:nvSpPr>
              <p:spPr>
                <a:xfrm>
                  <a:off x="7818591" y="2427422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959" y="822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1" name="Google Shape;3891;p54"/>
                <p:cNvSpPr/>
                <p:nvPr/>
              </p:nvSpPr>
              <p:spPr>
                <a:xfrm>
                  <a:off x="7856023" y="2427422"/>
                  <a:ext cx="704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822" extrusionOk="0">
                      <a:moveTo>
                        <a:pt x="1" y="1"/>
                      </a:moveTo>
                      <a:lnTo>
                        <a:pt x="1" y="822"/>
                      </a:lnTo>
                      <a:lnTo>
                        <a:pt x="411" y="822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2" name="Google Shape;3892;p54"/>
                <p:cNvSpPr/>
                <p:nvPr/>
              </p:nvSpPr>
              <p:spPr>
                <a:xfrm>
                  <a:off x="7856023" y="2427422"/>
                  <a:ext cx="704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82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411" y="82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3" name="Google Shape;3893;p54"/>
                <p:cNvSpPr/>
                <p:nvPr/>
              </p:nvSpPr>
              <p:spPr>
                <a:xfrm>
                  <a:off x="7881764" y="2427422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extrusionOk="0">
                      <a:moveTo>
                        <a:pt x="0" y="1"/>
                      </a:moveTo>
                      <a:lnTo>
                        <a:pt x="0" y="822"/>
                      </a:lnTo>
                      <a:lnTo>
                        <a:pt x="958" y="822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4" name="Google Shape;3894;p54"/>
                <p:cNvSpPr/>
                <p:nvPr/>
              </p:nvSpPr>
              <p:spPr>
                <a:xfrm>
                  <a:off x="7881764" y="2427422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958" y="822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5" name="Google Shape;3895;p54"/>
                <p:cNvSpPr/>
                <p:nvPr/>
              </p:nvSpPr>
              <p:spPr>
                <a:xfrm>
                  <a:off x="7919197" y="2427422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extrusionOk="0">
                      <a:moveTo>
                        <a:pt x="0" y="1"/>
                      </a:move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6" name="Google Shape;3896;p54"/>
                <p:cNvSpPr/>
                <p:nvPr/>
              </p:nvSpPr>
              <p:spPr>
                <a:xfrm>
                  <a:off x="7919197" y="2427422"/>
                  <a:ext cx="702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82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411" y="822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7" name="Google Shape;3897;p54"/>
                <p:cNvSpPr/>
                <p:nvPr/>
              </p:nvSpPr>
              <p:spPr>
                <a:xfrm>
                  <a:off x="7947263" y="2427422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extrusionOk="0">
                      <a:moveTo>
                        <a:pt x="1" y="1"/>
                      </a:moveTo>
                      <a:lnTo>
                        <a:pt x="1" y="822"/>
                      </a:lnTo>
                      <a:lnTo>
                        <a:pt x="959" y="822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8" name="Google Shape;3898;p54"/>
                <p:cNvSpPr/>
                <p:nvPr/>
              </p:nvSpPr>
              <p:spPr>
                <a:xfrm>
                  <a:off x="7947263" y="2427422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822"/>
                      </a:lnTo>
                      <a:lnTo>
                        <a:pt x="959" y="822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9" name="Google Shape;3899;p54"/>
                <p:cNvSpPr/>
                <p:nvPr/>
              </p:nvSpPr>
              <p:spPr>
                <a:xfrm>
                  <a:off x="7984695" y="2427422"/>
                  <a:ext cx="4700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822" extrusionOk="0">
                      <a:moveTo>
                        <a:pt x="0" y="1"/>
                      </a:moveTo>
                      <a:lnTo>
                        <a:pt x="0" y="822"/>
                      </a:lnTo>
                      <a:lnTo>
                        <a:pt x="274" y="822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0" name="Google Shape;3900;p54"/>
                <p:cNvSpPr/>
                <p:nvPr/>
              </p:nvSpPr>
              <p:spPr>
                <a:xfrm>
                  <a:off x="7984695" y="2427422"/>
                  <a:ext cx="4700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822" fill="none" extrusionOk="0">
                      <a:moveTo>
                        <a:pt x="274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274" y="822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1" name="Google Shape;3901;p54"/>
                <p:cNvSpPr/>
                <p:nvPr/>
              </p:nvSpPr>
              <p:spPr>
                <a:xfrm>
                  <a:off x="8010437" y="2427422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extrusionOk="0">
                      <a:moveTo>
                        <a:pt x="0" y="1"/>
                      </a:moveTo>
                      <a:lnTo>
                        <a:pt x="0" y="822"/>
                      </a:lnTo>
                      <a:lnTo>
                        <a:pt x="958" y="822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2" name="Google Shape;3902;p54"/>
                <p:cNvSpPr/>
                <p:nvPr/>
              </p:nvSpPr>
              <p:spPr>
                <a:xfrm>
                  <a:off x="8010437" y="2427422"/>
                  <a:ext cx="16392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822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822"/>
                      </a:lnTo>
                      <a:lnTo>
                        <a:pt x="958" y="822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3" name="Google Shape;3903;p54"/>
                <p:cNvSpPr/>
                <p:nvPr/>
              </p:nvSpPr>
              <p:spPr>
                <a:xfrm>
                  <a:off x="8045528" y="2464855"/>
                  <a:ext cx="17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5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AE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4" name="Google Shape;3904;p54"/>
                <p:cNvSpPr/>
                <p:nvPr/>
              </p:nvSpPr>
              <p:spPr>
                <a:xfrm>
                  <a:off x="8045528" y="2464855"/>
                  <a:ext cx="17" cy="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75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5" name="Google Shape;3905;p54"/>
                <p:cNvSpPr/>
                <p:nvPr/>
              </p:nvSpPr>
              <p:spPr>
                <a:xfrm>
                  <a:off x="7640794" y="2462513"/>
                  <a:ext cx="4047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0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  <a:close/>
                      <a:moveTo>
                        <a:pt x="1643" y="1"/>
                      </a:moveTo>
                      <a:lnTo>
                        <a:pt x="1643" y="411"/>
                      </a:lnTo>
                      <a:lnTo>
                        <a:pt x="2875" y="411"/>
                      </a:lnTo>
                      <a:lnTo>
                        <a:pt x="2875" y="1"/>
                      </a:lnTo>
                      <a:close/>
                      <a:moveTo>
                        <a:pt x="3833" y="1"/>
                      </a:moveTo>
                      <a:lnTo>
                        <a:pt x="3833" y="411"/>
                      </a:lnTo>
                      <a:lnTo>
                        <a:pt x="5065" y="411"/>
                      </a:lnTo>
                      <a:lnTo>
                        <a:pt x="5065" y="1"/>
                      </a:lnTo>
                      <a:close/>
                      <a:moveTo>
                        <a:pt x="5475" y="1"/>
                      </a:moveTo>
                      <a:lnTo>
                        <a:pt x="5475" y="411"/>
                      </a:lnTo>
                      <a:lnTo>
                        <a:pt x="6707" y="411"/>
                      </a:lnTo>
                      <a:lnTo>
                        <a:pt x="6707" y="1"/>
                      </a:lnTo>
                      <a:close/>
                      <a:moveTo>
                        <a:pt x="7528" y="1"/>
                      </a:moveTo>
                      <a:lnTo>
                        <a:pt x="7528" y="411"/>
                      </a:lnTo>
                      <a:lnTo>
                        <a:pt x="8760" y="411"/>
                      </a:lnTo>
                      <a:lnTo>
                        <a:pt x="8760" y="1"/>
                      </a:lnTo>
                      <a:close/>
                      <a:moveTo>
                        <a:pt x="9171" y="1"/>
                      </a:moveTo>
                      <a:lnTo>
                        <a:pt x="9171" y="411"/>
                      </a:lnTo>
                      <a:lnTo>
                        <a:pt x="10403" y="411"/>
                      </a:lnTo>
                      <a:lnTo>
                        <a:pt x="10403" y="1"/>
                      </a:lnTo>
                      <a:close/>
                      <a:moveTo>
                        <a:pt x="11361" y="1"/>
                      </a:moveTo>
                      <a:lnTo>
                        <a:pt x="11361" y="411"/>
                      </a:lnTo>
                      <a:lnTo>
                        <a:pt x="12593" y="411"/>
                      </a:lnTo>
                      <a:lnTo>
                        <a:pt x="12593" y="1"/>
                      </a:lnTo>
                      <a:close/>
                      <a:moveTo>
                        <a:pt x="13003" y="1"/>
                      </a:moveTo>
                      <a:lnTo>
                        <a:pt x="13003" y="411"/>
                      </a:lnTo>
                      <a:lnTo>
                        <a:pt x="14098" y="411"/>
                      </a:lnTo>
                      <a:lnTo>
                        <a:pt x="14098" y="1"/>
                      </a:lnTo>
                      <a:close/>
                      <a:moveTo>
                        <a:pt x="15056" y="1"/>
                      </a:moveTo>
                      <a:lnTo>
                        <a:pt x="15056" y="411"/>
                      </a:lnTo>
                      <a:lnTo>
                        <a:pt x="16288" y="411"/>
                      </a:lnTo>
                      <a:lnTo>
                        <a:pt x="16288" y="1"/>
                      </a:lnTo>
                      <a:close/>
                      <a:moveTo>
                        <a:pt x="16699" y="1"/>
                      </a:moveTo>
                      <a:lnTo>
                        <a:pt x="16699" y="411"/>
                      </a:lnTo>
                      <a:lnTo>
                        <a:pt x="17931" y="411"/>
                      </a:lnTo>
                      <a:lnTo>
                        <a:pt x="17931" y="1"/>
                      </a:lnTo>
                      <a:close/>
                      <a:moveTo>
                        <a:pt x="18889" y="1"/>
                      </a:moveTo>
                      <a:lnTo>
                        <a:pt x="18889" y="411"/>
                      </a:lnTo>
                      <a:lnTo>
                        <a:pt x="20120" y="411"/>
                      </a:lnTo>
                      <a:lnTo>
                        <a:pt x="20120" y="1"/>
                      </a:lnTo>
                      <a:close/>
                      <a:moveTo>
                        <a:pt x="20394" y="1"/>
                      </a:moveTo>
                      <a:lnTo>
                        <a:pt x="20394" y="411"/>
                      </a:lnTo>
                      <a:lnTo>
                        <a:pt x="21626" y="411"/>
                      </a:lnTo>
                      <a:lnTo>
                        <a:pt x="21626" y="1"/>
                      </a:lnTo>
                      <a:close/>
                      <a:moveTo>
                        <a:pt x="22584" y="1"/>
                      </a:moveTo>
                      <a:lnTo>
                        <a:pt x="22584" y="411"/>
                      </a:lnTo>
                      <a:lnTo>
                        <a:pt x="23679" y="411"/>
                      </a:lnTo>
                      <a:lnTo>
                        <a:pt x="23679" y="137"/>
                      </a:lnTo>
                      <a:lnTo>
                        <a:pt x="23679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6" name="Google Shape;3906;p54"/>
                <p:cNvSpPr/>
                <p:nvPr/>
              </p:nvSpPr>
              <p:spPr>
                <a:xfrm>
                  <a:off x="7640794" y="246251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7" name="Google Shape;3907;p54"/>
                <p:cNvSpPr/>
                <p:nvPr/>
              </p:nvSpPr>
              <p:spPr>
                <a:xfrm>
                  <a:off x="7668860" y="246251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8" name="Google Shape;3908;p54"/>
                <p:cNvSpPr/>
                <p:nvPr/>
              </p:nvSpPr>
              <p:spPr>
                <a:xfrm>
                  <a:off x="7706293" y="246251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9" name="Google Shape;3909;p54"/>
                <p:cNvSpPr/>
                <p:nvPr/>
              </p:nvSpPr>
              <p:spPr>
                <a:xfrm>
                  <a:off x="7734376" y="246251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0" name="Google Shape;3910;p54"/>
                <p:cNvSpPr/>
                <p:nvPr/>
              </p:nvSpPr>
              <p:spPr>
                <a:xfrm>
                  <a:off x="7769467" y="246251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1" name="Google Shape;3911;p54"/>
                <p:cNvSpPr/>
                <p:nvPr/>
              </p:nvSpPr>
              <p:spPr>
                <a:xfrm>
                  <a:off x="7797533" y="246251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2" name="Google Shape;3912;p54"/>
                <p:cNvSpPr/>
                <p:nvPr/>
              </p:nvSpPr>
              <p:spPr>
                <a:xfrm>
                  <a:off x="7834965" y="246251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3" name="Google Shape;3913;p54"/>
                <p:cNvSpPr/>
                <p:nvPr/>
              </p:nvSpPr>
              <p:spPr>
                <a:xfrm>
                  <a:off x="7863048" y="2462513"/>
                  <a:ext cx="1873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2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4" name="Google Shape;3914;p54"/>
                <p:cNvSpPr/>
                <p:nvPr/>
              </p:nvSpPr>
              <p:spPr>
                <a:xfrm>
                  <a:off x="7898139" y="246251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5" name="Google Shape;3915;p54"/>
                <p:cNvSpPr/>
                <p:nvPr/>
              </p:nvSpPr>
              <p:spPr>
                <a:xfrm>
                  <a:off x="7926205" y="246251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6" name="Google Shape;3916;p54"/>
                <p:cNvSpPr/>
                <p:nvPr/>
              </p:nvSpPr>
              <p:spPr>
                <a:xfrm>
                  <a:off x="7963637" y="246251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7" name="Google Shape;3917;p54"/>
                <p:cNvSpPr/>
                <p:nvPr/>
              </p:nvSpPr>
              <p:spPr>
                <a:xfrm>
                  <a:off x="7989379" y="2462513"/>
                  <a:ext cx="2107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2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8" name="Google Shape;3918;p54"/>
                <p:cNvSpPr/>
                <p:nvPr/>
              </p:nvSpPr>
              <p:spPr>
                <a:xfrm>
                  <a:off x="8026811" y="2462513"/>
                  <a:ext cx="1873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2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411"/>
                      </a:lnTo>
                      <a:lnTo>
                        <a:pt x="1095" y="137"/>
                      </a:lnTo>
                      <a:lnTo>
                        <a:pt x="1095" y="137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9" name="Google Shape;3919;p54"/>
                <p:cNvSpPr/>
                <p:nvPr/>
              </p:nvSpPr>
              <p:spPr>
                <a:xfrm>
                  <a:off x="7633769" y="2462513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0" name="Google Shape;3920;p54"/>
                <p:cNvSpPr/>
                <p:nvPr/>
              </p:nvSpPr>
              <p:spPr>
                <a:xfrm>
                  <a:off x="7633769" y="2462513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1" name="Google Shape;3921;p54"/>
                <p:cNvSpPr/>
                <p:nvPr/>
              </p:nvSpPr>
              <p:spPr>
                <a:xfrm>
                  <a:off x="7661852" y="2462513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2" name="Google Shape;3922;p54"/>
                <p:cNvSpPr/>
                <p:nvPr/>
              </p:nvSpPr>
              <p:spPr>
                <a:xfrm>
                  <a:off x="7661852" y="2462513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3" name="Google Shape;3923;p54"/>
                <p:cNvSpPr/>
                <p:nvPr/>
              </p:nvSpPr>
              <p:spPr>
                <a:xfrm>
                  <a:off x="7689918" y="2462513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4" name="Google Shape;3924;p54"/>
                <p:cNvSpPr/>
                <p:nvPr/>
              </p:nvSpPr>
              <p:spPr>
                <a:xfrm>
                  <a:off x="7689918" y="2462513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5" name="Google Shape;3925;p54"/>
                <p:cNvSpPr/>
                <p:nvPr/>
              </p:nvSpPr>
              <p:spPr>
                <a:xfrm>
                  <a:off x="7727351" y="2462513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6" name="Google Shape;3926;p54"/>
                <p:cNvSpPr/>
                <p:nvPr/>
              </p:nvSpPr>
              <p:spPr>
                <a:xfrm>
                  <a:off x="7727351" y="2462513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7" name="Google Shape;3927;p54"/>
                <p:cNvSpPr/>
                <p:nvPr/>
              </p:nvSpPr>
              <p:spPr>
                <a:xfrm>
                  <a:off x="7755434" y="2462513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8" name="Google Shape;3928;p54"/>
                <p:cNvSpPr/>
                <p:nvPr/>
              </p:nvSpPr>
              <p:spPr>
                <a:xfrm>
                  <a:off x="7755434" y="2462513"/>
                  <a:ext cx="1405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2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9" name="Google Shape;3929;p54"/>
                <p:cNvSpPr/>
                <p:nvPr/>
              </p:nvSpPr>
              <p:spPr>
                <a:xfrm>
                  <a:off x="7790525" y="2462513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0" name="Google Shape;3930;p54"/>
                <p:cNvSpPr/>
                <p:nvPr/>
              </p:nvSpPr>
              <p:spPr>
                <a:xfrm>
                  <a:off x="7790525" y="2462513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1" name="Google Shape;3931;p54"/>
                <p:cNvSpPr/>
                <p:nvPr/>
              </p:nvSpPr>
              <p:spPr>
                <a:xfrm>
                  <a:off x="7818591" y="2462513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2" name="Google Shape;3932;p54"/>
                <p:cNvSpPr/>
                <p:nvPr/>
              </p:nvSpPr>
              <p:spPr>
                <a:xfrm>
                  <a:off x="7818591" y="2462513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3" name="Google Shape;3933;p54"/>
                <p:cNvSpPr/>
                <p:nvPr/>
              </p:nvSpPr>
              <p:spPr>
                <a:xfrm>
                  <a:off x="7856023" y="2462513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4" name="Google Shape;3934;p54"/>
                <p:cNvSpPr/>
                <p:nvPr/>
              </p:nvSpPr>
              <p:spPr>
                <a:xfrm>
                  <a:off x="7856023" y="2462513"/>
                  <a:ext cx="704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2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5" name="Google Shape;3935;p54"/>
                <p:cNvSpPr/>
                <p:nvPr/>
              </p:nvSpPr>
              <p:spPr>
                <a:xfrm>
                  <a:off x="7881764" y="2462513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6" name="Google Shape;3936;p54"/>
                <p:cNvSpPr/>
                <p:nvPr/>
              </p:nvSpPr>
              <p:spPr>
                <a:xfrm>
                  <a:off x="7881764" y="2462513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7" name="Google Shape;3937;p54"/>
                <p:cNvSpPr/>
                <p:nvPr/>
              </p:nvSpPr>
              <p:spPr>
                <a:xfrm>
                  <a:off x="7919197" y="2462513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8" name="Google Shape;3938;p54"/>
                <p:cNvSpPr/>
                <p:nvPr/>
              </p:nvSpPr>
              <p:spPr>
                <a:xfrm>
                  <a:off x="7919197" y="2462513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9" name="Google Shape;3939;p54"/>
                <p:cNvSpPr/>
                <p:nvPr/>
              </p:nvSpPr>
              <p:spPr>
                <a:xfrm>
                  <a:off x="7947263" y="2462513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1" y="1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0" name="Google Shape;3940;p54"/>
                <p:cNvSpPr/>
                <p:nvPr/>
              </p:nvSpPr>
              <p:spPr>
                <a:xfrm>
                  <a:off x="7947263" y="2462513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1" name="Google Shape;3941;p54"/>
                <p:cNvSpPr/>
                <p:nvPr/>
              </p:nvSpPr>
              <p:spPr>
                <a:xfrm>
                  <a:off x="7984695" y="2462513"/>
                  <a:ext cx="470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2" name="Google Shape;3942;p54"/>
                <p:cNvSpPr/>
                <p:nvPr/>
              </p:nvSpPr>
              <p:spPr>
                <a:xfrm>
                  <a:off x="7984695" y="2462513"/>
                  <a:ext cx="4700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2" fill="none" extrusionOk="0">
                      <a:moveTo>
                        <a:pt x="274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3" name="Google Shape;3943;p54"/>
                <p:cNvSpPr/>
                <p:nvPr/>
              </p:nvSpPr>
              <p:spPr>
                <a:xfrm>
                  <a:off x="8010437" y="2462513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4" name="Google Shape;3944;p54"/>
                <p:cNvSpPr/>
                <p:nvPr/>
              </p:nvSpPr>
              <p:spPr>
                <a:xfrm>
                  <a:off x="8010437" y="2462513"/>
                  <a:ext cx="16392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2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5" name="Google Shape;3945;p54"/>
                <p:cNvSpPr/>
                <p:nvPr/>
              </p:nvSpPr>
              <p:spPr>
                <a:xfrm>
                  <a:off x="7640794" y="2490596"/>
                  <a:ext cx="402409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43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  <a:close/>
                      <a:moveTo>
                        <a:pt x="1643" y="0"/>
                      </a:moveTo>
                      <a:lnTo>
                        <a:pt x="1643" y="958"/>
                      </a:lnTo>
                      <a:lnTo>
                        <a:pt x="2875" y="958"/>
                      </a:lnTo>
                      <a:lnTo>
                        <a:pt x="2875" y="0"/>
                      </a:lnTo>
                      <a:close/>
                      <a:moveTo>
                        <a:pt x="3833" y="0"/>
                      </a:moveTo>
                      <a:lnTo>
                        <a:pt x="3833" y="958"/>
                      </a:lnTo>
                      <a:lnTo>
                        <a:pt x="5065" y="958"/>
                      </a:lnTo>
                      <a:lnTo>
                        <a:pt x="5065" y="0"/>
                      </a:lnTo>
                      <a:close/>
                      <a:moveTo>
                        <a:pt x="5475" y="0"/>
                      </a:moveTo>
                      <a:lnTo>
                        <a:pt x="5475" y="958"/>
                      </a:lnTo>
                      <a:lnTo>
                        <a:pt x="6707" y="958"/>
                      </a:lnTo>
                      <a:lnTo>
                        <a:pt x="6707" y="0"/>
                      </a:lnTo>
                      <a:close/>
                      <a:moveTo>
                        <a:pt x="7528" y="0"/>
                      </a:moveTo>
                      <a:lnTo>
                        <a:pt x="7528" y="958"/>
                      </a:lnTo>
                      <a:lnTo>
                        <a:pt x="8760" y="958"/>
                      </a:lnTo>
                      <a:lnTo>
                        <a:pt x="8760" y="0"/>
                      </a:lnTo>
                      <a:close/>
                      <a:moveTo>
                        <a:pt x="9171" y="0"/>
                      </a:moveTo>
                      <a:lnTo>
                        <a:pt x="9171" y="958"/>
                      </a:lnTo>
                      <a:lnTo>
                        <a:pt x="10403" y="958"/>
                      </a:lnTo>
                      <a:lnTo>
                        <a:pt x="10403" y="0"/>
                      </a:lnTo>
                      <a:close/>
                      <a:moveTo>
                        <a:pt x="11361" y="0"/>
                      </a:moveTo>
                      <a:lnTo>
                        <a:pt x="11361" y="958"/>
                      </a:lnTo>
                      <a:lnTo>
                        <a:pt x="12593" y="958"/>
                      </a:lnTo>
                      <a:lnTo>
                        <a:pt x="12593" y="0"/>
                      </a:lnTo>
                      <a:close/>
                      <a:moveTo>
                        <a:pt x="13003" y="0"/>
                      </a:moveTo>
                      <a:lnTo>
                        <a:pt x="13003" y="958"/>
                      </a:lnTo>
                      <a:lnTo>
                        <a:pt x="14098" y="958"/>
                      </a:lnTo>
                      <a:lnTo>
                        <a:pt x="14098" y="0"/>
                      </a:lnTo>
                      <a:close/>
                      <a:moveTo>
                        <a:pt x="15056" y="0"/>
                      </a:moveTo>
                      <a:lnTo>
                        <a:pt x="15056" y="958"/>
                      </a:lnTo>
                      <a:lnTo>
                        <a:pt x="16288" y="958"/>
                      </a:lnTo>
                      <a:lnTo>
                        <a:pt x="16288" y="0"/>
                      </a:lnTo>
                      <a:close/>
                      <a:moveTo>
                        <a:pt x="16699" y="0"/>
                      </a:moveTo>
                      <a:lnTo>
                        <a:pt x="16699" y="958"/>
                      </a:lnTo>
                      <a:lnTo>
                        <a:pt x="17931" y="958"/>
                      </a:lnTo>
                      <a:lnTo>
                        <a:pt x="17931" y="0"/>
                      </a:lnTo>
                      <a:close/>
                      <a:moveTo>
                        <a:pt x="18889" y="0"/>
                      </a:moveTo>
                      <a:lnTo>
                        <a:pt x="18889" y="958"/>
                      </a:lnTo>
                      <a:lnTo>
                        <a:pt x="20120" y="958"/>
                      </a:lnTo>
                      <a:lnTo>
                        <a:pt x="20120" y="0"/>
                      </a:lnTo>
                      <a:close/>
                      <a:moveTo>
                        <a:pt x="20394" y="0"/>
                      </a:moveTo>
                      <a:lnTo>
                        <a:pt x="20394" y="958"/>
                      </a:lnTo>
                      <a:lnTo>
                        <a:pt x="21626" y="958"/>
                      </a:lnTo>
                      <a:lnTo>
                        <a:pt x="21626" y="0"/>
                      </a:lnTo>
                      <a:close/>
                      <a:moveTo>
                        <a:pt x="22584" y="0"/>
                      </a:moveTo>
                      <a:lnTo>
                        <a:pt x="22584" y="958"/>
                      </a:lnTo>
                      <a:lnTo>
                        <a:pt x="23132" y="958"/>
                      </a:lnTo>
                      <a:lnTo>
                        <a:pt x="23542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6" name="Google Shape;3946;p54"/>
                <p:cNvSpPr/>
                <p:nvPr/>
              </p:nvSpPr>
              <p:spPr>
                <a:xfrm>
                  <a:off x="7640794" y="2490596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7" name="Google Shape;3947;p54"/>
                <p:cNvSpPr/>
                <p:nvPr/>
              </p:nvSpPr>
              <p:spPr>
                <a:xfrm>
                  <a:off x="7668860" y="2490596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8" name="Google Shape;3948;p54"/>
                <p:cNvSpPr/>
                <p:nvPr/>
              </p:nvSpPr>
              <p:spPr>
                <a:xfrm>
                  <a:off x="7706293" y="2490596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9" name="Google Shape;3949;p54"/>
                <p:cNvSpPr/>
                <p:nvPr/>
              </p:nvSpPr>
              <p:spPr>
                <a:xfrm>
                  <a:off x="7734376" y="2490596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0" name="Google Shape;3950;p54"/>
                <p:cNvSpPr/>
                <p:nvPr/>
              </p:nvSpPr>
              <p:spPr>
                <a:xfrm>
                  <a:off x="7769467" y="2490596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1" name="Google Shape;3951;p54"/>
                <p:cNvSpPr/>
                <p:nvPr/>
              </p:nvSpPr>
              <p:spPr>
                <a:xfrm>
                  <a:off x="7797533" y="2490596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2" name="Google Shape;3952;p54"/>
                <p:cNvSpPr/>
                <p:nvPr/>
              </p:nvSpPr>
              <p:spPr>
                <a:xfrm>
                  <a:off x="7834965" y="2490596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3" name="Google Shape;3953;p54"/>
                <p:cNvSpPr/>
                <p:nvPr/>
              </p:nvSpPr>
              <p:spPr>
                <a:xfrm>
                  <a:off x="7863048" y="2490596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095" y="958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4" name="Google Shape;3954;p54"/>
                <p:cNvSpPr/>
                <p:nvPr/>
              </p:nvSpPr>
              <p:spPr>
                <a:xfrm>
                  <a:off x="7898139" y="2490596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5" name="Google Shape;3955;p54"/>
                <p:cNvSpPr/>
                <p:nvPr/>
              </p:nvSpPr>
              <p:spPr>
                <a:xfrm>
                  <a:off x="7926205" y="2490596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3" y="958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6" name="Google Shape;3956;p54"/>
                <p:cNvSpPr/>
                <p:nvPr/>
              </p:nvSpPr>
              <p:spPr>
                <a:xfrm>
                  <a:off x="7963637" y="2490596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7" name="Google Shape;3957;p54"/>
                <p:cNvSpPr/>
                <p:nvPr/>
              </p:nvSpPr>
              <p:spPr>
                <a:xfrm>
                  <a:off x="7989379" y="2490596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1232" y="958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8" name="Google Shape;3958;p54"/>
                <p:cNvSpPr/>
                <p:nvPr/>
              </p:nvSpPr>
              <p:spPr>
                <a:xfrm>
                  <a:off x="8026811" y="2490596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548" y="958"/>
                      </a:lnTo>
                      <a:lnTo>
                        <a:pt x="548" y="958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9" name="Google Shape;3959;p54"/>
                <p:cNvSpPr/>
                <p:nvPr/>
              </p:nvSpPr>
              <p:spPr>
                <a:xfrm>
                  <a:off x="7636111" y="2495262"/>
                  <a:ext cx="17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686" extrusionOk="0">
                      <a:moveTo>
                        <a:pt x="1" y="1"/>
                      </a:moveTo>
                      <a:lnTo>
                        <a:pt x="1" y="685"/>
                      </a:lnTo>
                      <a:lnTo>
                        <a:pt x="1" y="68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66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0" name="Google Shape;3960;p54"/>
                <p:cNvSpPr/>
                <p:nvPr/>
              </p:nvSpPr>
              <p:spPr>
                <a:xfrm>
                  <a:off x="7636111" y="2495262"/>
                  <a:ext cx="17" cy="1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686" fill="none" extrusionOk="0">
                      <a:moveTo>
                        <a:pt x="1" y="1"/>
                      </a:moveTo>
                      <a:lnTo>
                        <a:pt x="1" y="685"/>
                      </a:lnTo>
                      <a:lnTo>
                        <a:pt x="1" y="68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1" name="Google Shape;3961;p54"/>
                <p:cNvSpPr/>
                <p:nvPr/>
              </p:nvSpPr>
              <p:spPr>
                <a:xfrm>
                  <a:off x="7636111" y="2490596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extrusionOk="0">
                      <a:moveTo>
                        <a:pt x="1" y="0"/>
                      </a:moveTo>
                      <a:lnTo>
                        <a:pt x="1" y="274"/>
                      </a:lnTo>
                      <a:lnTo>
                        <a:pt x="1" y="958"/>
                      </a:lnTo>
                      <a:lnTo>
                        <a:pt x="274" y="958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2" name="Google Shape;3962;p54"/>
                <p:cNvSpPr/>
                <p:nvPr/>
              </p:nvSpPr>
              <p:spPr>
                <a:xfrm>
                  <a:off x="7636111" y="2490596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fill="none" extrusionOk="0">
                      <a:moveTo>
                        <a:pt x="274" y="0"/>
                      </a:moveTo>
                      <a:lnTo>
                        <a:pt x="1" y="0"/>
                      </a:lnTo>
                      <a:lnTo>
                        <a:pt x="1" y="274"/>
                      </a:lnTo>
                      <a:lnTo>
                        <a:pt x="1" y="958"/>
                      </a:lnTo>
                      <a:lnTo>
                        <a:pt x="274" y="958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3" name="Google Shape;3963;p54"/>
                <p:cNvSpPr/>
                <p:nvPr/>
              </p:nvSpPr>
              <p:spPr>
                <a:xfrm>
                  <a:off x="7661852" y="2490596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4" name="Google Shape;3964;p54"/>
                <p:cNvSpPr/>
                <p:nvPr/>
              </p:nvSpPr>
              <p:spPr>
                <a:xfrm>
                  <a:off x="7661852" y="2490596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5" name="Google Shape;3965;p54"/>
                <p:cNvSpPr/>
                <p:nvPr/>
              </p:nvSpPr>
              <p:spPr>
                <a:xfrm>
                  <a:off x="7689918" y="2490596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6" name="Google Shape;3966;p54"/>
                <p:cNvSpPr/>
                <p:nvPr/>
              </p:nvSpPr>
              <p:spPr>
                <a:xfrm>
                  <a:off x="7689918" y="2490596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7" name="Google Shape;3967;p54"/>
                <p:cNvSpPr/>
                <p:nvPr/>
              </p:nvSpPr>
              <p:spPr>
                <a:xfrm>
                  <a:off x="7727351" y="2490596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8" name="Google Shape;3968;p54"/>
                <p:cNvSpPr/>
                <p:nvPr/>
              </p:nvSpPr>
              <p:spPr>
                <a:xfrm>
                  <a:off x="7727351" y="2490596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9" name="Google Shape;3969;p54"/>
                <p:cNvSpPr/>
                <p:nvPr/>
              </p:nvSpPr>
              <p:spPr>
                <a:xfrm>
                  <a:off x="7755434" y="2490596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0" name="Google Shape;3970;p54"/>
                <p:cNvSpPr/>
                <p:nvPr/>
              </p:nvSpPr>
              <p:spPr>
                <a:xfrm>
                  <a:off x="7755434" y="2490596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821" y="958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1" name="Google Shape;3971;p54"/>
                <p:cNvSpPr/>
                <p:nvPr/>
              </p:nvSpPr>
              <p:spPr>
                <a:xfrm>
                  <a:off x="7790525" y="2490596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2" name="Google Shape;3972;p54"/>
                <p:cNvSpPr/>
                <p:nvPr/>
              </p:nvSpPr>
              <p:spPr>
                <a:xfrm>
                  <a:off x="7790525" y="2490596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3" name="Google Shape;3973;p54"/>
                <p:cNvSpPr/>
                <p:nvPr/>
              </p:nvSpPr>
              <p:spPr>
                <a:xfrm>
                  <a:off x="7818591" y="2490596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4" name="Google Shape;3974;p54"/>
                <p:cNvSpPr/>
                <p:nvPr/>
              </p:nvSpPr>
              <p:spPr>
                <a:xfrm>
                  <a:off x="7818591" y="2490596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5" name="Google Shape;3975;p54"/>
                <p:cNvSpPr/>
                <p:nvPr/>
              </p:nvSpPr>
              <p:spPr>
                <a:xfrm>
                  <a:off x="7856023" y="2490596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6" name="Google Shape;3976;p54"/>
                <p:cNvSpPr/>
                <p:nvPr/>
              </p:nvSpPr>
              <p:spPr>
                <a:xfrm>
                  <a:off x="7856023" y="2490596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7" name="Google Shape;3977;p54"/>
                <p:cNvSpPr/>
                <p:nvPr/>
              </p:nvSpPr>
              <p:spPr>
                <a:xfrm>
                  <a:off x="7881764" y="2490596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8" name="Google Shape;3978;p54"/>
                <p:cNvSpPr/>
                <p:nvPr/>
              </p:nvSpPr>
              <p:spPr>
                <a:xfrm>
                  <a:off x="7881764" y="2490596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9" name="Google Shape;3979;p54"/>
                <p:cNvSpPr/>
                <p:nvPr/>
              </p:nvSpPr>
              <p:spPr>
                <a:xfrm>
                  <a:off x="7919197" y="2490596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0" name="Google Shape;3980;p54"/>
                <p:cNvSpPr/>
                <p:nvPr/>
              </p:nvSpPr>
              <p:spPr>
                <a:xfrm>
                  <a:off x="7919197" y="2490596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411" y="958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1" name="Google Shape;3981;p54"/>
                <p:cNvSpPr/>
                <p:nvPr/>
              </p:nvSpPr>
              <p:spPr>
                <a:xfrm>
                  <a:off x="7947263" y="2490596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0"/>
                      </a:move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2" name="Google Shape;3982;p54"/>
                <p:cNvSpPr/>
                <p:nvPr/>
              </p:nvSpPr>
              <p:spPr>
                <a:xfrm>
                  <a:off x="7947263" y="2490596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958"/>
                      </a:lnTo>
                      <a:lnTo>
                        <a:pt x="959" y="958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3" name="Google Shape;3983;p54"/>
                <p:cNvSpPr/>
                <p:nvPr/>
              </p:nvSpPr>
              <p:spPr>
                <a:xfrm>
                  <a:off x="7984695" y="2490596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274" y="958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4" name="Google Shape;3984;p54"/>
                <p:cNvSpPr/>
                <p:nvPr/>
              </p:nvSpPr>
              <p:spPr>
                <a:xfrm>
                  <a:off x="7984695" y="2490596"/>
                  <a:ext cx="470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959" fill="none" extrusionOk="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274" y="958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5" name="Google Shape;3985;p54"/>
                <p:cNvSpPr/>
                <p:nvPr/>
              </p:nvSpPr>
              <p:spPr>
                <a:xfrm>
                  <a:off x="8010437" y="2490596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0" y="0"/>
                      </a:move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6" name="Google Shape;3986;p54"/>
                <p:cNvSpPr/>
                <p:nvPr/>
              </p:nvSpPr>
              <p:spPr>
                <a:xfrm>
                  <a:off x="8010437" y="2490596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958"/>
                      </a:lnTo>
                      <a:lnTo>
                        <a:pt x="958" y="958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7" name="Google Shape;3987;p54"/>
                <p:cNvSpPr/>
                <p:nvPr/>
              </p:nvSpPr>
              <p:spPr>
                <a:xfrm>
                  <a:off x="7640794" y="2528029"/>
                  <a:ext cx="369659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7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  <a:close/>
                      <a:moveTo>
                        <a:pt x="1643" y="0"/>
                      </a:moveTo>
                      <a:lnTo>
                        <a:pt x="1643" y="411"/>
                      </a:lnTo>
                      <a:lnTo>
                        <a:pt x="2875" y="411"/>
                      </a:lnTo>
                      <a:lnTo>
                        <a:pt x="2875" y="0"/>
                      </a:lnTo>
                      <a:close/>
                      <a:moveTo>
                        <a:pt x="3833" y="0"/>
                      </a:moveTo>
                      <a:lnTo>
                        <a:pt x="3833" y="411"/>
                      </a:lnTo>
                      <a:lnTo>
                        <a:pt x="5065" y="411"/>
                      </a:lnTo>
                      <a:lnTo>
                        <a:pt x="5065" y="0"/>
                      </a:lnTo>
                      <a:close/>
                      <a:moveTo>
                        <a:pt x="5475" y="0"/>
                      </a:moveTo>
                      <a:lnTo>
                        <a:pt x="5475" y="411"/>
                      </a:lnTo>
                      <a:lnTo>
                        <a:pt x="6707" y="411"/>
                      </a:lnTo>
                      <a:lnTo>
                        <a:pt x="6707" y="0"/>
                      </a:lnTo>
                      <a:close/>
                      <a:moveTo>
                        <a:pt x="7528" y="0"/>
                      </a:moveTo>
                      <a:lnTo>
                        <a:pt x="7528" y="411"/>
                      </a:lnTo>
                      <a:lnTo>
                        <a:pt x="8760" y="411"/>
                      </a:lnTo>
                      <a:lnTo>
                        <a:pt x="8760" y="0"/>
                      </a:lnTo>
                      <a:close/>
                      <a:moveTo>
                        <a:pt x="9171" y="0"/>
                      </a:moveTo>
                      <a:lnTo>
                        <a:pt x="9171" y="411"/>
                      </a:lnTo>
                      <a:lnTo>
                        <a:pt x="10403" y="411"/>
                      </a:lnTo>
                      <a:lnTo>
                        <a:pt x="10403" y="0"/>
                      </a:lnTo>
                      <a:close/>
                      <a:moveTo>
                        <a:pt x="11361" y="0"/>
                      </a:moveTo>
                      <a:lnTo>
                        <a:pt x="11361" y="411"/>
                      </a:lnTo>
                      <a:lnTo>
                        <a:pt x="12593" y="411"/>
                      </a:lnTo>
                      <a:lnTo>
                        <a:pt x="12593" y="0"/>
                      </a:lnTo>
                      <a:close/>
                      <a:moveTo>
                        <a:pt x="13003" y="0"/>
                      </a:moveTo>
                      <a:lnTo>
                        <a:pt x="13003" y="411"/>
                      </a:lnTo>
                      <a:lnTo>
                        <a:pt x="14098" y="411"/>
                      </a:lnTo>
                      <a:lnTo>
                        <a:pt x="14098" y="0"/>
                      </a:lnTo>
                      <a:close/>
                      <a:moveTo>
                        <a:pt x="15056" y="0"/>
                      </a:moveTo>
                      <a:lnTo>
                        <a:pt x="15056" y="411"/>
                      </a:lnTo>
                      <a:lnTo>
                        <a:pt x="16288" y="411"/>
                      </a:lnTo>
                      <a:lnTo>
                        <a:pt x="16288" y="0"/>
                      </a:lnTo>
                      <a:close/>
                      <a:moveTo>
                        <a:pt x="16699" y="0"/>
                      </a:moveTo>
                      <a:lnTo>
                        <a:pt x="16699" y="411"/>
                      </a:lnTo>
                      <a:lnTo>
                        <a:pt x="17931" y="411"/>
                      </a:lnTo>
                      <a:lnTo>
                        <a:pt x="17931" y="0"/>
                      </a:lnTo>
                      <a:close/>
                      <a:moveTo>
                        <a:pt x="18889" y="0"/>
                      </a:moveTo>
                      <a:lnTo>
                        <a:pt x="18889" y="411"/>
                      </a:lnTo>
                      <a:lnTo>
                        <a:pt x="20120" y="411"/>
                      </a:lnTo>
                      <a:lnTo>
                        <a:pt x="20120" y="0"/>
                      </a:lnTo>
                      <a:close/>
                      <a:moveTo>
                        <a:pt x="20394" y="0"/>
                      </a:moveTo>
                      <a:lnTo>
                        <a:pt x="20394" y="411"/>
                      </a:lnTo>
                      <a:lnTo>
                        <a:pt x="21215" y="411"/>
                      </a:lnTo>
                      <a:lnTo>
                        <a:pt x="21626" y="137"/>
                      </a:lnTo>
                      <a:lnTo>
                        <a:pt x="21626" y="0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8" name="Google Shape;3988;p54"/>
                <p:cNvSpPr/>
                <p:nvPr/>
              </p:nvSpPr>
              <p:spPr>
                <a:xfrm>
                  <a:off x="7640794" y="252802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9" name="Google Shape;3989;p54"/>
                <p:cNvSpPr/>
                <p:nvPr/>
              </p:nvSpPr>
              <p:spPr>
                <a:xfrm>
                  <a:off x="7668860" y="252802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0" name="Google Shape;3990;p54"/>
                <p:cNvSpPr/>
                <p:nvPr/>
              </p:nvSpPr>
              <p:spPr>
                <a:xfrm>
                  <a:off x="7706293" y="252802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1" name="Google Shape;3991;p54"/>
                <p:cNvSpPr/>
                <p:nvPr/>
              </p:nvSpPr>
              <p:spPr>
                <a:xfrm>
                  <a:off x="7734376" y="252802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2" name="Google Shape;3992;p54"/>
                <p:cNvSpPr/>
                <p:nvPr/>
              </p:nvSpPr>
              <p:spPr>
                <a:xfrm>
                  <a:off x="7769467" y="252802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3" name="Google Shape;3993;p54"/>
                <p:cNvSpPr/>
                <p:nvPr/>
              </p:nvSpPr>
              <p:spPr>
                <a:xfrm>
                  <a:off x="7797533" y="252802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4" name="Google Shape;3994;p54"/>
                <p:cNvSpPr/>
                <p:nvPr/>
              </p:nvSpPr>
              <p:spPr>
                <a:xfrm>
                  <a:off x="7834965" y="252802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5" name="Google Shape;3995;p54"/>
                <p:cNvSpPr/>
                <p:nvPr/>
              </p:nvSpPr>
              <p:spPr>
                <a:xfrm>
                  <a:off x="7863048" y="2528029"/>
                  <a:ext cx="18733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411" fill="none" extrusionOk="0">
                      <a:moveTo>
                        <a:pt x="1095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095" y="411"/>
                      </a:lnTo>
                      <a:lnTo>
                        <a:pt x="109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6" name="Google Shape;3996;p54"/>
                <p:cNvSpPr/>
                <p:nvPr/>
              </p:nvSpPr>
              <p:spPr>
                <a:xfrm>
                  <a:off x="7898139" y="252802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7" name="Google Shape;3997;p54"/>
                <p:cNvSpPr/>
                <p:nvPr/>
              </p:nvSpPr>
              <p:spPr>
                <a:xfrm>
                  <a:off x="7926205" y="252802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3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3" y="411"/>
                      </a:lnTo>
                      <a:lnTo>
                        <a:pt x="1233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8" name="Google Shape;3998;p54"/>
                <p:cNvSpPr/>
                <p:nvPr/>
              </p:nvSpPr>
              <p:spPr>
                <a:xfrm>
                  <a:off x="7963637" y="252802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1232" y="411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9" name="Google Shape;3999;p54"/>
                <p:cNvSpPr/>
                <p:nvPr/>
              </p:nvSpPr>
              <p:spPr>
                <a:xfrm>
                  <a:off x="7989379" y="2528029"/>
                  <a:ext cx="2107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411" fill="none" extrusionOk="0">
                      <a:moveTo>
                        <a:pt x="1232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411"/>
                      </a:lnTo>
                      <a:lnTo>
                        <a:pt x="1232" y="137"/>
                      </a:lnTo>
                      <a:lnTo>
                        <a:pt x="12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0" name="Google Shape;4000;p54"/>
                <p:cNvSpPr/>
                <p:nvPr/>
              </p:nvSpPr>
              <p:spPr>
                <a:xfrm>
                  <a:off x="7638453" y="2528029"/>
                  <a:ext cx="17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66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1" name="Google Shape;4001;p54"/>
                <p:cNvSpPr/>
                <p:nvPr/>
              </p:nvSpPr>
              <p:spPr>
                <a:xfrm>
                  <a:off x="7638453" y="2528029"/>
                  <a:ext cx="17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2" name="Google Shape;4002;p54"/>
                <p:cNvSpPr/>
                <p:nvPr/>
              </p:nvSpPr>
              <p:spPr>
                <a:xfrm>
                  <a:off x="7638453" y="2528029"/>
                  <a:ext cx="2359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1" extrusionOk="0">
                      <a:moveTo>
                        <a:pt x="1" y="0"/>
                      </a:moveTo>
                      <a:lnTo>
                        <a:pt x="1" y="137"/>
                      </a:lnTo>
                      <a:lnTo>
                        <a:pt x="1" y="411"/>
                      </a:lnTo>
                      <a:lnTo>
                        <a:pt x="137" y="411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3" name="Google Shape;4003;p54"/>
                <p:cNvSpPr/>
                <p:nvPr/>
              </p:nvSpPr>
              <p:spPr>
                <a:xfrm>
                  <a:off x="7638453" y="2528029"/>
                  <a:ext cx="2359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411" fill="none" extrusionOk="0">
                      <a:moveTo>
                        <a:pt x="137" y="0"/>
                      </a:moveTo>
                      <a:lnTo>
                        <a:pt x="1" y="0"/>
                      </a:lnTo>
                      <a:lnTo>
                        <a:pt x="1" y="137"/>
                      </a:lnTo>
                      <a:lnTo>
                        <a:pt x="1" y="411"/>
                      </a:lnTo>
                      <a:lnTo>
                        <a:pt x="137" y="411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4" name="Google Shape;4004;p54"/>
                <p:cNvSpPr/>
                <p:nvPr/>
              </p:nvSpPr>
              <p:spPr>
                <a:xfrm>
                  <a:off x="7661852" y="2528029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5" name="Google Shape;4005;p54"/>
                <p:cNvSpPr/>
                <p:nvPr/>
              </p:nvSpPr>
              <p:spPr>
                <a:xfrm>
                  <a:off x="7661852" y="2528029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6" name="Google Shape;4006;p54"/>
                <p:cNvSpPr/>
                <p:nvPr/>
              </p:nvSpPr>
              <p:spPr>
                <a:xfrm>
                  <a:off x="7689918" y="252802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7" name="Google Shape;4007;p54"/>
                <p:cNvSpPr/>
                <p:nvPr/>
              </p:nvSpPr>
              <p:spPr>
                <a:xfrm>
                  <a:off x="7689918" y="252802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8" name="Google Shape;4008;p54"/>
                <p:cNvSpPr/>
                <p:nvPr/>
              </p:nvSpPr>
              <p:spPr>
                <a:xfrm>
                  <a:off x="7727351" y="2528029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9" name="Google Shape;4009;p54"/>
                <p:cNvSpPr/>
                <p:nvPr/>
              </p:nvSpPr>
              <p:spPr>
                <a:xfrm>
                  <a:off x="7727351" y="2528029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0" name="Google Shape;4010;p54"/>
                <p:cNvSpPr/>
                <p:nvPr/>
              </p:nvSpPr>
              <p:spPr>
                <a:xfrm>
                  <a:off x="7755434" y="2528029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1" name="Google Shape;4011;p54"/>
                <p:cNvSpPr/>
                <p:nvPr/>
              </p:nvSpPr>
              <p:spPr>
                <a:xfrm>
                  <a:off x="7755434" y="2528029"/>
                  <a:ext cx="1405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411" fill="none" extrusionOk="0">
                      <a:moveTo>
                        <a:pt x="82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821" y="411"/>
                      </a:lnTo>
                      <a:lnTo>
                        <a:pt x="82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2" name="Google Shape;4012;p54"/>
                <p:cNvSpPr/>
                <p:nvPr/>
              </p:nvSpPr>
              <p:spPr>
                <a:xfrm>
                  <a:off x="7790525" y="2528029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3" name="Google Shape;4013;p54"/>
                <p:cNvSpPr/>
                <p:nvPr/>
              </p:nvSpPr>
              <p:spPr>
                <a:xfrm>
                  <a:off x="7790525" y="2528029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4" name="Google Shape;4014;p54"/>
                <p:cNvSpPr/>
                <p:nvPr/>
              </p:nvSpPr>
              <p:spPr>
                <a:xfrm>
                  <a:off x="7818591" y="252802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5" name="Google Shape;4015;p54"/>
                <p:cNvSpPr/>
                <p:nvPr/>
              </p:nvSpPr>
              <p:spPr>
                <a:xfrm>
                  <a:off x="7818591" y="252802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6" name="Google Shape;4016;p54"/>
                <p:cNvSpPr/>
                <p:nvPr/>
              </p:nvSpPr>
              <p:spPr>
                <a:xfrm>
                  <a:off x="7856023" y="2528029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7" name="Google Shape;4017;p54"/>
                <p:cNvSpPr/>
                <p:nvPr/>
              </p:nvSpPr>
              <p:spPr>
                <a:xfrm>
                  <a:off x="7856023" y="2528029"/>
                  <a:ext cx="704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11" fill="none" extrusionOk="0">
                      <a:moveTo>
                        <a:pt x="411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8" name="Google Shape;4018;p54"/>
                <p:cNvSpPr/>
                <p:nvPr/>
              </p:nvSpPr>
              <p:spPr>
                <a:xfrm>
                  <a:off x="7881764" y="252802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9" name="Google Shape;4019;p54"/>
                <p:cNvSpPr/>
                <p:nvPr/>
              </p:nvSpPr>
              <p:spPr>
                <a:xfrm>
                  <a:off x="7881764" y="252802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8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958" y="411"/>
                      </a:lnTo>
                      <a:lnTo>
                        <a:pt x="95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0" name="Google Shape;4020;p54"/>
                <p:cNvSpPr/>
                <p:nvPr/>
              </p:nvSpPr>
              <p:spPr>
                <a:xfrm>
                  <a:off x="7919197" y="2528029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1" name="Google Shape;4021;p54"/>
                <p:cNvSpPr/>
                <p:nvPr/>
              </p:nvSpPr>
              <p:spPr>
                <a:xfrm>
                  <a:off x="7919197" y="2528029"/>
                  <a:ext cx="7025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1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411" y="411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2" name="Google Shape;4022;p54"/>
                <p:cNvSpPr/>
                <p:nvPr/>
              </p:nvSpPr>
              <p:spPr>
                <a:xfrm>
                  <a:off x="7947263" y="252802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extrusionOk="0">
                      <a:moveTo>
                        <a:pt x="1" y="0"/>
                      </a:move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3" name="Google Shape;4023;p54"/>
                <p:cNvSpPr/>
                <p:nvPr/>
              </p:nvSpPr>
              <p:spPr>
                <a:xfrm>
                  <a:off x="7947263" y="2528029"/>
                  <a:ext cx="16392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411" fill="none" extrusionOk="0">
                      <a:moveTo>
                        <a:pt x="959" y="0"/>
                      </a:moveTo>
                      <a:lnTo>
                        <a:pt x="1" y="0"/>
                      </a:lnTo>
                      <a:lnTo>
                        <a:pt x="1" y="411"/>
                      </a:lnTo>
                      <a:lnTo>
                        <a:pt x="959" y="411"/>
                      </a:lnTo>
                      <a:lnTo>
                        <a:pt x="95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4" name="Google Shape;4024;p54"/>
                <p:cNvSpPr/>
                <p:nvPr/>
              </p:nvSpPr>
              <p:spPr>
                <a:xfrm>
                  <a:off x="7984695" y="2528029"/>
                  <a:ext cx="470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1" extrusionOk="0">
                      <a:moveTo>
                        <a:pt x="0" y="0"/>
                      </a:move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5" name="Google Shape;4025;p54"/>
                <p:cNvSpPr/>
                <p:nvPr/>
              </p:nvSpPr>
              <p:spPr>
                <a:xfrm>
                  <a:off x="7984695" y="2528029"/>
                  <a:ext cx="4700" cy="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411" fill="none" extrusionOk="0">
                      <a:moveTo>
                        <a:pt x="274" y="0"/>
                      </a:moveTo>
                      <a:lnTo>
                        <a:pt x="0" y="0"/>
                      </a:lnTo>
                      <a:lnTo>
                        <a:pt x="0" y="411"/>
                      </a:lnTo>
                      <a:lnTo>
                        <a:pt x="274" y="411"/>
                      </a:lnTo>
                      <a:lnTo>
                        <a:pt x="27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6" name="Google Shape;4026;p54"/>
                <p:cNvSpPr/>
                <p:nvPr/>
              </p:nvSpPr>
              <p:spPr>
                <a:xfrm>
                  <a:off x="8010437" y="2528029"/>
                  <a:ext cx="7025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37" extrusionOk="0">
                      <a:moveTo>
                        <a:pt x="0" y="0"/>
                      </a:moveTo>
                      <a:lnTo>
                        <a:pt x="0" y="137"/>
                      </a:lnTo>
                      <a:lnTo>
                        <a:pt x="411" y="0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7" name="Google Shape;4027;p54"/>
                <p:cNvSpPr/>
                <p:nvPr/>
              </p:nvSpPr>
              <p:spPr>
                <a:xfrm>
                  <a:off x="8010437" y="2528029"/>
                  <a:ext cx="7025" cy="2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137" fill="none" extrusionOk="0">
                      <a:moveTo>
                        <a:pt x="411" y="0"/>
                      </a:moveTo>
                      <a:lnTo>
                        <a:pt x="0" y="0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41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8" name="Google Shape;4028;p54"/>
                <p:cNvSpPr/>
                <p:nvPr/>
              </p:nvSpPr>
              <p:spPr>
                <a:xfrm>
                  <a:off x="7640794" y="2553753"/>
                  <a:ext cx="30180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7" h="959" extrusionOk="0">
                      <a:moveTo>
                        <a:pt x="16699" y="1"/>
                      </a:moveTo>
                      <a:lnTo>
                        <a:pt x="16699" y="274"/>
                      </a:lnTo>
                      <a:lnTo>
                        <a:pt x="17657" y="1"/>
                      </a:lnTo>
                      <a:close/>
                      <a:moveTo>
                        <a:pt x="15056" y="1"/>
                      </a:moveTo>
                      <a:lnTo>
                        <a:pt x="15056" y="548"/>
                      </a:lnTo>
                      <a:lnTo>
                        <a:pt x="16288" y="411"/>
                      </a:lnTo>
                      <a:lnTo>
                        <a:pt x="16288" y="1"/>
                      </a:lnTo>
                      <a:close/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  <a:close/>
                      <a:moveTo>
                        <a:pt x="1643" y="1"/>
                      </a:moveTo>
                      <a:lnTo>
                        <a:pt x="1643" y="959"/>
                      </a:lnTo>
                      <a:lnTo>
                        <a:pt x="2875" y="959"/>
                      </a:lnTo>
                      <a:lnTo>
                        <a:pt x="2875" y="1"/>
                      </a:lnTo>
                      <a:close/>
                      <a:moveTo>
                        <a:pt x="3833" y="1"/>
                      </a:moveTo>
                      <a:lnTo>
                        <a:pt x="3833" y="959"/>
                      </a:lnTo>
                      <a:lnTo>
                        <a:pt x="5065" y="959"/>
                      </a:lnTo>
                      <a:lnTo>
                        <a:pt x="5065" y="1"/>
                      </a:lnTo>
                      <a:close/>
                      <a:moveTo>
                        <a:pt x="5475" y="1"/>
                      </a:moveTo>
                      <a:lnTo>
                        <a:pt x="5475" y="959"/>
                      </a:lnTo>
                      <a:lnTo>
                        <a:pt x="6707" y="959"/>
                      </a:lnTo>
                      <a:lnTo>
                        <a:pt x="6707" y="1"/>
                      </a:lnTo>
                      <a:close/>
                      <a:moveTo>
                        <a:pt x="7528" y="1"/>
                      </a:moveTo>
                      <a:lnTo>
                        <a:pt x="7528" y="959"/>
                      </a:lnTo>
                      <a:lnTo>
                        <a:pt x="8760" y="959"/>
                      </a:lnTo>
                      <a:lnTo>
                        <a:pt x="8760" y="1"/>
                      </a:lnTo>
                      <a:close/>
                      <a:moveTo>
                        <a:pt x="9171" y="1"/>
                      </a:moveTo>
                      <a:lnTo>
                        <a:pt x="9171" y="959"/>
                      </a:lnTo>
                      <a:lnTo>
                        <a:pt x="10403" y="959"/>
                      </a:lnTo>
                      <a:lnTo>
                        <a:pt x="10403" y="1"/>
                      </a:lnTo>
                      <a:close/>
                      <a:moveTo>
                        <a:pt x="11361" y="1"/>
                      </a:moveTo>
                      <a:lnTo>
                        <a:pt x="11361" y="959"/>
                      </a:lnTo>
                      <a:lnTo>
                        <a:pt x="12593" y="959"/>
                      </a:lnTo>
                      <a:lnTo>
                        <a:pt x="12593" y="1"/>
                      </a:lnTo>
                      <a:close/>
                      <a:moveTo>
                        <a:pt x="13003" y="1"/>
                      </a:moveTo>
                      <a:lnTo>
                        <a:pt x="13003" y="959"/>
                      </a:lnTo>
                      <a:lnTo>
                        <a:pt x="14098" y="685"/>
                      </a:lnTo>
                      <a:lnTo>
                        <a:pt x="14098" y="1"/>
                      </a:lnTo>
                      <a:close/>
                    </a:path>
                  </a:pathLst>
                </a:custGeom>
                <a:solidFill>
                  <a:srgbClr val="CF9E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9" name="Google Shape;4029;p54"/>
                <p:cNvSpPr/>
                <p:nvPr/>
              </p:nvSpPr>
              <p:spPr>
                <a:xfrm>
                  <a:off x="7640794" y="2553753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0" name="Google Shape;4030;p54"/>
                <p:cNvSpPr/>
                <p:nvPr/>
              </p:nvSpPr>
              <p:spPr>
                <a:xfrm>
                  <a:off x="7668860" y="2553753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1" name="Google Shape;4031;p54"/>
                <p:cNvSpPr/>
                <p:nvPr/>
              </p:nvSpPr>
              <p:spPr>
                <a:xfrm>
                  <a:off x="7706293" y="2553753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2" name="Google Shape;4032;p54"/>
                <p:cNvSpPr/>
                <p:nvPr/>
              </p:nvSpPr>
              <p:spPr>
                <a:xfrm>
                  <a:off x="7734376" y="2553753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3" name="Google Shape;4033;p54"/>
                <p:cNvSpPr/>
                <p:nvPr/>
              </p:nvSpPr>
              <p:spPr>
                <a:xfrm>
                  <a:off x="7769467" y="2553753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2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1232" y="959"/>
                      </a:lnTo>
                      <a:lnTo>
                        <a:pt x="123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4" name="Google Shape;4034;p54"/>
                <p:cNvSpPr/>
                <p:nvPr/>
              </p:nvSpPr>
              <p:spPr>
                <a:xfrm>
                  <a:off x="7797533" y="2553753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5" name="Google Shape;4035;p54"/>
                <p:cNvSpPr/>
                <p:nvPr/>
              </p:nvSpPr>
              <p:spPr>
                <a:xfrm>
                  <a:off x="7834965" y="2553753"/>
                  <a:ext cx="2107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959" fill="none" extrusionOk="0">
                      <a:moveTo>
                        <a:pt x="1233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822" y="959"/>
                      </a:lnTo>
                      <a:lnTo>
                        <a:pt x="1233" y="959"/>
                      </a:lnTo>
                      <a:lnTo>
                        <a:pt x="123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6" name="Google Shape;4036;p54"/>
                <p:cNvSpPr/>
                <p:nvPr/>
              </p:nvSpPr>
              <p:spPr>
                <a:xfrm>
                  <a:off x="7863048" y="2553753"/>
                  <a:ext cx="18733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959" fill="none" extrusionOk="0">
                      <a:moveTo>
                        <a:pt x="1095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0" y="959"/>
                      </a:lnTo>
                      <a:lnTo>
                        <a:pt x="1095" y="685"/>
                      </a:lnTo>
                      <a:lnTo>
                        <a:pt x="1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7" name="Google Shape;4037;p54"/>
                <p:cNvSpPr/>
                <p:nvPr/>
              </p:nvSpPr>
              <p:spPr>
                <a:xfrm>
                  <a:off x="7898139" y="2553753"/>
                  <a:ext cx="44458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1" h="549" fill="none" extrusionOk="0">
                      <a:moveTo>
                        <a:pt x="2601" y="1"/>
                      </a:moveTo>
                      <a:lnTo>
                        <a:pt x="1643" y="1"/>
                      </a:lnTo>
                      <a:lnTo>
                        <a:pt x="1643" y="274"/>
                      </a:lnTo>
                      <a:lnTo>
                        <a:pt x="1232" y="411"/>
                      </a:lnTo>
                      <a:lnTo>
                        <a:pt x="1232" y="1"/>
                      </a:lnTo>
                      <a:lnTo>
                        <a:pt x="0" y="1"/>
                      </a:lnTo>
                      <a:lnTo>
                        <a:pt x="0" y="548"/>
                      </a:lnTo>
                      <a:lnTo>
                        <a:pt x="0" y="548"/>
                      </a:lnTo>
                      <a:lnTo>
                        <a:pt x="1232" y="411"/>
                      </a:lnTo>
                      <a:lnTo>
                        <a:pt x="1643" y="274"/>
                      </a:lnTo>
                      <a:lnTo>
                        <a:pt x="260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8" name="Google Shape;4038;p54"/>
                <p:cNvSpPr/>
                <p:nvPr/>
              </p:nvSpPr>
              <p:spPr>
                <a:xfrm>
                  <a:off x="7640794" y="2553753"/>
                  <a:ext cx="1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59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0" y="95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9" name="Google Shape;4039;p54"/>
                <p:cNvSpPr/>
                <p:nvPr/>
              </p:nvSpPr>
              <p:spPr>
                <a:xfrm>
                  <a:off x="7640794" y="2553753"/>
                  <a:ext cx="17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59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0" y="95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0" name="Google Shape;4040;p54"/>
                <p:cNvSpPr/>
                <p:nvPr/>
              </p:nvSpPr>
              <p:spPr>
                <a:xfrm>
                  <a:off x="7661852" y="2553753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1" name="Google Shape;4041;p54"/>
                <p:cNvSpPr/>
                <p:nvPr/>
              </p:nvSpPr>
              <p:spPr>
                <a:xfrm>
                  <a:off x="7661852" y="2553753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2" name="Google Shape;4042;p54"/>
                <p:cNvSpPr/>
                <p:nvPr/>
              </p:nvSpPr>
              <p:spPr>
                <a:xfrm>
                  <a:off x="7689918" y="2553753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3" name="Google Shape;4043;p54"/>
                <p:cNvSpPr/>
                <p:nvPr/>
              </p:nvSpPr>
              <p:spPr>
                <a:xfrm>
                  <a:off x="7689918" y="2553753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4" name="Google Shape;4044;p54"/>
                <p:cNvSpPr/>
                <p:nvPr/>
              </p:nvSpPr>
              <p:spPr>
                <a:xfrm>
                  <a:off x="7727351" y="2553753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5" name="Google Shape;4045;p54"/>
                <p:cNvSpPr/>
                <p:nvPr/>
              </p:nvSpPr>
              <p:spPr>
                <a:xfrm>
                  <a:off x="7727351" y="2553753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6" name="Google Shape;4046;p54"/>
                <p:cNvSpPr/>
                <p:nvPr/>
              </p:nvSpPr>
              <p:spPr>
                <a:xfrm>
                  <a:off x="7755434" y="2553753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7" name="Google Shape;4047;p54"/>
                <p:cNvSpPr/>
                <p:nvPr/>
              </p:nvSpPr>
              <p:spPr>
                <a:xfrm>
                  <a:off x="7755434" y="2553753"/>
                  <a:ext cx="14050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59" fill="none" extrusionOk="0">
                      <a:moveTo>
                        <a:pt x="82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821" y="959"/>
                      </a:lnTo>
                      <a:lnTo>
                        <a:pt x="82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8" name="Google Shape;4048;p54"/>
                <p:cNvSpPr/>
                <p:nvPr/>
              </p:nvSpPr>
              <p:spPr>
                <a:xfrm>
                  <a:off x="7790525" y="2553753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extrusionOk="0">
                      <a:moveTo>
                        <a:pt x="0" y="1"/>
                      </a:move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9" name="Google Shape;4049;p54"/>
                <p:cNvSpPr/>
                <p:nvPr/>
              </p:nvSpPr>
              <p:spPr>
                <a:xfrm>
                  <a:off x="7790525" y="2553753"/>
                  <a:ext cx="7025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959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0" name="Google Shape;4050;p54"/>
                <p:cNvSpPr/>
                <p:nvPr/>
              </p:nvSpPr>
              <p:spPr>
                <a:xfrm>
                  <a:off x="7818591" y="2553753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1" name="Google Shape;4051;p54"/>
                <p:cNvSpPr/>
                <p:nvPr/>
              </p:nvSpPr>
              <p:spPr>
                <a:xfrm>
                  <a:off x="7818591" y="2553753"/>
                  <a:ext cx="1639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959" fill="none" extrusionOk="0">
                      <a:moveTo>
                        <a:pt x="959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959" y="959"/>
                      </a:lnTo>
                      <a:lnTo>
                        <a:pt x="959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2" name="Google Shape;4052;p54"/>
                <p:cNvSpPr/>
                <p:nvPr/>
              </p:nvSpPr>
              <p:spPr>
                <a:xfrm>
                  <a:off x="7856023" y="2553753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extrusionOk="0">
                      <a:moveTo>
                        <a:pt x="1" y="1"/>
                      </a:move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3" name="Google Shape;4053;p54"/>
                <p:cNvSpPr/>
                <p:nvPr/>
              </p:nvSpPr>
              <p:spPr>
                <a:xfrm>
                  <a:off x="7856023" y="2553753"/>
                  <a:ext cx="7042" cy="16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59" fill="none" extrusionOk="0">
                      <a:moveTo>
                        <a:pt x="411" y="1"/>
                      </a:moveTo>
                      <a:lnTo>
                        <a:pt x="1" y="1"/>
                      </a:lnTo>
                      <a:lnTo>
                        <a:pt x="1" y="959"/>
                      </a:lnTo>
                      <a:lnTo>
                        <a:pt x="411" y="959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4" name="Google Shape;4054;p54"/>
                <p:cNvSpPr/>
                <p:nvPr/>
              </p:nvSpPr>
              <p:spPr>
                <a:xfrm>
                  <a:off x="7881764" y="2553753"/>
                  <a:ext cx="16392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685" extrusionOk="0">
                      <a:moveTo>
                        <a:pt x="0" y="1"/>
                      </a:moveTo>
                      <a:lnTo>
                        <a:pt x="0" y="685"/>
                      </a:lnTo>
                      <a:lnTo>
                        <a:pt x="958" y="548"/>
                      </a:lnTo>
                      <a:lnTo>
                        <a:pt x="958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5" name="Google Shape;4055;p54"/>
                <p:cNvSpPr/>
                <p:nvPr/>
              </p:nvSpPr>
              <p:spPr>
                <a:xfrm>
                  <a:off x="7881764" y="2553753"/>
                  <a:ext cx="16392" cy="1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" h="685" fill="none" extrusionOk="0">
                      <a:moveTo>
                        <a:pt x="958" y="1"/>
                      </a:moveTo>
                      <a:lnTo>
                        <a:pt x="0" y="1"/>
                      </a:lnTo>
                      <a:lnTo>
                        <a:pt x="0" y="685"/>
                      </a:lnTo>
                      <a:lnTo>
                        <a:pt x="0" y="685"/>
                      </a:lnTo>
                      <a:lnTo>
                        <a:pt x="958" y="548"/>
                      </a:lnTo>
                      <a:lnTo>
                        <a:pt x="95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6" name="Google Shape;4056;p54"/>
                <p:cNvSpPr/>
                <p:nvPr/>
              </p:nvSpPr>
              <p:spPr>
                <a:xfrm>
                  <a:off x="7919197" y="2553753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extrusionOk="0">
                      <a:moveTo>
                        <a:pt x="0" y="1"/>
                      </a:moveTo>
                      <a:lnTo>
                        <a:pt x="0" y="411"/>
                      </a:lnTo>
                      <a:lnTo>
                        <a:pt x="411" y="274"/>
                      </a:lnTo>
                      <a:lnTo>
                        <a:pt x="411" y="1"/>
                      </a:lnTo>
                      <a:close/>
                    </a:path>
                  </a:pathLst>
                </a:custGeom>
                <a:solidFill>
                  <a:srgbClr val="BD94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7" name="Google Shape;4057;p54"/>
                <p:cNvSpPr/>
                <p:nvPr/>
              </p:nvSpPr>
              <p:spPr>
                <a:xfrm>
                  <a:off x="7919197" y="2553753"/>
                  <a:ext cx="7025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" h="412" fill="none" extrusionOk="0">
                      <a:moveTo>
                        <a:pt x="411" y="1"/>
                      </a:moveTo>
                      <a:lnTo>
                        <a:pt x="0" y="1"/>
                      </a:lnTo>
                      <a:lnTo>
                        <a:pt x="0" y="411"/>
                      </a:lnTo>
                      <a:lnTo>
                        <a:pt x="411" y="274"/>
                      </a:lnTo>
                      <a:lnTo>
                        <a:pt x="41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8" name="Google Shape;4058;p54"/>
                <p:cNvSpPr/>
                <p:nvPr/>
              </p:nvSpPr>
              <p:spPr>
                <a:xfrm>
                  <a:off x="7673544" y="2336182"/>
                  <a:ext cx="21075" cy="231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3551" extrusionOk="0">
                      <a:moveTo>
                        <a:pt x="1" y="1"/>
                      </a:moveTo>
                      <a:lnTo>
                        <a:pt x="1" y="1780"/>
                      </a:lnTo>
                      <a:lnTo>
                        <a:pt x="137" y="3422"/>
                      </a:lnTo>
                      <a:lnTo>
                        <a:pt x="411" y="6844"/>
                      </a:lnTo>
                      <a:lnTo>
                        <a:pt x="685" y="10266"/>
                      </a:lnTo>
                      <a:lnTo>
                        <a:pt x="959" y="11908"/>
                      </a:lnTo>
                      <a:lnTo>
                        <a:pt x="1232" y="13551"/>
                      </a:lnTo>
                      <a:lnTo>
                        <a:pt x="1232" y="11908"/>
                      </a:lnTo>
                      <a:lnTo>
                        <a:pt x="1096" y="10129"/>
                      </a:lnTo>
                      <a:lnTo>
                        <a:pt x="822" y="6707"/>
                      </a:lnTo>
                      <a:lnTo>
                        <a:pt x="411" y="3422"/>
                      </a:lnTo>
                      <a:lnTo>
                        <a:pt x="274" y="164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9" name="Google Shape;4059;p54"/>
                <p:cNvSpPr/>
                <p:nvPr/>
              </p:nvSpPr>
              <p:spPr>
                <a:xfrm>
                  <a:off x="7622078" y="2102237"/>
                  <a:ext cx="311169" cy="233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5" h="13688" extrusionOk="0">
                      <a:moveTo>
                        <a:pt x="15877" y="0"/>
                      </a:moveTo>
                      <a:lnTo>
                        <a:pt x="15877" y="137"/>
                      </a:lnTo>
                      <a:lnTo>
                        <a:pt x="16014" y="3422"/>
                      </a:lnTo>
                      <a:lnTo>
                        <a:pt x="16151" y="6707"/>
                      </a:lnTo>
                      <a:lnTo>
                        <a:pt x="16151" y="9855"/>
                      </a:lnTo>
                      <a:lnTo>
                        <a:pt x="16151" y="11498"/>
                      </a:lnTo>
                      <a:lnTo>
                        <a:pt x="16151" y="12319"/>
                      </a:lnTo>
                      <a:lnTo>
                        <a:pt x="16151" y="13140"/>
                      </a:lnTo>
                      <a:lnTo>
                        <a:pt x="16288" y="12456"/>
                      </a:lnTo>
                      <a:lnTo>
                        <a:pt x="16425" y="11498"/>
                      </a:lnTo>
                      <a:lnTo>
                        <a:pt x="16562" y="9992"/>
                      </a:lnTo>
                      <a:lnTo>
                        <a:pt x="16562" y="6707"/>
                      </a:lnTo>
                      <a:lnTo>
                        <a:pt x="16425" y="4791"/>
                      </a:lnTo>
                      <a:lnTo>
                        <a:pt x="16699" y="2190"/>
                      </a:lnTo>
                      <a:lnTo>
                        <a:pt x="16562" y="2190"/>
                      </a:lnTo>
                      <a:lnTo>
                        <a:pt x="16425" y="4107"/>
                      </a:lnTo>
                      <a:lnTo>
                        <a:pt x="16014" y="137"/>
                      </a:lnTo>
                      <a:lnTo>
                        <a:pt x="15877" y="0"/>
                      </a:lnTo>
                      <a:close/>
                      <a:moveTo>
                        <a:pt x="0" y="12593"/>
                      </a:moveTo>
                      <a:lnTo>
                        <a:pt x="0" y="12729"/>
                      </a:lnTo>
                      <a:lnTo>
                        <a:pt x="822" y="12729"/>
                      </a:lnTo>
                      <a:lnTo>
                        <a:pt x="1780" y="12866"/>
                      </a:lnTo>
                      <a:lnTo>
                        <a:pt x="3559" y="13003"/>
                      </a:lnTo>
                      <a:lnTo>
                        <a:pt x="7118" y="13277"/>
                      </a:lnTo>
                      <a:lnTo>
                        <a:pt x="10813" y="13551"/>
                      </a:lnTo>
                      <a:lnTo>
                        <a:pt x="14235" y="13688"/>
                      </a:lnTo>
                      <a:lnTo>
                        <a:pt x="16288" y="13551"/>
                      </a:lnTo>
                      <a:lnTo>
                        <a:pt x="17246" y="13414"/>
                      </a:lnTo>
                      <a:lnTo>
                        <a:pt x="18204" y="13140"/>
                      </a:lnTo>
                      <a:lnTo>
                        <a:pt x="16151" y="13140"/>
                      </a:lnTo>
                      <a:lnTo>
                        <a:pt x="14646" y="13277"/>
                      </a:lnTo>
                      <a:lnTo>
                        <a:pt x="12866" y="13277"/>
                      </a:lnTo>
                      <a:lnTo>
                        <a:pt x="11087" y="13140"/>
                      </a:lnTo>
                      <a:lnTo>
                        <a:pt x="3970" y="12729"/>
                      </a:lnTo>
                      <a:lnTo>
                        <a:pt x="1917" y="12593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0" name="Google Shape;4060;p54"/>
                <p:cNvSpPr/>
                <p:nvPr/>
              </p:nvSpPr>
              <p:spPr>
                <a:xfrm>
                  <a:off x="7640794" y="2565444"/>
                  <a:ext cx="240987" cy="23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9" h="1370" extrusionOk="0">
                      <a:moveTo>
                        <a:pt x="14098" y="1"/>
                      </a:moveTo>
                      <a:lnTo>
                        <a:pt x="10539" y="548"/>
                      </a:lnTo>
                      <a:lnTo>
                        <a:pt x="7118" y="822"/>
                      </a:lnTo>
                      <a:lnTo>
                        <a:pt x="3559" y="1096"/>
                      </a:lnTo>
                      <a:lnTo>
                        <a:pt x="137" y="1096"/>
                      </a:lnTo>
                      <a:lnTo>
                        <a:pt x="0" y="548"/>
                      </a:lnTo>
                      <a:lnTo>
                        <a:pt x="0" y="1233"/>
                      </a:lnTo>
                      <a:lnTo>
                        <a:pt x="959" y="1370"/>
                      </a:lnTo>
                      <a:lnTo>
                        <a:pt x="3696" y="1370"/>
                      </a:lnTo>
                      <a:lnTo>
                        <a:pt x="7118" y="1233"/>
                      </a:lnTo>
                      <a:lnTo>
                        <a:pt x="10676" y="822"/>
                      </a:lnTo>
                      <a:lnTo>
                        <a:pt x="12319" y="548"/>
                      </a:lnTo>
                      <a:lnTo>
                        <a:pt x="14098" y="138"/>
                      </a:lnTo>
                      <a:lnTo>
                        <a:pt x="14098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02" name="Google Shape;4102;p54"/>
              <p:cNvGrpSpPr/>
              <p:nvPr/>
            </p:nvGrpSpPr>
            <p:grpSpPr>
              <a:xfrm>
                <a:off x="7425566" y="1457552"/>
                <a:ext cx="306486" cy="495973"/>
                <a:chOff x="7454141" y="1400402"/>
                <a:chExt cx="306486" cy="495973"/>
              </a:xfrm>
            </p:grpSpPr>
            <p:sp>
              <p:nvSpPr>
                <p:cNvPr id="4103" name="Google Shape;4103;p54"/>
                <p:cNvSpPr/>
                <p:nvPr/>
              </p:nvSpPr>
              <p:spPr>
                <a:xfrm>
                  <a:off x="7622570" y="1727929"/>
                  <a:ext cx="95940" cy="168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3" h="9855" extrusionOk="0">
                      <a:moveTo>
                        <a:pt x="959" y="0"/>
                      </a:moveTo>
                      <a:lnTo>
                        <a:pt x="1" y="3832"/>
                      </a:lnTo>
                      <a:lnTo>
                        <a:pt x="138" y="4517"/>
                      </a:lnTo>
                      <a:lnTo>
                        <a:pt x="275" y="5201"/>
                      </a:lnTo>
                      <a:lnTo>
                        <a:pt x="685" y="6570"/>
                      </a:lnTo>
                      <a:lnTo>
                        <a:pt x="1507" y="7802"/>
                      </a:lnTo>
                      <a:lnTo>
                        <a:pt x="2328" y="8897"/>
                      </a:lnTo>
                      <a:lnTo>
                        <a:pt x="3286" y="9581"/>
                      </a:lnTo>
                      <a:lnTo>
                        <a:pt x="3697" y="9855"/>
                      </a:lnTo>
                      <a:lnTo>
                        <a:pt x="4518" y="9855"/>
                      </a:lnTo>
                      <a:lnTo>
                        <a:pt x="4928" y="9718"/>
                      </a:lnTo>
                      <a:lnTo>
                        <a:pt x="5202" y="9307"/>
                      </a:lnTo>
                      <a:lnTo>
                        <a:pt x="5476" y="8897"/>
                      </a:lnTo>
                      <a:lnTo>
                        <a:pt x="5613" y="7939"/>
                      </a:lnTo>
                      <a:lnTo>
                        <a:pt x="5476" y="6980"/>
                      </a:lnTo>
                      <a:lnTo>
                        <a:pt x="5202" y="5885"/>
                      </a:lnTo>
                      <a:lnTo>
                        <a:pt x="4791" y="4927"/>
                      </a:lnTo>
                      <a:lnTo>
                        <a:pt x="4518" y="3832"/>
                      </a:lnTo>
                      <a:lnTo>
                        <a:pt x="4244" y="2874"/>
                      </a:lnTo>
                      <a:lnTo>
                        <a:pt x="4244" y="1916"/>
                      </a:lnTo>
                      <a:lnTo>
                        <a:pt x="4381" y="1506"/>
                      </a:lnTo>
                      <a:lnTo>
                        <a:pt x="4518" y="958"/>
                      </a:lnTo>
                      <a:lnTo>
                        <a:pt x="959" y="0"/>
                      </a:ln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4" name="Google Shape;4104;p54"/>
                <p:cNvSpPr/>
                <p:nvPr/>
              </p:nvSpPr>
              <p:spPr>
                <a:xfrm>
                  <a:off x="7454141" y="1400402"/>
                  <a:ext cx="306486" cy="402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1" h="23542" extrusionOk="0">
                      <a:moveTo>
                        <a:pt x="9308" y="0"/>
                      </a:moveTo>
                      <a:lnTo>
                        <a:pt x="8213" y="137"/>
                      </a:lnTo>
                      <a:lnTo>
                        <a:pt x="7118" y="274"/>
                      </a:lnTo>
                      <a:lnTo>
                        <a:pt x="6023" y="548"/>
                      </a:lnTo>
                      <a:lnTo>
                        <a:pt x="5065" y="958"/>
                      </a:lnTo>
                      <a:lnTo>
                        <a:pt x="4243" y="1369"/>
                      </a:lnTo>
                      <a:lnTo>
                        <a:pt x="3559" y="2053"/>
                      </a:lnTo>
                      <a:lnTo>
                        <a:pt x="3011" y="2737"/>
                      </a:lnTo>
                      <a:lnTo>
                        <a:pt x="2875" y="3285"/>
                      </a:lnTo>
                      <a:lnTo>
                        <a:pt x="2875" y="3832"/>
                      </a:lnTo>
                      <a:lnTo>
                        <a:pt x="3148" y="4106"/>
                      </a:lnTo>
                      <a:lnTo>
                        <a:pt x="3559" y="4380"/>
                      </a:lnTo>
                      <a:lnTo>
                        <a:pt x="4380" y="4517"/>
                      </a:lnTo>
                      <a:lnTo>
                        <a:pt x="4791" y="4654"/>
                      </a:lnTo>
                      <a:lnTo>
                        <a:pt x="4243" y="4791"/>
                      </a:lnTo>
                      <a:lnTo>
                        <a:pt x="2875" y="5338"/>
                      </a:lnTo>
                      <a:lnTo>
                        <a:pt x="2053" y="5749"/>
                      </a:lnTo>
                      <a:lnTo>
                        <a:pt x="1369" y="6296"/>
                      </a:lnTo>
                      <a:lnTo>
                        <a:pt x="822" y="6980"/>
                      </a:lnTo>
                      <a:lnTo>
                        <a:pt x="685" y="7391"/>
                      </a:lnTo>
                      <a:lnTo>
                        <a:pt x="548" y="7802"/>
                      </a:lnTo>
                      <a:lnTo>
                        <a:pt x="685" y="8486"/>
                      </a:lnTo>
                      <a:lnTo>
                        <a:pt x="958" y="9034"/>
                      </a:lnTo>
                      <a:lnTo>
                        <a:pt x="1506" y="9444"/>
                      </a:lnTo>
                      <a:lnTo>
                        <a:pt x="2053" y="9718"/>
                      </a:lnTo>
                      <a:lnTo>
                        <a:pt x="3285" y="9855"/>
                      </a:lnTo>
                      <a:lnTo>
                        <a:pt x="3833" y="9992"/>
                      </a:lnTo>
                      <a:lnTo>
                        <a:pt x="3148" y="10129"/>
                      </a:lnTo>
                      <a:lnTo>
                        <a:pt x="1916" y="10676"/>
                      </a:lnTo>
                      <a:lnTo>
                        <a:pt x="1232" y="11087"/>
                      </a:lnTo>
                      <a:lnTo>
                        <a:pt x="685" y="11771"/>
                      </a:lnTo>
                      <a:lnTo>
                        <a:pt x="274" y="12318"/>
                      </a:lnTo>
                      <a:lnTo>
                        <a:pt x="137" y="12729"/>
                      </a:lnTo>
                      <a:lnTo>
                        <a:pt x="0" y="13140"/>
                      </a:lnTo>
                      <a:lnTo>
                        <a:pt x="137" y="13961"/>
                      </a:lnTo>
                      <a:lnTo>
                        <a:pt x="548" y="14508"/>
                      </a:lnTo>
                      <a:lnTo>
                        <a:pt x="1095" y="14782"/>
                      </a:lnTo>
                      <a:lnTo>
                        <a:pt x="1780" y="15056"/>
                      </a:lnTo>
                      <a:lnTo>
                        <a:pt x="2875" y="15056"/>
                      </a:lnTo>
                      <a:lnTo>
                        <a:pt x="3559" y="14919"/>
                      </a:lnTo>
                      <a:lnTo>
                        <a:pt x="3148" y="15330"/>
                      </a:lnTo>
                      <a:lnTo>
                        <a:pt x="2327" y="16014"/>
                      </a:lnTo>
                      <a:lnTo>
                        <a:pt x="1916" y="16561"/>
                      </a:lnTo>
                      <a:lnTo>
                        <a:pt x="1506" y="17109"/>
                      </a:lnTo>
                      <a:lnTo>
                        <a:pt x="1369" y="17656"/>
                      </a:lnTo>
                      <a:lnTo>
                        <a:pt x="1369" y="18341"/>
                      </a:lnTo>
                      <a:lnTo>
                        <a:pt x="1506" y="18751"/>
                      </a:lnTo>
                      <a:lnTo>
                        <a:pt x="1780" y="19162"/>
                      </a:lnTo>
                      <a:lnTo>
                        <a:pt x="2190" y="19436"/>
                      </a:lnTo>
                      <a:lnTo>
                        <a:pt x="2601" y="19573"/>
                      </a:lnTo>
                      <a:lnTo>
                        <a:pt x="3696" y="19436"/>
                      </a:lnTo>
                      <a:lnTo>
                        <a:pt x="4928" y="19299"/>
                      </a:lnTo>
                      <a:lnTo>
                        <a:pt x="7665" y="18615"/>
                      </a:lnTo>
                      <a:lnTo>
                        <a:pt x="8897" y="18341"/>
                      </a:lnTo>
                      <a:lnTo>
                        <a:pt x="9444" y="18341"/>
                      </a:lnTo>
                      <a:lnTo>
                        <a:pt x="9855" y="18478"/>
                      </a:lnTo>
                      <a:lnTo>
                        <a:pt x="9855" y="22994"/>
                      </a:lnTo>
                      <a:lnTo>
                        <a:pt x="11908" y="23542"/>
                      </a:lnTo>
                      <a:lnTo>
                        <a:pt x="13003" y="21763"/>
                      </a:lnTo>
                      <a:lnTo>
                        <a:pt x="14372" y="20120"/>
                      </a:lnTo>
                      <a:lnTo>
                        <a:pt x="15877" y="18204"/>
                      </a:lnTo>
                      <a:lnTo>
                        <a:pt x="16425" y="17246"/>
                      </a:lnTo>
                      <a:lnTo>
                        <a:pt x="16699" y="16425"/>
                      </a:lnTo>
                      <a:lnTo>
                        <a:pt x="16835" y="15740"/>
                      </a:lnTo>
                      <a:lnTo>
                        <a:pt x="16699" y="15056"/>
                      </a:lnTo>
                      <a:lnTo>
                        <a:pt x="16288" y="14372"/>
                      </a:lnTo>
                      <a:lnTo>
                        <a:pt x="15740" y="13961"/>
                      </a:lnTo>
                      <a:lnTo>
                        <a:pt x="16014" y="13824"/>
                      </a:lnTo>
                      <a:lnTo>
                        <a:pt x="16699" y="13277"/>
                      </a:lnTo>
                      <a:lnTo>
                        <a:pt x="17109" y="12866"/>
                      </a:lnTo>
                      <a:lnTo>
                        <a:pt x="17383" y="12455"/>
                      </a:lnTo>
                      <a:lnTo>
                        <a:pt x="17657" y="11908"/>
                      </a:lnTo>
                      <a:lnTo>
                        <a:pt x="17794" y="11223"/>
                      </a:lnTo>
                      <a:lnTo>
                        <a:pt x="17794" y="10950"/>
                      </a:lnTo>
                      <a:lnTo>
                        <a:pt x="17657" y="10539"/>
                      </a:lnTo>
                      <a:lnTo>
                        <a:pt x="17109" y="9992"/>
                      </a:lnTo>
                      <a:lnTo>
                        <a:pt x="16425" y="9444"/>
                      </a:lnTo>
                      <a:lnTo>
                        <a:pt x="16562" y="9307"/>
                      </a:lnTo>
                      <a:lnTo>
                        <a:pt x="17109" y="8897"/>
                      </a:lnTo>
                      <a:lnTo>
                        <a:pt x="17520" y="8486"/>
                      </a:lnTo>
                      <a:lnTo>
                        <a:pt x="17657" y="8075"/>
                      </a:lnTo>
                      <a:lnTo>
                        <a:pt x="17930" y="7665"/>
                      </a:lnTo>
                      <a:lnTo>
                        <a:pt x="17930" y="7117"/>
                      </a:lnTo>
                      <a:lnTo>
                        <a:pt x="17930" y="6570"/>
                      </a:lnTo>
                      <a:lnTo>
                        <a:pt x="17657" y="6159"/>
                      </a:lnTo>
                      <a:lnTo>
                        <a:pt x="17246" y="5612"/>
                      </a:lnTo>
                      <a:lnTo>
                        <a:pt x="16699" y="5201"/>
                      </a:lnTo>
                      <a:lnTo>
                        <a:pt x="16425" y="5064"/>
                      </a:lnTo>
                      <a:lnTo>
                        <a:pt x="16562" y="4791"/>
                      </a:lnTo>
                      <a:lnTo>
                        <a:pt x="16972" y="4243"/>
                      </a:lnTo>
                      <a:lnTo>
                        <a:pt x="17246" y="3285"/>
                      </a:lnTo>
                      <a:lnTo>
                        <a:pt x="17246" y="2874"/>
                      </a:lnTo>
                      <a:lnTo>
                        <a:pt x="17246" y="2327"/>
                      </a:lnTo>
                      <a:lnTo>
                        <a:pt x="16972" y="1779"/>
                      </a:lnTo>
                      <a:lnTo>
                        <a:pt x="16425" y="1369"/>
                      </a:lnTo>
                      <a:lnTo>
                        <a:pt x="15740" y="958"/>
                      </a:lnTo>
                      <a:lnTo>
                        <a:pt x="14919" y="684"/>
                      </a:lnTo>
                      <a:lnTo>
                        <a:pt x="13961" y="411"/>
                      </a:lnTo>
                      <a:lnTo>
                        <a:pt x="12866" y="274"/>
                      </a:lnTo>
                      <a:lnTo>
                        <a:pt x="10539" y="0"/>
                      </a:ln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5" name="Google Shape;4105;p54"/>
                <p:cNvSpPr/>
                <p:nvPr/>
              </p:nvSpPr>
              <p:spPr>
                <a:xfrm>
                  <a:off x="7531347" y="1465901"/>
                  <a:ext cx="198871" cy="1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5" h="1096" extrusionOk="0">
                      <a:moveTo>
                        <a:pt x="4517" y="0"/>
                      </a:moveTo>
                      <a:lnTo>
                        <a:pt x="3011" y="137"/>
                      </a:lnTo>
                      <a:lnTo>
                        <a:pt x="1506" y="411"/>
                      </a:lnTo>
                      <a:lnTo>
                        <a:pt x="137" y="822"/>
                      </a:lnTo>
                      <a:lnTo>
                        <a:pt x="0" y="959"/>
                      </a:lnTo>
                      <a:lnTo>
                        <a:pt x="137" y="959"/>
                      </a:lnTo>
                      <a:lnTo>
                        <a:pt x="3011" y="685"/>
                      </a:lnTo>
                      <a:lnTo>
                        <a:pt x="5885" y="685"/>
                      </a:lnTo>
                      <a:lnTo>
                        <a:pt x="8760" y="822"/>
                      </a:lnTo>
                      <a:lnTo>
                        <a:pt x="11634" y="1095"/>
                      </a:lnTo>
                      <a:lnTo>
                        <a:pt x="10265" y="685"/>
                      </a:lnTo>
                      <a:lnTo>
                        <a:pt x="8897" y="274"/>
                      </a:lnTo>
                      <a:lnTo>
                        <a:pt x="7391" y="137"/>
                      </a:lnTo>
                      <a:lnTo>
                        <a:pt x="5885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6" name="Google Shape;4106;p54"/>
                <p:cNvSpPr/>
                <p:nvPr/>
              </p:nvSpPr>
              <p:spPr>
                <a:xfrm>
                  <a:off x="7517297" y="1545449"/>
                  <a:ext cx="217588" cy="25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30" h="1506" extrusionOk="0">
                      <a:moveTo>
                        <a:pt x="4928" y="0"/>
                      </a:moveTo>
                      <a:lnTo>
                        <a:pt x="3286" y="274"/>
                      </a:lnTo>
                      <a:lnTo>
                        <a:pt x="1643" y="684"/>
                      </a:lnTo>
                      <a:lnTo>
                        <a:pt x="138" y="1369"/>
                      </a:lnTo>
                      <a:lnTo>
                        <a:pt x="1" y="1506"/>
                      </a:lnTo>
                      <a:lnTo>
                        <a:pt x="1" y="1506"/>
                      </a:lnTo>
                      <a:lnTo>
                        <a:pt x="1233" y="1232"/>
                      </a:lnTo>
                      <a:lnTo>
                        <a:pt x="2738" y="958"/>
                      </a:lnTo>
                      <a:lnTo>
                        <a:pt x="4381" y="684"/>
                      </a:lnTo>
                      <a:lnTo>
                        <a:pt x="11224" y="684"/>
                      </a:lnTo>
                      <a:lnTo>
                        <a:pt x="12730" y="958"/>
                      </a:lnTo>
                      <a:lnTo>
                        <a:pt x="12730" y="821"/>
                      </a:lnTo>
                      <a:lnTo>
                        <a:pt x="11224" y="411"/>
                      </a:lnTo>
                      <a:lnTo>
                        <a:pt x="9719" y="137"/>
                      </a:lnTo>
                      <a:lnTo>
                        <a:pt x="8213" y="0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7" name="Google Shape;4107;p54"/>
                <p:cNvSpPr/>
                <p:nvPr/>
              </p:nvSpPr>
              <p:spPr>
                <a:xfrm>
                  <a:off x="7510289" y="1624981"/>
                  <a:ext cx="208221" cy="35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2" h="2054" extrusionOk="0">
                      <a:moveTo>
                        <a:pt x="5475" y="1"/>
                      </a:moveTo>
                      <a:lnTo>
                        <a:pt x="3969" y="274"/>
                      </a:lnTo>
                      <a:lnTo>
                        <a:pt x="2601" y="685"/>
                      </a:lnTo>
                      <a:lnTo>
                        <a:pt x="1232" y="1233"/>
                      </a:lnTo>
                      <a:lnTo>
                        <a:pt x="0" y="1917"/>
                      </a:lnTo>
                      <a:lnTo>
                        <a:pt x="0" y="2054"/>
                      </a:lnTo>
                      <a:lnTo>
                        <a:pt x="1506" y="1506"/>
                      </a:lnTo>
                      <a:lnTo>
                        <a:pt x="3011" y="1096"/>
                      </a:lnTo>
                      <a:lnTo>
                        <a:pt x="4517" y="822"/>
                      </a:lnTo>
                      <a:lnTo>
                        <a:pt x="6023" y="685"/>
                      </a:lnTo>
                      <a:lnTo>
                        <a:pt x="7528" y="548"/>
                      </a:lnTo>
                      <a:lnTo>
                        <a:pt x="9171" y="548"/>
                      </a:lnTo>
                      <a:lnTo>
                        <a:pt x="12182" y="685"/>
                      </a:lnTo>
                      <a:lnTo>
                        <a:pt x="10676" y="138"/>
                      </a:lnTo>
                      <a:lnTo>
                        <a:pt x="8897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08" name="Google Shape;4108;p54"/>
              <p:cNvGrpSpPr/>
              <p:nvPr/>
            </p:nvGrpSpPr>
            <p:grpSpPr>
              <a:xfrm>
                <a:off x="7219686" y="2339525"/>
                <a:ext cx="402409" cy="327544"/>
                <a:chOff x="7248261" y="2282375"/>
                <a:chExt cx="402409" cy="327544"/>
              </a:xfrm>
            </p:grpSpPr>
            <p:sp>
              <p:nvSpPr>
                <p:cNvPr id="4109" name="Google Shape;4109;p54"/>
                <p:cNvSpPr/>
                <p:nvPr/>
              </p:nvSpPr>
              <p:spPr>
                <a:xfrm>
                  <a:off x="7248261" y="2282375"/>
                  <a:ext cx="402409" cy="327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43" h="19163" extrusionOk="0">
                      <a:moveTo>
                        <a:pt x="10813" y="1"/>
                      </a:moveTo>
                      <a:lnTo>
                        <a:pt x="8213" y="548"/>
                      </a:lnTo>
                      <a:lnTo>
                        <a:pt x="6434" y="959"/>
                      </a:lnTo>
                      <a:lnTo>
                        <a:pt x="4517" y="1506"/>
                      </a:lnTo>
                      <a:lnTo>
                        <a:pt x="2738" y="2190"/>
                      </a:lnTo>
                      <a:lnTo>
                        <a:pt x="1369" y="2875"/>
                      </a:lnTo>
                      <a:lnTo>
                        <a:pt x="822" y="3422"/>
                      </a:lnTo>
                      <a:lnTo>
                        <a:pt x="411" y="3833"/>
                      </a:lnTo>
                      <a:lnTo>
                        <a:pt x="138" y="4244"/>
                      </a:lnTo>
                      <a:lnTo>
                        <a:pt x="1" y="4791"/>
                      </a:lnTo>
                      <a:lnTo>
                        <a:pt x="138" y="5065"/>
                      </a:lnTo>
                      <a:lnTo>
                        <a:pt x="274" y="5339"/>
                      </a:lnTo>
                      <a:lnTo>
                        <a:pt x="822" y="5749"/>
                      </a:lnTo>
                      <a:lnTo>
                        <a:pt x="1506" y="5886"/>
                      </a:lnTo>
                      <a:lnTo>
                        <a:pt x="2327" y="6023"/>
                      </a:lnTo>
                      <a:lnTo>
                        <a:pt x="3833" y="5886"/>
                      </a:lnTo>
                      <a:lnTo>
                        <a:pt x="4517" y="5886"/>
                      </a:lnTo>
                      <a:lnTo>
                        <a:pt x="4107" y="6297"/>
                      </a:lnTo>
                      <a:lnTo>
                        <a:pt x="3833" y="6707"/>
                      </a:lnTo>
                      <a:lnTo>
                        <a:pt x="3559" y="7255"/>
                      </a:lnTo>
                      <a:lnTo>
                        <a:pt x="3422" y="7802"/>
                      </a:lnTo>
                      <a:lnTo>
                        <a:pt x="3422" y="8213"/>
                      </a:lnTo>
                      <a:lnTo>
                        <a:pt x="3559" y="8623"/>
                      </a:lnTo>
                      <a:lnTo>
                        <a:pt x="3833" y="9034"/>
                      </a:lnTo>
                      <a:lnTo>
                        <a:pt x="4244" y="9445"/>
                      </a:lnTo>
                      <a:lnTo>
                        <a:pt x="4791" y="9855"/>
                      </a:lnTo>
                      <a:lnTo>
                        <a:pt x="5202" y="9992"/>
                      </a:lnTo>
                      <a:lnTo>
                        <a:pt x="4791" y="10540"/>
                      </a:lnTo>
                      <a:lnTo>
                        <a:pt x="4517" y="11087"/>
                      </a:lnTo>
                      <a:lnTo>
                        <a:pt x="4381" y="11635"/>
                      </a:lnTo>
                      <a:lnTo>
                        <a:pt x="4244" y="12182"/>
                      </a:lnTo>
                      <a:lnTo>
                        <a:pt x="4244" y="12730"/>
                      </a:lnTo>
                      <a:lnTo>
                        <a:pt x="4517" y="13140"/>
                      </a:lnTo>
                      <a:lnTo>
                        <a:pt x="5065" y="13961"/>
                      </a:lnTo>
                      <a:lnTo>
                        <a:pt x="5749" y="14509"/>
                      </a:lnTo>
                      <a:lnTo>
                        <a:pt x="6023" y="14783"/>
                      </a:lnTo>
                      <a:lnTo>
                        <a:pt x="6023" y="15330"/>
                      </a:lnTo>
                      <a:lnTo>
                        <a:pt x="6023" y="16014"/>
                      </a:lnTo>
                      <a:lnTo>
                        <a:pt x="6160" y="16699"/>
                      </a:lnTo>
                      <a:lnTo>
                        <a:pt x="6434" y="17246"/>
                      </a:lnTo>
                      <a:lnTo>
                        <a:pt x="6981" y="17794"/>
                      </a:lnTo>
                      <a:lnTo>
                        <a:pt x="7802" y="18341"/>
                      </a:lnTo>
                      <a:lnTo>
                        <a:pt x="8624" y="18752"/>
                      </a:lnTo>
                      <a:lnTo>
                        <a:pt x="9582" y="18889"/>
                      </a:lnTo>
                      <a:lnTo>
                        <a:pt x="11635" y="19163"/>
                      </a:lnTo>
                      <a:lnTo>
                        <a:pt x="13414" y="19163"/>
                      </a:lnTo>
                      <a:lnTo>
                        <a:pt x="14509" y="19026"/>
                      </a:lnTo>
                      <a:lnTo>
                        <a:pt x="15741" y="18889"/>
                      </a:lnTo>
                      <a:lnTo>
                        <a:pt x="18752" y="18068"/>
                      </a:lnTo>
                      <a:lnTo>
                        <a:pt x="23269" y="16836"/>
                      </a:lnTo>
                      <a:lnTo>
                        <a:pt x="23542" y="2601"/>
                      </a:lnTo>
                      <a:lnTo>
                        <a:pt x="21900" y="2054"/>
                      </a:lnTo>
                      <a:lnTo>
                        <a:pt x="18204" y="1095"/>
                      </a:lnTo>
                      <a:lnTo>
                        <a:pt x="13961" y="274"/>
                      </a:lnTo>
                      <a:lnTo>
                        <a:pt x="12182" y="1"/>
                      </a:lnTo>
                      <a:close/>
                    </a:path>
                  </a:pathLst>
                </a:custGeom>
                <a:solidFill>
                  <a:srgbClr val="DD6A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0" name="Google Shape;4110;p54"/>
                <p:cNvSpPr/>
                <p:nvPr/>
              </p:nvSpPr>
              <p:spPr>
                <a:xfrm>
                  <a:off x="7325468" y="2354899"/>
                  <a:ext cx="124006" cy="2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5" h="1643" extrusionOk="0">
                      <a:moveTo>
                        <a:pt x="7255" y="1"/>
                      </a:moveTo>
                      <a:lnTo>
                        <a:pt x="3559" y="548"/>
                      </a:lnTo>
                      <a:lnTo>
                        <a:pt x="1780" y="959"/>
                      </a:lnTo>
                      <a:lnTo>
                        <a:pt x="137" y="1506"/>
                      </a:lnTo>
                      <a:lnTo>
                        <a:pt x="0" y="1643"/>
                      </a:lnTo>
                      <a:lnTo>
                        <a:pt x="137" y="1643"/>
                      </a:lnTo>
                      <a:lnTo>
                        <a:pt x="1917" y="1232"/>
                      </a:lnTo>
                      <a:lnTo>
                        <a:pt x="3696" y="822"/>
                      </a:lnTo>
                      <a:lnTo>
                        <a:pt x="5475" y="411"/>
                      </a:lnTo>
                      <a:lnTo>
                        <a:pt x="7255" y="137"/>
                      </a:lnTo>
                      <a:lnTo>
                        <a:pt x="7255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1" name="Google Shape;4111;p54"/>
                <p:cNvSpPr/>
                <p:nvPr/>
              </p:nvSpPr>
              <p:spPr>
                <a:xfrm>
                  <a:off x="7337159" y="2443797"/>
                  <a:ext cx="119340" cy="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2" h="549" extrusionOk="0">
                      <a:moveTo>
                        <a:pt x="3423" y="1"/>
                      </a:moveTo>
                      <a:lnTo>
                        <a:pt x="1643" y="138"/>
                      </a:lnTo>
                      <a:lnTo>
                        <a:pt x="822" y="274"/>
                      </a:lnTo>
                      <a:lnTo>
                        <a:pt x="1" y="411"/>
                      </a:lnTo>
                      <a:lnTo>
                        <a:pt x="1" y="548"/>
                      </a:lnTo>
                      <a:lnTo>
                        <a:pt x="822" y="548"/>
                      </a:lnTo>
                      <a:lnTo>
                        <a:pt x="1643" y="411"/>
                      </a:lnTo>
                      <a:lnTo>
                        <a:pt x="3423" y="274"/>
                      </a:lnTo>
                      <a:lnTo>
                        <a:pt x="6981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2" name="Google Shape;4112;p54"/>
                <p:cNvSpPr/>
                <p:nvPr/>
              </p:nvSpPr>
              <p:spPr>
                <a:xfrm>
                  <a:off x="7351192" y="2530353"/>
                  <a:ext cx="109973" cy="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4" h="412" extrusionOk="0">
                      <a:moveTo>
                        <a:pt x="6434" y="1"/>
                      </a:moveTo>
                      <a:lnTo>
                        <a:pt x="3149" y="138"/>
                      </a:lnTo>
                      <a:lnTo>
                        <a:pt x="822" y="138"/>
                      </a:lnTo>
                      <a:lnTo>
                        <a:pt x="138" y="275"/>
                      </a:lnTo>
                      <a:lnTo>
                        <a:pt x="1" y="275"/>
                      </a:lnTo>
                      <a:lnTo>
                        <a:pt x="822" y="411"/>
                      </a:lnTo>
                      <a:lnTo>
                        <a:pt x="1507" y="411"/>
                      </a:lnTo>
                      <a:lnTo>
                        <a:pt x="3149" y="275"/>
                      </a:lnTo>
                      <a:lnTo>
                        <a:pt x="6434" y="1"/>
                      </a:lnTo>
                      <a:close/>
                    </a:path>
                  </a:pathLst>
                </a:custGeom>
                <a:solidFill>
                  <a:srgbClr val="193D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" name="Google Shape;1467;p48">
            <a:hlinkClick r:id="rId3" action="ppaction://hlinksldjump"/>
            <a:extLst>
              <a:ext uri="{FF2B5EF4-FFF2-40B4-BE49-F238E27FC236}">
                <a16:creationId xmlns:a16="http://schemas.microsoft.com/office/drawing/2014/main" id="{0072E490-13FD-70E5-6792-D80083E6CCA4}"/>
              </a:ext>
            </a:extLst>
          </p:cNvPr>
          <p:cNvSpPr/>
          <p:nvPr/>
        </p:nvSpPr>
        <p:spPr>
          <a:xfrm>
            <a:off x="369950" y="359900"/>
            <a:ext cx="2235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468;p48">
            <a:hlinkClick r:id="rId4" action="ppaction://hlinksldjump"/>
            <a:extLst>
              <a:ext uri="{FF2B5EF4-FFF2-40B4-BE49-F238E27FC236}">
                <a16:creationId xmlns:a16="http://schemas.microsoft.com/office/drawing/2014/main" id="{511077DD-56F1-A2E7-3E76-4FE2A012BC4D}"/>
              </a:ext>
            </a:extLst>
          </p:cNvPr>
          <p:cNvSpPr txBox="1"/>
          <p:nvPr/>
        </p:nvSpPr>
        <p:spPr>
          <a:xfrm>
            <a:off x="172700" y="9311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AF7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1</a:t>
            </a:r>
            <a:endParaRPr sz="2000" b="1" dirty="0">
              <a:solidFill>
                <a:srgbClr val="FFFAF7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9" name="Google Shape;1469;p48">
            <a:hlinkClick r:id="rId5" action="ppaction://hlinksldjump"/>
            <a:extLst>
              <a:ext uri="{FF2B5EF4-FFF2-40B4-BE49-F238E27FC236}">
                <a16:creationId xmlns:a16="http://schemas.microsoft.com/office/drawing/2014/main" id="{8CA4D950-59BC-C759-5F57-4E3181364906}"/>
              </a:ext>
            </a:extLst>
          </p:cNvPr>
          <p:cNvSpPr txBox="1"/>
          <p:nvPr/>
        </p:nvSpPr>
        <p:spPr>
          <a:xfrm>
            <a:off x="172700" y="137493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1514A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</a:t>
            </a:r>
            <a:endParaRPr sz="2000" b="1" dirty="0">
              <a:solidFill>
                <a:srgbClr val="21514A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" name="Google Shape;1470;p48">
            <a:hlinkClick r:id="" action="ppaction://noaction"/>
            <a:extLst>
              <a:ext uri="{FF2B5EF4-FFF2-40B4-BE49-F238E27FC236}">
                <a16:creationId xmlns:a16="http://schemas.microsoft.com/office/drawing/2014/main" id="{57FB6301-8AB7-DD27-5C6F-37F1BDB33BCD}"/>
              </a:ext>
            </a:extLst>
          </p:cNvPr>
          <p:cNvSpPr txBox="1"/>
          <p:nvPr/>
        </p:nvSpPr>
        <p:spPr>
          <a:xfrm>
            <a:off x="172700" y="18186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Google Shape;1610;p48">
            <a:extLst>
              <a:ext uri="{FF2B5EF4-FFF2-40B4-BE49-F238E27FC236}">
                <a16:creationId xmlns:a16="http://schemas.microsoft.com/office/drawing/2014/main" id="{05E8DC65-567F-1118-4250-2DCE225A5156}"/>
              </a:ext>
            </a:extLst>
          </p:cNvPr>
          <p:cNvSpPr/>
          <p:nvPr/>
        </p:nvSpPr>
        <p:spPr>
          <a:xfrm rot="2700000">
            <a:off x="341904" y="45340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611;p48">
            <a:extLst>
              <a:ext uri="{FF2B5EF4-FFF2-40B4-BE49-F238E27FC236}">
                <a16:creationId xmlns:a16="http://schemas.microsoft.com/office/drawing/2014/main" id="{971D4497-711D-703C-CE15-E280A9047C0E}"/>
              </a:ext>
            </a:extLst>
          </p:cNvPr>
          <p:cNvSpPr/>
          <p:nvPr/>
        </p:nvSpPr>
        <p:spPr>
          <a:xfrm rot="8100000">
            <a:off x="341911" y="45348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616;p48">
            <a:extLst>
              <a:ext uri="{FF2B5EF4-FFF2-40B4-BE49-F238E27FC236}">
                <a16:creationId xmlns:a16="http://schemas.microsoft.com/office/drawing/2014/main" id="{4759DB16-9034-186B-50D2-D42B71CA0880}"/>
              </a:ext>
            </a:extLst>
          </p:cNvPr>
          <p:cNvGrpSpPr/>
          <p:nvPr/>
        </p:nvGrpSpPr>
        <p:grpSpPr>
          <a:xfrm>
            <a:off x="314602" y="3435791"/>
            <a:ext cx="278848" cy="132251"/>
            <a:chOff x="395425" y="661226"/>
            <a:chExt cx="278848" cy="132251"/>
          </a:xfrm>
        </p:grpSpPr>
        <p:sp>
          <p:nvSpPr>
            <p:cNvPr id="14" name="Google Shape;1617;p48">
              <a:extLst>
                <a:ext uri="{FF2B5EF4-FFF2-40B4-BE49-F238E27FC236}">
                  <a16:creationId xmlns:a16="http://schemas.microsoft.com/office/drawing/2014/main" id="{DEBBCEAA-2101-D61D-CCE2-5FF213E8F14B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18;p48">
              <a:extLst>
                <a:ext uri="{FF2B5EF4-FFF2-40B4-BE49-F238E27FC236}">
                  <a16:creationId xmlns:a16="http://schemas.microsoft.com/office/drawing/2014/main" id="{48AA6BA1-778B-F233-2ED4-FD1C9EC3AAE5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19;p48">
            <a:extLst>
              <a:ext uri="{FF2B5EF4-FFF2-40B4-BE49-F238E27FC236}">
                <a16:creationId xmlns:a16="http://schemas.microsoft.com/office/drawing/2014/main" id="{C01D0808-11F1-81DF-F76C-9FDEB5DA6072}"/>
              </a:ext>
            </a:extLst>
          </p:cNvPr>
          <p:cNvGrpSpPr/>
          <p:nvPr/>
        </p:nvGrpSpPr>
        <p:grpSpPr>
          <a:xfrm flipH="1">
            <a:off x="314602" y="3702491"/>
            <a:ext cx="278848" cy="132251"/>
            <a:chOff x="395425" y="661226"/>
            <a:chExt cx="278848" cy="132251"/>
          </a:xfrm>
        </p:grpSpPr>
        <p:sp>
          <p:nvSpPr>
            <p:cNvPr id="17" name="Google Shape;1620;p48">
              <a:extLst>
                <a:ext uri="{FF2B5EF4-FFF2-40B4-BE49-F238E27FC236}">
                  <a16:creationId xmlns:a16="http://schemas.microsoft.com/office/drawing/2014/main" id="{89DFCB68-7FED-DE6C-5234-51DD7401729C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21;p48">
              <a:extLst>
                <a:ext uri="{FF2B5EF4-FFF2-40B4-BE49-F238E27FC236}">
                  <a16:creationId xmlns:a16="http://schemas.microsoft.com/office/drawing/2014/main" id="{2403335A-1CDE-09EF-7CC1-067F8889FF38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622;p48">
            <a:extLst>
              <a:ext uri="{FF2B5EF4-FFF2-40B4-BE49-F238E27FC236}">
                <a16:creationId xmlns:a16="http://schemas.microsoft.com/office/drawing/2014/main" id="{EE54C257-D84F-D410-7224-1D3C623D59D9}"/>
              </a:ext>
            </a:extLst>
          </p:cNvPr>
          <p:cNvGrpSpPr/>
          <p:nvPr/>
        </p:nvGrpSpPr>
        <p:grpSpPr>
          <a:xfrm>
            <a:off x="334012" y="2930573"/>
            <a:ext cx="240047" cy="228601"/>
            <a:chOff x="1378351" y="1703511"/>
            <a:chExt cx="343759" cy="339271"/>
          </a:xfrm>
        </p:grpSpPr>
        <p:sp>
          <p:nvSpPr>
            <p:cNvPr id="20" name="Google Shape;1623;p48">
              <a:extLst>
                <a:ext uri="{FF2B5EF4-FFF2-40B4-BE49-F238E27FC236}">
                  <a16:creationId xmlns:a16="http://schemas.microsoft.com/office/drawing/2014/main" id="{883ACF59-FFE0-E200-258E-D6F40CD3693F}"/>
                </a:ext>
              </a:extLst>
            </p:cNvPr>
            <p:cNvSpPr/>
            <p:nvPr/>
          </p:nvSpPr>
          <p:spPr>
            <a:xfrm>
              <a:off x="1531123" y="1842676"/>
              <a:ext cx="39764" cy="39764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1624;p48">
              <a:extLst>
                <a:ext uri="{FF2B5EF4-FFF2-40B4-BE49-F238E27FC236}">
                  <a16:creationId xmlns:a16="http://schemas.microsoft.com/office/drawing/2014/main" id="{60227C71-6200-1102-189B-DD6ECA0AC174}"/>
                </a:ext>
              </a:extLst>
            </p:cNvPr>
            <p:cNvSpPr/>
            <p:nvPr/>
          </p:nvSpPr>
          <p:spPr>
            <a:xfrm>
              <a:off x="1378351" y="1703511"/>
              <a:ext cx="343759" cy="167453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1625;p48">
              <a:extLst>
                <a:ext uri="{FF2B5EF4-FFF2-40B4-BE49-F238E27FC236}">
                  <a16:creationId xmlns:a16="http://schemas.microsoft.com/office/drawing/2014/main" id="{F70D0F9B-0315-4A33-85AF-B4E84EBA07C2}"/>
                </a:ext>
              </a:extLst>
            </p:cNvPr>
            <p:cNvSpPr/>
            <p:nvPr/>
          </p:nvSpPr>
          <p:spPr>
            <a:xfrm>
              <a:off x="1419910" y="1775787"/>
              <a:ext cx="260376" cy="266995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1626;p48">
              <a:extLst>
                <a:ext uri="{FF2B5EF4-FFF2-40B4-BE49-F238E27FC236}">
                  <a16:creationId xmlns:a16="http://schemas.microsoft.com/office/drawing/2014/main" id="{D5D69895-FC94-3781-206B-CA4398F4F9C0}"/>
                </a:ext>
              </a:extLst>
            </p:cNvPr>
            <p:cNvSpPr/>
            <p:nvPr/>
          </p:nvSpPr>
          <p:spPr>
            <a:xfrm>
              <a:off x="1511925" y="1818525"/>
              <a:ext cx="87600" cy="92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1627;p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54C9B00-3E23-99D9-CDEB-E761D801DC38}"/>
              </a:ext>
            </a:extLst>
          </p:cNvPr>
          <p:cNvSpPr/>
          <p:nvPr/>
        </p:nvSpPr>
        <p:spPr>
          <a:xfrm>
            <a:off x="342277" y="2935677"/>
            <a:ext cx="2235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629;p4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EF6265-3992-4ADA-A3B3-474FB85F9B43}"/>
              </a:ext>
            </a:extLst>
          </p:cNvPr>
          <p:cNvSpPr/>
          <p:nvPr/>
        </p:nvSpPr>
        <p:spPr>
          <a:xfrm>
            <a:off x="314677" y="34119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630;p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A26E9C-B2CF-01C6-F170-8A21C964ECC6}"/>
              </a:ext>
            </a:extLst>
          </p:cNvPr>
          <p:cNvSpPr/>
          <p:nvPr/>
        </p:nvSpPr>
        <p:spPr>
          <a:xfrm>
            <a:off x="314677" y="36786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8F0F23-0CE0-C428-3DD7-2AA2A0C2CCE4}"/>
              </a:ext>
            </a:extLst>
          </p:cNvPr>
          <p:cNvSpPr txBox="1"/>
          <p:nvPr/>
        </p:nvSpPr>
        <p:spPr>
          <a:xfrm>
            <a:off x="4572000" y="179148"/>
            <a:ext cx="100654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112825"/>
              </a:buClr>
              <a:tabLst>
                <a:tab pos="1714500" algn="l"/>
              </a:tabLst>
            </a:pPr>
            <a:r>
              <a:rPr lang="en-US" sz="2000" b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28" name="Google Shape;148;p16">
            <a:extLst>
              <a:ext uri="{FF2B5EF4-FFF2-40B4-BE49-F238E27FC236}">
                <a16:creationId xmlns:a16="http://schemas.microsoft.com/office/drawing/2014/main" id="{42CCE950-29F4-0D73-45FA-9102EE4332F7}"/>
              </a:ext>
            </a:extLst>
          </p:cNvPr>
          <p:cNvSpPr/>
          <p:nvPr/>
        </p:nvSpPr>
        <p:spPr>
          <a:xfrm>
            <a:off x="3936801" y="954801"/>
            <a:ext cx="2213078" cy="585600"/>
          </a:xfrm>
          <a:prstGeom prst="roundRect">
            <a:avLst>
              <a:gd name="adj" fmla="val 9903"/>
            </a:avLst>
          </a:prstGeom>
          <a:solidFill>
            <a:srgbClr val="E7AA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rgbClr val="21514A"/>
                </a:solidFill>
              </a:rPr>
              <a:t>Tính liên kết</a:t>
            </a:r>
            <a:endParaRPr sz="2000" b="1" dirty="0">
              <a:solidFill>
                <a:srgbClr val="21514A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D97390-0226-321E-9894-49E7B3D53DB6}"/>
              </a:ext>
            </a:extLst>
          </p:cNvPr>
          <p:cNvSpPr txBox="1"/>
          <p:nvPr/>
        </p:nvSpPr>
        <p:spPr>
          <a:xfrm>
            <a:off x="3017342" y="1610440"/>
            <a:ext cx="411586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938" algn="ctr">
              <a:lnSpc>
                <a:spcPct val="150000"/>
              </a:lnSpc>
              <a:spcAft>
                <a:spcPts val="1000"/>
              </a:spcAft>
              <a:tabLst>
                <a:tab pos="268288" algn="l"/>
              </a:tabLst>
            </a:pPr>
            <a:r>
              <a:rPr lang="vi-VN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các phương thức liên kết phù hợp, chặt chẽ, hiệu quả</a:t>
            </a: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98A1965-3BF0-762F-C5C2-F62371C8D692}"/>
              </a:ext>
            </a:extLst>
          </p:cNvPr>
          <p:cNvSpPr/>
          <p:nvPr/>
        </p:nvSpPr>
        <p:spPr>
          <a:xfrm>
            <a:off x="2875842" y="3035369"/>
            <a:ext cx="4398859" cy="1822047"/>
          </a:xfrm>
          <a:prstGeom prst="roundRect">
            <a:avLst/>
          </a:prstGeom>
          <a:solidFill>
            <a:srgbClr val="F9DD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72000" rtlCol="0" anchor="ctr"/>
          <a:lstStyle/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rgbClr val="112825"/>
                </a:solidFill>
              </a:rPr>
              <a:t>Phép thế: </a:t>
            </a:r>
            <a:r>
              <a:rPr lang="en-VN" sz="2000" b="1" i="1" dirty="0">
                <a:solidFill>
                  <a:srgbClr val="DD6957"/>
                </a:solidFill>
              </a:rPr>
              <a:t>nó</a:t>
            </a:r>
            <a:r>
              <a:rPr lang="en-VN" sz="2000" b="1" i="1" dirty="0">
                <a:solidFill>
                  <a:srgbClr val="21514A"/>
                </a:solidFill>
              </a:rPr>
              <a:t> </a:t>
            </a:r>
            <a:r>
              <a:rPr lang="en-VN" sz="2000" dirty="0">
                <a:solidFill>
                  <a:srgbClr val="112825"/>
                </a:solidFill>
              </a:rPr>
              <a:t>(câu 4) thay thế cho </a:t>
            </a:r>
            <a:r>
              <a:rPr lang="en-VN" sz="2000" b="1" i="1" dirty="0">
                <a:solidFill>
                  <a:srgbClr val="DD6957"/>
                </a:solidFill>
              </a:rPr>
              <a:t>nét thanh tao, lặng thầm mà khiêm cung của Nguyễn Khuyến </a:t>
            </a:r>
            <a:r>
              <a:rPr lang="en-VN" sz="2000" dirty="0">
                <a:solidFill>
                  <a:srgbClr val="112825"/>
                </a:solidFill>
              </a:rPr>
              <a:t>(câu 3)</a:t>
            </a:r>
            <a:endParaRPr lang="en-VN" sz="2000" b="1" dirty="0">
              <a:solidFill>
                <a:srgbClr val="112825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91D3FF-9D0E-190C-483C-14A352D1CECE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 flipH="1">
            <a:off x="5075272" y="2569036"/>
            <a:ext cx="1" cy="466333"/>
          </a:xfrm>
          <a:prstGeom prst="straightConnector1">
            <a:avLst/>
          </a:prstGeom>
          <a:ln w="28575">
            <a:solidFill>
              <a:srgbClr val="2151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4" name="Google Shape;4314;p56"/>
          <p:cNvSpPr/>
          <p:nvPr/>
        </p:nvSpPr>
        <p:spPr>
          <a:xfrm>
            <a:off x="2140236" y="542602"/>
            <a:ext cx="809918" cy="809918"/>
          </a:xfrm>
          <a:custGeom>
            <a:avLst/>
            <a:gdLst/>
            <a:ahLst/>
            <a:cxnLst/>
            <a:rect l="l" t="t" r="r" b="b"/>
            <a:pathLst>
              <a:path w="35550" h="35550" extrusionOk="0">
                <a:moveTo>
                  <a:pt x="17089" y="1"/>
                </a:moveTo>
                <a:lnTo>
                  <a:pt x="15343" y="250"/>
                </a:lnTo>
                <a:lnTo>
                  <a:pt x="13597" y="499"/>
                </a:lnTo>
                <a:lnTo>
                  <a:pt x="11975" y="998"/>
                </a:lnTo>
                <a:lnTo>
                  <a:pt x="10354" y="1622"/>
                </a:lnTo>
                <a:lnTo>
                  <a:pt x="8857" y="2370"/>
                </a:lnTo>
                <a:lnTo>
                  <a:pt x="7485" y="3368"/>
                </a:lnTo>
                <a:lnTo>
                  <a:pt x="6113" y="4366"/>
                </a:lnTo>
                <a:lnTo>
                  <a:pt x="4865" y="5613"/>
                </a:lnTo>
                <a:lnTo>
                  <a:pt x="3743" y="6861"/>
                </a:lnTo>
                <a:lnTo>
                  <a:pt x="2745" y="8233"/>
                </a:lnTo>
                <a:lnTo>
                  <a:pt x="1872" y="9854"/>
                </a:lnTo>
                <a:lnTo>
                  <a:pt x="1248" y="11351"/>
                </a:lnTo>
                <a:lnTo>
                  <a:pt x="625" y="13097"/>
                </a:lnTo>
                <a:lnTo>
                  <a:pt x="250" y="14844"/>
                </a:lnTo>
                <a:lnTo>
                  <a:pt x="1" y="16715"/>
                </a:lnTo>
                <a:lnTo>
                  <a:pt x="1" y="18461"/>
                </a:lnTo>
                <a:lnTo>
                  <a:pt x="126" y="20207"/>
                </a:lnTo>
                <a:lnTo>
                  <a:pt x="500" y="21953"/>
                </a:lnTo>
                <a:lnTo>
                  <a:pt x="999" y="23575"/>
                </a:lnTo>
                <a:lnTo>
                  <a:pt x="1622" y="25196"/>
                </a:lnTo>
                <a:lnTo>
                  <a:pt x="2371" y="26693"/>
                </a:lnTo>
                <a:lnTo>
                  <a:pt x="3369" y="28065"/>
                </a:lnTo>
                <a:lnTo>
                  <a:pt x="4367" y="29437"/>
                </a:lnTo>
                <a:lnTo>
                  <a:pt x="5614" y="30685"/>
                </a:lnTo>
                <a:lnTo>
                  <a:pt x="6861" y="31807"/>
                </a:lnTo>
                <a:lnTo>
                  <a:pt x="8233" y="32805"/>
                </a:lnTo>
                <a:lnTo>
                  <a:pt x="9730" y="33678"/>
                </a:lnTo>
                <a:lnTo>
                  <a:pt x="11351" y="34427"/>
                </a:lnTo>
                <a:lnTo>
                  <a:pt x="13098" y="34926"/>
                </a:lnTo>
                <a:lnTo>
                  <a:pt x="14844" y="35300"/>
                </a:lnTo>
                <a:lnTo>
                  <a:pt x="16715" y="35549"/>
                </a:lnTo>
                <a:lnTo>
                  <a:pt x="18461" y="35549"/>
                </a:lnTo>
                <a:lnTo>
                  <a:pt x="20207" y="35424"/>
                </a:lnTo>
                <a:lnTo>
                  <a:pt x="21954" y="35050"/>
                </a:lnTo>
                <a:lnTo>
                  <a:pt x="23575" y="34551"/>
                </a:lnTo>
                <a:lnTo>
                  <a:pt x="25197" y="33928"/>
                </a:lnTo>
                <a:lnTo>
                  <a:pt x="26693" y="33179"/>
                </a:lnTo>
                <a:lnTo>
                  <a:pt x="28066" y="32306"/>
                </a:lnTo>
                <a:lnTo>
                  <a:pt x="29438" y="31184"/>
                </a:lnTo>
                <a:lnTo>
                  <a:pt x="30685" y="30061"/>
                </a:lnTo>
                <a:lnTo>
                  <a:pt x="31807" y="28689"/>
                </a:lnTo>
                <a:lnTo>
                  <a:pt x="32805" y="27317"/>
                </a:lnTo>
                <a:lnTo>
                  <a:pt x="33678" y="25820"/>
                </a:lnTo>
                <a:lnTo>
                  <a:pt x="34302" y="24199"/>
                </a:lnTo>
                <a:lnTo>
                  <a:pt x="34926" y="22452"/>
                </a:lnTo>
                <a:lnTo>
                  <a:pt x="35300" y="20706"/>
                </a:lnTo>
                <a:lnTo>
                  <a:pt x="35549" y="18960"/>
                </a:lnTo>
                <a:lnTo>
                  <a:pt x="35549" y="17089"/>
                </a:lnTo>
                <a:lnTo>
                  <a:pt x="35425" y="15343"/>
                </a:lnTo>
                <a:lnTo>
                  <a:pt x="35050" y="13721"/>
                </a:lnTo>
                <a:lnTo>
                  <a:pt x="34552" y="11975"/>
                </a:lnTo>
                <a:lnTo>
                  <a:pt x="33928" y="10478"/>
                </a:lnTo>
                <a:lnTo>
                  <a:pt x="33180" y="8981"/>
                </a:lnTo>
                <a:lnTo>
                  <a:pt x="32182" y="7484"/>
                </a:lnTo>
                <a:lnTo>
                  <a:pt x="31184" y="6112"/>
                </a:lnTo>
                <a:lnTo>
                  <a:pt x="30061" y="4865"/>
                </a:lnTo>
                <a:lnTo>
                  <a:pt x="28689" y="3742"/>
                </a:lnTo>
                <a:lnTo>
                  <a:pt x="27317" y="2745"/>
                </a:lnTo>
                <a:lnTo>
                  <a:pt x="25820" y="1996"/>
                </a:lnTo>
                <a:lnTo>
                  <a:pt x="24199" y="1248"/>
                </a:lnTo>
                <a:lnTo>
                  <a:pt x="22453" y="624"/>
                </a:lnTo>
                <a:lnTo>
                  <a:pt x="20706" y="250"/>
                </a:lnTo>
                <a:lnTo>
                  <a:pt x="18960" y="125"/>
                </a:lnTo>
                <a:lnTo>
                  <a:pt x="17089" y="1"/>
                </a:lnTo>
                <a:close/>
              </a:path>
            </a:pathLst>
          </a:custGeom>
          <a:solidFill>
            <a:srgbClr val="DBC2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5" name="Google Shape;4315;p56"/>
          <p:cNvSpPr/>
          <p:nvPr/>
        </p:nvSpPr>
        <p:spPr>
          <a:xfrm>
            <a:off x="2177189" y="571011"/>
            <a:ext cx="772965" cy="772965"/>
          </a:xfrm>
          <a:custGeom>
            <a:avLst/>
            <a:gdLst/>
            <a:ahLst/>
            <a:cxnLst/>
            <a:rect l="l" t="t" r="r" b="b"/>
            <a:pathLst>
              <a:path w="33928" h="33928" extrusionOk="0">
                <a:moveTo>
                  <a:pt x="16964" y="1"/>
                </a:moveTo>
                <a:lnTo>
                  <a:pt x="15218" y="126"/>
                </a:lnTo>
                <a:lnTo>
                  <a:pt x="13596" y="375"/>
                </a:lnTo>
                <a:lnTo>
                  <a:pt x="11975" y="749"/>
                </a:lnTo>
                <a:lnTo>
                  <a:pt x="10353" y="1373"/>
                </a:lnTo>
                <a:lnTo>
                  <a:pt x="8856" y="1997"/>
                </a:lnTo>
                <a:lnTo>
                  <a:pt x="7484" y="2870"/>
                </a:lnTo>
                <a:lnTo>
                  <a:pt x="6237" y="3868"/>
                </a:lnTo>
                <a:lnTo>
                  <a:pt x="4990" y="4990"/>
                </a:lnTo>
                <a:lnTo>
                  <a:pt x="3867" y="6113"/>
                </a:lnTo>
                <a:lnTo>
                  <a:pt x="2869" y="7485"/>
                </a:lnTo>
                <a:lnTo>
                  <a:pt x="2121" y="8857"/>
                </a:lnTo>
                <a:lnTo>
                  <a:pt x="1372" y="10354"/>
                </a:lnTo>
                <a:lnTo>
                  <a:pt x="749" y="11850"/>
                </a:lnTo>
                <a:lnTo>
                  <a:pt x="375" y="13472"/>
                </a:lnTo>
                <a:lnTo>
                  <a:pt x="125" y="15218"/>
                </a:lnTo>
                <a:lnTo>
                  <a:pt x="0" y="16964"/>
                </a:lnTo>
                <a:lnTo>
                  <a:pt x="125" y="18711"/>
                </a:lnTo>
                <a:lnTo>
                  <a:pt x="375" y="20332"/>
                </a:lnTo>
                <a:lnTo>
                  <a:pt x="749" y="21954"/>
                </a:lnTo>
                <a:lnTo>
                  <a:pt x="1372" y="23575"/>
                </a:lnTo>
                <a:lnTo>
                  <a:pt x="2121" y="25072"/>
                </a:lnTo>
                <a:lnTo>
                  <a:pt x="2869" y="26444"/>
                </a:lnTo>
                <a:lnTo>
                  <a:pt x="3867" y="27691"/>
                </a:lnTo>
                <a:lnTo>
                  <a:pt x="4990" y="28939"/>
                </a:lnTo>
                <a:lnTo>
                  <a:pt x="6237" y="30061"/>
                </a:lnTo>
                <a:lnTo>
                  <a:pt x="7484" y="31059"/>
                </a:lnTo>
                <a:lnTo>
                  <a:pt x="8856" y="31808"/>
                </a:lnTo>
                <a:lnTo>
                  <a:pt x="10353" y="32556"/>
                </a:lnTo>
                <a:lnTo>
                  <a:pt x="11975" y="33180"/>
                </a:lnTo>
                <a:lnTo>
                  <a:pt x="13596" y="33554"/>
                </a:lnTo>
                <a:lnTo>
                  <a:pt x="15218" y="33803"/>
                </a:lnTo>
                <a:lnTo>
                  <a:pt x="16964" y="33928"/>
                </a:lnTo>
                <a:lnTo>
                  <a:pt x="18710" y="33803"/>
                </a:lnTo>
                <a:lnTo>
                  <a:pt x="20332" y="33554"/>
                </a:lnTo>
                <a:lnTo>
                  <a:pt x="21953" y="33180"/>
                </a:lnTo>
                <a:lnTo>
                  <a:pt x="23575" y="32556"/>
                </a:lnTo>
                <a:lnTo>
                  <a:pt x="25071" y="31808"/>
                </a:lnTo>
                <a:lnTo>
                  <a:pt x="26444" y="31059"/>
                </a:lnTo>
                <a:lnTo>
                  <a:pt x="27691" y="30061"/>
                </a:lnTo>
                <a:lnTo>
                  <a:pt x="28938" y="28939"/>
                </a:lnTo>
                <a:lnTo>
                  <a:pt x="30061" y="27691"/>
                </a:lnTo>
                <a:lnTo>
                  <a:pt x="31059" y="26444"/>
                </a:lnTo>
                <a:lnTo>
                  <a:pt x="31932" y="25072"/>
                </a:lnTo>
                <a:lnTo>
                  <a:pt x="32555" y="23575"/>
                </a:lnTo>
                <a:lnTo>
                  <a:pt x="33179" y="21954"/>
                </a:lnTo>
                <a:lnTo>
                  <a:pt x="33553" y="20332"/>
                </a:lnTo>
                <a:lnTo>
                  <a:pt x="33803" y="18711"/>
                </a:lnTo>
                <a:lnTo>
                  <a:pt x="33927" y="16964"/>
                </a:lnTo>
                <a:lnTo>
                  <a:pt x="33803" y="15218"/>
                </a:lnTo>
                <a:lnTo>
                  <a:pt x="33553" y="13472"/>
                </a:lnTo>
                <a:lnTo>
                  <a:pt x="33179" y="11850"/>
                </a:lnTo>
                <a:lnTo>
                  <a:pt x="32555" y="10354"/>
                </a:lnTo>
                <a:lnTo>
                  <a:pt x="31932" y="8857"/>
                </a:lnTo>
                <a:lnTo>
                  <a:pt x="31059" y="7485"/>
                </a:lnTo>
                <a:lnTo>
                  <a:pt x="30061" y="6113"/>
                </a:lnTo>
                <a:lnTo>
                  <a:pt x="28938" y="4990"/>
                </a:lnTo>
                <a:lnTo>
                  <a:pt x="27691" y="3868"/>
                </a:lnTo>
                <a:lnTo>
                  <a:pt x="26444" y="2870"/>
                </a:lnTo>
                <a:lnTo>
                  <a:pt x="25071" y="1997"/>
                </a:lnTo>
                <a:lnTo>
                  <a:pt x="23575" y="1373"/>
                </a:lnTo>
                <a:lnTo>
                  <a:pt x="21953" y="749"/>
                </a:lnTo>
                <a:lnTo>
                  <a:pt x="20332" y="375"/>
                </a:lnTo>
                <a:lnTo>
                  <a:pt x="18710" y="126"/>
                </a:lnTo>
                <a:lnTo>
                  <a:pt x="16964" y="1"/>
                </a:lnTo>
                <a:close/>
              </a:path>
            </a:pathLst>
          </a:custGeom>
          <a:solidFill>
            <a:srgbClr val="DBC2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6" name="Google Shape;4316;p56"/>
          <p:cNvSpPr/>
          <p:nvPr/>
        </p:nvSpPr>
        <p:spPr>
          <a:xfrm>
            <a:off x="2202774" y="596596"/>
            <a:ext cx="721795" cy="721818"/>
          </a:xfrm>
          <a:custGeom>
            <a:avLst/>
            <a:gdLst/>
            <a:ahLst/>
            <a:cxnLst/>
            <a:rect l="l" t="t" r="r" b="b"/>
            <a:pathLst>
              <a:path w="31682" h="31683" extrusionOk="0">
                <a:moveTo>
                  <a:pt x="14219" y="0"/>
                </a:moveTo>
                <a:lnTo>
                  <a:pt x="12598" y="250"/>
                </a:lnTo>
                <a:lnTo>
                  <a:pt x="11101" y="624"/>
                </a:lnTo>
                <a:lnTo>
                  <a:pt x="9604" y="1248"/>
                </a:lnTo>
                <a:lnTo>
                  <a:pt x="8232" y="1871"/>
                </a:lnTo>
                <a:lnTo>
                  <a:pt x="6985" y="2620"/>
                </a:lnTo>
                <a:lnTo>
                  <a:pt x="5738" y="3618"/>
                </a:lnTo>
                <a:lnTo>
                  <a:pt x="4615" y="4616"/>
                </a:lnTo>
                <a:lnTo>
                  <a:pt x="3617" y="5738"/>
                </a:lnTo>
                <a:lnTo>
                  <a:pt x="2619" y="6985"/>
                </a:lnTo>
                <a:lnTo>
                  <a:pt x="1871" y="8233"/>
                </a:lnTo>
                <a:lnTo>
                  <a:pt x="1247" y="9605"/>
                </a:lnTo>
                <a:lnTo>
                  <a:pt x="624" y="11102"/>
                </a:lnTo>
                <a:lnTo>
                  <a:pt x="249" y="12598"/>
                </a:lnTo>
                <a:lnTo>
                  <a:pt x="0" y="14220"/>
                </a:lnTo>
                <a:lnTo>
                  <a:pt x="0" y="15841"/>
                </a:lnTo>
                <a:lnTo>
                  <a:pt x="0" y="17463"/>
                </a:lnTo>
                <a:lnTo>
                  <a:pt x="249" y="19084"/>
                </a:lnTo>
                <a:lnTo>
                  <a:pt x="624" y="20581"/>
                </a:lnTo>
                <a:lnTo>
                  <a:pt x="1247" y="21953"/>
                </a:lnTo>
                <a:lnTo>
                  <a:pt x="1871" y="23450"/>
                </a:lnTo>
                <a:lnTo>
                  <a:pt x="2619" y="24697"/>
                </a:lnTo>
                <a:lnTo>
                  <a:pt x="3617" y="25945"/>
                </a:lnTo>
                <a:lnTo>
                  <a:pt x="4615" y="27067"/>
                </a:lnTo>
                <a:lnTo>
                  <a:pt x="5738" y="28065"/>
                </a:lnTo>
                <a:lnTo>
                  <a:pt x="6985" y="28938"/>
                </a:lnTo>
                <a:lnTo>
                  <a:pt x="8232" y="29811"/>
                </a:lnTo>
                <a:lnTo>
                  <a:pt x="9604" y="30435"/>
                </a:lnTo>
                <a:lnTo>
                  <a:pt x="11101" y="30934"/>
                </a:lnTo>
                <a:lnTo>
                  <a:pt x="12598" y="31433"/>
                </a:lnTo>
                <a:lnTo>
                  <a:pt x="14219" y="31682"/>
                </a:lnTo>
                <a:lnTo>
                  <a:pt x="17462" y="31682"/>
                </a:lnTo>
                <a:lnTo>
                  <a:pt x="19084" y="31433"/>
                </a:lnTo>
                <a:lnTo>
                  <a:pt x="20581" y="30934"/>
                </a:lnTo>
                <a:lnTo>
                  <a:pt x="22077" y="30435"/>
                </a:lnTo>
                <a:lnTo>
                  <a:pt x="23450" y="29811"/>
                </a:lnTo>
                <a:lnTo>
                  <a:pt x="24697" y="28938"/>
                </a:lnTo>
                <a:lnTo>
                  <a:pt x="25944" y="28065"/>
                </a:lnTo>
                <a:lnTo>
                  <a:pt x="27067" y="27067"/>
                </a:lnTo>
                <a:lnTo>
                  <a:pt x="28065" y="25945"/>
                </a:lnTo>
                <a:lnTo>
                  <a:pt x="29062" y="24697"/>
                </a:lnTo>
                <a:lnTo>
                  <a:pt x="29811" y="23450"/>
                </a:lnTo>
                <a:lnTo>
                  <a:pt x="30435" y="21953"/>
                </a:lnTo>
                <a:lnTo>
                  <a:pt x="31058" y="20581"/>
                </a:lnTo>
                <a:lnTo>
                  <a:pt x="31432" y="19084"/>
                </a:lnTo>
                <a:lnTo>
                  <a:pt x="31682" y="17463"/>
                </a:lnTo>
                <a:lnTo>
                  <a:pt x="31682" y="15841"/>
                </a:lnTo>
                <a:lnTo>
                  <a:pt x="31682" y="14220"/>
                </a:lnTo>
                <a:lnTo>
                  <a:pt x="31432" y="12598"/>
                </a:lnTo>
                <a:lnTo>
                  <a:pt x="31058" y="11102"/>
                </a:lnTo>
                <a:lnTo>
                  <a:pt x="30435" y="9605"/>
                </a:lnTo>
                <a:lnTo>
                  <a:pt x="29811" y="8233"/>
                </a:lnTo>
                <a:lnTo>
                  <a:pt x="29062" y="6985"/>
                </a:lnTo>
                <a:lnTo>
                  <a:pt x="28065" y="5738"/>
                </a:lnTo>
                <a:lnTo>
                  <a:pt x="27067" y="4616"/>
                </a:lnTo>
                <a:lnTo>
                  <a:pt x="25944" y="3618"/>
                </a:lnTo>
                <a:lnTo>
                  <a:pt x="24697" y="2620"/>
                </a:lnTo>
                <a:lnTo>
                  <a:pt x="23450" y="1871"/>
                </a:lnTo>
                <a:lnTo>
                  <a:pt x="22077" y="1248"/>
                </a:lnTo>
                <a:lnTo>
                  <a:pt x="20581" y="624"/>
                </a:lnTo>
                <a:lnTo>
                  <a:pt x="19084" y="250"/>
                </a:lnTo>
                <a:lnTo>
                  <a:pt x="17462" y="0"/>
                </a:lnTo>
                <a:close/>
              </a:path>
            </a:pathLst>
          </a:custGeom>
          <a:solidFill>
            <a:srgbClr val="FFFA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7" name="Google Shape;4317;p56"/>
          <p:cNvSpPr/>
          <p:nvPr/>
        </p:nvSpPr>
        <p:spPr>
          <a:xfrm>
            <a:off x="2560824" y="622181"/>
            <a:ext cx="5696" cy="53995"/>
          </a:xfrm>
          <a:custGeom>
            <a:avLst/>
            <a:gdLst/>
            <a:ahLst/>
            <a:cxnLst/>
            <a:rect l="l" t="t" r="r" b="b"/>
            <a:pathLst>
              <a:path w="250" h="2370" extrusionOk="0">
                <a:moveTo>
                  <a:pt x="0" y="0"/>
                </a:moveTo>
                <a:lnTo>
                  <a:pt x="0" y="2370"/>
                </a:lnTo>
                <a:lnTo>
                  <a:pt x="250" y="2370"/>
                </a:lnTo>
                <a:lnTo>
                  <a:pt x="250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8" name="Google Shape;4318;p56"/>
          <p:cNvSpPr/>
          <p:nvPr/>
        </p:nvSpPr>
        <p:spPr>
          <a:xfrm>
            <a:off x="2393167" y="664784"/>
            <a:ext cx="34105" cy="51192"/>
          </a:xfrm>
          <a:custGeom>
            <a:avLst/>
            <a:gdLst/>
            <a:ahLst/>
            <a:cxnLst/>
            <a:rect l="l" t="t" r="r" b="b"/>
            <a:pathLst>
              <a:path w="1497" h="2247" extrusionOk="0">
                <a:moveTo>
                  <a:pt x="249" y="1"/>
                </a:moveTo>
                <a:lnTo>
                  <a:pt x="0" y="126"/>
                </a:lnTo>
                <a:lnTo>
                  <a:pt x="1247" y="2246"/>
                </a:lnTo>
                <a:lnTo>
                  <a:pt x="1497" y="2121"/>
                </a:lnTo>
                <a:lnTo>
                  <a:pt x="249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9" name="Google Shape;4319;p56"/>
          <p:cNvSpPr/>
          <p:nvPr/>
        </p:nvSpPr>
        <p:spPr>
          <a:xfrm>
            <a:off x="2270962" y="786990"/>
            <a:ext cx="51169" cy="34128"/>
          </a:xfrm>
          <a:custGeom>
            <a:avLst/>
            <a:gdLst/>
            <a:ahLst/>
            <a:cxnLst/>
            <a:rect l="l" t="t" r="r" b="b"/>
            <a:pathLst>
              <a:path w="2246" h="1498" extrusionOk="0">
                <a:moveTo>
                  <a:pt x="125" y="0"/>
                </a:moveTo>
                <a:lnTo>
                  <a:pt x="1" y="250"/>
                </a:lnTo>
                <a:lnTo>
                  <a:pt x="2121" y="1497"/>
                </a:lnTo>
                <a:lnTo>
                  <a:pt x="2246" y="1123"/>
                </a:lnTo>
                <a:lnTo>
                  <a:pt x="125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0" name="Google Shape;4320;p56"/>
          <p:cNvSpPr/>
          <p:nvPr/>
        </p:nvSpPr>
        <p:spPr>
          <a:xfrm>
            <a:off x="2228336" y="954646"/>
            <a:ext cx="54017" cy="5718"/>
          </a:xfrm>
          <a:custGeom>
            <a:avLst/>
            <a:gdLst/>
            <a:ahLst/>
            <a:cxnLst/>
            <a:rect l="l" t="t" r="r" b="b"/>
            <a:pathLst>
              <a:path w="2371" h="251" extrusionOk="0">
                <a:moveTo>
                  <a:pt x="1" y="1"/>
                </a:moveTo>
                <a:lnTo>
                  <a:pt x="1" y="250"/>
                </a:lnTo>
                <a:lnTo>
                  <a:pt x="2370" y="250"/>
                </a:lnTo>
                <a:lnTo>
                  <a:pt x="2370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1" name="Google Shape;4321;p56"/>
          <p:cNvSpPr/>
          <p:nvPr/>
        </p:nvSpPr>
        <p:spPr>
          <a:xfrm>
            <a:off x="2270962" y="1093893"/>
            <a:ext cx="51169" cy="34128"/>
          </a:xfrm>
          <a:custGeom>
            <a:avLst/>
            <a:gdLst/>
            <a:ahLst/>
            <a:cxnLst/>
            <a:rect l="l" t="t" r="r" b="b"/>
            <a:pathLst>
              <a:path w="2246" h="1498" extrusionOk="0">
                <a:moveTo>
                  <a:pt x="2121" y="1"/>
                </a:moveTo>
                <a:lnTo>
                  <a:pt x="1" y="1248"/>
                </a:lnTo>
                <a:lnTo>
                  <a:pt x="125" y="1497"/>
                </a:lnTo>
                <a:lnTo>
                  <a:pt x="2246" y="250"/>
                </a:lnTo>
                <a:lnTo>
                  <a:pt x="2121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2" name="Google Shape;4322;p56"/>
          <p:cNvSpPr/>
          <p:nvPr/>
        </p:nvSpPr>
        <p:spPr>
          <a:xfrm>
            <a:off x="2393167" y="1199034"/>
            <a:ext cx="34105" cy="51169"/>
          </a:xfrm>
          <a:custGeom>
            <a:avLst/>
            <a:gdLst/>
            <a:ahLst/>
            <a:cxnLst/>
            <a:rect l="l" t="t" r="r" b="b"/>
            <a:pathLst>
              <a:path w="1497" h="2246" extrusionOk="0">
                <a:moveTo>
                  <a:pt x="1247" y="1"/>
                </a:moveTo>
                <a:lnTo>
                  <a:pt x="0" y="2121"/>
                </a:lnTo>
                <a:lnTo>
                  <a:pt x="249" y="2246"/>
                </a:lnTo>
                <a:lnTo>
                  <a:pt x="1497" y="125"/>
                </a:lnTo>
                <a:lnTo>
                  <a:pt x="1247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3" name="Google Shape;4323;p56"/>
          <p:cNvSpPr/>
          <p:nvPr/>
        </p:nvSpPr>
        <p:spPr>
          <a:xfrm>
            <a:off x="2560824" y="1238812"/>
            <a:ext cx="5696" cy="54017"/>
          </a:xfrm>
          <a:custGeom>
            <a:avLst/>
            <a:gdLst/>
            <a:ahLst/>
            <a:cxnLst/>
            <a:rect l="l" t="t" r="r" b="b"/>
            <a:pathLst>
              <a:path w="250" h="2371" extrusionOk="0">
                <a:moveTo>
                  <a:pt x="0" y="1"/>
                </a:moveTo>
                <a:lnTo>
                  <a:pt x="0" y="2371"/>
                </a:lnTo>
                <a:lnTo>
                  <a:pt x="250" y="2371"/>
                </a:lnTo>
                <a:lnTo>
                  <a:pt x="250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4" name="Google Shape;4324;p56"/>
          <p:cNvSpPr/>
          <p:nvPr/>
        </p:nvSpPr>
        <p:spPr>
          <a:xfrm>
            <a:off x="2700070" y="1199034"/>
            <a:ext cx="34105" cy="51169"/>
          </a:xfrm>
          <a:custGeom>
            <a:avLst/>
            <a:gdLst/>
            <a:ahLst/>
            <a:cxnLst/>
            <a:rect l="l" t="t" r="r" b="b"/>
            <a:pathLst>
              <a:path w="1497" h="2246" extrusionOk="0">
                <a:moveTo>
                  <a:pt x="249" y="1"/>
                </a:moveTo>
                <a:lnTo>
                  <a:pt x="0" y="125"/>
                </a:lnTo>
                <a:lnTo>
                  <a:pt x="1247" y="2246"/>
                </a:lnTo>
                <a:lnTo>
                  <a:pt x="1497" y="1996"/>
                </a:lnTo>
                <a:lnTo>
                  <a:pt x="249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5" name="Google Shape;4325;p56"/>
          <p:cNvSpPr/>
          <p:nvPr/>
        </p:nvSpPr>
        <p:spPr>
          <a:xfrm>
            <a:off x="2805211" y="1093893"/>
            <a:ext cx="51169" cy="34128"/>
          </a:xfrm>
          <a:custGeom>
            <a:avLst/>
            <a:gdLst/>
            <a:ahLst/>
            <a:cxnLst/>
            <a:rect l="l" t="t" r="r" b="b"/>
            <a:pathLst>
              <a:path w="2246" h="1498" extrusionOk="0">
                <a:moveTo>
                  <a:pt x="125" y="1"/>
                </a:moveTo>
                <a:lnTo>
                  <a:pt x="0" y="250"/>
                </a:lnTo>
                <a:lnTo>
                  <a:pt x="2121" y="1497"/>
                </a:lnTo>
                <a:lnTo>
                  <a:pt x="2245" y="1248"/>
                </a:lnTo>
                <a:lnTo>
                  <a:pt x="125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6" name="Google Shape;4326;p56"/>
          <p:cNvSpPr/>
          <p:nvPr/>
        </p:nvSpPr>
        <p:spPr>
          <a:xfrm>
            <a:off x="2844990" y="954646"/>
            <a:ext cx="54017" cy="5718"/>
          </a:xfrm>
          <a:custGeom>
            <a:avLst/>
            <a:gdLst/>
            <a:ahLst/>
            <a:cxnLst/>
            <a:rect l="l" t="t" r="r" b="b"/>
            <a:pathLst>
              <a:path w="2371" h="251" extrusionOk="0">
                <a:moveTo>
                  <a:pt x="0" y="1"/>
                </a:moveTo>
                <a:lnTo>
                  <a:pt x="0" y="250"/>
                </a:lnTo>
                <a:lnTo>
                  <a:pt x="2370" y="250"/>
                </a:lnTo>
                <a:lnTo>
                  <a:pt x="2370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7" name="Google Shape;4327;p56"/>
          <p:cNvSpPr/>
          <p:nvPr/>
        </p:nvSpPr>
        <p:spPr>
          <a:xfrm>
            <a:off x="2805211" y="786990"/>
            <a:ext cx="51169" cy="34128"/>
          </a:xfrm>
          <a:custGeom>
            <a:avLst/>
            <a:gdLst/>
            <a:ahLst/>
            <a:cxnLst/>
            <a:rect l="l" t="t" r="r" b="b"/>
            <a:pathLst>
              <a:path w="2246" h="1498" extrusionOk="0">
                <a:moveTo>
                  <a:pt x="2121" y="0"/>
                </a:moveTo>
                <a:lnTo>
                  <a:pt x="0" y="1123"/>
                </a:lnTo>
                <a:lnTo>
                  <a:pt x="125" y="1497"/>
                </a:lnTo>
                <a:lnTo>
                  <a:pt x="2245" y="250"/>
                </a:lnTo>
                <a:lnTo>
                  <a:pt x="2121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8" name="Google Shape;4328;p56"/>
          <p:cNvSpPr/>
          <p:nvPr/>
        </p:nvSpPr>
        <p:spPr>
          <a:xfrm>
            <a:off x="2700070" y="664784"/>
            <a:ext cx="34105" cy="51192"/>
          </a:xfrm>
          <a:custGeom>
            <a:avLst/>
            <a:gdLst/>
            <a:ahLst/>
            <a:cxnLst/>
            <a:rect l="l" t="t" r="r" b="b"/>
            <a:pathLst>
              <a:path w="1497" h="2247" extrusionOk="0">
                <a:moveTo>
                  <a:pt x="1247" y="1"/>
                </a:moveTo>
                <a:lnTo>
                  <a:pt x="0" y="2121"/>
                </a:lnTo>
                <a:lnTo>
                  <a:pt x="374" y="2246"/>
                </a:lnTo>
                <a:lnTo>
                  <a:pt x="1497" y="126"/>
                </a:lnTo>
                <a:lnTo>
                  <a:pt x="1247" y="1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9" name="Google Shape;4329;p56"/>
          <p:cNvSpPr/>
          <p:nvPr/>
        </p:nvSpPr>
        <p:spPr>
          <a:xfrm>
            <a:off x="2458507" y="840984"/>
            <a:ext cx="164854" cy="315446"/>
          </a:xfrm>
          <a:custGeom>
            <a:avLst/>
            <a:gdLst/>
            <a:ahLst/>
            <a:cxnLst/>
            <a:rect l="l" t="t" r="r" b="b"/>
            <a:pathLst>
              <a:path w="7236" h="13846" extrusionOk="0">
                <a:moveTo>
                  <a:pt x="6986" y="0"/>
                </a:moveTo>
                <a:lnTo>
                  <a:pt x="1" y="13721"/>
                </a:lnTo>
                <a:lnTo>
                  <a:pt x="375" y="13846"/>
                </a:lnTo>
                <a:lnTo>
                  <a:pt x="7235" y="125"/>
                </a:lnTo>
                <a:lnTo>
                  <a:pt x="6986" y="0"/>
                </a:lnTo>
                <a:close/>
              </a:path>
            </a:pathLst>
          </a:custGeom>
          <a:solidFill>
            <a:srgbClr val="F9DD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0" name="Google Shape;4330;p56"/>
          <p:cNvSpPr/>
          <p:nvPr/>
        </p:nvSpPr>
        <p:spPr>
          <a:xfrm>
            <a:off x="2535239" y="832463"/>
            <a:ext cx="76754" cy="341031"/>
          </a:xfrm>
          <a:custGeom>
            <a:avLst/>
            <a:gdLst/>
            <a:ahLst/>
            <a:cxnLst/>
            <a:rect l="l" t="t" r="r" b="b"/>
            <a:pathLst>
              <a:path w="3369" h="14969" extrusionOk="0">
                <a:moveTo>
                  <a:pt x="375" y="0"/>
                </a:moveTo>
                <a:lnTo>
                  <a:pt x="1" y="125"/>
                </a:lnTo>
                <a:lnTo>
                  <a:pt x="2994" y="14968"/>
                </a:lnTo>
                <a:lnTo>
                  <a:pt x="3368" y="14843"/>
                </a:lnTo>
                <a:lnTo>
                  <a:pt x="375" y="0"/>
                </a:lnTo>
                <a:close/>
              </a:path>
            </a:pathLst>
          </a:custGeom>
          <a:solidFill>
            <a:srgbClr val="1129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1" name="Google Shape;4331;p56"/>
          <p:cNvGrpSpPr/>
          <p:nvPr/>
        </p:nvGrpSpPr>
        <p:grpSpPr>
          <a:xfrm>
            <a:off x="1662911" y="1612655"/>
            <a:ext cx="3466965" cy="2988132"/>
            <a:chOff x="1662911" y="1612655"/>
            <a:chExt cx="3466965" cy="2988132"/>
          </a:xfrm>
        </p:grpSpPr>
        <p:sp>
          <p:nvSpPr>
            <p:cNvPr id="4332" name="Google Shape;4332;p56"/>
            <p:cNvSpPr/>
            <p:nvPr/>
          </p:nvSpPr>
          <p:spPr>
            <a:xfrm>
              <a:off x="1741823" y="4237131"/>
              <a:ext cx="3201975" cy="363657"/>
            </a:xfrm>
            <a:custGeom>
              <a:avLst/>
              <a:gdLst/>
              <a:ahLst/>
              <a:cxnLst/>
              <a:rect l="l" t="t" r="r" b="b"/>
              <a:pathLst>
                <a:path w="141696" h="16091" extrusionOk="0">
                  <a:moveTo>
                    <a:pt x="63614" y="1"/>
                  </a:moveTo>
                  <a:lnTo>
                    <a:pt x="56504" y="125"/>
                  </a:lnTo>
                  <a:lnTo>
                    <a:pt x="49768" y="375"/>
                  </a:lnTo>
                  <a:lnTo>
                    <a:pt x="43282" y="624"/>
                  </a:lnTo>
                  <a:lnTo>
                    <a:pt x="37046" y="874"/>
                  </a:lnTo>
                  <a:lnTo>
                    <a:pt x="31183" y="1373"/>
                  </a:lnTo>
                  <a:lnTo>
                    <a:pt x="25820" y="1747"/>
                  </a:lnTo>
                  <a:lnTo>
                    <a:pt x="20706" y="2370"/>
                  </a:lnTo>
                  <a:lnTo>
                    <a:pt x="16216" y="2869"/>
                  </a:lnTo>
                  <a:lnTo>
                    <a:pt x="12099" y="3493"/>
                  </a:lnTo>
                  <a:lnTo>
                    <a:pt x="8607" y="4117"/>
                  </a:lnTo>
                  <a:lnTo>
                    <a:pt x="5613" y="4865"/>
                  </a:lnTo>
                  <a:lnTo>
                    <a:pt x="3244" y="5614"/>
                  </a:lnTo>
                  <a:lnTo>
                    <a:pt x="1497" y="6362"/>
                  </a:lnTo>
                  <a:lnTo>
                    <a:pt x="874" y="6736"/>
                  </a:lnTo>
                  <a:lnTo>
                    <a:pt x="375" y="7235"/>
                  </a:lnTo>
                  <a:lnTo>
                    <a:pt x="125" y="7609"/>
                  </a:lnTo>
                  <a:lnTo>
                    <a:pt x="0" y="7983"/>
                  </a:lnTo>
                  <a:lnTo>
                    <a:pt x="125" y="8358"/>
                  </a:lnTo>
                  <a:lnTo>
                    <a:pt x="375" y="8857"/>
                  </a:lnTo>
                  <a:lnTo>
                    <a:pt x="874" y="9231"/>
                  </a:lnTo>
                  <a:lnTo>
                    <a:pt x="1497" y="9605"/>
                  </a:lnTo>
                  <a:lnTo>
                    <a:pt x="3244" y="10353"/>
                  </a:lnTo>
                  <a:lnTo>
                    <a:pt x="5613" y="11102"/>
                  </a:lnTo>
                  <a:lnTo>
                    <a:pt x="8607" y="11850"/>
                  </a:lnTo>
                  <a:lnTo>
                    <a:pt x="12099" y="12474"/>
                  </a:lnTo>
                  <a:lnTo>
                    <a:pt x="16216" y="13097"/>
                  </a:lnTo>
                  <a:lnTo>
                    <a:pt x="20706" y="13721"/>
                  </a:lnTo>
                  <a:lnTo>
                    <a:pt x="25820" y="14220"/>
                  </a:lnTo>
                  <a:lnTo>
                    <a:pt x="31183" y="14719"/>
                  </a:lnTo>
                  <a:lnTo>
                    <a:pt x="37046" y="15093"/>
                  </a:lnTo>
                  <a:lnTo>
                    <a:pt x="43282" y="15467"/>
                  </a:lnTo>
                  <a:lnTo>
                    <a:pt x="49768" y="15717"/>
                  </a:lnTo>
                  <a:lnTo>
                    <a:pt x="56504" y="15842"/>
                  </a:lnTo>
                  <a:lnTo>
                    <a:pt x="63614" y="15966"/>
                  </a:lnTo>
                  <a:lnTo>
                    <a:pt x="70848" y="16091"/>
                  </a:lnTo>
                  <a:lnTo>
                    <a:pt x="78082" y="15966"/>
                  </a:lnTo>
                  <a:lnTo>
                    <a:pt x="85067" y="15842"/>
                  </a:lnTo>
                  <a:lnTo>
                    <a:pt x="91928" y="15717"/>
                  </a:lnTo>
                  <a:lnTo>
                    <a:pt x="98414" y="15467"/>
                  </a:lnTo>
                  <a:lnTo>
                    <a:pt x="104526" y="15093"/>
                  </a:lnTo>
                  <a:lnTo>
                    <a:pt x="110388" y="14719"/>
                  </a:lnTo>
                  <a:lnTo>
                    <a:pt x="115876" y="14220"/>
                  </a:lnTo>
                  <a:lnTo>
                    <a:pt x="120865" y="13721"/>
                  </a:lnTo>
                  <a:lnTo>
                    <a:pt x="125480" y="13097"/>
                  </a:lnTo>
                  <a:lnTo>
                    <a:pt x="129597" y="12474"/>
                  </a:lnTo>
                  <a:lnTo>
                    <a:pt x="133089" y="11850"/>
                  </a:lnTo>
                  <a:lnTo>
                    <a:pt x="136083" y="11102"/>
                  </a:lnTo>
                  <a:lnTo>
                    <a:pt x="138453" y="10353"/>
                  </a:lnTo>
                  <a:lnTo>
                    <a:pt x="140199" y="9605"/>
                  </a:lnTo>
                  <a:lnTo>
                    <a:pt x="140822" y="9231"/>
                  </a:lnTo>
                  <a:lnTo>
                    <a:pt x="141321" y="8857"/>
                  </a:lnTo>
                  <a:lnTo>
                    <a:pt x="141571" y="8358"/>
                  </a:lnTo>
                  <a:lnTo>
                    <a:pt x="141696" y="7983"/>
                  </a:lnTo>
                  <a:lnTo>
                    <a:pt x="141571" y="7609"/>
                  </a:lnTo>
                  <a:lnTo>
                    <a:pt x="141321" y="7235"/>
                  </a:lnTo>
                  <a:lnTo>
                    <a:pt x="140822" y="6736"/>
                  </a:lnTo>
                  <a:lnTo>
                    <a:pt x="140199" y="6362"/>
                  </a:lnTo>
                  <a:lnTo>
                    <a:pt x="138453" y="5614"/>
                  </a:lnTo>
                  <a:lnTo>
                    <a:pt x="136083" y="4865"/>
                  </a:lnTo>
                  <a:lnTo>
                    <a:pt x="133089" y="4117"/>
                  </a:lnTo>
                  <a:lnTo>
                    <a:pt x="129597" y="3493"/>
                  </a:lnTo>
                  <a:lnTo>
                    <a:pt x="125480" y="2869"/>
                  </a:lnTo>
                  <a:lnTo>
                    <a:pt x="120865" y="2370"/>
                  </a:lnTo>
                  <a:lnTo>
                    <a:pt x="115876" y="1747"/>
                  </a:lnTo>
                  <a:lnTo>
                    <a:pt x="110388" y="1373"/>
                  </a:lnTo>
                  <a:lnTo>
                    <a:pt x="104526" y="874"/>
                  </a:lnTo>
                  <a:lnTo>
                    <a:pt x="98414" y="624"/>
                  </a:lnTo>
                  <a:lnTo>
                    <a:pt x="91928" y="375"/>
                  </a:lnTo>
                  <a:lnTo>
                    <a:pt x="85067" y="125"/>
                  </a:lnTo>
                  <a:lnTo>
                    <a:pt x="78082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56"/>
            <p:cNvSpPr/>
            <p:nvPr/>
          </p:nvSpPr>
          <p:spPr>
            <a:xfrm>
              <a:off x="1662911" y="2069338"/>
              <a:ext cx="2700243" cy="2348208"/>
            </a:xfrm>
            <a:custGeom>
              <a:avLst/>
              <a:gdLst/>
              <a:ahLst/>
              <a:cxnLst/>
              <a:rect l="l" t="t" r="r" b="b"/>
              <a:pathLst>
                <a:path w="119493" h="103903" extrusionOk="0">
                  <a:moveTo>
                    <a:pt x="25944" y="1"/>
                  </a:moveTo>
                  <a:lnTo>
                    <a:pt x="23824" y="250"/>
                  </a:lnTo>
                  <a:lnTo>
                    <a:pt x="21703" y="749"/>
                  </a:lnTo>
                  <a:lnTo>
                    <a:pt x="19708" y="1497"/>
                  </a:lnTo>
                  <a:lnTo>
                    <a:pt x="17712" y="2370"/>
                  </a:lnTo>
                  <a:lnTo>
                    <a:pt x="15841" y="3618"/>
                  </a:lnTo>
                  <a:lnTo>
                    <a:pt x="14095" y="4990"/>
                  </a:lnTo>
                  <a:lnTo>
                    <a:pt x="12348" y="6736"/>
                  </a:lnTo>
                  <a:lnTo>
                    <a:pt x="10852" y="8607"/>
                  </a:lnTo>
                  <a:lnTo>
                    <a:pt x="9105" y="11351"/>
                  </a:lnTo>
                  <a:lnTo>
                    <a:pt x="7484" y="14095"/>
                  </a:lnTo>
                  <a:lnTo>
                    <a:pt x="6112" y="16964"/>
                  </a:lnTo>
                  <a:lnTo>
                    <a:pt x="4865" y="19833"/>
                  </a:lnTo>
                  <a:lnTo>
                    <a:pt x="3742" y="22827"/>
                  </a:lnTo>
                  <a:lnTo>
                    <a:pt x="2744" y="25820"/>
                  </a:lnTo>
                  <a:lnTo>
                    <a:pt x="1996" y="28814"/>
                  </a:lnTo>
                  <a:lnTo>
                    <a:pt x="1247" y="31932"/>
                  </a:lnTo>
                  <a:lnTo>
                    <a:pt x="748" y="35050"/>
                  </a:lnTo>
                  <a:lnTo>
                    <a:pt x="374" y="38169"/>
                  </a:lnTo>
                  <a:lnTo>
                    <a:pt x="125" y="41412"/>
                  </a:lnTo>
                  <a:lnTo>
                    <a:pt x="0" y="44530"/>
                  </a:lnTo>
                  <a:lnTo>
                    <a:pt x="0" y="47773"/>
                  </a:lnTo>
                  <a:lnTo>
                    <a:pt x="125" y="51016"/>
                  </a:lnTo>
                  <a:lnTo>
                    <a:pt x="374" y="54259"/>
                  </a:lnTo>
                  <a:lnTo>
                    <a:pt x="748" y="57377"/>
                  </a:lnTo>
                  <a:lnTo>
                    <a:pt x="1247" y="60620"/>
                  </a:lnTo>
                  <a:lnTo>
                    <a:pt x="1871" y="63863"/>
                  </a:lnTo>
                  <a:lnTo>
                    <a:pt x="2619" y="66982"/>
                  </a:lnTo>
                  <a:lnTo>
                    <a:pt x="3492" y="70100"/>
                  </a:lnTo>
                  <a:lnTo>
                    <a:pt x="4366" y="73218"/>
                  </a:lnTo>
                  <a:lnTo>
                    <a:pt x="5488" y="76337"/>
                  </a:lnTo>
                  <a:lnTo>
                    <a:pt x="6611" y="79330"/>
                  </a:lnTo>
                  <a:lnTo>
                    <a:pt x="7858" y="82324"/>
                  </a:lnTo>
                  <a:lnTo>
                    <a:pt x="9105" y="85193"/>
                  </a:lnTo>
                  <a:lnTo>
                    <a:pt x="10602" y="88061"/>
                  </a:lnTo>
                  <a:lnTo>
                    <a:pt x="12099" y="90806"/>
                  </a:lnTo>
                  <a:lnTo>
                    <a:pt x="13720" y="93550"/>
                  </a:lnTo>
                  <a:lnTo>
                    <a:pt x="15342" y="96169"/>
                  </a:lnTo>
                  <a:lnTo>
                    <a:pt x="17088" y="98788"/>
                  </a:lnTo>
                  <a:lnTo>
                    <a:pt x="18834" y="101158"/>
                  </a:lnTo>
                  <a:lnTo>
                    <a:pt x="20830" y="103528"/>
                  </a:lnTo>
                  <a:lnTo>
                    <a:pt x="102654" y="103902"/>
                  </a:lnTo>
                  <a:lnTo>
                    <a:pt x="104400" y="102406"/>
                  </a:lnTo>
                  <a:lnTo>
                    <a:pt x="106147" y="100909"/>
                  </a:lnTo>
                  <a:lnTo>
                    <a:pt x="107768" y="99287"/>
                  </a:lnTo>
                  <a:lnTo>
                    <a:pt x="109265" y="97791"/>
                  </a:lnTo>
                  <a:lnTo>
                    <a:pt x="110637" y="96169"/>
                  </a:lnTo>
                  <a:lnTo>
                    <a:pt x="111884" y="94423"/>
                  </a:lnTo>
                  <a:lnTo>
                    <a:pt x="113132" y="92801"/>
                  </a:lnTo>
                  <a:lnTo>
                    <a:pt x="114254" y="91055"/>
                  </a:lnTo>
                  <a:lnTo>
                    <a:pt x="115127" y="89309"/>
                  </a:lnTo>
                  <a:lnTo>
                    <a:pt x="116125" y="87563"/>
                  </a:lnTo>
                  <a:lnTo>
                    <a:pt x="116873" y="85816"/>
                  </a:lnTo>
                  <a:lnTo>
                    <a:pt x="117497" y="84070"/>
                  </a:lnTo>
                  <a:lnTo>
                    <a:pt x="118121" y="82324"/>
                  </a:lnTo>
                  <a:lnTo>
                    <a:pt x="118620" y="80453"/>
                  </a:lnTo>
                  <a:lnTo>
                    <a:pt x="118994" y="78707"/>
                  </a:lnTo>
                  <a:lnTo>
                    <a:pt x="119243" y="76960"/>
                  </a:lnTo>
                  <a:lnTo>
                    <a:pt x="119493" y="75214"/>
                  </a:lnTo>
                  <a:lnTo>
                    <a:pt x="119493" y="73343"/>
                  </a:lnTo>
                  <a:lnTo>
                    <a:pt x="119493" y="71597"/>
                  </a:lnTo>
                  <a:lnTo>
                    <a:pt x="119368" y="69851"/>
                  </a:lnTo>
                  <a:lnTo>
                    <a:pt x="119119" y="68104"/>
                  </a:lnTo>
                  <a:lnTo>
                    <a:pt x="118869" y="66483"/>
                  </a:lnTo>
                  <a:lnTo>
                    <a:pt x="118495" y="64737"/>
                  </a:lnTo>
                  <a:lnTo>
                    <a:pt x="117871" y="63115"/>
                  </a:lnTo>
                  <a:lnTo>
                    <a:pt x="117372" y="61493"/>
                  </a:lnTo>
                  <a:lnTo>
                    <a:pt x="116624" y="59872"/>
                  </a:lnTo>
                  <a:lnTo>
                    <a:pt x="115876" y="58375"/>
                  </a:lnTo>
                  <a:lnTo>
                    <a:pt x="114878" y="56754"/>
                  </a:lnTo>
                  <a:lnTo>
                    <a:pt x="113880" y="55257"/>
                  </a:lnTo>
                  <a:lnTo>
                    <a:pt x="112882" y="53885"/>
                  </a:lnTo>
                  <a:lnTo>
                    <a:pt x="111635" y="52513"/>
                  </a:lnTo>
                  <a:lnTo>
                    <a:pt x="110387" y="51141"/>
                  </a:lnTo>
                  <a:lnTo>
                    <a:pt x="108766" y="49644"/>
                  </a:lnTo>
                  <a:lnTo>
                    <a:pt x="107020" y="48397"/>
                  </a:lnTo>
                  <a:lnTo>
                    <a:pt x="105273" y="47399"/>
                  </a:lnTo>
                  <a:lnTo>
                    <a:pt x="103527" y="46526"/>
                  </a:lnTo>
                  <a:lnTo>
                    <a:pt x="101656" y="45777"/>
                  </a:lnTo>
                  <a:lnTo>
                    <a:pt x="99910" y="45154"/>
                  </a:lnTo>
                  <a:lnTo>
                    <a:pt x="98039" y="44779"/>
                  </a:lnTo>
                  <a:lnTo>
                    <a:pt x="96043" y="44405"/>
                  </a:lnTo>
                  <a:lnTo>
                    <a:pt x="92177" y="43906"/>
                  </a:lnTo>
                  <a:lnTo>
                    <a:pt x="88310" y="43657"/>
                  </a:lnTo>
                  <a:lnTo>
                    <a:pt x="84443" y="43407"/>
                  </a:lnTo>
                  <a:lnTo>
                    <a:pt x="80452" y="43033"/>
                  </a:lnTo>
                  <a:lnTo>
                    <a:pt x="77708" y="42534"/>
                  </a:lnTo>
                  <a:lnTo>
                    <a:pt x="75088" y="41911"/>
                  </a:lnTo>
                  <a:lnTo>
                    <a:pt x="72469" y="41037"/>
                  </a:lnTo>
                  <a:lnTo>
                    <a:pt x="71222" y="40538"/>
                  </a:lnTo>
                  <a:lnTo>
                    <a:pt x="69974" y="39915"/>
                  </a:lnTo>
                  <a:lnTo>
                    <a:pt x="67979" y="38792"/>
                  </a:lnTo>
                  <a:lnTo>
                    <a:pt x="66108" y="37420"/>
                  </a:lnTo>
                  <a:lnTo>
                    <a:pt x="64361" y="36048"/>
                  </a:lnTo>
                  <a:lnTo>
                    <a:pt x="62615" y="34427"/>
                  </a:lnTo>
                  <a:lnTo>
                    <a:pt x="60994" y="32680"/>
                  </a:lnTo>
                  <a:lnTo>
                    <a:pt x="59497" y="30809"/>
                  </a:lnTo>
                  <a:lnTo>
                    <a:pt x="57875" y="28938"/>
                  </a:lnTo>
                  <a:lnTo>
                    <a:pt x="56379" y="26943"/>
                  </a:lnTo>
                  <a:lnTo>
                    <a:pt x="53510" y="22702"/>
                  </a:lnTo>
                  <a:lnTo>
                    <a:pt x="50516" y="18461"/>
                  </a:lnTo>
                  <a:lnTo>
                    <a:pt x="47398" y="14095"/>
                  </a:lnTo>
                  <a:lnTo>
                    <a:pt x="44155" y="9730"/>
                  </a:lnTo>
                  <a:lnTo>
                    <a:pt x="42533" y="7734"/>
                  </a:lnTo>
                  <a:lnTo>
                    <a:pt x="40662" y="5738"/>
                  </a:lnTo>
                  <a:lnTo>
                    <a:pt x="39166" y="4366"/>
                  </a:lnTo>
                  <a:lnTo>
                    <a:pt x="37544" y="3119"/>
                  </a:lnTo>
                  <a:lnTo>
                    <a:pt x="35798" y="2121"/>
                  </a:lnTo>
                  <a:lnTo>
                    <a:pt x="33927" y="1248"/>
                  </a:lnTo>
                  <a:lnTo>
                    <a:pt x="32056" y="624"/>
                  </a:lnTo>
                  <a:lnTo>
                    <a:pt x="30060" y="250"/>
                  </a:lnTo>
                  <a:lnTo>
                    <a:pt x="2794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56"/>
            <p:cNvSpPr/>
            <p:nvPr/>
          </p:nvSpPr>
          <p:spPr>
            <a:xfrm>
              <a:off x="1662911" y="2069338"/>
              <a:ext cx="2700243" cy="2348208"/>
            </a:xfrm>
            <a:custGeom>
              <a:avLst/>
              <a:gdLst/>
              <a:ahLst/>
              <a:cxnLst/>
              <a:rect l="l" t="t" r="r" b="b"/>
              <a:pathLst>
                <a:path w="119493" h="103903" fill="none" extrusionOk="0">
                  <a:moveTo>
                    <a:pt x="20830" y="103528"/>
                  </a:moveTo>
                  <a:lnTo>
                    <a:pt x="102654" y="103902"/>
                  </a:lnTo>
                  <a:lnTo>
                    <a:pt x="102654" y="103902"/>
                  </a:lnTo>
                  <a:lnTo>
                    <a:pt x="104400" y="102406"/>
                  </a:lnTo>
                  <a:lnTo>
                    <a:pt x="106147" y="100909"/>
                  </a:lnTo>
                  <a:lnTo>
                    <a:pt x="107768" y="99287"/>
                  </a:lnTo>
                  <a:lnTo>
                    <a:pt x="109265" y="97791"/>
                  </a:lnTo>
                  <a:lnTo>
                    <a:pt x="110637" y="96169"/>
                  </a:lnTo>
                  <a:lnTo>
                    <a:pt x="111884" y="94423"/>
                  </a:lnTo>
                  <a:lnTo>
                    <a:pt x="113132" y="92801"/>
                  </a:lnTo>
                  <a:lnTo>
                    <a:pt x="114254" y="91055"/>
                  </a:lnTo>
                  <a:lnTo>
                    <a:pt x="115127" y="89309"/>
                  </a:lnTo>
                  <a:lnTo>
                    <a:pt x="116125" y="87563"/>
                  </a:lnTo>
                  <a:lnTo>
                    <a:pt x="116873" y="85816"/>
                  </a:lnTo>
                  <a:lnTo>
                    <a:pt x="117497" y="84070"/>
                  </a:lnTo>
                  <a:lnTo>
                    <a:pt x="118121" y="82324"/>
                  </a:lnTo>
                  <a:lnTo>
                    <a:pt x="118620" y="80453"/>
                  </a:lnTo>
                  <a:lnTo>
                    <a:pt x="118994" y="78707"/>
                  </a:lnTo>
                  <a:lnTo>
                    <a:pt x="119243" y="76960"/>
                  </a:lnTo>
                  <a:lnTo>
                    <a:pt x="119493" y="75214"/>
                  </a:lnTo>
                  <a:lnTo>
                    <a:pt x="119493" y="73343"/>
                  </a:lnTo>
                  <a:lnTo>
                    <a:pt x="119493" y="71597"/>
                  </a:lnTo>
                  <a:lnTo>
                    <a:pt x="119368" y="69851"/>
                  </a:lnTo>
                  <a:lnTo>
                    <a:pt x="119119" y="68104"/>
                  </a:lnTo>
                  <a:lnTo>
                    <a:pt x="118869" y="66483"/>
                  </a:lnTo>
                  <a:lnTo>
                    <a:pt x="118495" y="64737"/>
                  </a:lnTo>
                  <a:lnTo>
                    <a:pt x="117871" y="63115"/>
                  </a:lnTo>
                  <a:lnTo>
                    <a:pt x="117372" y="61493"/>
                  </a:lnTo>
                  <a:lnTo>
                    <a:pt x="116624" y="59872"/>
                  </a:lnTo>
                  <a:lnTo>
                    <a:pt x="115876" y="58375"/>
                  </a:lnTo>
                  <a:lnTo>
                    <a:pt x="114878" y="56754"/>
                  </a:lnTo>
                  <a:lnTo>
                    <a:pt x="113880" y="55257"/>
                  </a:lnTo>
                  <a:lnTo>
                    <a:pt x="112882" y="53885"/>
                  </a:lnTo>
                  <a:lnTo>
                    <a:pt x="111635" y="52513"/>
                  </a:lnTo>
                  <a:lnTo>
                    <a:pt x="110387" y="51141"/>
                  </a:lnTo>
                  <a:lnTo>
                    <a:pt x="110387" y="51141"/>
                  </a:lnTo>
                  <a:lnTo>
                    <a:pt x="108766" y="49644"/>
                  </a:lnTo>
                  <a:lnTo>
                    <a:pt x="107020" y="48397"/>
                  </a:lnTo>
                  <a:lnTo>
                    <a:pt x="105273" y="47399"/>
                  </a:lnTo>
                  <a:lnTo>
                    <a:pt x="103527" y="46526"/>
                  </a:lnTo>
                  <a:lnTo>
                    <a:pt x="101656" y="45777"/>
                  </a:lnTo>
                  <a:lnTo>
                    <a:pt x="99910" y="45154"/>
                  </a:lnTo>
                  <a:lnTo>
                    <a:pt x="98039" y="44779"/>
                  </a:lnTo>
                  <a:lnTo>
                    <a:pt x="96043" y="44405"/>
                  </a:lnTo>
                  <a:lnTo>
                    <a:pt x="92177" y="43906"/>
                  </a:lnTo>
                  <a:lnTo>
                    <a:pt x="88310" y="43657"/>
                  </a:lnTo>
                  <a:lnTo>
                    <a:pt x="84443" y="43407"/>
                  </a:lnTo>
                  <a:lnTo>
                    <a:pt x="80452" y="43033"/>
                  </a:lnTo>
                  <a:lnTo>
                    <a:pt x="80452" y="43033"/>
                  </a:lnTo>
                  <a:lnTo>
                    <a:pt x="80452" y="43033"/>
                  </a:lnTo>
                  <a:lnTo>
                    <a:pt x="77708" y="42534"/>
                  </a:lnTo>
                  <a:lnTo>
                    <a:pt x="75088" y="41911"/>
                  </a:lnTo>
                  <a:lnTo>
                    <a:pt x="72469" y="41037"/>
                  </a:lnTo>
                  <a:lnTo>
                    <a:pt x="71222" y="40538"/>
                  </a:lnTo>
                  <a:lnTo>
                    <a:pt x="69974" y="39915"/>
                  </a:lnTo>
                  <a:lnTo>
                    <a:pt x="69974" y="39915"/>
                  </a:lnTo>
                  <a:lnTo>
                    <a:pt x="67979" y="38792"/>
                  </a:lnTo>
                  <a:lnTo>
                    <a:pt x="66108" y="37420"/>
                  </a:lnTo>
                  <a:lnTo>
                    <a:pt x="64361" y="36048"/>
                  </a:lnTo>
                  <a:lnTo>
                    <a:pt x="62615" y="34427"/>
                  </a:lnTo>
                  <a:lnTo>
                    <a:pt x="60994" y="32680"/>
                  </a:lnTo>
                  <a:lnTo>
                    <a:pt x="59497" y="30809"/>
                  </a:lnTo>
                  <a:lnTo>
                    <a:pt x="57875" y="28938"/>
                  </a:lnTo>
                  <a:lnTo>
                    <a:pt x="56379" y="26943"/>
                  </a:lnTo>
                  <a:lnTo>
                    <a:pt x="53510" y="22702"/>
                  </a:lnTo>
                  <a:lnTo>
                    <a:pt x="50516" y="18461"/>
                  </a:lnTo>
                  <a:lnTo>
                    <a:pt x="47398" y="14095"/>
                  </a:lnTo>
                  <a:lnTo>
                    <a:pt x="44155" y="9730"/>
                  </a:lnTo>
                  <a:lnTo>
                    <a:pt x="44155" y="9730"/>
                  </a:lnTo>
                  <a:lnTo>
                    <a:pt x="42533" y="7734"/>
                  </a:lnTo>
                  <a:lnTo>
                    <a:pt x="40662" y="5738"/>
                  </a:lnTo>
                  <a:lnTo>
                    <a:pt x="40662" y="5738"/>
                  </a:lnTo>
                  <a:lnTo>
                    <a:pt x="39166" y="4366"/>
                  </a:lnTo>
                  <a:lnTo>
                    <a:pt x="37544" y="3119"/>
                  </a:lnTo>
                  <a:lnTo>
                    <a:pt x="35798" y="2121"/>
                  </a:lnTo>
                  <a:lnTo>
                    <a:pt x="33927" y="1248"/>
                  </a:lnTo>
                  <a:lnTo>
                    <a:pt x="32056" y="624"/>
                  </a:lnTo>
                  <a:lnTo>
                    <a:pt x="30060" y="250"/>
                  </a:lnTo>
                  <a:lnTo>
                    <a:pt x="27940" y="1"/>
                  </a:lnTo>
                  <a:lnTo>
                    <a:pt x="25944" y="1"/>
                  </a:lnTo>
                  <a:lnTo>
                    <a:pt x="23824" y="250"/>
                  </a:lnTo>
                  <a:lnTo>
                    <a:pt x="21703" y="749"/>
                  </a:lnTo>
                  <a:lnTo>
                    <a:pt x="19708" y="1497"/>
                  </a:lnTo>
                  <a:lnTo>
                    <a:pt x="17712" y="2370"/>
                  </a:lnTo>
                  <a:lnTo>
                    <a:pt x="15841" y="3618"/>
                  </a:lnTo>
                  <a:lnTo>
                    <a:pt x="14095" y="4990"/>
                  </a:lnTo>
                  <a:lnTo>
                    <a:pt x="12348" y="6736"/>
                  </a:lnTo>
                  <a:lnTo>
                    <a:pt x="10852" y="8607"/>
                  </a:lnTo>
                  <a:lnTo>
                    <a:pt x="10852" y="8607"/>
                  </a:lnTo>
                  <a:lnTo>
                    <a:pt x="9105" y="11351"/>
                  </a:lnTo>
                  <a:lnTo>
                    <a:pt x="7484" y="14095"/>
                  </a:lnTo>
                  <a:lnTo>
                    <a:pt x="6112" y="16964"/>
                  </a:lnTo>
                  <a:lnTo>
                    <a:pt x="4865" y="19833"/>
                  </a:lnTo>
                  <a:lnTo>
                    <a:pt x="3742" y="22827"/>
                  </a:lnTo>
                  <a:lnTo>
                    <a:pt x="2744" y="25820"/>
                  </a:lnTo>
                  <a:lnTo>
                    <a:pt x="1996" y="28814"/>
                  </a:lnTo>
                  <a:lnTo>
                    <a:pt x="1247" y="31932"/>
                  </a:lnTo>
                  <a:lnTo>
                    <a:pt x="748" y="35050"/>
                  </a:lnTo>
                  <a:lnTo>
                    <a:pt x="374" y="38169"/>
                  </a:lnTo>
                  <a:lnTo>
                    <a:pt x="125" y="41412"/>
                  </a:lnTo>
                  <a:lnTo>
                    <a:pt x="0" y="44530"/>
                  </a:lnTo>
                  <a:lnTo>
                    <a:pt x="0" y="47773"/>
                  </a:lnTo>
                  <a:lnTo>
                    <a:pt x="125" y="51016"/>
                  </a:lnTo>
                  <a:lnTo>
                    <a:pt x="374" y="54259"/>
                  </a:lnTo>
                  <a:lnTo>
                    <a:pt x="748" y="57377"/>
                  </a:lnTo>
                  <a:lnTo>
                    <a:pt x="1247" y="60620"/>
                  </a:lnTo>
                  <a:lnTo>
                    <a:pt x="1871" y="63863"/>
                  </a:lnTo>
                  <a:lnTo>
                    <a:pt x="2619" y="66982"/>
                  </a:lnTo>
                  <a:lnTo>
                    <a:pt x="3492" y="70100"/>
                  </a:lnTo>
                  <a:lnTo>
                    <a:pt x="4366" y="73218"/>
                  </a:lnTo>
                  <a:lnTo>
                    <a:pt x="5488" y="76337"/>
                  </a:lnTo>
                  <a:lnTo>
                    <a:pt x="6611" y="79330"/>
                  </a:lnTo>
                  <a:lnTo>
                    <a:pt x="7858" y="82324"/>
                  </a:lnTo>
                  <a:lnTo>
                    <a:pt x="9105" y="85193"/>
                  </a:lnTo>
                  <a:lnTo>
                    <a:pt x="10602" y="88061"/>
                  </a:lnTo>
                  <a:lnTo>
                    <a:pt x="12099" y="90806"/>
                  </a:lnTo>
                  <a:lnTo>
                    <a:pt x="13720" y="93550"/>
                  </a:lnTo>
                  <a:lnTo>
                    <a:pt x="15342" y="96169"/>
                  </a:lnTo>
                  <a:lnTo>
                    <a:pt x="17088" y="98788"/>
                  </a:lnTo>
                  <a:lnTo>
                    <a:pt x="18834" y="101158"/>
                  </a:lnTo>
                  <a:lnTo>
                    <a:pt x="20830" y="103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56"/>
            <p:cNvSpPr/>
            <p:nvPr/>
          </p:nvSpPr>
          <p:spPr>
            <a:xfrm>
              <a:off x="2088521" y="2244106"/>
              <a:ext cx="1770107" cy="1598385"/>
            </a:xfrm>
            <a:custGeom>
              <a:avLst/>
              <a:gdLst/>
              <a:ahLst/>
              <a:cxnLst/>
              <a:rect l="l" t="t" r="r" b="b"/>
              <a:pathLst>
                <a:path w="78332" h="70725" extrusionOk="0">
                  <a:moveTo>
                    <a:pt x="17962" y="1"/>
                  </a:moveTo>
                  <a:lnTo>
                    <a:pt x="16714" y="126"/>
                  </a:lnTo>
                  <a:lnTo>
                    <a:pt x="15592" y="250"/>
                  </a:lnTo>
                  <a:lnTo>
                    <a:pt x="14345" y="500"/>
                  </a:lnTo>
                  <a:lnTo>
                    <a:pt x="13222" y="749"/>
                  </a:lnTo>
                  <a:lnTo>
                    <a:pt x="12099" y="1248"/>
                  </a:lnTo>
                  <a:lnTo>
                    <a:pt x="11102" y="1747"/>
                  </a:lnTo>
                  <a:lnTo>
                    <a:pt x="10104" y="2371"/>
                  </a:lnTo>
                  <a:lnTo>
                    <a:pt x="8981" y="3119"/>
                  </a:lnTo>
                  <a:lnTo>
                    <a:pt x="8108" y="3868"/>
                  </a:lnTo>
                  <a:lnTo>
                    <a:pt x="7110" y="4865"/>
                  </a:lnTo>
                  <a:lnTo>
                    <a:pt x="6237" y="5863"/>
                  </a:lnTo>
                  <a:lnTo>
                    <a:pt x="5364" y="6986"/>
                  </a:lnTo>
                  <a:lnTo>
                    <a:pt x="4616" y="8109"/>
                  </a:lnTo>
                  <a:lnTo>
                    <a:pt x="3867" y="9356"/>
                  </a:lnTo>
                  <a:lnTo>
                    <a:pt x="3243" y="10728"/>
                  </a:lnTo>
                  <a:lnTo>
                    <a:pt x="2620" y="12225"/>
                  </a:lnTo>
                  <a:lnTo>
                    <a:pt x="1996" y="13721"/>
                  </a:lnTo>
                  <a:lnTo>
                    <a:pt x="1497" y="15343"/>
                  </a:lnTo>
                  <a:lnTo>
                    <a:pt x="1123" y="17089"/>
                  </a:lnTo>
                  <a:lnTo>
                    <a:pt x="749" y="18835"/>
                  </a:lnTo>
                  <a:lnTo>
                    <a:pt x="375" y="20706"/>
                  </a:lnTo>
                  <a:lnTo>
                    <a:pt x="250" y="22702"/>
                  </a:lnTo>
                  <a:lnTo>
                    <a:pt x="125" y="24698"/>
                  </a:lnTo>
                  <a:lnTo>
                    <a:pt x="0" y="26818"/>
                  </a:lnTo>
                  <a:lnTo>
                    <a:pt x="0" y="29064"/>
                  </a:lnTo>
                  <a:lnTo>
                    <a:pt x="125" y="31309"/>
                  </a:lnTo>
                  <a:lnTo>
                    <a:pt x="375" y="34427"/>
                  </a:lnTo>
                  <a:lnTo>
                    <a:pt x="998" y="37296"/>
                  </a:lnTo>
                  <a:lnTo>
                    <a:pt x="1622" y="40165"/>
                  </a:lnTo>
                  <a:lnTo>
                    <a:pt x="2495" y="42909"/>
                  </a:lnTo>
                  <a:lnTo>
                    <a:pt x="3618" y="45528"/>
                  </a:lnTo>
                  <a:lnTo>
                    <a:pt x="4865" y="47898"/>
                  </a:lnTo>
                  <a:lnTo>
                    <a:pt x="6237" y="50268"/>
                  </a:lnTo>
                  <a:lnTo>
                    <a:pt x="7859" y="52513"/>
                  </a:lnTo>
                  <a:lnTo>
                    <a:pt x="9480" y="54634"/>
                  </a:lnTo>
                  <a:lnTo>
                    <a:pt x="11351" y="56505"/>
                  </a:lnTo>
                  <a:lnTo>
                    <a:pt x="13222" y="58376"/>
                  </a:lnTo>
                  <a:lnTo>
                    <a:pt x="15342" y="60122"/>
                  </a:lnTo>
                  <a:lnTo>
                    <a:pt x="17463" y="61619"/>
                  </a:lnTo>
                  <a:lnTo>
                    <a:pt x="19708" y="63115"/>
                  </a:lnTo>
                  <a:lnTo>
                    <a:pt x="22078" y="64487"/>
                  </a:lnTo>
                  <a:lnTo>
                    <a:pt x="24448" y="65610"/>
                  </a:lnTo>
                  <a:lnTo>
                    <a:pt x="26942" y="66733"/>
                  </a:lnTo>
                  <a:lnTo>
                    <a:pt x="29437" y="67730"/>
                  </a:lnTo>
                  <a:lnTo>
                    <a:pt x="31932" y="68479"/>
                  </a:lnTo>
                  <a:lnTo>
                    <a:pt x="34551" y="69227"/>
                  </a:lnTo>
                  <a:lnTo>
                    <a:pt x="37170" y="69726"/>
                  </a:lnTo>
                  <a:lnTo>
                    <a:pt x="39915" y="70225"/>
                  </a:lnTo>
                  <a:lnTo>
                    <a:pt x="42534" y="70475"/>
                  </a:lnTo>
                  <a:lnTo>
                    <a:pt x="45153" y="70599"/>
                  </a:lnTo>
                  <a:lnTo>
                    <a:pt x="47773" y="70724"/>
                  </a:lnTo>
                  <a:lnTo>
                    <a:pt x="50392" y="70599"/>
                  </a:lnTo>
                  <a:lnTo>
                    <a:pt x="53011" y="70350"/>
                  </a:lnTo>
                  <a:lnTo>
                    <a:pt x="55631" y="70100"/>
                  </a:lnTo>
                  <a:lnTo>
                    <a:pt x="58125" y="69601"/>
                  </a:lnTo>
                  <a:lnTo>
                    <a:pt x="60620" y="68978"/>
                  </a:lnTo>
                  <a:lnTo>
                    <a:pt x="62990" y="68229"/>
                  </a:lnTo>
                  <a:lnTo>
                    <a:pt x="65235" y="67356"/>
                  </a:lnTo>
                  <a:lnTo>
                    <a:pt x="67106" y="66483"/>
                  </a:lnTo>
                  <a:lnTo>
                    <a:pt x="68852" y="65610"/>
                  </a:lnTo>
                  <a:lnTo>
                    <a:pt x="70474" y="64612"/>
                  </a:lnTo>
                  <a:lnTo>
                    <a:pt x="71846" y="63614"/>
                  </a:lnTo>
                  <a:lnTo>
                    <a:pt x="73093" y="62492"/>
                  </a:lnTo>
                  <a:lnTo>
                    <a:pt x="74216" y="61369"/>
                  </a:lnTo>
                  <a:lnTo>
                    <a:pt x="75214" y="60247"/>
                  </a:lnTo>
                  <a:lnTo>
                    <a:pt x="76087" y="59124"/>
                  </a:lnTo>
                  <a:lnTo>
                    <a:pt x="76835" y="57877"/>
                  </a:lnTo>
                  <a:lnTo>
                    <a:pt x="77334" y="56629"/>
                  </a:lnTo>
                  <a:lnTo>
                    <a:pt x="77708" y="55507"/>
                  </a:lnTo>
                  <a:lnTo>
                    <a:pt x="78082" y="54259"/>
                  </a:lnTo>
                  <a:lnTo>
                    <a:pt x="78207" y="53012"/>
                  </a:lnTo>
                  <a:lnTo>
                    <a:pt x="78332" y="51765"/>
                  </a:lnTo>
                  <a:lnTo>
                    <a:pt x="78207" y="50517"/>
                  </a:lnTo>
                  <a:lnTo>
                    <a:pt x="78082" y="49270"/>
                  </a:lnTo>
                  <a:lnTo>
                    <a:pt x="77708" y="48023"/>
                  </a:lnTo>
                  <a:lnTo>
                    <a:pt x="77334" y="46900"/>
                  </a:lnTo>
                  <a:lnTo>
                    <a:pt x="76835" y="45653"/>
                  </a:lnTo>
                  <a:lnTo>
                    <a:pt x="76211" y="44530"/>
                  </a:lnTo>
                  <a:lnTo>
                    <a:pt x="75463" y="43532"/>
                  </a:lnTo>
                  <a:lnTo>
                    <a:pt x="74590" y="42410"/>
                  </a:lnTo>
                  <a:lnTo>
                    <a:pt x="73717" y="41412"/>
                  </a:lnTo>
                  <a:lnTo>
                    <a:pt x="72719" y="40414"/>
                  </a:lnTo>
                  <a:lnTo>
                    <a:pt x="71596" y="39541"/>
                  </a:lnTo>
                  <a:lnTo>
                    <a:pt x="70349" y="38668"/>
                  </a:lnTo>
                  <a:lnTo>
                    <a:pt x="69102" y="37920"/>
                  </a:lnTo>
                  <a:lnTo>
                    <a:pt x="67730" y="37296"/>
                  </a:lnTo>
                  <a:lnTo>
                    <a:pt x="66358" y="36672"/>
                  </a:lnTo>
                  <a:lnTo>
                    <a:pt x="64861" y="36049"/>
                  </a:lnTo>
                  <a:lnTo>
                    <a:pt x="63239" y="35674"/>
                  </a:lnTo>
                  <a:lnTo>
                    <a:pt x="61618" y="35300"/>
                  </a:lnTo>
                  <a:lnTo>
                    <a:pt x="58874" y="34801"/>
                  </a:lnTo>
                  <a:lnTo>
                    <a:pt x="56254" y="34178"/>
                  </a:lnTo>
                  <a:lnTo>
                    <a:pt x="53635" y="33304"/>
                  </a:lnTo>
                  <a:lnTo>
                    <a:pt x="52388" y="32805"/>
                  </a:lnTo>
                  <a:lnTo>
                    <a:pt x="51140" y="32182"/>
                  </a:lnTo>
                  <a:lnTo>
                    <a:pt x="49145" y="31059"/>
                  </a:lnTo>
                  <a:lnTo>
                    <a:pt x="47274" y="29687"/>
                  </a:lnTo>
                  <a:lnTo>
                    <a:pt x="45527" y="28315"/>
                  </a:lnTo>
                  <a:lnTo>
                    <a:pt x="43781" y="26694"/>
                  </a:lnTo>
                  <a:lnTo>
                    <a:pt x="42160" y="24947"/>
                  </a:lnTo>
                  <a:lnTo>
                    <a:pt x="40663" y="23076"/>
                  </a:lnTo>
                  <a:lnTo>
                    <a:pt x="39041" y="21205"/>
                  </a:lnTo>
                  <a:lnTo>
                    <a:pt x="37545" y="19210"/>
                  </a:lnTo>
                  <a:lnTo>
                    <a:pt x="34676" y="14969"/>
                  </a:lnTo>
                  <a:lnTo>
                    <a:pt x="31682" y="10728"/>
                  </a:lnTo>
                  <a:lnTo>
                    <a:pt x="28564" y="6362"/>
                  </a:lnTo>
                  <a:lnTo>
                    <a:pt x="25321" y="1997"/>
                  </a:lnTo>
                  <a:lnTo>
                    <a:pt x="24074" y="1498"/>
                  </a:lnTo>
                  <a:lnTo>
                    <a:pt x="22826" y="999"/>
                  </a:lnTo>
                  <a:lnTo>
                    <a:pt x="21579" y="625"/>
                  </a:lnTo>
                  <a:lnTo>
                    <a:pt x="20332" y="250"/>
                  </a:lnTo>
                  <a:lnTo>
                    <a:pt x="19209" y="126"/>
                  </a:lnTo>
                  <a:lnTo>
                    <a:pt x="17962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56"/>
            <p:cNvSpPr/>
            <p:nvPr/>
          </p:nvSpPr>
          <p:spPr>
            <a:xfrm>
              <a:off x="2088521" y="2244106"/>
              <a:ext cx="1770107" cy="1598385"/>
            </a:xfrm>
            <a:custGeom>
              <a:avLst/>
              <a:gdLst/>
              <a:ahLst/>
              <a:cxnLst/>
              <a:rect l="l" t="t" r="r" b="b"/>
              <a:pathLst>
                <a:path w="78332" h="70725" fill="none" extrusionOk="0">
                  <a:moveTo>
                    <a:pt x="125" y="31309"/>
                  </a:moveTo>
                  <a:lnTo>
                    <a:pt x="125" y="31309"/>
                  </a:lnTo>
                  <a:lnTo>
                    <a:pt x="375" y="34427"/>
                  </a:lnTo>
                  <a:lnTo>
                    <a:pt x="998" y="37296"/>
                  </a:lnTo>
                  <a:lnTo>
                    <a:pt x="1622" y="40165"/>
                  </a:lnTo>
                  <a:lnTo>
                    <a:pt x="2495" y="42909"/>
                  </a:lnTo>
                  <a:lnTo>
                    <a:pt x="3618" y="45528"/>
                  </a:lnTo>
                  <a:lnTo>
                    <a:pt x="4865" y="47898"/>
                  </a:lnTo>
                  <a:lnTo>
                    <a:pt x="6237" y="50268"/>
                  </a:lnTo>
                  <a:lnTo>
                    <a:pt x="7859" y="52513"/>
                  </a:lnTo>
                  <a:lnTo>
                    <a:pt x="9480" y="54634"/>
                  </a:lnTo>
                  <a:lnTo>
                    <a:pt x="11351" y="56505"/>
                  </a:lnTo>
                  <a:lnTo>
                    <a:pt x="13222" y="58376"/>
                  </a:lnTo>
                  <a:lnTo>
                    <a:pt x="15342" y="60122"/>
                  </a:lnTo>
                  <a:lnTo>
                    <a:pt x="17463" y="61619"/>
                  </a:lnTo>
                  <a:lnTo>
                    <a:pt x="19708" y="63115"/>
                  </a:lnTo>
                  <a:lnTo>
                    <a:pt x="22078" y="64487"/>
                  </a:lnTo>
                  <a:lnTo>
                    <a:pt x="24448" y="65610"/>
                  </a:lnTo>
                  <a:lnTo>
                    <a:pt x="26942" y="66733"/>
                  </a:lnTo>
                  <a:lnTo>
                    <a:pt x="29437" y="67730"/>
                  </a:lnTo>
                  <a:lnTo>
                    <a:pt x="31932" y="68479"/>
                  </a:lnTo>
                  <a:lnTo>
                    <a:pt x="34551" y="69227"/>
                  </a:lnTo>
                  <a:lnTo>
                    <a:pt x="37170" y="69726"/>
                  </a:lnTo>
                  <a:lnTo>
                    <a:pt x="39915" y="70225"/>
                  </a:lnTo>
                  <a:lnTo>
                    <a:pt x="42534" y="70475"/>
                  </a:lnTo>
                  <a:lnTo>
                    <a:pt x="45153" y="70599"/>
                  </a:lnTo>
                  <a:lnTo>
                    <a:pt x="47773" y="70724"/>
                  </a:lnTo>
                  <a:lnTo>
                    <a:pt x="50392" y="70599"/>
                  </a:lnTo>
                  <a:lnTo>
                    <a:pt x="53011" y="70350"/>
                  </a:lnTo>
                  <a:lnTo>
                    <a:pt x="55631" y="70100"/>
                  </a:lnTo>
                  <a:lnTo>
                    <a:pt x="58125" y="69601"/>
                  </a:lnTo>
                  <a:lnTo>
                    <a:pt x="60620" y="68978"/>
                  </a:lnTo>
                  <a:lnTo>
                    <a:pt x="62990" y="68229"/>
                  </a:lnTo>
                  <a:lnTo>
                    <a:pt x="65235" y="67356"/>
                  </a:lnTo>
                  <a:lnTo>
                    <a:pt x="65235" y="67356"/>
                  </a:lnTo>
                  <a:lnTo>
                    <a:pt x="67106" y="66483"/>
                  </a:lnTo>
                  <a:lnTo>
                    <a:pt x="68852" y="65610"/>
                  </a:lnTo>
                  <a:lnTo>
                    <a:pt x="70474" y="64612"/>
                  </a:lnTo>
                  <a:lnTo>
                    <a:pt x="71846" y="63614"/>
                  </a:lnTo>
                  <a:lnTo>
                    <a:pt x="73093" y="62492"/>
                  </a:lnTo>
                  <a:lnTo>
                    <a:pt x="74216" y="61369"/>
                  </a:lnTo>
                  <a:lnTo>
                    <a:pt x="75214" y="60247"/>
                  </a:lnTo>
                  <a:lnTo>
                    <a:pt x="76087" y="59124"/>
                  </a:lnTo>
                  <a:lnTo>
                    <a:pt x="76835" y="57877"/>
                  </a:lnTo>
                  <a:lnTo>
                    <a:pt x="77334" y="56629"/>
                  </a:lnTo>
                  <a:lnTo>
                    <a:pt x="77708" y="55507"/>
                  </a:lnTo>
                  <a:lnTo>
                    <a:pt x="78082" y="54259"/>
                  </a:lnTo>
                  <a:lnTo>
                    <a:pt x="78207" y="53012"/>
                  </a:lnTo>
                  <a:lnTo>
                    <a:pt x="78332" y="51765"/>
                  </a:lnTo>
                  <a:lnTo>
                    <a:pt x="78207" y="50517"/>
                  </a:lnTo>
                  <a:lnTo>
                    <a:pt x="78082" y="49270"/>
                  </a:lnTo>
                  <a:lnTo>
                    <a:pt x="77708" y="48023"/>
                  </a:lnTo>
                  <a:lnTo>
                    <a:pt x="77334" y="46900"/>
                  </a:lnTo>
                  <a:lnTo>
                    <a:pt x="76835" y="45653"/>
                  </a:lnTo>
                  <a:lnTo>
                    <a:pt x="76211" y="44530"/>
                  </a:lnTo>
                  <a:lnTo>
                    <a:pt x="75463" y="43532"/>
                  </a:lnTo>
                  <a:lnTo>
                    <a:pt x="74590" y="42410"/>
                  </a:lnTo>
                  <a:lnTo>
                    <a:pt x="73717" y="41412"/>
                  </a:lnTo>
                  <a:lnTo>
                    <a:pt x="72719" y="40414"/>
                  </a:lnTo>
                  <a:lnTo>
                    <a:pt x="71596" y="39541"/>
                  </a:lnTo>
                  <a:lnTo>
                    <a:pt x="70349" y="38668"/>
                  </a:lnTo>
                  <a:lnTo>
                    <a:pt x="69102" y="37920"/>
                  </a:lnTo>
                  <a:lnTo>
                    <a:pt x="67730" y="37296"/>
                  </a:lnTo>
                  <a:lnTo>
                    <a:pt x="66358" y="36672"/>
                  </a:lnTo>
                  <a:lnTo>
                    <a:pt x="64861" y="36049"/>
                  </a:lnTo>
                  <a:lnTo>
                    <a:pt x="63239" y="35674"/>
                  </a:lnTo>
                  <a:lnTo>
                    <a:pt x="61618" y="35300"/>
                  </a:lnTo>
                  <a:lnTo>
                    <a:pt x="61618" y="35300"/>
                  </a:lnTo>
                  <a:lnTo>
                    <a:pt x="61618" y="35300"/>
                  </a:lnTo>
                  <a:lnTo>
                    <a:pt x="58874" y="34801"/>
                  </a:lnTo>
                  <a:lnTo>
                    <a:pt x="56254" y="34178"/>
                  </a:lnTo>
                  <a:lnTo>
                    <a:pt x="53635" y="33304"/>
                  </a:lnTo>
                  <a:lnTo>
                    <a:pt x="52388" y="32805"/>
                  </a:lnTo>
                  <a:lnTo>
                    <a:pt x="51140" y="32182"/>
                  </a:lnTo>
                  <a:lnTo>
                    <a:pt x="51140" y="32182"/>
                  </a:lnTo>
                  <a:lnTo>
                    <a:pt x="49145" y="31059"/>
                  </a:lnTo>
                  <a:lnTo>
                    <a:pt x="47274" y="29687"/>
                  </a:lnTo>
                  <a:lnTo>
                    <a:pt x="45527" y="28315"/>
                  </a:lnTo>
                  <a:lnTo>
                    <a:pt x="43781" y="26694"/>
                  </a:lnTo>
                  <a:lnTo>
                    <a:pt x="42160" y="24947"/>
                  </a:lnTo>
                  <a:lnTo>
                    <a:pt x="40663" y="23076"/>
                  </a:lnTo>
                  <a:lnTo>
                    <a:pt x="39041" y="21205"/>
                  </a:lnTo>
                  <a:lnTo>
                    <a:pt x="37545" y="19210"/>
                  </a:lnTo>
                  <a:lnTo>
                    <a:pt x="34676" y="14969"/>
                  </a:lnTo>
                  <a:lnTo>
                    <a:pt x="31682" y="10728"/>
                  </a:lnTo>
                  <a:lnTo>
                    <a:pt x="28564" y="6362"/>
                  </a:lnTo>
                  <a:lnTo>
                    <a:pt x="25321" y="1997"/>
                  </a:lnTo>
                  <a:lnTo>
                    <a:pt x="25321" y="1997"/>
                  </a:lnTo>
                  <a:lnTo>
                    <a:pt x="24074" y="1498"/>
                  </a:lnTo>
                  <a:lnTo>
                    <a:pt x="22826" y="999"/>
                  </a:lnTo>
                  <a:lnTo>
                    <a:pt x="21579" y="625"/>
                  </a:lnTo>
                  <a:lnTo>
                    <a:pt x="20332" y="250"/>
                  </a:lnTo>
                  <a:lnTo>
                    <a:pt x="19209" y="126"/>
                  </a:lnTo>
                  <a:lnTo>
                    <a:pt x="17962" y="1"/>
                  </a:lnTo>
                  <a:lnTo>
                    <a:pt x="16714" y="126"/>
                  </a:lnTo>
                  <a:lnTo>
                    <a:pt x="15592" y="250"/>
                  </a:lnTo>
                  <a:lnTo>
                    <a:pt x="14345" y="500"/>
                  </a:lnTo>
                  <a:lnTo>
                    <a:pt x="13222" y="749"/>
                  </a:lnTo>
                  <a:lnTo>
                    <a:pt x="12099" y="1248"/>
                  </a:lnTo>
                  <a:lnTo>
                    <a:pt x="11102" y="1747"/>
                  </a:lnTo>
                  <a:lnTo>
                    <a:pt x="10104" y="2371"/>
                  </a:lnTo>
                  <a:lnTo>
                    <a:pt x="8981" y="3119"/>
                  </a:lnTo>
                  <a:lnTo>
                    <a:pt x="8108" y="3868"/>
                  </a:lnTo>
                  <a:lnTo>
                    <a:pt x="7110" y="4865"/>
                  </a:lnTo>
                  <a:lnTo>
                    <a:pt x="6237" y="5863"/>
                  </a:lnTo>
                  <a:lnTo>
                    <a:pt x="5364" y="6986"/>
                  </a:lnTo>
                  <a:lnTo>
                    <a:pt x="4616" y="8109"/>
                  </a:lnTo>
                  <a:lnTo>
                    <a:pt x="3867" y="9356"/>
                  </a:lnTo>
                  <a:lnTo>
                    <a:pt x="3243" y="10728"/>
                  </a:lnTo>
                  <a:lnTo>
                    <a:pt x="2620" y="12225"/>
                  </a:lnTo>
                  <a:lnTo>
                    <a:pt x="1996" y="13721"/>
                  </a:lnTo>
                  <a:lnTo>
                    <a:pt x="1497" y="15343"/>
                  </a:lnTo>
                  <a:lnTo>
                    <a:pt x="1123" y="17089"/>
                  </a:lnTo>
                  <a:lnTo>
                    <a:pt x="749" y="18835"/>
                  </a:lnTo>
                  <a:lnTo>
                    <a:pt x="375" y="20706"/>
                  </a:lnTo>
                  <a:lnTo>
                    <a:pt x="250" y="22702"/>
                  </a:lnTo>
                  <a:lnTo>
                    <a:pt x="125" y="24698"/>
                  </a:lnTo>
                  <a:lnTo>
                    <a:pt x="0" y="26818"/>
                  </a:lnTo>
                  <a:lnTo>
                    <a:pt x="0" y="29064"/>
                  </a:lnTo>
                  <a:lnTo>
                    <a:pt x="125" y="313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56"/>
            <p:cNvSpPr/>
            <p:nvPr/>
          </p:nvSpPr>
          <p:spPr>
            <a:xfrm>
              <a:off x="3013049" y="3270224"/>
              <a:ext cx="823069" cy="1088145"/>
            </a:xfrm>
            <a:custGeom>
              <a:avLst/>
              <a:gdLst/>
              <a:ahLst/>
              <a:cxnLst/>
              <a:rect l="l" t="t" r="r" b="b"/>
              <a:pathLst>
                <a:path w="36423" h="48148" extrusionOk="0">
                  <a:moveTo>
                    <a:pt x="19209" y="0"/>
                  </a:moveTo>
                  <a:lnTo>
                    <a:pt x="15717" y="4366"/>
                  </a:lnTo>
                  <a:lnTo>
                    <a:pt x="8357" y="13846"/>
                  </a:lnTo>
                  <a:lnTo>
                    <a:pt x="6112" y="16839"/>
                  </a:lnTo>
                  <a:lnTo>
                    <a:pt x="3618" y="20082"/>
                  </a:lnTo>
                  <a:lnTo>
                    <a:pt x="1622" y="22951"/>
                  </a:lnTo>
                  <a:lnTo>
                    <a:pt x="375" y="24947"/>
                  </a:lnTo>
                  <a:lnTo>
                    <a:pt x="125" y="25571"/>
                  </a:lnTo>
                  <a:lnTo>
                    <a:pt x="0" y="25945"/>
                  </a:lnTo>
                  <a:lnTo>
                    <a:pt x="375" y="26319"/>
                  </a:lnTo>
                  <a:lnTo>
                    <a:pt x="1248" y="27192"/>
                  </a:lnTo>
                  <a:lnTo>
                    <a:pt x="4366" y="29936"/>
                  </a:lnTo>
                  <a:lnTo>
                    <a:pt x="8482" y="33429"/>
                  </a:lnTo>
                  <a:lnTo>
                    <a:pt x="13347" y="37420"/>
                  </a:lnTo>
                  <a:lnTo>
                    <a:pt x="22577" y="44655"/>
                  </a:lnTo>
                  <a:lnTo>
                    <a:pt x="25695" y="47149"/>
                  </a:lnTo>
                  <a:lnTo>
                    <a:pt x="27192" y="48147"/>
                  </a:lnTo>
                  <a:lnTo>
                    <a:pt x="27691" y="48147"/>
                  </a:lnTo>
                  <a:lnTo>
                    <a:pt x="28065" y="47898"/>
                  </a:lnTo>
                  <a:lnTo>
                    <a:pt x="28439" y="47399"/>
                  </a:lnTo>
                  <a:lnTo>
                    <a:pt x="28813" y="46775"/>
                  </a:lnTo>
                  <a:lnTo>
                    <a:pt x="29063" y="46027"/>
                  </a:lnTo>
                  <a:lnTo>
                    <a:pt x="29188" y="45153"/>
                  </a:lnTo>
                  <a:lnTo>
                    <a:pt x="29312" y="44405"/>
                  </a:lnTo>
                  <a:lnTo>
                    <a:pt x="29188" y="43781"/>
                  </a:lnTo>
                  <a:lnTo>
                    <a:pt x="28813" y="42784"/>
                  </a:lnTo>
                  <a:lnTo>
                    <a:pt x="28065" y="40913"/>
                  </a:lnTo>
                  <a:lnTo>
                    <a:pt x="25820" y="36297"/>
                  </a:lnTo>
                  <a:lnTo>
                    <a:pt x="22577" y="29936"/>
                  </a:lnTo>
                  <a:lnTo>
                    <a:pt x="25071" y="27067"/>
                  </a:lnTo>
                  <a:lnTo>
                    <a:pt x="36422" y="13596"/>
                  </a:lnTo>
                  <a:lnTo>
                    <a:pt x="19209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56"/>
            <p:cNvSpPr/>
            <p:nvPr/>
          </p:nvSpPr>
          <p:spPr>
            <a:xfrm>
              <a:off x="3013049" y="3583125"/>
              <a:ext cx="662401" cy="775248"/>
            </a:xfrm>
            <a:custGeom>
              <a:avLst/>
              <a:gdLst/>
              <a:ahLst/>
              <a:cxnLst/>
              <a:rect l="l" t="t" r="r" b="b"/>
              <a:pathLst>
                <a:path w="29313" h="34303" extrusionOk="0">
                  <a:moveTo>
                    <a:pt x="8357" y="1"/>
                  </a:moveTo>
                  <a:lnTo>
                    <a:pt x="5114" y="4242"/>
                  </a:lnTo>
                  <a:lnTo>
                    <a:pt x="2495" y="7984"/>
                  </a:lnTo>
                  <a:lnTo>
                    <a:pt x="624" y="10728"/>
                  </a:lnTo>
                  <a:lnTo>
                    <a:pt x="125" y="11601"/>
                  </a:lnTo>
                  <a:lnTo>
                    <a:pt x="0" y="12100"/>
                  </a:lnTo>
                  <a:lnTo>
                    <a:pt x="375" y="12474"/>
                  </a:lnTo>
                  <a:lnTo>
                    <a:pt x="1248" y="13347"/>
                  </a:lnTo>
                  <a:lnTo>
                    <a:pt x="4366" y="16091"/>
                  </a:lnTo>
                  <a:lnTo>
                    <a:pt x="8482" y="19584"/>
                  </a:lnTo>
                  <a:lnTo>
                    <a:pt x="13347" y="23575"/>
                  </a:lnTo>
                  <a:lnTo>
                    <a:pt x="22577" y="30810"/>
                  </a:lnTo>
                  <a:lnTo>
                    <a:pt x="25695" y="33304"/>
                  </a:lnTo>
                  <a:lnTo>
                    <a:pt x="27192" y="34302"/>
                  </a:lnTo>
                  <a:lnTo>
                    <a:pt x="27691" y="34302"/>
                  </a:lnTo>
                  <a:lnTo>
                    <a:pt x="28065" y="34053"/>
                  </a:lnTo>
                  <a:lnTo>
                    <a:pt x="28439" y="33554"/>
                  </a:lnTo>
                  <a:lnTo>
                    <a:pt x="28813" y="32930"/>
                  </a:lnTo>
                  <a:lnTo>
                    <a:pt x="29063" y="32182"/>
                  </a:lnTo>
                  <a:lnTo>
                    <a:pt x="29188" y="31308"/>
                  </a:lnTo>
                  <a:lnTo>
                    <a:pt x="29312" y="30560"/>
                  </a:lnTo>
                  <a:lnTo>
                    <a:pt x="29188" y="29936"/>
                  </a:lnTo>
                  <a:lnTo>
                    <a:pt x="28813" y="28939"/>
                  </a:lnTo>
                  <a:lnTo>
                    <a:pt x="28065" y="27068"/>
                  </a:lnTo>
                  <a:lnTo>
                    <a:pt x="25820" y="22452"/>
                  </a:lnTo>
                  <a:lnTo>
                    <a:pt x="22577" y="16091"/>
                  </a:lnTo>
                  <a:lnTo>
                    <a:pt x="25071" y="13222"/>
                  </a:lnTo>
                  <a:lnTo>
                    <a:pt x="8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56"/>
            <p:cNvSpPr/>
            <p:nvPr/>
          </p:nvSpPr>
          <p:spPr>
            <a:xfrm>
              <a:off x="3013049" y="3650790"/>
              <a:ext cx="662401" cy="707583"/>
            </a:xfrm>
            <a:custGeom>
              <a:avLst/>
              <a:gdLst/>
              <a:ahLst/>
              <a:cxnLst/>
              <a:rect l="l" t="t" r="r" b="b"/>
              <a:pathLst>
                <a:path w="29313" h="31309" extrusionOk="0">
                  <a:moveTo>
                    <a:pt x="6112" y="0"/>
                  </a:moveTo>
                  <a:lnTo>
                    <a:pt x="3618" y="3243"/>
                  </a:lnTo>
                  <a:lnTo>
                    <a:pt x="1622" y="6112"/>
                  </a:lnTo>
                  <a:lnTo>
                    <a:pt x="375" y="8108"/>
                  </a:lnTo>
                  <a:lnTo>
                    <a:pt x="125" y="8732"/>
                  </a:lnTo>
                  <a:lnTo>
                    <a:pt x="0" y="9106"/>
                  </a:lnTo>
                  <a:lnTo>
                    <a:pt x="375" y="9480"/>
                  </a:lnTo>
                  <a:lnTo>
                    <a:pt x="1248" y="10353"/>
                  </a:lnTo>
                  <a:lnTo>
                    <a:pt x="4366" y="13097"/>
                  </a:lnTo>
                  <a:lnTo>
                    <a:pt x="8482" y="16590"/>
                  </a:lnTo>
                  <a:lnTo>
                    <a:pt x="13347" y="20581"/>
                  </a:lnTo>
                  <a:lnTo>
                    <a:pt x="22577" y="27816"/>
                  </a:lnTo>
                  <a:lnTo>
                    <a:pt x="25695" y="30310"/>
                  </a:lnTo>
                  <a:lnTo>
                    <a:pt x="27192" y="31308"/>
                  </a:lnTo>
                  <a:lnTo>
                    <a:pt x="27691" y="31308"/>
                  </a:lnTo>
                  <a:lnTo>
                    <a:pt x="28065" y="31059"/>
                  </a:lnTo>
                  <a:lnTo>
                    <a:pt x="28439" y="30560"/>
                  </a:lnTo>
                  <a:lnTo>
                    <a:pt x="28813" y="29936"/>
                  </a:lnTo>
                  <a:lnTo>
                    <a:pt x="29063" y="29188"/>
                  </a:lnTo>
                  <a:lnTo>
                    <a:pt x="29312" y="28314"/>
                  </a:lnTo>
                  <a:lnTo>
                    <a:pt x="29312" y="27566"/>
                  </a:lnTo>
                  <a:lnTo>
                    <a:pt x="29312" y="26942"/>
                  </a:lnTo>
                  <a:lnTo>
                    <a:pt x="28813" y="25945"/>
                  </a:lnTo>
                  <a:lnTo>
                    <a:pt x="28065" y="24074"/>
                  </a:lnTo>
                  <a:lnTo>
                    <a:pt x="25820" y="19458"/>
                  </a:lnTo>
                  <a:lnTo>
                    <a:pt x="22577" y="13097"/>
                  </a:lnTo>
                  <a:lnTo>
                    <a:pt x="6112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56"/>
            <p:cNvSpPr/>
            <p:nvPr/>
          </p:nvSpPr>
          <p:spPr>
            <a:xfrm>
              <a:off x="3052505" y="3865018"/>
              <a:ext cx="586292" cy="465153"/>
            </a:xfrm>
            <a:custGeom>
              <a:avLst/>
              <a:gdLst/>
              <a:ahLst/>
              <a:cxnLst/>
              <a:rect l="l" t="t" r="r" b="b"/>
              <a:pathLst>
                <a:path w="25945" h="20582" extrusionOk="0">
                  <a:moveTo>
                    <a:pt x="1" y="1"/>
                  </a:moveTo>
                  <a:lnTo>
                    <a:pt x="5115" y="4242"/>
                  </a:lnTo>
                  <a:lnTo>
                    <a:pt x="12848" y="10354"/>
                  </a:lnTo>
                  <a:lnTo>
                    <a:pt x="20581" y="16466"/>
                  </a:lnTo>
                  <a:lnTo>
                    <a:pt x="25945" y="20582"/>
                  </a:lnTo>
                  <a:lnTo>
                    <a:pt x="25945" y="20582"/>
                  </a:lnTo>
                  <a:lnTo>
                    <a:pt x="20706" y="16216"/>
                  </a:lnTo>
                  <a:lnTo>
                    <a:pt x="13097" y="10104"/>
                  </a:lnTo>
                  <a:lnTo>
                    <a:pt x="5364" y="39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56"/>
            <p:cNvSpPr/>
            <p:nvPr/>
          </p:nvSpPr>
          <p:spPr>
            <a:xfrm>
              <a:off x="3514769" y="4186393"/>
              <a:ext cx="138139" cy="36657"/>
            </a:xfrm>
            <a:custGeom>
              <a:avLst/>
              <a:gdLst/>
              <a:ahLst/>
              <a:cxnLst/>
              <a:rect l="l" t="t" r="r" b="b"/>
              <a:pathLst>
                <a:path w="6113" h="1622" extrusionOk="0">
                  <a:moveTo>
                    <a:pt x="2745" y="0"/>
                  </a:moveTo>
                  <a:lnTo>
                    <a:pt x="1996" y="250"/>
                  </a:lnTo>
                  <a:lnTo>
                    <a:pt x="1248" y="499"/>
                  </a:lnTo>
                  <a:lnTo>
                    <a:pt x="500" y="998"/>
                  </a:lnTo>
                  <a:lnTo>
                    <a:pt x="1" y="1497"/>
                  </a:lnTo>
                  <a:lnTo>
                    <a:pt x="1" y="1622"/>
                  </a:lnTo>
                  <a:lnTo>
                    <a:pt x="624" y="1123"/>
                  </a:lnTo>
                  <a:lnTo>
                    <a:pt x="1373" y="749"/>
                  </a:lnTo>
                  <a:lnTo>
                    <a:pt x="2121" y="499"/>
                  </a:lnTo>
                  <a:lnTo>
                    <a:pt x="2994" y="375"/>
                  </a:lnTo>
                  <a:lnTo>
                    <a:pt x="3743" y="375"/>
                  </a:lnTo>
                  <a:lnTo>
                    <a:pt x="4616" y="499"/>
                  </a:lnTo>
                  <a:lnTo>
                    <a:pt x="5364" y="749"/>
                  </a:lnTo>
                  <a:lnTo>
                    <a:pt x="6112" y="1123"/>
                  </a:lnTo>
                  <a:lnTo>
                    <a:pt x="6112" y="998"/>
                  </a:lnTo>
                  <a:lnTo>
                    <a:pt x="5364" y="499"/>
                  </a:lnTo>
                  <a:lnTo>
                    <a:pt x="4616" y="12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56"/>
            <p:cNvSpPr/>
            <p:nvPr/>
          </p:nvSpPr>
          <p:spPr>
            <a:xfrm>
              <a:off x="3407654" y="3943960"/>
              <a:ext cx="146590" cy="50760"/>
            </a:xfrm>
            <a:custGeom>
              <a:avLst/>
              <a:gdLst/>
              <a:ahLst/>
              <a:cxnLst/>
              <a:rect l="l" t="t" r="r" b="b"/>
              <a:pathLst>
                <a:path w="6487" h="2246" extrusionOk="0">
                  <a:moveTo>
                    <a:pt x="874" y="0"/>
                  </a:moveTo>
                  <a:lnTo>
                    <a:pt x="126" y="125"/>
                  </a:lnTo>
                  <a:lnTo>
                    <a:pt x="1" y="250"/>
                  </a:lnTo>
                  <a:lnTo>
                    <a:pt x="126" y="250"/>
                  </a:lnTo>
                  <a:lnTo>
                    <a:pt x="1747" y="624"/>
                  </a:lnTo>
                  <a:lnTo>
                    <a:pt x="3244" y="998"/>
                  </a:lnTo>
                  <a:lnTo>
                    <a:pt x="4741" y="1622"/>
                  </a:lnTo>
                  <a:lnTo>
                    <a:pt x="6362" y="2121"/>
                  </a:lnTo>
                  <a:lnTo>
                    <a:pt x="6362" y="2246"/>
                  </a:lnTo>
                  <a:lnTo>
                    <a:pt x="6487" y="2121"/>
                  </a:lnTo>
                  <a:lnTo>
                    <a:pt x="6487" y="1996"/>
                  </a:lnTo>
                  <a:lnTo>
                    <a:pt x="5738" y="1372"/>
                  </a:lnTo>
                  <a:lnTo>
                    <a:pt x="5115" y="998"/>
                  </a:lnTo>
                  <a:lnTo>
                    <a:pt x="4242" y="624"/>
                  </a:lnTo>
                  <a:lnTo>
                    <a:pt x="3493" y="250"/>
                  </a:lnTo>
                  <a:lnTo>
                    <a:pt x="2620" y="125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56"/>
            <p:cNvSpPr/>
            <p:nvPr/>
          </p:nvSpPr>
          <p:spPr>
            <a:xfrm>
              <a:off x="3430207" y="3977793"/>
              <a:ext cx="146590" cy="50760"/>
            </a:xfrm>
            <a:custGeom>
              <a:avLst/>
              <a:gdLst/>
              <a:ahLst/>
              <a:cxnLst/>
              <a:rect l="l" t="t" r="r" b="b"/>
              <a:pathLst>
                <a:path w="6487" h="2246" extrusionOk="0">
                  <a:moveTo>
                    <a:pt x="874" y="0"/>
                  </a:moveTo>
                  <a:lnTo>
                    <a:pt x="1" y="125"/>
                  </a:lnTo>
                  <a:lnTo>
                    <a:pt x="1" y="250"/>
                  </a:lnTo>
                  <a:lnTo>
                    <a:pt x="1" y="374"/>
                  </a:lnTo>
                  <a:lnTo>
                    <a:pt x="1622" y="624"/>
                  </a:lnTo>
                  <a:lnTo>
                    <a:pt x="3119" y="1123"/>
                  </a:lnTo>
                  <a:lnTo>
                    <a:pt x="4740" y="1622"/>
                  </a:lnTo>
                  <a:lnTo>
                    <a:pt x="6237" y="2245"/>
                  </a:lnTo>
                  <a:lnTo>
                    <a:pt x="6487" y="2245"/>
                  </a:lnTo>
                  <a:lnTo>
                    <a:pt x="6487" y="2121"/>
                  </a:lnTo>
                  <a:lnTo>
                    <a:pt x="6362" y="1996"/>
                  </a:lnTo>
                  <a:lnTo>
                    <a:pt x="5738" y="1497"/>
                  </a:lnTo>
                  <a:lnTo>
                    <a:pt x="4990" y="998"/>
                  </a:lnTo>
                  <a:lnTo>
                    <a:pt x="4242" y="624"/>
                  </a:lnTo>
                  <a:lnTo>
                    <a:pt x="3368" y="374"/>
                  </a:lnTo>
                  <a:lnTo>
                    <a:pt x="2495" y="125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56"/>
            <p:cNvSpPr/>
            <p:nvPr/>
          </p:nvSpPr>
          <p:spPr>
            <a:xfrm>
              <a:off x="3449935" y="4014428"/>
              <a:ext cx="146590" cy="50760"/>
            </a:xfrm>
            <a:custGeom>
              <a:avLst/>
              <a:gdLst/>
              <a:ahLst/>
              <a:cxnLst/>
              <a:rect l="l" t="t" r="r" b="b"/>
              <a:pathLst>
                <a:path w="6487" h="2246" extrusionOk="0">
                  <a:moveTo>
                    <a:pt x="874" y="1"/>
                  </a:moveTo>
                  <a:lnTo>
                    <a:pt x="1" y="125"/>
                  </a:lnTo>
                  <a:lnTo>
                    <a:pt x="1" y="250"/>
                  </a:lnTo>
                  <a:lnTo>
                    <a:pt x="1622" y="624"/>
                  </a:lnTo>
                  <a:lnTo>
                    <a:pt x="3244" y="1123"/>
                  </a:lnTo>
                  <a:lnTo>
                    <a:pt x="4741" y="1622"/>
                  </a:lnTo>
                  <a:lnTo>
                    <a:pt x="6237" y="2246"/>
                  </a:lnTo>
                  <a:lnTo>
                    <a:pt x="6362" y="2246"/>
                  </a:lnTo>
                  <a:lnTo>
                    <a:pt x="6487" y="2121"/>
                  </a:lnTo>
                  <a:lnTo>
                    <a:pt x="6362" y="1996"/>
                  </a:lnTo>
                  <a:lnTo>
                    <a:pt x="5738" y="1498"/>
                  </a:lnTo>
                  <a:lnTo>
                    <a:pt x="4990" y="999"/>
                  </a:lnTo>
                  <a:lnTo>
                    <a:pt x="4242" y="624"/>
                  </a:lnTo>
                  <a:lnTo>
                    <a:pt x="3369" y="375"/>
                  </a:lnTo>
                  <a:lnTo>
                    <a:pt x="2620" y="12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56"/>
            <p:cNvSpPr/>
            <p:nvPr/>
          </p:nvSpPr>
          <p:spPr>
            <a:xfrm>
              <a:off x="3469663" y="4051085"/>
              <a:ext cx="146590" cy="47935"/>
            </a:xfrm>
            <a:custGeom>
              <a:avLst/>
              <a:gdLst/>
              <a:ahLst/>
              <a:cxnLst/>
              <a:rect l="l" t="t" r="r" b="b"/>
              <a:pathLst>
                <a:path w="6487" h="2121" extrusionOk="0">
                  <a:moveTo>
                    <a:pt x="874" y="0"/>
                  </a:moveTo>
                  <a:lnTo>
                    <a:pt x="126" y="125"/>
                  </a:lnTo>
                  <a:lnTo>
                    <a:pt x="1" y="125"/>
                  </a:lnTo>
                  <a:lnTo>
                    <a:pt x="126" y="250"/>
                  </a:lnTo>
                  <a:lnTo>
                    <a:pt x="1622" y="624"/>
                  </a:lnTo>
                  <a:lnTo>
                    <a:pt x="3244" y="998"/>
                  </a:lnTo>
                  <a:lnTo>
                    <a:pt x="4741" y="1497"/>
                  </a:lnTo>
                  <a:lnTo>
                    <a:pt x="6238" y="2121"/>
                  </a:lnTo>
                  <a:lnTo>
                    <a:pt x="6487" y="2121"/>
                  </a:lnTo>
                  <a:lnTo>
                    <a:pt x="6487" y="1996"/>
                  </a:lnTo>
                  <a:lnTo>
                    <a:pt x="6487" y="1871"/>
                  </a:lnTo>
                  <a:lnTo>
                    <a:pt x="5739" y="1372"/>
                  </a:lnTo>
                  <a:lnTo>
                    <a:pt x="5115" y="998"/>
                  </a:lnTo>
                  <a:lnTo>
                    <a:pt x="4242" y="624"/>
                  </a:lnTo>
                  <a:lnTo>
                    <a:pt x="3493" y="250"/>
                  </a:lnTo>
                  <a:lnTo>
                    <a:pt x="2620" y="125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56"/>
            <p:cNvSpPr/>
            <p:nvPr/>
          </p:nvSpPr>
          <p:spPr>
            <a:xfrm>
              <a:off x="3080685" y="3783272"/>
              <a:ext cx="87407" cy="84592"/>
            </a:xfrm>
            <a:custGeom>
              <a:avLst/>
              <a:gdLst/>
              <a:ahLst/>
              <a:cxnLst/>
              <a:rect l="l" t="t" r="r" b="b"/>
              <a:pathLst>
                <a:path w="3868" h="3743" extrusionOk="0">
                  <a:moveTo>
                    <a:pt x="1622" y="1"/>
                  </a:moveTo>
                  <a:lnTo>
                    <a:pt x="999" y="250"/>
                  </a:lnTo>
                  <a:lnTo>
                    <a:pt x="500" y="749"/>
                  </a:lnTo>
                  <a:lnTo>
                    <a:pt x="126" y="1373"/>
                  </a:lnTo>
                  <a:lnTo>
                    <a:pt x="1" y="1996"/>
                  </a:lnTo>
                  <a:lnTo>
                    <a:pt x="1" y="2371"/>
                  </a:lnTo>
                  <a:lnTo>
                    <a:pt x="250" y="2745"/>
                  </a:lnTo>
                  <a:lnTo>
                    <a:pt x="375" y="3119"/>
                  </a:lnTo>
                  <a:lnTo>
                    <a:pt x="749" y="3368"/>
                  </a:lnTo>
                  <a:lnTo>
                    <a:pt x="1124" y="3618"/>
                  </a:lnTo>
                  <a:lnTo>
                    <a:pt x="1498" y="3743"/>
                  </a:lnTo>
                  <a:lnTo>
                    <a:pt x="2121" y="3743"/>
                  </a:lnTo>
                  <a:lnTo>
                    <a:pt x="2870" y="3493"/>
                  </a:lnTo>
                  <a:lnTo>
                    <a:pt x="3369" y="2994"/>
                  </a:lnTo>
                  <a:lnTo>
                    <a:pt x="3743" y="2371"/>
                  </a:lnTo>
                  <a:lnTo>
                    <a:pt x="3868" y="1747"/>
                  </a:lnTo>
                  <a:lnTo>
                    <a:pt x="3743" y="1373"/>
                  </a:lnTo>
                  <a:lnTo>
                    <a:pt x="3618" y="999"/>
                  </a:lnTo>
                  <a:lnTo>
                    <a:pt x="3369" y="624"/>
                  </a:lnTo>
                  <a:lnTo>
                    <a:pt x="3119" y="375"/>
                  </a:lnTo>
                  <a:lnTo>
                    <a:pt x="2745" y="125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56"/>
            <p:cNvSpPr/>
            <p:nvPr/>
          </p:nvSpPr>
          <p:spPr>
            <a:xfrm>
              <a:off x="3495041" y="3884770"/>
              <a:ext cx="183243" cy="93044"/>
            </a:xfrm>
            <a:custGeom>
              <a:avLst/>
              <a:gdLst/>
              <a:ahLst/>
              <a:cxnLst/>
              <a:rect l="l" t="t" r="r" b="b"/>
              <a:pathLst>
                <a:path w="8109" h="4117" extrusionOk="0">
                  <a:moveTo>
                    <a:pt x="6237" y="748"/>
                  </a:moveTo>
                  <a:lnTo>
                    <a:pt x="6861" y="873"/>
                  </a:lnTo>
                  <a:lnTo>
                    <a:pt x="7235" y="998"/>
                  </a:lnTo>
                  <a:lnTo>
                    <a:pt x="7484" y="1372"/>
                  </a:lnTo>
                  <a:lnTo>
                    <a:pt x="7484" y="1871"/>
                  </a:lnTo>
                  <a:lnTo>
                    <a:pt x="7235" y="2495"/>
                  </a:lnTo>
                  <a:lnTo>
                    <a:pt x="6861" y="2869"/>
                  </a:lnTo>
                  <a:lnTo>
                    <a:pt x="6362" y="3118"/>
                  </a:lnTo>
                  <a:lnTo>
                    <a:pt x="5863" y="3243"/>
                  </a:lnTo>
                  <a:lnTo>
                    <a:pt x="5239" y="3368"/>
                  </a:lnTo>
                  <a:lnTo>
                    <a:pt x="4117" y="3493"/>
                  </a:lnTo>
                  <a:lnTo>
                    <a:pt x="3119" y="3368"/>
                  </a:lnTo>
                  <a:lnTo>
                    <a:pt x="250" y="3243"/>
                  </a:lnTo>
                  <a:lnTo>
                    <a:pt x="1747" y="2370"/>
                  </a:lnTo>
                  <a:lnTo>
                    <a:pt x="3244" y="1497"/>
                  </a:lnTo>
                  <a:lnTo>
                    <a:pt x="4865" y="873"/>
                  </a:lnTo>
                  <a:lnTo>
                    <a:pt x="5738" y="748"/>
                  </a:lnTo>
                  <a:close/>
                  <a:moveTo>
                    <a:pt x="5988" y="0"/>
                  </a:moveTo>
                  <a:lnTo>
                    <a:pt x="4990" y="250"/>
                  </a:lnTo>
                  <a:lnTo>
                    <a:pt x="3618" y="748"/>
                  </a:lnTo>
                  <a:lnTo>
                    <a:pt x="2246" y="1372"/>
                  </a:lnTo>
                  <a:lnTo>
                    <a:pt x="1123" y="2245"/>
                  </a:lnTo>
                  <a:lnTo>
                    <a:pt x="1" y="3368"/>
                  </a:lnTo>
                  <a:lnTo>
                    <a:pt x="1" y="3617"/>
                  </a:lnTo>
                  <a:lnTo>
                    <a:pt x="125" y="3742"/>
                  </a:lnTo>
                  <a:lnTo>
                    <a:pt x="125" y="3867"/>
                  </a:lnTo>
                  <a:lnTo>
                    <a:pt x="3119" y="3991"/>
                  </a:lnTo>
                  <a:lnTo>
                    <a:pt x="4491" y="4116"/>
                  </a:lnTo>
                  <a:lnTo>
                    <a:pt x="5988" y="3867"/>
                  </a:lnTo>
                  <a:lnTo>
                    <a:pt x="6861" y="3617"/>
                  </a:lnTo>
                  <a:lnTo>
                    <a:pt x="7609" y="3118"/>
                  </a:lnTo>
                  <a:lnTo>
                    <a:pt x="7859" y="2744"/>
                  </a:lnTo>
                  <a:lnTo>
                    <a:pt x="8108" y="2370"/>
                  </a:lnTo>
                  <a:lnTo>
                    <a:pt x="8108" y="1996"/>
                  </a:lnTo>
                  <a:lnTo>
                    <a:pt x="8108" y="1497"/>
                  </a:lnTo>
                  <a:lnTo>
                    <a:pt x="7983" y="998"/>
                  </a:lnTo>
                  <a:lnTo>
                    <a:pt x="7609" y="624"/>
                  </a:lnTo>
                  <a:lnTo>
                    <a:pt x="7360" y="374"/>
                  </a:lnTo>
                  <a:lnTo>
                    <a:pt x="6861" y="125"/>
                  </a:lnTo>
                  <a:lnTo>
                    <a:pt x="6487" y="125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56"/>
            <p:cNvSpPr/>
            <p:nvPr/>
          </p:nvSpPr>
          <p:spPr>
            <a:xfrm>
              <a:off x="3365374" y="3814280"/>
              <a:ext cx="140963" cy="155059"/>
            </a:xfrm>
            <a:custGeom>
              <a:avLst/>
              <a:gdLst/>
              <a:ahLst/>
              <a:cxnLst/>
              <a:rect l="l" t="t" r="r" b="b"/>
              <a:pathLst>
                <a:path w="6238" h="6861" extrusionOk="0">
                  <a:moveTo>
                    <a:pt x="1872" y="624"/>
                  </a:moveTo>
                  <a:lnTo>
                    <a:pt x="2371" y="874"/>
                  </a:lnTo>
                  <a:lnTo>
                    <a:pt x="2870" y="1248"/>
                  </a:lnTo>
                  <a:lnTo>
                    <a:pt x="3493" y="1747"/>
                  </a:lnTo>
                  <a:lnTo>
                    <a:pt x="4491" y="3244"/>
                  </a:lnTo>
                  <a:lnTo>
                    <a:pt x="5240" y="4741"/>
                  </a:lnTo>
                  <a:lnTo>
                    <a:pt x="5988" y="6362"/>
                  </a:lnTo>
                  <a:lnTo>
                    <a:pt x="3493" y="4865"/>
                  </a:lnTo>
                  <a:lnTo>
                    <a:pt x="2745" y="4366"/>
                  </a:lnTo>
                  <a:lnTo>
                    <a:pt x="1747" y="3618"/>
                  </a:lnTo>
                  <a:lnTo>
                    <a:pt x="1373" y="3244"/>
                  </a:lnTo>
                  <a:lnTo>
                    <a:pt x="999" y="2870"/>
                  </a:lnTo>
                  <a:lnTo>
                    <a:pt x="749" y="2371"/>
                  </a:lnTo>
                  <a:lnTo>
                    <a:pt x="625" y="1872"/>
                  </a:lnTo>
                  <a:lnTo>
                    <a:pt x="749" y="1123"/>
                  </a:lnTo>
                  <a:lnTo>
                    <a:pt x="999" y="749"/>
                  </a:lnTo>
                  <a:lnTo>
                    <a:pt x="1373" y="624"/>
                  </a:lnTo>
                  <a:close/>
                  <a:moveTo>
                    <a:pt x="1373" y="1"/>
                  </a:moveTo>
                  <a:lnTo>
                    <a:pt x="874" y="125"/>
                  </a:lnTo>
                  <a:lnTo>
                    <a:pt x="500" y="500"/>
                  </a:lnTo>
                  <a:lnTo>
                    <a:pt x="126" y="874"/>
                  </a:lnTo>
                  <a:lnTo>
                    <a:pt x="1" y="1248"/>
                  </a:lnTo>
                  <a:lnTo>
                    <a:pt x="1" y="1747"/>
                  </a:lnTo>
                  <a:lnTo>
                    <a:pt x="1" y="2121"/>
                  </a:lnTo>
                  <a:lnTo>
                    <a:pt x="375" y="2994"/>
                  </a:lnTo>
                  <a:lnTo>
                    <a:pt x="874" y="3743"/>
                  </a:lnTo>
                  <a:lnTo>
                    <a:pt x="1997" y="4616"/>
                  </a:lnTo>
                  <a:lnTo>
                    <a:pt x="3244" y="5489"/>
                  </a:lnTo>
                  <a:lnTo>
                    <a:pt x="5739" y="6861"/>
                  </a:lnTo>
                  <a:lnTo>
                    <a:pt x="5988" y="6861"/>
                  </a:lnTo>
                  <a:lnTo>
                    <a:pt x="6113" y="6736"/>
                  </a:lnTo>
                  <a:lnTo>
                    <a:pt x="6113" y="6612"/>
                  </a:lnTo>
                  <a:lnTo>
                    <a:pt x="6237" y="6612"/>
                  </a:lnTo>
                  <a:lnTo>
                    <a:pt x="5863" y="5115"/>
                  </a:lnTo>
                  <a:lnTo>
                    <a:pt x="5364" y="3743"/>
                  </a:lnTo>
                  <a:lnTo>
                    <a:pt x="4616" y="2371"/>
                  </a:lnTo>
                  <a:lnTo>
                    <a:pt x="3743" y="1123"/>
                  </a:lnTo>
                  <a:lnTo>
                    <a:pt x="2994" y="500"/>
                  </a:lnTo>
                  <a:lnTo>
                    <a:pt x="2620" y="250"/>
                  </a:lnTo>
                  <a:lnTo>
                    <a:pt x="2246" y="125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56"/>
            <p:cNvSpPr/>
            <p:nvPr/>
          </p:nvSpPr>
          <p:spPr>
            <a:xfrm>
              <a:off x="2511329" y="2633124"/>
              <a:ext cx="1716551" cy="1217824"/>
            </a:xfrm>
            <a:custGeom>
              <a:avLst/>
              <a:gdLst/>
              <a:ahLst/>
              <a:cxnLst/>
              <a:rect l="l" t="t" r="r" b="b"/>
              <a:pathLst>
                <a:path w="75962" h="53886" extrusionOk="0">
                  <a:moveTo>
                    <a:pt x="62491" y="1"/>
                  </a:moveTo>
                  <a:lnTo>
                    <a:pt x="59622" y="126"/>
                  </a:lnTo>
                  <a:lnTo>
                    <a:pt x="55381" y="375"/>
                  </a:lnTo>
                  <a:lnTo>
                    <a:pt x="50142" y="999"/>
                  </a:lnTo>
                  <a:lnTo>
                    <a:pt x="44405" y="1747"/>
                  </a:lnTo>
                  <a:lnTo>
                    <a:pt x="32430" y="3369"/>
                  </a:lnTo>
                  <a:lnTo>
                    <a:pt x="22577" y="4741"/>
                  </a:lnTo>
                  <a:lnTo>
                    <a:pt x="21579" y="4866"/>
                  </a:lnTo>
                  <a:lnTo>
                    <a:pt x="20581" y="4866"/>
                  </a:lnTo>
                  <a:lnTo>
                    <a:pt x="19209" y="4741"/>
                  </a:lnTo>
                  <a:lnTo>
                    <a:pt x="18336" y="4491"/>
                  </a:lnTo>
                  <a:lnTo>
                    <a:pt x="18086" y="4367"/>
                  </a:lnTo>
                  <a:lnTo>
                    <a:pt x="0" y="18461"/>
                  </a:lnTo>
                  <a:lnTo>
                    <a:pt x="47648" y="18711"/>
                  </a:lnTo>
                  <a:lnTo>
                    <a:pt x="31682" y="39666"/>
                  </a:lnTo>
                  <a:lnTo>
                    <a:pt x="31433" y="39915"/>
                  </a:lnTo>
                  <a:lnTo>
                    <a:pt x="49643" y="53885"/>
                  </a:lnTo>
                  <a:lnTo>
                    <a:pt x="50267" y="53262"/>
                  </a:lnTo>
                  <a:lnTo>
                    <a:pt x="53385" y="49520"/>
                  </a:lnTo>
                  <a:lnTo>
                    <a:pt x="58375" y="43283"/>
                  </a:lnTo>
                  <a:lnTo>
                    <a:pt x="61243" y="39666"/>
                  </a:lnTo>
                  <a:lnTo>
                    <a:pt x="64237" y="35924"/>
                  </a:lnTo>
                  <a:lnTo>
                    <a:pt x="67106" y="31932"/>
                  </a:lnTo>
                  <a:lnTo>
                    <a:pt x="69850" y="28066"/>
                  </a:lnTo>
                  <a:lnTo>
                    <a:pt x="72220" y="24324"/>
                  </a:lnTo>
                  <a:lnTo>
                    <a:pt x="73218" y="22577"/>
                  </a:lnTo>
                  <a:lnTo>
                    <a:pt x="74215" y="20831"/>
                  </a:lnTo>
                  <a:lnTo>
                    <a:pt x="74839" y="19334"/>
                  </a:lnTo>
                  <a:lnTo>
                    <a:pt x="75463" y="17962"/>
                  </a:lnTo>
                  <a:lnTo>
                    <a:pt x="75837" y="16715"/>
                  </a:lnTo>
                  <a:lnTo>
                    <a:pt x="75962" y="15592"/>
                  </a:lnTo>
                  <a:lnTo>
                    <a:pt x="75837" y="14096"/>
                  </a:lnTo>
                  <a:lnTo>
                    <a:pt x="75712" y="12599"/>
                  </a:lnTo>
                  <a:lnTo>
                    <a:pt x="75338" y="11102"/>
                  </a:lnTo>
                  <a:lnTo>
                    <a:pt x="74839" y="9730"/>
                  </a:lnTo>
                  <a:lnTo>
                    <a:pt x="74340" y="8358"/>
                  </a:lnTo>
                  <a:lnTo>
                    <a:pt x="73592" y="7111"/>
                  </a:lnTo>
                  <a:lnTo>
                    <a:pt x="72843" y="5988"/>
                  </a:lnTo>
                  <a:lnTo>
                    <a:pt x="71970" y="4866"/>
                  </a:lnTo>
                  <a:lnTo>
                    <a:pt x="70972" y="3868"/>
                  </a:lnTo>
                  <a:lnTo>
                    <a:pt x="69975" y="2870"/>
                  </a:lnTo>
                  <a:lnTo>
                    <a:pt x="68852" y="2121"/>
                  </a:lnTo>
                  <a:lnTo>
                    <a:pt x="67605" y="1373"/>
                  </a:lnTo>
                  <a:lnTo>
                    <a:pt x="66357" y="874"/>
                  </a:lnTo>
                  <a:lnTo>
                    <a:pt x="65110" y="375"/>
                  </a:lnTo>
                  <a:lnTo>
                    <a:pt x="63863" y="126"/>
                  </a:lnTo>
                  <a:lnTo>
                    <a:pt x="62491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56"/>
            <p:cNvSpPr/>
            <p:nvPr/>
          </p:nvSpPr>
          <p:spPr>
            <a:xfrm>
              <a:off x="2511329" y="2633124"/>
              <a:ext cx="1716551" cy="1217824"/>
            </a:xfrm>
            <a:custGeom>
              <a:avLst/>
              <a:gdLst/>
              <a:ahLst/>
              <a:cxnLst/>
              <a:rect l="l" t="t" r="r" b="b"/>
              <a:pathLst>
                <a:path w="75962" h="53886" fill="none" extrusionOk="0">
                  <a:moveTo>
                    <a:pt x="75962" y="15592"/>
                  </a:moveTo>
                  <a:lnTo>
                    <a:pt x="75962" y="15592"/>
                  </a:lnTo>
                  <a:lnTo>
                    <a:pt x="75837" y="16715"/>
                  </a:lnTo>
                  <a:lnTo>
                    <a:pt x="75463" y="17962"/>
                  </a:lnTo>
                  <a:lnTo>
                    <a:pt x="74839" y="19334"/>
                  </a:lnTo>
                  <a:lnTo>
                    <a:pt x="74215" y="20831"/>
                  </a:lnTo>
                  <a:lnTo>
                    <a:pt x="73218" y="22577"/>
                  </a:lnTo>
                  <a:lnTo>
                    <a:pt x="72220" y="24324"/>
                  </a:lnTo>
                  <a:lnTo>
                    <a:pt x="69850" y="28066"/>
                  </a:lnTo>
                  <a:lnTo>
                    <a:pt x="69850" y="28066"/>
                  </a:lnTo>
                  <a:lnTo>
                    <a:pt x="67106" y="31932"/>
                  </a:lnTo>
                  <a:lnTo>
                    <a:pt x="64237" y="35924"/>
                  </a:lnTo>
                  <a:lnTo>
                    <a:pt x="61243" y="39666"/>
                  </a:lnTo>
                  <a:lnTo>
                    <a:pt x="58375" y="43283"/>
                  </a:lnTo>
                  <a:lnTo>
                    <a:pt x="53385" y="49520"/>
                  </a:lnTo>
                  <a:lnTo>
                    <a:pt x="50267" y="53262"/>
                  </a:lnTo>
                  <a:lnTo>
                    <a:pt x="49643" y="53885"/>
                  </a:lnTo>
                  <a:lnTo>
                    <a:pt x="31433" y="39915"/>
                  </a:lnTo>
                  <a:lnTo>
                    <a:pt x="31682" y="39666"/>
                  </a:lnTo>
                  <a:lnTo>
                    <a:pt x="47648" y="18711"/>
                  </a:lnTo>
                  <a:lnTo>
                    <a:pt x="0" y="18461"/>
                  </a:lnTo>
                  <a:lnTo>
                    <a:pt x="18086" y="4367"/>
                  </a:lnTo>
                  <a:lnTo>
                    <a:pt x="18086" y="4367"/>
                  </a:lnTo>
                  <a:lnTo>
                    <a:pt x="18336" y="4491"/>
                  </a:lnTo>
                  <a:lnTo>
                    <a:pt x="19209" y="4741"/>
                  </a:lnTo>
                  <a:lnTo>
                    <a:pt x="20581" y="4866"/>
                  </a:lnTo>
                  <a:lnTo>
                    <a:pt x="21579" y="4866"/>
                  </a:lnTo>
                  <a:lnTo>
                    <a:pt x="22577" y="4741"/>
                  </a:lnTo>
                  <a:lnTo>
                    <a:pt x="22577" y="4741"/>
                  </a:lnTo>
                  <a:lnTo>
                    <a:pt x="32430" y="3369"/>
                  </a:lnTo>
                  <a:lnTo>
                    <a:pt x="44405" y="1747"/>
                  </a:lnTo>
                  <a:lnTo>
                    <a:pt x="50142" y="999"/>
                  </a:lnTo>
                  <a:lnTo>
                    <a:pt x="55381" y="375"/>
                  </a:lnTo>
                  <a:lnTo>
                    <a:pt x="59622" y="126"/>
                  </a:lnTo>
                  <a:lnTo>
                    <a:pt x="62491" y="1"/>
                  </a:lnTo>
                  <a:lnTo>
                    <a:pt x="62491" y="1"/>
                  </a:lnTo>
                  <a:lnTo>
                    <a:pt x="63863" y="126"/>
                  </a:lnTo>
                  <a:lnTo>
                    <a:pt x="65110" y="375"/>
                  </a:lnTo>
                  <a:lnTo>
                    <a:pt x="66357" y="874"/>
                  </a:lnTo>
                  <a:lnTo>
                    <a:pt x="67605" y="1373"/>
                  </a:lnTo>
                  <a:lnTo>
                    <a:pt x="68852" y="2121"/>
                  </a:lnTo>
                  <a:lnTo>
                    <a:pt x="69975" y="2870"/>
                  </a:lnTo>
                  <a:lnTo>
                    <a:pt x="70972" y="3868"/>
                  </a:lnTo>
                  <a:lnTo>
                    <a:pt x="71970" y="4866"/>
                  </a:lnTo>
                  <a:lnTo>
                    <a:pt x="72843" y="5988"/>
                  </a:lnTo>
                  <a:lnTo>
                    <a:pt x="73592" y="7111"/>
                  </a:lnTo>
                  <a:lnTo>
                    <a:pt x="74340" y="8358"/>
                  </a:lnTo>
                  <a:lnTo>
                    <a:pt x="74839" y="9730"/>
                  </a:lnTo>
                  <a:lnTo>
                    <a:pt x="75338" y="11102"/>
                  </a:lnTo>
                  <a:lnTo>
                    <a:pt x="75712" y="12599"/>
                  </a:lnTo>
                  <a:lnTo>
                    <a:pt x="75837" y="14096"/>
                  </a:lnTo>
                  <a:lnTo>
                    <a:pt x="75962" y="155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56"/>
            <p:cNvSpPr/>
            <p:nvPr/>
          </p:nvSpPr>
          <p:spPr>
            <a:xfrm>
              <a:off x="3227278" y="3055974"/>
              <a:ext cx="862501" cy="780875"/>
            </a:xfrm>
            <a:custGeom>
              <a:avLst/>
              <a:gdLst/>
              <a:ahLst/>
              <a:cxnLst/>
              <a:rect l="l" t="t" r="r" b="b"/>
              <a:pathLst>
                <a:path w="38168" h="34552" extrusionOk="0">
                  <a:moveTo>
                    <a:pt x="15966" y="1"/>
                  </a:moveTo>
                  <a:lnTo>
                    <a:pt x="0" y="20956"/>
                  </a:lnTo>
                  <a:lnTo>
                    <a:pt x="18585" y="34552"/>
                  </a:lnTo>
                  <a:lnTo>
                    <a:pt x="21703" y="30810"/>
                  </a:lnTo>
                  <a:lnTo>
                    <a:pt x="26693" y="24573"/>
                  </a:lnTo>
                  <a:lnTo>
                    <a:pt x="29561" y="20956"/>
                  </a:lnTo>
                  <a:lnTo>
                    <a:pt x="32555" y="17214"/>
                  </a:lnTo>
                  <a:lnTo>
                    <a:pt x="35424" y="13222"/>
                  </a:lnTo>
                  <a:lnTo>
                    <a:pt x="38168" y="9356"/>
                  </a:lnTo>
                  <a:lnTo>
                    <a:pt x="1596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56"/>
            <p:cNvSpPr/>
            <p:nvPr/>
          </p:nvSpPr>
          <p:spPr>
            <a:xfrm>
              <a:off x="3571151" y="2878381"/>
              <a:ext cx="149415" cy="202993"/>
            </a:xfrm>
            <a:custGeom>
              <a:avLst/>
              <a:gdLst/>
              <a:ahLst/>
              <a:cxnLst/>
              <a:rect l="l" t="t" r="r" b="b"/>
              <a:pathLst>
                <a:path w="6612" h="8982" extrusionOk="0">
                  <a:moveTo>
                    <a:pt x="6611" y="1"/>
                  </a:moveTo>
                  <a:lnTo>
                    <a:pt x="6486" y="125"/>
                  </a:lnTo>
                  <a:lnTo>
                    <a:pt x="5613" y="1123"/>
                  </a:lnTo>
                  <a:lnTo>
                    <a:pt x="4865" y="2246"/>
                  </a:lnTo>
                  <a:lnTo>
                    <a:pt x="3277" y="4174"/>
                  </a:lnTo>
                  <a:lnTo>
                    <a:pt x="3277" y="4174"/>
                  </a:lnTo>
                  <a:lnTo>
                    <a:pt x="3493" y="3743"/>
                  </a:lnTo>
                  <a:lnTo>
                    <a:pt x="3992" y="2620"/>
                  </a:lnTo>
                  <a:lnTo>
                    <a:pt x="4491" y="1622"/>
                  </a:lnTo>
                  <a:lnTo>
                    <a:pt x="4491" y="1497"/>
                  </a:lnTo>
                  <a:lnTo>
                    <a:pt x="3742" y="2620"/>
                  </a:lnTo>
                  <a:lnTo>
                    <a:pt x="3119" y="3618"/>
                  </a:lnTo>
                  <a:lnTo>
                    <a:pt x="2620" y="4740"/>
                  </a:lnTo>
                  <a:lnTo>
                    <a:pt x="2370" y="5239"/>
                  </a:lnTo>
                  <a:lnTo>
                    <a:pt x="2370" y="5614"/>
                  </a:lnTo>
                  <a:lnTo>
                    <a:pt x="1622" y="6611"/>
                  </a:lnTo>
                  <a:lnTo>
                    <a:pt x="0" y="8981"/>
                  </a:lnTo>
                  <a:lnTo>
                    <a:pt x="125" y="8981"/>
                  </a:lnTo>
                  <a:lnTo>
                    <a:pt x="1871" y="6861"/>
                  </a:lnTo>
                  <a:lnTo>
                    <a:pt x="3493" y="4616"/>
                  </a:lnTo>
                  <a:lnTo>
                    <a:pt x="4990" y="2371"/>
                  </a:lnTo>
                  <a:lnTo>
                    <a:pt x="5863" y="1248"/>
                  </a:lnTo>
                  <a:lnTo>
                    <a:pt x="6611" y="125"/>
                  </a:lnTo>
                  <a:lnTo>
                    <a:pt x="661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56"/>
            <p:cNvSpPr/>
            <p:nvPr/>
          </p:nvSpPr>
          <p:spPr>
            <a:xfrm>
              <a:off x="2638171" y="2148281"/>
              <a:ext cx="1209192" cy="586357"/>
            </a:xfrm>
            <a:custGeom>
              <a:avLst/>
              <a:gdLst/>
              <a:ahLst/>
              <a:cxnLst/>
              <a:rect l="l" t="t" r="r" b="b"/>
              <a:pathLst>
                <a:path w="53510" h="25945" extrusionOk="0">
                  <a:moveTo>
                    <a:pt x="2744" y="0"/>
                  </a:moveTo>
                  <a:lnTo>
                    <a:pt x="2121" y="125"/>
                  </a:lnTo>
                  <a:lnTo>
                    <a:pt x="1622" y="374"/>
                  </a:lnTo>
                  <a:lnTo>
                    <a:pt x="1247" y="624"/>
                  </a:lnTo>
                  <a:lnTo>
                    <a:pt x="873" y="998"/>
                  </a:lnTo>
                  <a:lnTo>
                    <a:pt x="499" y="1372"/>
                  </a:lnTo>
                  <a:lnTo>
                    <a:pt x="250" y="1871"/>
                  </a:lnTo>
                  <a:lnTo>
                    <a:pt x="125" y="2370"/>
                  </a:lnTo>
                  <a:lnTo>
                    <a:pt x="0" y="2994"/>
                  </a:lnTo>
                  <a:lnTo>
                    <a:pt x="0" y="3493"/>
                  </a:lnTo>
                  <a:lnTo>
                    <a:pt x="125" y="4116"/>
                  </a:lnTo>
                  <a:lnTo>
                    <a:pt x="250" y="4740"/>
                  </a:lnTo>
                  <a:lnTo>
                    <a:pt x="499" y="5239"/>
                  </a:lnTo>
                  <a:lnTo>
                    <a:pt x="873" y="5862"/>
                  </a:lnTo>
                  <a:lnTo>
                    <a:pt x="2495" y="7733"/>
                  </a:lnTo>
                  <a:lnTo>
                    <a:pt x="4865" y="10103"/>
                  </a:lnTo>
                  <a:lnTo>
                    <a:pt x="7733" y="12847"/>
                  </a:lnTo>
                  <a:lnTo>
                    <a:pt x="10977" y="15592"/>
                  </a:lnTo>
                  <a:lnTo>
                    <a:pt x="14344" y="18336"/>
                  </a:lnTo>
                  <a:lnTo>
                    <a:pt x="16090" y="19583"/>
                  </a:lnTo>
                  <a:lnTo>
                    <a:pt x="17837" y="20706"/>
                  </a:lnTo>
                  <a:lnTo>
                    <a:pt x="19458" y="21703"/>
                  </a:lnTo>
                  <a:lnTo>
                    <a:pt x="21204" y="22577"/>
                  </a:lnTo>
                  <a:lnTo>
                    <a:pt x="22701" y="23200"/>
                  </a:lnTo>
                  <a:lnTo>
                    <a:pt x="24198" y="23699"/>
                  </a:lnTo>
                  <a:lnTo>
                    <a:pt x="26443" y="24073"/>
                  </a:lnTo>
                  <a:lnTo>
                    <a:pt x="29936" y="24572"/>
                  </a:lnTo>
                  <a:lnTo>
                    <a:pt x="34052" y="25196"/>
                  </a:lnTo>
                  <a:lnTo>
                    <a:pt x="38417" y="25570"/>
                  </a:lnTo>
                  <a:lnTo>
                    <a:pt x="42908" y="25944"/>
                  </a:lnTo>
                  <a:lnTo>
                    <a:pt x="46774" y="25944"/>
                  </a:lnTo>
                  <a:lnTo>
                    <a:pt x="48396" y="25820"/>
                  </a:lnTo>
                  <a:lnTo>
                    <a:pt x="49893" y="25695"/>
                  </a:lnTo>
                  <a:lnTo>
                    <a:pt x="50891" y="25321"/>
                  </a:lnTo>
                  <a:lnTo>
                    <a:pt x="51390" y="25196"/>
                  </a:lnTo>
                  <a:lnTo>
                    <a:pt x="51639" y="24946"/>
                  </a:lnTo>
                  <a:lnTo>
                    <a:pt x="52263" y="24323"/>
                  </a:lnTo>
                  <a:lnTo>
                    <a:pt x="52637" y="23450"/>
                  </a:lnTo>
                  <a:lnTo>
                    <a:pt x="53011" y="22452"/>
                  </a:lnTo>
                  <a:lnTo>
                    <a:pt x="53261" y="21454"/>
                  </a:lnTo>
                  <a:lnTo>
                    <a:pt x="53385" y="20331"/>
                  </a:lnTo>
                  <a:lnTo>
                    <a:pt x="53510" y="19084"/>
                  </a:lnTo>
                  <a:lnTo>
                    <a:pt x="53510" y="17837"/>
                  </a:lnTo>
                  <a:lnTo>
                    <a:pt x="53385" y="16714"/>
                  </a:lnTo>
                  <a:lnTo>
                    <a:pt x="53136" y="14344"/>
                  </a:lnTo>
                  <a:lnTo>
                    <a:pt x="52762" y="13346"/>
                  </a:lnTo>
                  <a:lnTo>
                    <a:pt x="52512" y="12473"/>
                  </a:lnTo>
                  <a:lnTo>
                    <a:pt x="52138" y="11725"/>
                  </a:lnTo>
                  <a:lnTo>
                    <a:pt x="51764" y="11101"/>
                  </a:lnTo>
                  <a:lnTo>
                    <a:pt x="51265" y="10727"/>
                  </a:lnTo>
                  <a:lnTo>
                    <a:pt x="50766" y="10602"/>
                  </a:lnTo>
                  <a:lnTo>
                    <a:pt x="44779" y="10602"/>
                  </a:lnTo>
                  <a:lnTo>
                    <a:pt x="37794" y="10852"/>
                  </a:lnTo>
                  <a:lnTo>
                    <a:pt x="29686" y="11226"/>
                  </a:lnTo>
                  <a:lnTo>
                    <a:pt x="26568" y="11226"/>
                  </a:lnTo>
                  <a:lnTo>
                    <a:pt x="25321" y="11101"/>
                  </a:lnTo>
                  <a:lnTo>
                    <a:pt x="24448" y="10976"/>
                  </a:lnTo>
                  <a:lnTo>
                    <a:pt x="23450" y="10602"/>
                  </a:lnTo>
                  <a:lnTo>
                    <a:pt x="21953" y="9854"/>
                  </a:lnTo>
                  <a:lnTo>
                    <a:pt x="17463" y="7235"/>
                  </a:lnTo>
                  <a:lnTo>
                    <a:pt x="11351" y="3991"/>
                  </a:lnTo>
                  <a:lnTo>
                    <a:pt x="8108" y="2120"/>
                  </a:lnTo>
                  <a:lnTo>
                    <a:pt x="4615" y="374"/>
                  </a:lnTo>
                  <a:lnTo>
                    <a:pt x="3867" y="125"/>
                  </a:lnTo>
                  <a:lnTo>
                    <a:pt x="3243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56"/>
            <p:cNvSpPr/>
            <p:nvPr/>
          </p:nvSpPr>
          <p:spPr>
            <a:xfrm>
              <a:off x="2638171" y="2148281"/>
              <a:ext cx="1209192" cy="586357"/>
            </a:xfrm>
            <a:custGeom>
              <a:avLst/>
              <a:gdLst/>
              <a:ahLst/>
              <a:cxnLst/>
              <a:rect l="l" t="t" r="r" b="b"/>
              <a:pathLst>
                <a:path w="53510" h="25945" fill="none" extrusionOk="0">
                  <a:moveTo>
                    <a:pt x="873" y="5862"/>
                  </a:moveTo>
                  <a:lnTo>
                    <a:pt x="873" y="5862"/>
                  </a:lnTo>
                  <a:lnTo>
                    <a:pt x="2495" y="7733"/>
                  </a:lnTo>
                  <a:lnTo>
                    <a:pt x="4865" y="10103"/>
                  </a:lnTo>
                  <a:lnTo>
                    <a:pt x="7733" y="12847"/>
                  </a:lnTo>
                  <a:lnTo>
                    <a:pt x="10977" y="15592"/>
                  </a:lnTo>
                  <a:lnTo>
                    <a:pt x="14344" y="18336"/>
                  </a:lnTo>
                  <a:lnTo>
                    <a:pt x="16090" y="19583"/>
                  </a:lnTo>
                  <a:lnTo>
                    <a:pt x="17837" y="20706"/>
                  </a:lnTo>
                  <a:lnTo>
                    <a:pt x="19458" y="21703"/>
                  </a:lnTo>
                  <a:lnTo>
                    <a:pt x="21204" y="22577"/>
                  </a:lnTo>
                  <a:lnTo>
                    <a:pt x="22701" y="23200"/>
                  </a:lnTo>
                  <a:lnTo>
                    <a:pt x="24198" y="23699"/>
                  </a:lnTo>
                  <a:lnTo>
                    <a:pt x="24198" y="23699"/>
                  </a:lnTo>
                  <a:lnTo>
                    <a:pt x="26443" y="24073"/>
                  </a:lnTo>
                  <a:lnTo>
                    <a:pt x="29936" y="24572"/>
                  </a:lnTo>
                  <a:lnTo>
                    <a:pt x="34052" y="25196"/>
                  </a:lnTo>
                  <a:lnTo>
                    <a:pt x="38417" y="25570"/>
                  </a:lnTo>
                  <a:lnTo>
                    <a:pt x="42908" y="25944"/>
                  </a:lnTo>
                  <a:lnTo>
                    <a:pt x="44903" y="25944"/>
                  </a:lnTo>
                  <a:lnTo>
                    <a:pt x="46774" y="25944"/>
                  </a:lnTo>
                  <a:lnTo>
                    <a:pt x="48396" y="25820"/>
                  </a:lnTo>
                  <a:lnTo>
                    <a:pt x="49893" y="25695"/>
                  </a:lnTo>
                  <a:lnTo>
                    <a:pt x="50891" y="25321"/>
                  </a:lnTo>
                  <a:lnTo>
                    <a:pt x="51390" y="25196"/>
                  </a:lnTo>
                  <a:lnTo>
                    <a:pt x="51639" y="24946"/>
                  </a:lnTo>
                  <a:lnTo>
                    <a:pt x="51639" y="24946"/>
                  </a:lnTo>
                  <a:lnTo>
                    <a:pt x="52263" y="24323"/>
                  </a:lnTo>
                  <a:lnTo>
                    <a:pt x="52637" y="23450"/>
                  </a:lnTo>
                  <a:lnTo>
                    <a:pt x="53011" y="22452"/>
                  </a:lnTo>
                  <a:lnTo>
                    <a:pt x="53261" y="21454"/>
                  </a:lnTo>
                  <a:lnTo>
                    <a:pt x="53385" y="20331"/>
                  </a:lnTo>
                  <a:lnTo>
                    <a:pt x="53510" y="19084"/>
                  </a:lnTo>
                  <a:lnTo>
                    <a:pt x="53510" y="17837"/>
                  </a:lnTo>
                  <a:lnTo>
                    <a:pt x="53385" y="16714"/>
                  </a:lnTo>
                  <a:lnTo>
                    <a:pt x="53136" y="14344"/>
                  </a:lnTo>
                  <a:lnTo>
                    <a:pt x="52762" y="13346"/>
                  </a:lnTo>
                  <a:lnTo>
                    <a:pt x="52512" y="12473"/>
                  </a:lnTo>
                  <a:lnTo>
                    <a:pt x="52138" y="11725"/>
                  </a:lnTo>
                  <a:lnTo>
                    <a:pt x="51764" y="11101"/>
                  </a:lnTo>
                  <a:lnTo>
                    <a:pt x="51265" y="10727"/>
                  </a:lnTo>
                  <a:lnTo>
                    <a:pt x="50766" y="10602"/>
                  </a:lnTo>
                  <a:lnTo>
                    <a:pt x="50766" y="10602"/>
                  </a:lnTo>
                  <a:lnTo>
                    <a:pt x="47897" y="10602"/>
                  </a:lnTo>
                  <a:lnTo>
                    <a:pt x="44779" y="10602"/>
                  </a:lnTo>
                  <a:lnTo>
                    <a:pt x="37794" y="10852"/>
                  </a:lnTo>
                  <a:lnTo>
                    <a:pt x="37794" y="10852"/>
                  </a:lnTo>
                  <a:lnTo>
                    <a:pt x="29686" y="11226"/>
                  </a:lnTo>
                  <a:lnTo>
                    <a:pt x="26568" y="11226"/>
                  </a:lnTo>
                  <a:lnTo>
                    <a:pt x="25321" y="11101"/>
                  </a:lnTo>
                  <a:lnTo>
                    <a:pt x="24448" y="10976"/>
                  </a:lnTo>
                  <a:lnTo>
                    <a:pt x="24448" y="10976"/>
                  </a:lnTo>
                  <a:lnTo>
                    <a:pt x="23450" y="10602"/>
                  </a:lnTo>
                  <a:lnTo>
                    <a:pt x="21953" y="9854"/>
                  </a:lnTo>
                  <a:lnTo>
                    <a:pt x="17463" y="7235"/>
                  </a:lnTo>
                  <a:lnTo>
                    <a:pt x="11351" y="3991"/>
                  </a:lnTo>
                  <a:lnTo>
                    <a:pt x="8108" y="2120"/>
                  </a:lnTo>
                  <a:lnTo>
                    <a:pt x="4615" y="374"/>
                  </a:lnTo>
                  <a:lnTo>
                    <a:pt x="4615" y="374"/>
                  </a:lnTo>
                  <a:lnTo>
                    <a:pt x="3867" y="125"/>
                  </a:lnTo>
                  <a:lnTo>
                    <a:pt x="3243" y="0"/>
                  </a:lnTo>
                  <a:lnTo>
                    <a:pt x="2744" y="0"/>
                  </a:lnTo>
                  <a:lnTo>
                    <a:pt x="2121" y="125"/>
                  </a:lnTo>
                  <a:lnTo>
                    <a:pt x="1622" y="374"/>
                  </a:lnTo>
                  <a:lnTo>
                    <a:pt x="1247" y="624"/>
                  </a:lnTo>
                  <a:lnTo>
                    <a:pt x="873" y="998"/>
                  </a:lnTo>
                  <a:lnTo>
                    <a:pt x="499" y="1372"/>
                  </a:lnTo>
                  <a:lnTo>
                    <a:pt x="250" y="1871"/>
                  </a:lnTo>
                  <a:lnTo>
                    <a:pt x="125" y="2370"/>
                  </a:lnTo>
                  <a:lnTo>
                    <a:pt x="0" y="2994"/>
                  </a:lnTo>
                  <a:lnTo>
                    <a:pt x="0" y="3493"/>
                  </a:lnTo>
                  <a:lnTo>
                    <a:pt x="125" y="4116"/>
                  </a:lnTo>
                  <a:lnTo>
                    <a:pt x="250" y="4740"/>
                  </a:lnTo>
                  <a:lnTo>
                    <a:pt x="499" y="5239"/>
                  </a:lnTo>
                  <a:lnTo>
                    <a:pt x="873" y="58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56"/>
            <p:cNvSpPr/>
            <p:nvPr/>
          </p:nvSpPr>
          <p:spPr>
            <a:xfrm>
              <a:off x="2618443" y="2139806"/>
              <a:ext cx="1096453" cy="617387"/>
            </a:xfrm>
            <a:custGeom>
              <a:avLst/>
              <a:gdLst/>
              <a:ahLst/>
              <a:cxnLst/>
              <a:rect l="l" t="t" r="r" b="b"/>
              <a:pathLst>
                <a:path w="48521" h="27318" extrusionOk="0">
                  <a:moveTo>
                    <a:pt x="2120" y="1"/>
                  </a:moveTo>
                  <a:lnTo>
                    <a:pt x="1372" y="250"/>
                  </a:lnTo>
                  <a:lnTo>
                    <a:pt x="1123" y="375"/>
                  </a:lnTo>
                  <a:lnTo>
                    <a:pt x="873" y="625"/>
                  </a:lnTo>
                  <a:lnTo>
                    <a:pt x="499" y="999"/>
                  </a:lnTo>
                  <a:lnTo>
                    <a:pt x="125" y="1747"/>
                  </a:lnTo>
                  <a:lnTo>
                    <a:pt x="0" y="2495"/>
                  </a:lnTo>
                  <a:lnTo>
                    <a:pt x="0" y="2620"/>
                  </a:lnTo>
                  <a:lnTo>
                    <a:pt x="0" y="3369"/>
                  </a:lnTo>
                  <a:lnTo>
                    <a:pt x="125" y="4117"/>
                  </a:lnTo>
                  <a:lnTo>
                    <a:pt x="249" y="4491"/>
                  </a:lnTo>
                  <a:lnTo>
                    <a:pt x="624" y="5240"/>
                  </a:lnTo>
                  <a:lnTo>
                    <a:pt x="998" y="5988"/>
                  </a:lnTo>
                  <a:lnTo>
                    <a:pt x="998" y="6237"/>
                  </a:lnTo>
                  <a:lnTo>
                    <a:pt x="1247" y="6362"/>
                  </a:lnTo>
                  <a:lnTo>
                    <a:pt x="1372" y="6612"/>
                  </a:lnTo>
                  <a:lnTo>
                    <a:pt x="2245" y="7610"/>
                  </a:lnTo>
                  <a:lnTo>
                    <a:pt x="2245" y="7734"/>
                  </a:lnTo>
                  <a:lnTo>
                    <a:pt x="2619" y="7984"/>
                  </a:lnTo>
                  <a:lnTo>
                    <a:pt x="2869" y="8358"/>
                  </a:lnTo>
                  <a:lnTo>
                    <a:pt x="3243" y="8732"/>
                  </a:lnTo>
                  <a:lnTo>
                    <a:pt x="4116" y="9480"/>
                  </a:lnTo>
                  <a:lnTo>
                    <a:pt x="4241" y="9730"/>
                  </a:lnTo>
                  <a:lnTo>
                    <a:pt x="4740" y="10104"/>
                  </a:lnTo>
                  <a:lnTo>
                    <a:pt x="4865" y="10354"/>
                  </a:lnTo>
                  <a:lnTo>
                    <a:pt x="5738" y="11227"/>
                  </a:lnTo>
                  <a:lnTo>
                    <a:pt x="6237" y="11601"/>
                  </a:lnTo>
                  <a:lnTo>
                    <a:pt x="6361" y="11726"/>
                  </a:lnTo>
                  <a:lnTo>
                    <a:pt x="6736" y="12100"/>
                  </a:lnTo>
                  <a:lnTo>
                    <a:pt x="7733" y="12973"/>
                  </a:lnTo>
                  <a:lnTo>
                    <a:pt x="7983" y="13222"/>
                  </a:lnTo>
                  <a:lnTo>
                    <a:pt x="8232" y="13472"/>
                  </a:lnTo>
                  <a:lnTo>
                    <a:pt x="8482" y="13721"/>
                  </a:lnTo>
                  <a:lnTo>
                    <a:pt x="9604" y="14844"/>
                  </a:lnTo>
                  <a:lnTo>
                    <a:pt x="9979" y="15093"/>
                  </a:lnTo>
                  <a:lnTo>
                    <a:pt x="10103" y="15218"/>
                  </a:lnTo>
                  <a:lnTo>
                    <a:pt x="10353" y="15468"/>
                  </a:lnTo>
                  <a:lnTo>
                    <a:pt x="11725" y="16715"/>
                  </a:lnTo>
                  <a:lnTo>
                    <a:pt x="11850" y="16840"/>
                  </a:lnTo>
                  <a:lnTo>
                    <a:pt x="11974" y="16840"/>
                  </a:lnTo>
                  <a:lnTo>
                    <a:pt x="11974" y="16964"/>
                  </a:lnTo>
                  <a:lnTo>
                    <a:pt x="13471" y="18212"/>
                  </a:lnTo>
                  <a:lnTo>
                    <a:pt x="13596" y="18336"/>
                  </a:lnTo>
                  <a:lnTo>
                    <a:pt x="13845" y="18586"/>
                  </a:lnTo>
                  <a:lnTo>
                    <a:pt x="14095" y="18711"/>
                  </a:lnTo>
                  <a:lnTo>
                    <a:pt x="15093" y="19584"/>
                  </a:lnTo>
                  <a:lnTo>
                    <a:pt x="15342" y="19833"/>
                  </a:lnTo>
                  <a:lnTo>
                    <a:pt x="15591" y="19958"/>
                  </a:lnTo>
                  <a:lnTo>
                    <a:pt x="15841" y="20207"/>
                  </a:lnTo>
                  <a:lnTo>
                    <a:pt x="16090" y="20332"/>
                  </a:lnTo>
                  <a:lnTo>
                    <a:pt x="16963" y="21081"/>
                  </a:lnTo>
                  <a:lnTo>
                    <a:pt x="17462" y="21455"/>
                  </a:lnTo>
                  <a:lnTo>
                    <a:pt x="17961" y="21829"/>
                  </a:lnTo>
                  <a:lnTo>
                    <a:pt x="18460" y="22203"/>
                  </a:lnTo>
                  <a:lnTo>
                    <a:pt x="18834" y="22453"/>
                  </a:lnTo>
                  <a:lnTo>
                    <a:pt x="19084" y="22702"/>
                  </a:lnTo>
                  <a:lnTo>
                    <a:pt x="20581" y="23575"/>
                  </a:lnTo>
                  <a:lnTo>
                    <a:pt x="20705" y="23700"/>
                  </a:lnTo>
                  <a:lnTo>
                    <a:pt x="20955" y="23825"/>
                  </a:lnTo>
                  <a:lnTo>
                    <a:pt x="21080" y="23949"/>
                  </a:lnTo>
                  <a:lnTo>
                    <a:pt x="22327" y="24448"/>
                  </a:lnTo>
                  <a:lnTo>
                    <a:pt x="22576" y="24448"/>
                  </a:lnTo>
                  <a:lnTo>
                    <a:pt x="24073" y="24823"/>
                  </a:lnTo>
                  <a:lnTo>
                    <a:pt x="24447" y="24823"/>
                  </a:lnTo>
                  <a:lnTo>
                    <a:pt x="25944" y="25072"/>
                  </a:lnTo>
                  <a:lnTo>
                    <a:pt x="26069" y="25072"/>
                  </a:lnTo>
                  <a:lnTo>
                    <a:pt x="27566" y="25321"/>
                  </a:lnTo>
                  <a:lnTo>
                    <a:pt x="27940" y="25321"/>
                  </a:lnTo>
                  <a:lnTo>
                    <a:pt x="29437" y="25571"/>
                  </a:lnTo>
                  <a:lnTo>
                    <a:pt x="29561" y="25571"/>
                  </a:lnTo>
                  <a:lnTo>
                    <a:pt x="30809" y="25696"/>
                  </a:lnTo>
                  <a:lnTo>
                    <a:pt x="31058" y="25820"/>
                  </a:lnTo>
                  <a:lnTo>
                    <a:pt x="31432" y="25820"/>
                  </a:lnTo>
                  <a:lnTo>
                    <a:pt x="32929" y="25945"/>
                  </a:lnTo>
                  <a:lnTo>
                    <a:pt x="33179" y="25945"/>
                  </a:lnTo>
                  <a:lnTo>
                    <a:pt x="34551" y="26195"/>
                  </a:lnTo>
                  <a:lnTo>
                    <a:pt x="35050" y="26195"/>
                  </a:lnTo>
                  <a:lnTo>
                    <a:pt x="36422" y="26319"/>
                  </a:lnTo>
                  <a:lnTo>
                    <a:pt x="36671" y="26319"/>
                  </a:lnTo>
                  <a:lnTo>
                    <a:pt x="38168" y="26569"/>
                  </a:lnTo>
                  <a:lnTo>
                    <a:pt x="38542" y="26569"/>
                  </a:lnTo>
                  <a:lnTo>
                    <a:pt x="39914" y="26694"/>
                  </a:lnTo>
                  <a:lnTo>
                    <a:pt x="40164" y="26694"/>
                  </a:lnTo>
                  <a:lnTo>
                    <a:pt x="41660" y="26818"/>
                  </a:lnTo>
                  <a:lnTo>
                    <a:pt x="42035" y="26943"/>
                  </a:lnTo>
                  <a:lnTo>
                    <a:pt x="43531" y="27068"/>
                  </a:lnTo>
                  <a:lnTo>
                    <a:pt x="44280" y="27068"/>
                  </a:lnTo>
                  <a:lnTo>
                    <a:pt x="45153" y="27192"/>
                  </a:lnTo>
                  <a:lnTo>
                    <a:pt x="45527" y="27192"/>
                  </a:lnTo>
                  <a:lnTo>
                    <a:pt x="46275" y="27317"/>
                  </a:lnTo>
                  <a:lnTo>
                    <a:pt x="46525" y="27317"/>
                  </a:lnTo>
                  <a:lnTo>
                    <a:pt x="46650" y="27068"/>
                  </a:lnTo>
                  <a:lnTo>
                    <a:pt x="46899" y="25571"/>
                  </a:lnTo>
                  <a:lnTo>
                    <a:pt x="46899" y="25197"/>
                  </a:lnTo>
                  <a:lnTo>
                    <a:pt x="47024" y="24573"/>
                  </a:lnTo>
                  <a:lnTo>
                    <a:pt x="47149" y="23825"/>
                  </a:lnTo>
                  <a:lnTo>
                    <a:pt x="47149" y="23575"/>
                  </a:lnTo>
                  <a:lnTo>
                    <a:pt x="47149" y="23076"/>
                  </a:lnTo>
                  <a:lnTo>
                    <a:pt x="47273" y="22078"/>
                  </a:lnTo>
                  <a:lnTo>
                    <a:pt x="47398" y="21704"/>
                  </a:lnTo>
                  <a:lnTo>
                    <a:pt x="47523" y="20207"/>
                  </a:lnTo>
                  <a:lnTo>
                    <a:pt x="47523" y="20083"/>
                  </a:lnTo>
                  <a:lnTo>
                    <a:pt x="47647" y="18586"/>
                  </a:lnTo>
                  <a:lnTo>
                    <a:pt x="47772" y="18212"/>
                  </a:lnTo>
                  <a:lnTo>
                    <a:pt x="47897" y="16715"/>
                  </a:lnTo>
                  <a:lnTo>
                    <a:pt x="47897" y="16465"/>
                  </a:lnTo>
                  <a:lnTo>
                    <a:pt x="48022" y="15093"/>
                  </a:lnTo>
                  <a:lnTo>
                    <a:pt x="48146" y="14719"/>
                  </a:lnTo>
                  <a:lnTo>
                    <a:pt x="48271" y="13222"/>
                  </a:lnTo>
                  <a:lnTo>
                    <a:pt x="48271" y="12973"/>
                  </a:lnTo>
                  <a:lnTo>
                    <a:pt x="48396" y="11476"/>
                  </a:lnTo>
                  <a:lnTo>
                    <a:pt x="48396" y="11102"/>
                  </a:lnTo>
                  <a:lnTo>
                    <a:pt x="48521" y="9979"/>
                  </a:lnTo>
                  <a:lnTo>
                    <a:pt x="47149" y="10229"/>
                  </a:lnTo>
                  <a:lnTo>
                    <a:pt x="46899" y="10229"/>
                  </a:lnTo>
                  <a:lnTo>
                    <a:pt x="45402" y="10354"/>
                  </a:lnTo>
                  <a:lnTo>
                    <a:pt x="45028" y="10354"/>
                  </a:lnTo>
                  <a:lnTo>
                    <a:pt x="43531" y="10478"/>
                  </a:lnTo>
                  <a:lnTo>
                    <a:pt x="41910" y="10478"/>
                  </a:lnTo>
                  <a:lnTo>
                    <a:pt x="41536" y="10603"/>
                  </a:lnTo>
                  <a:lnTo>
                    <a:pt x="39914" y="10603"/>
                  </a:lnTo>
                  <a:lnTo>
                    <a:pt x="38417" y="10728"/>
                  </a:lnTo>
                  <a:lnTo>
                    <a:pt x="38043" y="10728"/>
                  </a:lnTo>
                  <a:lnTo>
                    <a:pt x="36546" y="10853"/>
                  </a:lnTo>
                  <a:lnTo>
                    <a:pt x="36297" y="10853"/>
                  </a:lnTo>
                  <a:lnTo>
                    <a:pt x="34925" y="10977"/>
                  </a:lnTo>
                  <a:lnTo>
                    <a:pt x="32804" y="10977"/>
                  </a:lnTo>
                  <a:lnTo>
                    <a:pt x="31308" y="11102"/>
                  </a:lnTo>
                  <a:lnTo>
                    <a:pt x="30060" y="11102"/>
                  </a:lnTo>
                  <a:lnTo>
                    <a:pt x="29561" y="11227"/>
                  </a:lnTo>
                  <a:lnTo>
                    <a:pt x="26194" y="11227"/>
                  </a:lnTo>
                  <a:lnTo>
                    <a:pt x="25944" y="11102"/>
                  </a:lnTo>
                  <a:lnTo>
                    <a:pt x="25819" y="11102"/>
                  </a:lnTo>
                  <a:lnTo>
                    <a:pt x="24323" y="10603"/>
                  </a:lnTo>
                  <a:lnTo>
                    <a:pt x="23948" y="10354"/>
                  </a:lnTo>
                  <a:lnTo>
                    <a:pt x="22576" y="9730"/>
                  </a:lnTo>
                  <a:lnTo>
                    <a:pt x="22452" y="9605"/>
                  </a:lnTo>
                  <a:lnTo>
                    <a:pt x="22327" y="9480"/>
                  </a:lnTo>
                  <a:lnTo>
                    <a:pt x="22202" y="9480"/>
                  </a:lnTo>
                  <a:lnTo>
                    <a:pt x="20830" y="8732"/>
                  </a:lnTo>
                  <a:lnTo>
                    <a:pt x="20456" y="8483"/>
                  </a:lnTo>
                  <a:lnTo>
                    <a:pt x="19583" y="7984"/>
                  </a:lnTo>
                  <a:lnTo>
                    <a:pt x="18959" y="7610"/>
                  </a:lnTo>
                  <a:lnTo>
                    <a:pt x="18710" y="7610"/>
                  </a:lnTo>
                  <a:lnTo>
                    <a:pt x="17338" y="6736"/>
                  </a:lnTo>
                  <a:lnTo>
                    <a:pt x="16963" y="6487"/>
                  </a:lnTo>
                  <a:lnTo>
                    <a:pt x="16465" y="6237"/>
                  </a:lnTo>
                  <a:lnTo>
                    <a:pt x="16090" y="5988"/>
                  </a:lnTo>
                  <a:lnTo>
                    <a:pt x="15467" y="5614"/>
                  </a:lnTo>
                  <a:lnTo>
                    <a:pt x="15217" y="5489"/>
                  </a:lnTo>
                  <a:lnTo>
                    <a:pt x="13845" y="4741"/>
                  </a:lnTo>
                  <a:lnTo>
                    <a:pt x="13471" y="4491"/>
                  </a:lnTo>
                  <a:lnTo>
                    <a:pt x="12847" y="4117"/>
                  </a:lnTo>
                  <a:lnTo>
                    <a:pt x="11974" y="3618"/>
                  </a:lnTo>
                  <a:lnTo>
                    <a:pt x="11725" y="3493"/>
                  </a:lnTo>
                  <a:lnTo>
                    <a:pt x="10353" y="2745"/>
                  </a:lnTo>
                  <a:lnTo>
                    <a:pt x="10103" y="2620"/>
                  </a:lnTo>
                  <a:lnTo>
                    <a:pt x="9854" y="2495"/>
                  </a:lnTo>
                  <a:lnTo>
                    <a:pt x="9729" y="2495"/>
                  </a:lnTo>
                  <a:lnTo>
                    <a:pt x="8482" y="1747"/>
                  </a:lnTo>
                  <a:lnTo>
                    <a:pt x="8232" y="1622"/>
                  </a:lnTo>
                  <a:lnTo>
                    <a:pt x="7733" y="1373"/>
                  </a:lnTo>
                  <a:lnTo>
                    <a:pt x="6985" y="999"/>
                  </a:lnTo>
                  <a:lnTo>
                    <a:pt x="6736" y="874"/>
                  </a:lnTo>
                  <a:lnTo>
                    <a:pt x="6361" y="749"/>
                  </a:lnTo>
                  <a:lnTo>
                    <a:pt x="6112" y="625"/>
                  </a:lnTo>
                  <a:lnTo>
                    <a:pt x="4865" y="250"/>
                  </a:lnTo>
                  <a:lnTo>
                    <a:pt x="4740" y="126"/>
                  </a:lnTo>
                  <a:lnTo>
                    <a:pt x="4490" y="126"/>
                  </a:lnTo>
                  <a:lnTo>
                    <a:pt x="3243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56"/>
            <p:cNvSpPr/>
            <p:nvPr/>
          </p:nvSpPr>
          <p:spPr>
            <a:xfrm>
              <a:off x="2618443" y="2139806"/>
              <a:ext cx="1096453" cy="617387"/>
            </a:xfrm>
            <a:custGeom>
              <a:avLst/>
              <a:gdLst/>
              <a:ahLst/>
              <a:cxnLst/>
              <a:rect l="l" t="t" r="r" b="b"/>
              <a:pathLst>
                <a:path w="48521" h="27318" fill="none" extrusionOk="0">
                  <a:moveTo>
                    <a:pt x="48521" y="9979"/>
                  </a:moveTo>
                  <a:lnTo>
                    <a:pt x="48521" y="9979"/>
                  </a:lnTo>
                  <a:lnTo>
                    <a:pt x="48396" y="11102"/>
                  </a:lnTo>
                  <a:lnTo>
                    <a:pt x="48396" y="11102"/>
                  </a:lnTo>
                  <a:lnTo>
                    <a:pt x="48396" y="11476"/>
                  </a:lnTo>
                  <a:lnTo>
                    <a:pt x="48396" y="11476"/>
                  </a:lnTo>
                  <a:lnTo>
                    <a:pt x="48271" y="12973"/>
                  </a:lnTo>
                  <a:lnTo>
                    <a:pt x="48271" y="12973"/>
                  </a:lnTo>
                  <a:lnTo>
                    <a:pt x="48271" y="13222"/>
                  </a:lnTo>
                  <a:lnTo>
                    <a:pt x="48271" y="13222"/>
                  </a:lnTo>
                  <a:lnTo>
                    <a:pt x="48146" y="14719"/>
                  </a:lnTo>
                  <a:lnTo>
                    <a:pt x="48146" y="14719"/>
                  </a:lnTo>
                  <a:lnTo>
                    <a:pt x="48022" y="15093"/>
                  </a:lnTo>
                  <a:lnTo>
                    <a:pt x="48022" y="15093"/>
                  </a:lnTo>
                  <a:lnTo>
                    <a:pt x="47897" y="16465"/>
                  </a:lnTo>
                  <a:lnTo>
                    <a:pt x="47897" y="16465"/>
                  </a:lnTo>
                  <a:lnTo>
                    <a:pt x="47897" y="16715"/>
                  </a:lnTo>
                  <a:lnTo>
                    <a:pt x="47897" y="16715"/>
                  </a:lnTo>
                  <a:lnTo>
                    <a:pt x="47772" y="18212"/>
                  </a:lnTo>
                  <a:lnTo>
                    <a:pt x="47772" y="18212"/>
                  </a:lnTo>
                  <a:lnTo>
                    <a:pt x="47647" y="18586"/>
                  </a:lnTo>
                  <a:lnTo>
                    <a:pt x="47647" y="18586"/>
                  </a:lnTo>
                  <a:lnTo>
                    <a:pt x="47523" y="20083"/>
                  </a:lnTo>
                  <a:lnTo>
                    <a:pt x="47523" y="20083"/>
                  </a:lnTo>
                  <a:lnTo>
                    <a:pt x="47523" y="20207"/>
                  </a:lnTo>
                  <a:lnTo>
                    <a:pt x="47523" y="20207"/>
                  </a:lnTo>
                  <a:lnTo>
                    <a:pt x="47398" y="21704"/>
                  </a:lnTo>
                  <a:lnTo>
                    <a:pt x="47273" y="22078"/>
                  </a:lnTo>
                  <a:lnTo>
                    <a:pt x="47273" y="22078"/>
                  </a:lnTo>
                  <a:lnTo>
                    <a:pt x="47149" y="23076"/>
                  </a:lnTo>
                  <a:lnTo>
                    <a:pt x="47149" y="23076"/>
                  </a:lnTo>
                  <a:lnTo>
                    <a:pt x="47149" y="23575"/>
                  </a:lnTo>
                  <a:lnTo>
                    <a:pt x="47149" y="23575"/>
                  </a:lnTo>
                  <a:lnTo>
                    <a:pt x="47149" y="23825"/>
                  </a:lnTo>
                  <a:lnTo>
                    <a:pt x="47149" y="23825"/>
                  </a:lnTo>
                  <a:lnTo>
                    <a:pt x="47024" y="24573"/>
                  </a:lnTo>
                  <a:lnTo>
                    <a:pt x="47024" y="24573"/>
                  </a:lnTo>
                  <a:lnTo>
                    <a:pt x="46899" y="25197"/>
                  </a:lnTo>
                  <a:lnTo>
                    <a:pt x="46899" y="25197"/>
                  </a:lnTo>
                  <a:lnTo>
                    <a:pt x="46899" y="25571"/>
                  </a:lnTo>
                  <a:lnTo>
                    <a:pt x="46899" y="25571"/>
                  </a:lnTo>
                  <a:lnTo>
                    <a:pt x="46650" y="27068"/>
                  </a:lnTo>
                  <a:lnTo>
                    <a:pt x="46650" y="27068"/>
                  </a:lnTo>
                  <a:lnTo>
                    <a:pt x="46525" y="27317"/>
                  </a:lnTo>
                  <a:lnTo>
                    <a:pt x="46525" y="27317"/>
                  </a:lnTo>
                  <a:lnTo>
                    <a:pt x="46275" y="27317"/>
                  </a:lnTo>
                  <a:lnTo>
                    <a:pt x="45527" y="27192"/>
                  </a:lnTo>
                  <a:lnTo>
                    <a:pt x="45153" y="27192"/>
                  </a:lnTo>
                  <a:lnTo>
                    <a:pt x="44280" y="27068"/>
                  </a:lnTo>
                  <a:lnTo>
                    <a:pt x="43656" y="27068"/>
                  </a:lnTo>
                  <a:lnTo>
                    <a:pt x="43531" y="27068"/>
                  </a:lnTo>
                  <a:lnTo>
                    <a:pt x="42035" y="26943"/>
                  </a:lnTo>
                  <a:lnTo>
                    <a:pt x="41660" y="26818"/>
                  </a:lnTo>
                  <a:lnTo>
                    <a:pt x="40164" y="26694"/>
                  </a:lnTo>
                  <a:lnTo>
                    <a:pt x="39914" y="26694"/>
                  </a:lnTo>
                  <a:lnTo>
                    <a:pt x="38542" y="26569"/>
                  </a:lnTo>
                  <a:lnTo>
                    <a:pt x="38168" y="26569"/>
                  </a:lnTo>
                  <a:lnTo>
                    <a:pt x="36671" y="26319"/>
                  </a:lnTo>
                  <a:lnTo>
                    <a:pt x="36422" y="26319"/>
                  </a:lnTo>
                  <a:lnTo>
                    <a:pt x="35050" y="26195"/>
                  </a:lnTo>
                  <a:lnTo>
                    <a:pt x="34551" y="26195"/>
                  </a:lnTo>
                  <a:lnTo>
                    <a:pt x="33179" y="25945"/>
                  </a:lnTo>
                  <a:lnTo>
                    <a:pt x="32929" y="25945"/>
                  </a:lnTo>
                  <a:lnTo>
                    <a:pt x="31432" y="25820"/>
                  </a:lnTo>
                  <a:lnTo>
                    <a:pt x="31058" y="25820"/>
                  </a:lnTo>
                  <a:lnTo>
                    <a:pt x="30809" y="25696"/>
                  </a:lnTo>
                  <a:lnTo>
                    <a:pt x="29561" y="25571"/>
                  </a:lnTo>
                  <a:lnTo>
                    <a:pt x="29437" y="25571"/>
                  </a:lnTo>
                  <a:lnTo>
                    <a:pt x="27940" y="25321"/>
                  </a:lnTo>
                  <a:lnTo>
                    <a:pt x="27815" y="25321"/>
                  </a:lnTo>
                  <a:lnTo>
                    <a:pt x="27566" y="25321"/>
                  </a:lnTo>
                  <a:lnTo>
                    <a:pt x="26069" y="25072"/>
                  </a:lnTo>
                  <a:lnTo>
                    <a:pt x="25944" y="25072"/>
                  </a:lnTo>
                  <a:lnTo>
                    <a:pt x="25944" y="25072"/>
                  </a:lnTo>
                  <a:lnTo>
                    <a:pt x="24447" y="24823"/>
                  </a:lnTo>
                  <a:lnTo>
                    <a:pt x="24073" y="24823"/>
                  </a:lnTo>
                  <a:lnTo>
                    <a:pt x="24073" y="24823"/>
                  </a:lnTo>
                  <a:lnTo>
                    <a:pt x="22576" y="24448"/>
                  </a:lnTo>
                  <a:lnTo>
                    <a:pt x="22327" y="24448"/>
                  </a:lnTo>
                  <a:lnTo>
                    <a:pt x="22327" y="24448"/>
                  </a:lnTo>
                  <a:lnTo>
                    <a:pt x="22327" y="24448"/>
                  </a:lnTo>
                  <a:lnTo>
                    <a:pt x="21080" y="23949"/>
                  </a:lnTo>
                  <a:lnTo>
                    <a:pt x="20955" y="23825"/>
                  </a:lnTo>
                  <a:lnTo>
                    <a:pt x="20705" y="23700"/>
                  </a:lnTo>
                  <a:lnTo>
                    <a:pt x="20581" y="23575"/>
                  </a:lnTo>
                  <a:lnTo>
                    <a:pt x="20581" y="23575"/>
                  </a:lnTo>
                  <a:lnTo>
                    <a:pt x="19084" y="22702"/>
                  </a:lnTo>
                  <a:lnTo>
                    <a:pt x="19084" y="22702"/>
                  </a:lnTo>
                  <a:lnTo>
                    <a:pt x="18834" y="22453"/>
                  </a:lnTo>
                  <a:lnTo>
                    <a:pt x="18460" y="22203"/>
                  </a:lnTo>
                  <a:lnTo>
                    <a:pt x="17961" y="21829"/>
                  </a:lnTo>
                  <a:lnTo>
                    <a:pt x="17462" y="21455"/>
                  </a:lnTo>
                  <a:lnTo>
                    <a:pt x="16963" y="21081"/>
                  </a:lnTo>
                  <a:lnTo>
                    <a:pt x="16090" y="20332"/>
                  </a:lnTo>
                  <a:lnTo>
                    <a:pt x="15841" y="20207"/>
                  </a:lnTo>
                  <a:lnTo>
                    <a:pt x="15591" y="19958"/>
                  </a:lnTo>
                  <a:lnTo>
                    <a:pt x="15342" y="19833"/>
                  </a:lnTo>
                  <a:lnTo>
                    <a:pt x="15093" y="19584"/>
                  </a:lnTo>
                  <a:lnTo>
                    <a:pt x="15093" y="19584"/>
                  </a:lnTo>
                  <a:lnTo>
                    <a:pt x="14095" y="18711"/>
                  </a:lnTo>
                  <a:lnTo>
                    <a:pt x="14095" y="18711"/>
                  </a:lnTo>
                  <a:lnTo>
                    <a:pt x="13845" y="18586"/>
                  </a:lnTo>
                  <a:lnTo>
                    <a:pt x="13596" y="18336"/>
                  </a:lnTo>
                  <a:lnTo>
                    <a:pt x="13471" y="18212"/>
                  </a:lnTo>
                  <a:lnTo>
                    <a:pt x="13471" y="18212"/>
                  </a:lnTo>
                  <a:lnTo>
                    <a:pt x="11974" y="16964"/>
                  </a:lnTo>
                  <a:lnTo>
                    <a:pt x="11974" y="16840"/>
                  </a:lnTo>
                  <a:lnTo>
                    <a:pt x="11850" y="16840"/>
                  </a:lnTo>
                  <a:lnTo>
                    <a:pt x="11725" y="16715"/>
                  </a:lnTo>
                  <a:lnTo>
                    <a:pt x="10353" y="15468"/>
                  </a:lnTo>
                  <a:lnTo>
                    <a:pt x="10103" y="15218"/>
                  </a:lnTo>
                  <a:lnTo>
                    <a:pt x="9979" y="15093"/>
                  </a:lnTo>
                  <a:lnTo>
                    <a:pt x="9604" y="14844"/>
                  </a:lnTo>
                  <a:lnTo>
                    <a:pt x="9604" y="14844"/>
                  </a:lnTo>
                  <a:lnTo>
                    <a:pt x="8482" y="13721"/>
                  </a:lnTo>
                  <a:lnTo>
                    <a:pt x="8232" y="13472"/>
                  </a:lnTo>
                  <a:lnTo>
                    <a:pt x="7983" y="13222"/>
                  </a:lnTo>
                  <a:lnTo>
                    <a:pt x="7733" y="12973"/>
                  </a:lnTo>
                  <a:lnTo>
                    <a:pt x="6736" y="12100"/>
                  </a:lnTo>
                  <a:lnTo>
                    <a:pt x="6361" y="11726"/>
                  </a:lnTo>
                  <a:lnTo>
                    <a:pt x="6237" y="11601"/>
                  </a:lnTo>
                  <a:lnTo>
                    <a:pt x="5738" y="11227"/>
                  </a:lnTo>
                  <a:lnTo>
                    <a:pt x="4865" y="10354"/>
                  </a:lnTo>
                  <a:lnTo>
                    <a:pt x="4740" y="10104"/>
                  </a:lnTo>
                  <a:lnTo>
                    <a:pt x="4241" y="9730"/>
                  </a:lnTo>
                  <a:lnTo>
                    <a:pt x="4116" y="9480"/>
                  </a:lnTo>
                  <a:lnTo>
                    <a:pt x="3243" y="8732"/>
                  </a:lnTo>
                  <a:lnTo>
                    <a:pt x="2869" y="8358"/>
                  </a:lnTo>
                  <a:lnTo>
                    <a:pt x="2619" y="7984"/>
                  </a:lnTo>
                  <a:lnTo>
                    <a:pt x="2245" y="7734"/>
                  </a:lnTo>
                  <a:lnTo>
                    <a:pt x="2245" y="7610"/>
                  </a:lnTo>
                  <a:lnTo>
                    <a:pt x="2245" y="7610"/>
                  </a:lnTo>
                  <a:lnTo>
                    <a:pt x="1372" y="6612"/>
                  </a:lnTo>
                  <a:lnTo>
                    <a:pt x="1372" y="6612"/>
                  </a:lnTo>
                  <a:lnTo>
                    <a:pt x="1247" y="6362"/>
                  </a:lnTo>
                  <a:lnTo>
                    <a:pt x="1247" y="6362"/>
                  </a:lnTo>
                  <a:lnTo>
                    <a:pt x="998" y="6237"/>
                  </a:lnTo>
                  <a:lnTo>
                    <a:pt x="998" y="6237"/>
                  </a:lnTo>
                  <a:lnTo>
                    <a:pt x="998" y="5988"/>
                  </a:lnTo>
                  <a:lnTo>
                    <a:pt x="998" y="5988"/>
                  </a:lnTo>
                  <a:lnTo>
                    <a:pt x="624" y="5240"/>
                  </a:lnTo>
                  <a:lnTo>
                    <a:pt x="249" y="4491"/>
                  </a:lnTo>
                  <a:lnTo>
                    <a:pt x="249" y="4491"/>
                  </a:lnTo>
                  <a:lnTo>
                    <a:pt x="125" y="4117"/>
                  </a:lnTo>
                  <a:lnTo>
                    <a:pt x="125" y="4117"/>
                  </a:lnTo>
                  <a:lnTo>
                    <a:pt x="0" y="3369"/>
                  </a:lnTo>
                  <a:lnTo>
                    <a:pt x="0" y="2620"/>
                  </a:lnTo>
                  <a:lnTo>
                    <a:pt x="0" y="2620"/>
                  </a:lnTo>
                  <a:lnTo>
                    <a:pt x="0" y="2495"/>
                  </a:lnTo>
                  <a:lnTo>
                    <a:pt x="0" y="2495"/>
                  </a:lnTo>
                  <a:lnTo>
                    <a:pt x="125" y="1747"/>
                  </a:lnTo>
                  <a:lnTo>
                    <a:pt x="499" y="999"/>
                  </a:lnTo>
                  <a:lnTo>
                    <a:pt x="499" y="999"/>
                  </a:lnTo>
                  <a:lnTo>
                    <a:pt x="873" y="625"/>
                  </a:lnTo>
                  <a:lnTo>
                    <a:pt x="873" y="625"/>
                  </a:lnTo>
                  <a:lnTo>
                    <a:pt x="1123" y="375"/>
                  </a:lnTo>
                  <a:lnTo>
                    <a:pt x="1123" y="375"/>
                  </a:lnTo>
                  <a:lnTo>
                    <a:pt x="1372" y="250"/>
                  </a:lnTo>
                  <a:lnTo>
                    <a:pt x="1372" y="250"/>
                  </a:lnTo>
                  <a:lnTo>
                    <a:pt x="2120" y="1"/>
                  </a:lnTo>
                  <a:lnTo>
                    <a:pt x="2869" y="1"/>
                  </a:lnTo>
                  <a:lnTo>
                    <a:pt x="3243" y="1"/>
                  </a:lnTo>
                  <a:lnTo>
                    <a:pt x="3243" y="1"/>
                  </a:lnTo>
                  <a:lnTo>
                    <a:pt x="4490" y="126"/>
                  </a:lnTo>
                  <a:lnTo>
                    <a:pt x="4740" y="126"/>
                  </a:lnTo>
                  <a:lnTo>
                    <a:pt x="4740" y="126"/>
                  </a:lnTo>
                  <a:lnTo>
                    <a:pt x="4865" y="250"/>
                  </a:lnTo>
                  <a:lnTo>
                    <a:pt x="4865" y="250"/>
                  </a:lnTo>
                  <a:lnTo>
                    <a:pt x="6112" y="625"/>
                  </a:lnTo>
                  <a:lnTo>
                    <a:pt x="6361" y="749"/>
                  </a:lnTo>
                  <a:lnTo>
                    <a:pt x="6736" y="874"/>
                  </a:lnTo>
                  <a:lnTo>
                    <a:pt x="6985" y="999"/>
                  </a:lnTo>
                  <a:lnTo>
                    <a:pt x="6985" y="999"/>
                  </a:lnTo>
                  <a:lnTo>
                    <a:pt x="7733" y="1373"/>
                  </a:lnTo>
                  <a:lnTo>
                    <a:pt x="8232" y="1622"/>
                  </a:lnTo>
                  <a:lnTo>
                    <a:pt x="8482" y="1747"/>
                  </a:lnTo>
                  <a:lnTo>
                    <a:pt x="9729" y="2495"/>
                  </a:lnTo>
                  <a:lnTo>
                    <a:pt x="9854" y="2495"/>
                  </a:lnTo>
                  <a:lnTo>
                    <a:pt x="10103" y="2620"/>
                  </a:lnTo>
                  <a:lnTo>
                    <a:pt x="10103" y="2620"/>
                  </a:lnTo>
                  <a:lnTo>
                    <a:pt x="10353" y="2745"/>
                  </a:lnTo>
                  <a:lnTo>
                    <a:pt x="10353" y="2745"/>
                  </a:lnTo>
                  <a:lnTo>
                    <a:pt x="11725" y="3493"/>
                  </a:lnTo>
                  <a:lnTo>
                    <a:pt x="11974" y="3618"/>
                  </a:lnTo>
                  <a:lnTo>
                    <a:pt x="12847" y="4117"/>
                  </a:lnTo>
                  <a:lnTo>
                    <a:pt x="13471" y="4491"/>
                  </a:lnTo>
                  <a:lnTo>
                    <a:pt x="13471" y="4491"/>
                  </a:lnTo>
                  <a:lnTo>
                    <a:pt x="13845" y="4741"/>
                  </a:lnTo>
                  <a:lnTo>
                    <a:pt x="15217" y="5489"/>
                  </a:lnTo>
                  <a:lnTo>
                    <a:pt x="15467" y="5614"/>
                  </a:lnTo>
                  <a:lnTo>
                    <a:pt x="16090" y="5988"/>
                  </a:lnTo>
                  <a:lnTo>
                    <a:pt x="16465" y="6237"/>
                  </a:lnTo>
                  <a:lnTo>
                    <a:pt x="16963" y="6487"/>
                  </a:lnTo>
                  <a:lnTo>
                    <a:pt x="17338" y="6736"/>
                  </a:lnTo>
                  <a:lnTo>
                    <a:pt x="18710" y="7610"/>
                  </a:lnTo>
                  <a:lnTo>
                    <a:pt x="18959" y="7610"/>
                  </a:lnTo>
                  <a:lnTo>
                    <a:pt x="19583" y="7984"/>
                  </a:lnTo>
                  <a:lnTo>
                    <a:pt x="20456" y="8483"/>
                  </a:lnTo>
                  <a:lnTo>
                    <a:pt x="20830" y="8732"/>
                  </a:lnTo>
                  <a:lnTo>
                    <a:pt x="22202" y="9480"/>
                  </a:lnTo>
                  <a:lnTo>
                    <a:pt x="22327" y="9480"/>
                  </a:lnTo>
                  <a:lnTo>
                    <a:pt x="22452" y="9605"/>
                  </a:lnTo>
                  <a:lnTo>
                    <a:pt x="22576" y="9730"/>
                  </a:lnTo>
                  <a:lnTo>
                    <a:pt x="22576" y="9730"/>
                  </a:lnTo>
                  <a:lnTo>
                    <a:pt x="23948" y="10354"/>
                  </a:lnTo>
                  <a:lnTo>
                    <a:pt x="24323" y="10603"/>
                  </a:lnTo>
                  <a:lnTo>
                    <a:pt x="24323" y="10603"/>
                  </a:lnTo>
                  <a:lnTo>
                    <a:pt x="25819" y="11102"/>
                  </a:lnTo>
                  <a:lnTo>
                    <a:pt x="25819" y="11102"/>
                  </a:lnTo>
                  <a:lnTo>
                    <a:pt x="25944" y="11102"/>
                  </a:lnTo>
                  <a:lnTo>
                    <a:pt x="25944" y="11102"/>
                  </a:lnTo>
                  <a:lnTo>
                    <a:pt x="26194" y="11227"/>
                  </a:lnTo>
                  <a:lnTo>
                    <a:pt x="26194" y="11227"/>
                  </a:lnTo>
                  <a:lnTo>
                    <a:pt x="27441" y="11227"/>
                  </a:lnTo>
                  <a:lnTo>
                    <a:pt x="27815" y="11227"/>
                  </a:lnTo>
                  <a:lnTo>
                    <a:pt x="27815" y="11227"/>
                  </a:lnTo>
                  <a:lnTo>
                    <a:pt x="29312" y="11227"/>
                  </a:lnTo>
                  <a:lnTo>
                    <a:pt x="29561" y="11227"/>
                  </a:lnTo>
                  <a:lnTo>
                    <a:pt x="30060" y="11102"/>
                  </a:lnTo>
                  <a:lnTo>
                    <a:pt x="30933" y="11102"/>
                  </a:lnTo>
                  <a:lnTo>
                    <a:pt x="31308" y="11102"/>
                  </a:lnTo>
                  <a:lnTo>
                    <a:pt x="32804" y="10977"/>
                  </a:lnTo>
                  <a:lnTo>
                    <a:pt x="33054" y="10977"/>
                  </a:lnTo>
                  <a:lnTo>
                    <a:pt x="34426" y="10977"/>
                  </a:lnTo>
                  <a:lnTo>
                    <a:pt x="34925" y="10977"/>
                  </a:lnTo>
                  <a:lnTo>
                    <a:pt x="36297" y="10853"/>
                  </a:lnTo>
                  <a:lnTo>
                    <a:pt x="36546" y="10853"/>
                  </a:lnTo>
                  <a:lnTo>
                    <a:pt x="38043" y="10728"/>
                  </a:lnTo>
                  <a:lnTo>
                    <a:pt x="38417" y="10728"/>
                  </a:lnTo>
                  <a:lnTo>
                    <a:pt x="39914" y="10603"/>
                  </a:lnTo>
                  <a:lnTo>
                    <a:pt x="40039" y="10603"/>
                  </a:lnTo>
                  <a:lnTo>
                    <a:pt x="41536" y="10603"/>
                  </a:lnTo>
                  <a:lnTo>
                    <a:pt x="41910" y="10478"/>
                  </a:lnTo>
                  <a:lnTo>
                    <a:pt x="43407" y="10478"/>
                  </a:lnTo>
                  <a:lnTo>
                    <a:pt x="43531" y="10478"/>
                  </a:lnTo>
                  <a:lnTo>
                    <a:pt x="45028" y="10354"/>
                  </a:lnTo>
                  <a:lnTo>
                    <a:pt x="45402" y="10354"/>
                  </a:lnTo>
                  <a:lnTo>
                    <a:pt x="46899" y="10229"/>
                  </a:lnTo>
                  <a:lnTo>
                    <a:pt x="47149" y="10229"/>
                  </a:lnTo>
                  <a:lnTo>
                    <a:pt x="48521" y="99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56"/>
            <p:cNvSpPr/>
            <p:nvPr/>
          </p:nvSpPr>
          <p:spPr>
            <a:xfrm>
              <a:off x="3044053" y="2308946"/>
              <a:ext cx="637024" cy="84592"/>
            </a:xfrm>
            <a:custGeom>
              <a:avLst/>
              <a:gdLst/>
              <a:ahLst/>
              <a:cxnLst/>
              <a:rect l="l" t="t" r="r" b="b"/>
              <a:pathLst>
                <a:path w="28190" h="3743" extrusionOk="0">
                  <a:moveTo>
                    <a:pt x="0" y="1"/>
                  </a:moveTo>
                  <a:lnTo>
                    <a:pt x="0" y="126"/>
                  </a:lnTo>
                  <a:lnTo>
                    <a:pt x="125" y="126"/>
                  </a:lnTo>
                  <a:lnTo>
                    <a:pt x="0" y="1"/>
                  </a:lnTo>
                  <a:close/>
                  <a:moveTo>
                    <a:pt x="125" y="126"/>
                  </a:moveTo>
                  <a:lnTo>
                    <a:pt x="749" y="541"/>
                  </a:lnTo>
                  <a:lnTo>
                    <a:pt x="749" y="541"/>
                  </a:lnTo>
                  <a:lnTo>
                    <a:pt x="749" y="500"/>
                  </a:lnTo>
                  <a:lnTo>
                    <a:pt x="125" y="126"/>
                  </a:lnTo>
                  <a:close/>
                  <a:moveTo>
                    <a:pt x="749" y="541"/>
                  </a:moveTo>
                  <a:lnTo>
                    <a:pt x="749" y="624"/>
                  </a:lnTo>
                  <a:lnTo>
                    <a:pt x="874" y="624"/>
                  </a:lnTo>
                  <a:lnTo>
                    <a:pt x="749" y="541"/>
                  </a:lnTo>
                  <a:close/>
                  <a:moveTo>
                    <a:pt x="3493" y="1996"/>
                  </a:moveTo>
                  <a:lnTo>
                    <a:pt x="3618" y="2121"/>
                  </a:lnTo>
                  <a:lnTo>
                    <a:pt x="3742" y="2121"/>
                  </a:lnTo>
                  <a:lnTo>
                    <a:pt x="3493" y="1996"/>
                  </a:lnTo>
                  <a:close/>
                  <a:moveTo>
                    <a:pt x="28065" y="2620"/>
                  </a:moveTo>
                  <a:lnTo>
                    <a:pt x="28065" y="2745"/>
                  </a:lnTo>
                  <a:lnTo>
                    <a:pt x="28190" y="2745"/>
                  </a:lnTo>
                  <a:lnTo>
                    <a:pt x="28190" y="2620"/>
                  </a:lnTo>
                  <a:close/>
                  <a:moveTo>
                    <a:pt x="26194" y="2745"/>
                  </a:moveTo>
                  <a:lnTo>
                    <a:pt x="26194" y="2870"/>
                  </a:lnTo>
                  <a:lnTo>
                    <a:pt x="26568" y="2870"/>
                  </a:lnTo>
                  <a:lnTo>
                    <a:pt x="26568" y="2745"/>
                  </a:lnTo>
                  <a:close/>
                  <a:moveTo>
                    <a:pt x="24573" y="2870"/>
                  </a:moveTo>
                  <a:lnTo>
                    <a:pt x="24573" y="2994"/>
                  </a:lnTo>
                  <a:lnTo>
                    <a:pt x="24697" y="2994"/>
                  </a:lnTo>
                  <a:lnTo>
                    <a:pt x="24697" y="2870"/>
                  </a:lnTo>
                  <a:close/>
                  <a:moveTo>
                    <a:pt x="22702" y="2994"/>
                  </a:moveTo>
                  <a:lnTo>
                    <a:pt x="22702" y="3119"/>
                  </a:lnTo>
                  <a:lnTo>
                    <a:pt x="23076" y="2994"/>
                  </a:lnTo>
                  <a:close/>
                  <a:moveTo>
                    <a:pt x="15966" y="3369"/>
                  </a:moveTo>
                  <a:lnTo>
                    <a:pt x="15592" y="3493"/>
                  </a:lnTo>
                  <a:lnTo>
                    <a:pt x="15966" y="3493"/>
                  </a:lnTo>
                  <a:lnTo>
                    <a:pt x="15966" y="3369"/>
                  </a:lnTo>
                  <a:close/>
                  <a:moveTo>
                    <a:pt x="7110" y="3618"/>
                  </a:moveTo>
                  <a:lnTo>
                    <a:pt x="7235" y="3743"/>
                  </a:lnTo>
                  <a:lnTo>
                    <a:pt x="7235" y="3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56"/>
            <p:cNvSpPr/>
            <p:nvPr/>
          </p:nvSpPr>
          <p:spPr>
            <a:xfrm>
              <a:off x="3204725" y="2390714"/>
              <a:ext cx="2825" cy="2825"/>
            </a:xfrm>
            <a:custGeom>
              <a:avLst/>
              <a:gdLst/>
              <a:ahLst/>
              <a:cxnLst/>
              <a:rect l="l" t="t" r="r" b="b"/>
              <a:pathLst>
                <a:path w="125" h="1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5" y="125"/>
                  </a:lnTo>
                  <a:lnTo>
                    <a:pt x="12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56"/>
            <p:cNvSpPr/>
            <p:nvPr/>
          </p:nvSpPr>
          <p:spPr>
            <a:xfrm>
              <a:off x="3320291" y="2390714"/>
              <a:ext cx="5649" cy="0"/>
            </a:xfrm>
            <a:custGeom>
              <a:avLst/>
              <a:gdLst/>
              <a:ahLst/>
              <a:cxnLst/>
              <a:rect l="l" t="t" r="r" b="b"/>
              <a:pathLst>
                <a:path w="250" fill="none" extrusionOk="0">
                  <a:moveTo>
                    <a:pt x="250" y="0"/>
                  </a:moveTo>
                  <a:lnTo>
                    <a:pt x="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56"/>
            <p:cNvSpPr/>
            <p:nvPr/>
          </p:nvSpPr>
          <p:spPr>
            <a:xfrm>
              <a:off x="3359747" y="2387888"/>
              <a:ext cx="5649" cy="23"/>
            </a:xfrm>
            <a:custGeom>
              <a:avLst/>
              <a:gdLst/>
              <a:ahLst/>
              <a:cxnLst/>
              <a:rect l="l" t="t" r="r" b="b"/>
              <a:pathLst>
                <a:path w="250" h="1" fill="none" extrusionOk="0">
                  <a:moveTo>
                    <a:pt x="25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56"/>
            <p:cNvSpPr/>
            <p:nvPr/>
          </p:nvSpPr>
          <p:spPr>
            <a:xfrm>
              <a:off x="3396378" y="2385063"/>
              <a:ext cx="8497" cy="2848"/>
            </a:xfrm>
            <a:custGeom>
              <a:avLst/>
              <a:gdLst/>
              <a:ahLst/>
              <a:cxnLst/>
              <a:rect l="l" t="t" r="r" b="b"/>
              <a:pathLst>
                <a:path w="376" h="126" fill="none" extrusionOk="0">
                  <a:moveTo>
                    <a:pt x="375" y="1"/>
                  </a:move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375" y="125"/>
                  </a:lnTo>
                  <a:lnTo>
                    <a:pt x="3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56"/>
            <p:cNvSpPr/>
            <p:nvPr/>
          </p:nvSpPr>
          <p:spPr>
            <a:xfrm>
              <a:off x="3438659" y="2385063"/>
              <a:ext cx="5672" cy="23"/>
            </a:xfrm>
            <a:custGeom>
              <a:avLst/>
              <a:gdLst/>
              <a:ahLst/>
              <a:cxnLst/>
              <a:rect l="l" t="t" r="r" b="b"/>
              <a:pathLst>
                <a:path w="251" h="1" fill="none" extrusionOk="0">
                  <a:moveTo>
                    <a:pt x="25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50" y="1"/>
                  </a:lnTo>
                  <a:lnTo>
                    <a:pt x="2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56"/>
            <p:cNvSpPr/>
            <p:nvPr/>
          </p:nvSpPr>
          <p:spPr>
            <a:xfrm>
              <a:off x="3478138" y="2382238"/>
              <a:ext cx="8474" cy="23"/>
            </a:xfrm>
            <a:custGeom>
              <a:avLst/>
              <a:gdLst/>
              <a:ahLst/>
              <a:cxnLst/>
              <a:rect l="l" t="t" r="r" b="b"/>
              <a:pathLst>
                <a:path w="375" h="1" fill="none" extrusionOk="0">
                  <a:moveTo>
                    <a:pt x="374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74" y="1"/>
                  </a:lnTo>
                  <a:lnTo>
                    <a:pt x="3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56"/>
            <p:cNvSpPr/>
            <p:nvPr/>
          </p:nvSpPr>
          <p:spPr>
            <a:xfrm>
              <a:off x="3517594" y="2379436"/>
              <a:ext cx="5649" cy="23"/>
            </a:xfrm>
            <a:custGeom>
              <a:avLst/>
              <a:gdLst/>
              <a:ahLst/>
              <a:cxnLst/>
              <a:rect l="l" t="t" r="r" b="b"/>
              <a:pathLst>
                <a:path w="250" h="1" fill="none" extrusionOk="0">
                  <a:moveTo>
                    <a:pt x="25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250" y="0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56"/>
            <p:cNvSpPr/>
            <p:nvPr/>
          </p:nvSpPr>
          <p:spPr>
            <a:xfrm>
              <a:off x="3557050" y="2376611"/>
              <a:ext cx="8474" cy="2848"/>
            </a:xfrm>
            <a:custGeom>
              <a:avLst/>
              <a:gdLst/>
              <a:ahLst/>
              <a:cxnLst/>
              <a:rect l="l" t="t" r="r" b="b"/>
              <a:pathLst>
                <a:path w="375" h="126" fill="none" extrusionOk="0">
                  <a:moveTo>
                    <a:pt x="1" y="0"/>
                  </a:moveTo>
                  <a:lnTo>
                    <a:pt x="1" y="125"/>
                  </a:lnTo>
                  <a:lnTo>
                    <a:pt x="1" y="125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56"/>
            <p:cNvSpPr/>
            <p:nvPr/>
          </p:nvSpPr>
          <p:spPr>
            <a:xfrm>
              <a:off x="3159619" y="2373786"/>
              <a:ext cx="8474" cy="5673"/>
            </a:xfrm>
            <a:custGeom>
              <a:avLst/>
              <a:gdLst/>
              <a:ahLst/>
              <a:cxnLst/>
              <a:rect l="l" t="t" r="r" b="b"/>
              <a:pathLst>
                <a:path w="375" h="25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56"/>
            <p:cNvSpPr/>
            <p:nvPr/>
          </p:nvSpPr>
          <p:spPr>
            <a:xfrm>
              <a:off x="3599330" y="2373786"/>
              <a:ext cx="2847" cy="2848"/>
            </a:xfrm>
            <a:custGeom>
              <a:avLst/>
              <a:gdLst/>
              <a:ahLst/>
              <a:cxnLst/>
              <a:rect l="l" t="t" r="r" b="b"/>
              <a:pathLst>
                <a:path w="126" h="126" fill="none" extrusionOk="0">
                  <a:moveTo>
                    <a:pt x="125" y="1"/>
                  </a:moveTo>
                  <a:lnTo>
                    <a:pt x="1" y="1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25" y="125"/>
                  </a:lnTo>
                  <a:lnTo>
                    <a:pt x="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56"/>
            <p:cNvSpPr/>
            <p:nvPr/>
          </p:nvSpPr>
          <p:spPr>
            <a:xfrm>
              <a:off x="3635984" y="2370961"/>
              <a:ext cx="8474" cy="2848"/>
            </a:xfrm>
            <a:custGeom>
              <a:avLst/>
              <a:gdLst/>
              <a:ahLst/>
              <a:cxnLst/>
              <a:rect l="l" t="t" r="r" b="b"/>
              <a:pathLst>
                <a:path w="375" h="126" fill="none" extrusionOk="0">
                  <a:moveTo>
                    <a:pt x="374" y="1"/>
                  </a:moveTo>
                  <a:lnTo>
                    <a:pt x="0" y="1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374" y="126"/>
                  </a:lnTo>
                  <a:lnTo>
                    <a:pt x="3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56"/>
            <p:cNvSpPr/>
            <p:nvPr/>
          </p:nvSpPr>
          <p:spPr>
            <a:xfrm>
              <a:off x="3678265" y="2368158"/>
              <a:ext cx="2825" cy="2825"/>
            </a:xfrm>
            <a:custGeom>
              <a:avLst/>
              <a:gdLst/>
              <a:ahLst/>
              <a:cxnLst/>
              <a:rect l="l" t="t" r="r" b="b"/>
              <a:pathLst>
                <a:path w="125" h="125" fill="none" extrusionOk="0">
                  <a:moveTo>
                    <a:pt x="125" y="0"/>
                  </a:moveTo>
                  <a:lnTo>
                    <a:pt x="0" y="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25" y="125"/>
                  </a:lnTo>
                  <a:lnTo>
                    <a:pt x="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56"/>
            <p:cNvSpPr/>
            <p:nvPr/>
          </p:nvSpPr>
          <p:spPr>
            <a:xfrm>
              <a:off x="3122965" y="2354056"/>
              <a:ext cx="5672" cy="2848"/>
            </a:xfrm>
            <a:custGeom>
              <a:avLst/>
              <a:gdLst/>
              <a:ahLst/>
              <a:cxnLst/>
              <a:rect l="l" t="t" r="r" b="b"/>
              <a:pathLst>
                <a:path w="251" h="1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26" y="125"/>
                  </a:lnTo>
                  <a:lnTo>
                    <a:pt x="250" y="125"/>
                  </a:lnTo>
                  <a:lnTo>
                    <a:pt x="250" y="12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56"/>
            <p:cNvSpPr/>
            <p:nvPr/>
          </p:nvSpPr>
          <p:spPr>
            <a:xfrm>
              <a:off x="3080685" y="2331501"/>
              <a:ext cx="8497" cy="5673"/>
            </a:xfrm>
            <a:custGeom>
              <a:avLst/>
              <a:gdLst/>
              <a:ahLst/>
              <a:cxnLst/>
              <a:rect l="l" t="t" r="r" b="b"/>
              <a:pathLst>
                <a:path w="376" h="25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56"/>
            <p:cNvSpPr/>
            <p:nvPr/>
          </p:nvSpPr>
          <p:spPr>
            <a:xfrm>
              <a:off x="3044053" y="2308946"/>
              <a:ext cx="19750" cy="14125"/>
            </a:xfrm>
            <a:custGeom>
              <a:avLst/>
              <a:gdLst/>
              <a:ahLst/>
              <a:cxnLst/>
              <a:rect l="l" t="t" r="r" b="b"/>
              <a:pathLst>
                <a:path w="874" h="625" fill="none" extrusionOk="0">
                  <a:moveTo>
                    <a:pt x="0" y="1"/>
                  </a:moveTo>
                  <a:lnTo>
                    <a:pt x="0" y="126"/>
                  </a:lnTo>
                  <a:lnTo>
                    <a:pt x="125" y="126"/>
                  </a:lnTo>
                  <a:lnTo>
                    <a:pt x="749" y="500"/>
                  </a:lnTo>
                  <a:lnTo>
                    <a:pt x="749" y="624"/>
                  </a:lnTo>
                  <a:lnTo>
                    <a:pt x="874" y="624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56"/>
            <p:cNvSpPr/>
            <p:nvPr/>
          </p:nvSpPr>
          <p:spPr>
            <a:xfrm>
              <a:off x="3001772" y="2286391"/>
              <a:ext cx="8474" cy="5673"/>
            </a:xfrm>
            <a:custGeom>
              <a:avLst/>
              <a:gdLst/>
              <a:ahLst/>
              <a:cxnLst/>
              <a:rect l="l" t="t" r="r" b="b"/>
              <a:pathLst>
                <a:path w="375" h="25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56"/>
            <p:cNvSpPr/>
            <p:nvPr/>
          </p:nvSpPr>
          <p:spPr>
            <a:xfrm>
              <a:off x="2982044" y="2275113"/>
              <a:ext cx="8474" cy="5673"/>
            </a:xfrm>
            <a:custGeom>
              <a:avLst/>
              <a:gdLst/>
              <a:ahLst/>
              <a:cxnLst/>
              <a:rect l="l" t="t" r="r" b="b"/>
              <a:pathLst>
                <a:path w="375" h="25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56"/>
            <p:cNvSpPr/>
            <p:nvPr/>
          </p:nvSpPr>
          <p:spPr>
            <a:xfrm>
              <a:off x="2965119" y="2263858"/>
              <a:ext cx="2847" cy="2825"/>
            </a:xfrm>
            <a:custGeom>
              <a:avLst/>
              <a:gdLst/>
              <a:ahLst/>
              <a:cxnLst/>
              <a:rect l="l" t="t" r="r" b="b"/>
              <a:pathLst>
                <a:path w="126" h="1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56"/>
            <p:cNvSpPr/>
            <p:nvPr/>
          </p:nvSpPr>
          <p:spPr>
            <a:xfrm>
              <a:off x="2908759" y="2232851"/>
              <a:ext cx="22575" cy="14102"/>
            </a:xfrm>
            <a:custGeom>
              <a:avLst/>
              <a:gdLst/>
              <a:ahLst/>
              <a:cxnLst/>
              <a:rect l="l" t="t" r="r" b="b"/>
              <a:pathLst>
                <a:path w="999" h="62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24" y="374"/>
                  </a:lnTo>
                  <a:lnTo>
                    <a:pt x="624" y="374"/>
                  </a:lnTo>
                  <a:lnTo>
                    <a:pt x="998" y="624"/>
                  </a:lnTo>
                  <a:lnTo>
                    <a:pt x="998" y="624"/>
                  </a:lnTo>
                  <a:lnTo>
                    <a:pt x="998" y="624"/>
                  </a:lnTo>
                  <a:lnTo>
                    <a:pt x="624" y="374"/>
                  </a:lnTo>
                  <a:lnTo>
                    <a:pt x="624" y="374"/>
                  </a:lnTo>
                  <a:lnTo>
                    <a:pt x="624" y="3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56"/>
            <p:cNvSpPr/>
            <p:nvPr/>
          </p:nvSpPr>
          <p:spPr>
            <a:xfrm>
              <a:off x="2883382" y="2218748"/>
              <a:ext cx="5672" cy="2848"/>
            </a:xfrm>
            <a:custGeom>
              <a:avLst/>
              <a:gdLst/>
              <a:ahLst/>
              <a:cxnLst/>
              <a:rect l="l" t="t" r="r" b="b"/>
              <a:pathLst>
                <a:path w="251" h="1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50" y="125"/>
                  </a:lnTo>
                  <a:lnTo>
                    <a:pt x="250" y="125"/>
                  </a:lnTo>
                  <a:lnTo>
                    <a:pt x="250" y="12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56"/>
            <p:cNvSpPr/>
            <p:nvPr/>
          </p:nvSpPr>
          <p:spPr>
            <a:xfrm>
              <a:off x="2849553" y="2199018"/>
              <a:ext cx="2847" cy="2825"/>
            </a:xfrm>
            <a:custGeom>
              <a:avLst/>
              <a:gdLst/>
              <a:ahLst/>
              <a:cxnLst/>
              <a:rect l="l" t="t" r="r" b="b"/>
              <a:pathLst>
                <a:path w="126" h="1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56"/>
            <p:cNvSpPr/>
            <p:nvPr/>
          </p:nvSpPr>
          <p:spPr>
            <a:xfrm>
              <a:off x="2843926" y="2196193"/>
              <a:ext cx="2847" cy="2848"/>
            </a:xfrm>
            <a:custGeom>
              <a:avLst/>
              <a:gdLst/>
              <a:ahLst/>
              <a:cxnLst/>
              <a:rect l="l" t="t" r="r" b="b"/>
              <a:pathLst>
                <a:path w="126" h="12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56"/>
            <p:cNvSpPr/>
            <p:nvPr/>
          </p:nvSpPr>
          <p:spPr>
            <a:xfrm>
              <a:off x="2804470" y="2176463"/>
              <a:ext cx="5649" cy="2848"/>
            </a:xfrm>
            <a:custGeom>
              <a:avLst/>
              <a:gdLst/>
              <a:ahLst/>
              <a:cxnLst/>
              <a:rect l="l" t="t" r="r" b="b"/>
              <a:pathLst>
                <a:path w="250" h="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50" y="125"/>
                  </a:lnTo>
                  <a:lnTo>
                    <a:pt x="250" y="125"/>
                  </a:lnTo>
                  <a:lnTo>
                    <a:pt x="250" y="1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56"/>
            <p:cNvSpPr/>
            <p:nvPr/>
          </p:nvSpPr>
          <p:spPr>
            <a:xfrm>
              <a:off x="2762189" y="2156733"/>
              <a:ext cx="8474" cy="2825"/>
            </a:xfrm>
            <a:custGeom>
              <a:avLst/>
              <a:gdLst/>
              <a:ahLst/>
              <a:cxnLst/>
              <a:rect l="l" t="t" r="r" b="b"/>
              <a:pathLst>
                <a:path w="375" h="1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75" y="125"/>
                  </a:lnTo>
                  <a:lnTo>
                    <a:pt x="375" y="125"/>
                  </a:lnTo>
                  <a:lnTo>
                    <a:pt x="375" y="1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56"/>
            <p:cNvSpPr/>
            <p:nvPr/>
          </p:nvSpPr>
          <p:spPr>
            <a:xfrm>
              <a:off x="3712072" y="2390714"/>
              <a:ext cx="23" cy="11277"/>
            </a:xfrm>
            <a:custGeom>
              <a:avLst/>
              <a:gdLst/>
              <a:ahLst/>
              <a:cxnLst/>
              <a:rect l="l" t="t" r="r" b="b"/>
              <a:pathLst>
                <a:path w="1" h="499" extrusionOk="0">
                  <a:moveTo>
                    <a:pt x="1" y="374"/>
                  </a:moveTo>
                  <a:lnTo>
                    <a:pt x="1" y="374"/>
                  </a:lnTo>
                  <a:lnTo>
                    <a:pt x="1" y="374"/>
                  </a:lnTo>
                  <a:lnTo>
                    <a:pt x="1" y="374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374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8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56"/>
            <p:cNvSpPr/>
            <p:nvPr/>
          </p:nvSpPr>
          <p:spPr>
            <a:xfrm>
              <a:off x="3712072" y="2399166"/>
              <a:ext cx="23" cy="2825"/>
            </a:xfrm>
            <a:custGeom>
              <a:avLst/>
              <a:gdLst/>
              <a:ahLst/>
              <a:cxnLst/>
              <a:rect l="l" t="t" r="r" b="b"/>
              <a:pathLst>
                <a:path w="1" h="1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56"/>
            <p:cNvSpPr/>
            <p:nvPr/>
          </p:nvSpPr>
          <p:spPr>
            <a:xfrm>
              <a:off x="3712072" y="2390714"/>
              <a:ext cx="23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56"/>
            <p:cNvSpPr/>
            <p:nvPr/>
          </p:nvSpPr>
          <p:spPr>
            <a:xfrm>
              <a:off x="2745263" y="2153908"/>
              <a:ext cx="966811" cy="603284"/>
            </a:xfrm>
            <a:custGeom>
              <a:avLst/>
              <a:gdLst/>
              <a:ahLst/>
              <a:cxnLst/>
              <a:rect l="l" t="t" r="r" b="b"/>
              <a:pathLst>
                <a:path w="42784" h="26694" extrusionOk="0">
                  <a:moveTo>
                    <a:pt x="1" y="1"/>
                  </a:moveTo>
                  <a:lnTo>
                    <a:pt x="126" y="250"/>
                  </a:lnTo>
                  <a:lnTo>
                    <a:pt x="250" y="375"/>
                  </a:lnTo>
                  <a:lnTo>
                    <a:pt x="749" y="375"/>
                  </a:lnTo>
                  <a:lnTo>
                    <a:pt x="749" y="1248"/>
                  </a:lnTo>
                  <a:lnTo>
                    <a:pt x="874" y="1373"/>
                  </a:lnTo>
                  <a:lnTo>
                    <a:pt x="1124" y="1871"/>
                  </a:lnTo>
                  <a:lnTo>
                    <a:pt x="1124" y="375"/>
                  </a:lnTo>
                  <a:lnTo>
                    <a:pt x="1373" y="375"/>
                  </a:lnTo>
                  <a:lnTo>
                    <a:pt x="1124" y="250"/>
                  </a:lnTo>
                  <a:lnTo>
                    <a:pt x="749" y="125"/>
                  </a:lnTo>
                  <a:lnTo>
                    <a:pt x="500" y="1"/>
                  </a:lnTo>
                  <a:close/>
                  <a:moveTo>
                    <a:pt x="4367" y="1996"/>
                  </a:moveTo>
                  <a:lnTo>
                    <a:pt x="4367" y="3493"/>
                  </a:lnTo>
                  <a:lnTo>
                    <a:pt x="2870" y="3493"/>
                  </a:lnTo>
                  <a:lnTo>
                    <a:pt x="2870" y="1996"/>
                  </a:lnTo>
                  <a:close/>
                  <a:moveTo>
                    <a:pt x="6113" y="3867"/>
                  </a:moveTo>
                  <a:lnTo>
                    <a:pt x="6113" y="5364"/>
                  </a:lnTo>
                  <a:lnTo>
                    <a:pt x="4741" y="5364"/>
                  </a:lnTo>
                  <a:lnTo>
                    <a:pt x="4741" y="3867"/>
                  </a:lnTo>
                  <a:close/>
                  <a:moveTo>
                    <a:pt x="6113" y="5613"/>
                  </a:moveTo>
                  <a:lnTo>
                    <a:pt x="6113" y="6986"/>
                  </a:lnTo>
                  <a:lnTo>
                    <a:pt x="4741" y="6986"/>
                  </a:lnTo>
                  <a:lnTo>
                    <a:pt x="4741" y="5613"/>
                  </a:lnTo>
                  <a:close/>
                  <a:moveTo>
                    <a:pt x="7859" y="5613"/>
                  </a:moveTo>
                  <a:lnTo>
                    <a:pt x="7859" y="6986"/>
                  </a:lnTo>
                  <a:lnTo>
                    <a:pt x="6362" y="6986"/>
                  </a:lnTo>
                  <a:lnTo>
                    <a:pt x="6362" y="5613"/>
                  </a:lnTo>
                  <a:close/>
                  <a:moveTo>
                    <a:pt x="9730" y="5613"/>
                  </a:moveTo>
                  <a:lnTo>
                    <a:pt x="9730" y="6986"/>
                  </a:lnTo>
                  <a:lnTo>
                    <a:pt x="8233" y="6986"/>
                  </a:lnTo>
                  <a:lnTo>
                    <a:pt x="8233" y="5613"/>
                  </a:lnTo>
                  <a:close/>
                  <a:moveTo>
                    <a:pt x="6113" y="7484"/>
                  </a:moveTo>
                  <a:lnTo>
                    <a:pt x="6113" y="8856"/>
                  </a:lnTo>
                  <a:lnTo>
                    <a:pt x="4741" y="8856"/>
                  </a:lnTo>
                  <a:lnTo>
                    <a:pt x="4741" y="7484"/>
                  </a:lnTo>
                  <a:close/>
                  <a:moveTo>
                    <a:pt x="7859" y="7484"/>
                  </a:moveTo>
                  <a:lnTo>
                    <a:pt x="7859" y="8856"/>
                  </a:lnTo>
                  <a:lnTo>
                    <a:pt x="6362" y="8856"/>
                  </a:lnTo>
                  <a:lnTo>
                    <a:pt x="6362" y="7484"/>
                  </a:lnTo>
                  <a:close/>
                  <a:moveTo>
                    <a:pt x="9730" y="7484"/>
                  </a:moveTo>
                  <a:lnTo>
                    <a:pt x="9730" y="8856"/>
                  </a:lnTo>
                  <a:lnTo>
                    <a:pt x="8233" y="8856"/>
                  </a:lnTo>
                  <a:lnTo>
                    <a:pt x="8233" y="7484"/>
                  </a:lnTo>
                  <a:close/>
                  <a:moveTo>
                    <a:pt x="11351" y="7484"/>
                  </a:moveTo>
                  <a:lnTo>
                    <a:pt x="11351" y="8856"/>
                  </a:lnTo>
                  <a:lnTo>
                    <a:pt x="9855" y="8856"/>
                  </a:lnTo>
                  <a:lnTo>
                    <a:pt x="9855" y="7484"/>
                  </a:lnTo>
                  <a:close/>
                  <a:moveTo>
                    <a:pt x="13222" y="7484"/>
                  </a:moveTo>
                  <a:lnTo>
                    <a:pt x="13222" y="8856"/>
                  </a:lnTo>
                  <a:lnTo>
                    <a:pt x="11726" y="8856"/>
                  </a:lnTo>
                  <a:lnTo>
                    <a:pt x="11726" y="7484"/>
                  </a:lnTo>
                  <a:close/>
                  <a:moveTo>
                    <a:pt x="7859" y="9106"/>
                  </a:moveTo>
                  <a:lnTo>
                    <a:pt x="7859" y="10478"/>
                  </a:lnTo>
                  <a:lnTo>
                    <a:pt x="6362" y="10478"/>
                  </a:lnTo>
                  <a:lnTo>
                    <a:pt x="6362" y="9106"/>
                  </a:lnTo>
                  <a:close/>
                  <a:moveTo>
                    <a:pt x="9730" y="9106"/>
                  </a:moveTo>
                  <a:lnTo>
                    <a:pt x="9730" y="10478"/>
                  </a:lnTo>
                  <a:lnTo>
                    <a:pt x="8233" y="10478"/>
                  </a:lnTo>
                  <a:lnTo>
                    <a:pt x="8233" y="9106"/>
                  </a:lnTo>
                  <a:close/>
                  <a:moveTo>
                    <a:pt x="11351" y="9106"/>
                  </a:moveTo>
                  <a:lnTo>
                    <a:pt x="11351" y="10478"/>
                  </a:lnTo>
                  <a:lnTo>
                    <a:pt x="9855" y="10478"/>
                  </a:lnTo>
                  <a:lnTo>
                    <a:pt x="9855" y="9106"/>
                  </a:lnTo>
                  <a:close/>
                  <a:moveTo>
                    <a:pt x="13222" y="9106"/>
                  </a:moveTo>
                  <a:lnTo>
                    <a:pt x="13222" y="10478"/>
                  </a:lnTo>
                  <a:lnTo>
                    <a:pt x="11726" y="10478"/>
                  </a:lnTo>
                  <a:lnTo>
                    <a:pt x="11726" y="9106"/>
                  </a:lnTo>
                  <a:close/>
                  <a:moveTo>
                    <a:pt x="14844" y="9106"/>
                  </a:moveTo>
                  <a:lnTo>
                    <a:pt x="14844" y="10478"/>
                  </a:lnTo>
                  <a:lnTo>
                    <a:pt x="13347" y="10478"/>
                  </a:lnTo>
                  <a:lnTo>
                    <a:pt x="13347" y="9106"/>
                  </a:lnTo>
                  <a:close/>
                  <a:moveTo>
                    <a:pt x="16715" y="9106"/>
                  </a:moveTo>
                  <a:lnTo>
                    <a:pt x="16715" y="10478"/>
                  </a:lnTo>
                  <a:lnTo>
                    <a:pt x="15218" y="10478"/>
                  </a:lnTo>
                  <a:lnTo>
                    <a:pt x="15218" y="9106"/>
                  </a:lnTo>
                  <a:close/>
                  <a:moveTo>
                    <a:pt x="7859" y="10977"/>
                  </a:moveTo>
                  <a:lnTo>
                    <a:pt x="7859" y="12474"/>
                  </a:lnTo>
                  <a:lnTo>
                    <a:pt x="6362" y="12474"/>
                  </a:lnTo>
                  <a:lnTo>
                    <a:pt x="6362" y="10977"/>
                  </a:lnTo>
                  <a:close/>
                  <a:moveTo>
                    <a:pt x="9730" y="10977"/>
                  </a:moveTo>
                  <a:lnTo>
                    <a:pt x="9730" y="12474"/>
                  </a:lnTo>
                  <a:lnTo>
                    <a:pt x="8233" y="12474"/>
                  </a:lnTo>
                  <a:lnTo>
                    <a:pt x="8233" y="10977"/>
                  </a:lnTo>
                  <a:close/>
                  <a:moveTo>
                    <a:pt x="11351" y="10977"/>
                  </a:moveTo>
                  <a:lnTo>
                    <a:pt x="11351" y="12474"/>
                  </a:lnTo>
                  <a:lnTo>
                    <a:pt x="9855" y="12474"/>
                  </a:lnTo>
                  <a:lnTo>
                    <a:pt x="9855" y="10977"/>
                  </a:lnTo>
                  <a:close/>
                  <a:moveTo>
                    <a:pt x="13222" y="10977"/>
                  </a:moveTo>
                  <a:lnTo>
                    <a:pt x="13222" y="12474"/>
                  </a:lnTo>
                  <a:lnTo>
                    <a:pt x="11726" y="12474"/>
                  </a:lnTo>
                  <a:lnTo>
                    <a:pt x="11726" y="10977"/>
                  </a:lnTo>
                  <a:close/>
                  <a:moveTo>
                    <a:pt x="14844" y="10977"/>
                  </a:moveTo>
                  <a:lnTo>
                    <a:pt x="14844" y="12474"/>
                  </a:lnTo>
                  <a:lnTo>
                    <a:pt x="13347" y="12474"/>
                  </a:lnTo>
                  <a:lnTo>
                    <a:pt x="13347" y="10977"/>
                  </a:lnTo>
                  <a:close/>
                  <a:moveTo>
                    <a:pt x="16715" y="10977"/>
                  </a:moveTo>
                  <a:lnTo>
                    <a:pt x="16715" y="12474"/>
                  </a:lnTo>
                  <a:lnTo>
                    <a:pt x="15218" y="12474"/>
                  </a:lnTo>
                  <a:lnTo>
                    <a:pt x="15218" y="10977"/>
                  </a:lnTo>
                  <a:close/>
                  <a:moveTo>
                    <a:pt x="18336" y="10977"/>
                  </a:moveTo>
                  <a:lnTo>
                    <a:pt x="18336" y="12474"/>
                  </a:lnTo>
                  <a:lnTo>
                    <a:pt x="16964" y="12474"/>
                  </a:lnTo>
                  <a:lnTo>
                    <a:pt x="16964" y="10977"/>
                  </a:lnTo>
                  <a:close/>
                  <a:moveTo>
                    <a:pt x="20207" y="10977"/>
                  </a:moveTo>
                  <a:lnTo>
                    <a:pt x="20207" y="12474"/>
                  </a:lnTo>
                  <a:lnTo>
                    <a:pt x="18711" y="12474"/>
                  </a:lnTo>
                  <a:lnTo>
                    <a:pt x="18711" y="10977"/>
                  </a:lnTo>
                  <a:close/>
                  <a:moveTo>
                    <a:pt x="21829" y="10977"/>
                  </a:moveTo>
                  <a:lnTo>
                    <a:pt x="21829" y="12474"/>
                  </a:lnTo>
                  <a:lnTo>
                    <a:pt x="20457" y="12474"/>
                  </a:lnTo>
                  <a:lnTo>
                    <a:pt x="20457" y="10977"/>
                  </a:lnTo>
                  <a:close/>
                  <a:moveTo>
                    <a:pt x="23700" y="10977"/>
                  </a:moveTo>
                  <a:lnTo>
                    <a:pt x="23700" y="12474"/>
                  </a:lnTo>
                  <a:lnTo>
                    <a:pt x="22203" y="12474"/>
                  </a:lnTo>
                  <a:lnTo>
                    <a:pt x="22203" y="10977"/>
                  </a:lnTo>
                  <a:close/>
                  <a:moveTo>
                    <a:pt x="25321" y="10977"/>
                  </a:moveTo>
                  <a:lnTo>
                    <a:pt x="25321" y="12474"/>
                  </a:lnTo>
                  <a:lnTo>
                    <a:pt x="23949" y="12474"/>
                  </a:lnTo>
                  <a:lnTo>
                    <a:pt x="23949" y="10977"/>
                  </a:lnTo>
                  <a:close/>
                  <a:moveTo>
                    <a:pt x="27192" y="10977"/>
                  </a:moveTo>
                  <a:lnTo>
                    <a:pt x="27192" y="12474"/>
                  </a:lnTo>
                  <a:lnTo>
                    <a:pt x="25696" y="12474"/>
                  </a:lnTo>
                  <a:lnTo>
                    <a:pt x="25696" y="10977"/>
                  </a:lnTo>
                  <a:close/>
                  <a:moveTo>
                    <a:pt x="28814" y="10977"/>
                  </a:moveTo>
                  <a:lnTo>
                    <a:pt x="28814" y="12474"/>
                  </a:lnTo>
                  <a:lnTo>
                    <a:pt x="27442" y="12474"/>
                  </a:lnTo>
                  <a:lnTo>
                    <a:pt x="27442" y="10977"/>
                  </a:lnTo>
                  <a:close/>
                  <a:moveTo>
                    <a:pt x="30685" y="10977"/>
                  </a:moveTo>
                  <a:lnTo>
                    <a:pt x="30685" y="12474"/>
                  </a:lnTo>
                  <a:lnTo>
                    <a:pt x="29188" y="12474"/>
                  </a:lnTo>
                  <a:lnTo>
                    <a:pt x="29188" y="10977"/>
                  </a:lnTo>
                  <a:close/>
                  <a:moveTo>
                    <a:pt x="32431" y="10977"/>
                  </a:moveTo>
                  <a:lnTo>
                    <a:pt x="32431" y="12474"/>
                  </a:lnTo>
                  <a:lnTo>
                    <a:pt x="30934" y="12474"/>
                  </a:lnTo>
                  <a:lnTo>
                    <a:pt x="30934" y="10977"/>
                  </a:lnTo>
                  <a:close/>
                  <a:moveTo>
                    <a:pt x="34177" y="10977"/>
                  </a:moveTo>
                  <a:lnTo>
                    <a:pt x="34177" y="12474"/>
                  </a:lnTo>
                  <a:lnTo>
                    <a:pt x="32805" y="12474"/>
                  </a:lnTo>
                  <a:lnTo>
                    <a:pt x="32805" y="10977"/>
                  </a:lnTo>
                  <a:close/>
                  <a:moveTo>
                    <a:pt x="35924" y="10977"/>
                  </a:moveTo>
                  <a:lnTo>
                    <a:pt x="35924" y="12474"/>
                  </a:lnTo>
                  <a:lnTo>
                    <a:pt x="34427" y="12474"/>
                  </a:lnTo>
                  <a:lnTo>
                    <a:pt x="34427" y="10977"/>
                  </a:lnTo>
                  <a:close/>
                  <a:moveTo>
                    <a:pt x="37795" y="10977"/>
                  </a:moveTo>
                  <a:lnTo>
                    <a:pt x="37795" y="12474"/>
                  </a:lnTo>
                  <a:lnTo>
                    <a:pt x="36298" y="12474"/>
                  </a:lnTo>
                  <a:lnTo>
                    <a:pt x="36298" y="10977"/>
                  </a:lnTo>
                  <a:close/>
                  <a:moveTo>
                    <a:pt x="39416" y="10977"/>
                  </a:moveTo>
                  <a:lnTo>
                    <a:pt x="39416" y="12474"/>
                  </a:lnTo>
                  <a:lnTo>
                    <a:pt x="37919" y="12474"/>
                  </a:lnTo>
                  <a:lnTo>
                    <a:pt x="37919" y="10977"/>
                  </a:lnTo>
                  <a:close/>
                  <a:moveTo>
                    <a:pt x="41287" y="10977"/>
                  </a:moveTo>
                  <a:lnTo>
                    <a:pt x="41287" y="12474"/>
                  </a:lnTo>
                  <a:lnTo>
                    <a:pt x="39790" y="12474"/>
                  </a:lnTo>
                  <a:lnTo>
                    <a:pt x="39790" y="10977"/>
                  </a:lnTo>
                  <a:close/>
                  <a:moveTo>
                    <a:pt x="9730" y="12598"/>
                  </a:moveTo>
                  <a:lnTo>
                    <a:pt x="9730" y="14095"/>
                  </a:lnTo>
                  <a:lnTo>
                    <a:pt x="8233" y="14095"/>
                  </a:lnTo>
                  <a:lnTo>
                    <a:pt x="8233" y="12598"/>
                  </a:lnTo>
                  <a:close/>
                  <a:moveTo>
                    <a:pt x="11351" y="12598"/>
                  </a:moveTo>
                  <a:lnTo>
                    <a:pt x="11351" y="14095"/>
                  </a:lnTo>
                  <a:lnTo>
                    <a:pt x="9855" y="14095"/>
                  </a:lnTo>
                  <a:lnTo>
                    <a:pt x="9855" y="12598"/>
                  </a:lnTo>
                  <a:close/>
                  <a:moveTo>
                    <a:pt x="13222" y="12598"/>
                  </a:moveTo>
                  <a:lnTo>
                    <a:pt x="13222" y="14095"/>
                  </a:lnTo>
                  <a:lnTo>
                    <a:pt x="11726" y="14095"/>
                  </a:lnTo>
                  <a:lnTo>
                    <a:pt x="11726" y="12598"/>
                  </a:lnTo>
                  <a:close/>
                  <a:moveTo>
                    <a:pt x="14844" y="12598"/>
                  </a:moveTo>
                  <a:lnTo>
                    <a:pt x="14844" y="14095"/>
                  </a:lnTo>
                  <a:lnTo>
                    <a:pt x="13347" y="14095"/>
                  </a:lnTo>
                  <a:lnTo>
                    <a:pt x="13347" y="12598"/>
                  </a:lnTo>
                  <a:close/>
                  <a:moveTo>
                    <a:pt x="16715" y="12598"/>
                  </a:moveTo>
                  <a:lnTo>
                    <a:pt x="16715" y="14095"/>
                  </a:lnTo>
                  <a:lnTo>
                    <a:pt x="15218" y="14095"/>
                  </a:lnTo>
                  <a:lnTo>
                    <a:pt x="15218" y="12598"/>
                  </a:lnTo>
                  <a:close/>
                  <a:moveTo>
                    <a:pt x="18336" y="12598"/>
                  </a:moveTo>
                  <a:lnTo>
                    <a:pt x="18336" y="14095"/>
                  </a:lnTo>
                  <a:lnTo>
                    <a:pt x="16964" y="14095"/>
                  </a:lnTo>
                  <a:lnTo>
                    <a:pt x="16964" y="12598"/>
                  </a:lnTo>
                  <a:close/>
                  <a:moveTo>
                    <a:pt x="20207" y="12598"/>
                  </a:moveTo>
                  <a:lnTo>
                    <a:pt x="20207" y="14095"/>
                  </a:lnTo>
                  <a:lnTo>
                    <a:pt x="18711" y="14095"/>
                  </a:lnTo>
                  <a:lnTo>
                    <a:pt x="18711" y="12598"/>
                  </a:lnTo>
                  <a:close/>
                  <a:moveTo>
                    <a:pt x="21829" y="12598"/>
                  </a:moveTo>
                  <a:lnTo>
                    <a:pt x="21829" y="14095"/>
                  </a:lnTo>
                  <a:lnTo>
                    <a:pt x="20457" y="14095"/>
                  </a:lnTo>
                  <a:lnTo>
                    <a:pt x="20457" y="12598"/>
                  </a:lnTo>
                  <a:close/>
                  <a:moveTo>
                    <a:pt x="23700" y="12598"/>
                  </a:moveTo>
                  <a:lnTo>
                    <a:pt x="23700" y="14095"/>
                  </a:lnTo>
                  <a:lnTo>
                    <a:pt x="22203" y="14095"/>
                  </a:lnTo>
                  <a:lnTo>
                    <a:pt x="22203" y="12598"/>
                  </a:lnTo>
                  <a:close/>
                  <a:moveTo>
                    <a:pt x="25321" y="12598"/>
                  </a:moveTo>
                  <a:lnTo>
                    <a:pt x="25321" y="14095"/>
                  </a:lnTo>
                  <a:lnTo>
                    <a:pt x="23949" y="14095"/>
                  </a:lnTo>
                  <a:lnTo>
                    <a:pt x="23949" y="12598"/>
                  </a:lnTo>
                  <a:close/>
                  <a:moveTo>
                    <a:pt x="27192" y="12598"/>
                  </a:moveTo>
                  <a:lnTo>
                    <a:pt x="27192" y="14095"/>
                  </a:lnTo>
                  <a:lnTo>
                    <a:pt x="25696" y="14095"/>
                  </a:lnTo>
                  <a:lnTo>
                    <a:pt x="25696" y="12598"/>
                  </a:lnTo>
                  <a:close/>
                  <a:moveTo>
                    <a:pt x="28814" y="12598"/>
                  </a:moveTo>
                  <a:lnTo>
                    <a:pt x="28814" y="14095"/>
                  </a:lnTo>
                  <a:lnTo>
                    <a:pt x="27442" y="14095"/>
                  </a:lnTo>
                  <a:lnTo>
                    <a:pt x="27442" y="12598"/>
                  </a:lnTo>
                  <a:close/>
                  <a:moveTo>
                    <a:pt x="30685" y="12598"/>
                  </a:moveTo>
                  <a:lnTo>
                    <a:pt x="30685" y="14095"/>
                  </a:lnTo>
                  <a:lnTo>
                    <a:pt x="29188" y="14095"/>
                  </a:lnTo>
                  <a:lnTo>
                    <a:pt x="29188" y="12598"/>
                  </a:lnTo>
                  <a:close/>
                  <a:moveTo>
                    <a:pt x="32431" y="12598"/>
                  </a:moveTo>
                  <a:lnTo>
                    <a:pt x="32431" y="14095"/>
                  </a:lnTo>
                  <a:lnTo>
                    <a:pt x="30934" y="14095"/>
                  </a:lnTo>
                  <a:lnTo>
                    <a:pt x="30934" y="12598"/>
                  </a:lnTo>
                  <a:close/>
                  <a:moveTo>
                    <a:pt x="34177" y="12598"/>
                  </a:moveTo>
                  <a:lnTo>
                    <a:pt x="34177" y="14095"/>
                  </a:lnTo>
                  <a:lnTo>
                    <a:pt x="32805" y="14095"/>
                  </a:lnTo>
                  <a:lnTo>
                    <a:pt x="32805" y="12598"/>
                  </a:lnTo>
                  <a:close/>
                  <a:moveTo>
                    <a:pt x="35924" y="12598"/>
                  </a:moveTo>
                  <a:lnTo>
                    <a:pt x="35924" y="14095"/>
                  </a:lnTo>
                  <a:lnTo>
                    <a:pt x="34427" y="14095"/>
                  </a:lnTo>
                  <a:lnTo>
                    <a:pt x="34427" y="12598"/>
                  </a:lnTo>
                  <a:close/>
                  <a:moveTo>
                    <a:pt x="37795" y="12598"/>
                  </a:moveTo>
                  <a:lnTo>
                    <a:pt x="37795" y="14095"/>
                  </a:lnTo>
                  <a:lnTo>
                    <a:pt x="36298" y="14095"/>
                  </a:lnTo>
                  <a:lnTo>
                    <a:pt x="36298" y="12598"/>
                  </a:lnTo>
                  <a:close/>
                  <a:moveTo>
                    <a:pt x="39416" y="12598"/>
                  </a:moveTo>
                  <a:lnTo>
                    <a:pt x="39416" y="14095"/>
                  </a:lnTo>
                  <a:lnTo>
                    <a:pt x="37919" y="14095"/>
                  </a:lnTo>
                  <a:lnTo>
                    <a:pt x="37919" y="12598"/>
                  </a:lnTo>
                  <a:close/>
                  <a:moveTo>
                    <a:pt x="41287" y="12598"/>
                  </a:moveTo>
                  <a:lnTo>
                    <a:pt x="41287" y="14095"/>
                  </a:lnTo>
                  <a:lnTo>
                    <a:pt x="39790" y="14095"/>
                  </a:lnTo>
                  <a:lnTo>
                    <a:pt x="39790" y="12598"/>
                  </a:lnTo>
                  <a:close/>
                  <a:moveTo>
                    <a:pt x="9730" y="14469"/>
                  </a:moveTo>
                  <a:lnTo>
                    <a:pt x="9730" y="15966"/>
                  </a:lnTo>
                  <a:lnTo>
                    <a:pt x="8233" y="15966"/>
                  </a:lnTo>
                  <a:lnTo>
                    <a:pt x="8233" y="14469"/>
                  </a:lnTo>
                  <a:close/>
                  <a:moveTo>
                    <a:pt x="11351" y="14469"/>
                  </a:moveTo>
                  <a:lnTo>
                    <a:pt x="11351" y="15966"/>
                  </a:lnTo>
                  <a:lnTo>
                    <a:pt x="9855" y="15966"/>
                  </a:lnTo>
                  <a:lnTo>
                    <a:pt x="9855" y="14469"/>
                  </a:lnTo>
                  <a:close/>
                  <a:moveTo>
                    <a:pt x="13222" y="14469"/>
                  </a:moveTo>
                  <a:lnTo>
                    <a:pt x="13222" y="15966"/>
                  </a:lnTo>
                  <a:lnTo>
                    <a:pt x="11726" y="15966"/>
                  </a:lnTo>
                  <a:lnTo>
                    <a:pt x="11726" y="14469"/>
                  </a:lnTo>
                  <a:close/>
                  <a:moveTo>
                    <a:pt x="14844" y="14469"/>
                  </a:moveTo>
                  <a:lnTo>
                    <a:pt x="14844" y="15966"/>
                  </a:lnTo>
                  <a:lnTo>
                    <a:pt x="13347" y="15966"/>
                  </a:lnTo>
                  <a:lnTo>
                    <a:pt x="13347" y="14469"/>
                  </a:lnTo>
                  <a:close/>
                  <a:moveTo>
                    <a:pt x="16715" y="14469"/>
                  </a:moveTo>
                  <a:lnTo>
                    <a:pt x="16715" y="15966"/>
                  </a:lnTo>
                  <a:lnTo>
                    <a:pt x="15218" y="15966"/>
                  </a:lnTo>
                  <a:lnTo>
                    <a:pt x="15218" y="14469"/>
                  </a:lnTo>
                  <a:close/>
                  <a:moveTo>
                    <a:pt x="18336" y="14469"/>
                  </a:moveTo>
                  <a:lnTo>
                    <a:pt x="18336" y="15966"/>
                  </a:lnTo>
                  <a:lnTo>
                    <a:pt x="16964" y="15966"/>
                  </a:lnTo>
                  <a:lnTo>
                    <a:pt x="16964" y="14469"/>
                  </a:lnTo>
                  <a:close/>
                  <a:moveTo>
                    <a:pt x="20207" y="14469"/>
                  </a:moveTo>
                  <a:lnTo>
                    <a:pt x="20207" y="15966"/>
                  </a:lnTo>
                  <a:lnTo>
                    <a:pt x="18711" y="15966"/>
                  </a:lnTo>
                  <a:lnTo>
                    <a:pt x="18711" y="14469"/>
                  </a:lnTo>
                  <a:close/>
                  <a:moveTo>
                    <a:pt x="21829" y="14469"/>
                  </a:moveTo>
                  <a:lnTo>
                    <a:pt x="21829" y="15966"/>
                  </a:lnTo>
                  <a:lnTo>
                    <a:pt x="20457" y="15966"/>
                  </a:lnTo>
                  <a:lnTo>
                    <a:pt x="20457" y="14469"/>
                  </a:lnTo>
                  <a:close/>
                  <a:moveTo>
                    <a:pt x="23700" y="14469"/>
                  </a:moveTo>
                  <a:lnTo>
                    <a:pt x="23700" y="15966"/>
                  </a:lnTo>
                  <a:lnTo>
                    <a:pt x="22203" y="15966"/>
                  </a:lnTo>
                  <a:lnTo>
                    <a:pt x="22203" y="14469"/>
                  </a:lnTo>
                  <a:close/>
                  <a:moveTo>
                    <a:pt x="25321" y="14469"/>
                  </a:moveTo>
                  <a:lnTo>
                    <a:pt x="25321" y="15966"/>
                  </a:lnTo>
                  <a:lnTo>
                    <a:pt x="23949" y="15966"/>
                  </a:lnTo>
                  <a:lnTo>
                    <a:pt x="23949" y="14469"/>
                  </a:lnTo>
                  <a:close/>
                  <a:moveTo>
                    <a:pt x="32431" y="14469"/>
                  </a:moveTo>
                  <a:lnTo>
                    <a:pt x="32431" y="15966"/>
                  </a:lnTo>
                  <a:lnTo>
                    <a:pt x="30934" y="15966"/>
                  </a:lnTo>
                  <a:lnTo>
                    <a:pt x="30934" y="14469"/>
                  </a:lnTo>
                  <a:close/>
                  <a:moveTo>
                    <a:pt x="34177" y="14469"/>
                  </a:moveTo>
                  <a:lnTo>
                    <a:pt x="34177" y="15966"/>
                  </a:lnTo>
                  <a:lnTo>
                    <a:pt x="32805" y="15966"/>
                  </a:lnTo>
                  <a:lnTo>
                    <a:pt x="32805" y="14469"/>
                  </a:lnTo>
                  <a:close/>
                  <a:moveTo>
                    <a:pt x="35924" y="14469"/>
                  </a:moveTo>
                  <a:lnTo>
                    <a:pt x="35924" y="15966"/>
                  </a:lnTo>
                  <a:lnTo>
                    <a:pt x="34427" y="15966"/>
                  </a:lnTo>
                  <a:lnTo>
                    <a:pt x="34427" y="14469"/>
                  </a:lnTo>
                  <a:close/>
                  <a:moveTo>
                    <a:pt x="37795" y="14469"/>
                  </a:moveTo>
                  <a:lnTo>
                    <a:pt x="37795" y="15966"/>
                  </a:lnTo>
                  <a:lnTo>
                    <a:pt x="36298" y="15966"/>
                  </a:lnTo>
                  <a:lnTo>
                    <a:pt x="36298" y="14469"/>
                  </a:lnTo>
                  <a:close/>
                  <a:moveTo>
                    <a:pt x="39416" y="14469"/>
                  </a:moveTo>
                  <a:lnTo>
                    <a:pt x="39416" y="15966"/>
                  </a:lnTo>
                  <a:lnTo>
                    <a:pt x="37919" y="15966"/>
                  </a:lnTo>
                  <a:lnTo>
                    <a:pt x="37919" y="14469"/>
                  </a:lnTo>
                  <a:close/>
                  <a:moveTo>
                    <a:pt x="41287" y="14469"/>
                  </a:moveTo>
                  <a:lnTo>
                    <a:pt x="41287" y="15966"/>
                  </a:lnTo>
                  <a:lnTo>
                    <a:pt x="39790" y="15966"/>
                  </a:lnTo>
                  <a:lnTo>
                    <a:pt x="39790" y="14469"/>
                  </a:lnTo>
                  <a:close/>
                  <a:moveTo>
                    <a:pt x="5988" y="15966"/>
                  </a:moveTo>
                  <a:lnTo>
                    <a:pt x="6113" y="16091"/>
                  </a:lnTo>
                  <a:lnTo>
                    <a:pt x="6238" y="16091"/>
                  </a:lnTo>
                  <a:lnTo>
                    <a:pt x="5988" y="15966"/>
                  </a:lnTo>
                  <a:close/>
                  <a:moveTo>
                    <a:pt x="11351" y="16091"/>
                  </a:moveTo>
                  <a:lnTo>
                    <a:pt x="11351" y="17588"/>
                  </a:lnTo>
                  <a:lnTo>
                    <a:pt x="9855" y="17588"/>
                  </a:lnTo>
                  <a:lnTo>
                    <a:pt x="9855" y="16091"/>
                  </a:lnTo>
                  <a:close/>
                  <a:moveTo>
                    <a:pt x="13222" y="16091"/>
                  </a:moveTo>
                  <a:lnTo>
                    <a:pt x="13222" y="17588"/>
                  </a:lnTo>
                  <a:lnTo>
                    <a:pt x="11726" y="17588"/>
                  </a:lnTo>
                  <a:lnTo>
                    <a:pt x="11726" y="16091"/>
                  </a:lnTo>
                  <a:close/>
                  <a:moveTo>
                    <a:pt x="14844" y="16091"/>
                  </a:moveTo>
                  <a:lnTo>
                    <a:pt x="14844" y="17588"/>
                  </a:lnTo>
                  <a:lnTo>
                    <a:pt x="13347" y="17588"/>
                  </a:lnTo>
                  <a:lnTo>
                    <a:pt x="13347" y="16091"/>
                  </a:lnTo>
                  <a:close/>
                  <a:moveTo>
                    <a:pt x="16715" y="16091"/>
                  </a:moveTo>
                  <a:lnTo>
                    <a:pt x="16715" y="17588"/>
                  </a:lnTo>
                  <a:lnTo>
                    <a:pt x="15218" y="17588"/>
                  </a:lnTo>
                  <a:lnTo>
                    <a:pt x="15218" y="16091"/>
                  </a:lnTo>
                  <a:close/>
                  <a:moveTo>
                    <a:pt x="18336" y="16091"/>
                  </a:moveTo>
                  <a:lnTo>
                    <a:pt x="18336" y="17588"/>
                  </a:lnTo>
                  <a:lnTo>
                    <a:pt x="16964" y="17588"/>
                  </a:lnTo>
                  <a:lnTo>
                    <a:pt x="16964" y="16091"/>
                  </a:lnTo>
                  <a:close/>
                  <a:moveTo>
                    <a:pt x="20207" y="16091"/>
                  </a:moveTo>
                  <a:lnTo>
                    <a:pt x="20207" y="17588"/>
                  </a:lnTo>
                  <a:lnTo>
                    <a:pt x="18711" y="17588"/>
                  </a:lnTo>
                  <a:lnTo>
                    <a:pt x="18711" y="16091"/>
                  </a:lnTo>
                  <a:close/>
                  <a:moveTo>
                    <a:pt x="21829" y="16091"/>
                  </a:moveTo>
                  <a:lnTo>
                    <a:pt x="21829" y="17588"/>
                  </a:lnTo>
                  <a:lnTo>
                    <a:pt x="20457" y="17588"/>
                  </a:lnTo>
                  <a:lnTo>
                    <a:pt x="20457" y="16091"/>
                  </a:lnTo>
                  <a:close/>
                  <a:moveTo>
                    <a:pt x="35924" y="16091"/>
                  </a:moveTo>
                  <a:lnTo>
                    <a:pt x="35924" y="17588"/>
                  </a:lnTo>
                  <a:lnTo>
                    <a:pt x="34427" y="17588"/>
                  </a:lnTo>
                  <a:lnTo>
                    <a:pt x="34427" y="16091"/>
                  </a:lnTo>
                  <a:close/>
                  <a:moveTo>
                    <a:pt x="37795" y="16091"/>
                  </a:moveTo>
                  <a:lnTo>
                    <a:pt x="37795" y="17588"/>
                  </a:lnTo>
                  <a:lnTo>
                    <a:pt x="36298" y="17588"/>
                  </a:lnTo>
                  <a:lnTo>
                    <a:pt x="36298" y="16091"/>
                  </a:lnTo>
                  <a:close/>
                  <a:moveTo>
                    <a:pt x="39416" y="16091"/>
                  </a:moveTo>
                  <a:lnTo>
                    <a:pt x="39416" y="17588"/>
                  </a:lnTo>
                  <a:lnTo>
                    <a:pt x="37919" y="17588"/>
                  </a:lnTo>
                  <a:lnTo>
                    <a:pt x="37919" y="16091"/>
                  </a:lnTo>
                  <a:close/>
                  <a:moveTo>
                    <a:pt x="41287" y="16091"/>
                  </a:moveTo>
                  <a:lnTo>
                    <a:pt x="41287" y="17588"/>
                  </a:lnTo>
                  <a:lnTo>
                    <a:pt x="39790" y="17588"/>
                  </a:lnTo>
                  <a:lnTo>
                    <a:pt x="39790" y="16091"/>
                  </a:lnTo>
                  <a:close/>
                  <a:moveTo>
                    <a:pt x="7859" y="17588"/>
                  </a:moveTo>
                  <a:lnTo>
                    <a:pt x="8108" y="17837"/>
                  </a:lnTo>
                  <a:lnTo>
                    <a:pt x="8358" y="17962"/>
                  </a:lnTo>
                  <a:lnTo>
                    <a:pt x="7984" y="17588"/>
                  </a:lnTo>
                  <a:close/>
                  <a:moveTo>
                    <a:pt x="18336" y="17962"/>
                  </a:moveTo>
                  <a:lnTo>
                    <a:pt x="18336" y="19459"/>
                  </a:lnTo>
                  <a:lnTo>
                    <a:pt x="16964" y="19459"/>
                  </a:lnTo>
                  <a:lnTo>
                    <a:pt x="16964" y="17962"/>
                  </a:lnTo>
                  <a:close/>
                  <a:moveTo>
                    <a:pt x="35924" y="17962"/>
                  </a:moveTo>
                  <a:lnTo>
                    <a:pt x="35924" y="19459"/>
                  </a:lnTo>
                  <a:lnTo>
                    <a:pt x="34427" y="19459"/>
                  </a:lnTo>
                  <a:lnTo>
                    <a:pt x="34427" y="17962"/>
                  </a:lnTo>
                  <a:close/>
                  <a:moveTo>
                    <a:pt x="37795" y="17962"/>
                  </a:moveTo>
                  <a:lnTo>
                    <a:pt x="37795" y="19459"/>
                  </a:lnTo>
                  <a:lnTo>
                    <a:pt x="36298" y="19459"/>
                  </a:lnTo>
                  <a:lnTo>
                    <a:pt x="36298" y="17962"/>
                  </a:lnTo>
                  <a:close/>
                  <a:moveTo>
                    <a:pt x="39416" y="17962"/>
                  </a:moveTo>
                  <a:lnTo>
                    <a:pt x="39416" y="19459"/>
                  </a:lnTo>
                  <a:lnTo>
                    <a:pt x="37919" y="19459"/>
                  </a:lnTo>
                  <a:lnTo>
                    <a:pt x="37919" y="17962"/>
                  </a:lnTo>
                  <a:close/>
                  <a:moveTo>
                    <a:pt x="41287" y="17962"/>
                  </a:moveTo>
                  <a:lnTo>
                    <a:pt x="41287" y="19459"/>
                  </a:lnTo>
                  <a:lnTo>
                    <a:pt x="39790" y="19459"/>
                  </a:lnTo>
                  <a:lnTo>
                    <a:pt x="39790" y="17962"/>
                  </a:lnTo>
                  <a:close/>
                  <a:moveTo>
                    <a:pt x="37795" y="19583"/>
                  </a:moveTo>
                  <a:lnTo>
                    <a:pt x="37795" y="21080"/>
                  </a:lnTo>
                  <a:lnTo>
                    <a:pt x="36298" y="21080"/>
                  </a:lnTo>
                  <a:lnTo>
                    <a:pt x="36298" y="19583"/>
                  </a:lnTo>
                  <a:close/>
                  <a:moveTo>
                    <a:pt x="39416" y="19583"/>
                  </a:moveTo>
                  <a:lnTo>
                    <a:pt x="39416" y="21080"/>
                  </a:lnTo>
                  <a:lnTo>
                    <a:pt x="37919" y="21080"/>
                  </a:lnTo>
                  <a:lnTo>
                    <a:pt x="37919" y="19583"/>
                  </a:lnTo>
                  <a:close/>
                  <a:moveTo>
                    <a:pt x="41287" y="19583"/>
                  </a:moveTo>
                  <a:lnTo>
                    <a:pt x="41287" y="21080"/>
                  </a:lnTo>
                  <a:lnTo>
                    <a:pt x="39790" y="21080"/>
                  </a:lnTo>
                  <a:lnTo>
                    <a:pt x="39790" y="19583"/>
                  </a:lnTo>
                  <a:close/>
                  <a:moveTo>
                    <a:pt x="37795" y="21454"/>
                  </a:moveTo>
                  <a:lnTo>
                    <a:pt x="37795" y="22951"/>
                  </a:lnTo>
                  <a:lnTo>
                    <a:pt x="36298" y="22951"/>
                  </a:lnTo>
                  <a:lnTo>
                    <a:pt x="36298" y="21454"/>
                  </a:lnTo>
                  <a:close/>
                  <a:moveTo>
                    <a:pt x="39416" y="21454"/>
                  </a:moveTo>
                  <a:lnTo>
                    <a:pt x="39416" y="22951"/>
                  </a:lnTo>
                  <a:lnTo>
                    <a:pt x="37919" y="22951"/>
                  </a:lnTo>
                  <a:lnTo>
                    <a:pt x="37919" y="21454"/>
                  </a:lnTo>
                  <a:close/>
                  <a:moveTo>
                    <a:pt x="41287" y="21454"/>
                  </a:moveTo>
                  <a:lnTo>
                    <a:pt x="41287" y="22951"/>
                  </a:lnTo>
                  <a:lnTo>
                    <a:pt x="39790" y="22951"/>
                  </a:lnTo>
                  <a:lnTo>
                    <a:pt x="39790" y="21454"/>
                  </a:lnTo>
                  <a:close/>
                  <a:moveTo>
                    <a:pt x="37795" y="23076"/>
                  </a:moveTo>
                  <a:lnTo>
                    <a:pt x="37795" y="24573"/>
                  </a:lnTo>
                  <a:lnTo>
                    <a:pt x="36298" y="24573"/>
                  </a:lnTo>
                  <a:lnTo>
                    <a:pt x="36298" y="23076"/>
                  </a:lnTo>
                  <a:close/>
                  <a:moveTo>
                    <a:pt x="39416" y="23076"/>
                  </a:moveTo>
                  <a:lnTo>
                    <a:pt x="39416" y="24573"/>
                  </a:lnTo>
                  <a:lnTo>
                    <a:pt x="37919" y="24573"/>
                  </a:lnTo>
                  <a:lnTo>
                    <a:pt x="37919" y="23076"/>
                  </a:lnTo>
                  <a:close/>
                  <a:moveTo>
                    <a:pt x="2620" y="998"/>
                  </a:moveTo>
                  <a:lnTo>
                    <a:pt x="2620" y="1871"/>
                  </a:lnTo>
                  <a:lnTo>
                    <a:pt x="1124" y="1871"/>
                  </a:lnTo>
                  <a:lnTo>
                    <a:pt x="1248" y="1996"/>
                  </a:lnTo>
                  <a:lnTo>
                    <a:pt x="2620" y="1996"/>
                  </a:lnTo>
                  <a:lnTo>
                    <a:pt x="2620" y="3493"/>
                  </a:lnTo>
                  <a:lnTo>
                    <a:pt x="1997" y="3493"/>
                  </a:lnTo>
                  <a:lnTo>
                    <a:pt x="1997" y="3618"/>
                  </a:lnTo>
                  <a:lnTo>
                    <a:pt x="2246" y="3867"/>
                  </a:lnTo>
                  <a:lnTo>
                    <a:pt x="2620" y="3867"/>
                  </a:lnTo>
                  <a:lnTo>
                    <a:pt x="2620" y="4990"/>
                  </a:lnTo>
                  <a:lnTo>
                    <a:pt x="2745" y="5364"/>
                  </a:lnTo>
                  <a:lnTo>
                    <a:pt x="2870" y="5364"/>
                  </a:lnTo>
                  <a:lnTo>
                    <a:pt x="2870" y="3867"/>
                  </a:lnTo>
                  <a:lnTo>
                    <a:pt x="4367" y="3867"/>
                  </a:lnTo>
                  <a:lnTo>
                    <a:pt x="4367" y="5364"/>
                  </a:lnTo>
                  <a:lnTo>
                    <a:pt x="2870" y="5364"/>
                  </a:lnTo>
                  <a:lnTo>
                    <a:pt x="2870" y="5489"/>
                  </a:lnTo>
                  <a:lnTo>
                    <a:pt x="2870" y="5613"/>
                  </a:lnTo>
                  <a:lnTo>
                    <a:pt x="4367" y="5613"/>
                  </a:lnTo>
                  <a:lnTo>
                    <a:pt x="4367" y="6986"/>
                  </a:lnTo>
                  <a:lnTo>
                    <a:pt x="3369" y="6986"/>
                  </a:lnTo>
                  <a:lnTo>
                    <a:pt x="3369" y="7110"/>
                  </a:lnTo>
                  <a:lnTo>
                    <a:pt x="3369" y="7484"/>
                  </a:lnTo>
                  <a:lnTo>
                    <a:pt x="4367" y="7484"/>
                  </a:lnTo>
                  <a:lnTo>
                    <a:pt x="4367" y="8856"/>
                  </a:lnTo>
                  <a:lnTo>
                    <a:pt x="4117" y="8856"/>
                  </a:lnTo>
                  <a:lnTo>
                    <a:pt x="4242" y="9106"/>
                  </a:lnTo>
                  <a:lnTo>
                    <a:pt x="4367" y="9106"/>
                  </a:lnTo>
                  <a:lnTo>
                    <a:pt x="4367" y="9355"/>
                  </a:lnTo>
                  <a:lnTo>
                    <a:pt x="4741" y="10104"/>
                  </a:lnTo>
                  <a:lnTo>
                    <a:pt x="4741" y="9106"/>
                  </a:lnTo>
                  <a:lnTo>
                    <a:pt x="6113" y="9106"/>
                  </a:lnTo>
                  <a:lnTo>
                    <a:pt x="6113" y="10478"/>
                  </a:lnTo>
                  <a:lnTo>
                    <a:pt x="4990" y="10478"/>
                  </a:lnTo>
                  <a:lnTo>
                    <a:pt x="5115" y="10977"/>
                  </a:lnTo>
                  <a:lnTo>
                    <a:pt x="6113" y="10977"/>
                  </a:lnTo>
                  <a:lnTo>
                    <a:pt x="6113" y="12474"/>
                  </a:lnTo>
                  <a:lnTo>
                    <a:pt x="5988" y="12474"/>
                  </a:lnTo>
                  <a:lnTo>
                    <a:pt x="6113" y="12598"/>
                  </a:lnTo>
                  <a:lnTo>
                    <a:pt x="6113" y="12723"/>
                  </a:lnTo>
                  <a:lnTo>
                    <a:pt x="6362" y="13097"/>
                  </a:lnTo>
                  <a:lnTo>
                    <a:pt x="6362" y="12598"/>
                  </a:lnTo>
                  <a:lnTo>
                    <a:pt x="7859" y="12598"/>
                  </a:lnTo>
                  <a:lnTo>
                    <a:pt x="7859" y="14095"/>
                  </a:lnTo>
                  <a:lnTo>
                    <a:pt x="6861" y="14095"/>
                  </a:lnTo>
                  <a:lnTo>
                    <a:pt x="7111" y="14469"/>
                  </a:lnTo>
                  <a:lnTo>
                    <a:pt x="7859" y="14469"/>
                  </a:lnTo>
                  <a:lnTo>
                    <a:pt x="7859" y="15841"/>
                  </a:lnTo>
                  <a:lnTo>
                    <a:pt x="8233" y="16590"/>
                  </a:lnTo>
                  <a:lnTo>
                    <a:pt x="8233" y="16091"/>
                  </a:lnTo>
                  <a:lnTo>
                    <a:pt x="9730" y="16091"/>
                  </a:lnTo>
                  <a:lnTo>
                    <a:pt x="9730" y="17588"/>
                  </a:lnTo>
                  <a:lnTo>
                    <a:pt x="8732" y="17588"/>
                  </a:lnTo>
                  <a:lnTo>
                    <a:pt x="8982" y="17962"/>
                  </a:lnTo>
                  <a:lnTo>
                    <a:pt x="9730" y="17962"/>
                  </a:lnTo>
                  <a:lnTo>
                    <a:pt x="9730" y="19085"/>
                  </a:lnTo>
                  <a:lnTo>
                    <a:pt x="9855" y="19209"/>
                  </a:lnTo>
                  <a:lnTo>
                    <a:pt x="9855" y="17962"/>
                  </a:lnTo>
                  <a:lnTo>
                    <a:pt x="11351" y="17962"/>
                  </a:lnTo>
                  <a:lnTo>
                    <a:pt x="11351" y="19334"/>
                  </a:lnTo>
                  <a:lnTo>
                    <a:pt x="11726" y="19334"/>
                  </a:lnTo>
                  <a:lnTo>
                    <a:pt x="11726" y="17962"/>
                  </a:lnTo>
                  <a:lnTo>
                    <a:pt x="13222" y="17962"/>
                  </a:lnTo>
                  <a:lnTo>
                    <a:pt x="13222" y="19334"/>
                  </a:lnTo>
                  <a:lnTo>
                    <a:pt x="13347" y="19334"/>
                  </a:lnTo>
                  <a:lnTo>
                    <a:pt x="13347" y="17962"/>
                  </a:lnTo>
                  <a:lnTo>
                    <a:pt x="14844" y="17962"/>
                  </a:lnTo>
                  <a:lnTo>
                    <a:pt x="14844" y="19209"/>
                  </a:lnTo>
                  <a:lnTo>
                    <a:pt x="15218" y="19209"/>
                  </a:lnTo>
                  <a:lnTo>
                    <a:pt x="15218" y="17962"/>
                  </a:lnTo>
                  <a:lnTo>
                    <a:pt x="16715" y="17962"/>
                  </a:lnTo>
                  <a:lnTo>
                    <a:pt x="16715" y="19459"/>
                  </a:lnTo>
                  <a:lnTo>
                    <a:pt x="16465" y="19459"/>
                  </a:lnTo>
                  <a:lnTo>
                    <a:pt x="16465" y="19583"/>
                  </a:lnTo>
                  <a:lnTo>
                    <a:pt x="16715" y="19583"/>
                  </a:lnTo>
                  <a:lnTo>
                    <a:pt x="16715" y="19958"/>
                  </a:lnTo>
                  <a:lnTo>
                    <a:pt x="16964" y="19958"/>
                  </a:lnTo>
                  <a:lnTo>
                    <a:pt x="16964" y="19583"/>
                  </a:lnTo>
                  <a:lnTo>
                    <a:pt x="18336" y="19583"/>
                  </a:lnTo>
                  <a:lnTo>
                    <a:pt x="18336" y="19833"/>
                  </a:lnTo>
                  <a:lnTo>
                    <a:pt x="19085" y="19459"/>
                  </a:lnTo>
                  <a:lnTo>
                    <a:pt x="18711" y="19459"/>
                  </a:lnTo>
                  <a:lnTo>
                    <a:pt x="18711" y="17962"/>
                  </a:lnTo>
                  <a:lnTo>
                    <a:pt x="20207" y="17962"/>
                  </a:lnTo>
                  <a:lnTo>
                    <a:pt x="20207" y="18710"/>
                  </a:lnTo>
                  <a:lnTo>
                    <a:pt x="20457" y="18586"/>
                  </a:lnTo>
                  <a:lnTo>
                    <a:pt x="20457" y="17962"/>
                  </a:lnTo>
                  <a:lnTo>
                    <a:pt x="21455" y="17962"/>
                  </a:lnTo>
                  <a:lnTo>
                    <a:pt x="22203" y="17588"/>
                  </a:lnTo>
                  <a:lnTo>
                    <a:pt x="22203" y="16091"/>
                  </a:lnTo>
                  <a:lnTo>
                    <a:pt x="23700" y="16091"/>
                  </a:lnTo>
                  <a:lnTo>
                    <a:pt x="23700" y="16839"/>
                  </a:lnTo>
                  <a:lnTo>
                    <a:pt x="23949" y="16715"/>
                  </a:lnTo>
                  <a:lnTo>
                    <a:pt x="23949" y="16091"/>
                  </a:lnTo>
                  <a:lnTo>
                    <a:pt x="25321" y="16091"/>
                  </a:lnTo>
                  <a:lnTo>
                    <a:pt x="25820" y="15966"/>
                  </a:lnTo>
                  <a:lnTo>
                    <a:pt x="25696" y="15966"/>
                  </a:lnTo>
                  <a:lnTo>
                    <a:pt x="25696" y="14469"/>
                  </a:lnTo>
                  <a:lnTo>
                    <a:pt x="27192" y="14469"/>
                  </a:lnTo>
                  <a:lnTo>
                    <a:pt x="27192" y="15841"/>
                  </a:lnTo>
                  <a:lnTo>
                    <a:pt x="27442" y="15841"/>
                  </a:lnTo>
                  <a:lnTo>
                    <a:pt x="27442" y="14469"/>
                  </a:lnTo>
                  <a:lnTo>
                    <a:pt x="28814" y="14469"/>
                  </a:lnTo>
                  <a:lnTo>
                    <a:pt x="28814" y="15841"/>
                  </a:lnTo>
                  <a:lnTo>
                    <a:pt x="29188" y="15841"/>
                  </a:lnTo>
                  <a:lnTo>
                    <a:pt x="29188" y="14469"/>
                  </a:lnTo>
                  <a:lnTo>
                    <a:pt x="30685" y="14469"/>
                  </a:lnTo>
                  <a:lnTo>
                    <a:pt x="30685" y="15966"/>
                  </a:lnTo>
                  <a:lnTo>
                    <a:pt x="30061" y="15966"/>
                  </a:lnTo>
                  <a:lnTo>
                    <a:pt x="31184" y="16091"/>
                  </a:lnTo>
                  <a:lnTo>
                    <a:pt x="32431" y="16091"/>
                  </a:lnTo>
                  <a:lnTo>
                    <a:pt x="32431" y="16465"/>
                  </a:lnTo>
                  <a:lnTo>
                    <a:pt x="32805" y="16715"/>
                  </a:lnTo>
                  <a:lnTo>
                    <a:pt x="32805" y="16091"/>
                  </a:lnTo>
                  <a:lnTo>
                    <a:pt x="34177" y="16091"/>
                  </a:lnTo>
                  <a:lnTo>
                    <a:pt x="34177" y="17588"/>
                  </a:lnTo>
                  <a:lnTo>
                    <a:pt x="33304" y="17588"/>
                  </a:lnTo>
                  <a:lnTo>
                    <a:pt x="33429" y="17962"/>
                  </a:lnTo>
                  <a:lnTo>
                    <a:pt x="34177" y="17962"/>
                  </a:lnTo>
                  <a:lnTo>
                    <a:pt x="34177" y="19459"/>
                  </a:lnTo>
                  <a:lnTo>
                    <a:pt x="33055" y="19459"/>
                  </a:lnTo>
                  <a:lnTo>
                    <a:pt x="33554" y="19583"/>
                  </a:lnTo>
                  <a:lnTo>
                    <a:pt x="34177" y="19583"/>
                  </a:lnTo>
                  <a:lnTo>
                    <a:pt x="34177" y="20207"/>
                  </a:lnTo>
                  <a:lnTo>
                    <a:pt x="34427" y="20457"/>
                  </a:lnTo>
                  <a:lnTo>
                    <a:pt x="34427" y="19583"/>
                  </a:lnTo>
                  <a:lnTo>
                    <a:pt x="35924" y="19583"/>
                  </a:lnTo>
                  <a:lnTo>
                    <a:pt x="35924" y="21080"/>
                  </a:lnTo>
                  <a:lnTo>
                    <a:pt x="34676" y="21080"/>
                  </a:lnTo>
                  <a:lnTo>
                    <a:pt x="34801" y="21454"/>
                  </a:lnTo>
                  <a:lnTo>
                    <a:pt x="35924" y="21454"/>
                  </a:lnTo>
                  <a:lnTo>
                    <a:pt x="35924" y="22951"/>
                  </a:lnTo>
                  <a:lnTo>
                    <a:pt x="34427" y="22951"/>
                  </a:lnTo>
                  <a:lnTo>
                    <a:pt x="34427" y="22328"/>
                  </a:lnTo>
                  <a:lnTo>
                    <a:pt x="34177" y="22702"/>
                  </a:lnTo>
                  <a:lnTo>
                    <a:pt x="34177" y="22951"/>
                  </a:lnTo>
                  <a:lnTo>
                    <a:pt x="33928" y="22951"/>
                  </a:lnTo>
                  <a:lnTo>
                    <a:pt x="33803" y="23076"/>
                  </a:lnTo>
                  <a:lnTo>
                    <a:pt x="34177" y="23076"/>
                  </a:lnTo>
                  <a:lnTo>
                    <a:pt x="34177" y="23700"/>
                  </a:lnTo>
                  <a:lnTo>
                    <a:pt x="34427" y="23949"/>
                  </a:lnTo>
                  <a:lnTo>
                    <a:pt x="34427" y="23076"/>
                  </a:lnTo>
                  <a:lnTo>
                    <a:pt x="35924" y="23076"/>
                  </a:lnTo>
                  <a:lnTo>
                    <a:pt x="35924" y="24573"/>
                  </a:lnTo>
                  <a:lnTo>
                    <a:pt x="34926" y="24573"/>
                  </a:lnTo>
                  <a:lnTo>
                    <a:pt x="35050" y="24947"/>
                  </a:lnTo>
                  <a:lnTo>
                    <a:pt x="35924" y="24947"/>
                  </a:lnTo>
                  <a:lnTo>
                    <a:pt x="35924" y="26194"/>
                  </a:lnTo>
                  <a:lnTo>
                    <a:pt x="36298" y="26194"/>
                  </a:lnTo>
                  <a:lnTo>
                    <a:pt x="36298" y="24947"/>
                  </a:lnTo>
                  <a:lnTo>
                    <a:pt x="37795" y="24947"/>
                  </a:lnTo>
                  <a:lnTo>
                    <a:pt x="37795" y="26319"/>
                  </a:lnTo>
                  <a:lnTo>
                    <a:pt x="37919" y="26319"/>
                  </a:lnTo>
                  <a:lnTo>
                    <a:pt x="37919" y="24947"/>
                  </a:lnTo>
                  <a:lnTo>
                    <a:pt x="39416" y="24947"/>
                  </a:lnTo>
                  <a:lnTo>
                    <a:pt x="39416" y="26444"/>
                  </a:lnTo>
                  <a:lnTo>
                    <a:pt x="38543" y="26444"/>
                  </a:lnTo>
                  <a:lnTo>
                    <a:pt x="39416" y="26568"/>
                  </a:lnTo>
                  <a:lnTo>
                    <a:pt x="39790" y="26568"/>
                  </a:lnTo>
                  <a:lnTo>
                    <a:pt x="40539" y="26693"/>
                  </a:lnTo>
                  <a:lnTo>
                    <a:pt x="40788" y="26693"/>
                  </a:lnTo>
                  <a:lnTo>
                    <a:pt x="40913" y="26444"/>
                  </a:lnTo>
                  <a:lnTo>
                    <a:pt x="39790" y="26444"/>
                  </a:lnTo>
                  <a:lnTo>
                    <a:pt x="39790" y="24947"/>
                  </a:lnTo>
                  <a:lnTo>
                    <a:pt x="41162" y="24947"/>
                  </a:lnTo>
                  <a:lnTo>
                    <a:pt x="41287" y="24573"/>
                  </a:lnTo>
                  <a:lnTo>
                    <a:pt x="39790" y="24573"/>
                  </a:lnTo>
                  <a:lnTo>
                    <a:pt x="39790" y="23076"/>
                  </a:lnTo>
                  <a:lnTo>
                    <a:pt x="41287" y="23076"/>
                  </a:lnTo>
                  <a:lnTo>
                    <a:pt x="41287" y="23949"/>
                  </a:lnTo>
                  <a:lnTo>
                    <a:pt x="41412" y="23076"/>
                  </a:lnTo>
                  <a:lnTo>
                    <a:pt x="41412" y="22951"/>
                  </a:lnTo>
                  <a:lnTo>
                    <a:pt x="41412" y="22452"/>
                  </a:lnTo>
                  <a:lnTo>
                    <a:pt x="41412" y="21454"/>
                  </a:lnTo>
                  <a:lnTo>
                    <a:pt x="41537" y="21454"/>
                  </a:lnTo>
                  <a:lnTo>
                    <a:pt x="41661" y="21080"/>
                  </a:lnTo>
                  <a:lnTo>
                    <a:pt x="41412" y="21080"/>
                  </a:lnTo>
                  <a:lnTo>
                    <a:pt x="41412" y="19583"/>
                  </a:lnTo>
                  <a:lnTo>
                    <a:pt x="41786" y="19583"/>
                  </a:lnTo>
                  <a:lnTo>
                    <a:pt x="41786" y="19459"/>
                  </a:lnTo>
                  <a:lnTo>
                    <a:pt x="41412" y="19459"/>
                  </a:lnTo>
                  <a:lnTo>
                    <a:pt x="41412" y="17962"/>
                  </a:lnTo>
                  <a:lnTo>
                    <a:pt x="42035" y="17962"/>
                  </a:lnTo>
                  <a:lnTo>
                    <a:pt x="42035" y="17588"/>
                  </a:lnTo>
                  <a:lnTo>
                    <a:pt x="41412" y="17588"/>
                  </a:lnTo>
                  <a:lnTo>
                    <a:pt x="41412" y="16091"/>
                  </a:lnTo>
                  <a:lnTo>
                    <a:pt x="42160" y="16091"/>
                  </a:lnTo>
                  <a:lnTo>
                    <a:pt x="42160" y="15966"/>
                  </a:lnTo>
                  <a:lnTo>
                    <a:pt x="41412" y="15966"/>
                  </a:lnTo>
                  <a:lnTo>
                    <a:pt x="41412" y="14469"/>
                  </a:lnTo>
                  <a:lnTo>
                    <a:pt x="42410" y="14469"/>
                  </a:lnTo>
                  <a:lnTo>
                    <a:pt x="42410" y="14095"/>
                  </a:lnTo>
                  <a:lnTo>
                    <a:pt x="41412" y="14095"/>
                  </a:lnTo>
                  <a:lnTo>
                    <a:pt x="41412" y="12598"/>
                  </a:lnTo>
                  <a:lnTo>
                    <a:pt x="42534" y="12598"/>
                  </a:lnTo>
                  <a:lnTo>
                    <a:pt x="42534" y="12474"/>
                  </a:lnTo>
                  <a:lnTo>
                    <a:pt x="41412" y="12474"/>
                  </a:lnTo>
                  <a:lnTo>
                    <a:pt x="41412" y="10977"/>
                  </a:lnTo>
                  <a:lnTo>
                    <a:pt x="42784" y="10977"/>
                  </a:lnTo>
                  <a:lnTo>
                    <a:pt x="42784" y="10852"/>
                  </a:lnTo>
                  <a:lnTo>
                    <a:pt x="42784" y="10478"/>
                  </a:lnTo>
                  <a:lnTo>
                    <a:pt x="41412" y="10478"/>
                  </a:lnTo>
                  <a:lnTo>
                    <a:pt x="41412" y="9605"/>
                  </a:lnTo>
                  <a:lnTo>
                    <a:pt x="41287" y="9605"/>
                  </a:lnTo>
                  <a:lnTo>
                    <a:pt x="41287" y="10478"/>
                  </a:lnTo>
                  <a:lnTo>
                    <a:pt x="39790" y="10603"/>
                  </a:lnTo>
                  <a:lnTo>
                    <a:pt x="39790" y="9730"/>
                  </a:lnTo>
                  <a:lnTo>
                    <a:pt x="39416" y="9730"/>
                  </a:lnTo>
                  <a:lnTo>
                    <a:pt x="39416" y="10603"/>
                  </a:lnTo>
                  <a:lnTo>
                    <a:pt x="37919" y="10603"/>
                  </a:lnTo>
                  <a:lnTo>
                    <a:pt x="37919" y="9854"/>
                  </a:lnTo>
                  <a:lnTo>
                    <a:pt x="37795" y="9854"/>
                  </a:lnTo>
                  <a:lnTo>
                    <a:pt x="37795" y="10603"/>
                  </a:lnTo>
                  <a:lnTo>
                    <a:pt x="36298" y="10603"/>
                  </a:lnTo>
                  <a:lnTo>
                    <a:pt x="36298" y="9854"/>
                  </a:lnTo>
                  <a:lnTo>
                    <a:pt x="35924" y="9979"/>
                  </a:lnTo>
                  <a:lnTo>
                    <a:pt x="35924" y="10603"/>
                  </a:lnTo>
                  <a:lnTo>
                    <a:pt x="34427" y="10603"/>
                  </a:lnTo>
                  <a:lnTo>
                    <a:pt x="34427" y="9979"/>
                  </a:lnTo>
                  <a:lnTo>
                    <a:pt x="34177" y="9979"/>
                  </a:lnTo>
                  <a:lnTo>
                    <a:pt x="34177" y="10603"/>
                  </a:lnTo>
                  <a:lnTo>
                    <a:pt x="32805" y="10603"/>
                  </a:lnTo>
                  <a:lnTo>
                    <a:pt x="32805" y="10104"/>
                  </a:lnTo>
                  <a:lnTo>
                    <a:pt x="32431" y="10104"/>
                  </a:lnTo>
                  <a:lnTo>
                    <a:pt x="32431" y="10603"/>
                  </a:lnTo>
                  <a:lnTo>
                    <a:pt x="30934" y="10603"/>
                  </a:lnTo>
                  <a:lnTo>
                    <a:pt x="30934" y="10229"/>
                  </a:lnTo>
                  <a:lnTo>
                    <a:pt x="30685" y="10229"/>
                  </a:lnTo>
                  <a:lnTo>
                    <a:pt x="30685" y="10603"/>
                  </a:lnTo>
                  <a:lnTo>
                    <a:pt x="29188" y="10603"/>
                  </a:lnTo>
                  <a:lnTo>
                    <a:pt x="29188" y="10353"/>
                  </a:lnTo>
                  <a:lnTo>
                    <a:pt x="28814" y="10353"/>
                  </a:lnTo>
                  <a:lnTo>
                    <a:pt x="28814" y="10603"/>
                  </a:lnTo>
                  <a:lnTo>
                    <a:pt x="27442" y="10603"/>
                  </a:lnTo>
                  <a:lnTo>
                    <a:pt x="27442" y="10353"/>
                  </a:lnTo>
                  <a:lnTo>
                    <a:pt x="27192" y="10353"/>
                  </a:lnTo>
                  <a:lnTo>
                    <a:pt x="27192" y="10603"/>
                  </a:lnTo>
                  <a:lnTo>
                    <a:pt x="25696" y="10603"/>
                  </a:lnTo>
                  <a:lnTo>
                    <a:pt x="25696" y="10478"/>
                  </a:lnTo>
                  <a:lnTo>
                    <a:pt x="25321" y="10478"/>
                  </a:lnTo>
                  <a:lnTo>
                    <a:pt x="25321" y="10603"/>
                  </a:lnTo>
                  <a:lnTo>
                    <a:pt x="20457" y="10603"/>
                  </a:lnTo>
                  <a:lnTo>
                    <a:pt x="20332" y="10478"/>
                  </a:lnTo>
                  <a:lnTo>
                    <a:pt x="18711" y="10478"/>
                  </a:lnTo>
                  <a:lnTo>
                    <a:pt x="18711" y="9979"/>
                  </a:lnTo>
                  <a:lnTo>
                    <a:pt x="18336" y="9730"/>
                  </a:lnTo>
                  <a:lnTo>
                    <a:pt x="18336" y="10478"/>
                  </a:lnTo>
                  <a:lnTo>
                    <a:pt x="16964" y="10478"/>
                  </a:lnTo>
                  <a:lnTo>
                    <a:pt x="16964" y="9106"/>
                  </a:lnTo>
                  <a:lnTo>
                    <a:pt x="16964" y="8981"/>
                  </a:lnTo>
                  <a:lnTo>
                    <a:pt x="16840" y="8981"/>
                  </a:lnTo>
                  <a:lnTo>
                    <a:pt x="16715" y="8856"/>
                  </a:lnTo>
                  <a:lnTo>
                    <a:pt x="16715" y="8981"/>
                  </a:lnTo>
                  <a:lnTo>
                    <a:pt x="16590" y="8856"/>
                  </a:lnTo>
                  <a:lnTo>
                    <a:pt x="15218" y="8856"/>
                  </a:lnTo>
                  <a:lnTo>
                    <a:pt x="15218" y="8108"/>
                  </a:lnTo>
                  <a:lnTo>
                    <a:pt x="14844" y="7859"/>
                  </a:lnTo>
                  <a:lnTo>
                    <a:pt x="14844" y="8856"/>
                  </a:lnTo>
                  <a:lnTo>
                    <a:pt x="13347" y="8856"/>
                  </a:lnTo>
                  <a:lnTo>
                    <a:pt x="13347" y="7484"/>
                  </a:lnTo>
                  <a:lnTo>
                    <a:pt x="13971" y="7484"/>
                  </a:lnTo>
                  <a:lnTo>
                    <a:pt x="13971" y="7360"/>
                  </a:lnTo>
                  <a:lnTo>
                    <a:pt x="13347" y="6986"/>
                  </a:lnTo>
                  <a:lnTo>
                    <a:pt x="11726" y="6986"/>
                  </a:lnTo>
                  <a:lnTo>
                    <a:pt x="11726" y="6112"/>
                  </a:lnTo>
                  <a:lnTo>
                    <a:pt x="11351" y="5863"/>
                  </a:lnTo>
                  <a:lnTo>
                    <a:pt x="11351" y="6986"/>
                  </a:lnTo>
                  <a:lnTo>
                    <a:pt x="9855" y="6986"/>
                  </a:lnTo>
                  <a:lnTo>
                    <a:pt x="9855" y="5613"/>
                  </a:lnTo>
                  <a:lnTo>
                    <a:pt x="10853" y="5613"/>
                  </a:lnTo>
                  <a:lnTo>
                    <a:pt x="10478" y="5364"/>
                  </a:lnTo>
                  <a:lnTo>
                    <a:pt x="9855" y="5364"/>
                  </a:lnTo>
                  <a:lnTo>
                    <a:pt x="9855" y="4990"/>
                  </a:lnTo>
                  <a:lnTo>
                    <a:pt x="9730" y="4865"/>
                  </a:lnTo>
                  <a:lnTo>
                    <a:pt x="9730" y="5364"/>
                  </a:lnTo>
                  <a:lnTo>
                    <a:pt x="8233" y="5364"/>
                  </a:lnTo>
                  <a:lnTo>
                    <a:pt x="8233" y="4117"/>
                  </a:lnTo>
                  <a:lnTo>
                    <a:pt x="7859" y="3867"/>
                  </a:lnTo>
                  <a:lnTo>
                    <a:pt x="7859" y="5364"/>
                  </a:lnTo>
                  <a:lnTo>
                    <a:pt x="6362" y="5364"/>
                  </a:lnTo>
                  <a:lnTo>
                    <a:pt x="6362" y="3867"/>
                  </a:lnTo>
                  <a:lnTo>
                    <a:pt x="7859" y="3867"/>
                  </a:lnTo>
                  <a:lnTo>
                    <a:pt x="7235" y="3493"/>
                  </a:lnTo>
                  <a:lnTo>
                    <a:pt x="6362" y="3493"/>
                  </a:lnTo>
                  <a:lnTo>
                    <a:pt x="6362" y="2994"/>
                  </a:lnTo>
                  <a:lnTo>
                    <a:pt x="6113" y="2869"/>
                  </a:lnTo>
                  <a:lnTo>
                    <a:pt x="6113" y="3493"/>
                  </a:lnTo>
                  <a:lnTo>
                    <a:pt x="4741" y="3493"/>
                  </a:lnTo>
                  <a:lnTo>
                    <a:pt x="4741" y="2121"/>
                  </a:lnTo>
                  <a:lnTo>
                    <a:pt x="4616" y="1996"/>
                  </a:lnTo>
                  <a:lnTo>
                    <a:pt x="4491" y="1996"/>
                  </a:lnTo>
                  <a:lnTo>
                    <a:pt x="4367" y="1871"/>
                  </a:lnTo>
                  <a:lnTo>
                    <a:pt x="2870" y="1871"/>
                  </a:lnTo>
                  <a:lnTo>
                    <a:pt x="2870" y="1123"/>
                  </a:lnTo>
                  <a:lnTo>
                    <a:pt x="2620" y="998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56"/>
            <p:cNvSpPr/>
            <p:nvPr/>
          </p:nvSpPr>
          <p:spPr>
            <a:xfrm>
              <a:off x="2922860" y="2551379"/>
              <a:ext cx="11276" cy="8475"/>
            </a:xfrm>
            <a:custGeom>
              <a:avLst/>
              <a:gdLst/>
              <a:ahLst/>
              <a:cxnLst/>
              <a:rect l="l" t="t" r="r" b="b"/>
              <a:pathLst>
                <a:path w="499" h="375" fill="none" extrusionOk="0">
                  <a:moveTo>
                    <a:pt x="125" y="1"/>
                  </a:moveTo>
                  <a:lnTo>
                    <a:pt x="0" y="1"/>
                  </a:lnTo>
                  <a:lnTo>
                    <a:pt x="249" y="250"/>
                  </a:lnTo>
                  <a:lnTo>
                    <a:pt x="249" y="250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499" y="375"/>
                  </a:lnTo>
                  <a:lnTo>
                    <a:pt x="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56"/>
            <p:cNvSpPr/>
            <p:nvPr/>
          </p:nvSpPr>
          <p:spPr>
            <a:xfrm>
              <a:off x="2880580" y="2514744"/>
              <a:ext cx="5649" cy="2825"/>
            </a:xfrm>
            <a:custGeom>
              <a:avLst/>
              <a:gdLst/>
              <a:ahLst/>
              <a:cxnLst/>
              <a:rect l="l" t="t" r="r" b="b"/>
              <a:pathLst>
                <a:path w="250" h="1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5" y="125"/>
                  </a:lnTo>
                  <a:lnTo>
                    <a:pt x="250" y="125"/>
                  </a:lnTo>
                  <a:lnTo>
                    <a:pt x="250" y="125"/>
                  </a:lnTo>
                  <a:lnTo>
                    <a:pt x="250" y="1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56"/>
            <p:cNvSpPr/>
            <p:nvPr/>
          </p:nvSpPr>
          <p:spPr>
            <a:xfrm>
              <a:off x="2745263" y="2153908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56"/>
            <p:cNvSpPr/>
            <p:nvPr/>
          </p:nvSpPr>
          <p:spPr>
            <a:xfrm>
              <a:off x="3565501" y="2675409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56"/>
            <p:cNvSpPr/>
            <p:nvPr/>
          </p:nvSpPr>
          <p:spPr>
            <a:xfrm>
              <a:off x="3602155" y="2675409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56"/>
            <p:cNvSpPr/>
            <p:nvPr/>
          </p:nvSpPr>
          <p:spPr>
            <a:xfrm>
              <a:off x="3565501" y="263877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56"/>
            <p:cNvSpPr/>
            <p:nvPr/>
          </p:nvSpPr>
          <p:spPr>
            <a:xfrm>
              <a:off x="3602155" y="263877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56"/>
            <p:cNvSpPr/>
            <p:nvPr/>
          </p:nvSpPr>
          <p:spPr>
            <a:xfrm>
              <a:off x="3644436" y="263877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56"/>
            <p:cNvSpPr/>
            <p:nvPr/>
          </p:nvSpPr>
          <p:spPr>
            <a:xfrm>
              <a:off x="3565501" y="2596489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56"/>
            <p:cNvSpPr/>
            <p:nvPr/>
          </p:nvSpPr>
          <p:spPr>
            <a:xfrm>
              <a:off x="3602155" y="2596489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56"/>
            <p:cNvSpPr/>
            <p:nvPr/>
          </p:nvSpPr>
          <p:spPr>
            <a:xfrm>
              <a:off x="3644436" y="2596489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56"/>
            <p:cNvSpPr/>
            <p:nvPr/>
          </p:nvSpPr>
          <p:spPr>
            <a:xfrm>
              <a:off x="3128615" y="2559831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1"/>
                  </a:moveTo>
                  <a:lnTo>
                    <a:pt x="1372" y="1"/>
                  </a:lnTo>
                  <a:lnTo>
                    <a:pt x="1372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56"/>
            <p:cNvSpPr/>
            <p:nvPr/>
          </p:nvSpPr>
          <p:spPr>
            <a:xfrm>
              <a:off x="3523220" y="255983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56"/>
            <p:cNvSpPr/>
            <p:nvPr/>
          </p:nvSpPr>
          <p:spPr>
            <a:xfrm>
              <a:off x="3565501" y="255983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56"/>
            <p:cNvSpPr/>
            <p:nvPr/>
          </p:nvSpPr>
          <p:spPr>
            <a:xfrm>
              <a:off x="3602155" y="255983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56"/>
            <p:cNvSpPr/>
            <p:nvPr/>
          </p:nvSpPr>
          <p:spPr>
            <a:xfrm>
              <a:off x="3644436" y="255983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56"/>
            <p:cNvSpPr/>
            <p:nvPr/>
          </p:nvSpPr>
          <p:spPr>
            <a:xfrm>
              <a:off x="2967943" y="251754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56"/>
            <p:cNvSpPr/>
            <p:nvPr/>
          </p:nvSpPr>
          <p:spPr>
            <a:xfrm>
              <a:off x="3010224" y="251754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56"/>
            <p:cNvSpPr/>
            <p:nvPr/>
          </p:nvSpPr>
          <p:spPr>
            <a:xfrm>
              <a:off x="3046878" y="251754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56"/>
            <p:cNvSpPr/>
            <p:nvPr/>
          </p:nvSpPr>
          <p:spPr>
            <a:xfrm>
              <a:off x="3089159" y="251754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56"/>
            <p:cNvSpPr/>
            <p:nvPr/>
          </p:nvSpPr>
          <p:spPr>
            <a:xfrm>
              <a:off x="3128615" y="2517546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1"/>
                  </a:moveTo>
                  <a:lnTo>
                    <a:pt x="1372" y="1"/>
                  </a:lnTo>
                  <a:lnTo>
                    <a:pt x="1372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56"/>
            <p:cNvSpPr/>
            <p:nvPr/>
          </p:nvSpPr>
          <p:spPr>
            <a:xfrm>
              <a:off x="3168071" y="251754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56"/>
            <p:cNvSpPr/>
            <p:nvPr/>
          </p:nvSpPr>
          <p:spPr>
            <a:xfrm>
              <a:off x="3207527" y="2517546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56"/>
            <p:cNvSpPr/>
            <p:nvPr/>
          </p:nvSpPr>
          <p:spPr>
            <a:xfrm>
              <a:off x="3523220" y="251754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56"/>
            <p:cNvSpPr/>
            <p:nvPr/>
          </p:nvSpPr>
          <p:spPr>
            <a:xfrm>
              <a:off x="3565501" y="251754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56"/>
            <p:cNvSpPr/>
            <p:nvPr/>
          </p:nvSpPr>
          <p:spPr>
            <a:xfrm>
              <a:off x="3602155" y="251754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56"/>
            <p:cNvSpPr/>
            <p:nvPr/>
          </p:nvSpPr>
          <p:spPr>
            <a:xfrm>
              <a:off x="3644436" y="251754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56"/>
            <p:cNvSpPr/>
            <p:nvPr/>
          </p:nvSpPr>
          <p:spPr>
            <a:xfrm>
              <a:off x="2931312" y="248091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56"/>
            <p:cNvSpPr/>
            <p:nvPr/>
          </p:nvSpPr>
          <p:spPr>
            <a:xfrm>
              <a:off x="2967943" y="248091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56"/>
            <p:cNvSpPr/>
            <p:nvPr/>
          </p:nvSpPr>
          <p:spPr>
            <a:xfrm>
              <a:off x="3010224" y="248091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56"/>
            <p:cNvSpPr/>
            <p:nvPr/>
          </p:nvSpPr>
          <p:spPr>
            <a:xfrm>
              <a:off x="3046878" y="248091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56"/>
            <p:cNvSpPr/>
            <p:nvPr/>
          </p:nvSpPr>
          <p:spPr>
            <a:xfrm>
              <a:off x="3089159" y="248091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56"/>
            <p:cNvSpPr/>
            <p:nvPr/>
          </p:nvSpPr>
          <p:spPr>
            <a:xfrm>
              <a:off x="3128615" y="2480911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0"/>
                  </a:moveTo>
                  <a:lnTo>
                    <a:pt x="1372" y="0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56"/>
            <p:cNvSpPr/>
            <p:nvPr/>
          </p:nvSpPr>
          <p:spPr>
            <a:xfrm>
              <a:off x="3168071" y="248091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56"/>
            <p:cNvSpPr/>
            <p:nvPr/>
          </p:nvSpPr>
          <p:spPr>
            <a:xfrm>
              <a:off x="3207527" y="2480911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56"/>
            <p:cNvSpPr/>
            <p:nvPr/>
          </p:nvSpPr>
          <p:spPr>
            <a:xfrm>
              <a:off x="3247006" y="248091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56"/>
            <p:cNvSpPr/>
            <p:nvPr/>
          </p:nvSpPr>
          <p:spPr>
            <a:xfrm>
              <a:off x="3286462" y="2480911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0"/>
                  </a:moveTo>
                  <a:lnTo>
                    <a:pt x="1372" y="0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56"/>
            <p:cNvSpPr/>
            <p:nvPr/>
          </p:nvSpPr>
          <p:spPr>
            <a:xfrm>
              <a:off x="3444308" y="248091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56"/>
            <p:cNvSpPr/>
            <p:nvPr/>
          </p:nvSpPr>
          <p:spPr>
            <a:xfrm>
              <a:off x="3486589" y="2480911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0"/>
                  </a:moveTo>
                  <a:lnTo>
                    <a:pt x="1372" y="0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56"/>
            <p:cNvSpPr/>
            <p:nvPr/>
          </p:nvSpPr>
          <p:spPr>
            <a:xfrm>
              <a:off x="3523220" y="248091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56"/>
            <p:cNvSpPr/>
            <p:nvPr/>
          </p:nvSpPr>
          <p:spPr>
            <a:xfrm>
              <a:off x="3565501" y="248091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56"/>
            <p:cNvSpPr/>
            <p:nvPr/>
          </p:nvSpPr>
          <p:spPr>
            <a:xfrm>
              <a:off x="3602155" y="248091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56"/>
            <p:cNvSpPr/>
            <p:nvPr/>
          </p:nvSpPr>
          <p:spPr>
            <a:xfrm>
              <a:off x="3644436" y="248091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56"/>
            <p:cNvSpPr/>
            <p:nvPr/>
          </p:nvSpPr>
          <p:spPr>
            <a:xfrm>
              <a:off x="2931312" y="243862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56"/>
            <p:cNvSpPr/>
            <p:nvPr/>
          </p:nvSpPr>
          <p:spPr>
            <a:xfrm>
              <a:off x="2967943" y="243862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56"/>
            <p:cNvSpPr/>
            <p:nvPr/>
          </p:nvSpPr>
          <p:spPr>
            <a:xfrm>
              <a:off x="3010224" y="243862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56"/>
            <p:cNvSpPr/>
            <p:nvPr/>
          </p:nvSpPr>
          <p:spPr>
            <a:xfrm>
              <a:off x="3046878" y="243862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56"/>
            <p:cNvSpPr/>
            <p:nvPr/>
          </p:nvSpPr>
          <p:spPr>
            <a:xfrm>
              <a:off x="3089159" y="243862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56"/>
            <p:cNvSpPr/>
            <p:nvPr/>
          </p:nvSpPr>
          <p:spPr>
            <a:xfrm>
              <a:off x="3128615" y="2438626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0"/>
                  </a:moveTo>
                  <a:lnTo>
                    <a:pt x="1372" y="0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56"/>
            <p:cNvSpPr/>
            <p:nvPr/>
          </p:nvSpPr>
          <p:spPr>
            <a:xfrm>
              <a:off x="3168071" y="243862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56"/>
            <p:cNvSpPr/>
            <p:nvPr/>
          </p:nvSpPr>
          <p:spPr>
            <a:xfrm>
              <a:off x="3207527" y="2438626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56"/>
            <p:cNvSpPr/>
            <p:nvPr/>
          </p:nvSpPr>
          <p:spPr>
            <a:xfrm>
              <a:off x="3247006" y="243862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56"/>
            <p:cNvSpPr/>
            <p:nvPr/>
          </p:nvSpPr>
          <p:spPr>
            <a:xfrm>
              <a:off x="3286462" y="2438626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0"/>
                  </a:moveTo>
                  <a:lnTo>
                    <a:pt x="1372" y="0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56"/>
            <p:cNvSpPr/>
            <p:nvPr/>
          </p:nvSpPr>
          <p:spPr>
            <a:xfrm>
              <a:off x="3325918" y="243862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56"/>
            <p:cNvSpPr/>
            <p:nvPr/>
          </p:nvSpPr>
          <p:spPr>
            <a:xfrm>
              <a:off x="3365374" y="2438626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56"/>
            <p:cNvSpPr/>
            <p:nvPr/>
          </p:nvSpPr>
          <p:spPr>
            <a:xfrm>
              <a:off x="3404852" y="243862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56"/>
            <p:cNvSpPr/>
            <p:nvPr/>
          </p:nvSpPr>
          <p:spPr>
            <a:xfrm>
              <a:off x="3444308" y="243862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56"/>
            <p:cNvSpPr/>
            <p:nvPr/>
          </p:nvSpPr>
          <p:spPr>
            <a:xfrm>
              <a:off x="3486589" y="2438626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0"/>
                  </a:moveTo>
                  <a:lnTo>
                    <a:pt x="1372" y="0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56"/>
            <p:cNvSpPr/>
            <p:nvPr/>
          </p:nvSpPr>
          <p:spPr>
            <a:xfrm>
              <a:off x="3523220" y="243862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56"/>
            <p:cNvSpPr/>
            <p:nvPr/>
          </p:nvSpPr>
          <p:spPr>
            <a:xfrm>
              <a:off x="3565501" y="243862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56"/>
            <p:cNvSpPr/>
            <p:nvPr/>
          </p:nvSpPr>
          <p:spPr>
            <a:xfrm>
              <a:off x="3602155" y="243862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56"/>
            <p:cNvSpPr/>
            <p:nvPr/>
          </p:nvSpPr>
          <p:spPr>
            <a:xfrm>
              <a:off x="3644436" y="243862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56"/>
            <p:cNvSpPr/>
            <p:nvPr/>
          </p:nvSpPr>
          <p:spPr>
            <a:xfrm>
              <a:off x="2889031" y="240196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56"/>
            <p:cNvSpPr/>
            <p:nvPr/>
          </p:nvSpPr>
          <p:spPr>
            <a:xfrm>
              <a:off x="2931312" y="2401968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56"/>
            <p:cNvSpPr/>
            <p:nvPr/>
          </p:nvSpPr>
          <p:spPr>
            <a:xfrm>
              <a:off x="2967943" y="240196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56"/>
            <p:cNvSpPr/>
            <p:nvPr/>
          </p:nvSpPr>
          <p:spPr>
            <a:xfrm>
              <a:off x="3010224" y="240196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56"/>
            <p:cNvSpPr/>
            <p:nvPr/>
          </p:nvSpPr>
          <p:spPr>
            <a:xfrm>
              <a:off x="3046878" y="2401968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56"/>
            <p:cNvSpPr/>
            <p:nvPr/>
          </p:nvSpPr>
          <p:spPr>
            <a:xfrm>
              <a:off x="3089159" y="2401968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56"/>
            <p:cNvSpPr/>
            <p:nvPr/>
          </p:nvSpPr>
          <p:spPr>
            <a:xfrm>
              <a:off x="3128615" y="2401968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1"/>
                  </a:moveTo>
                  <a:lnTo>
                    <a:pt x="1372" y="1"/>
                  </a:lnTo>
                  <a:lnTo>
                    <a:pt x="1372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56"/>
            <p:cNvSpPr/>
            <p:nvPr/>
          </p:nvSpPr>
          <p:spPr>
            <a:xfrm>
              <a:off x="3168071" y="240196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56"/>
            <p:cNvSpPr/>
            <p:nvPr/>
          </p:nvSpPr>
          <p:spPr>
            <a:xfrm>
              <a:off x="3207527" y="2401968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56"/>
            <p:cNvSpPr/>
            <p:nvPr/>
          </p:nvSpPr>
          <p:spPr>
            <a:xfrm>
              <a:off x="3247006" y="2401968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56"/>
            <p:cNvSpPr/>
            <p:nvPr/>
          </p:nvSpPr>
          <p:spPr>
            <a:xfrm>
              <a:off x="3286462" y="2401968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1"/>
                  </a:moveTo>
                  <a:lnTo>
                    <a:pt x="1372" y="1"/>
                  </a:lnTo>
                  <a:lnTo>
                    <a:pt x="1372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56"/>
            <p:cNvSpPr/>
            <p:nvPr/>
          </p:nvSpPr>
          <p:spPr>
            <a:xfrm>
              <a:off x="3325918" y="240196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56"/>
            <p:cNvSpPr/>
            <p:nvPr/>
          </p:nvSpPr>
          <p:spPr>
            <a:xfrm>
              <a:off x="3365374" y="2401968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56"/>
            <p:cNvSpPr/>
            <p:nvPr/>
          </p:nvSpPr>
          <p:spPr>
            <a:xfrm>
              <a:off x="3404852" y="2401968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56"/>
            <p:cNvSpPr/>
            <p:nvPr/>
          </p:nvSpPr>
          <p:spPr>
            <a:xfrm>
              <a:off x="3444308" y="240196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56"/>
            <p:cNvSpPr/>
            <p:nvPr/>
          </p:nvSpPr>
          <p:spPr>
            <a:xfrm>
              <a:off x="3486589" y="2401968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1"/>
                  </a:moveTo>
                  <a:lnTo>
                    <a:pt x="1372" y="1"/>
                  </a:lnTo>
                  <a:lnTo>
                    <a:pt x="1372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56"/>
            <p:cNvSpPr/>
            <p:nvPr/>
          </p:nvSpPr>
          <p:spPr>
            <a:xfrm>
              <a:off x="3523220" y="240196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56"/>
            <p:cNvSpPr/>
            <p:nvPr/>
          </p:nvSpPr>
          <p:spPr>
            <a:xfrm>
              <a:off x="3565501" y="240196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56"/>
            <p:cNvSpPr/>
            <p:nvPr/>
          </p:nvSpPr>
          <p:spPr>
            <a:xfrm>
              <a:off x="3602155" y="240196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56"/>
            <p:cNvSpPr/>
            <p:nvPr/>
          </p:nvSpPr>
          <p:spPr>
            <a:xfrm>
              <a:off x="3644436" y="240196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56"/>
            <p:cNvSpPr/>
            <p:nvPr/>
          </p:nvSpPr>
          <p:spPr>
            <a:xfrm>
              <a:off x="2889031" y="2359683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56"/>
            <p:cNvSpPr/>
            <p:nvPr/>
          </p:nvSpPr>
          <p:spPr>
            <a:xfrm>
              <a:off x="2931312" y="2359683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56"/>
            <p:cNvSpPr/>
            <p:nvPr/>
          </p:nvSpPr>
          <p:spPr>
            <a:xfrm>
              <a:off x="2967943" y="2359683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56"/>
            <p:cNvSpPr/>
            <p:nvPr/>
          </p:nvSpPr>
          <p:spPr>
            <a:xfrm>
              <a:off x="3010224" y="2359683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56"/>
            <p:cNvSpPr/>
            <p:nvPr/>
          </p:nvSpPr>
          <p:spPr>
            <a:xfrm>
              <a:off x="3046878" y="2359683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56"/>
            <p:cNvSpPr/>
            <p:nvPr/>
          </p:nvSpPr>
          <p:spPr>
            <a:xfrm>
              <a:off x="3089159" y="2359683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56"/>
            <p:cNvSpPr/>
            <p:nvPr/>
          </p:nvSpPr>
          <p:spPr>
            <a:xfrm>
              <a:off x="2852377" y="2323048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56"/>
            <p:cNvSpPr/>
            <p:nvPr/>
          </p:nvSpPr>
          <p:spPr>
            <a:xfrm>
              <a:off x="2889031" y="2323048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56"/>
            <p:cNvSpPr/>
            <p:nvPr/>
          </p:nvSpPr>
          <p:spPr>
            <a:xfrm>
              <a:off x="2931312" y="2323048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56"/>
            <p:cNvSpPr/>
            <p:nvPr/>
          </p:nvSpPr>
          <p:spPr>
            <a:xfrm>
              <a:off x="2967943" y="2323048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56"/>
            <p:cNvSpPr/>
            <p:nvPr/>
          </p:nvSpPr>
          <p:spPr>
            <a:xfrm>
              <a:off x="3010224" y="2323048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56"/>
            <p:cNvSpPr/>
            <p:nvPr/>
          </p:nvSpPr>
          <p:spPr>
            <a:xfrm>
              <a:off x="2852377" y="2280763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373"/>
                  </a:lnTo>
                  <a:lnTo>
                    <a:pt x="1" y="137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56"/>
            <p:cNvSpPr/>
            <p:nvPr/>
          </p:nvSpPr>
          <p:spPr>
            <a:xfrm>
              <a:off x="2889031" y="2280763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56"/>
            <p:cNvSpPr/>
            <p:nvPr/>
          </p:nvSpPr>
          <p:spPr>
            <a:xfrm>
              <a:off x="2931312" y="2280763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56"/>
            <p:cNvSpPr/>
            <p:nvPr/>
          </p:nvSpPr>
          <p:spPr>
            <a:xfrm>
              <a:off x="2852377" y="2241303"/>
              <a:ext cx="31026" cy="33832"/>
            </a:xfrm>
            <a:custGeom>
              <a:avLst/>
              <a:gdLst/>
              <a:ahLst/>
              <a:cxnLst/>
              <a:rect l="l" t="t" r="r" b="b"/>
              <a:pathLst>
                <a:path w="1373" h="1497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56"/>
            <p:cNvSpPr/>
            <p:nvPr/>
          </p:nvSpPr>
          <p:spPr>
            <a:xfrm>
              <a:off x="2889031" y="2241303"/>
              <a:ext cx="33851" cy="33832"/>
            </a:xfrm>
            <a:custGeom>
              <a:avLst/>
              <a:gdLst/>
              <a:ahLst/>
              <a:cxnLst/>
              <a:rect l="l" t="t" r="r" b="b"/>
              <a:pathLst>
                <a:path w="1498" h="1497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56"/>
            <p:cNvSpPr/>
            <p:nvPr/>
          </p:nvSpPr>
          <p:spPr>
            <a:xfrm>
              <a:off x="2810097" y="2199018"/>
              <a:ext cx="33851" cy="33832"/>
            </a:xfrm>
            <a:custGeom>
              <a:avLst/>
              <a:gdLst/>
              <a:ahLst/>
              <a:cxnLst/>
              <a:rect l="l" t="t" r="r" b="b"/>
              <a:pathLst>
                <a:path w="1498" h="1497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56"/>
            <p:cNvSpPr/>
            <p:nvPr/>
          </p:nvSpPr>
          <p:spPr>
            <a:xfrm>
              <a:off x="2745263" y="2153908"/>
              <a:ext cx="966811" cy="603284"/>
            </a:xfrm>
            <a:custGeom>
              <a:avLst/>
              <a:gdLst/>
              <a:ahLst/>
              <a:cxnLst/>
              <a:rect l="l" t="t" r="r" b="b"/>
              <a:pathLst>
                <a:path w="42784" h="26694" fill="none" extrusionOk="0">
                  <a:moveTo>
                    <a:pt x="50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250" y="375"/>
                  </a:lnTo>
                  <a:lnTo>
                    <a:pt x="749" y="375"/>
                  </a:lnTo>
                  <a:lnTo>
                    <a:pt x="749" y="1248"/>
                  </a:lnTo>
                  <a:lnTo>
                    <a:pt x="749" y="1248"/>
                  </a:lnTo>
                  <a:lnTo>
                    <a:pt x="874" y="1373"/>
                  </a:lnTo>
                  <a:lnTo>
                    <a:pt x="874" y="1373"/>
                  </a:lnTo>
                  <a:lnTo>
                    <a:pt x="1124" y="1871"/>
                  </a:lnTo>
                  <a:lnTo>
                    <a:pt x="1124" y="1871"/>
                  </a:lnTo>
                  <a:lnTo>
                    <a:pt x="1124" y="1871"/>
                  </a:lnTo>
                  <a:lnTo>
                    <a:pt x="1248" y="1996"/>
                  </a:lnTo>
                  <a:lnTo>
                    <a:pt x="1248" y="1996"/>
                  </a:lnTo>
                  <a:lnTo>
                    <a:pt x="2620" y="1996"/>
                  </a:lnTo>
                  <a:lnTo>
                    <a:pt x="2620" y="3493"/>
                  </a:lnTo>
                  <a:lnTo>
                    <a:pt x="1997" y="3493"/>
                  </a:lnTo>
                  <a:lnTo>
                    <a:pt x="1997" y="3493"/>
                  </a:lnTo>
                  <a:lnTo>
                    <a:pt x="1997" y="3618"/>
                  </a:lnTo>
                  <a:lnTo>
                    <a:pt x="1997" y="3618"/>
                  </a:lnTo>
                  <a:lnTo>
                    <a:pt x="2246" y="3867"/>
                  </a:lnTo>
                  <a:lnTo>
                    <a:pt x="2620" y="3867"/>
                  </a:lnTo>
                  <a:lnTo>
                    <a:pt x="2620" y="4990"/>
                  </a:lnTo>
                  <a:lnTo>
                    <a:pt x="2620" y="4990"/>
                  </a:lnTo>
                  <a:lnTo>
                    <a:pt x="2620" y="4990"/>
                  </a:lnTo>
                  <a:lnTo>
                    <a:pt x="2620" y="4990"/>
                  </a:lnTo>
                  <a:lnTo>
                    <a:pt x="2745" y="5364"/>
                  </a:lnTo>
                  <a:lnTo>
                    <a:pt x="2870" y="5364"/>
                  </a:lnTo>
                  <a:lnTo>
                    <a:pt x="2870" y="3867"/>
                  </a:lnTo>
                  <a:lnTo>
                    <a:pt x="4367" y="3867"/>
                  </a:lnTo>
                  <a:lnTo>
                    <a:pt x="4367" y="5364"/>
                  </a:lnTo>
                  <a:lnTo>
                    <a:pt x="2870" y="5364"/>
                  </a:lnTo>
                  <a:lnTo>
                    <a:pt x="2870" y="5489"/>
                  </a:lnTo>
                  <a:lnTo>
                    <a:pt x="2870" y="5489"/>
                  </a:lnTo>
                  <a:lnTo>
                    <a:pt x="2870" y="5613"/>
                  </a:lnTo>
                  <a:lnTo>
                    <a:pt x="4367" y="5613"/>
                  </a:lnTo>
                  <a:lnTo>
                    <a:pt x="4367" y="6986"/>
                  </a:lnTo>
                  <a:lnTo>
                    <a:pt x="3369" y="6986"/>
                  </a:lnTo>
                  <a:lnTo>
                    <a:pt x="3369" y="7110"/>
                  </a:lnTo>
                  <a:lnTo>
                    <a:pt x="3369" y="7110"/>
                  </a:lnTo>
                  <a:lnTo>
                    <a:pt x="3369" y="7484"/>
                  </a:lnTo>
                  <a:lnTo>
                    <a:pt x="4367" y="7484"/>
                  </a:lnTo>
                  <a:lnTo>
                    <a:pt x="4367" y="8856"/>
                  </a:lnTo>
                  <a:lnTo>
                    <a:pt x="4117" y="8856"/>
                  </a:lnTo>
                  <a:lnTo>
                    <a:pt x="4117" y="8856"/>
                  </a:lnTo>
                  <a:lnTo>
                    <a:pt x="4242" y="9106"/>
                  </a:lnTo>
                  <a:lnTo>
                    <a:pt x="4367" y="9106"/>
                  </a:lnTo>
                  <a:lnTo>
                    <a:pt x="4367" y="9355"/>
                  </a:lnTo>
                  <a:lnTo>
                    <a:pt x="4367" y="9355"/>
                  </a:lnTo>
                  <a:lnTo>
                    <a:pt x="4741" y="10104"/>
                  </a:lnTo>
                  <a:lnTo>
                    <a:pt x="4741" y="9106"/>
                  </a:lnTo>
                  <a:lnTo>
                    <a:pt x="6113" y="9106"/>
                  </a:lnTo>
                  <a:lnTo>
                    <a:pt x="6113" y="10478"/>
                  </a:lnTo>
                  <a:lnTo>
                    <a:pt x="4990" y="10478"/>
                  </a:lnTo>
                  <a:lnTo>
                    <a:pt x="4990" y="10478"/>
                  </a:lnTo>
                  <a:lnTo>
                    <a:pt x="5115" y="10977"/>
                  </a:lnTo>
                  <a:lnTo>
                    <a:pt x="6113" y="10977"/>
                  </a:lnTo>
                  <a:lnTo>
                    <a:pt x="6113" y="12474"/>
                  </a:lnTo>
                  <a:lnTo>
                    <a:pt x="5988" y="12474"/>
                  </a:lnTo>
                  <a:lnTo>
                    <a:pt x="5988" y="12474"/>
                  </a:lnTo>
                  <a:lnTo>
                    <a:pt x="6113" y="12598"/>
                  </a:lnTo>
                  <a:lnTo>
                    <a:pt x="6113" y="12598"/>
                  </a:lnTo>
                  <a:lnTo>
                    <a:pt x="6113" y="12723"/>
                  </a:lnTo>
                  <a:lnTo>
                    <a:pt x="6113" y="12723"/>
                  </a:lnTo>
                  <a:lnTo>
                    <a:pt x="6362" y="13097"/>
                  </a:lnTo>
                  <a:lnTo>
                    <a:pt x="6362" y="12598"/>
                  </a:lnTo>
                  <a:lnTo>
                    <a:pt x="7859" y="12598"/>
                  </a:lnTo>
                  <a:lnTo>
                    <a:pt x="7859" y="14095"/>
                  </a:lnTo>
                  <a:lnTo>
                    <a:pt x="6861" y="14095"/>
                  </a:lnTo>
                  <a:lnTo>
                    <a:pt x="6861" y="14095"/>
                  </a:lnTo>
                  <a:lnTo>
                    <a:pt x="7111" y="14469"/>
                  </a:lnTo>
                  <a:lnTo>
                    <a:pt x="7859" y="14469"/>
                  </a:lnTo>
                  <a:lnTo>
                    <a:pt x="7859" y="15841"/>
                  </a:lnTo>
                  <a:lnTo>
                    <a:pt x="7859" y="15841"/>
                  </a:lnTo>
                  <a:lnTo>
                    <a:pt x="8233" y="16590"/>
                  </a:lnTo>
                  <a:lnTo>
                    <a:pt x="8233" y="16091"/>
                  </a:lnTo>
                  <a:lnTo>
                    <a:pt x="9730" y="16091"/>
                  </a:lnTo>
                  <a:lnTo>
                    <a:pt x="9730" y="17588"/>
                  </a:lnTo>
                  <a:lnTo>
                    <a:pt x="8732" y="17588"/>
                  </a:lnTo>
                  <a:lnTo>
                    <a:pt x="8732" y="17588"/>
                  </a:lnTo>
                  <a:lnTo>
                    <a:pt x="8982" y="17962"/>
                  </a:lnTo>
                  <a:lnTo>
                    <a:pt x="9730" y="17962"/>
                  </a:lnTo>
                  <a:lnTo>
                    <a:pt x="9730" y="19085"/>
                  </a:lnTo>
                  <a:lnTo>
                    <a:pt x="9855" y="19209"/>
                  </a:lnTo>
                  <a:lnTo>
                    <a:pt x="9855" y="17962"/>
                  </a:lnTo>
                  <a:lnTo>
                    <a:pt x="11351" y="17962"/>
                  </a:lnTo>
                  <a:lnTo>
                    <a:pt x="11351" y="19334"/>
                  </a:lnTo>
                  <a:lnTo>
                    <a:pt x="11601" y="19334"/>
                  </a:lnTo>
                  <a:lnTo>
                    <a:pt x="11601" y="19334"/>
                  </a:lnTo>
                  <a:lnTo>
                    <a:pt x="11726" y="19334"/>
                  </a:lnTo>
                  <a:lnTo>
                    <a:pt x="11726" y="17962"/>
                  </a:lnTo>
                  <a:lnTo>
                    <a:pt x="13222" y="17962"/>
                  </a:lnTo>
                  <a:lnTo>
                    <a:pt x="13222" y="19334"/>
                  </a:lnTo>
                  <a:lnTo>
                    <a:pt x="13347" y="19334"/>
                  </a:lnTo>
                  <a:lnTo>
                    <a:pt x="13347" y="19334"/>
                  </a:lnTo>
                  <a:lnTo>
                    <a:pt x="13347" y="19334"/>
                  </a:lnTo>
                  <a:lnTo>
                    <a:pt x="13347" y="17962"/>
                  </a:lnTo>
                  <a:lnTo>
                    <a:pt x="14844" y="17962"/>
                  </a:lnTo>
                  <a:lnTo>
                    <a:pt x="14844" y="19209"/>
                  </a:lnTo>
                  <a:lnTo>
                    <a:pt x="15218" y="19209"/>
                  </a:lnTo>
                  <a:lnTo>
                    <a:pt x="15218" y="19334"/>
                  </a:lnTo>
                  <a:lnTo>
                    <a:pt x="15218" y="19334"/>
                  </a:lnTo>
                  <a:lnTo>
                    <a:pt x="15218" y="17962"/>
                  </a:lnTo>
                  <a:lnTo>
                    <a:pt x="16715" y="17962"/>
                  </a:lnTo>
                  <a:lnTo>
                    <a:pt x="16715" y="19459"/>
                  </a:lnTo>
                  <a:lnTo>
                    <a:pt x="16465" y="19459"/>
                  </a:lnTo>
                  <a:lnTo>
                    <a:pt x="16465" y="19583"/>
                  </a:lnTo>
                  <a:lnTo>
                    <a:pt x="16715" y="19583"/>
                  </a:lnTo>
                  <a:lnTo>
                    <a:pt x="16715" y="19958"/>
                  </a:lnTo>
                  <a:lnTo>
                    <a:pt x="16715" y="19958"/>
                  </a:lnTo>
                  <a:lnTo>
                    <a:pt x="16964" y="19958"/>
                  </a:lnTo>
                  <a:lnTo>
                    <a:pt x="16964" y="19583"/>
                  </a:lnTo>
                  <a:lnTo>
                    <a:pt x="18336" y="19583"/>
                  </a:lnTo>
                  <a:lnTo>
                    <a:pt x="18336" y="19833"/>
                  </a:lnTo>
                  <a:lnTo>
                    <a:pt x="18336" y="19833"/>
                  </a:lnTo>
                  <a:lnTo>
                    <a:pt x="19085" y="19459"/>
                  </a:lnTo>
                  <a:lnTo>
                    <a:pt x="18711" y="19459"/>
                  </a:lnTo>
                  <a:lnTo>
                    <a:pt x="18711" y="17962"/>
                  </a:lnTo>
                  <a:lnTo>
                    <a:pt x="20207" y="17962"/>
                  </a:lnTo>
                  <a:lnTo>
                    <a:pt x="20207" y="18710"/>
                  </a:lnTo>
                  <a:lnTo>
                    <a:pt x="20207" y="18710"/>
                  </a:lnTo>
                  <a:lnTo>
                    <a:pt x="20457" y="18586"/>
                  </a:lnTo>
                  <a:lnTo>
                    <a:pt x="20457" y="17962"/>
                  </a:lnTo>
                  <a:lnTo>
                    <a:pt x="21455" y="17962"/>
                  </a:lnTo>
                  <a:lnTo>
                    <a:pt x="21455" y="17962"/>
                  </a:lnTo>
                  <a:lnTo>
                    <a:pt x="22203" y="17588"/>
                  </a:lnTo>
                  <a:lnTo>
                    <a:pt x="22203" y="16091"/>
                  </a:lnTo>
                  <a:lnTo>
                    <a:pt x="23700" y="16091"/>
                  </a:lnTo>
                  <a:lnTo>
                    <a:pt x="23700" y="16839"/>
                  </a:lnTo>
                  <a:lnTo>
                    <a:pt x="23700" y="16839"/>
                  </a:lnTo>
                  <a:lnTo>
                    <a:pt x="23949" y="16715"/>
                  </a:lnTo>
                  <a:lnTo>
                    <a:pt x="23949" y="16091"/>
                  </a:lnTo>
                  <a:lnTo>
                    <a:pt x="25321" y="16091"/>
                  </a:lnTo>
                  <a:lnTo>
                    <a:pt x="25321" y="16091"/>
                  </a:lnTo>
                  <a:lnTo>
                    <a:pt x="25820" y="15966"/>
                  </a:lnTo>
                  <a:lnTo>
                    <a:pt x="25820" y="15966"/>
                  </a:lnTo>
                  <a:lnTo>
                    <a:pt x="26319" y="15966"/>
                  </a:lnTo>
                  <a:lnTo>
                    <a:pt x="25696" y="15966"/>
                  </a:lnTo>
                  <a:lnTo>
                    <a:pt x="25696" y="14469"/>
                  </a:lnTo>
                  <a:lnTo>
                    <a:pt x="27192" y="14469"/>
                  </a:lnTo>
                  <a:lnTo>
                    <a:pt x="27192" y="15841"/>
                  </a:lnTo>
                  <a:lnTo>
                    <a:pt x="27192" y="15841"/>
                  </a:lnTo>
                  <a:lnTo>
                    <a:pt x="27442" y="15841"/>
                  </a:lnTo>
                  <a:lnTo>
                    <a:pt x="27442" y="14469"/>
                  </a:lnTo>
                  <a:lnTo>
                    <a:pt x="28814" y="14469"/>
                  </a:lnTo>
                  <a:lnTo>
                    <a:pt x="28814" y="15841"/>
                  </a:lnTo>
                  <a:lnTo>
                    <a:pt x="28814" y="15841"/>
                  </a:lnTo>
                  <a:lnTo>
                    <a:pt x="29188" y="15841"/>
                  </a:lnTo>
                  <a:lnTo>
                    <a:pt x="29188" y="14469"/>
                  </a:lnTo>
                  <a:lnTo>
                    <a:pt x="30685" y="14469"/>
                  </a:lnTo>
                  <a:lnTo>
                    <a:pt x="30685" y="15966"/>
                  </a:lnTo>
                  <a:lnTo>
                    <a:pt x="30061" y="15966"/>
                  </a:lnTo>
                  <a:lnTo>
                    <a:pt x="30061" y="15966"/>
                  </a:lnTo>
                  <a:lnTo>
                    <a:pt x="31184" y="16091"/>
                  </a:lnTo>
                  <a:lnTo>
                    <a:pt x="32431" y="16091"/>
                  </a:lnTo>
                  <a:lnTo>
                    <a:pt x="32431" y="16465"/>
                  </a:lnTo>
                  <a:lnTo>
                    <a:pt x="32431" y="16465"/>
                  </a:lnTo>
                  <a:lnTo>
                    <a:pt x="32805" y="16715"/>
                  </a:lnTo>
                  <a:lnTo>
                    <a:pt x="32805" y="16091"/>
                  </a:lnTo>
                  <a:lnTo>
                    <a:pt x="34177" y="16091"/>
                  </a:lnTo>
                  <a:lnTo>
                    <a:pt x="34177" y="17588"/>
                  </a:lnTo>
                  <a:lnTo>
                    <a:pt x="33304" y="17588"/>
                  </a:lnTo>
                  <a:lnTo>
                    <a:pt x="33304" y="17588"/>
                  </a:lnTo>
                  <a:lnTo>
                    <a:pt x="33429" y="17962"/>
                  </a:lnTo>
                  <a:lnTo>
                    <a:pt x="34177" y="17962"/>
                  </a:lnTo>
                  <a:lnTo>
                    <a:pt x="34177" y="19459"/>
                  </a:lnTo>
                  <a:lnTo>
                    <a:pt x="33055" y="19459"/>
                  </a:lnTo>
                  <a:lnTo>
                    <a:pt x="33055" y="19459"/>
                  </a:lnTo>
                  <a:lnTo>
                    <a:pt x="33554" y="19583"/>
                  </a:lnTo>
                  <a:lnTo>
                    <a:pt x="34177" y="19583"/>
                  </a:lnTo>
                  <a:lnTo>
                    <a:pt x="34177" y="20207"/>
                  </a:lnTo>
                  <a:lnTo>
                    <a:pt x="34177" y="20207"/>
                  </a:lnTo>
                  <a:lnTo>
                    <a:pt x="34427" y="20457"/>
                  </a:lnTo>
                  <a:lnTo>
                    <a:pt x="34427" y="19583"/>
                  </a:lnTo>
                  <a:lnTo>
                    <a:pt x="35924" y="19583"/>
                  </a:lnTo>
                  <a:lnTo>
                    <a:pt x="35924" y="21080"/>
                  </a:lnTo>
                  <a:lnTo>
                    <a:pt x="34676" y="21080"/>
                  </a:lnTo>
                  <a:lnTo>
                    <a:pt x="34676" y="21080"/>
                  </a:lnTo>
                  <a:lnTo>
                    <a:pt x="34801" y="21454"/>
                  </a:lnTo>
                  <a:lnTo>
                    <a:pt x="35924" y="21454"/>
                  </a:lnTo>
                  <a:lnTo>
                    <a:pt x="35924" y="22951"/>
                  </a:lnTo>
                  <a:lnTo>
                    <a:pt x="34427" y="22951"/>
                  </a:lnTo>
                  <a:lnTo>
                    <a:pt x="34427" y="22328"/>
                  </a:lnTo>
                  <a:lnTo>
                    <a:pt x="34427" y="22328"/>
                  </a:lnTo>
                  <a:lnTo>
                    <a:pt x="34177" y="22702"/>
                  </a:lnTo>
                  <a:lnTo>
                    <a:pt x="34177" y="22951"/>
                  </a:lnTo>
                  <a:lnTo>
                    <a:pt x="33928" y="22951"/>
                  </a:lnTo>
                  <a:lnTo>
                    <a:pt x="33928" y="22951"/>
                  </a:lnTo>
                  <a:lnTo>
                    <a:pt x="33803" y="23076"/>
                  </a:lnTo>
                  <a:lnTo>
                    <a:pt x="34177" y="23076"/>
                  </a:lnTo>
                  <a:lnTo>
                    <a:pt x="34177" y="23700"/>
                  </a:lnTo>
                  <a:lnTo>
                    <a:pt x="34177" y="23700"/>
                  </a:lnTo>
                  <a:lnTo>
                    <a:pt x="34427" y="23949"/>
                  </a:lnTo>
                  <a:lnTo>
                    <a:pt x="34427" y="23076"/>
                  </a:lnTo>
                  <a:lnTo>
                    <a:pt x="35924" y="23076"/>
                  </a:lnTo>
                  <a:lnTo>
                    <a:pt x="35924" y="24573"/>
                  </a:lnTo>
                  <a:lnTo>
                    <a:pt x="34926" y="24573"/>
                  </a:lnTo>
                  <a:lnTo>
                    <a:pt x="34926" y="24573"/>
                  </a:lnTo>
                  <a:lnTo>
                    <a:pt x="35050" y="24947"/>
                  </a:lnTo>
                  <a:lnTo>
                    <a:pt x="35050" y="24947"/>
                  </a:lnTo>
                  <a:lnTo>
                    <a:pt x="35924" y="24947"/>
                  </a:lnTo>
                  <a:lnTo>
                    <a:pt x="35924" y="26194"/>
                  </a:lnTo>
                  <a:lnTo>
                    <a:pt x="36298" y="26194"/>
                  </a:lnTo>
                  <a:lnTo>
                    <a:pt x="36298" y="24947"/>
                  </a:lnTo>
                  <a:lnTo>
                    <a:pt x="37795" y="24947"/>
                  </a:lnTo>
                  <a:lnTo>
                    <a:pt x="37795" y="26319"/>
                  </a:lnTo>
                  <a:lnTo>
                    <a:pt x="37919" y="26319"/>
                  </a:lnTo>
                  <a:lnTo>
                    <a:pt x="37919" y="24947"/>
                  </a:lnTo>
                  <a:lnTo>
                    <a:pt x="39416" y="24947"/>
                  </a:lnTo>
                  <a:lnTo>
                    <a:pt x="39416" y="26444"/>
                  </a:lnTo>
                  <a:lnTo>
                    <a:pt x="38543" y="26444"/>
                  </a:lnTo>
                  <a:lnTo>
                    <a:pt x="39416" y="26568"/>
                  </a:lnTo>
                  <a:lnTo>
                    <a:pt x="39790" y="26568"/>
                  </a:lnTo>
                  <a:lnTo>
                    <a:pt x="40539" y="26693"/>
                  </a:lnTo>
                  <a:lnTo>
                    <a:pt x="40788" y="26693"/>
                  </a:lnTo>
                  <a:lnTo>
                    <a:pt x="40788" y="26693"/>
                  </a:lnTo>
                  <a:lnTo>
                    <a:pt x="40913" y="26444"/>
                  </a:lnTo>
                  <a:lnTo>
                    <a:pt x="39790" y="26444"/>
                  </a:lnTo>
                  <a:lnTo>
                    <a:pt x="39790" y="24947"/>
                  </a:lnTo>
                  <a:lnTo>
                    <a:pt x="41162" y="24947"/>
                  </a:lnTo>
                  <a:lnTo>
                    <a:pt x="41162" y="24947"/>
                  </a:lnTo>
                  <a:lnTo>
                    <a:pt x="41287" y="24573"/>
                  </a:lnTo>
                  <a:lnTo>
                    <a:pt x="39790" y="24573"/>
                  </a:lnTo>
                  <a:lnTo>
                    <a:pt x="39790" y="23076"/>
                  </a:lnTo>
                  <a:lnTo>
                    <a:pt x="41287" y="23076"/>
                  </a:lnTo>
                  <a:lnTo>
                    <a:pt x="41287" y="23949"/>
                  </a:lnTo>
                  <a:lnTo>
                    <a:pt x="41287" y="23949"/>
                  </a:lnTo>
                  <a:lnTo>
                    <a:pt x="41412" y="23076"/>
                  </a:lnTo>
                  <a:lnTo>
                    <a:pt x="41412" y="23076"/>
                  </a:lnTo>
                  <a:lnTo>
                    <a:pt x="41412" y="23076"/>
                  </a:lnTo>
                  <a:lnTo>
                    <a:pt x="41412" y="22951"/>
                  </a:lnTo>
                  <a:lnTo>
                    <a:pt x="41412" y="22951"/>
                  </a:lnTo>
                  <a:lnTo>
                    <a:pt x="41412" y="22951"/>
                  </a:lnTo>
                  <a:lnTo>
                    <a:pt x="41412" y="22951"/>
                  </a:lnTo>
                  <a:lnTo>
                    <a:pt x="41412" y="22452"/>
                  </a:lnTo>
                  <a:lnTo>
                    <a:pt x="41412" y="21454"/>
                  </a:lnTo>
                  <a:lnTo>
                    <a:pt x="41537" y="21454"/>
                  </a:lnTo>
                  <a:lnTo>
                    <a:pt x="41661" y="21080"/>
                  </a:lnTo>
                  <a:lnTo>
                    <a:pt x="41412" y="21080"/>
                  </a:lnTo>
                  <a:lnTo>
                    <a:pt x="41412" y="19583"/>
                  </a:lnTo>
                  <a:lnTo>
                    <a:pt x="41786" y="19583"/>
                  </a:lnTo>
                  <a:lnTo>
                    <a:pt x="41786" y="19583"/>
                  </a:lnTo>
                  <a:lnTo>
                    <a:pt x="41786" y="19459"/>
                  </a:lnTo>
                  <a:lnTo>
                    <a:pt x="41412" y="19459"/>
                  </a:lnTo>
                  <a:lnTo>
                    <a:pt x="41412" y="17962"/>
                  </a:lnTo>
                  <a:lnTo>
                    <a:pt x="42035" y="17962"/>
                  </a:lnTo>
                  <a:lnTo>
                    <a:pt x="42035" y="17962"/>
                  </a:lnTo>
                  <a:lnTo>
                    <a:pt x="42035" y="17588"/>
                  </a:lnTo>
                  <a:lnTo>
                    <a:pt x="41412" y="17588"/>
                  </a:lnTo>
                  <a:lnTo>
                    <a:pt x="41412" y="16091"/>
                  </a:lnTo>
                  <a:lnTo>
                    <a:pt x="42160" y="16091"/>
                  </a:lnTo>
                  <a:lnTo>
                    <a:pt x="42160" y="16091"/>
                  </a:lnTo>
                  <a:lnTo>
                    <a:pt x="42160" y="15966"/>
                  </a:lnTo>
                  <a:lnTo>
                    <a:pt x="41412" y="15966"/>
                  </a:lnTo>
                  <a:lnTo>
                    <a:pt x="41412" y="14469"/>
                  </a:lnTo>
                  <a:lnTo>
                    <a:pt x="42410" y="14469"/>
                  </a:lnTo>
                  <a:lnTo>
                    <a:pt x="42410" y="14469"/>
                  </a:lnTo>
                  <a:lnTo>
                    <a:pt x="42410" y="14095"/>
                  </a:lnTo>
                  <a:lnTo>
                    <a:pt x="41412" y="14095"/>
                  </a:lnTo>
                  <a:lnTo>
                    <a:pt x="41412" y="12598"/>
                  </a:lnTo>
                  <a:lnTo>
                    <a:pt x="42534" y="12598"/>
                  </a:lnTo>
                  <a:lnTo>
                    <a:pt x="42534" y="12598"/>
                  </a:lnTo>
                  <a:lnTo>
                    <a:pt x="42534" y="12474"/>
                  </a:lnTo>
                  <a:lnTo>
                    <a:pt x="41412" y="12474"/>
                  </a:lnTo>
                  <a:lnTo>
                    <a:pt x="41412" y="10977"/>
                  </a:lnTo>
                  <a:lnTo>
                    <a:pt x="42784" y="10977"/>
                  </a:lnTo>
                  <a:lnTo>
                    <a:pt x="42784" y="10977"/>
                  </a:lnTo>
                  <a:lnTo>
                    <a:pt x="42784" y="10852"/>
                  </a:lnTo>
                  <a:lnTo>
                    <a:pt x="42784" y="10852"/>
                  </a:lnTo>
                  <a:lnTo>
                    <a:pt x="42784" y="10852"/>
                  </a:lnTo>
                  <a:lnTo>
                    <a:pt x="42784" y="10852"/>
                  </a:lnTo>
                  <a:lnTo>
                    <a:pt x="42784" y="10478"/>
                  </a:lnTo>
                  <a:lnTo>
                    <a:pt x="42784" y="10478"/>
                  </a:lnTo>
                  <a:lnTo>
                    <a:pt x="41412" y="10478"/>
                  </a:lnTo>
                  <a:lnTo>
                    <a:pt x="41412" y="9605"/>
                  </a:lnTo>
                  <a:lnTo>
                    <a:pt x="41287" y="9605"/>
                  </a:lnTo>
                  <a:lnTo>
                    <a:pt x="41287" y="9605"/>
                  </a:lnTo>
                  <a:lnTo>
                    <a:pt x="41287" y="10478"/>
                  </a:lnTo>
                  <a:lnTo>
                    <a:pt x="39790" y="10603"/>
                  </a:lnTo>
                  <a:lnTo>
                    <a:pt x="39790" y="9730"/>
                  </a:lnTo>
                  <a:lnTo>
                    <a:pt x="39416" y="9730"/>
                  </a:lnTo>
                  <a:lnTo>
                    <a:pt x="39416" y="9730"/>
                  </a:lnTo>
                  <a:lnTo>
                    <a:pt x="39416" y="10603"/>
                  </a:lnTo>
                  <a:lnTo>
                    <a:pt x="37919" y="10603"/>
                  </a:lnTo>
                  <a:lnTo>
                    <a:pt x="37919" y="9854"/>
                  </a:lnTo>
                  <a:lnTo>
                    <a:pt x="37795" y="9854"/>
                  </a:lnTo>
                  <a:lnTo>
                    <a:pt x="37795" y="9854"/>
                  </a:lnTo>
                  <a:lnTo>
                    <a:pt x="37795" y="10603"/>
                  </a:lnTo>
                  <a:lnTo>
                    <a:pt x="36298" y="10603"/>
                  </a:lnTo>
                  <a:lnTo>
                    <a:pt x="36298" y="9854"/>
                  </a:lnTo>
                  <a:lnTo>
                    <a:pt x="35924" y="9979"/>
                  </a:lnTo>
                  <a:lnTo>
                    <a:pt x="35924" y="9979"/>
                  </a:lnTo>
                  <a:lnTo>
                    <a:pt x="35924" y="10603"/>
                  </a:lnTo>
                  <a:lnTo>
                    <a:pt x="34427" y="10603"/>
                  </a:lnTo>
                  <a:lnTo>
                    <a:pt x="34427" y="9979"/>
                  </a:lnTo>
                  <a:lnTo>
                    <a:pt x="34302" y="9979"/>
                  </a:lnTo>
                  <a:lnTo>
                    <a:pt x="34177" y="9979"/>
                  </a:lnTo>
                  <a:lnTo>
                    <a:pt x="34177" y="10603"/>
                  </a:lnTo>
                  <a:lnTo>
                    <a:pt x="32805" y="10603"/>
                  </a:lnTo>
                  <a:lnTo>
                    <a:pt x="32805" y="10104"/>
                  </a:lnTo>
                  <a:lnTo>
                    <a:pt x="32431" y="10104"/>
                  </a:lnTo>
                  <a:lnTo>
                    <a:pt x="32431" y="10104"/>
                  </a:lnTo>
                  <a:lnTo>
                    <a:pt x="32431" y="10603"/>
                  </a:lnTo>
                  <a:lnTo>
                    <a:pt x="30934" y="10603"/>
                  </a:lnTo>
                  <a:lnTo>
                    <a:pt x="30934" y="10229"/>
                  </a:lnTo>
                  <a:lnTo>
                    <a:pt x="30685" y="10229"/>
                  </a:lnTo>
                  <a:lnTo>
                    <a:pt x="30685" y="10229"/>
                  </a:lnTo>
                  <a:lnTo>
                    <a:pt x="30685" y="10603"/>
                  </a:lnTo>
                  <a:lnTo>
                    <a:pt x="29188" y="10603"/>
                  </a:lnTo>
                  <a:lnTo>
                    <a:pt x="29188" y="10353"/>
                  </a:lnTo>
                  <a:lnTo>
                    <a:pt x="28814" y="10353"/>
                  </a:lnTo>
                  <a:lnTo>
                    <a:pt x="28814" y="10353"/>
                  </a:lnTo>
                  <a:lnTo>
                    <a:pt x="28814" y="10603"/>
                  </a:lnTo>
                  <a:lnTo>
                    <a:pt x="27442" y="10603"/>
                  </a:lnTo>
                  <a:lnTo>
                    <a:pt x="27442" y="10353"/>
                  </a:lnTo>
                  <a:lnTo>
                    <a:pt x="27442" y="10353"/>
                  </a:lnTo>
                  <a:lnTo>
                    <a:pt x="27192" y="10353"/>
                  </a:lnTo>
                  <a:lnTo>
                    <a:pt x="27192" y="10603"/>
                  </a:lnTo>
                  <a:lnTo>
                    <a:pt x="25696" y="10603"/>
                  </a:lnTo>
                  <a:lnTo>
                    <a:pt x="25696" y="10478"/>
                  </a:lnTo>
                  <a:lnTo>
                    <a:pt x="25696" y="10478"/>
                  </a:lnTo>
                  <a:lnTo>
                    <a:pt x="25446" y="10478"/>
                  </a:lnTo>
                  <a:lnTo>
                    <a:pt x="25321" y="10478"/>
                  </a:lnTo>
                  <a:lnTo>
                    <a:pt x="25321" y="10603"/>
                  </a:lnTo>
                  <a:lnTo>
                    <a:pt x="24448" y="10603"/>
                  </a:lnTo>
                  <a:lnTo>
                    <a:pt x="23949" y="10603"/>
                  </a:lnTo>
                  <a:lnTo>
                    <a:pt x="23949" y="10603"/>
                  </a:lnTo>
                  <a:lnTo>
                    <a:pt x="23700" y="10603"/>
                  </a:lnTo>
                  <a:lnTo>
                    <a:pt x="23700" y="10603"/>
                  </a:lnTo>
                  <a:lnTo>
                    <a:pt x="23700" y="10603"/>
                  </a:lnTo>
                  <a:lnTo>
                    <a:pt x="23700" y="10603"/>
                  </a:lnTo>
                  <a:lnTo>
                    <a:pt x="22203" y="10603"/>
                  </a:lnTo>
                  <a:lnTo>
                    <a:pt x="22203" y="10603"/>
                  </a:lnTo>
                  <a:lnTo>
                    <a:pt x="21829" y="10603"/>
                  </a:lnTo>
                  <a:lnTo>
                    <a:pt x="21829" y="10603"/>
                  </a:lnTo>
                  <a:lnTo>
                    <a:pt x="21829" y="10603"/>
                  </a:lnTo>
                  <a:lnTo>
                    <a:pt x="21829" y="10603"/>
                  </a:lnTo>
                  <a:lnTo>
                    <a:pt x="21455" y="10603"/>
                  </a:lnTo>
                  <a:lnTo>
                    <a:pt x="21455" y="10603"/>
                  </a:lnTo>
                  <a:lnTo>
                    <a:pt x="20582" y="10603"/>
                  </a:lnTo>
                  <a:lnTo>
                    <a:pt x="20582" y="10603"/>
                  </a:lnTo>
                  <a:lnTo>
                    <a:pt x="20457" y="10603"/>
                  </a:lnTo>
                  <a:lnTo>
                    <a:pt x="20457" y="10603"/>
                  </a:lnTo>
                  <a:lnTo>
                    <a:pt x="20457" y="10603"/>
                  </a:lnTo>
                  <a:lnTo>
                    <a:pt x="20332" y="10478"/>
                  </a:lnTo>
                  <a:lnTo>
                    <a:pt x="20332" y="10478"/>
                  </a:lnTo>
                  <a:lnTo>
                    <a:pt x="20332" y="10478"/>
                  </a:lnTo>
                  <a:lnTo>
                    <a:pt x="20207" y="10478"/>
                  </a:lnTo>
                  <a:lnTo>
                    <a:pt x="20207" y="10478"/>
                  </a:lnTo>
                  <a:lnTo>
                    <a:pt x="18711" y="10478"/>
                  </a:lnTo>
                  <a:lnTo>
                    <a:pt x="18711" y="9979"/>
                  </a:lnTo>
                  <a:lnTo>
                    <a:pt x="18711" y="9979"/>
                  </a:lnTo>
                  <a:lnTo>
                    <a:pt x="18711" y="9979"/>
                  </a:lnTo>
                  <a:lnTo>
                    <a:pt x="18336" y="9730"/>
                  </a:lnTo>
                  <a:lnTo>
                    <a:pt x="18336" y="10478"/>
                  </a:lnTo>
                  <a:lnTo>
                    <a:pt x="16964" y="10478"/>
                  </a:lnTo>
                  <a:lnTo>
                    <a:pt x="16964" y="9106"/>
                  </a:lnTo>
                  <a:lnTo>
                    <a:pt x="17089" y="9106"/>
                  </a:lnTo>
                  <a:lnTo>
                    <a:pt x="16964" y="9106"/>
                  </a:lnTo>
                  <a:lnTo>
                    <a:pt x="16964" y="8981"/>
                  </a:lnTo>
                  <a:lnTo>
                    <a:pt x="16840" y="8981"/>
                  </a:lnTo>
                  <a:lnTo>
                    <a:pt x="16715" y="8856"/>
                  </a:lnTo>
                  <a:lnTo>
                    <a:pt x="16715" y="8981"/>
                  </a:lnTo>
                  <a:lnTo>
                    <a:pt x="16590" y="8856"/>
                  </a:lnTo>
                  <a:lnTo>
                    <a:pt x="15218" y="8856"/>
                  </a:lnTo>
                  <a:lnTo>
                    <a:pt x="15218" y="8108"/>
                  </a:lnTo>
                  <a:lnTo>
                    <a:pt x="15218" y="8108"/>
                  </a:lnTo>
                  <a:lnTo>
                    <a:pt x="14844" y="7859"/>
                  </a:lnTo>
                  <a:lnTo>
                    <a:pt x="14844" y="8856"/>
                  </a:lnTo>
                  <a:lnTo>
                    <a:pt x="13347" y="8856"/>
                  </a:lnTo>
                  <a:lnTo>
                    <a:pt x="13347" y="7484"/>
                  </a:lnTo>
                  <a:lnTo>
                    <a:pt x="13971" y="7484"/>
                  </a:lnTo>
                  <a:lnTo>
                    <a:pt x="13971" y="7360"/>
                  </a:lnTo>
                  <a:lnTo>
                    <a:pt x="13347" y="6986"/>
                  </a:lnTo>
                  <a:lnTo>
                    <a:pt x="13222" y="6986"/>
                  </a:lnTo>
                  <a:lnTo>
                    <a:pt x="13222" y="6986"/>
                  </a:lnTo>
                  <a:lnTo>
                    <a:pt x="11726" y="6986"/>
                  </a:lnTo>
                  <a:lnTo>
                    <a:pt x="11726" y="6112"/>
                  </a:lnTo>
                  <a:lnTo>
                    <a:pt x="11726" y="6112"/>
                  </a:lnTo>
                  <a:lnTo>
                    <a:pt x="11351" y="5863"/>
                  </a:lnTo>
                  <a:lnTo>
                    <a:pt x="11351" y="6986"/>
                  </a:lnTo>
                  <a:lnTo>
                    <a:pt x="9855" y="6986"/>
                  </a:lnTo>
                  <a:lnTo>
                    <a:pt x="9855" y="5613"/>
                  </a:lnTo>
                  <a:lnTo>
                    <a:pt x="10853" y="5613"/>
                  </a:lnTo>
                  <a:lnTo>
                    <a:pt x="10478" y="5364"/>
                  </a:lnTo>
                  <a:lnTo>
                    <a:pt x="10478" y="5364"/>
                  </a:lnTo>
                  <a:lnTo>
                    <a:pt x="9855" y="5364"/>
                  </a:lnTo>
                  <a:lnTo>
                    <a:pt x="9855" y="4990"/>
                  </a:lnTo>
                  <a:lnTo>
                    <a:pt x="9855" y="4990"/>
                  </a:lnTo>
                  <a:lnTo>
                    <a:pt x="9730" y="4865"/>
                  </a:lnTo>
                  <a:lnTo>
                    <a:pt x="9730" y="5364"/>
                  </a:lnTo>
                  <a:lnTo>
                    <a:pt x="8233" y="5364"/>
                  </a:lnTo>
                  <a:lnTo>
                    <a:pt x="8233" y="4117"/>
                  </a:lnTo>
                  <a:lnTo>
                    <a:pt x="8233" y="4117"/>
                  </a:lnTo>
                  <a:lnTo>
                    <a:pt x="7859" y="3867"/>
                  </a:lnTo>
                  <a:lnTo>
                    <a:pt x="7859" y="3867"/>
                  </a:lnTo>
                  <a:lnTo>
                    <a:pt x="7235" y="3493"/>
                  </a:lnTo>
                  <a:lnTo>
                    <a:pt x="7235" y="3493"/>
                  </a:lnTo>
                  <a:lnTo>
                    <a:pt x="6362" y="3493"/>
                  </a:lnTo>
                  <a:lnTo>
                    <a:pt x="6362" y="2994"/>
                  </a:lnTo>
                  <a:lnTo>
                    <a:pt x="6362" y="2994"/>
                  </a:lnTo>
                  <a:lnTo>
                    <a:pt x="6113" y="2869"/>
                  </a:lnTo>
                  <a:lnTo>
                    <a:pt x="6113" y="3493"/>
                  </a:lnTo>
                  <a:lnTo>
                    <a:pt x="4741" y="3493"/>
                  </a:lnTo>
                  <a:lnTo>
                    <a:pt x="4741" y="2121"/>
                  </a:lnTo>
                  <a:lnTo>
                    <a:pt x="4741" y="2121"/>
                  </a:lnTo>
                  <a:lnTo>
                    <a:pt x="4741" y="2121"/>
                  </a:lnTo>
                  <a:lnTo>
                    <a:pt x="4741" y="2121"/>
                  </a:lnTo>
                  <a:lnTo>
                    <a:pt x="4616" y="1996"/>
                  </a:lnTo>
                  <a:lnTo>
                    <a:pt x="4616" y="1996"/>
                  </a:lnTo>
                  <a:lnTo>
                    <a:pt x="4491" y="1996"/>
                  </a:lnTo>
                  <a:lnTo>
                    <a:pt x="4491" y="1996"/>
                  </a:lnTo>
                  <a:lnTo>
                    <a:pt x="4491" y="1996"/>
                  </a:lnTo>
                  <a:lnTo>
                    <a:pt x="4491" y="1996"/>
                  </a:lnTo>
                  <a:lnTo>
                    <a:pt x="4367" y="1871"/>
                  </a:lnTo>
                  <a:lnTo>
                    <a:pt x="4367" y="1871"/>
                  </a:lnTo>
                  <a:lnTo>
                    <a:pt x="4117" y="1871"/>
                  </a:lnTo>
                  <a:lnTo>
                    <a:pt x="2870" y="1871"/>
                  </a:lnTo>
                  <a:lnTo>
                    <a:pt x="2870" y="1123"/>
                  </a:lnTo>
                  <a:lnTo>
                    <a:pt x="2870" y="1123"/>
                  </a:lnTo>
                  <a:lnTo>
                    <a:pt x="2620" y="998"/>
                  </a:lnTo>
                  <a:lnTo>
                    <a:pt x="2620" y="1871"/>
                  </a:lnTo>
                  <a:lnTo>
                    <a:pt x="1124" y="1871"/>
                  </a:lnTo>
                  <a:lnTo>
                    <a:pt x="1124" y="375"/>
                  </a:lnTo>
                  <a:lnTo>
                    <a:pt x="1373" y="375"/>
                  </a:lnTo>
                  <a:lnTo>
                    <a:pt x="1124" y="250"/>
                  </a:lnTo>
                  <a:lnTo>
                    <a:pt x="1124" y="250"/>
                  </a:lnTo>
                  <a:lnTo>
                    <a:pt x="1124" y="250"/>
                  </a:lnTo>
                  <a:lnTo>
                    <a:pt x="749" y="125"/>
                  </a:lnTo>
                  <a:lnTo>
                    <a:pt x="749" y="125"/>
                  </a:lnTo>
                  <a:lnTo>
                    <a:pt x="5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56"/>
            <p:cNvSpPr/>
            <p:nvPr/>
          </p:nvSpPr>
          <p:spPr>
            <a:xfrm>
              <a:off x="2618443" y="2139806"/>
              <a:ext cx="338239" cy="439796"/>
            </a:xfrm>
            <a:custGeom>
              <a:avLst/>
              <a:gdLst/>
              <a:ahLst/>
              <a:cxnLst/>
              <a:rect l="l" t="t" r="r" b="b"/>
              <a:pathLst>
                <a:path w="14968" h="19460" extrusionOk="0">
                  <a:moveTo>
                    <a:pt x="2744" y="1"/>
                  </a:moveTo>
                  <a:lnTo>
                    <a:pt x="1996" y="126"/>
                  </a:lnTo>
                  <a:lnTo>
                    <a:pt x="1372" y="250"/>
                  </a:lnTo>
                  <a:lnTo>
                    <a:pt x="873" y="625"/>
                  </a:lnTo>
                  <a:lnTo>
                    <a:pt x="499" y="1123"/>
                  </a:lnTo>
                  <a:lnTo>
                    <a:pt x="249" y="1622"/>
                  </a:lnTo>
                  <a:lnTo>
                    <a:pt x="125" y="2121"/>
                  </a:lnTo>
                  <a:lnTo>
                    <a:pt x="0" y="2745"/>
                  </a:lnTo>
                  <a:lnTo>
                    <a:pt x="0" y="3493"/>
                  </a:lnTo>
                  <a:lnTo>
                    <a:pt x="125" y="4117"/>
                  </a:lnTo>
                  <a:lnTo>
                    <a:pt x="374" y="4865"/>
                  </a:lnTo>
                  <a:lnTo>
                    <a:pt x="748" y="5614"/>
                  </a:lnTo>
                  <a:lnTo>
                    <a:pt x="1123" y="6362"/>
                  </a:lnTo>
                  <a:lnTo>
                    <a:pt x="1622" y="6986"/>
                  </a:lnTo>
                  <a:lnTo>
                    <a:pt x="2245" y="7734"/>
                  </a:lnTo>
                  <a:lnTo>
                    <a:pt x="4740" y="10104"/>
                  </a:lnTo>
                  <a:lnTo>
                    <a:pt x="7858" y="13098"/>
                  </a:lnTo>
                  <a:lnTo>
                    <a:pt x="11351" y="16341"/>
                  </a:lnTo>
                  <a:lnTo>
                    <a:pt x="14968" y="19459"/>
                  </a:lnTo>
                  <a:lnTo>
                    <a:pt x="9230" y="8732"/>
                  </a:lnTo>
                  <a:lnTo>
                    <a:pt x="6361" y="3493"/>
                  </a:lnTo>
                  <a:lnTo>
                    <a:pt x="4490" y="126"/>
                  </a:lnTo>
                  <a:lnTo>
                    <a:pt x="361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56"/>
            <p:cNvSpPr/>
            <p:nvPr/>
          </p:nvSpPr>
          <p:spPr>
            <a:xfrm>
              <a:off x="2618443" y="2139806"/>
              <a:ext cx="338239" cy="439796"/>
            </a:xfrm>
            <a:custGeom>
              <a:avLst/>
              <a:gdLst/>
              <a:ahLst/>
              <a:cxnLst/>
              <a:rect l="l" t="t" r="r" b="b"/>
              <a:pathLst>
                <a:path w="14968" h="19460" fill="none" extrusionOk="0">
                  <a:moveTo>
                    <a:pt x="14968" y="19459"/>
                  </a:moveTo>
                  <a:lnTo>
                    <a:pt x="14968" y="19459"/>
                  </a:lnTo>
                  <a:lnTo>
                    <a:pt x="11351" y="16341"/>
                  </a:lnTo>
                  <a:lnTo>
                    <a:pt x="7858" y="13098"/>
                  </a:lnTo>
                  <a:lnTo>
                    <a:pt x="4740" y="10104"/>
                  </a:lnTo>
                  <a:lnTo>
                    <a:pt x="2245" y="7734"/>
                  </a:lnTo>
                  <a:lnTo>
                    <a:pt x="2245" y="7734"/>
                  </a:lnTo>
                  <a:lnTo>
                    <a:pt x="1622" y="6986"/>
                  </a:lnTo>
                  <a:lnTo>
                    <a:pt x="1123" y="6362"/>
                  </a:lnTo>
                  <a:lnTo>
                    <a:pt x="748" y="5614"/>
                  </a:lnTo>
                  <a:lnTo>
                    <a:pt x="374" y="4865"/>
                  </a:lnTo>
                  <a:lnTo>
                    <a:pt x="125" y="4117"/>
                  </a:lnTo>
                  <a:lnTo>
                    <a:pt x="0" y="3493"/>
                  </a:lnTo>
                  <a:lnTo>
                    <a:pt x="0" y="2745"/>
                  </a:lnTo>
                  <a:lnTo>
                    <a:pt x="125" y="2121"/>
                  </a:lnTo>
                  <a:lnTo>
                    <a:pt x="249" y="1622"/>
                  </a:lnTo>
                  <a:lnTo>
                    <a:pt x="499" y="1123"/>
                  </a:lnTo>
                  <a:lnTo>
                    <a:pt x="873" y="625"/>
                  </a:lnTo>
                  <a:lnTo>
                    <a:pt x="1372" y="250"/>
                  </a:lnTo>
                  <a:lnTo>
                    <a:pt x="1996" y="126"/>
                  </a:lnTo>
                  <a:lnTo>
                    <a:pt x="2744" y="1"/>
                  </a:lnTo>
                  <a:lnTo>
                    <a:pt x="3617" y="1"/>
                  </a:lnTo>
                  <a:lnTo>
                    <a:pt x="4490" y="126"/>
                  </a:lnTo>
                  <a:lnTo>
                    <a:pt x="4490" y="126"/>
                  </a:lnTo>
                  <a:lnTo>
                    <a:pt x="6361" y="3493"/>
                  </a:lnTo>
                  <a:lnTo>
                    <a:pt x="9230" y="8732"/>
                  </a:lnTo>
                  <a:lnTo>
                    <a:pt x="14968" y="194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56"/>
            <p:cNvSpPr/>
            <p:nvPr/>
          </p:nvSpPr>
          <p:spPr>
            <a:xfrm>
              <a:off x="3607782" y="2399166"/>
              <a:ext cx="33851" cy="327022"/>
            </a:xfrm>
            <a:custGeom>
              <a:avLst/>
              <a:gdLst/>
              <a:ahLst/>
              <a:cxnLst/>
              <a:rect l="l" t="t" r="r" b="b"/>
              <a:pathLst>
                <a:path w="1498" h="14470" extrusionOk="0">
                  <a:moveTo>
                    <a:pt x="1373" y="0"/>
                  </a:moveTo>
                  <a:lnTo>
                    <a:pt x="1123" y="1746"/>
                  </a:lnTo>
                  <a:lnTo>
                    <a:pt x="999" y="3617"/>
                  </a:lnTo>
                  <a:lnTo>
                    <a:pt x="624" y="7235"/>
                  </a:lnTo>
                  <a:lnTo>
                    <a:pt x="250" y="10852"/>
                  </a:lnTo>
                  <a:lnTo>
                    <a:pt x="1" y="14469"/>
                  </a:lnTo>
                  <a:lnTo>
                    <a:pt x="126" y="14469"/>
                  </a:lnTo>
                  <a:lnTo>
                    <a:pt x="624" y="10852"/>
                  </a:lnTo>
                  <a:lnTo>
                    <a:pt x="999" y="7235"/>
                  </a:lnTo>
                  <a:lnTo>
                    <a:pt x="1248" y="3742"/>
                  </a:lnTo>
                  <a:lnTo>
                    <a:pt x="1373" y="1871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56"/>
            <p:cNvSpPr/>
            <p:nvPr/>
          </p:nvSpPr>
          <p:spPr>
            <a:xfrm>
              <a:off x="2268921" y="2111623"/>
              <a:ext cx="718759" cy="961291"/>
            </a:xfrm>
            <a:custGeom>
              <a:avLst/>
              <a:gdLst/>
              <a:ahLst/>
              <a:cxnLst/>
              <a:rect l="l" t="t" r="r" b="b"/>
              <a:pathLst>
                <a:path w="31807" h="42535" extrusionOk="0">
                  <a:moveTo>
                    <a:pt x="14843" y="1"/>
                  </a:moveTo>
                  <a:lnTo>
                    <a:pt x="13347" y="125"/>
                  </a:lnTo>
                  <a:lnTo>
                    <a:pt x="13222" y="250"/>
                  </a:lnTo>
                  <a:lnTo>
                    <a:pt x="12473" y="375"/>
                  </a:lnTo>
                  <a:lnTo>
                    <a:pt x="11850" y="749"/>
                  </a:lnTo>
                  <a:lnTo>
                    <a:pt x="11725" y="749"/>
                  </a:lnTo>
                  <a:lnTo>
                    <a:pt x="11226" y="874"/>
                  </a:lnTo>
                  <a:lnTo>
                    <a:pt x="9979" y="1747"/>
                  </a:lnTo>
                  <a:lnTo>
                    <a:pt x="9854" y="1872"/>
                  </a:lnTo>
                  <a:lnTo>
                    <a:pt x="9605" y="1996"/>
                  </a:lnTo>
                  <a:lnTo>
                    <a:pt x="9480" y="2121"/>
                  </a:lnTo>
                  <a:lnTo>
                    <a:pt x="8482" y="2869"/>
                  </a:lnTo>
                  <a:lnTo>
                    <a:pt x="8233" y="3119"/>
                  </a:lnTo>
                  <a:lnTo>
                    <a:pt x="8108" y="3244"/>
                  </a:lnTo>
                  <a:lnTo>
                    <a:pt x="7858" y="3618"/>
                  </a:lnTo>
                  <a:lnTo>
                    <a:pt x="7734" y="3742"/>
                  </a:lnTo>
                  <a:lnTo>
                    <a:pt x="6985" y="5239"/>
                  </a:lnTo>
                  <a:lnTo>
                    <a:pt x="6736" y="5613"/>
                  </a:lnTo>
                  <a:lnTo>
                    <a:pt x="6611" y="6237"/>
                  </a:lnTo>
                  <a:lnTo>
                    <a:pt x="6237" y="6861"/>
                  </a:lnTo>
                  <a:lnTo>
                    <a:pt x="6237" y="7110"/>
                  </a:lnTo>
                  <a:lnTo>
                    <a:pt x="6112" y="7360"/>
                  </a:lnTo>
                  <a:lnTo>
                    <a:pt x="6112" y="7484"/>
                  </a:lnTo>
                  <a:lnTo>
                    <a:pt x="5613" y="8732"/>
                  </a:lnTo>
                  <a:lnTo>
                    <a:pt x="5488" y="9106"/>
                  </a:lnTo>
                  <a:lnTo>
                    <a:pt x="5114" y="10603"/>
                  </a:lnTo>
                  <a:lnTo>
                    <a:pt x="5114" y="10852"/>
                  </a:lnTo>
                  <a:lnTo>
                    <a:pt x="4740" y="12224"/>
                  </a:lnTo>
                  <a:lnTo>
                    <a:pt x="4615" y="12598"/>
                  </a:lnTo>
                  <a:lnTo>
                    <a:pt x="4615" y="12723"/>
                  </a:lnTo>
                  <a:lnTo>
                    <a:pt x="4241" y="14095"/>
                  </a:lnTo>
                  <a:lnTo>
                    <a:pt x="4241" y="14220"/>
                  </a:lnTo>
                  <a:lnTo>
                    <a:pt x="4241" y="14345"/>
                  </a:lnTo>
                  <a:lnTo>
                    <a:pt x="3867" y="15842"/>
                  </a:lnTo>
                  <a:lnTo>
                    <a:pt x="3742" y="16216"/>
                  </a:lnTo>
                  <a:lnTo>
                    <a:pt x="3493" y="17712"/>
                  </a:lnTo>
                  <a:lnTo>
                    <a:pt x="3493" y="17837"/>
                  </a:lnTo>
                  <a:lnTo>
                    <a:pt x="3119" y="19334"/>
                  </a:lnTo>
                  <a:lnTo>
                    <a:pt x="3119" y="19708"/>
                  </a:lnTo>
                  <a:lnTo>
                    <a:pt x="2744" y="21205"/>
                  </a:lnTo>
                  <a:lnTo>
                    <a:pt x="2744" y="21330"/>
                  </a:lnTo>
                  <a:lnTo>
                    <a:pt x="2744" y="21454"/>
                  </a:lnTo>
                  <a:lnTo>
                    <a:pt x="2620" y="22452"/>
                  </a:lnTo>
                  <a:lnTo>
                    <a:pt x="2495" y="22827"/>
                  </a:lnTo>
                  <a:lnTo>
                    <a:pt x="2495" y="23201"/>
                  </a:lnTo>
                  <a:lnTo>
                    <a:pt x="2245" y="24697"/>
                  </a:lnTo>
                  <a:lnTo>
                    <a:pt x="2121" y="24947"/>
                  </a:lnTo>
                  <a:lnTo>
                    <a:pt x="1871" y="26444"/>
                  </a:lnTo>
                  <a:lnTo>
                    <a:pt x="1871" y="26818"/>
                  </a:lnTo>
                  <a:lnTo>
                    <a:pt x="1622" y="28315"/>
                  </a:lnTo>
                  <a:lnTo>
                    <a:pt x="1622" y="28439"/>
                  </a:lnTo>
                  <a:lnTo>
                    <a:pt x="1372" y="29936"/>
                  </a:lnTo>
                  <a:lnTo>
                    <a:pt x="1372" y="30310"/>
                  </a:lnTo>
                  <a:lnTo>
                    <a:pt x="1123" y="31682"/>
                  </a:lnTo>
                  <a:lnTo>
                    <a:pt x="1123" y="31807"/>
                  </a:lnTo>
                  <a:lnTo>
                    <a:pt x="1123" y="31932"/>
                  </a:lnTo>
                  <a:lnTo>
                    <a:pt x="873" y="33429"/>
                  </a:lnTo>
                  <a:lnTo>
                    <a:pt x="873" y="33803"/>
                  </a:lnTo>
                  <a:lnTo>
                    <a:pt x="749" y="34551"/>
                  </a:lnTo>
                  <a:lnTo>
                    <a:pt x="624" y="35300"/>
                  </a:lnTo>
                  <a:lnTo>
                    <a:pt x="624" y="35549"/>
                  </a:lnTo>
                  <a:lnTo>
                    <a:pt x="499" y="37046"/>
                  </a:lnTo>
                  <a:lnTo>
                    <a:pt x="374" y="37420"/>
                  </a:lnTo>
                  <a:lnTo>
                    <a:pt x="250" y="38792"/>
                  </a:lnTo>
                  <a:lnTo>
                    <a:pt x="250" y="39042"/>
                  </a:lnTo>
                  <a:lnTo>
                    <a:pt x="125" y="40538"/>
                  </a:lnTo>
                  <a:lnTo>
                    <a:pt x="125" y="40913"/>
                  </a:lnTo>
                  <a:lnTo>
                    <a:pt x="0" y="42409"/>
                  </a:lnTo>
                  <a:lnTo>
                    <a:pt x="0" y="42534"/>
                  </a:lnTo>
                  <a:lnTo>
                    <a:pt x="1123" y="42534"/>
                  </a:lnTo>
                  <a:lnTo>
                    <a:pt x="2620" y="42409"/>
                  </a:lnTo>
                  <a:lnTo>
                    <a:pt x="2869" y="42285"/>
                  </a:lnTo>
                  <a:lnTo>
                    <a:pt x="4241" y="42160"/>
                  </a:lnTo>
                  <a:lnTo>
                    <a:pt x="4740" y="42160"/>
                  </a:lnTo>
                  <a:lnTo>
                    <a:pt x="5863" y="42035"/>
                  </a:lnTo>
                  <a:lnTo>
                    <a:pt x="6362" y="42035"/>
                  </a:lnTo>
                  <a:lnTo>
                    <a:pt x="7858" y="41786"/>
                  </a:lnTo>
                  <a:lnTo>
                    <a:pt x="8233" y="41786"/>
                  </a:lnTo>
                  <a:lnTo>
                    <a:pt x="9729" y="41661"/>
                  </a:lnTo>
                  <a:lnTo>
                    <a:pt x="9854" y="41536"/>
                  </a:lnTo>
                  <a:lnTo>
                    <a:pt x="11351" y="41412"/>
                  </a:lnTo>
                  <a:lnTo>
                    <a:pt x="11725" y="41412"/>
                  </a:lnTo>
                  <a:lnTo>
                    <a:pt x="13222" y="41162"/>
                  </a:lnTo>
                  <a:lnTo>
                    <a:pt x="13347" y="41162"/>
                  </a:lnTo>
                  <a:lnTo>
                    <a:pt x="14843" y="41037"/>
                  </a:lnTo>
                  <a:lnTo>
                    <a:pt x="15218" y="40913"/>
                  </a:lnTo>
                  <a:lnTo>
                    <a:pt x="15467" y="40913"/>
                  </a:lnTo>
                  <a:lnTo>
                    <a:pt x="16714" y="40788"/>
                  </a:lnTo>
                  <a:lnTo>
                    <a:pt x="16964" y="40788"/>
                  </a:lnTo>
                  <a:lnTo>
                    <a:pt x="18336" y="40538"/>
                  </a:lnTo>
                  <a:lnTo>
                    <a:pt x="18710" y="40538"/>
                  </a:lnTo>
                  <a:lnTo>
                    <a:pt x="19583" y="40414"/>
                  </a:lnTo>
                  <a:lnTo>
                    <a:pt x="20207" y="40289"/>
                  </a:lnTo>
                  <a:lnTo>
                    <a:pt x="20456" y="40289"/>
                  </a:lnTo>
                  <a:lnTo>
                    <a:pt x="21828" y="40164"/>
                  </a:lnTo>
                  <a:lnTo>
                    <a:pt x="22327" y="40040"/>
                  </a:lnTo>
                  <a:lnTo>
                    <a:pt x="23699" y="39915"/>
                  </a:lnTo>
                  <a:lnTo>
                    <a:pt x="23949" y="39915"/>
                  </a:lnTo>
                  <a:lnTo>
                    <a:pt x="25446" y="39665"/>
                  </a:lnTo>
                  <a:lnTo>
                    <a:pt x="25820" y="39541"/>
                  </a:lnTo>
                  <a:lnTo>
                    <a:pt x="27317" y="39416"/>
                  </a:lnTo>
                  <a:lnTo>
                    <a:pt x="27441" y="39291"/>
                  </a:lnTo>
                  <a:lnTo>
                    <a:pt x="28938" y="39166"/>
                  </a:lnTo>
                  <a:lnTo>
                    <a:pt x="29187" y="39042"/>
                  </a:lnTo>
                  <a:lnTo>
                    <a:pt x="29312" y="39042"/>
                  </a:lnTo>
                  <a:lnTo>
                    <a:pt x="30310" y="38917"/>
                  </a:lnTo>
                  <a:lnTo>
                    <a:pt x="30809" y="38792"/>
                  </a:lnTo>
                  <a:lnTo>
                    <a:pt x="30934" y="38792"/>
                  </a:lnTo>
                  <a:lnTo>
                    <a:pt x="31807" y="38543"/>
                  </a:lnTo>
                  <a:lnTo>
                    <a:pt x="31682" y="38044"/>
                  </a:lnTo>
                  <a:lnTo>
                    <a:pt x="31557" y="37545"/>
                  </a:lnTo>
                  <a:lnTo>
                    <a:pt x="31557" y="37171"/>
                  </a:lnTo>
                  <a:lnTo>
                    <a:pt x="31183" y="35674"/>
                  </a:lnTo>
                  <a:lnTo>
                    <a:pt x="31183" y="35424"/>
                  </a:lnTo>
                  <a:lnTo>
                    <a:pt x="30934" y="34427"/>
                  </a:lnTo>
                  <a:lnTo>
                    <a:pt x="30809" y="33928"/>
                  </a:lnTo>
                  <a:lnTo>
                    <a:pt x="30684" y="33553"/>
                  </a:lnTo>
                  <a:lnTo>
                    <a:pt x="30310" y="32181"/>
                  </a:lnTo>
                  <a:lnTo>
                    <a:pt x="30310" y="31932"/>
                  </a:lnTo>
                  <a:lnTo>
                    <a:pt x="29936" y="30435"/>
                  </a:lnTo>
                  <a:lnTo>
                    <a:pt x="29811" y="30061"/>
                  </a:lnTo>
                  <a:lnTo>
                    <a:pt x="29437" y="28564"/>
                  </a:lnTo>
                  <a:lnTo>
                    <a:pt x="29437" y="28439"/>
                  </a:lnTo>
                  <a:lnTo>
                    <a:pt x="29312" y="27816"/>
                  </a:lnTo>
                  <a:lnTo>
                    <a:pt x="29063" y="26943"/>
                  </a:lnTo>
                  <a:lnTo>
                    <a:pt x="28938" y="26568"/>
                  </a:lnTo>
                  <a:lnTo>
                    <a:pt x="28938" y="26319"/>
                  </a:lnTo>
                  <a:lnTo>
                    <a:pt x="28564" y="25072"/>
                  </a:lnTo>
                  <a:lnTo>
                    <a:pt x="28564" y="24947"/>
                  </a:lnTo>
                  <a:lnTo>
                    <a:pt x="28190" y="23450"/>
                  </a:lnTo>
                  <a:lnTo>
                    <a:pt x="28065" y="23076"/>
                  </a:lnTo>
                  <a:lnTo>
                    <a:pt x="27691" y="21579"/>
                  </a:lnTo>
                  <a:lnTo>
                    <a:pt x="27566" y="21330"/>
                  </a:lnTo>
                  <a:lnTo>
                    <a:pt x="27441" y="20581"/>
                  </a:lnTo>
                  <a:lnTo>
                    <a:pt x="27192" y="19958"/>
                  </a:lnTo>
                  <a:lnTo>
                    <a:pt x="27192" y="19833"/>
                  </a:lnTo>
                  <a:lnTo>
                    <a:pt x="27192" y="19583"/>
                  </a:lnTo>
                  <a:lnTo>
                    <a:pt x="26693" y="18087"/>
                  </a:lnTo>
                  <a:lnTo>
                    <a:pt x="26693" y="17837"/>
                  </a:lnTo>
                  <a:lnTo>
                    <a:pt x="26319" y="16340"/>
                  </a:lnTo>
                  <a:lnTo>
                    <a:pt x="26194" y="15966"/>
                  </a:lnTo>
                  <a:lnTo>
                    <a:pt x="25820" y="14469"/>
                  </a:lnTo>
                  <a:lnTo>
                    <a:pt x="25820" y="14345"/>
                  </a:lnTo>
                  <a:lnTo>
                    <a:pt x="25820" y="14220"/>
                  </a:lnTo>
                  <a:lnTo>
                    <a:pt x="25446" y="12848"/>
                  </a:lnTo>
                  <a:lnTo>
                    <a:pt x="25321" y="12474"/>
                  </a:lnTo>
                  <a:lnTo>
                    <a:pt x="24947" y="10977"/>
                  </a:lnTo>
                  <a:lnTo>
                    <a:pt x="24822" y="10852"/>
                  </a:lnTo>
                  <a:lnTo>
                    <a:pt x="24448" y="9355"/>
                  </a:lnTo>
                  <a:lnTo>
                    <a:pt x="24448" y="8981"/>
                  </a:lnTo>
                  <a:lnTo>
                    <a:pt x="24448" y="8857"/>
                  </a:lnTo>
                  <a:lnTo>
                    <a:pt x="23949" y="7484"/>
                  </a:lnTo>
                  <a:lnTo>
                    <a:pt x="23949" y="7360"/>
                  </a:lnTo>
                  <a:lnTo>
                    <a:pt x="23949" y="7235"/>
                  </a:lnTo>
                  <a:lnTo>
                    <a:pt x="23699" y="6861"/>
                  </a:lnTo>
                  <a:lnTo>
                    <a:pt x="23325" y="5863"/>
                  </a:lnTo>
                  <a:lnTo>
                    <a:pt x="23076" y="5489"/>
                  </a:lnTo>
                  <a:lnTo>
                    <a:pt x="22327" y="3992"/>
                  </a:lnTo>
                  <a:lnTo>
                    <a:pt x="22327" y="3867"/>
                  </a:lnTo>
                  <a:lnTo>
                    <a:pt x="22203" y="3742"/>
                  </a:lnTo>
                  <a:lnTo>
                    <a:pt x="21953" y="3244"/>
                  </a:lnTo>
                  <a:lnTo>
                    <a:pt x="21329" y="2246"/>
                  </a:lnTo>
                  <a:lnTo>
                    <a:pt x="21080" y="1872"/>
                  </a:lnTo>
                  <a:lnTo>
                    <a:pt x="20456" y="1123"/>
                  </a:lnTo>
                  <a:lnTo>
                    <a:pt x="20207" y="874"/>
                  </a:lnTo>
                  <a:lnTo>
                    <a:pt x="19833" y="499"/>
                  </a:lnTo>
                  <a:lnTo>
                    <a:pt x="19583" y="250"/>
                  </a:lnTo>
                  <a:lnTo>
                    <a:pt x="19458" y="250"/>
                  </a:lnTo>
                  <a:lnTo>
                    <a:pt x="18710" y="125"/>
                  </a:lnTo>
                  <a:lnTo>
                    <a:pt x="18336" y="125"/>
                  </a:lnTo>
                  <a:lnTo>
                    <a:pt x="16964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56"/>
            <p:cNvSpPr/>
            <p:nvPr/>
          </p:nvSpPr>
          <p:spPr>
            <a:xfrm>
              <a:off x="2268921" y="2111623"/>
              <a:ext cx="718759" cy="961291"/>
            </a:xfrm>
            <a:custGeom>
              <a:avLst/>
              <a:gdLst/>
              <a:ahLst/>
              <a:cxnLst/>
              <a:rect l="l" t="t" r="r" b="b"/>
              <a:pathLst>
                <a:path w="31807" h="42535" fill="none" extrusionOk="0">
                  <a:moveTo>
                    <a:pt x="31807" y="38543"/>
                  </a:moveTo>
                  <a:lnTo>
                    <a:pt x="31807" y="38543"/>
                  </a:lnTo>
                  <a:lnTo>
                    <a:pt x="30934" y="38792"/>
                  </a:lnTo>
                  <a:lnTo>
                    <a:pt x="30809" y="38792"/>
                  </a:lnTo>
                  <a:lnTo>
                    <a:pt x="30310" y="38917"/>
                  </a:lnTo>
                  <a:lnTo>
                    <a:pt x="29312" y="39042"/>
                  </a:lnTo>
                  <a:lnTo>
                    <a:pt x="29187" y="39042"/>
                  </a:lnTo>
                  <a:lnTo>
                    <a:pt x="28938" y="39166"/>
                  </a:lnTo>
                  <a:lnTo>
                    <a:pt x="27441" y="39291"/>
                  </a:lnTo>
                  <a:lnTo>
                    <a:pt x="27317" y="39416"/>
                  </a:lnTo>
                  <a:lnTo>
                    <a:pt x="27317" y="39416"/>
                  </a:lnTo>
                  <a:lnTo>
                    <a:pt x="25820" y="39541"/>
                  </a:lnTo>
                  <a:lnTo>
                    <a:pt x="25446" y="39665"/>
                  </a:lnTo>
                  <a:lnTo>
                    <a:pt x="23949" y="39915"/>
                  </a:lnTo>
                  <a:lnTo>
                    <a:pt x="23699" y="39915"/>
                  </a:lnTo>
                  <a:lnTo>
                    <a:pt x="22327" y="40040"/>
                  </a:lnTo>
                  <a:lnTo>
                    <a:pt x="21828" y="40164"/>
                  </a:lnTo>
                  <a:lnTo>
                    <a:pt x="20456" y="40289"/>
                  </a:lnTo>
                  <a:lnTo>
                    <a:pt x="20207" y="40289"/>
                  </a:lnTo>
                  <a:lnTo>
                    <a:pt x="19583" y="40414"/>
                  </a:lnTo>
                  <a:lnTo>
                    <a:pt x="18710" y="40538"/>
                  </a:lnTo>
                  <a:lnTo>
                    <a:pt x="18585" y="40538"/>
                  </a:lnTo>
                  <a:lnTo>
                    <a:pt x="18585" y="40538"/>
                  </a:lnTo>
                  <a:lnTo>
                    <a:pt x="18336" y="40538"/>
                  </a:lnTo>
                  <a:lnTo>
                    <a:pt x="16964" y="40788"/>
                  </a:lnTo>
                  <a:lnTo>
                    <a:pt x="16714" y="40788"/>
                  </a:lnTo>
                  <a:lnTo>
                    <a:pt x="15467" y="40913"/>
                  </a:lnTo>
                  <a:lnTo>
                    <a:pt x="15218" y="40913"/>
                  </a:lnTo>
                  <a:lnTo>
                    <a:pt x="14843" y="41037"/>
                  </a:lnTo>
                  <a:lnTo>
                    <a:pt x="13347" y="41162"/>
                  </a:lnTo>
                  <a:lnTo>
                    <a:pt x="13222" y="41162"/>
                  </a:lnTo>
                  <a:lnTo>
                    <a:pt x="11725" y="41412"/>
                  </a:lnTo>
                  <a:lnTo>
                    <a:pt x="11351" y="41412"/>
                  </a:lnTo>
                  <a:lnTo>
                    <a:pt x="9854" y="41536"/>
                  </a:lnTo>
                  <a:lnTo>
                    <a:pt x="9729" y="41661"/>
                  </a:lnTo>
                  <a:lnTo>
                    <a:pt x="8233" y="41786"/>
                  </a:lnTo>
                  <a:lnTo>
                    <a:pt x="8233" y="41786"/>
                  </a:lnTo>
                  <a:lnTo>
                    <a:pt x="7858" y="41786"/>
                  </a:lnTo>
                  <a:lnTo>
                    <a:pt x="6362" y="42035"/>
                  </a:lnTo>
                  <a:lnTo>
                    <a:pt x="6112" y="42035"/>
                  </a:lnTo>
                  <a:lnTo>
                    <a:pt x="5863" y="42035"/>
                  </a:lnTo>
                  <a:lnTo>
                    <a:pt x="4740" y="42160"/>
                  </a:lnTo>
                  <a:lnTo>
                    <a:pt x="4241" y="42160"/>
                  </a:lnTo>
                  <a:lnTo>
                    <a:pt x="2869" y="42285"/>
                  </a:lnTo>
                  <a:lnTo>
                    <a:pt x="2620" y="42409"/>
                  </a:lnTo>
                  <a:lnTo>
                    <a:pt x="2620" y="42409"/>
                  </a:lnTo>
                  <a:lnTo>
                    <a:pt x="2620" y="42409"/>
                  </a:lnTo>
                  <a:lnTo>
                    <a:pt x="1123" y="42534"/>
                  </a:lnTo>
                  <a:lnTo>
                    <a:pt x="749" y="42534"/>
                  </a:lnTo>
                  <a:lnTo>
                    <a:pt x="374" y="42534"/>
                  </a:lnTo>
                  <a:lnTo>
                    <a:pt x="374" y="42534"/>
                  </a:lnTo>
                  <a:lnTo>
                    <a:pt x="0" y="42534"/>
                  </a:lnTo>
                  <a:lnTo>
                    <a:pt x="0" y="42534"/>
                  </a:lnTo>
                  <a:lnTo>
                    <a:pt x="0" y="42409"/>
                  </a:lnTo>
                  <a:lnTo>
                    <a:pt x="0" y="42409"/>
                  </a:lnTo>
                  <a:lnTo>
                    <a:pt x="125" y="40913"/>
                  </a:lnTo>
                  <a:lnTo>
                    <a:pt x="125" y="40913"/>
                  </a:lnTo>
                  <a:lnTo>
                    <a:pt x="125" y="40538"/>
                  </a:lnTo>
                  <a:lnTo>
                    <a:pt x="125" y="40538"/>
                  </a:lnTo>
                  <a:lnTo>
                    <a:pt x="250" y="39042"/>
                  </a:lnTo>
                  <a:lnTo>
                    <a:pt x="250" y="39042"/>
                  </a:lnTo>
                  <a:lnTo>
                    <a:pt x="250" y="38792"/>
                  </a:lnTo>
                  <a:lnTo>
                    <a:pt x="250" y="38792"/>
                  </a:lnTo>
                  <a:lnTo>
                    <a:pt x="374" y="37420"/>
                  </a:lnTo>
                  <a:lnTo>
                    <a:pt x="499" y="37046"/>
                  </a:lnTo>
                  <a:lnTo>
                    <a:pt x="499" y="37046"/>
                  </a:lnTo>
                  <a:lnTo>
                    <a:pt x="624" y="35549"/>
                  </a:lnTo>
                  <a:lnTo>
                    <a:pt x="624" y="35549"/>
                  </a:lnTo>
                  <a:lnTo>
                    <a:pt x="624" y="35300"/>
                  </a:lnTo>
                  <a:lnTo>
                    <a:pt x="624" y="35300"/>
                  </a:lnTo>
                  <a:lnTo>
                    <a:pt x="749" y="34551"/>
                  </a:lnTo>
                  <a:lnTo>
                    <a:pt x="873" y="33803"/>
                  </a:lnTo>
                  <a:lnTo>
                    <a:pt x="873" y="33803"/>
                  </a:lnTo>
                  <a:lnTo>
                    <a:pt x="873" y="33429"/>
                  </a:lnTo>
                  <a:lnTo>
                    <a:pt x="873" y="33429"/>
                  </a:lnTo>
                  <a:lnTo>
                    <a:pt x="1123" y="31932"/>
                  </a:lnTo>
                  <a:lnTo>
                    <a:pt x="1123" y="31807"/>
                  </a:lnTo>
                  <a:lnTo>
                    <a:pt x="1123" y="31682"/>
                  </a:lnTo>
                  <a:lnTo>
                    <a:pt x="1123" y="31682"/>
                  </a:lnTo>
                  <a:lnTo>
                    <a:pt x="1372" y="30310"/>
                  </a:lnTo>
                  <a:lnTo>
                    <a:pt x="1372" y="30310"/>
                  </a:lnTo>
                  <a:lnTo>
                    <a:pt x="1372" y="29936"/>
                  </a:lnTo>
                  <a:lnTo>
                    <a:pt x="1372" y="29936"/>
                  </a:lnTo>
                  <a:lnTo>
                    <a:pt x="1622" y="28439"/>
                  </a:lnTo>
                  <a:lnTo>
                    <a:pt x="1622" y="28315"/>
                  </a:lnTo>
                  <a:lnTo>
                    <a:pt x="1622" y="28315"/>
                  </a:lnTo>
                  <a:lnTo>
                    <a:pt x="1871" y="26818"/>
                  </a:lnTo>
                  <a:lnTo>
                    <a:pt x="1871" y="26818"/>
                  </a:lnTo>
                  <a:lnTo>
                    <a:pt x="1871" y="26444"/>
                  </a:lnTo>
                  <a:lnTo>
                    <a:pt x="1871" y="26444"/>
                  </a:lnTo>
                  <a:lnTo>
                    <a:pt x="2121" y="24947"/>
                  </a:lnTo>
                  <a:lnTo>
                    <a:pt x="2121" y="24947"/>
                  </a:lnTo>
                  <a:lnTo>
                    <a:pt x="2245" y="24697"/>
                  </a:lnTo>
                  <a:lnTo>
                    <a:pt x="2245" y="24697"/>
                  </a:lnTo>
                  <a:lnTo>
                    <a:pt x="2495" y="23201"/>
                  </a:lnTo>
                  <a:lnTo>
                    <a:pt x="2495" y="23201"/>
                  </a:lnTo>
                  <a:lnTo>
                    <a:pt x="2495" y="22827"/>
                  </a:lnTo>
                  <a:lnTo>
                    <a:pt x="2495" y="22827"/>
                  </a:lnTo>
                  <a:lnTo>
                    <a:pt x="2620" y="22452"/>
                  </a:lnTo>
                  <a:lnTo>
                    <a:pt x="2744" y="21454"/>
                  </a:lnTo>
                  <a:lnTo>
                    <a:pt x="2744" y="21330"/>
                  </a:lnTo>
                  <a:lnTo>
                    <a:pt x="2744" y="21205"/>
                  </a:lnTo>
                  <a:lnTo>
                    <a:pt x="2744" y="21205"/>
                  </a:lnTo>
                  <a:lnTo>
                    <a:pt x="3119" y="19708"/>
                  </a:lnTo>
                  <a:lnTo>
                    <a:pt x="3119" y="19708"/>
                  </a:lnTo>
                  <a:lnTo>
                    <a:pt x="3119" y="19334"/>
                  </a:lnTo>
                  <a:lnTo>
                    <a:pt x="3119" y="19334"/>
                  </a:lnTo>
                  <a:lnTo>
                    <a:pt x="3493" y="17837"/>
                  </a:lnTo>
                  <a:lnTo>
                    <a:pt x="3493" y="17712"/>
                  </a:lnTo>
                  <a:lnTo>
                    <a:pt x="3493" y="17712"/>
                  </a:lnTo>
                  <a:lnTo>
                    <a:pt x="3742" y="16216"/>
                  </a:lnTo>
                  <a:lnTo>
                    <a:pt x="3742" y="16216"/>
                  </a:lnTo>
                  <a:lnTo>
                    <a:pt x="3867" y="15842"/>
                  </a:lnTo>
                  <a:lnTo>
                    <a:pt x="3867" y="15842"/>
                  </a:lnTo>
                  <a:lnTo>
                    <a:pt x="4241" y="14345"/>
                  </a:lnTo>
                  <a:lnTo>
                    <a:pt x="4241" y="14345"/>
                  </a:lnTo>
                  <a:lnTo>
                    <a:pt x="4241" y="14220"/>
                  </a:lnTo>
                  <a:lnTo>
                    <a:pt x="4241" y="14220"/>
                  </a:lnTo>
                  <a:lnTo>
                    <a:pt x="4241" y="14095"/>
                  </a:lnTo>
                  <a:lnTo>
                    <a:pt x="4241" y="14095"/>
                  </a:lnTo>
                  <a:lnTo>
                    <a:pt x="4241" y="14095"/>
                  </a:lnTo>
                  <a:lnTo>
                    <a:pt x="4241" y="14095"/>
                  </a:lnTo>
                  <a:lnTo>
                    <a:pt x="4615" y="12723"/>
                  </a:lnTo>
                  <a:lnTo>
                    <a:pt x="4615" y="12598"/>
                  </a:lnTo>
                  <a:lnTo>
                    <a:pt x="4615" y="12598"/>
                  </a:lnTo>
                  <a:lnTo>
                    <a:pt x="4740" y="12224"/>
                  </a:lnTo>
                  <a:lnTo>
                    <a:pt x="4740" y="12224"/>
                  </a:lnTo>
                  <a:lnTo>
                    <a:pt x="5114" y="10852"/>
                  </a:lnTo>
                  <a:lnTo>
                    <a:pt x="5114" y="10852"/>
                  </a:lnTo>
                  <a:lnTo>
                    <a:pt x="5114" y="10603"/>
                  </a:lnTo>
                  <a:lnTo>
                    <a:pt x="5114" y="10603"/>
                  </a:lnTo>
                  <a:lnTo>
                    <a:pt x="5488" y="9106"/>
                  </a:lnTo>
                  <a:lnTo>
                    <a:pt x="5613" y="8732"/>
                  </a:lnTo>
                  <a:lnTo>
                    <a:pt x="5613" y="8732"/>
                  </a:lnTo>
                  <a:lnTo>
                    <a:pt x="6112" y="7484"/>
                  </a:lnTo>
                  <a:lnTo>
                    <a:pt x="6112" y="7360"/>
                  </a:lnTo>
                  <a:lnTo>
                    <a:pt x="6112" y="7360"/>
                  </a:lnTo>
                  <a:lnTo>
                    <a:pt x="6237" y="7110"/>
                  </a:lnTo>
                  <a:lnTo>
                    <a:pt x="6237" y="7110"/>
                  </a:lnTo>
                  <a:lnTo>
                    <a:pt x="6237" y="6861"/>
                  </a:lnTo>
                  <a:lnTo>
                    <a:pt x="6237" y="6861"/>
                  </a:lnTo>
                  <a:lnTo>
                    <a:pt x="6611" y="6237"/>
                  </a:lnTo>
                  <a:lnTo>
                    <a:pt x="6611" y="6237"/>
                  </a:lnTo>
                  <a:lnTo>
                    <a:pt x="6736" y="5613"/>
                  </a:lnTo>
                  <a:lnTo>
                    <a:pt x="6736" y="5613"/>
                  </a:lnTo>
                  <a:lnTo>
                    <a:pt x="6985" y="5239"/>
                  </a:lnTo>
                  <a:lnTo>
                    <a:pt x="6985" y="5239"/>
                  </a:lnTo>
                  <a:lnTo>
                    <a:pt x="7734" y="3742"/>
                  </a:lnTo>
                  <a:lnTo>
                    <a:pt x="7734" y="3742"/>
                  </a:lnTo>
                  <a:lnTo>
                    <a:pt x="7858" y="3618"/>
                  </a:lnTo>
                  <a:lnTo>
                    <a:pt x="7858" y="3618"/>
                  </a:lnTo>
                  <a:lnTo>
                    <a:pt x="8108" y="3244"/>
                  </a:lnTo>
                  <a:lnTo>
                    <a:pt x="8233" y="3119"/>
                  </a:lnTo>
                  <a:lnTo>
                    <a:pt x="8482" y="2869"/>
                  </a:lnTo>
                  <a:lnTo>
                    <a:pt x="8482" y="2869"/>
                  </a:lnTo>
                  <a:lnTo>
                    <a:pt x="9480" y="2121"/>
                  </a:lnTo>
                  <a:lnTo>
                    <a:pt x="9605" y="1996"/>
                  </a:lnTo>
                  <a:lnTo>
                    <a:pt x="9854" y="1872"/>
                  </a:lnTo>
                  <a:lnTo>
                    <a:pt x="9979" y="1747"/>
                  </a:lnTo>
                  <a:lnTo>
                    <a:pt x="9979" y="1747"/>
                  </a:lnTo>
                  <a:lnTo>
                    <a:pt x="11226" y="874"/>
                  </a:lnTo>
                  <a:lnTo>
                    <a:pt x="11725" y="749"/>
                  </a:lnTo>
                  <a:lnTo>
                    <a:pt x="11850" y="749"/>
                  </a:lnTo>
                  <a:lnTo>
                    <a:pt x="11850" y="749"/>
                  </a:lnTo>
                  <a:lnTo>
                    <a:pt x="12473" y="375"/>
                  </a:lnTo>
                  <a:lnTo>
                    <a:pt x="12473" y="375"/>
                  </a:lnTo>
                  <a:lnTo>
                    <a:pt x="13222" y="250"/>
                  </a:lnTo>
                  <a:lnTo>
                    <a:pt x="13222" y="250"/>
                  </a:lnTo>
                  <a:lnTo>
                    <a:pt x="13347" y="125"/>
                  </a:lnTo>
                  <a:lnTo>
                    <a:pt x="13347" y="125"/>
                  </a:lnTo>
                  <a:lnTo>
                    <a:pt x="14843" y="1"/>
                  </a:lnTo>
                  <a:lnTo>
                    <a:pt x="15218" y="1"/>
                  </a:lnTo>
                  <a:lnTo>
                    <a:pt x="15218" y="1"/>
                  </a:lnTo>
                  <a:lnTo>
                    <a:pt x="16714" y="1"/>
                  </a:lnTo>
                  <a:lnTo>
                    <a:pt x="16964" y="1"/>
                  </a:lnTo>
                  <a:lnTo>
                    <a:pt x="16964" y="1"/>
                  </a:lnTo>
                  <a:lnTo>
                    <a:pt x="18336" y="125"/>
                  </a:lnTo>
                  <a:lnTo>
                    <a:pt x="18710" y="125"/>
                  </a:lnTo>
                  <a:lnTo>
                    <a:pt x="18710" y="125"/>
                  </a:lnTo>
                  <a:lnTo>
                    <a:pt x="19458" y="250"/>
                  </a:lnTo>
                  <a:lnTo>
                    <a:pt x="19583" y="250"/>
                  </a:lnTo>
                  <a:lnTo>
                    <a:pt x="19583" y="250"/>
                  </a:lnTo>
                  <a:lnTo>
                    <a:pt x="19833" y="499"/>
                  </a:lnTo>
                  <a:lnTo>
                    <a:pt x="19833" y="499"/>
                  </a:lnTo>
                  <a:lnTo>
                    <a:pt x="20207" y="874"/>
                  </a:lnTo>
                  <a:lnTo>
                    <a:pt x="20456" y="1123"/>
                  </a:lnTo>
                  <a:lnTo>
                    <a:pt x="20456" y="1123"/>
                  </a:lnTo>
                  <a:lnTo>
                    <a:pt x="21080" y="1872"/>
                  </a:lnTo>
                  <a:lnTo>
                    <a:pt x="21080" y="1872"/>
                  </a:lnTo>
                  <a:lnTo>
                    <a:pt x="21329" y="2246"/>
                  </a:lnTo>
                  <a:lnTo>
                    <a:pt x="21329" y="2246"/>
                  </a:lnTo>
                  <a:lnTo>
                    <a:pt x="21953" y="3244"/>
                  </a:lnTo>
                  <a:lnTo>
                    <a:pt x="21953" y="3244"/>
                  </a:lnTo>
                  <a:lnTo>
                    <a:pt x="22203" y="3742"/>
                  </a:lnTo>
                  <a:lnTo>
                    <a:pt x="22327" y="3867"/>
                  </a:lnTo>
                  <a:lnTo>
                    <a:pt x="22327" y="3992"/>
                  </a:lnTo>
                  <a:lnTo>
                    <a:pt x="22327" y="3992"/>
                  </a:lnTo>
                  <a:lnTo>
                    <a:pt x="23076" y="5489"/>
                  </a:lnTo>
                  <a:lnTo>
                    <a:pt x="23076" y="5489"/>
                  </a:lnTo>
                  <a:lnTo>
                    <a:pt x="23325" y="5863"/>
                  </a:lnTo>
                  <a:lnTo>
                    <a:pt x="23325" y="5863"/>
                  </a:lnTo>
                  <a:lnTo>
                    <a:pt x="23699" y="6861"/>
                  </a:lnTo>
                  <a:lnTo>
                    <a:pt x="23699" y="6861"/>
                  </a:lnTo>
                  <a:lnTo>
                    <a:pt x="23949" y="7235"/>
                  </a:lnTo>
                  <a:lnTo>
                    <a:pt x="23949" y="7360"/>
                  </a:lnTo>
                  <a:lnTo>
                    <a:pt x="23949" y="7484"/>
                  </a:lnTo>
                  <a:lnTo>
                    <a:pt x="23949" y="7484"/>
                  </a:lnTo>
                  <a:lnTo>
                    <a:pt x="24448" y="8857"/>
                  </a:lnTo>
                  <a:lnTo>
                    <a:pt x="24448" y="8981"/>
                  </a:lnTo>
                  <a:lnTo>
                    <a:pt x="24448" y="8981"/>
                  </a:lnTo>
                  <a:lnTo>
                    <a:pt x="24448" y="9355"/>
                  </a:lnTo>
                  <a:lnTo>
                    <a:pt x="24448" y="9355"/>
                  </a:lnTo>
                  <a:lnTo>
                    <a:pt x="24822" y="10852"/>
                  </a:lnTo>
                  <a:lnTo>
                    <a:pt x="24822" y="10852"/>
                  </a:lnTo>
                  <a:lnTo>
                    <a:pt x="24947" y="10977"/>
                  </a:lnTo>
                  <a:lnTo>
                    <a:pt x="24947" y="10977"/>
                  </a:lnTo>
                  <a:lnTo>
                    <a:pt x="25321" y="12474"/>
                  </a:lnTo>
                  <a:lnTo>
                    <a:pt x="25321" y="12474"/>
                  </a:lnTo>
                  <a:lnTo>
                    <a:pt x="25446" y="12848"/>
                  </a:lnTo>
                  <a:lnTo>
                    <a:pt x="25446" y="12848"/>
                  </a:lnTo>
                  <a:lnTo>
                    <a:pt x="25446" y="12848"/>
                  </a:lnTo>
                  <a:lnTo>
                    <a:pt x="25820" y="14220"/>
                  </a:lnTo>
                  <a:lnTo>
                    <a:pt x="25820" y="14345"/>
                  </a:lnTo>
                  <a:lnTo>
                    <a:pt x="25820" y="14345"/>
                  </a:lnTo>
                  <a:lnTo>
                    <a:pt x="25820" y="14469"/>
                  </a:lnTo>
                  <a:lnTo>
                    <a:pt x="26194" y="15966"/>
                  </a:lnTo>
                  <a:lnTo>
                    <a:pt x="26194" y="15966"/>
                  </a:lnTo>
                  <a:lnTo>
                    <a:pt x="26319" y="16340"/>
                  </a:lnTo>
                  <a:lnTo>
                    <a:pt x="26319" y="16340"/>
                  </a:lnTo>
                  <a:lnTo>
                    <a:pt x="26693" y="17837"/>
                  </a:lnTo>
                  <a:lnTo>
                    <a:pt x="26693" y="17837"/>
                  </a:lnTo>
                  <a:lnTo>
                    <a:pt x="26693" y="18087"/>
                  </a:lnTo>
                  <a:lnTo>
                    <a:pt x="26693" y="18087"/>
                  </a:lnTo>
                  <a:lnTo>
                    <a:pt x="27192" y="19583"/>
                  </a:lnTo>
                  <a:lnTo>
                    <a:pt x="27192" y="19833"/>
                  </a:lnTo>
                  <a:lnTo>
                    <a:pt x="27192" y="19958"/>
                  </a:lnTo>
                  <a:lnTo>
                    <a:pt x="27192" y="19958"/>
                  </a:lnTo>
                  <a:lnTo>
                    <a:pt x="27441" y="20581"/>
                  </a:lnTo>
                  <a:lnTo>
                    <a:pt x="27566" y="21330"/>
                  </a:lnTo>
                  <a:lnTo>
                    <a:pt x="27566" y="21330"/>
                  </a:lnTo>
                  <a:lnTo>
                    <a:pt x="27691" y="21579"/>
                  </a:lnTo>
                  <a:lnTo>
                    <a:pt x="27691" y="21579"/>
                  </a:lnTo>
                  <a:lnTo>
                    <a:pt x="28065" y="23076"/>
                  </a:lnTo>
                  <a:lnTo>
                    <a:pt x="28065" y="23076"/>
                  </a:lnTo>
                  <a:lnTo>
                    <a:pt x="28190" y="23450"/>
                  </a:lnTo>
                  <a:lnTo>
                    <a:pt x="28190" y="23450"/>
                  </a:lnTo>
                  <a:lnTo>
                    <a:pt x="28564" y="24947"/>
                  </a:lnTo>
                  <a:lnTo>
                    <a:pt x="28564" y="24947"/>
                  </a:lnTo>
                  <a:lnTo>
                    <a:pt x="28564" y="25072"/>
                  </a:lnTo>
                  <a:lnTo>
                    <a:pt x="28564" y="25072"/>
                  </a:lnTo>
                  <a:lnTo>
                    <a:pt x="28938" y="26319"/>
                  </a:lnTo>
                  <a:lnTo>
                    <a:pt x="28938" y="26568"/>
                  </a:lnTo>
                  <a:lnTo>
                    <a:pt x="28938" y="26568"/>
                  </a:lnTo>
                  <a:lnTo>
                    <a:pt x="29063" y="26943"/>
                  </a:lnTo>
                  <a:lnTo>
                    <a:pt x="29312" y="27816"/>
                  </a:lnTo>
                  <a:lnTo>
                    <a:pt x="29312" y="27816"/>
                  </a:lnTo>
                  <a:lnTo>
                    <a:pt x="29437" y="28439"/>
                  </a:lnTo>
                  <a:lnTo>
                    <a:pt x="29437" y="28439"/>
                  </a:lnTo>
                  <a:lnTo>
                    <a:pt x="29437" y="28564"/>
                  </a:lnTo>
                  <a:lnTo>
                    <a:pt x="29811" y="30061"/>
                  </a:lnTo>
                  <a:lnTo>
                    <a:pt x="29811" y="30061"/>
                  </a:lnTo>
                  <a:lnTo>
                    <a:pt x="29936" y="30435"/>
                  </a:lnTo>
                  <a:lnTo>
                    <a:pt x="29936" y="30435"/>
                  </a:lnTo>
                  <a:lnTo>
                    <a:pt x="30310" y="31932"/>
                  </a:lnTo>
                  <a:lnTo>
                    <a:pt x="30310" y="31932"/>
                  </a:lnTo>
                  <a:lnTo>
                    <a:pt x="30310" y="32181"/>
                  </a:lnTo>
                  <a:lnTo>
                    <a:pt x="30684" y="33553"/>
                  </a:lnTo>
                  <a:lnTo>
                    <a:pt x="30809" y="33928"/>
                  </a:lnTo>
                  <a:lnTo>
                    <a:pt x="30809" y="33928"/>
                  </a:lnTo>
                  <a:lnTo>
                    <a:pt x="30934" y="34427"/>
                  </a:lnTo>
                  <a:lnTo>
                    <a:pt x="30934" y="34427"/>
                  </a:lnTo>
                  <a:lnTo>
                    <a:pt x="31183" y="35424"/>
                  </a:lnTo>
                  <a:lnTo>
                    <a:pt x="31183" y="35674"/>
                  </a:lnTo>
                  <a:lnTo>
                    <a:pt x="31183" y="35674"/>
                  </a:lnTo>
                  <a:lnTo>
                    <a:pt x="31557" y="37171"/>
                  </a:lnTo>
                  <a:lnTo>
                    <a:pt x="31557" y="37171"/>
                  </a:lnTo>
                  <a:lnTo>
                    <a:pt x="31557" y="37545"/>
                  </a:lnTo>
                  <a:lnTo>
                    <a:pt x="31557" y="37545"/>
                  </a:lnTo>
                  <a:lnTo>
                    <a:pt x="31682" y="38044"/>
                  </a:lnTo>
                  <a:lnTo>
                    <a:pt x="31807" y="38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56"/>
            <p:cNvSpPr/>
            <p:nvPr/>
          </p:nvSpPr>
          <p:spPr>
            <a:xfrm>
              <a:off x="2646623" y="2108798"/>
              <a:ext cx="67657" cy="11300"/>
            </a:xfrm>
            <a:custGeom>
              <a:avLst/>
              <a:gdLst/>
              <a:ahLst/>
              <a:cxnLst/>
              <a:rect l="l" t="t" r="r" b="b"/>
              <a:pathLst>
                <a:path w="2994" h="500" extrusionOk="0">
                  <a:moveTo>
                    <a:pt x="125" y="1"/>
                  </a:moveTo>
                  <a:lnTo>
                    <a:pt x="0" y="126"/>
                  </a:lnTo>
                  <a:lnTo>
                    <a:pt x="125" y="126"/>
                  </a:lnTo>
                  <a:lnTo>
                    <a:pt x="125" y="1"/>
                  </a:lnTo>
                  <a:close/>
                  <a:moveTo>
                    <a:pt x="1622" y="126"/>
                  </a:moveTo>
                  <a:lnTo>
                    <a:pt x="1622" y="250"/>
                  </a:lnTo>
                  <a:lnTo>
                    <a:pt x="1996" y="250"/>
                  </a:lnTo>
                  <a:lnTo>
                    <a:pt x="1622" y="126"/>
                  </a:lnTo>
                  <a:close/>
                  <a:moveTo>
                    <a:pt x="2744" y="375"/>
                  </a:moveTo>
                  <a:lnTo>
                    <a:pt x="2994" y="500"/>
                  </a:lnTo>
                  <a:lnTo>
                    <a:pt x="2869" y="3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56"/>
            <p:cNvSpPr/>
            <p:nvPr/>
          </p:nvSpPr>
          <p:spPr>
            <a:xfrm>
              <a:off x="2531057" y="2128528"/>
              <a:ext cx="2847" cy="23"/>
            </a:xfrm>
            <a:custGeom>
              <a:avLst/>
              <a:gdLst/>
              <a:ahLst/>
              <a:cxnLst/>
              <a:rect l="l" t="t" r="r" b="b"/>
              <a:pathLst>
                <a:path w="126" h="1" fill="none" extrusionOk="0">
                  <a:moveTo>
                    <a:pt x="125" y="1"/>
                  </a:moveTo>
                  <a:lnTo>
                    <a:pt x="0" y="1"/>
                  </a:lnTo>
                  <a:lnTo>
                    <a:pt x="125" y="1"/>
                  </a:lnTo>
                  <a:lnTo>
                    <a:pt x="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56"/>
            <p:cNvSpPr/>
            <p:nvPr/>
          </p:nvSpPr>
          <p:spPr>
            <a:xfrm>
              <a:off x="2708632" y="2117251"/>
              <a:ext cx="5649" cy="2848"/>
            </a:xfrm>
            <a:custGeom>
              <a:avLst/>
              <a:gdLst/>
              <a:ahLst/>
              <a:cxnLst/>
              <a:rect l="l" t="t" r="r" b="b"/>
              <a:pathLst>
                <a:path w="250" h="12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56"/>
            <p:cNvSpPr/>
            <p:nvPr/>
          </p:nvSpPr>
          <p:spPr>
            <a:xfrm>
              <a:off x="2564886" y="2114448"/>
              <a:ext cx="5649" cy="2825"/>
            </a:xfrm>
            <a:custGeom>
              <a:avLst/>
              <a:gdLst/>
              <a:ahLst/>
              <a:cxnLst/>
              <a:rect l="l" t="t" r="r" b="b"/>
              <a:pathLst>
                <a:path w="250" h="125" fill="none" extrusionOk="0">
                  <a:moveTo>
                    <a:pt x="250" y="0"/>
                  </a:moveTo>
                  <a:lnTo>
                    <a:pt x="125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250" y="0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56"/>
            <p:cNvSpPr/>
            <p:nvPr/>
          </p:nvSpPr>
          <p:spPr>
            <a:xfrm>
              <a:off x="2683254" y="2111623"/>
              <a:ext cx="8497" cy="2848"/>
            </a:xfrm>
            <a:custGeom>
              <a:avLst/>
              <a:gdLst/>
              <a:ahLst/>
              <a:cxnLst/>
              <a:rect l="l" t="t" r="r" b="b"/>
              <a:pathLst>
                <a:path w="376" h="126" fill="none" extrusionOk="0">
                  <a:moveTo>
                    <a:pt x="1" y="1"/>
                  </a:move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375" y="125"/>
                  </a:lnTo>
                  <a:lnTo>
                    <a:pt x="375" y="12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56"/>
            <p:cNvSpPr/>
            <p:nvPr/>
          </p:nvSpPr>
          <p:spPr>
            <a:xfrm>
              <a:off x="2604342" y="2111623"/>
              <a:ext cx="8474" cy="23"/>
            </a:xfrm>
            <a:custGeom>
              <a:avLst/>
              <a:gdLst/>
              <a:ahLst/>
              <a:cxnLst/>
              <a:rect l="l" t="t" r="r" b="b"/>
              <a:pathLst>
                <a:path w="375" h="1" fill="none" extrusionOk="0">
                  <a:moveTo>
                    <a:pt x="375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75" y="1"/>
                  </a:lnTo>
                  <a:lnTo>
                    <a:pt x="3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56"/>
            <p:cNvSpPr/>
            <p:nvPr/>
          </p:nvSpPr>
          <p:spPr>
            <a:xfrm>
              <a:off x="2646623" y="2108798"/>
              <a:ext cx="2847" cy="2848"/>
            </a:xfrm>
            <a:custGeom>
              <a:avLst/>
              <a:gdLst/>
              <a:ahLst/>
              <a:cxnLst/>
              <a:rect l="l" t="t" r="r" b="b"/>
              <a:pathLst>
                <a:path w="126" h="126" fill="none" extrusionOk="0">
                  <a:moveTo>
                    <a:pt x="125" y="1"/>
                  </a:move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25" y="126"/>
                  </a:lnTo>
                  <a:lnTo>
                    <a:pt x="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56"/>
            <p:cNvSpPr/>
            <p:nvPr/>
          </p:nvSpPr>
          <p:spPr>
            <a:xfrm>
              <a:off x="2745263" y="2153908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56"/>
            <p:cNvSpPr/>
            <p:nvPr/>
          </p:nvSpPr>
          <p:spPr>
            <a:xfrm>
              <a:off x="2745263" y="2153908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56"/>
            <p:cNvSpPr/>
            <p:nvPr/>
          </p:nvSpPr>
          <p:spPr>
            <a:xfrm>
              <a:off x="2745263" y="2153908"/>
              <a:ext cx="25400" cy="42307"/>
            </a:xfrm>
            <a:custGeom>
              <a:avLst/>
              <a:gdLst/>
              <a:ahLst/>
              <a:cxnLst/>
              <a:rect l="l" t="t" r="r" b="b"/>
              <a:pathLst>
                <a:path w="1124" h="1872" extrusionOk="0">
                  <a:moveTo>
                    <a:pt x="1124" y="1871"/>
                  </a:moveTo>
                  <a:lnTo>
                    <a:pt x="1124" y="1871"/>
                  </a:lnTo>
                  <a:lnTo>
                    <a:pt x="1124" y="1871"/>
                  </a:lnTo>
                  <a:lnTo>
                    <a:pt x="1124" y="1871"/>
                  </a:lnTo>
                  <a:lnTo>
                    <a:pt x="1124" y="1871"/>
                  </a:lnTo>
                  <a:lnTo>
                    <a:pt x="1124" y="187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56"/>
            <p:cNvSpPr/>
            <p:nvPr/>
          </p:nvSpPr>
          <p:spPr>
            <a:xfrm>
              <a:off x="2770641" y="2196193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56"/>
            <p:cNvSpPr/>
            <p:nvPr/>
          </p:nvSpPr>
          <p:spPr>
            <a:xfrm>
              <a:off x="2745263" y="2153908"/>
              <a:ext cx="2847" cy="5650"/>
            </a:xfrm>
            <a:custGeom>
              <a:avLst/>
              <a:gdLst/>
              <a:ahLst/>
              <a:cxnLst/>
              <a:rect l="l" t="t" r="r" b="b"/>
              <a:pathLst>
                <a:path w="126" h="25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56"/>
            <p:cNvSpPr/>
            <p:nvPr/>
          </p:nvSpPr>
          <p:spPr>
            <a:xfrm>
              <a:off x="2790369" y="2232851"/>
              <a:ext cx="23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56"/>
            <p:cNvSpPr/>
            <p:nvPr/>
          </p:nvSpPr>
          <p:spPr>
            <a:xfrm>
              <a:off x="2790369" y="2232851"/>
              <a:ext cx="23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56"/>
            <p:cNvSpPr/>
            <p:nvPr/>
          </p:nvSpPr>
          <p:spPr>
            <a:xfrm>
              <a:off x="2790369" y="2232851"/>
              <a:ext cx="23" cy="2825"/>
            </a:xfrm>
            <a:custGeom>
              <a:avLst/>
              <a:gdLst/>
              <a:ahLst/>
              <a:cxnLst/>
              <a:rect l="l" t="t" r="r" b="b"/>
              <a:pathLst>
                <a:path w="1" h="125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56"/>
            <p:cNvSpPr/>
            <p:nvPr/>
          </p:nvSpPr>
          <p:spPr>
            <a:xfrm>
              <a:off x="2790369" y="2232851"/>
              <a:ext cx="23" cy="2825"/>
            </a:xfrm>
            <a:custGeom>
              <a:avLst/>
              <a:gdLst/>
              <a:ahLst/>
              <a:cxnLst/>
              <a:rect l="l" t="t" r="r" b="b"/>
              <a:pathLst>
                <a:path w="1" h="1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56"/>
            <p:cNvSpPr/>
            <p:nvPr/>
          </p:nvSpPr>
          <p:spPr>
            <a:xfrm>
              <a:off x="2807294" y="2275113"/>
              <a:ext cx="2825" cy="2848"/>
            </a:xfrm>
            <a:custGeom>
              <a:avLst/>
              <a:gdLst/>
              <a:ahLst/>
              <a:cxnLst/>
              <a:rect l="l" t="t" r="r" b="b"/>
              <a:pathLst>
                <a:path w="125" h="126" extrusionOk="0">
                  <a:moveTo>
                    <a:pt x="125" y="1"/>
                  </a:moveTo>
                  <a:lnTo>
                    <a:pt x="125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5" y="1"/>
                  </a:lnTo>
                  <a:lnTo>
                    <a:pt x="125" y="126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56"/>
            <p:cNvSpPr/>
            <p:nvPr/>
          </p:nvSpPr>
          <p:spPr>
            <a:xfrm>
              <a:off x="2807294" y="2275113"/>
              <a:ext cx="2825" cy="2848"/>
            </a:xfrm>
            <a:custGeom>
              <a:avLst/>
              <a:gdLst/>
              <a:ahLst/>
              <a:cxnLst/>
              <a:rect l="l" t="t" r="r" b="b"/>
              <a:pathLst>
                <a:path w="125" h="126" fill="none" extrusionOk="0">
                  <a:moveTo>
                    <a:pt x="125" y="1"/>
                  </a:moveTo>
                  <a:lnTo>
                    <a:pt x="125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5" y="1"/>
                  </a:lnTo>
                  <a:lnTo>
                    <a:pt x="125" y="126"/>
                  </a:lnTo>
                  <a:lnTo>
                    <a:pt x="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56"/>
            <p:cNvSpPr/>
            <p:nvPr/>
          </p:nvSpPr>
          <p:spPr>
            <a:xfrm>
              <a:off x="2872105" y="2514744"/>
              <a:ext cx="16948" cy="62037"/>
            </a:xfrm>
            <a:custGeom>
              <a:avLst/>
              <a:gdLst/>
              <a:ahLst/>
              <a:cxnLst/>
              <a:rect l="l" t="t" r="r" b="b"/>
              <a:pathLst>
                <a:path w="750" h="2745" extrusionOk="0">
                  <a:moveTo>
                    <a:pt x="1" y="0"/>
                  </a:moveTo>
                  <a:lnTo>
                    <a:pt x="1" y="250"/>
                  </a:lnTo>
                  <a:lnTo>
                    <a:pt x="126" y="250"/>
                  </a:lnTo>
                  <a:lnTo>
                    <a:pt x="1" y="0"/>
                  </a:lnTo>
                  <a:close/>
                  <a:moveTo>
                    <a:pt x="375" y="1622"/>
                  </a:moveTo>
                  <a:lnTo>
                    <a:pt x="500" y="1746"/>
                  </a:lnTo>
                  <a:lnTo>
                    <a:pt x="500" y="1622"/>
                  </a:lnTo>
                  <a:close/>
                  <a:moveTo>
                    <a:pt x="500" y="1996"/>
                  </a:moveTo>
                  <a:lnTo>
                    <a:pt x="500" y="2121"/>
                  </a:lnTo>
                  <a:lnTo>
                    <a:pt x="749" y="2744"/>
                  </a:lnTo>
                  <a:lnTo>
                    <a:pt x="749" y="2744"/>
                  </a:lnTo>
                  <a:lnTo>
                    <a:pt x="500" y="19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56"/>
            <p:cNvSpPr/>
            <p:nvPr/>
          </p:nvSpPr>
          <p:spPr>
            <a:xfrm>
              <a:off x="2891833" y="2593664"/>
              <a:ext cx="2847" cy="23"/>
            </a:xfrm>
            <a:custGeom>
              <a:avLst/>
              <a:gdLst/>
              <a:ahLst/>
              <a:cxnLst/>
              <a:rect l="l" t="t" r="r" b="b"/>
              <a:pathLst>
                <a:path w="126" h="1" fill="none" extrusionOk="0">
                  <a:moveTo>
                    <a:pt x="126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56"/>
            <p:cNvSpPr/>
            <p:nvPr/>
          </p:nvSpPr>
          <p:spPr>
            <a:xfrm>
              <a:off x="2883382" y="2559831"/>
              <a:ext cx="5672" cy="19775"/>
            </a:xfrm>
            <a:custGeom>
              <a:avLst/>
              <a:gdLst/>
              <a:ahLst/>
              <a:cxnLst/>
              <a:rect l="l" t="t" r="r" b="b"/>
              <a:pathLst>
                <a:path w="251" h="8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250" y="749"/>
                  </a:lnTo>
                  <a:lnTo>
                    <a:pt x="250" y="874"/>
                  </a:lnTo>
                  <a:lnTo>
                    <a:pt x="250" y="749"/>
                  </a:lnTo>
                  <a:lnTo>
                    <a:pt x="250" y="7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56"/>
            <p:cNvSpPr/>
            <p:nvPr/>
          </p:nvSpPr>
          <p:spPr>
            <a:xfrm>
              <a:off x="2880580" y="2551379"/>
              <a:ext cx="2825" cy="8475"/>
            </a:xfrm>
            <a:custGeom>
              <a:avLst/>
              <a:gdLst/>
              <a:ahLst/>
              <a:cxnLst/>
              <a:rect l="l" t="t" r="r" b="b"/>
              <a:pathLst>
                <a:path w="125" h="375" fill="none" extrusionOk="0">
                  <a:moveTo>
                    <a:pt x="125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5" y="12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56"/>
            <p:cNvSpPr/>
            <p:nvPr/>
          </p:nvSpPr>
          <p:spPr>
            <a:xfrm>
              <a:off x="2872105" y="2514744"/>
              <a:ext cx="2847" cy="5650"/>
            </a:xfrm>
            <a:custGeom>
              <a:avLst/>
              <a:gdLst/>
              <a:ahLst/>
              <a:cxnLst/>
              <a:rect l="l" t="t" r="r" b="b"/>
              <a:pathLst>
                <a:path w="126" h="25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56"/>
            <p:cNvSpPr/>
            <p:nvPr/>
          </p:nvSpPr>
          <p:spPr>
            <a:xfrm>
              <a:off x="2640973" y="2948849"/>
              <a:ext cx="343911" cy="84592"/>
            </a:xfrm>
            <a:custGeom>
              <a:avLst/>
              <a:gdLst/>
              <a:ahLst/>
              <a:cxnLst/>
              <a:rect l="l" t="t" r="r" b="b"/>
              <a:pathLst>
                <a:path w="15219" h="3743" extrusionOk="0">
                  <a:moveTo>
                    <a:pt x="15093" y="1"/>
                  </a:moveTo>
                  <a:lnTo>
                    <a:pt x="15093" y="126"/>
                  </a:lnTo>
                  <a:lnTo>
                    <a:pt x="15093" y="375"/>
                  </a:lnTo>
                  <a:lnTo>
                    <a:pt x="15218" y="375"/>
                  </a:lnTo>
                  <a:lnTo>
                    <a:pt x="15093" y="1"/>
                  </a:lnTo>
                  <a:close/>
                  <a:moveTo>
                    <a:pt x="10977" y="2246"/>
                  </a:moveTo>
                  <a:lnTo>
                    <a:pt x="10853" y="2371"/>
                  </a:lnTo>
                  <a:lnTo>
                    <a:pt x="10977" y="2371"/>
                  </a:lnTo>
                  <a:lnTo>
                    <a:pt x="10977" y="2246"/>
                  </a:lnTo>
                  <a:close/>
                  <a:moveTo>
                    <a:pt x="9356" y="2496"/>
                  </a:moveTo>
                  <a:lnTo>
                    <a:pt x="8982" y="2620"/>
                  </a:lnTo>
                  <a:lnTo>
                    <a:pt x="9356" y="2620"/>
                  </a:lnTo>
                  <a:lnTo>
                    <a:pt x="9356" y="2496"/>
                  </a:lnTo>
                  <a:close/>
                  <a:moveTo>
                    <a:pt x="5739" y="2995"/>
                  </a:moveTo>
                  <a:lnTo>
                    <a:pt x="5364" y="3119"/>
                  </a:lnTo>
                  <a:lnTo>
                    <a:pt x="5739" y="3119"/>
                  </a:lnTo>
                  <a:lnTo>
                    <a:pt x="5739" y="2995"/>
                  </a:lnTo>
                  <a:close/>
                  <a:moveTo>
                    <a:pt x="3743" y="3244"/>
                  </a:moveTo>
                  <a:lnTo>
                    <a:pt x="3743" y="3369"/>
                  </a:lnTo>
                  <a:lnTo>
                    <a:pt x="3868" y="3244"/>
                  </a:lnTo>
                  <a:close/>
                  <a:moveTo>
                    <a:pt x="1872" y="3493"/>
                  </a:moveTo>
                  <a:lnTo>
                    <a:pt x="1123" y="3618"/>
                  </a:lnTo>
                  <a:lnTo>
                    <a:pt x="1123" y="3618"/>
                  </a:lnTo>
                  <a:lnTo>
                    <a:pt x="2246" y="3493"/>
                  </a:lnTo>
                  <a:close/>
                  <a:moveTo>
                    <a:pt x="1123" y="3618"/>
                  </a:moveTo>
                  <a:lnTo>
                    <a:pt x="1" y="3743"/>
                  </a:lnTo>
                  <a:lnTo>
                    <a:pt x="375" y="3743"/>
                  </a:lnTo>
                  <a:lnTo>
                    <a:pt x="1123" y="3618"/>
                  </a:lnTo>
                  <a:close/>
                </a:path>
              </a:pathLst>
            </a:custGeom>
            <a:solidFill>
              <a:srgbClr val="4E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56"/>
            <p:cNvSpPr/>
            <p:nvPr/>
          </p:nvSpPr>
          <p:spPr>
            <a:xfrm>
              <a:off x="2688904" y="3027792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56"/>
            <p:cNvSpPr/>
            <p:nvPr/>
          </p:nvSpPr>
          <p:spPr>
            <a:xfrm>
              <a:off x="2640973" y="3027792"/>
              <a:ext cx="50777" cy="5650"/>
            </a:xfrm>
            <a:custGeom>
              <a:avLst/>
              <a:gdLst/>
              <a:ahLst/>
              <a:cxnLst/>
              <a:rect l="l" t="t" r="r" b="b"/>
              <a:pathLst>
                <a:path w="2247" h="250" fill="none" extrusionOk="0">
                  <a:moveTo>
                    <a:pt x="2246" y="0"/>
                  </a:moveTo>
                  <a:lnTo>
                    <a:pt x="2246" y="0"/>
                  </a:lnTo>
                  <a:lnTo>
                    <a:pt x="1" y="250"/>
                  </a:lnTo>
                  <a:lnTo>
                    <a:pt x="250" y="250"/>
                  </a:lnTo>
                  <a:lnTo>
                    <a:pt x="250" y="250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872" y="0"/>
                  </a:lnTo>
                  <a:lnTo>
                    <a:pt x="1997" y="0"/>
                  </a:lnTo>
                  <a:lnTo>
                    <a:pt x="1997" y="0"/>
                  </a:lnTo>
                  <a:lnTo>
                    <a:pt x="2121" y="0"/>
                  </a:lnTo>
                  <a:lnTo>
                    <a:pt x="2246" y="0"/>
                  </a:lnTo>
                  <a:lnTo>
                    <a:pt x="22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56"/>
            <p:cNvSpPr/>
            <p:nvPr/>
          </p:nvSpPr>
          <p:spPr>
            <a:xfrm>
              <a:off x="2725535" y="3022164"/>
              <a:ext cx="2847" cy="2825"/>
            </a:xfrm>
            <a:custGeom>
              <a:avLst/>
              <a:gdLst/>
              <a:ahLst/>
              <a:cxnLst/>
              <a:rect l="l" t="t" r="r" b="b"/>
              <a:pathLst>
                <a:path w="126" h="125" fill="none" extrusionOk="0">
                  <a:moveTo>
                    <a:pt x="126" y="0"/>
                  </a:moveTo>
                  <a:lnTo>
                    <a:pt x="1" y="0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26" y="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56"/>
            <p:cNvSpPr/>
            <p:nvPr/>
          </p:nvSpPr>
          <p:spPr>
            <a:xfrm>
              <a:off x="2762189" y="3016514"/>
              <a:ext cx="8474" cy="2848"/>
            </a:xfrm>
            <a:custGeom>
              <a:avLst/>
              <a:gdLst/>
              <a:ahLst/>
              <a:cxnLst/>
              <a:rect l="l" t="t" r="r" b="b"/>
              <a:pathLst>
                <a:path w="375" h="126" fill="none" extrusionOk="0">
                  <a:moveTo>
                    <a:pt x="375" y="1"/>
                  </a:move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75" y="125"/>
                  </a:lnTo>
                  <a:lnTo>
                    <a:pt x="3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56"/>
            <p:cNvSpPr/>
            <p:nvPr/>
          </p:nvSpPr>
          <p:spPr>
            <a:xfrm>
              <a:off x="2804470" y="3013689"/>
              <a:ext cx="5649" cy="23"/>
            </a:xfrm>
            <a:custGeom>
              <a:avLst/>
              <a:gdLst/>
              <a:ahLst/>
              <a:cxnLst/>
              <a:rect l="l" t="t" r="r" b="b"/>
              <a:pathLst>
                <a:path w="250" h="1" fill="none" extrusionOk="0">
                  <a:moveTo>
                    <a:pt x="25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50" y="1"/>
                  </a:lnTo>
                  <a:lnTo>
                    <a:pt x="2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56"/>
            <p:cNvSpPr/>
            <p:nvPr/>
          </p:nvSpPr>
          <p:spPr>
            <a:xfrm>
              <a:off x="2843926" y="3005237"/>
              <a:ext cx="8474" cy="2848"/>
            </a:xfrm>
            <a:custGeom>
              <a:avLst/>
              <a:gdLst/>
              <a:ahLst/>
              <a:cxnLst/>
              <a:rect l="l" t="t" r="r" b="b"/>
              <a:pathLst>
                <a:path w="375" h="126" fill="none" extrusionOk="0">
                  <a:moveTo>
                    <a:pt x="375" y="1"/>
                  </a:move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375" y="125"/>
                  </a:lnTo>
                  <a:lnTo>
                    <a:pt x="3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56"/>
            <p:cNvSpPr/>
            <p:nvPr/>
          </p:nvSpPr>
          <p:spPr>
            <a:xfrm>
              <a:off x="2883382" y="2999609"/>
              <a:ext cx="5672" cy="2825"/>
            </a:xfrm>
            <a:custGeom>
              <a:avLst/>
              <a:gdLst/>
              <a:ahLst/>
              <a:cxnLst/>
              <a:rect l="l" t="t" r="r" b="b"/>
              <a:pathLst>
                <a:path w="251" h="125" fill="none" extrusionOk="0">
                  <a:moveTo>
                    <a:pt x="250" y="0"/>
                  </a:moveTo>
                  <a:lnTo>
                    <a:pt x="126" y="125"/>
                  </a:lnTo>
                  <a:lnTo>
                    <a:pt x="126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250" y="125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56"/>
            <p:cNvSpPr/>
            <p:nvPr/>
          </p:nvSpPr>
          <p:spPr>
            <a:xfrm>
              <a:off x="2965119" y="2988332"/>
              <a:ext cx="2847" cy="23"/>
            </a:xfrm>
            <a:custGeom>
              <a:avLst/>
              <a:gdLst/>
              <a:ahLst/>
              <a:cxnLst/>
              <a:rect l="l" t="t" r="r" b="b"/>
              <a:pathLst>
                <a:path w="126" h="1" fill="none" extrusionOk="0">
                  <a:moveTo>
                    <a:pt x="126" y="0"/>
                  </a:moveTo>
                  <a:lnTo>
                    <a:pt x="12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26" y="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56"/>
            <p:cNvSpPr/>
            <p:nvPr/>
          </p:nvSpPr>
          <p:spPr>
            <a:xfrm>
              <a:off x="2982044" y="2948849"/>
              <a:ext cx="2847" cy="8498"/>
            </a:xfrm>
            <a:custGeom>
              <a:avLst/>
              <a:gdLst/>
              <a:ahLst/>
              <a:cxnLst/>
              <a:rect l="l" t="t" r="r" b="b"/>
              <a:pathLst>
                <a:path w="126" h="3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56"/>
            <p:cNvSpPr/>
            <p:nvPr/>
          </p:nvSpPr>
          <p:spPr>
            <a:xfrm>
              <a:off x="2268921" y="3033419"/>
              <a:ext cx="2847" cy="2848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125" y="1"/>
                  </a:moveTo>
                  <a:lnTo>
                    <a:pt x="0" y="126"/>
                  </a:lnTo>
                  <a:lnTo>
                    <a:pt x="125" y="126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E2CE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56"/>
            <p:cNvSpPr/>
            <p:nvPr/>
          </p:nvSpPr>
          <p:spPr>
            <a:xfrm>
              <a:off x="2268921" y="3033419"/>
              <a:ext cx="2847" cy="2848"/>
            </a:xfrm>
            <a:custGeom>
              <a:avLst/>
              <a:gdLst/>
              <a:ahLst/>
              <a:cxnLst/>
              <a:rect l="l" t="t" r="r" b="b"/>
              <a:pathLst>
                <a:path w="126" h="126" fill="none" extrusionOk="0">
                  <a:moveTo>
                    <a:pt x="125" y="1"/>
                  </a:moveTo>
                  <a:lnTo>
                    <a:pt x="125" y="1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56"/>
            <p:cNvSpPr/>
            <p:nvPr/>
          </p:nvSpPr>
          <p:spPr>
            <a:xfrm>
              <a:off x="2271745" y="3027792"/>
              <a:ext cx="23" cy="2848"/>
            </a:xfrm>
            <a:custGeom>
              <a:avLst/>
              <a:gdLst/>
              <a:ahLst/>
              <a:cxnLst/>
              <a:rect l="l" t="t" r="r" b="b"/>
              <a:pathLst>
                <a:path w="1" h="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56"/>
            <p:cNvSpPr/>
            <p:nvPr/>
          </p:nvSpPr>
          <p:spPr>
            <a:xfrm>
              <a:off x="2564886" y="3041894"/>
              <a:ext cx="5649" cy="2825"/>
            </a:xfrm>
            <a:custGeom>
              <a:avLst/>
              <a:gdLst/>
              <a:ahLst/>
              <a:cxnLst/>
              <a:rect l="l" t="t" r="r" b="b"/>
              <a:pathLst>
                <a:path w="250" h="125" extrusionOk="0">
                  <a:moveTo>
                    <a:pt x="0" y="0"/>
                  </a:moveTo>
                  <a:lnTo>
                    <a:pt x="0" y="125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4E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56"/>
            <p:cNvSpPr/>
            <p:nvPr/>
          </p:nvSpPr>
          <p:spPr>
            <a:xfrm>
              <a:off x="2525407" y="3047522"/>
              <a:ext cx="8497" cy="23"/>
            </a:xfrm>
            <a:custGeom>
              <a:avLst/>
              <a:gdLst/>
              <a:ahLst/>
              <a:cxnLst/>
              <a:rect l="l" t="t" r="r" b="b"/>
              <a:pathLst>
                <a:path w="376" h="1" fill="none" extrusionOk="0">
                  <a:moveTo>
                    <a:pt x="375" y="1"/>
                  </a:moveTo>
                  <a:lnTo>
                    <a:pt x="37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75" y="1"/>
                  </a:lnTo>
                  <a:lnTo>
                    <a:pt x="3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56"/>
            <p:cNvSpPr/>
            <p:nvPr/>
          </p:nvSpPr>
          <p:spPr>
            <a:xfrm>
              <a:off x="2564886" y="3041894"/>
              <a:ext cx="5649" cy="2825"/>
            </a:xfrm>
            <a:custGeom>
              <a:avLst/>
              <a:gdLst/>
              <a:ahLst/>
              <a:cxnLst/>
              <a:rect l="l" t="t" r="r" b="b"/>
              <a:pathLst>
                <a:path w="250" h="125" fill="none" extrusionOk="0">
                  <a:moveTo>
                    <a:pt x="250" y="0"/>
                  </a:moveTo>
                  <a:lnTo>
                    <a:pt x="250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250" y="0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56"/>
            <p:cNvSpPr/>
            <p:nvPr/>
          </p:nvSpPr>
          <p:spPr>
            <a:xfrm>
              <a:off x="2268921" y="3055974"/>
              <a:ext cx="183221" cy="19752"/>
            </a:xfrm>
            <a:custGeom>
              <a:avLst/>
              <a:gdLst/>
              <a:ahLst/>
              <a:cxnLst/>
              <a:rect l="l" t="t" r="r" b="b"/>
              <a:pathLst>
                <a:path w="8108" h="874" extrusionOk="0">
                  <a:moveTo>
                    <a:pt x="7734" y="1"/>
                  </a:moveTo>
                  <a:lnTo>
                    <a:pt x="7734" y="126"/>
                  </a:lnTo>
                  <a:lnTo>
                    <a:pt x="8108" y="1"/>
                  </a:lnTo>
                  <a:close/>
                  <a:moveTo>
                    <a:pt x="2869" y="500"/>
                  </a:moveTo>
                  <a:lnTo>
                    <a:pt x="2620" y="624"/>
                  </a:lnTo>
                  <a:lnTo>
                    <a:pt x="2869" y="624"/>
                  </a:lnTo>
                  <a:lnTo>
                    <a:pt x="2869" y="500"/>
                  </a:lnTo>
                  <a:close/>
                  <a:moveTo>
                    <a:pt x="2121" y="624"/>
                  </a:moveTo>
                  <a:lnTo>
                    <a:pt x="1123" y="749"/>
                  </a:lnTo>
                  <a:lnTo>
                    <a:pt x="1123" y="749"/>
                  </a:lnTo>
                  <a:lnTo>
                    <a:pt x="2495" y="624"/>
                  </a:lnTo>
                  <a:close/>
                  <a:moveTo>
                    <a:pt x="0" y="749"/>
                  </a:moveTo>
                  <a:lnTo>
                    <a:pt x="0" y="874"/>
                  </a:lnTo>
                  <a:lnTo>
                    <a:pt x="749" y="874"/>
                  </a:lnTo>
                  <a:lnTo>
                    <a:pt x="749" y="749"/>
                  </a:lnTo>
                  <a:close/>
                </a:path>
              </a:pathLst>
            </a:custGeom>
            <a:solidFill>
              <a:srgbClr val="E2CE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56"/>
            <p:cNvSpPr/>
            <p:nvPr/>
          </p:nvSpPr>
          <p:spPr>
            <a:xfrm>
              <a:off x="2268921" y="3070077"/>
              <a:ext cx="56381" cy="5650"/>
            </a:xfrm>
            <a:custGeom>
              <a:avLst/>
              <a:gdLst/>
              <a:ahLst/>
              <a:cxnLst/>
              <a:rect l="l" t="t" r="r" b="b"/>
              <a:pathLst>
                <a:path w="2495" h="250" fill="none" extrusionOk="0">
                  <a:moveTo>
                    <a:pt x="2495" y="0"/>
                  </a:moveTo>
                  <a:lnTo>
                    <a:pt x="2121" y="0"/>
                  </a:lnTo>
                  <a:lnTo>
                    <a:pt x="2121" y="0"/>
                  </a:lnTo>
                  <a:lnTo>
                    <a:pt x="1123" y="125"/>
                  </a:lnTo>
                  <a:lnTo>
                    <a:pt x="749" y="125"/>
                  </a:lnTo>
                  <a:lnTo>
                    <a:pt x="374" y="125"/>
                  </a:lnTo>
                  <a:lnTo>
                    <a:pt x="374" y="125"/>
                  </a:lnTo>
                  <a:lnTo>
                    <a:pt x="250" y="125"/>
                  </a:lnTo>
                  <a:lnTo>
                    <a:pt x="25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50"/>
                  </a:lnTo>
                  <a:lnTo>
                    <a:pt x="749" y="250"/>
                  </a:lnTo>
                  <a:lnTo>
                    <a:pt x="749" y="125"/>
                  </a:lnTo>
                  <a:lnTo>
                    <a:pt x="1123" y="125"/>
                  </a:lnTo>
                  <a:lnTo>
                    <a:pt x="1123" y="125"/>
                  </a:lnTo>
                  <a:lnTo>
                    <a:pt x="24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56"/>
            <p:cNvSpPr/>
            <p:nvPr/>
          </p:nvSpPr>
          <p:spPr>
            <a:xfrm>
              <a:off x="2328105" y="3067252"/>
              <a:ext cx="5672" cy="2848"/>
            </a:xfrm>
            <a:custGeom>
              <a:avLst/>
              <a:gdLst/>
              <a:ahLst/>
              <a:cxnLst/>
              <a:rect l="l" t="t" r="r" b="b"/>
              <a:pathLst>
                <a:path w="251" h="126" fill="none" extrusionOk="0">
                  <a:moveTo>
                    <a:pt x="250" y="1"/>
                  </a:move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250" y="125"/>
                  </a:lnTo>
                  <a:lnTo>
                    <a:pt x="2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56"/>
            <p:cNvSpPr/>
            <p:nvPr/>
          </p:nvSpPr>
          <p:spPr>
            <a:xfrm>
              <a:off x="2364759" y="3064427"/>
              <a:ext cx="8474" cy="23"/>
            </a:xfrm>
            <a:custGeom>
              <a:avLst/>
              <a:gdLst/>
              <a:ahLst/>
              <a:cxnLst/>
              <a:rect l="l" t="t" r="r" b="b"/>
              <a:pathLst>
                <a:path w="375" h="1" fill="none" extrusionOk="0">
                  <a:moveTo>
                    <a:pt x="374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74" y="1"/>
                  </a:lnTo>
                  <a:lnTo>
                    <a:pt x="3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56"/>
            <p:cNvSpPr/>
            <p:nvPr/>
          </p:nvSpPr>
          <p:spPr>
            <a:xfrm>
              <a:off x="2407039" y="3061624"/>
              <a:ext cx="5649" cy="23"/>
            </a:xfrm>
            <a:custGeom>
              <a:avLst/>
              <a:gdLst/>
              <a:ahLst/>
              <a:cxnLst/>
              <a:rect l="l" t="t" r="r" b="b"/>
              <a:pathLst>
                <a:path w="250" h="1" fill="none" extrusionOk="0">
                  <a:moveTo>
                    <a:pt x="250" y="0"/>
                  </a:moveTo>
                  <a:lnTo>
                    <a:pt x="25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56"/>
            <p:cNvSpPr/>
            <p:nvPr/>
          </p:nvSpPr>
          <p:spPr>
            <a:xfrm>
              <a:off x="2443671" y="3055974"/>
              <a:ext cx="8474" cy="2848"/>
            </a:xfrm>
            <a:custGeom>
              <a:avLst/>
              <a:gdLst/>
              <a:ahLst/>
              <a:cxnLst/>
              <a:rect l="l" t="t" r="r" b="b"/>
              <a:pathLst>
                <a:path w="375" h="126" fill="none" extrusionOk="0">
                  <a:moveTo>
                    <a:pt x="375" y="1"/>
                  </a:moveTo>
                  <a:lnTo>
                    <a:pt x="375" y="1"/>
                  </a:lnTo>
                  <a:lnTo>
                    <a:pt x="1" y="1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375" y="1"/>
                  </a:lnTo>
                  <a:lnTo>
                    <a:pt x="3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56"/>
            <p:cNvSpPr/>
            <p:nvPr/>
          </p:nvSpPr>
          <p:spPr>
            <a:xfrm>
              <a:off x="2485951" y="3053172"/>
              <a:ext cx="5672" cy="23"/>
            </a:xfrm>
            <a:custGeom>
              <a:avLst/>
              <a:gdLst/>
              <a:ahLst/>
              <a:cxnLst/>
              <a:rect l="l" t="t" r="r" b="b"/>
              <a:pathLst>
                <a:path w="251" h="1" fill="none" extrusionOk="0">
                  <a:moveTo>
                    <a:pt x="250" y="0"/>
                  </a:moveTo>
                  <a:lnTo>
                    <a:pt x="25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0" y="0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6"/>
            <p:cNvSpPr/>
            <p:nvPr/>
          </p:nvSpPr>
          <p:spPr>
            <a:xfrm>
              <a:off x="2829825" y="2354056"/>
              <a:ext cx="33851" cy="126876"/>
            </a:xfrm>
            <a:custGeom>
              <a:avLst/>
              <a:gdLst/>
              <a:ahLst/>
              <a:cxnLst/>
              <a:rect l="l" t="t" r="r" b="b"/>
              <a:pathLst>
                <a:path w="1498" h="5614" extrusionOk="0">
                  <a:moveTo>
                    <a:pt x="1373" y="5239"/>
                  </a:moveTo>
                  <a:lnTo>
                    <a:pt x="1373" y="5239"/>
                  </a:lnTo>
                  <a:lnTo>
                    <a:pt x="1373" y="5239"/>
                  </a:lnTo>
                  <a:lnTo>
                    <a:pt x="1498" y="5613"/>
                  </a:lnTo>
                  <a:lnTo>
                    <a:pt x="1498" y="5613"/>
                  </a:lnTo>
                  <a:lnTo>
                    <a:pt x="1498" y="5613"/>
                  </a:lnTo>
                  <a:lnTo>
                    <a:pt x="1373" y="5239"/>
                  </a:lnTo>
                  <a:close/>
                  <a:moveTo>
                    <a:pt x="625" y="2121"/>
                  </a:moveTo>
                  <a:lnTo>
                    <a:pt x="625" y="2121"/>
                  </a:lnTo>
                  <a:lnTo>
                    <a:pt x="625" y="2121"/>
                  </a:lnTo>
                  <a:lnTo>
                    <a:pt x="999" y="3493"/>
                  </a:lnTo>
                  <a:lnTo>
                    <a:pt x="999" y="3618"/>
                  </a:lnTo>
                  <a:lnTo>
                    <a:pt x="999" y="3618"/>
                  </a:lnTo>
                  <a:lnTo>
                    <a:pt x="999" y="3742"/>
                  </a:lnTo>
                  <a:lnTo>
                    <a:pt x="999" y="3742"/>
                  </a:lnTo>
                  <a:lnTo>
                    <a:pt x="999" y="3742"/>
                  </a:lnTo>
                  <a:lnTo>
                    <a:pt x="999" y="3493"/>
                  </a:lnTo>
                  <a:lnTo>
                    <a:pt x="999" y="3618"/>
                  </a:lnTo>
                  <a:lnTo>
                    <a:pt x="999" y="3493"/>
                  </a:lnTo>
                  <a:lnTo>
                    <a:pt x="999" y="3493"/>
                  </a:lnTo>
                  <a:lnTo>
                    <a:pt x="625" y="2121"/>
                  </a:lnTo>
                  <a:close/>
                  <a:moveTo>
                    <a:pt x="625" y="1996"/>
                  </a:moveTo>
                  <a:lnTo>
                    <a:pt x="625" y="1996"/>
                  </a:lnTo>
                  <a:lnTo>
                    <a:pt x="625" y="1996"/>
                  </a:lnTo>
                  <a:lnTo>
                    <a:pt x="625" y="1996"/>
                  </a:lnTo>
                  <a:close/>
                  <a:moveTo>
                    <a:pt x="625" y="1996"/>
                  </a:moveTo>
                  <a:lnTo>
                    <a:pt x="625" y="1996"/>
                  </a:lnTo>
                  <a:lnTo>
                    <a:pt x="625" y="1996"/>
                  </a:lnTo>
                  <a:lnTo>
                    <a:pt x="625" y="1996"/>
                  </a:lnTo>
                  <a:lnTo>
                    <a:pt x="625" y="1996"/>
                  </a:lnTo>
                  <a:close/>
                  <a:moveTo>
                    <a:pt x="1" y="125"/>
                  </a:moveTo>
                  <a:lnTo>
                    <a:pt x="1" y="125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" y="125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15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6"/>
            <p:cNvSpPr/>
            <p:nvPr/>
          </p:nvSpPr>
          <p:spPr>
            <a:xfrm>
              <a:off x="2860829" y="2472459"/>
              <a:ext cx="2847" cy="8475"/>
            </a:xfrm>
            <a:custGeom>
              <a:avLst/>
              <a:gdLst/>
              <a:ahLst/>
              <a:cxnLst/>
              <a:rect l="l" t="t" r="r" b="b"/>
              <a:pathLst>
                <a:path w="126" h="37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56"/>
            <p:cNvSpPr/>
            <p:nvPr/>
          </p:nvSpPr>
          <p:spPr>
            <a:xfrm>
              <a:off x="2843926" y="2401968"/>
              <a:ext cx="8474" cy="36680"/>
            </a:xfrm>
            <a:custGeom>
              <a:avLst/>
              <a:gdLst/>
              <a:ahLst/>
              <a:cxnLst/>
              <a:rect l="l" t="t" r="r" b="b"/>
              <a:pathLst>
                <a:path w="375" h="162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75" y="1373"/>
                  </a:lnTo>
                  <a:lnTo>
                    <a:pt x="375" y="1498"/>
                  </a:lnTo>
                  <a:lnTo>
                    <a:pt x="375" y="1498"/>
                  </a:lnTo>
                  <a:lnTo>
                    <a:pt x="375" y="1622"/>
                  </a:lnTo>
                  <a:lnTo>
                    <a:pt x="375" y="1622"/>
                  </a:lnTo>
                  <a:lnTo>
                    <a:pt x="375" y="1622"/>
                  </a:lnTo>
                  <a:lnTo>
                    <a:pt x="375" y="1373"/>
                  </a:lnTo>
                  <a:lnTo>
                    <a:pt x="375" y="1498"/>
                  </a:lnTo>
                  <a:lnTo>
                    <a:pt x="375" y="1373"/>
                  </a:lnTo>
                  <a:lnTo>
                    <a:pt x="375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6"/>
            <p:cNvSpPr/>
            <p:nvPr/>
          </p:nvSpPr>
          <p:spPr>
            <a:xfrm>
              <a:off x="2843926" y="2399166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6"/>
            <p:cNvSpPr/>
            <p:nvPr/>
          </p:nvSpPr>
          <p:spPr>
            <a:xfrm>
              <a:off x="2843926" y="2399166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56"/>
            <p:cNvSpPr/>
            <p:nvPr/>
          </p:nvSpPr>
          <p:spPr>
            <a:xfrm>
              <a:off x="2829825" y="2356881"/>
              <a:ext cx="2847" cy="23"/>
            </a:xfrm>
            <a:custGeom>
              <a:avLst/>
              <a:gdLst/>
              <a:ahLst/>
              <a:cxnLst/>
              <a:rect l="l" t="t" r="r" b="b"/>
              <a:pathLst>
                <a:path w="126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56"/>
            <p:cNvSpPr/>
            <p:nvPr/>
          </p:nvSpPr>
          <p:spPr>
            <a:xfrm>
              <a:off x="2829825" y="2354056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56"/>
            <p:cNvSpPr/>
            <p:nvPr/>
          </p:nvSpPr>
          <p:spPr>
            <a:xfrm>
              <a:off x="2268921" y="2111623"/>
              <a:ext cx="713132" cy="961291"/>
            </a:xfrm>
            <a:custGeom>
              <a:avLst/>
              <a:gdLst/>
              <a:ahLst/>
              <a:cxnLst/>
              <a:rect l="l" t="t" r="r" b="b"/>
              <a:pathLst>
                <a:path w="31558" h="42535" extrusionOk="0">
                  <a:moveTo>
                    <a:pt x="14843" y="499"/>
                  </a:moveTo>
                  <a:lnTo>
                    <a:pt x="14843" y="1996"/>
                  </a:lnTo>
                  <a:lnTo>
                    <a:pt x="13347" y="1996"/>
                  </a:lnTo>
                  <a:lnTo>
                    <a:pt x="13347" y="499"/>
                  </a:lnTo>
                  <a:close/>
                  <a:moveTo>
                    <a:pt x="16714" y="499"/>
                  </a:moveTo>
                  <a:lnTo>
                    <a:pt x="16714" y="1996"/>
                  </a:lnTo>
                  <a:lnTo>
                    <a:pt x="15218" y="1996"/>
                  </a:lnTo>
                  <a:lnTo>
                    <a:pt x="15218" y="499"/>
                  </a:lnTo>
                  <a:close/>
                  <a:moveTo>
                    <a:pt x="18336" y="499"/>
                  </a:moveTo>
                  <a:lnTo>
                    <a:pt x="18336" y="1996"/>
                  </a:lnTo>
                  <a:lnTo>
                    <a:pt x="16839" y="1996"/>
                  </a:lnTo>
                  <a:lnTo>
                    <a:pt x="16839" y="499"/>
                  </a:lnTo>
                  <a:close/>
                  <a:moveTo>
                    <a:pt x="13097" y="2370"/>
                  </a:moveTo>
                  <a:lnTo>
                    <a:pt x="13097" y="3742"/>
                  </a:lnTo>
                  <a:lnTo>
                    <a:pt x="11725" y="3742"/>
                  </a:lnTo>
                  <a:lnTo>
                    <a:pt x="11725" y="2370"/>
                  </a:lnTo>
                  <a:close/>
                  <a:moveTo>
                    <a:pt x="14843" y="2370"/>
                  </a:moveTo>
                  <a:lnTo>
                    <a:pt x="14843" y="3742"/>
                  </a:lnTo>
                  <a:lnTo>
                    <a:pt x="13347" y="3742"/>
                  </a:lnTo>
                  <a:lnTo>
                    <a:pt x="13347" y="2370"/>
                  </a:lnTo>
                  <a:close/>
                  <a:moveTo>
                    <a:pt x="16714" y="2370"/>
                  </a:moveTo>
                  <a:lnTo>
                    <a:pt x="16714" y="3742"/>
                  </a:lnTo>
                  <a:lnTo>
                    <a:pt x="15218" y="3742"/>
                  </a:lnTo>
                  <a:lnTo>
                    <a:pt x="15218" y="2370"/>
                  </a:lnTo>
                  <a:close/>
                  <a:moveTo>
                    <a:pt x="18336" y="2370"/>
                  </a:moveTo>
                  <a:lnTo>
                    <a:pt x="18336" y="3742"/>
                  </a:lnTo>
                  <a:lnTo>
                    <a:pt x="16839" y="3742"/>
                  </a:lnTo>
                  <a:lnTo>
                    <a:pt x="16839" y="2370"/>
                  </a:lnTo>
                  <a:close/>
                  <a:moveTo>
                    <a:pt x="20207" y="2370"/>
                  </a:moveTo>
                  <a:lnTo>
                    <a:pt x="20207" y="3742"/>
                  </a:lnTo>
                  <a:lnTo>
                    <a:pt x="18710" y="3742"/>
                  </a:lnTo>
                  <a:lnTo>
                    <a:pt x="18710" y="2370"/>
                  </a:lnTo>
                  <a:close/>
                  <a:moveTo>
                    <a:pt x="14843" y="3992"/>
                  </a:moveTo>
                  <a:lnTo>
                    <a:pt x="14843" y="5489"/>
                  </a:lnTo>
                  <a:lnTo>
                    <a:pt x="13347" y="5489"/>
                  </a:lnTo>
                  <a:lnTo>
                    <a:pt x="13347" y="3992"/>
                  </a:lnTo>
                  <a:close/>
                  <a:moveTo>
                    <a:pt x="16714" y="3992"/>
                  </a:moveTo>
                  <a:lnTo>
                    <a:pt x="16714" y="5489"/>
                  </a:lnTo>
                  <a:lnTo>
                    <a:pt x="15218" y="5489"/>
                  </a:lnTo>
                  <a:lnTo>
                    <a:pt x="15218" y="3992"/>
                  </a:lnTo>
                  <a:close/>
                  <a:moveTo>
                    <a:pt x="18336" y="3992"/>
                  </a:moveTo>
                  <a:lnTo>
                    <a:pt x="18336" y="5489"/>
                  </a:lnTo>
                  <a:lnTo>
                    <a:pt x="16839" y="5489"/>
                  </a:lnTo>
                  <a:lnTo>
                    <a:pt x="16839" y="3992"/>
                  </a:lnTo>
                  <a:close/>
                  <a:moveTo>
                    <a:pt x="21828" y="3992"/>
                  </a:moveTo>
                  <a:lnTo>
                    <a:pt x="21828" y="5489"/>
                  </a:lnTo>
                  <a:lnTo>
                    <a:pt x="20332" y="5489"/>
                  </a:lnTo>
                  <a:lnTo>
                    <a:pt x="20332" y="3992"/>
                  </a:lnTo>
                  <a:close/>
                  <a:moveTo>
                    <a:pt x="16714" y="5863"/>
                  </a:moveTo>
                  <a:lnTo>
                    <a:pt x="16714" y="7235"/>
                  </a:lnTo>
                  <a:lnTo>
                    <a:pt x="15218" y="7235"/>
                  </a:lnTo>
                  <a:lnTo>
                    <a:pt x="15218" y="5863"/>
                  </a:lnTo>
                  <a:close/>
                  <a:moveTo>
                    <a:pt x="18336" y="5863"/>
                  </a:moveTo>
                  <a:lnTo>
                    <a:pt x="18336" y="7235"/>
                  </a:lnTo>
                  <a:lnTo>
                    <a:pt x="16839" y="7235"/>
                  </a:lnTo>
                  <a:lnTo>
                    <a:pt x="16839" y="5863"/>
                  </a:lnTo>
                  <a:close/>
                  <a:moveTo>
                    <a:pt x="21828" y="5863"/>
                  </a:moveTo>
                  <a:lnTo>
                    <a:pt x="21828" y="7235"/>
                  </a:lnTo>
                  <a:lnTo>
                    <a:pt x="20332" y="7235"/>
                  </a:lnTo>
                  <a:lnTo>
                    <a:pt x="20332" y="5863"/>
                  </a:lnTo>
                  <a:close/>
                  <a:moveTo>
                    <a:pt x="16714" y="7484"/>
                  </a:moveTo>
                  <a:lnTo>
                    <a:pt x="16714" y="8981"/>
                  </a:lnTo>
                  <a:lnTo>
                    <a:pt x="15218" y="8981"/>
                  </a:lnTo>
                  <a:lnTo>
                    <a:pt x="15218" y="7484"/>
                  </a:lnTo>
                  <a:close/>
                  <a:moveTo>
                    <a:pt x="18336" y="7484"/>
                  </a:moveTo>
                  <a:lnTo>
                    <a:pt x="18336" y="8981"/>
                  </a:lnTo>
                  <a:lnTo>
                    <a:pt x="16839" y="8981"/>
                  </a:lnTo>
                  <a:lnTo>
                    <a:pt x="16839" y="7484"/>
                  </a:lnTo>
                  <a:close/>
                  <a:moveTo>
                    <a:pt x="21828" y="7484"/>
                  </a:moveTo>
                  <a:lnTo>
                    <a:pt x="21828" y="8981"/>
                  </a:lnTo>
                  <a:lnTo>
                    <a:pt x="20332" y="8981"/>
                  </a:lnTo>
                  <a:lnTo>
                    <a:pt x="20332" y="7484"/>
                  </a:lnTo>
                  <a:close/>
                  <a:moveTo>
                    <a:pt x="23699" y="7484"/>
                  </a:moveTo>
                  <a:lnTo>
                    <a:pt x="23699" y="8981"/>
                  </a:lnTo>
                  <a:lnTo>
                    <a:pt x="22203" y="8981"/>
                  </a:lnTo>
                  <a:lnTo>
                    <a:pt x="22203" y="7484"/>
                  </a:lnTo>
                  <a:close/>
                  <a:moveTo>
                    <a:pt x="16714" y="9355"/>
                  </a:moveTo>
                  <a:lnTo>
                    <a:pt x="16714" y="10852"/>
                  </a:lnTo>
                  <a:lnTo>
                    <a:pt x="15218" y="10852"/>
                  </a:lnTo>
                  <a:lnTo>
                    <a:pt x="15218" y="9355"/>
                  </a:lnTo>
                  <a:close/>
                  <a:moveTo>
                    <a:pt x="18336" y="9355"/>
                  </a:moveTo>
                  <a:lnTo>
                    <a:pt x="18336" y="10852"/>
                  </a:lnTo>
                  <a:lnTo>
                    <a:pt x="16839" y="10852"/>
                  </a:lnTo>
                  <a:lnTo>
                    <a:pt x="16839" y="9355"/>
                  </a:lnTo>
                  <a:close/>
                  <a:moveTo>
                    <a:pt x="21828" y="9355"/>
                  </a:moveTo>
                  <a:lnTo>
                    <a:pt x="21828" y="10852"/>
                  </a:lnTo>
                  <a:lnTo>
                    <a:pt x="20332" y="10852"/>
                  </a:lnTo>
                  <a:lnTo>
                    <a:pt x="20332" y="9355"/>
                  </a:lnTo>
                  <a:close/>
                  <a:moveTo>
                    <a:pt x="23699" y="9355"/>
                  </a:moveTo>
                  <a:lnTo>
                    <a:pt x="23699" y="10852"/>
                  </a:lnTo>
                  <a:lnTo>
                    <a:pt x="22203" y="10852"/>
                  </a:lnTo>
                  <a:lnTo>
                    <a:pt x="22203" y="9355"/>
                  </a:lnTo>
                  <a:close/>
                  <a:moveTo>
                    <a:pt x="6362" y="6986"/>
                  </a:moveTo>
                  <a:lnTo>
                    <a:pt x="6237" y="7235"/>
                  </a:lnTo>
                  <a:lnTo>
                    <a:pt x="6112" y="7484"/>
                  </a:lnTo>
                  <a:lnTo>
                    <a:pt x="6112" y="7609"/>
                  </a:lnTo>
                  <a:lnTo>
                    <a:pt x="6112" y="8981"/>
                  </a:lnTo>
                  <a:lnTo>
                    <a:pt x="5738" y="8981"/>
                  </a:lnTo>
                  <a:lnTo>
                    <a:pt x="5613" y="9355"/>
                  </a:lnTo>
                  <a:lnTo>
                    <a:pt x="6112" y="9355"/>
                  </a:lnTo>
                  <a:lnTo>
                    <a:pt x="6112" y="10852"/>
                  </a:lnTo>
                  <a:lnTo>
                    <a:pt x="5114" y="10852"/>
                  </a:lnTo>
                  <a:lnTo>
                    <a:pt x="5114" y="10977"/>
                  </a:lnTo>
                  <a:lnTo>
                    <a:pt x="6112" y="10977"/>
                  </a:lnTo>
                  <a:lnTo>
                    <a:pt x="6112" y="12349"/>
                  </a:lnTo>
                  <a:lnTo>
                    <a:pt x="6237" y="12349"/>
                  </a:lnTo>
                  <a:lnTo>
                    <a:pt x="6237" y="10977"/>
                  </a:lnTo>
                  <a:lnTo>
                    <a:pt x="6362" y="10977"/>
                  </a:lnTo>
                  <a:lnTo>
                    <a:pt x="6362" y="10727"/>
                  </a:lnTo>
                  <a:lnTo>
                    <a:pt x="6237" y="10727"/>
                  </a:lnTo>
                  <a:lnTo>
                    <a:pt x="6362" y="9355"/>
                  </a:lnTo>
                  <a:lnTo>
                    <a:pt x="6237" y="9355"/>
                  </a:lnTo>
                  <a:lnTo>
                    <a:pt x="6237" y="8857"/>
                  </a:lnTo>
                  <a:lnTo>
                    <a:pt x="6362" y="8857"/>
                  </a:lnTo>
                  <a:lnTo>
                    <a:pt x="6362" y="8358"/>
                  </a:lnTo>
                  <a:lnTo>
                    <a:pt x="6362" y="7484"/>
                  </a:lnTo>
                  <a:lnTo>
                    <a:pt x="6486" y="7484"/>
                  </a:lnTo>
                  <a:lnTo>
                    <a:pt x="6486" y="7235"/>
                  </a:lnTo>
                  <a:lnTo>
                    <a:pt x="6362" y="7235"/>
                  </a:lnTo>
                  <a:lnTo>
                    <a:pt x="6362" y="6986"/>
                  </a:lnTo>
                  <a:close/>
                  <a:moveTo>
                    <a:pt x="16714" y="10977"/>
                  </a:moveTo>
                  <a:lnTo>
                    <a:pt x="16714" y="12474"/>
                  </a:lnTo>
                  <a:lnTo>
                    <a:pt x="15218" y="12474"/>
                  </a:lnTo>
                  <a:lnTo>
                    <a:pt x="15218" y="10977"/>
                  </a:lnTo>
                  <a:close/>
                  <a:moveTo>
                    <a:pt x="18336" y="10977"/>
                  </a:moveTo>
                  <a:lnTo>
                    <a:pt x="18336" y="12474"/>
                  </a:lnTo>
                  <a:lnTo>
                    <a:pt x="16839" y="12474"/>
                  </a:lnTo>
                  <a:lnTo>
                    <a:pt x="16839" y="10977"/>
                  </a:lnTo>
                  <a:close/>
                  <a:moveTo>
                    <a:pt x="23699" y="10977"/>
                  </a:moveTo>
                  <a:lnTo>
                    <a:pt x="23699" y="12474"/>
                  </a:lnTo>
                  <a:lnTo>
                    <a:pt x="22203" y="12474"/>
                  </a:lnTo>
                  <a:lnTo>
                    <a:pt x="22203" y="10977"/>
                  </a:lnTo>
                  <a:close/>
                  <a:moveTo>
                    <a:pt x="4740" y="12474"/>
                  </a:moveTo>
                  <a:lnTo>
                    <a:pt x="4615" y="12723"/>
                  </a:lnTo>
                  <a:lnTo>
                    <a:pt x="4615" y="12848"/>
                  </a:lnTo>
                  <a:lnTo>
                    <a:pt x="6112" y="12848"/>
                  </a:lnTo>
                  <a:lnTo>
                    <a:pt x="6112" y="12474"/>
                  </a:lnTo>
                  <a:close/>
                  <a:moveTo>
                    <a:pt x="25446" y="12723"/>
                  </a:moveTo>
                  <a:lnTo>
                    <a:pt x="25321" y="12848"/>
                  </a:lnTo>
                  <a:lnTo>
                    <a:pt x="25446" y="12848"/>
                  </a:lnTo>
                  <a:lnTo>
                    <a:pt x="25446" y="12723"/>
                  </a:lnTo>
                  <a:close/>
                  <a:moveTo>
                    <a:pt x="6112" y="12848"/>
                  </a:moveTo>
                  <a:lnTo>
                    <a:pt x="6112" y="14220"/>
                  </a:lnTo>
                  <a:lnTo>
                    <a:pt x="6237" y="14220"/>
                  </a:lnTo>
                  <a:lnTo>
                    <a:pt x="6237" y="12848"/>
                  </a:lnTo>
                  <a:close/>
                  <a:moveTo>
                    <a:pt x="18336" y="12848"/>
                  </a:moveTo>
                  <a:lnTo>
                    <a:pt x="18336" y="14345"/>
                  </a:lnTo>
                  <a:lnTo>
                    <a:pt x="16839" y="14345"/>
                  </a:lnTo>
                  <a:lnTo>
                    <a:pt x="16839" y="12848"/>
                  </a:lnTo>
                  <a:close/>
                  <a:moveTo>
                    <a:pt x="20207" y="12848"/>
                  </a:moveTo>
                  <a:lnTo>
                    <a:pt x="20207" y="14345"/>
                  </a:lnTo>
                  <a:lnTo>
                    <a:pt x="18710" y="14345"/>
                  </a:lnTo>
                  <a:lnTo>
                    <a:pt x="18710" y="12848"/>
                  </a:lnTo>
                  <a:close/>
                  <a:moveTo>
                    <a:pt x="23699" y="12848"/>
                  </a:moveTo>
                  <a:lnTo>
                    <a:pt x="23699" y="14345"/>
                  </a:lnTo>
                  <a:lnTo>
                    <a:pt x="22203" y="14345"/>
                  </a:lnTo>
                  <a:lnTo>
                    <a:pt x="22203" y="12848"/>
                  </a:lnTo>
                  <a:close/>
                  <a:moveTo>
                    <a:pt x="18336" y="14469"/>
                  </a:moveTo>
                  <a:lnTo>
                    <a:pt x="18336" y="15966"/>
                  </a:lnTo>
                  <a:lnTo>
                    <a:pt x="16839" y="15966"/>
                  </a:lnTo>
                  <a:lnTo>
                    <a:pt x="16839" y="14469"/>
                  </a:lnTo>
                  <a:close/>
                  <a:moveTo>
                    <a:pt x="20207" y="14469"/>
                  </a:moveTo>
                  <a:lnTo>
                    <a:pt x="20207" y="15966"/>
                  </a:lnTo>
                  <a:lnTo>
                    <a:pt x="18710" y="15966"/>
                  </a:lnTo>
                  <a:lnTo>
                    <a:pt x="18710" y="14469"/>
                  </a:lnTo>
                  <a:close/>
                  <a:moveTo>
                    <a:pt x="23699" y="14469"/>
                  </a:moveTo>
                  <a:lnTo>
                    <a:pt x="23699" y="15966"/>
                  </a:lnTo>
                  <a:lnTo>
                    <a:pt x="22203" y="15966"/>
                  </a:lnTo>
                  <a:lnTo>
                    <a:pt x="22203" y="14469"/>
                  </a:lnTo>
                  <a:close/>
                  <a:moveTo>
                    <a:pt x="25446" y="14469"/>
                  </a:moveTo>
                  <a:lnTo>
                    <a:pt x="25446" y="15966"/>
                  </a:lnTo>
                  <a:lnTo>
                    <a:pt x="23949" y="15966"/>
                  </a:lnTo>
                  <a:lnTo>
                    <a:pt x="23949" y="14469"/>
                  </a:lnTo>
                  <a:close/>
                  <a:moveTo>
                    <a:pt x="6112" y="16340"/>
                  </a:moveTo>
                  <a:lnTo>
                    <a:pt x="6112" y="17837"/>
                  </a:lnTo>
                  <a:lnTo>
                    <a:pt x="4615" y="17837"/>
                  </a:lnTo>
                  <a:lnTo>
                    <a:pt x="4615" y="16340"/>
                  </a:lnTo>
                  <a:close/>
                  <a:moveTo>
                    <a:pt x="18336" y="16340"/>
                  </a:moveTo>
                  <a:lnTo>
                    <a:pt x="18336" y="17837"/>
                  </a:lnTo>
                  <a:lnTo>
                    <a:pt x="16839" y="17837"/>
                  </a:lnTo>
                  <a:lnTo>
                    <a:pt x="16839" y="16340"/>
                  </a:lnTo>
                  <a:close/>
                  <a:moveTo>
                    <a:pt x="20207" y="16340"/>
                  </a:moveTo>
                  <a:lnTo>
                    <a:pt x="20207" y="17837"/>
                  </a:lnTo>
                  <a:lnTo>
                    <a:pt x="18710" y="17837"/>
                  </a:lnTo>
                  <a:lnTo>
                    <a:pt x="18710" y="16340"/>
                  </a:lnTo>
                  <a:close/>
                  <a:moveTo>
                    <a:pt x="23699" y="16340"/>
                  </a:moveTo>
                  <a:lnTo>
                    <a:pt x="23699" y="17837"/>
                  </a:lnTo>
                  <a:lnTo>
                    <a:pt x="22203" y="17837"/>
                  </a:lnTo>
                  <a:lnTo>
                    <a:pt x="22203" y="16340"/>
                  </a:lnTo>
                  <a:close/>
                  <a:moveTo>
                    <a:pt x="25446" y="16340"/>
                  </a:moveTo>
                  <a:lnTo>
                    <a:pt x="25446" y="17837"/>
                  </a:lnTo>
                  <a:lnTo>
                    <a:pt x="23949" y="17837"/>
                  </a:lnTo>
                  <a:lnTo>
                    <a:pt x="23949" y="16340"/>
                  </a:lnTo>
                  <a:close/>
                  <a:moveTo>
                    <a:pt x="6112" y="18087"/>
                  </a:moveTo>
                  <a:lnTo>
                    <a:pt x="6112" y="19459"/>
                  </a:lnTo>
                  <a:lnTo>
                    <a:pt x="4615" y="19459"/>
                  </a:lnTo>
                  <a:lnTo>
                    <a:pt x="4615" y="18087"/>
                  </a:lnTo>
                  <a:close/>
                  <a:moveTo>
                    <a:pt x="20207" y="18087"/>
                  </a:moveTo>
                  <a:lnTo>
                    <a:pt x="20207" y="19459"/>
                  </a:lnTo>
                  <a:lnTo>
                    <a:pt x="18710" y="19459"/>
                  </a:lnTo>
                  <a:lnTo>
                    <a:pt x="18710" y="18087"/>
                  </a:lnTo>
                  <a:close/>
                  <a:moveTo>
                    <a:pt x="25446" y="18087"/>
                  </a:moveTo>
                  <a:lnTo>
                    <a:pt x="25446" y="19459"/>
                  </a:lnTo>
                  <a:lnTo>
                    <a:pt x="23949" y="19459"/>
                  </a:lnTo>
                  <a:lnTo>
                    <a:pt x="23949" y="18087"/>
                  </a:lnTo>
                  <a:close/>
                  <a:moveTo>
                    <a:pt x="6112" y="19833"/>
                  </a:moveTo>
                  <a:lnTo>
                    <a:pt x="6112" y="21330"/>
                  </a:lnTo>
                  <a:lnTo>
                    <a:pt x="4615" y="21330"/>
                  </a:lnTo>
                  <a:lnTo>
                    <a:pt x="4615" y="19833"/>
                  </a:lnTo>
                  <a:close/>
                  <a:moveTo>
                    <a:pt x="20207" y="19833"/>
                  </a:moveTo>
                  <a:lnTo>
                    <a:pt x="20207" y="21330"/>
                  </a:lnTo>
                  <a:lnTo>
                    <a:pt x="18710" y="21330"/>
                  </a:lnTo>
                  <a:lnTo>
                    <a:pt x="18710" y="19833"/>
                  </a:lnTo>
                  <a:close/>
                  <a:moveTo>
                    <a:pt x="21828" y="19833"/>
                  </a:moveTo>
                  <a:lnTo>
                    <a:pt x="21828" y="21330"/>
                  </a:lnTo>
                  <a:lnTo>
                    <a:pt x="20332" y="21330"/>
                  </a:lnTo>
                  <a:lnTo>
                    <a:pt x="20332" y="19833"/>
                  </a:lnTo>
                  <a:close/>
                  <a:moveTo>
                    <a:pt x="27192" y="19958"/>
                  </a:moveTo>
                  <a:lnTo>
                    <a:pt x="27192" y="21330"/>
                  </a:lnTo>
                  <a:lnTo>
                    <a:pt x="27441" y="21330"/>
                  </a:lnTo>
                  <a:lnTo>
                    <a:pt x="27441" y="20706"/>
                  </a:lnTo>
                  <a:lnTo>
                    <a:pt x="27441" y="20581"/>
                  </a:lnTo>
                  <a:lnTo>
                    <a:pt x="27192" y="19958"/>
                  </a:lnTo>
                  <a:close/>
                  <a:moveTo>
                    <a:pt x="14843" y="1"/>
                  </a:moveTo>
                  <a:lnTo>
                    <a:pt x="14843" y="250"/>
                  </a:lnTo>
                  <a:lnTo>
                    <a:pt x="13347" y="250"/>
                  </a:lnTo>
                  <a:lnTo>
                    <a:pt x="13347" y="125"/>
                  </a:lnTo>
                  <a:lnTo>
                    <a:pt x="13222" y="250"/>
                  </a:lnTo>
                  <a:lnTo>
                    <a:pt x="13097" y="250"/>
                  </a:lnTo>
                  <a:lnTo>
                    <a:pt x="12473" y="499"/>
                  </a:lnTo>
                  <a:lnTo>
                    <a:pt x="13097" y="499"/>
                  </a:lnTo>
                  <a:lnTo>
                    <a:pt x="13097" y="1996"/>
                  </a:lnTo>
                  <a:lnTo>
                    <a:pt x="11725" y="1996"/>
                  </a:lnTo>
                  <a:lnTo>
                    <a:pt x="11725" y="749"/>
                  </a:lnTo>
                  <a:lnTo>
                    <a:pt x="11600" y="749"/>
                  </a:lnTo>
                  <a:lnTo>
                    <a:pt x="11351" y="998"/>
                  </a:lnTo>
                  <a:lnTo>
                    <a:pt x="11351" y="1996"/>
                  </a:lnTo>
                  <a:lnTo>
                    <a:pt x="10104" y="1996"/>
                  </a:lnTo>
                  <a:lnTo>
                    <a:pt x="9854" y="2121"/>
                  </a:lnTo>
                  <a:lnTo>
                    <a:pt x="9854" y="1996"/>
                  </a:lnTo>
                  <a:lnTo>
                    <a:pt x="9605" y="2121"/>
                  </a:lnTo>
                  <a:lnTo>
                    <a:pt x="9605" y="2246"/>
                  </a:lnTo>
                  <a:lnTo>
                    <a:pt x="9605" y="2370"/>
                  </a:lnTo>
                  <a:lnTo>
                    <a:pt x="9605" y="2745"/>
                  </a:lnTo>
                  <a:lnTo>
                    <a:pt x="9854" y="2745"/>
                  </a:lnTo>
                  <a:lnTo>
                    <a:pt x="9854" y="2370"/>
                  </a:lnTo>
                  <a:lnTo>
                    <a:pt x="11351" y="2370"/>
                  </a:lnTo>
                  <a:lnTo>
                    <a:pt x="11351" y="3618"/>
                  </a:lnTo>
                  <a:lnTo>
                    <a:pt x="11351" y="3742"/>
                  </a:lnTo>
                  <a:lnTo>
                    <a:pt x="11600" y="3867"/>
                  </a:lnTo>
                  <a:lnTo>
                    <a:pt x="11725" y="3992"/>
                  </a:lnTo>
                  <a:lnTo>
                    <a:pt x="13097" y="3992"/>
                  </a:lnTo>
                  <a:lnTo>
                    <a:pt x="13097" y="5489"/>
                  </a:lnTo>
                  <a:lnTo>
                    <a:pt x="12598" y="5489"/>
                  </a:lnTo>
                  <a:lnTo>
                    <a:pt x="12723" y="5738"/>
                  </a:lnTo>
                  <a:lnTo>
                    <a:pt x="12848" y="5863"/>
                  </a:lnTo>
                  <a:lnTo>
                    <a:pt x="13097" y="5863"/>
                  </a:lnTo>
                  <a:lnTo>
                    <a:pt x="13097" y="6487"/>
                  </a:lnTo>
                  <a:lnTo>
                    <a:pt x="13222" y="6736"/>
                  </a:lnTo>
                  <a:lnTo>
                    <a:pt x="13347" y="6986"/>
                  </a:lnTo>
                  <a:lnTo>
                    <a:pt x="13347" y="5863"/>
                  </a:lnTo>
                  <a:lnTo>
                    <a:pt x="14843" y="5863"/>
                  </a:lnTo>
                  <a:lnTo>
                    <a:pt x="14843" y="7235"/>
                  </a:lnTo>
                  <a:lnTo>
                    <a:pt x="13471" y="7235"/>
                  </a:lnTo>
                  <a:lnTo>
                    <a:pt x="13471" y="7360"/>
                  </a:lnTo>
                  <a:lnTo>
                    <a:pt x="13471" y="7484"/>
                  </a:lnTo>
                  <a:lnTo>
                    <a:pt x="14843" y="7484"/>
                  </a:lnTo>
                  <a:lnTo>
                    <a:pt x="14843" y="8981"/>
                  </a:lnTo>
                  <a:lnTo>
                    <a:pt x="13970" y="8981"/>
                  </a:lnTo>
                  <a:lnTo>
                    <a:pt x="14095" y="9231"/>
                  </a:lnTo>
                  <a:lnTo>
                    <a:pt x="14095" y="9355"/>
                  </a:lnTo>
                  <a:lnTo>
                    <a:pt x="14843" y="9355"/>
                  </a:lnTo>
                  <a:lnTo>
                    <a:pt x="14843" y="10852"/>
                  </a:lnTo>
                  <a:lnTo>
                    <a:pt x="14594" y="10852"/>
                  </a:lnTo>
                  <a:lnTo>
                    <a:pt x="14594" y="10977"/>
                  </a:lnTo>
                  <a:lnTo>
                    <a:pt x="14843" y="10977"/>
                  </a:lnTo>
                  <a:lnTo>
                    <a:pt x="14843" y="11601"/>
                  </a:lnTo>
                  <a:lnTo>
                    <a:pt x="14843" y="11850"/>
                  </a:lnTo>
                  <a:lnTo>
                    <a:pt x="15093" y="12349"/>
                  </a:lnTo>
                  <a:lnTo>
                    <a:pt x="15218" y="12723"/>
                  </a:lnTo>
                  <a:lnTo>
                    <a:pt x="15218" y="12848"/>
                  </a:lnTo>
                  <a:lnTo>
                    <a:pt x="16714" y="12848"/>
                  </a:lnTo>
                  <a:lnTo>
                    <a:pt x="16714" y="14345"/>
                  </a:lnTo>
                  <a:lnTo>
                    <a:pt x="15592" y="14345"/>
                  </a:lnTo>
                  <a:lnTo>
                    <a:pt x="15716" y="14469"/>
                  </a:lnTo>
                  <a:lnTo>
                    <a:pt x="16714" y="14469"/>
                  </a:lnTo>
                  <a:lnTo>
                    <a:pt x="16714" y="15966"/>
                  </a:lnTo>
                  <a:lnTo>
                    <a:pt x="16215" y="15966"/>
                  </a:lnTo>
                  <a:lnTo>
                    <a:pt x="16215" y="16216"/>
                  </a:lnTo>
                  <a:lnTo>
                    <a:pt x="16340" y="16340"/>
                  </a:lnTo>
                  <a:lnTo>
                    <a:pt x="16714" y="16340"/>
                  </a:lnTo>
                  <a:lnTo>
                    <a:pt x="16714" y="17588"/>
                  </a:lnTo>
                  <a:lnTo>
                    <a:pt x="16714" y="17712"/>
                  </a:lnTo>
                  <a:lnTo>
                    <a:pt x="16839" y="17962"/>
                  </a:lnTo>
                  <a:lnTo>
                    <a:pt x="16839" y="18087"/>
                  </a:lnTo>
                  <a:lnTo>
                    <a:pt x="18336" y="18087"/>
                  </a:lnTo>
                  <a:lnTo>
                    <a:pt x="18336" y="19459"/>
                  </a:lnTo>
                  <a:lnTo>
                    <a:pt x="17338" y="19459"/>
                  </a:lnTo>
                  <a:lnTo>
                    <a:pt x="17463" y="19833"/>
                  </a:lnTo>
                  <a:lnTo>
                    <a:pt x="18336" y="19833"/>
                  </a:lnTo>
                  <a:lnTo>
                    <a:pt x="18336" y="21330"/>
                  </a:lnTo>
                  <a:lnTo>
                    <a:pt x="18211" y="21330"/>
                  </a:lnTo>
                  <a:lnTo>
                    <a:pt x="18211" y="21454"/>
                  </a:lnTo>
                  <a:lnTo>
                    <a:pt x="22577" y="21454"/>
                  </a:lnTo>
                  <a:lnTo>
                    <a:pt x="22577" y="21330"/>
                  </a:lnTo>
                  <a:lnTo>
                    <a:pt x="22203" y="21330"/>
                  </a:lnTo>
                  <a:lnTo>
                    <a:pt x="22203" y="20082"/>
                  </a:lnTo>
                  <a:lnTo>
                    <a:pt x="21828" y="18461"/>
                  </a:lnTo>
                  <a:lnTo>
                    <a:pt x="21828" y="19459"/>
                  </a:lnTo>
                  <a:lnTo>
                    <a:pt x="20332" y="19459"/>
                  </a:lnTo>
                  <a:lnTo>
                    <a:pt x="20332" y="18087"/>
                  </a:lnTo>
                  <a:lnTo>
                    <a:pt x="21828" y="18087"/>
                  </a:lnTo>
                  <a:lnTo>
                    <a:pt x="21828" y="17962"/>
                  </a:lnTo>
                  <a:lnTo>
                    <a:pt x="21704" y="17837"/>
                  </a:lnTo>
                  <a:lnTo>
                    <a:pt x="20332" y="17837"/>
                  </a:lnTo>
                  <a:lnTo>
                    <a:pt x="20332" y="16340"/>
                  </a:lnTo>
                  <a:lnTo>
                    <a:pt x="21329" y="16340"/>
                  </a:lnTo>
                  <a:lnTo>
                    <a:pt x="21329" y="15966"/>
                  </a:lnTo>
                  <a:lnTo>
                    <a:pt x="20332" y="15966"/>
                  </a:lnTo>
                  <a:lnTo>
                    <a:pt x="20332" y="14469"/>
                  </a:lnTo>
                  <a:lnTo>
                    <a:pt x="20955" y="14469"/>
                  </a:lnTo>
                  <a:lnTo>
                    <a:pt x="20955" y="14345"/>
                  </a:lnTo>
                  <a:lnTo>
                    <a:pt x="20332" y="14345"/>
                  </a:lnTo>
                  <a:lnTo>
                    <a:pt x="20332" y="12848"/>
                  </a:lnTo>
                  <a:lnTo>
                    <a:pt x="20581" y="12848"/>
                  </a:lnTo>
                  <a:lnTo>
                    <a:pt x="20456" y="12474"/>
                  </a:lnTo>
                  <a:lnTo>
                    <a:pt x="20332" y="12474"/>
                  </a:lnTo>
                  <a:lnTo>
                    <a:pt x="20332" y="11975"/>
                  </a:lnTo>
                  <a:lnTo>
                    <a:pt x="20207" y="11102"/>
                  </a:lnTo>
                  <a:lnTo>
                    <a:pt x="20207" y="12474"/>
                  </a:lnTo>
                  <a:lnTo>
                    <a:pt x="18710" y="12474"/>
                  </a:lnTo>
                  <a:lnTo>
                    <a:pt x="18710" y="10977"/>
                  </a:lnTo>
                  <a:lnTo>
                    <a:pt x="20082" y="10977"/>
                  </a:lnTo>
                  <a:lnTo>
                    <a:pt x="20082" y="10852"/>
                  </a:lnTo>
                  <a:lnTo>
                    <a:pt x="18710" y="10852"/>
                  </a:lnTo>
                  <a:lnTo>
                    <a:pt x="18710" y="9355"/>
                  </a:lnTo>
                  <a:lnTo>
                    <a:pt x="19708" y="9355"/>
                  </a:lnTo>
                  <a:lnTo>
                    <a:pt x="19708" y="8981"/>
                  </a:lnTo>
                  <a:lnTo>
                    <a:pt x="18710" y="8981"/>
                  </a:lnTo>
                  <a:lnTo>
                    <a:pt x="18710" y="7484"/>
                  </a:lnTo>
                  <a:lnTo>
                    <a:pt x="19334" y="7484"/>
                  </a:lnTo>
                  <a:lnTo>
                    <a:pt x="19209" y="7235"/>
                  </a:lnTo>
                  <a:lnTo>
                    <a:pt x="18710" y="7235"/>
                  </a:lnTo>
                  <a:lnTo>
                    <a:pt x="18710" y="5863"/>
                  </a:lnTo>
                  <a:lnTo>
                    <a:pt x="18835" y="5863"/>
                  </a:lnTo>
                  <a:lnTo>
                    <a:pt x="18835" y="5489"/>
                  </a:lnTo>
                  <a:lnTo>
                    <a:pt x="18710" y="5489"/>
                  </a:lnTo>
                  <a:lnTo>
                    <a:pt x="18710" y="5115"/>
                  </a:lnTo>
                  <a:lnTo>
                    <a:pt x="18585" y="4740"/>
                  </a:lnTo>
                  <a:lnTo>
                    <a:pt x="18585" y="4616"/>
                  </a:lnTo>
                  <a:lnTo>
                    <a:pt x="18710" y="4740"/>
                  </a:lnTo>
                  <a:lnTo>
                    <a:pt x="18710" y="3992"/>
                  </a:lnTo>
                  <a:lnTo>
                    <a:pt x="20207" y="3992"/>
                  </a:lnTo>
                  <a:lnTo>
                    <a:pt x="20207" y="5489"/>
                  </a:lnTo>
                  <a:lnTo>
                    <a:pt x="18835" y="5489"/>
                  </a:lnTo>
                  <a:lnTo>
                    <a:pt x="18959" y="5863"/>
                  </a:lnTo>
                  <a:lnTo>
                    <a:pt x="20207" y="5863"/>
                  </a:lnTo>
                  <a:lnTo>
                    <a:pt x="20207" y="7235"/>
                  </a:lnTo>
                  <a:lnTo>
                    <a:pt x="19334" y="7235"/>
                  </a:lnTo>
                  <a:lnTo>
                    <a:pt x="19334" y="7484"/>
                  </a:lnTo>
                  <a:lnTo>
                    <a:pt x="20207" y="7484"/>
                  </a:lnTo>
                  <a:lnTo>
                    <a:pt x="20207" y="8981"/>
                  </a:lnTo>
                  <a:lnTo>
                    <a:pt x="19833" y="8981"/>
                  </a:lnTo>
                  <a:lnTo>
                    <a:pt x="19833" y="9355"/>
                  </a:lnTo>
                  <a:lnTo>
                    <a:pt x="20207" y="9355"/>
                  </a:lnTo>
                  <a:lnTo>
                    <a:pt x="20207" y="10478"/>
                  </a:lnTo>
                  <a:lnTo>
                    <a:pt x="20332" y="11226"/>
                  </a:lnTo>
                  <a:lnTo>
                    <a:pt x="20332" y="10977"/>
                  </a:lnTo>
                  <a:lnTo>
                    <a:pt x="21828" y="10977"/>
                  </a:lnTo>
                  <a:lnTo>
                    <a:pt x="21828" y="12474"/>
                  </a:lnTo>
                  <a:lnTo>
                    <a:pt x="20706" y="12474"/>
                  </a:lnTo>
                  <a:lnTo>
                    <a:pt x="20830" y="12848"/>
                  </a:lnTo>
                  <a:lnTo>
                    <a:pt x="21828" y="12848"/>
                  </a:lnTo>
                  <a:lnTo>
                    <a:pt x="21828" y="14345"/>
                  </a:lnTo>
                  <a:lnTo>
                    <a:pt x="21205" y="14345"/>
                  </a:lnTo>
                  <a:lnTo>
                    <a:pt x="21205" y="14469"/>
                  </a:lnTo>
                  <a:lnTo>
                    <a:pt x="21828" y="14469"/>
                  </a:lnTo>
                  <a:lnTo>
                    <a:pt x="21828" y="15966"/>
                  </a:lnTo>
                  <a:lnTo>
                    <a:pt x="21579" y="15966"/>
                  </a:lnTo>
                  <a:lnTo>
                    <a:pt x="21704" y="16340"/>
                  </a:lnTo>
                  <a:lnTo>
                    <a:pt x="21828" y="16340"/>
                  </a:lnTo>
                  <a:lnTo>
                    <a:pt x="21828" y="17089"/>
                  </a:lnTo>
                  <a:lnTo>
                    <a:pt x="22203" y="18710"/>
                  </a:lnTo>
                  <a:lnTo>
                    <a:pt x="22203" y="18087"/>
                  </a:lnTo>
                  <a:lnTo>
                    <a:pt x="23699" y="18087"/>
                  </a:lnTo>
                  <a:lnTo>
                    <a:pt x="23699" y="19459"/>
                  </a:lnTo>
                  <a:lnTo>
                    <a:pt x="22452" y="19459"/>
                  </a:lnTo>
                  <a:lnTo>
                    <a:pt x="22577" y="19833"/>
                  </a:lnTo>
                  <a:lnTo>
                    <a:pt x="23699" y="19833"/>
                  </a:lnTo>
                  <a:lnTo>
                    <a:pt x="23699" y="21330"/>
                  </a:lnTo>
                  <a:lnTo>
                    <a:pt x="22951" y="21330"/>
                  </a:lnTo>
                  <a:lnTo>
                    <a:pt x="22951" y="21454"/>
                  </a:lnTo>
                  <a:lnTo>
                    <a:pt x="25321" y="21454"/>
                  </a:lnTo>
                  <a:lnTo>
                    <a:pt x="25321" y="21330"/>
                  </a:lnTo>
                  <a:lnTo>
                    <a:pt x="23949" y="21330"/>
                  </a:lnTo>
                  <a:lnTo>
                    <a:pt x="23949" y="19833"/>
                  </a:lnTo>
                  <a:lnTo>
                    <a:pt x="25446" y="19833"/>
                  </a:lnTo>
                  <a:lnTo>
                    <a:pt x="25446" y="21330"/>
                  </a:lnTo>
                  <a:lnTo>
                    <a:pt x="25695" y="21330"/>
                  </a:lnTo>
                  <a:lnTo>
                    <a:pt x="25695" y="21454"/>
                  </a:lnTo>
                  <a:lnTo>
                    <a:pt x="25820" y="21454"/>
                  </a:lnTo>
                  <a:lnTo>
                    <a:pt x="27192" y="21330"/>
                  </a:lnTo>
                  <a:lnTo>
                    <a:pt x="25820" y="21330"/>
                  </a:lnTo>
                  <a:lnTo>
                    <a:pt x="25820" y="19833"/>
                  </a:lnTo>
                  <a:lnTo>
                    <a:pt x="27192" y="19833"/>
                  </a:lnTo>
                  <a:lnTo>
                    <a:pt x="27192" y="19583"/>
                  </a:lnTo>
                  <a:lnTo>
                    <a:pt x="27067" y="19459"/>
                  </a:lnTo>
                  <a:lnTo>
                    <a:pt x="25820" y="19459"/>
                  </a:lnTo>
                  <a:lnTo>
                    <a:pt x="25820" y="18087"/>
                  </a:lnTo>
                  <a:lnTo>
                    <a:pt x="26693" y="18087"/>
                  </a:lnTo>
                  <a:lnTo>
                    <a:pt x="26693" y="17837"/>
                  </a:lnTo>
                  <a:lnTo>
                    <a:pt x="25820" y="17837"/>
                  </a:lnTo>
                  <a:lnTo>
                    <a:pt x="25820" y="16340"/>
                  </a:lnTo>
                  <a:lnTo>
                    <a:pt x="26319" y="16340"/>
                  </a:lnTo>
                  <a:lnTo>
                    <a:pt x="26194" y="15966"/>
                  </a:lnTo>
                  <a:lnTo>
                    <a:pt x="25820" y="15966"/>
                  </a:lnTo>
                  <a:lnTo>
                    <a:pt x="25820" y="14469"/>
                  </a:lnTo>
                  <a:lnTo>
                    <a:pt x="25820" y="14345"/>
                  </a:lnTo>
                  <a:lnTo>
                    <a:pt x="25820" y="14220"/>
                  </a:lnTo>
                  <a:lnTo>
                    <a:pt x="25446" y="12848"/>
                  </a:lnTo>
                  <a:lnTo>
                    <a:pt x="25446" y="14345"/>
                  </a:lnTo>
                  <a:lnTo>
                    <a:pt x="23949" y="14345"/>
                  </a:lnTo>
                  <a:lnTo>
                    <a:pt x="23949" y="12848"/>
                  </a:lnTo>
                  <a:lnTo>
                    <a:pt x="25321" y="12848"/>
                  </a:lnTo>
                  <a:lnTo>
                    <a:pt x="25321" y="12474"/>
                  </a:lnTo>
                  <a:lnTo>
                    <a:pt x="23949" y="12474"/>
                  </a:lnTo>
                  <a:lnTo>
                    <a:pt x="23949" y="10977"/>
                  </a:lnTo>
                  <a:lnTo>
                    <a:pt x="24947" y="10977"/>
                  </a:lnTo>
                  <a:lnTo>
                    <a:pt x="24947" y="10852"/>
                  </a:lnTo>
                  <a:lnTo>
                    <a:pt x="23949" y="10852"/>
                  </a:lnTo>
                  <a:lnTo>
                    <a:pt x="23949" y="9355"/>
                  </a:lnTo>
                  <a:lnTo>
                    <a:pt x="24448" y="9355"/>
                  </a:lnTo>
                  <a:lnTo>
                    <a:pt x="24448" y="8981"/>
                  </a:lnTo>
                  <a:lnTo>
                    <a:pt x="23949" y="8981"/>
                  </a:lnTo>
                  <a:lnTo>
                    <a:pt x="23949" y="7484"/>
                  </a:lnTo>
                  <a:lnTo>
                    <a:pt x="23949" y="7360"/>
                  </a:lnTo>
                  <a:lnTo>
                    <a:pt x="23949" y="7235"/>
                  </a:lnTo>
                  <a:lnTo>
                    <a:pt x="23824" y="7235"/>
                  </a:lnTo>
                  <a:lnTo>
                    <a:pt x="23699" y="6861"/>
                  </a:lnTo>
                  <a:lnTo>
                    <a:pt x="23699" y="7235"/>
                  </a:lnTo>
                  <a:lnTo>
                    <a:pt x="22203" y="7235"/>
                  </a:lnTo>
                  <a:lnTo>
                    <a:pt x="22203" y="5863"/>
                  </a:lnTo>
                  <a:lnTo>
                    <a:pt x="23325" y="5863"/>
                  </a:lnTo>
                  <a:lnTo>
                    <a:pt x="23076" y="5489"/>
                  </a:lnTo>
                  <a:lnTo>
                    <a:pt x="22203" y="5489"/>
                  </a:lnTo>
                  <a:lnTo>
                    <a:pt x="22203" y="3992"/>
                  </a:lnTo>
                  <a:lnTo>
                    <a:pt x="22327" y="3992"/>
                  </a:lnTo>
                  <a:lnTo>
                    <a:pt x="22327" y="3867"/>
                  </a:lnTo>
                  <a:lnTo>
                    <a:pt x="22203" y="3867"/>
                  </a:lnTo>
                  <a:lnTo>
                    <a:pt x="22203" y="3742"/>
                  </a:lnTo>
                  <a:lnTo>
                    <a:pt x="21828" y="3119"/>
                  </a:lnTo>
                  <a:lnTo>
                    <a:pt x="21828" y="3742"/>
                  </a:lnTo>
                  <a:lnTo>
                    <a:pt x="20332" y="3742"/>
                  </a:lnTo>
                  <a:lnTo>
                    <a:pt x="20332" y="2370"/>
                  </a:lnTo>
                  <a:lnTo>
                    <a:pt x="21329" y="2370"/>
                  </a:lnTo>
                  <a:lnTo>
                    <a:pt x="21205" y="2121"/>
                  </a:lnTo>
                  <a:lnTo>
                    <a:pt x="21080" y="1872"/>
                  </a:lnTo>
                  <a:lnTo>
                    <a:pt x="21080" y="1996"/>
                  </a:lnTo>
                  <a:lnTo>
                    <a:pt x="20332" y="1996"/>
                  </a:lnTo>
                  <a:lnTo>
                    <a:pt x="20332" y="998"/>
                  </a:lnTo>
                  <a:lnTo>
                    <a:pt x="20207" y="874"/>
                  </a:lnTo>
                  <a:lnTo>
                    <a:pt x="20207" y="1996"/>
                  </a:lnTo>
                  <a:lnTo>
                    <a:pt x="18710" y="1996"/>
                  </a:lnTo>
                  <a:lnTo>
                    <a:pt x="18710" y="499"/>
                  </a:lnTo>
                  <a:lnTo>
                    <a:pt x="19833" y="499"/>
                  </a:lnTo>
                  <a:lnTo>
                    <a:pt x="19708" y="375"/>
                  </a:lnTo>
                  <a:lnTo>
                    <a:pt x="19583" y="250"/>
                  </a:lnTo>
                  <a:lnTo>
                    <a:pt x="18710" y="250"/>
                  </a:lnTo>
                  <a:lnTo>
                    <a:pt x="18710" y="125"/>
                  </a:lnTo>
                  <a:lnTo>
                    <a:pt x="18336" y="125"/>
                  </a:lnTo>
                  <a:lnTo>
                    <a:pt x="18336" y="250"/>
                  </a:lnTo>
                  <a:lnTo>
                    <a:pt x="16839" y="250"/>
                  </a:lnTo>
                  <a:lnTo>
                    <a:pt x="16839" y="1"/>
                  </a:lnTo>
                  <a:lnTo>
                    <a:pt x="16714" y="1"/>
                  </a:lnTo>
                  <a:lnTo>
                    <a:pt x="16714" y="250"/>
                  </a:lnTo>
                  <a:lnTo>
                    <a:pt x="15218" y="250"/>
                  </a:lnTo>
                  <a:lnTo>
                    <a:pt x="15218" y="1"/>
                  </a:lnTo>
                  <a:close/>
                  <a:moveTo>
                    <a:pt x="6112" y="21579"/>
                  </a:moveTo>
                  <a:lnTo>
                    <a:pt x="6112" y="22951"/>
                  </a:lnTo>
                  <a:lnTo>
                    <a:pt x="4615" y="22951"/>
                  </a:lnTo>
                  <a:lnTo>
                    <a:pt x="4615" y="21579"/>
                  </a:lnTo>
                  <a:close/>
                  <a:moveTo>
                    <a:pt x="2495" y="22951"/>
                  </a:moveTo>
                  <a:lnTo>
                    <a:pt x="2495" y="23325"/>
                  </a:lnTo>
                  <a:lnTo>
                    <a:pt x="2620" y="23325"/>
                  </a:lnTo>
                  <a:lnTo>
                    <a:pt x="2620" y="22951"/>
                  </a:lnTo>
                  <a:close/>
                  <a:moveTo>
                    <a:pt x="2620" y="23325"/>
                  </a:moveTo>
                  <a:lnTo>
                    <a:pt x="2620" y="24822"/>
                  </a:lnTo>
                  <a:lnTo>
                    <a:pt x="2869" y="24822"/>
                  </a:lnTo>
                  <a:lnTo>
                    <a:pt x="2869" y="23325"/>
                  </a:lnTo>
                  <a:close/>
                  <a:moveTo>
                    <a:pt x="6112" y="23325"/>
                  </a:moveTo>
                  <a:lnTo>
                    <a:pt x="6112" y="24822"/>
                  </a:lnTo>
                  <a:lnTo>
                    <a:pt x="4615" y="24822"/>
                  </a:lnTo>
                  <a:lnTo>
                    <a:pt x="4615" y="23325"/>
                  </a:lnTo>
                  <a:close/>
                  <a:moveTo>
                    <a:pt x="2245" y="24822"/>
                  </a:moveTo>
                  <a:lnTo>
                    <a:pt x="2245" y="25072"/>
                  </a:lnTo>
                  <a:lnTo>
                    <a:pt x="2620" y="25072"/>
                  </a:lnTo>
                  <a:lnTo>
                    <a:pt x="2620" y="24822"/>
                  </a:lnTo>
                  <a:close/>
                  <a:moveTo>
                    <a:pt x="2620" y="25072"/>
                  </a:moveTo>
                  <a:lnTo>
                    <a:pt x="2620" y="26568"/>
                  </a:lnTo>
                  <a:lnTo>
                    <a:pt x="2869" y="26568"/>
                  </a:lnTo>
                  <a:lnTo>
                    <a:pt x="2869" y="25072"/>
                  </a:lnTo>
                  <a:close/>
                  <a:moveTo>
                    <a:pt x="6112" y="25072"/>
                  </a:moveTo>
                  <a:lnTo>
                    <a:pt x="6112" y="26568"/>
                  </a:lnTo>
                  <a:lnTo>
                    <a:pt x="4615" y="26568"/>
                  </a:lnTo>
                  <a:lnTo>
                    <a:pt x="4615" y="25072"/>
                  </a:lnTo>
                  <a:close/>
                  <a:moveTo>
                    <a:pt x="1996" y="26568"/>
                  </a:moveTo>
                  <a:lnTo>
                    <a:pt x="1871" y="26943"/>
                  </a:lnTo>
                  <a:lnTo>
                    <a:pt x="2620" y="26943"/>
                  </a:lnTo>
                  <a:lnTo>
                    <a:pt x="2620" y="26568"/>
                  </a:lnTo>
                  <a:close/>
                  <a:moveTo>
                    <a:pt x="2620" y="26943"/>
                  </a:moveTo>
                  <a:lnTo>
                    <a:pt x="2620" y="28315"/>
                  </a:lnTo>
                  <a:lnTo>
                    <a:pt x="2869" y="28315"/>
                  </a:lnTo>
                  <a:lnTo>
                    <a:pt x="2869" y="26943"/>
                  </a:lnTo>
                  <a:close/>
                  <a:moveTo>
                    <a:pt x="6112" y="26943"/>
                  </a:moveTo>
                  <a:lnTo>
                    <a:pt x="6112" y="28315"/>
                  </a:lnTo>
                  <a:lnTo>
                    <a:pt x="4615" y="28315"/>
                  </a:lnTo>
                  <a:lnTo>
                    <a:pt x="4615" y="26943"/>
                  </a:lnTo>
                  <a:close/>
                  <a:moveTo>
                    <a:pt x="1622" y="28315"/>
                  </a:moveTo>
                  <a:lnTo>
                    <a:pt x="1622" y="28564"/>
                  </a:lnTo>
                  <a:lnTo>
                    <a:pt x="2620" y="28564"/>
                  </a:lnTo>
                  <a:lnTo>
                    <a:pt x="2620" y="28315"/>
                  </a:lnTo>
                  <a:close/>
                  <a:moveTo>
                    <a:pt x="2620" y="28564"/>
                  </a:moveTo>
                  <a:lnTo>
                    <a:pt x="2620" y="30061"/>
                  </a:lnTo>
                  <a:lnTo>
                    <a:pt x="2869" y="30061"/>
                  </a:lnTo>
                  <a:lnTo>
                    <a:pt x="2869" y="28564"/>
                  </a:lnTo>
                  <a:close/>
                  <a:moveTo>
                    <a:pt x="6112" y="28564"/>
                  </a:moveTo>
                  <a:lnTo>
                    <a:pt x="6112" y="30061"/>
                  </a:lnTo>
                  <a:lnTo>
                    <a:pt x="4615" y="30061"/>
                  </a:lnTo>
                  <a:lnTo>
                    <a:pt x="4615" y="28564"/>
                  </a:lnTo>
                  <a:close/>
                  <a:moveTo>
                    <a:pt x="1372" y="30061"/>
                  </a:moveTo>
                  <a:lnTo>
                    <a:pt x="1372" y="30435"/>
                  </a:lnTo>
                  <a:lnTo>
                    <a:pt x="2620" y="30435"/>
                  </a:lnTo>
                  <a:lnTo>
                    <a:pt x="2620" y="30061"/>
                  </a:lnTo>
                  <a:close/>
                  <a:moveTo>
                    <a:pt x="2620" y="30435"/>
                  </a:moveTo>
                  <a:lnTo>
                    <a:pt x="2620" y="31807"/>
                  </a:lnTo>
                  <a:lnTo>
                    <a:pt x="2869" y="31807"/>
                  </a:lnTo>
                  <a:lnTo>
                    <a:pt x="2869" y="30435"/>
                  </a:lnTo>
                  <a:close/>
                  <a:moveTo>
                    <a:pt x="1123" y="31807"/>
                  </a:moveTo>
                  <a:lnTo>
                    <a:pt x="1123" y="31932"/>
                  </a:lnTo>
                  <a:lnTo>
                    <a:pt x="1123" y="32057"/>
                  </a:lnTo>
                  <a:lnTo>
                    <a:pt x="2620" y="32057"/>
                  </a:lnTo>
                  <a:lnTo>
                    <a:pt x="2620" y="31807"/>
                  </a:lnTo>
                  <a:close/>
                  <a:moveTo>
                    <a:pt x="2620" y="32057"/>
                  </a:moveTo>
                  <a:lnTo>
                    <a:pt x="2620" y="33553"/>
                  </a:lnTo>
                  <a:lnTo>
                    <a:pt x="2869" y="33553"/>
                  </a:lnTo>
                  <a:lnTo>
                    <a:pt x="2869" y="32057"/>
                  </a:lnTo>
                  <a:close/>
                  <a:moveTo>
                    <a:pt x="2620" y="33928"/>
                  </a:moveTo>
                  <a:lnTo>
                    <a:pt x="2620" y="35424"/>
                  </a:lnTo>
                  <a:lnTo>
                    <a:pt x="2869" y="35424"/>
                  </a:lnTo>
                  <a:lnTo>
                    <a:pt x="2869" y="33928"/>
                  </a:lnTo>
                  <a:close/>
                  <a:moveTo>
                    <a:pt x="2620" y="35549"/>
                  </a:moveTo>
                  <a:lnTo>
                    <a:pt x="2620" y="37046"/>
                  </a:lnTo>
                  <a:lnTo>
                    <a:pt x="2869" y="37046"/>
                  </a:lnTo>
                  <a:lnTo>
                    <a:pt x="2869" y="35549"/>
                  </a:lnTo>
                  <a:close/>
                  <a:moveTo>
                    <a:pt x="2620" y="37420"/>
                  </a:moveTo>
                  <a:lnTo>
                    <a:pt x="2620" y="38917"/>
                  </a:lnTo>
                  <a:lnTo>
                    <a:pt x="2869" y="38917"/>
                  </a:lnTo>
                  <a:lnTo>
                    <a:pt x="2869" y="37420"/>
                  </a:lnTo>
                  <a:close/>
                  <a:moveTo>
                    <a:pt x="21828" y="37420"/>
                  </a:moveTo>
                  <a:lnTo>
                    <a:pt x="21828" y="38917"/>
                  </a:lnTo>
                  <a:lnTo>
                    <a:pt x="20332" y="38917"/>
                  </a:lnTo>
                  <a:lnTo>
                    <a:pt x="20332" y="37420"/>
                  </a:lnTo>
                  <a:close/>
                  <a:moveTo>
                    <a:pt x="23699" y="37420"/>
                  </a:moveTo>
                  <a:lnTo>
                    <a:pt x="23699" y="38917"/>
                  </a:lnTo>
                  <a:lnTo>
                    <a:pt x="22203" y="38917"/>
                  </a:lnTo>
                  <a:lnTo>
                    <a:pt x="22203" y="37420"/>
                  </a:lnTo>
                  <a:close/>
                  <a:moveTo>
                    <a:pt x="25446" y="37420"/>
                  </a:moveTo>
                  <a:lnTo>
                    <a:pt x="25446" y="38917"/>
                  </a:lnTo>
                  <a:lnTo>
                    <a:pt x="23949" y="38917"/>
                  </a:lnTo>
                  <a:lnTo>
                    <a:pt x="23949" y="37420"/>
                  </a:lnTo>
                  <a:close/>
                  <a:moveTo>
                    <a:pt x="28938" y="37420"/>
                  </a:moveTo>
                  <a:lnTo>
                    <a:pt x="28938" y="38917"/>
                  </a:lnTo>
                  <a:lnTo>
                    <a:pt x="27441" y="38917"/>
                  </a:lnTo>
                  <a:lnTo>
                    <a:pt x="27441" y="37420"/>
                  </a:lnTo>
                  <a:close/>
                  <a:moveTo>
                    <a:pt x="18086" y="35424"/>
                  </a:moveTo>
                  <a:lnTo>
                    <a:pt x="18211" y="35549"/>
                  </a:lnTo>
                  <a:lnTo>
                    <a:pt x="18336" y="35549"/>
                  </a:lnTo>
                  <a:lnTo>
                    <a:pt x="18336" y="36048"/>
                  </a:lnTo>
                  <a:lnTo>
                    <a:pt x="18710" y="37420"/>
                  </a:lnTo>
                  <a:lnTo>
                    <a:pt x="20207" y="37420"/>
                  </a:lnTo>
                  <a:lnTo>
                    <a:pt x="20207" y="38917"/>
                  </a:lnTo>
                  <a:lnTo>
                    <a:pt x="19209" y="38917"/>
                  </a:lnTo>
                  <a:lnTo>
                    <a:pt x="19209" y="39042"/>
                  </a:lnTo>
                  <a:lnTo>
                    <a:pt x="20207" y="39042"/>
                  </a:lnTo>
                  <a:lnTo>
                    <a:pt x="20207" y="40289"/>
                  </a:lnTo>
                  <a:lnTo>
                    <a:pt x="20332" y="40289"/>
                  </a:lnTo>
                  <a:lnTo>
                    <a:pt x="20332" y="39042"/>
                  </a:lnTo>
                  <a:lnTo>
                    <a:pt x="21828" y="39042"/>
                  </a:lnTo>
                  <a:lnTo>
                    <a:pt x="21828" y="40164"/>
                  </a:lnTo>
                  <a:lnTo>
                    <a:pt x="22203" y="40040"/>
                  </a:lnTo>
                  <a:lnTo>
                    <a:pt x="22203" y="39042"/>
                  </a:lnTo>
                  <a:lnTo>
                    <a:pt x="23699" y="39042"/>
                  </a:lnTo>
                  <a:lnTo>
                    <a:pt x="23699" y="39915"/>
                  </a:lnTo>
                  <a:lnTo>
                    <a:pt x="23949" y="39915"/>
                  </a:lnTo>
                  <a:lnTo>
                    <a:pt x="23949" y="39042"/>
                  </a:lnTo>
                  <a:lnTo>
                    <a:pt x="25446" y="39042"/>
                  </a:lnTo>
                  <a:lnTo>
                    <a:pt x="25446" y="39665"/>
                  </a:lnTo>
                  <a:lnTo>
                    <a:pt x="25820" y="39541"/>
                  </a:lnTo>
                  <a:lnTo>
                    <a:pt x="25820" y="39042"/>
                  </a:lnTo>
                  <a:lnTo>
                    <a:pt x="27192" y="39042"/>
                  </a:lnTo>
                  <a:lnTo>
                    <a:pt x="27192" y="39416"/>
                  </a:lnTo>
                  <a:lnTo>
                    <a:pt x="27317" y="39416"/>
                  </a:lnTo>
                  <a:lnTo>
                    <a:pt x="27441" y="39291"/>
                  </a:lnTo>
                  <a:lnTo>
                    <a:pt x="27441" y="39042"/>
                  </a:lnTo>
                  <a:lnTo>
                    <a:pt x="28938" y="39042"/>
                  </a:lnTo>
                  <a:lnTo>
                    <a:pt x="28938" y="39166"/>
                  </a:lnTo>
                  <a:lnTo>
                    <a:pt x="29187" y="39042"/>
                  </a:lnTo>
                  <a:lnTo>
                    <a:pt x="29312" y="39042"/>
                  </a:lnTo>
                  <a:lnTo>
                    <a:pt x="30310" y="38917"/>
                  </a:lnTo>
                  <a:lnTo>
                    <a:pt x="29312" y="38917"/>
                  </a:lnTo>
                  <a:lnTo>
                    <a:pt x="29312" y="37420"/>
                  </a:lnTo>
                  <a:lnTo>
                    <a:pt x="30809" y="37420"/>
                  </a:lnTo>
                  <a:lnTo>
                    <a:pt x="30809" y="38792"/>
                  </a:lnTo>
                  <a:lnTo>
                    <a:pt x="30934" y="38792"/>
                  </a:lnTo>
                  <a:lnTo>
                    <a:pt x="30934" y="37420"/>
                  </a:lnTo>
                  <a:lnTo>
                    <a:pt x="31557" y="37420"/>
                  </a:lnTo>
                  <a:lnTo>
                    <a:pt x="31557" y="37171"/>
                  </a:lnTo>
                  <a:lnTo>
                    <a:pt x="31557" y="37046"/>
                  </a:lnTo>
                  <a:lnTo>
                    <a:pt x="30934" y="37046"/>
                  </a:lnTo>
                  <a:lnTo>
                    <a:pt x="30934" y="36797"/>
                  </a:lnTo>
                  <a:lnTo>
                    <a:pt x="30809" y="36797"/>
                  </a:lnTo>
                  <a:lnTo>
                    <a:pt x="30809" y="37046"/>
                  </a:lnTo>
                  <a:lnTo>
                    <a:pt x="29312" y="37046"/>
                  </a:lnTo>
                  <a:lnTo>
                    <a:pt x="29312" y="36672"/>
                  </a:lnTo>
                  <a:lnTo>
                    <a:pt x="28938" y="36672"/>
                  </a:lnTo>
                  <a:lnTo>
                    <a:pt x="28938" y="37046"/>
                  </a:lnTo>
                  <a:lnTo>
                    <a:pt x="27441" y="37046"/>
                  </a:lnTo>
                  <a:lnTo>
                    <a:pt x="27441" y="36547"/>
                  </a:lnTo>
                  <a:lnTo>
                    <a:pt x="27192" y="36547"/>
                  </a:lnTo>
                  <a:lnTo>
                    <a:pt x="27192" y="37046"/>
                  </a:lnTo>
                  <a:lnTo>
                    <a:pt x="26443" y="37046"/>
                  </a:lnTo>
                  <a:lnTo>
                    <a:pt x="26568" y="37420"/>
                  </a:lnTo>
                  <a:lnTo>
                    <a:pt x="27192" y="37420"/>
                  </a:lnTo>
                  <a:lnTo>
                    <a:pt x="27192" y="38917"/>
                  </a:lnTo>
                  <a:lnTo>
                    <a:pt x="25820" y="38917"/>
                  </a:lnTo>
                  <a:lnTo>
                    <a:pt x="25820" y="37420"/>
                  </a:lnTo>
                  <a:lnTo>
                    <a:pt x="26194" y="37420"/>
                  </a:lnTo>
                  <a:lnTo>
                    <a:pt x="26069" y="37046"/>
                  </a:lnTo>
                  <a:lnTo>
                    <a:pt x="25820" y="37046"/>
                  </a:lnTo>
                  <a:lnTo>
                    <a:pt x="25820" y="36422"/>
                  </a:lnTo>
                  <a:lnTo>
                    <a:pt x="25446" y="36422"/>
                  </a:lnTo>
                  <a:lnTo>
                    <a:pt x="25446" y="37046"/>
                  </a:lnTo>
                  <a:lnTo>
                    <a:pt x="23949" y="37046"/>
                  </a:lnTo>
                  <a:lnTo>
                    <a:pt x="23949" y="36173"/>
                  </a:lnTo>
                  <a:lnTo>
                    <a:pt x="23699" y="36173"/>
                  </a:lnTo>
                  <a:lnTo>
                    <a:pt x="23699" y="37046"/>
                  </a:lnTo>
                  <a:lnTo>
                    <a:pt x="22203" y="37046"/>
                  </a:lnTo>
                  <a:lnTo>
                    <a:pt x="22203" y="36048"/>
                  </a:lnTo>
                  <a:lnTo>
                    <a:pt x="21828" y="36048"/>
                  </a:lnTo>
                  <a:lnTo>
                    <a:pt x="21828" y="37046"/>
                  </a:lnTo>
                  <a:lnTo>
                    <a:pt x="20332" y="37046"/>
                  </a:lnTo>
                  <a:lnTo>
                    <a:pt x="20332" y="35799"/>
                  </a:lnTo>
                  <a:lnTo>
                    <a:pt x="20207" y="35674"/>
                  </a:lnTo>
                  <a:lnTo>
                    <a:pt x="20207" y="37046"/>
                  </a:lnTo>
                  <a:lnTo>
                    <a:pt x="18710" y="37046"/>
                  </a:lnTo>
                  <a:lnTo>
                    <a:pt x="18710" y="35549"/>
                  </a:lnTo>
                  <a:lnTo>
                    <a:pt x="19458" y="35549"/>
                  </a:lnTo>
                  <a:lnTo>
                    <a:pt x="18710" y="35424"/>
                  </a:lnTo>
                  <a:close/>
                  <a:moveTo>
                    <a:pt x="2620" y="39042"/>
                  </a:moveTo>
                  <a:lnTo>
                    <a:pt x="2620" y="40538"/>
                  </a:lnTo>
                  <a:lnTo>
                    <a:pt x="2869" y="40538"/>
                  </a:lnTo>
                  <a:lnTo>
                    <a:pt x="2869" y="39042"/>
                  </a:lnTo>
                  <a:close/>
                  <a:moveTo>
                    <a:pt x="4615" y="12848"/>
                  </a:moveTo>
                  <a:lnTo>
                    <a:pt x="4241" y="14220"/>
                  </a:lnTo>
                  <a:lnTo>
                    <a:pt x="4241" y="14345"/>
                  </a:lnTo>
                  <a:lnTo>
                    <a:pt x="4241" y="14469"/>
                  </a:lnTo>
                  <a:lnTo>
                    <a:pt x="4241" y="15966"/>
                  </a:lnTo>
                  <a:lnTo>
                    <a:pt x="3867" y="15966"/>
                  </a:lnTo>
                  <a:lnTo>
                    <a:pt x="3867" y="16340"/>
                  </a:lnTo>
                  <a:lnTo>
                    <a:pt x="4241" y="16340"/>
                  </a:lnTo>
                  <a:lnTo>
                    <a:pt x="4241" y="17837"/>
                  </a:lnTo>
                  <a:lnTo>
                    <a:pt x="3493" y="17837"/>
                  </a:lnTo>
                  <a:lnTo>
                    <a:pt x="3493" y="18087"/>
                  </a:lnTo>
                  <a:lnTo>
                    <a:pt x="4241" y="18087"/>
                  </a:lnTo>
                  <a:lnTo>
                    <a:pt x="4241" y="19459"/>
                  </a:lnTo>
                  <a:lnTo>
                    <a:pt x="3243" y="19459"/>
                  </a:lnTo>
                  <a:lnTo>
                    <a:pt x="3119" y="19833"/>
                  </a:lnTo>
                  <a:lnTo>
                    <a:pt x="4241" y="19833"/>
                  </a:lnTo>
                  <a:lnTo>
                    <a:pt x="4241" y="21330"/>
                  </a:lnTo>
                  <a:lnTo>
                    <a:pt x="2869" y="21330"/>
                  </a:lnTo>
                  <a:lnTo>
                    <a:pt x="2869" y="21454"/>
                  </a:lnTo>
                  <a:lnTo>
                    <a:pt x="2620" y="22577"/>
                  </a:lnTo>
                  <a:lnTo>
                    <a:pt x="2620" y="22951"/>
                  </a:lnTo>
                  <a:lnTo>
                    <a:pt x="2869" y="22951"/>
                  </a:lnTo>
                  <a:lnTo>
                    <a:pt x="2869" y="21579"/>
                  </a:lnTo>
                  <a:lnTo>
                    <a:pt x="4241" y="21579"/>
                  </a:lnTo>
                  <a:lnTo>
                    <a:pt x="4241" y="22951"/>
                  </a:lnTo>
                  <a:lnTo>
                    <a:pt x="2869" y="22951"/>
                  </a:lnTo>
                  <a:lnTo>
                    <a:pt x="2869" y="23325"/>
                  </a:lnTo>
                  <a:lnTo>
                    <a:pt x="4241" y="23325"/>
                  </a:lnTo>
                  <a:lnTo>
                    <a:pt x="4241" y="24822"/>
                  </a:lnTo>
                  <a:lnTo>
                    <a:pt x="2869" y="24822"/>
                  </a:lnTo>
                  <a:lnTo>
                    <a:pt x="2869" y="25072"/>
                  </a:lnTo>
                  <a:lnTo>
                    <a:pt x="4241" y="25072"/>
                  </a:lnTo>
                  <a:lnTo>
                    <a:pt x="4241" y="26568"/>
                  </a:lnTo>
                  <a:lnTo>
                    <a:pt x="2869" y="26568"/>
                  </a:lnTo>
                  <a:lnTo>
                    <a:pt x="2869" y="26943"/>
                  </a:lnTo>
                  <a:lnTo>
                    <a:pt x="4241" y="26943"/>
                  </a:lnTo>
                  <a:lnTo>
                    <a:pt x="4241" y="28315"/>
                  </a:lnTo>
                  <a:lnTo>
                    <a:pt x="2869" y="28315"/>
                  </a:lnTo>
                  <a:lnTo>
                    <a:pt x="2869" y="28564"/>
                  </a:lnTo>
                  <a:lnTo>
                    <a:pt x="4241" y="28564"/>
                  </a:lnTo>
                  <a:lnTo>
                    <a:pt x="4241" y="30061"/>
                  </a:lnTo>
                  <a:lnTo>
                    <a:pt x="2869" y="30061"/>
                  </a:lnTo>
                  <a:lnTo>
                    <a:pt x="2869" y="30435"/>
                  </a:lnTo>
                  <a:lnTo>
                    <a:pt x="4241" y="30435"/>
                  </a:lnTo>
                  <a:lnTo>
                    <a:pt x="4241" y="31807"/>
                  </a:lnTo>
                  <a:lnTo>
                    <a:pt x="2869" y="31807"/>
                  </a:lnTo>
                  <a:lnTo>
                    <a:pt x="2869" y="32057"/>
                  </a:lnTo>
                  <a:lnTo>
                    <a:pt x="4241" y="32057"/>
                  </a:lnTo>
                  <a:lnTo>
                    <a:pt x="4241" y="33553"/>
                  </a:lnTo>
                  <a:lnTo>
                    <a:pt x="2869" y="33553"/>
                  </a:lnTo>
                  <a:lnTo>
                    <a:pt x="2869" y="33928"/>
                  </a:lnTo>
                  <a:lnTo>
                    <a:pt x="4241" y="33928"/>
                  </a:lnTo>
                  <a:lnTo>
                    <a:pt x="4241" y="35424"/>
                  </a:lnTo>
                  <a:lnTo>
                    <a:pt x="2869" y="35424"/>
                  </a:lnTo>
                  <a:lnTo>
                    <a:pt x="2869" y="35549"/>
                  </a:lnTo>
                  <a:lnTo>
                    <a:pt x="4241" y="35549"/>
                  </a:lnTo>
                  <a:lnTo>
                    <a:pt x="4241" y="37046"/>
                  </a:lnTo>
                  <a:lnTo>
                    <a:pt x="2869" y="37046"/>
                  </a:lnTo>
                  <a:lnTo>
                    <a:pt x="2869" y="37420"/>
                  </a:lnTo>
                  <a:lnTo>
                    <a:pt x="4241" y="37420"/>
                  </a:lnTo>
                  <a:lnTo>
                    <a:pt x="4241" y="38917"/>
                  </a:lnTo>
                  <a:lnTo>
                    <a:pt x="2869" y="38917"/>
                  </a:lnTo>
                  <a:lnTo>
                    <a:pt x="2869" y="39042"/>
                  </a:lnTo>
                  <a:lnTo>
                    <a:pt x="4241" y="39042"/>
                  </a:lnTo>
                  <a:lnTo>
                    <a:pt x="4241" y="40538"/>
                  </a:lnTo>
                  <a:lnTo>
                    <a:pt x="2869" y="40538"/>
                  </a:lnTo>
                  <a:lnTo>
                    <a:pt x="2869" y="40913"/>
                  </a:lnTo>
                  <a:lnTo>
                    <a:pt x="4241" y="40913"/>
                  </a:lnTo>
                  <a:lnTo>
                    <a:pt x="4241" y="42160"/>
                  </a:lnTo>
                  <a:lnTo>
                    <a:pt x="4615" y="42160"/>
                  </a:lnTo>
                  <a:lnTo>
                    <a:pt x="4615" y="40913"/>
                  </a:lnTo>
                  <a:lnTo>
                    <a:pt x="5863" y="40913"/>
                  </a:lnTo>
                  <a:lnTo>
                    <a:pt x="5863" y="40538"/>
                  </a:lnTo>
                  <a:lnTo>
                    <a:pt x="4615" y="40538"/>
                  </a:lnTo>
                  <a:lnTo>
                    <a:pt x="4615" y="39042"/>
                  </a:lnTo>
                  <a:lnTo>
                    <a:pt x="5987" y="39042"/>
                  </a:lnTo>
                  <a:lnTo>
                    <a:pt x="5987" y="38917"/>
                  </a:lnTo>
                  <a:lnTo>
                    <a:pt x="4615" y="38917"/>
                  </a:lnTo>
                  <a:lnTo>
                    <a:pt x="4615" y="37420"/>
                  </a:lnTo>
                  <a:lnTo>
                    <a:pt x="5987" y="37420"/>
                  </a:lnTo>
                  <a:lnTo>
                    <a:pt x="5987" y="37046"/>
                  </a:lnTo>
                  <a:lnTo>
                    <a:pt x="4615" y="37046"/>
                  </a:lnTo>
                  <a:lnTo>
                    <a:pt x="4615" y="35549"/>
                  </a:lnTo>
                  <a:lnTo>
                    <a:pt x="5987" y="35549"/>
                  </a:lnTo>
                  <a:lnTo>
                    <a:pt x="5987" y="35424"/>
                  </a:lnTo>
                  <a:lnTo>
                    <a:pt x="4615" y="35424"/>
                  </a:lnTo>
                  <a:lnTo>
                    <a:pt x="4615" y="33928"/>
                  </a:lnTo>
                  <a:lnTo>
                    <a:pt x="5987" y="33928"/>
                  </a:lnTo>
                  <a:lnTo>
                    <a:pt x="6112" y="33553"/>
                  </a:lnTo>
                  <a:lnTo>
                    <a:pt x="4615" y="33553"/>
                  </a:lnTo>
                  <a:lnTo>
                    <a:pt x="4615" y="32057"/>
                  </a:lnTo>
                  <a:lnTo>
                    <a:pt x="6112" y="32057"/>
                  </a:lnTo>
                  <a:lnTo>
                    <a:pt x="6112" y="31807"/>
                  </a:lnTo>
                  <a:lnTo>
                    <a:pt x="4615" y="31807"/>
                  </a:lnTo>
                  <a:lnTo>
                    <a:pt x="4615" y="30435"/>
                  </a:lnTo>
                  <a:lnTo>
                    <a:pt x="6112" y="30435"/>
                  </a:lnTo>
                  <a:lnTo>
                    <a:pt x="6362" y="20332"/>
                  </a:lnTo>
                  <a:lnTo>
                    <a:pt x="6362" y="19833"/>
                  </a:lnTo>
                  <a:lnTo>
                    <a:pt x="6362" y="19459"/>
                  </a:lnTo>
                  <a:lnTo>
                    <a:pt x="6362" y="18087"/>
                  </a:lnTo>
                  <a:lnTo>
                    <a:pt x="6362" y="17962"/>
                  </a:lnTo>
                  <a:lnTo>
                    <a:pt x="6237" y="17962"/>
                  </a:lnTo>
                  <a:lnTo>
                    <a:pt x="6237" y="17837"/>
                  </a:lnTo>
                  <a:lnTo>
                    <a:pt x="6362" y="17837"/>
                  </a:lnTo>
                  <a:lnTo>
                    <a:pt x="6362" y="17463"/>
                  </a:lnTo>
                  <a:lnTo>
                    <a:pt x="6237" y="16340"/>
                  </a:lnTo>
                  <a:lnTo>
                    <a:pt x="6362" y="16340"/>
                  </a:lnTo>
                  <a:lnTo>
                    <a:pt x="6362" y="15966"/>
                  </a:lnTo>
                  <a:lnTo>
                    <a:pt x="6237" y="15966"/>
                  </a:lnTo>
                  <a:lnTo>
                    <a:pt x="6237" y="14469"/>
                  </a:lnTo>
                  <a:lnTo>
                    <a:pt x="6112" y="14469"/>
                  </a:lnTo>
                  <a:lnTo>
                    <a:pt x="6112" y="15966"/>
                  </a:lnTo>
                  <a:lnTo>
                    <a:pt x="4615" y="15966"/>
                  </a:lnTo>
                  <a:lnTo>
                    <a:pt x="4615" y="14469"/>
                  </a:lnTo>
                  <a:lnTo>
                    <a:pt x="6112" y="14469"/>
                  </a:lnTo>
                  <a:lnTo>
                    <a:pt x="6112" y="14345"/>
                  </a:lnTo>
                  <a:lnTo>
                    <a:pt x="4615" y="14345"/>
                  </a:lnTo>
                  <a:lnTo>
                    <a:pt x="4615" y="12848"/>
                  </a:lnTo>
                  <a:close/>
                  <a:moveTo>
                    <a:pt x="2620" y="40913"/>
                  </a:moveTo>
                  <a:lnTo>
                    <a:pt x="2620" y="42409"/>
                  </a:lnTo>
                  <a:lnTo>
                    <a:pt x="2869" y="42285"/>
                  </a:lnTo>
                  <a:lnTo>
                    <a:pt x="2869" y="40913"/>
                  </a:lnTo>
                  <a:close/>
                  <a:moveTo>
                    <a:pt x="1123" y="32057"/>
                  </a:moveTo>
                  <a:lnTo>
                    <a:pt x="873" y="33553"/>
                  </a:lnTo>
                  <a:lnTo>
                    <a:pt x="873" y="33928"/>
                  </a:lnTo>
                  <a:lnTo>
                    <a:pt x="749" y="34551"/>
                  </a:lnTo>
                  <a:lnTo>
                    <a:pt x="749" y="35424"/>
                  </a:lnTo>
                  <a:lnTo>
                    <a:pt x="624" y="35424"/>
                  </a:lnTo>
                  <a:lnTo>
                    <a:pt x="624" y="35549"/>
                  </a:lnTo>
                  <a:lnTo>
                    <a:pt x="749" y="35549"/>
                  </a:lnTo>
                  <a:lnTo>
                    <a:pt x="749" y="37046"/>
                  </a:lnTo>
                  <a:lnTo>
                    <a:pt x="499" y="37046"/>
                  </a:lnTo>
                  <a:lnTo>
                    <a:pt x="374" y="37420"/>
                  </a:lnTo>
                  <a:lnTo>
                    <a:pt x="749" y="37420"/>
                  </a:lnTo>
                  <a:lnTo>
                    <a:pt x="749" y="38917"/>
                  </a:lnTo>
                  <a:lnTo>
                    <a:pt x="250" y="38917"/>
                  </a:lnTo>
                  <a:lnTo>
                    <a:pt x="250" y="39042"/>
                  </a:lnTo>
                  <a:lnTo>
                    <a:pt x="749" y="39042"/>
                  </a:lnTo>
                  <a:lnTo>
                    <a:pt x="749" y="40538"/>
                  </a:lnTo>
                  <a:lnTo>
                    <a:pt x="125" y="40538"/>
                  </a:lnTo>
                  <a:lnTo>
                    <a:pt x="125" y="40663"/>
                  </a:lnTo>
                  <a:lnTo>
                    <a:pt x="125" y="40788"/>
                  </a:lnTo>
                  <a:lnTo>
                    <a:pt x="125" y="40913"/>
                  </a:lnTo>
                  <a:lnTo>
                    <a:pt x="749" y="40913"/>
                  </a:lnTo>
                  <a:lnTo>
                    <a:pt x="749" y="42409"/>
                  </a:lnTo>
                  <a:lnTo>
                    <a:pt x="0" y="42409"/>
                  </a:lnTo>
                  <a:lnTo>
                    <a:pt x="0" y="42534"/>
                  </a:lnTo>
                  <a:lnTo>
                    <a:pt x="1123" y="42534"/>
                  </a:lnTo>
                  <a:lnTo>
                    <a:pt x="2121" y="42409"/>
                  </a:lnTo>
                  <a:lnTo>
                    <a:pt x="1123" y="42409"/>
                  </a:lnTo>
                  <a:lnTo>
                    <a:pt x="1123" y="40913"/>
                  </a:lnTo>
                  <a:lnTo>
                    <a:pt x="2620" y="40913"/>
                  </a:lnTo>
                  <a:lnTo>
                    <a:pt x="2620" y="40538"/>
                  </a:lnTo>
                  <a:lnTo>
                    <a:pt x="1123" y="40538"/>
                  </a:lnTo>
                  <a:lnTo>
                    <a:pt x="1123" y="39042"/>
                  </a:lnTo>
                  <a:lnTo>
                    <a:pt x="2620" y="39042"/>
                  </a:lnTo>
                  <a:lnTo>
                    <a:pt x="2620" y="38917"/>
                  </a:lnTo>
                  <a:lnTo>
                    <a:pt x="1123" y="38917"/>
                  </a:lnTo>
                  <a:lnTo>
                    <a:pt x="1123" y="37420"/>
                  </a:lnTo>
                  <a:lnTo>
                    <a:pt x="2620" y="37420"/>
                  </a:lnTo>
                  <a:lnTo>
                    <a:pt x="2620" y="37046"/>
                  </a:lnTo>
                  <a:lnTo>
                    <a:pt x="1123" y="37046"/>
                  </a:lnTo>
                  <a:lnTo>
                    <a:pt x="1123" y="35549"/>
                  </a:lnTo>
                  <a:lnTo>
                    <a:pt x="2620" y="35549"/>
                  </a:lnTo>
                  <a:lnTo>
                    <a:pt x="2620" y="35424"/>
                  </a:lnTo>
                  <a:lnTo>
                    <a:pt x="1123" y="35424"/>
                  </a:lnTo>
                  <a:lnTo>
                    <a:pt x="1123" y="33928"/>
                  </a:lnTo>
                  <a:lnTo>
                    <a:pt x="2620" y="33928"/>
                  </a:lnTo>
                  <a:lnTo>
                    <a:pt x="2620" y="33553"/>
                  </a:lnTo>
                  <a:lnTo>
                    <a:pt x="1123" y="33553"/>
                  </a:lnTo>
                  <a:lnTo>
                    <a:pt x="1123" y="32057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56"/>
            <p:cNvSpPr/>
            <p:nvPr/>
          </p:nvSpPr>
          <p:spPr>
            <a:xfrm>
              <a:off x="2328105" y="3036244"/>
              <a:ext cx="5672" cy="33855"/>
            </a:xfrm>
            <a:custGeom>
              <a:avLst/>
              <a:gdLst/>
              <a:ahLst/>
              <a:cxnLst/>
              <a:rect l="l" t="t" r="r" b="b"/>
              <a:pathLst>
                <a:path w="251" h="1498" fill="none" extrusionOk="0">
                  <a:moveTo>
                    <a:pt x="250" y="1"/>
                  </a:moveTo>
                  <a:lnTo>
                    <a:pt x="1" y="1"/>
                  </a:lnTo>
                  <a:lnTo>
                    <a:pt x="1" y="1497"/>
                  </a:lnTo>
                  <a:lnTo>
                    <a:pt x="1" y="1497"/>
                  </a:lnTo>
                  <a:lnTo>
                    <a:pt x="250" y="1373"/>
                  </a:lnTo>
                  <a:lnTo>
                    <a:pt x="2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56"/>
            <p:cNvSpPr/>
            <p:nvPr/>
          </p:nvSpPr>
          <p:spPr>
            <a:xfrm>
              <a:off x="2328105" y="2993959"/>
              <a:ext cx="5672" cy="33855"/>
            </a:xfrm>
            <a:custGeom>
              <a:avLst/>
              <a:gdLst/>
              <a:ahLst/>
              <a:cxnLst/>
              <a:rect l="l" t="t" r="r" b="b"/>
              <a:pathLst>
                <a:path w="251" h="1498" fill="none" extrusionOk="0">
                  <a:moveTo>
                    <a:pt x="250" y="1"/>
                  </a:moveTo>
                  <a:lnTo>
                    <a:pt x="1" y="1"/>
                  </a:lnTo>
                  <a:lnTo>
                    <a:pt x="1" y="1497"/>
                  </a:lnTo>
                  <a:lnTo>
                    <a:pt x="250" y="1497"/>
                  </a:lnTo>
                  <a:lnTo>
                    <a:pt x="2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56"/>
            <p:cNvSpPr/>
            <p:nvPr/>
          </p:nvSpPr>
          <p:spPr>
            <a:xfrm>
              <a:off x="2328105" y="2957324"/>
              <a:ext cx="5672" cy="33832"/>
            </a:xfrm>
            <a:custGeom>
              <a:avLst/>
              <a:gdLst/>
              <a:ahLst/>
              <a:cxnLst/>
              <a:rect l="l" t="t" r="r" b="b"/>
              <a:pathLst>
                <a:path w="251" h="1497" fill="none" extrusionOk="0">
                  <a:moveTo>
                    <a:pt x="250" y="0"/>
                  </a:moveTo>
                  <a:lnTo>
                    <a:pt x="1" y="0"/>
                  </a:lnTo>
                  <a:lnTo>
                    <a:pt x="1" y="1497"/>
                  </a:lnTo>
                  <a:lnTo>
                    <a:pt x="250" y="1497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56"/>
            <p:cNvSpPr/>
            <p:nvPr/>
          </p:nvSpPr>
          <p:spPr>
            <a:xfrm>
              <a:off x="2328105" y="2915039"/>
              <a:ext cx="5672" cy="33832"/>
            </a:xfrm>
            <a:custGeom>
              <a:avLst/>
              <a:gdLst/>
              <a:ahLst/>
              <a:cxnLst/>
              <a:rect l="l" t="t" r="r" b="b"/>
              <a:pathLst>
                <a:path w="251" h="1497" fill="none" extrusionOk="0">
                  <a:moveTo>
                    <a:pt x="250" y="0"/>
                  </a:moveTo>
                  <a:lnTo>
                    <a:pt x="1" y="0"/>
                  </a:lnTo>
                  <a:lnTo>
                    <a:pt x="1" y="1497"/>
                  </a:lnTo>
                  <a:lnTo>
                    <a:pt x="250" y="1497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56"/>
            <p:cNvSpPr/>
            <p:nvPr/>
          </p:nvSpPr>
          <p:spPr>
            <a:xfrm>
              <a:off x="2728360" y="2957324"/>
              <a:ext cx="33851" cy="33832"/>
            </a:xfrm>
            <a:custGeom>
              <a:avLst/>
              <a:gdLst/>
              <a:ahLst/>
              <a:cxnLst/>
              <a:rect l="l" t="t" r="r" b="b"/>
              <a:pathLst>
                <a:path w="1498" h="1497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56"/>
            <p:cNvSpPr/>
            <p:nvPr/>
          </p:nvSpPr>
          <p:spPr>
            <a:xfrm>
              <a:off x="2770641" y="2957324"/>
              <a:ext cx="33851" cy="33832"/>
            </a:xfrm>
            <a:custGeom>
              <a:avLst/>
              <a:gdLst/>
              <a:ahLst/>
              <a:cxnLst/>
              <a:rect l="l" t="t" r="r" b="b"/>
              <a:pathLst>
                <a:path w="1498" h="1497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56"/>
            <p:cNvSpPr/>
            <p:nvPr/>
          </p:nvSpPr>
          <p:spPr>
            <a:xfrm>
              <a:off x="2810097" y="2957324"/>
              <a:ext cx="33851" cy="33832"/>
            </a:xfrm>
            <a:custGeom>
              <a:avLst/>
              <a:gdLst/>
              <a:ahLst/>
              <a:cxnLst/>
              <a:rect l="l" t="t" r="r" b="b"/>
              <a:pathLst>
                <a:path w="1498" h="1497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56"/>
            <p:cNvSpPr/>
            <p:nvPr/>
          </p:nvSpPr>
          <p:spPr>
            <a:xfrm>
              <a:off x="2889031" y="2957324"/>
              <a:ext cx="33851" cy="33832"/>
            </a:xfrm>
            <a:custGeom>
              <a:avLst/>
              <a:gdLst/>
              <a:ahLst/>
              <a:cxnLst/>
              <a:rect l="l" t="t" r="r" b="b"/>
              <a:pathLst>
                <a:path w="1498" h="1497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56"/>
            <p:cNvSpPr/>
            <p:nvPr/>
          </p:nvSpPr>
          <p:spPr>
            <a:xfrm>
              <a:off x="2677627" y="2912214"/>
              <a:ext cx="304434" cy="112774"/>
            </a:xfrm>
            <a:custGeom>
              <a:avLst/>
              <a:gdLst/>
              <a:ahLst/>
              <a:cxnLst/>
              <a:rect l="l" t="t" r="r" b="b"/>
              <a:pathLst>
                <a:path w="13472" h="4990" fill="none" extrusionOk="0">
                  <a:moveTo>
                    <a:pt x="125" y="0"/>
                  </a:moveTo>
                  <a:lnTo>
                    <a:pt x="0" y="0"/>
                  </a:lnTo>
                  <a:lnTo>
                    <a:pt x="125" y="125"/>
                  </a:lnTo>
                  <a:lnTo>
                    <a:pt x="250" y="125"/>
                  </a:lnTo>
                  <a:lnTo>
                    <a:pt x="250" y="624"/>
                  </a:lnTo>
                  <a:lnTo>
                    <a:pt x="624" y="1996"/>
                  </a:lnTo>
                  <a:lnTo>
                    <a:pt x="2121" y="1996"/>
                  </a:lnTo>
                  <a:lnTo>
                    <a:pt x="2121" y="3493"/>
                  </a:lnTo>
                  <a:lnTo>
                    <a:pt x="1123" y="3493"/>
                  </a:lnTo>
                  <a:lnTo>
                    <a:pt x="1123" y="3618"/>
                  </a:lnTo>
                  <a:lnTo>
                    <a:pt x="2121" y="3618"/>
                  </a:lnTo>
                  <a:lnTo>
                    <a:pt x="2121" y="4990"/>
                  </a:lnTo>
                  <a:lnTo>
                    <a:pt x="2121" y="4865"/>
                  </a:lnTo>
                  <a:lnTo>
                    <a:pt x="2246" y="4865"/>
                  </a:lnTo>
                  <a:lnTo>
                    <a:pt x="2246" y="3618"/>
                  </a:lnTo>
                  <a:lnTo>
                    <a:pt x="3742" y="3618"/>
                  </a:lnTo>
                  <a:lnTo>
                    <a:pt x="3742" y="4740"/>
                  </a:lnTo>
                  <a:lnTo>
                    <a:pt x="3742" y="4740"/>
                  </a:lnTo>
                  <a:lnTo>
                    <a:pt x="4117" y="4616"/>
                  </a:lnTo>
                  <a:lnTo>
                    <a:pt x="4117" y="3618"/>
                  </a:lnTo>
                  <a:lnTo>
                    <a:pt x="5613" y="3618"/>
                  </a:lnTo>
                  <a:lnTo>
                    <a:pt x="5613" y="4491"/>
                  </a:lnTo>
                  <a:lnTo>
                    <a:pt x="5613" y="4491"/>
                  </a:lnTo>
                  <a:lnTo>
                    <a:pt x="5863" y="4491"/>
                  </a:lnTo>
                  <a:lnTo>
                    <a:pt x="5863" y="3618"/>
                  </a:lnTo>
                  <a:lnTo>
                    <a:pt x="7360" y="3618"/>
                  </a:lnTo>
                  <a:lnTo>
                    <a:pt x="7360" y="4241"/>
                  </a:lnTo>
                  <a:lnTo>
                    <a:pt x="7360" y="4241"/>
                  </a:lnTo>
                  <a:lnTo>
                    <a:pt x="7734" y="4117"/>
                  </a:lnTo>
                  <a:lnTo>
                    <a:pt x="7734" y="3618"/>
                  </a:lnTo>
                  <a:lnTo>
                    <a:pt x="9106" y="3618"/>
                  </a:lnTo>
                  <a:lnTo>
                    <a:pt x="9106" y="3992"/>
                  </a:lnTo>
                  <a:lnTo>
                    <a:pt x="9106" y="3992"/>
                  </a:lnTo>
                  <a:lnTo>
                    <a:pt x="9231" y="3992"/>
                  </a:lnTo>
                  <a:lnTo>
                    <a:pt x="9355" y="3867"/>
                  </a:lnTo>
                  <a:lnTo>
                    <a:pt x="9355" y="3618"/>
                  </a:lnTo>
                  <a:lnTo>
                    <a:pt x="10852" y="3618"/>
                  </a:lnTo>
                  <a:lnTo>
                    <a:pt x="10852" y="3742"/>
                  </a:lnTo>
                  <a:lnTo>
                    <a:pt x="11101" y="3618"/>
                  </a:lnTo>
                  <a:lnTo>
                    <a:pt x="11101" y="3618"/>
                  </a:lnTo>
                  <a:lnTo>
                    <a:pt x="11226" y="3618"/>
                  </a:lnTo>
                  <a:lnTo>
                    <a:pt x="12224" y="3493"/>
                  </a:lnTo>
                  <a:lnTo>
                    <a:pt x="11226" y="3493"/>
                  </a:lnTo>
                  <a:lnTo>
                    <a:pt x="11226" y="1996"/>
                  </a:lnTo>
                  <a:lnTo>
                    <a:pt x="12723" y="1996"/>
                  </a:lnTo>
                  <a:lnTo>
                    <a:pt x="12723" y="3368"/>
                  </a:lnTo>
                  <a:lnTo>
                    <a:pt x="12848" y="3368"/>
                  </a:lnTo>
                  <a:lnTo>
                    <a:pt x="12848" y="3368"/>
                  </a:lnTo>
                  <a:lnTo>
                    <a:pt x="12848" y="1996"/>
                  </a:lnTo>
                  <a:lnTo>
                    <a:pt x="13471" y="1996"/>
                  </a:lnTo>
                  <a:lnTo>
                    <a:pt x="13471" y="1996"/>
                  </a:lnTo>
                  <a:lnTo>
                    <a:pt x="13471" y="1747"/>
                  </a:lnTo>
                  <a:lnTo>
                    <a:pt x="13471" y="1747"/>
                  </a:lnTo>
                  <a:lnTo>
                    <a:pt x="13471" y="1622"/>
                  </a:lnTo>
                  <a:lnTo>
                    <a:pt x="12848" y="1622"/>
                  </a:lnTo>
                  <a:lnTo>
                    <a:pt x="12848" y="1373"/>
                  </a:lnTo>
                  <a:lnTo>
                    <a:pt x="12723" y="1373"/>
                  </a:lnTo>
                  <a:lnTo>
                    <a:pt x="12723" y="1622"/>
                  </a:lnTo>
                  <a:lnTo>
                    <a:pt x="11226" y="1622"/>
                  </a:lnTo>
                  <a:lnTo>
                    <a:pt x="11226" y="1248"/>
                  </a:lnTo>
                  <a:lnTo>
                    <a:pt x="10852" y="1248"/>
                  </a:lnTo>
                  <a:lnTo>
                    <a:pt x="10852" y="1622"/>
                  </a:lnTo>
                  <a:lnTo>
                    <a:pt x="9355" y="1622"/>
                  </a:lnTo>
                  <a:lnTo>
                    <a:pt x="9355" y="1123"/>
                  </a:lnTo>
                  <a:lnTo>
                    <a:pt x="9355" y="1123"/>
                  </a:lnTo>
                  <a:lnTo>
                    <a:pt x="9106" y="1123"/>
                  </a:lnTo>
                  <a:lnTo>
                    <a:pt x="9106" y="1622"/>
                  </a:lnTo>
                  <a:lnTo>
                    <a:pt x="8357" y="1622"/>
                  </a:lnTo>
                  <a:lnTo>
                    <a:pt x="8357" y="1622"/>
                  </a:lnTo>
                  <a:lnTo>
                    <a:pt x="8482" y="1996"/>
                  </a:lnTo>
                  <a:lnTo>
                    <a:pt x="9106" y="1996"/>
                  </a:lnTo>
                  <a:lnTo>
                    <a:pt x="9106" y="3493"/>
                  </a:lnTo>
                  <a:lnTo>
                    <a:pt x="7734" y="3493"/>
                  </a:lnTo>
                  <a:lnTo>
                    <a:pt x="7734" y="1996"/>
                  </a:lnTo>
                  <a:lnTo>
                    <a:pt x="8108" y="1996"/>
                  </a:lnTo>
                  <a:lnTo>
                    <a:pt x="8108" y="1996"/>
                  </a:lnTo>
                  <a:lnTo>
                    <a:pt x="7983" y="1622"/>
                  </a:lnTo>
                  <a:lnTo>
                    <a:pt x="7734" y="1622"/>
                  </a:lnTo>
                  <a:lnTo>
                    <a:pt x="7734" y="998"/>
                  </a:lnTo>
                  <a:lnTo>
                    <a:pt x="7734" y="998"/>
                  </a:lnTo>
                  <a:lnTo>
                    <a:pt x="7360" y="998"/>
                  </a:lnTo>
                  <a:lnTo>
                    <a:pt x="7360" y="1622"/>
                  </a:lnTo>
                  <a:lnTo>
                    <a:pt x="5863" y="1622"/>
                  </a:lnTo>
                  <a:lnTo>
                    <a:pt x="5863" y="749"/>
                  </a:lnTo>
                  <a:lnTo>
                    <a:pt x="5613" y="749"/>
                  </a:lnTo>
                  <a:lnTo>
                    <a:pt x="5613" y="749"/>
                  </a:lnTo>
                  <a:lnTo>
                    <a:pt x="5613" y="1622"/>
                  </a:lnTo>
                  <a:lnTo>
                    <a:pt x="4117" y="1622"/>
                  </a:lnTo>
                  <a:lnTo>
                    <a:pt x="4117" y="624"/>
                  </a:lnTo>
                  <a:lnTo>
                    <a:pt x="3742" y="624"/>
                  </a:lnTo>
                  <a:lnTo>
                    <a:pt x="3742" y="1622"/>
                  </a:lnTo>
                  <a:lnTo>
                    <a:pt x="2246" y="1622"/>
                  </a:lnTo>
                  <a:lnTo>
                    <a:pt x="2246" y="375"/>
                  </a:lnTo>
                  <a:lnTo>
                    <a:pt x="2121" y="250"/>
                  </a:lnTo>
                  <a:lnTo>
                    <a:pt x="2121" y="250"/>
                  </a:lnTo>
                  <a:lnTo>
                    <a:pt x="2121" y="250"/>
                  </a:lnTo>
                  <a:lnTo>
                    <a:pt x="2121" y="250"/>
                  </a:lnTo>
                  <a:lnTo>
                    <a:pt x="2121" y="1622"/>
                  </a:lnTo>
                  <a:lnTo>
                    <a:pt x="624" y="1622"/>
                  </a:lnTo>
                  <a:lnTo>
                    <a:pt x="624" y="125"/>
                  </a:lnTo>
                  <a:lnTo>
                    <a:pt x="1372" y="125"/>
                  </a:lnTo>
                  <a:lnTo>
                    <a:pt x="624" y="0"/>
                  </a:lnTo>
                  <a:lnTo>
                    <a:pt x="250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56"/>
            <p:cNvSpPr/>
            <p:nvPr/>
          </p:nvSpPr>
          <p:spPr>
            <a:xfrm>
              <a:off x="2328105" y="2878381"/>
              <a:ext cx="5672" cy="33855"/>
            </a:xfrm>
            <a:custGeom>
              <a:avLst/>
              <a:gdLst/>
              <a:ahLst/>
              <a:cxnLst/>
              <a:rect l="l" t="t" r="r" b="b"/>
              <a:pathLst>
                <a:path w="251" h="1498" fill="none" extrusionOk="0">
                  <a:moveTo>
                    <a:pt x="250" y="1"/>
                  </a:moveTo>
                  <a:lnTo>
                    <a:pt x="1" y="1"/>
                  </a:lnTo>
                  <a:lnTo>
                    <a:pt x="1" y="1497"/>
                  </a:lnTo>
                  <a:lnTo>
                    <a:pt x="250" y="1497"/>
                  </a:lnTo>
                  <a:lnTo>
                    <a:pt x="2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56"/>
            <p:cNvSpPr/>
            <p:nvPr/>
          </p:nvSpPr>
          <p:spPr>
            <a:xfrm>
              <a:off x="2328105" y="2836096"/>
              <a:ext cx="5672" cy="33855"/>
            </a:xfrm>
            <a:custGeom>
              <a:avLst/>
              <a:gdLst/>
              <a:ahLst/>
              <a:cxnLst/>
              <a:rect l="l" t="t" r="r" b="b"/>
              <a:pathLst>
                <a:path w="251" h="1498" fill="none" extrusionOk="0">
                  <a:moveTo>
                    <a:pt x="250" y="1"/>
                  </a:moveTo>
                  <a:lnTo>
                    <a:pt x="1" y="1"/>
                  </a:lnTo>
                  <a:lnTo>
                    <a:pt x="1" y="1497"/>
                  </a:lnTo>
                  <a:lnTo>
                    <a:pt x="250" y="1497"/>
                  </a:lnTo>
                  <a:lnTo>
                    <a:pt x="2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56"/>
            <p:cNvSpPr/>
            <p:nvPr/>
          </p:nvSpPr>
          <p:spPr>
            <a:xfrm>
              <a:off x="2268921" y="2830469"/>
              <a:ext cx="59205" cy="242453"/>
            </a:xfrm>
            <a:custGeom>
              <a:avLst/>
              <a:gdLst/>
              <a:ahLst/>
              <a:cxnLst/>
              <a:rect l="l" t="t" r="r" b="b"/>
              <a:pathLst>
                <a:path w="2620" h="10728" fill="none" extrusionOk="0">
                  <a:moveTo>
                    <a:pt x="2620" y="0"/>
                  </a:moveTo>
                  <a:lnTo>
                    <a:pt x="1123" y="0"/>
                  </a:lnTo>
                  <a:lnTo>
                    <a:pt x="1123" y="125"/>
                  </a:lnTo>
                  <a:lnTo>
                    <a:pt x="1123" y="125"/>
                  </a:lnTo>
                  <a:lnTo>
                    <a:pt x="1123" y="250"/>
                  </a:lnTo>
                  <a:lnTo>
                    <a:pt x="1123" y="250"/>
                  </a:lnTo>
                  <a:lnTo>
                    <a:pt x="873" y="1746"/>
                  </a:lnTo>
                  <a:lnTo>
                    <a:pt x="873" y="1746"/>
                  </a:lnTo>
                  <a:lnTo>
                    <a:pt x="873" y="2121"/>
                  </a:lnTo>
                  <a:lnTo>
                    <a:pt x="749" y="2744"/>
                  </a:lnTo>
                  <a:lnTo>
                    <a:pt x="749" y="3617"/>
                  </a:lnTo>
                  <a:lnTo>
                    <a:pt x="624" y="3617"/>
                  </a:lnTo>
                  <a:lnTo>
                    <a:pt x="624" y="3617"/>
                  </a:lnTo>
                  <a:lnTo>
                    <a:pt x="624" y="3742"/>
                  </a:lnTo>
                  <a:lnTo>
                    <a:pt x="749" y="3742"/>
                  </a:lnTo>
                  <a:lnTo>
                    <a:pt x="749" y="5239"/>
                  </a:lnTo>
                  <a:lnTo>
                    <a:pt x="499" y="5239"/>
                  </a:lnTo>
                  <a:lnTo>
                    <a:pt x="374" y="5613"/>
                  </a:lnTo>
                  <a:lnTo>
                    <a:pt x="749" y="5613"/>
                  </a:lnTo>
                  <a:lnTo>
                    <a:pt x="749" y="7110"/>
                  </a:lnTo>
                  <a:lnTo>
                    <a:pt x="250" y="7110"/>
                  </a:lnTo>
                  <a:lnTo>
                    <a:pt x="250" y="7110"/>
                  </a:lnTo>
                  <a:lnTo>
                    <a:pt x="250" y="7235"/>
                  </a:lnTo>
                  <a:lnTo>
                    <a:pt x="749" y="7235"/>
                  </a:lnTo>
                  <a:lnTo>
                    <a:pt x="749" y="8731"/>
                  </a:lnTo>
                  <a:lnTo>
                    <a:pt x="125" y="8731"/>
                  </a:lnTo>
                  <a:lnTo>
                    <a:pt x="125" y="8731"/>
                  </a:lnTo>
                  <a:lnTo>
                    <a:pt x="125" y="8856"/>
                  </a:lnTo>
                  <a:lnTo>
                    <a:pt x="125" y="8856"/>
                  </a:lnTo>
                  <a:lnTo>
                    <a:pt x="125" y="8981"/>
                  </a:lnTo>
                  <a:lnTo>
                    <a:pt x="125" y="8981"/>
                  </a:lnTo>
                  <a:lnTo>
                    <a:pt x="125" y="9106"/>
                  </a:lnTo>
                  <a:lnTo>
                    <a:pt x="125" y="9106"/>
                  </a:lnTo>
                  <a:lnTo>
                    <a:pt x="0" y="9106"/>
                  </a:lnTo>
                  <a:lnTo>
                    <a:pt x="749" y="9106"/>
                  </a:lnTo>
                  <a:lnTo>
                    <a:pt x="749" y="10602"/>
                  </a:lnTo>
                  <a:lnTo>
                    <a:pt x="0" y="10602"/>
                  </a:lnTo>
                  <a:lnTo>
                    <a:pt x="0" y="10602"/>
                  </a:lnTo>
                  <a:lnTo>
                    <a:pt x="0" y="10727"/>
                  </a:lnTo>
                  <a:lnTo>
                    <a:pt x="0" y="10727"/>
                  </a:lnTo>
                  <a:lnTo>
                    <a:pt x="250" y="10727"/>
                  </a:lnTo>
                  <a:lnTo>
                    <a:pt x="250" y="10727"/>
                  </a:lnTo>
                  <a:lnTo>
                    <a:pt x="374" y="10727"/>
                  </a:lnTo>
                  <a:lnTo>
                    <a:pt x="749" y="10727"/>
                  </a:lnTo>
                  <a:lnTo>
                    <a:pt x="1123" y="10727"/>
                  </a:lnTo>
                  <a:lnTo>
                    <a:pt x="1123" y="10727"/>
                  </a:lnTo>
                  <a:lnTo>
                    <a:pt x="2121" y="10602"/>
                  </a:lnTo>
                  <a:lnTo>
                    <a:pt x="1123" y="10602"/>
                  </a:lnTo>
                  <a:lnTo>
                    <a:pt x="1123" y="9106"/>
                  </a:lnTo>
                  <a:lnTo>
                    <a:pt x="2620" y="9106"/>
                  </a:lnTo>
                  <a:lnTo>
                    <a:pt x="2620" y="8731"/>
                  </a:lnTo>
                  <a:lnTo>
                    <a:pt x="1123" y="8731"/>
                  </a:lnTo>
                  <a:lnTo>
                    <a:pt x="1123" y="7235"/>
                  </a:lnTo>
                  <a:lnTo>
                    <a:pt x="2620" y="7235"/>
                  </a:lnTo>
                  <a:lnTo>
                    <a:pt x="2620" y="7110"/>
                  </a:lnTo>
                  <a:lnTo>
                    <a:pt x="1123" y="7110"/>
                  </a:lnTo>
                  <a:lnTo>
                    <a:pt x="1123" y="5613"/>
                  </a:lnTo>
                  <a:lnTo>
                    <a:pt x="2620" y="5613"/>
                  </a:lnTo>
                  <a:lnTo>
                    <a:pt x="2620" y="5239"/>
                  </a:lnTo>
                  <a:lnTo>
                    <a:pt x="1123" y="5239"/>
                  </a:lnTo>
                  <a:lnTo>
                    <a:pt x="1123" y="3742"/>
                  </a:lnTo>
                  <a:lnTo>
                    <a:pt x="2620" y="3742"/>
                  </a:lnTo>
                  <a:lnTo>
                    <a:pt x="2620" y="3617"/>
                  </a:lnTo>
                  <a:lnTo>
                    <a:pt x="1123" y="3617"/>
                  </a:lnTo>
                  <a:lnTo>
                    <a:pt x="1123" y="2121"/>
                  </a:lnTo>
                  <a:lnTo>
                    <a:pt x="2620" y="2121"/>
                  </a:lnTo>
                  <a:lnTo>
                    <a:pt x="2620" y="1746"/>
                  </a:lnTo>
                  <a:lnTo>
                    <a:pt x="1123" y="1746"/>
                  </a:lnTo>
                  <a:lnTo>
                    <a:pt x="1123" y="250"/>
                  </a:lnTo>
                  <a:lnTo>
                    <a:pt x="2620" y="250"/>
                  </a:lnTo>
                  <a:lnTo>
                    <a:pt x="2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56"/>
            <p:cNvSpPr/>
            <p:nvPr/>
          </p:nvSpPr>
          <p:spPr>
            <a:xfrm>
              <a:off x="2294275" y="2830469"/>
              <a:ext cx="23" cy="2825"/>
            </a:xfrm>
            <a:custGeom>
              <a:avLst/>
              <a:gdLst/>
              <a:ahLst/>
              <a:cxnLst/>
              <a:rect l="l" t="t" r="r" b="b"/>
              <a:pathLst>
                <a:path w="1" h="125" fill="none" extrusionOk="0">
                  <a:moveTo>
                    <a:pt x="1" y="0"/>
                  </a:moveTo>
                  <a:lnTo>
                    <a:pt x="1" y="125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56"/>
            <p:cNvSpPr/>
            <p:nvPr/>
          </p:nvSpPr>
          <p:spPr>
            <a:xfrm>
              <a:off x="2328105" y="2799461"/>
              <a:ext cx="5672" cy="31030"/>
            </a:xfrm>
            <a:custGeom>
              <a:avLst/>
              <a:gdLst/>
              <a:ahLst/>
              <a:cxnLst/>
              <a:rect l="l" t="t" r="r" b="b"/>
              <a:pathLst>
                <a:path w="251" h="1373" fill="none" extrusionOk="0">
                  <a:moveTo>
                    <a:pt x="250" y="0"/>
                  </a:moveTo>
                  <a:lnTo>
                    <a:pt x="1" y="0"/>
                  </a:lnTo>
                  <a:lnTo>
                    <a:pt x="1" y="1372"/>
                  </a:lnTo>
                  <a:lnTo>
                    <a:pt x="250" y="1372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56"/>
            <p:cNvSpPr/>
            <p:nvPr/>
          </p:nvSpPr>
          <p:spPr>
            <a:xfrm>
              <a:off x="2299925" y="2790986"/>
              <a:ext cx="28202" cy="8498"/>
            </a:xfrm>
            <a:custGeom>
              <a:avLst/>
              <a:gdLst/>
              <a:ahLst/>
              <a:cxnLst/>
              <a:rect l="l" t="t" r="r" b="b"/>
              <a:pathLst>
                <a:path w="1248" h="376" fill="none" extrusionOk="0">
                  <a:moveTo>
                    <a:pt x="1248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375"/>
                  </a:lnTo>
                  <a:lnTo>
                    <a:pt x="1248" y="375"/>
                  </a:lnTo>
                  <a:lnTo>
                    <a:pt x="1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56"/>
            <p:cNvSpPr/>
            <p:nvPr/>
          </p:nvSpPr>
          <p:spPr>
            <a:xfrm>
              <a:off x="2328105" y="2757176"/>
              <a:ext cx="5672" cy="33832"/>
            </a:xfrm>
            <a:custGeom>
              <a:avLst/>
              <a:gdLst/>
              <a:ahLst/>
              <a:cxnLst/>
              <a:rect l="l" t="t" r="r" b="b"/>
              <a:pathLst>
                <a:path w="251" h="1497" fill="none" extrusionOk="0">
                  <a:moveTo>
                    <a:pt x="250" y="0"/>
                  </a:moveTo>
                  <a:lnTo>
                    <a:pt x="1" y="0"/>
                  </a:lnTo>
                  <a:lnTo>
                    <a:pt x="1" y="1497"/>
                  </a:lnTo>
                  <a:lnTo>
                    <a:pt x="250" y="1497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56"/>
            <p:cNvSpPr/>
            <p:nvPr/>
          </p:nvSpPr>
          <p:spPr>
            <a:xfrm>
              <a:off x="2305552" y="2751526"/>
              <a:ext cx="22575" cy="5673"/>
            </a:xfrm>
            <a:custGeom>
              <a:avLst/>
              <a:gdLst/>
              <a:ahLst/>
              <a:cxnLst/>
              <a:rect l="l" t="t" r="r" b="b"/>
              <a:pathLst>
                <a:path w="999" h="251" fill="none" extrusionOk="0">
                  <a:moveTo>
                    <a:pt x="999" y="1"/>
                  </a:moveTo>
                  <a:lnTo>
                    <a:pt x="1" y="1"/>
                  </a:lnTo>
                  <a:lnTo>
                    <a:pt x="1" y="250"/>
                  </a:lnTo>
                  <a:lnTo>
                    <a:pt x="999" y="250"/>
                  </a:lnTo>
                  <a:lnTo>
                    <a:pt x="9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56"/>
            <p:cNvSpPr/>
            <p:nvPr/>
          </p:nvSpPr>
          <p:spPr>
            <a:xfrm>
              <a:off x="2328105" y="2720519"/>
              <a:ext cx="5672" cy="31030"/>
            </a:xfrm>
            <a:custGeom>
              <a:avLst/>
              <a:gdLst/>
              <a:ahLst/>
              <a:cxnLst/>
              <a:rect l="l" t="t" r="r" b="b"/>
              <a:pathLst>
                <a:path w="251" h="1373" fill="none" extrusionOk="0">
                  <a:moveTo>
                    <a:pt x="250" y="1"/>
                  </a:moveTo>
                  <a:lnTo>
                    <a:pt x="1" y="1"/>
                  </a:lnTo>
                  <a:lnTo>
                    <a:pt x="1" y="1373"/>
                  </a:lnTo>
                  <a:lnTo>
                    <a:pt x="250" y="1373"/>
                  </a:lnTo>
                  <a:lnTo>
                    <a:pt x="2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56"/>
            <p:cNvSpPr/>
            <p:nvPr/>
          </p:nvSpPr>
          <p:spPr>
            <a:xfrm>
              <a:off x="2311201" y="2712066"/>
              <a:ext cx="16926" cy="8475"/>
            </a:xfrm>
            <a:custGeom>
              <a:avLst/>
              <a:gdLst/>
              <a:ahLst/>
              <a:cxnLst/>
              <a:rect l="l" t="t" r="r" b="b"/>
              <a:pathLst>
                <a:path w="749" h="375" fill="none" extrusionOk="0">
                  <a:moveTo>
                    <a:pt x="749" y="0"/>
                  </a:moveTo>
                  <a:lnTo>
                    <a:pt x="125" y="0"/>
                  </a:lnTo>
                  <a:lnTo>
                    <a:pt x="125" y="0"/>
                  </a:lnTo>
                  <a:lnTo>
                    <a:pt x="0" y="375"/>
                  </a:lnTo>
                  <a:lnTo>
                    <a:pt x="749" y="375"/>
                  </a:lnTo>
                  <a:lnTo>
                    <a:pt x="7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56"/>
            <p:cNvSpPr/>
            <p:nvPr/>
          </p:nvSpPr>
          <p:spPr>
            <a:xfrm>
              <a:off x="2328105" y="2678234"/>
              <a:ext cx="5672" cy="33855"/>
            </a:xfrm>
            <a:custGeom>
              <a:avLst/>
              <a:gdLst/>
              <a:ahLst/>
              <a:cxnLst/>
              <a:rect l="l" t="t" r="r" b="b"/>
              <a:pathLst>
                <a:path w="251" h="1498" fill="none" extrusionOk="0">
                  <a:moveTo>
                    <a:pt x="250" y="1"/>
                  </a:moveTo>
                  <a:lnTo>
                    <a:pt x="1" y="1"/>
                  </a:lnTo>
                  <a:lnTo>
                    <a:pt x="1" y="1497"/>
                  </a:lnTo>
                  <a:lnTo>
                    <a:pt x="250" y="1497"/>
                  </a:lnTo>
                  <a:lnTo>
                    <a:pt x="2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56"/>
            <p:cNvSpPr/>
            <p:nvPr/>
          </p:nvSpPr>
          <p:spPr>
            <a:xfrm>
              <a:off x="2319653" y="2672606"/>
              <a:ext cx="8474" cy="5650"/>
            </a:xfrm>
            <a:custGeom>
              <a:avLst/>
              <a:gdLst/>
              <a:ahLst/>
              <a:cxnLst/>
              <a:rect l="l" t="t" r="r" b="b"/>
              <a:pathLst>
                <a:path w="375" h="250" fill="none" extrusionOk="0">
                  <a:moveTo>
                    <a:pt x="37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50"/>
                  </a:lnTo>
                  <a:lnTo>
                    <a:pt x="375" y="250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56"/>
            <p:cNvSpPr/>
            <p:nvPr/>
          </p:nvSpPr>
          <p:spPr>
            <a:xfrm>
              <a:off x="2328105" y="2638774"/>
              <a:ext cx="5672" cy="33855"/>
            </a:xfrm>
            <a:custGeom>
              <a:avLst/>
              <a:gdLst/>
              <a:ahLst/>
              <a:cxnLst/>
              <a:rect l="l" t="t" r="r" b="b"/>
              <a:pathLst>
                <a:path w="251" h="1498" fill="none" extrusionOk="0">
                  <a:moveTo>
                    <a:pt x="250" y="0"/>
                  </a:moveTo>
                  <a:lnTo>
                    <a:pt x="1" y="0"/>
                  </a:lnTo>
                  <a:lnTo>
                    <a:pt x="1" y="1497"/>
                  </a:lnTo>
                  <a:lnTo>
                    <a:pt x="250" y="1497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56"/>
            <p:cNvSpPr/>
            <p:nvPr/>
          </p:nvSpPr>
          <p:spPr>
            <a:xfrm>
              <a:off x="2325280" y="2630321"/>
              <a:ext cx="2847" cy="8475"/>
            </a:xfrm>
            <a:custGeom>
              <a:avLst/>
              <a:gdLst/>
              <a:ahLst/>
              <a:cxnLst/>
              <a:rect l="l" t="t" r="r" b="b"/>
              <a:pathLst>
                <a:path w="126" h="375" fill="none" extrusionOk="0">
                  <a:moveTo>
                    <a:pt x="126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374"/>
                  </a:lnTo>
                  <a:lnTo>
                    <a:pt x="126" y="374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56"/>
            <p:cNvSpPr/>
            <p:nvPr/>
          </p:nvSpPr>
          <p:spPr>
            <a:xfrm>
              <a:off x="2770641" y="2596489"/>
              <a:ext cx="8474" cy="23"/>
            </a:xfrm>
            <a:custGeom>
              <a:avLst/>
              <a:gdLst/>
              <a:ahLst/>
              <a:cxnLst/>
              <a:rect l="l" t="t" r="r" b="b"/>
              <a:pathLst>
                <a:path w="375" h="1" fill="none" extrusionOk="0">
                  <a:moveTo>
                    <a:pt x="375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25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56"/>
            <p:cNvSpPr/>
            <p:nvPr/>
          </p:nvSpPr>
          <p:spPr>
            <a:xfrm>
              <a:off x="2328105" y="2596489"/>
              <a:ext cx="5672" cy="33855"/>
            </a:xfrm>
            <a:custGeom>
              <a:avLst/>
              <a:gdLst/>
              <a:ahLst/>
              <a:cxnLst/>
              <a:rect l="l" t="t" r="r" b="b"/>
              <a:pathLst>
                <a:path w="251" h="1498" fill="none" extrusionOk="0">
                  <a:moveTo>
                    <a:pt x="250" y="0"/>
                  </a:moveTo>
                  <a:lnTo>
                    <a:pt x="250" y="0"/>
                  </a:lnTo>
                  <a:lnTo>
                    <a:pt x="1" y="1123"/>
                  </a:lnTo>
                  <a:lnTo>
                    <a:pt x="1" y="1497"/>
                  </a:lnTo>
                  <a:lnTo>
                    <a:pt x="250" y="1497"/>
                  </a:lnTo>
                  <a:lnTo>
                    <a:pt x="250" y="125"/>
                  </a:lnTo>
                  <a:lnTo>
                    <a:pt x="250" y="0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56"/>
            <p:cNvSpPr/>
            <p:nvPr/>
          </p:nvSpPr>
          <p:spPr>
            <a:xfrm>
              <a:off x="2883382" y="2562656"/>
              <a:ext cx="8474" cy="31030"/>
            </a:xfrm>
            <a:custGeom>
              <a:avLst/>
              <a:gdLst/>
              <a:ahLst/>
              <a:cxnLst/>
              <a:rect l="l" t="t" r="r" b="b"/>
              <a:pathLst>
                <a:path w="375" h="1373" fill="none" extrusionOk="0">
                  <a:moveTo>
                    <a:pt x="1" y="1"/>
                  </a:moveTo>
                  <a:lnTo>
                    <a:pt x="1" y="1373"/>
                  </a:lnTo>
                  <a:lnTo>
                    <a:pt x="250" y="1373"/>
                  </a:lnTo>
                  <a:lnTo>
                    <a:pt x="250" y="1373"/>
                  </a:lnTo>
                  <a:lnTo>
                    <a:pt x="250" y="1373"/>
                  </a:lnTo>
                  <a:lnTo>
                    <a:pt x="375" y="1373"/>
                  </a:lnTo>
                  <a:lnTo>
                    <a:pt x="375" y="1373"/>
                  </a:lnTo>
                  <a:lnTo>
                    <a:pt x="250" y="1373"/>
                  </a:lnTo>
                  <a:lnTo>
                    <a:pt x="250" y="749"/>
                  </a:lnTo>
                  <a:lnTo>
                    <a:pt x="250" y="624"/>
                  </a:lnTo>
                  <a:lnTo>
                    <a:pt x="250" y="62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56"/>
            <p:cNvSpPr/>
            <p:nvPr/>
          </p:nvSpPr>
          <p:spPr>
            <a:xfrm>
              <a:off x="2412666" y="2517546"/>
              <a:ext cx="23" cy="2848"/>
            </a:xfrm>
            <a:custGeom>
              <a:avLst/>
              <a:gdLst/>
              <a:ahLst/>
              <a:cxnLst/>
              <a:rect l="l" t="t" r="r" b="b"/>
              <a:pathLst>
                <a:path w="1" h="12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56"/>
            <p:cNvSpPr/>
            <p:nvPr/>
          </p:nvSpPr>
          <p:spPr>
            <a:xfrm>
              <a:off x="2409841" y="2472459"/>
              <a:ext cx="2847" cy="8475"/>
            </a:xfrm>
            <a:custGeom>
              <a:avLst/>
              <a:gdLst/>
              <a:ahLst/>
              <a:cxnLst/>
              <a:rect l="l" t="t" r="r" b="b"/>
              <a:pathLst>
                <a:path w="126" h="375" fill="none" extrusionOk="0">
                  <a:moveTo>
                    <a:pt x="126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374"/>
                  </a:lnTo>
                  <a:lnTo>
                    <a:pt x="1" y="374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56"/>
            <p:cNvSpPr/>
            <p:nvPr/>
          </p:nvSpPr>
          <p:spPr>
            <a:xfrm>
              <a:off x="2409841" y="2432976"/>
              <a:ext cx="23" cy="5673"/>
            </a:xfrm>
            <a:custGeom>
              <a:avLst/>
              <a:gdLst/>
              <a:ahLst/>
              <a:cxnLst/>
              <a:rect l="l" t="t" r="r" b="b"/>
              <a:pathLst>
                <a:path w="1" h="25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56"/>
            <p:cNvSpPr/>
            <p:nvPr/>
          </p:nvSpPr>
          <p:spPr>
            <a:xfrm>
              <a:off x="2843926" y="2401968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56"/>
            <p:cNvSpPr/>
            <p:nvPr/>
          </p:nvSpPr>
          <p:spPr>
            <a:xfrm>
              <a:off x="2843926" y="2399166"/>
              <a:ext cx="23" cy="2825"/>
            </a:xfrm>
            <a:custGeom>
              <a:avLst/>
              <a:gdLst/>
              <a:ahLst/>
              <a:cxnLst/>
              <a:rect l="l" t="t" r="r" b="b"/>
              <a:pathLst>
                <a:path w="1" h="125" fill="none" extrusionOk="0">
                  <a:moveTo>
                    <a:pt x="1" y="0"/>
                  </a:moveTo>
                  <a:lnTo>
                    <a:pt x="1" y="125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56"/>
            <p:cNvSpPr/>
            <p:nvPr/>
          </p:nvSpPr>
          <p:spPr>
            <a:xfrm>
              <a:off x="2409841" y="2390714"/>
              <a:ext cx="23" cy="11277"/>
            </a:xfrm>
            <a:custGeom>
              <a:avLst/>
              <a:gdLst/>
              <a:ahLst/>
              <a:cxnLst/>
              <a:rect l="l" t="t" r="r" b="b"/>
              <a:pathLst>
                <a:path w="1" h="49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37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56"/>
            <p:cNvSpPr/>
            <p:nvPr/>
          </p:nvSpPr>
          <p:spPr>
            <a:xfrm>
              <a:off x="2409841" y="2354056"/>
              <a:ext cx="2847" cy="5650"/>
            </a:xfrm>
            <a:custGeom>
              <a:avLst/>
              <a:gdLst/>
              <a:ahLst/>
              <a:cxnLst/>
              <a:rect l="l" t="t" r="r" b="b"/>
              <a:pathLst>
                <a:path w="126" h="250" fill="none" extrusionOk="0">
                  <a:moveTo>
                    <a:pt x="126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56"/>
            <p:cNvSpPr/>
            <p:nvPr/>
          </p:nvSpPr>
          <p:spPr>
            <a:xfrm>
              <a:off x="2412666" y="2323048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56"/>
            <p:cNvSpPr/>
            <p:nvPr/>
          </p:nvSpPr>
          <p:spPr>
            <a:xfrm>
              <a:off x="2412666" y="2314596"/>
              <a:ext cx="23" cy="8475"/>
            </a:xfrm>
            <a:custGeom>
              <a:avLst/>
              <a:gdLst/>
              <a:ahLst/>
              <a:cxnLst/>
              <a:rect l="l" t="t" r="r" b="b"/>
              <a:pathLst>
                <a:path w="1" h="37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374"/>
                  </a:lnTo>
                  <a:lnTo>
                    <a:pt x="1" y="37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56"/>
            <p:cNvSpPr/>
            <p:nvPr/>
          </p:nvSpPr>
          <p:spPr>
            <a:xfrm>
              <a:off x="2373210" y="2757176"/>
              <a:ext cx="33851" cy="33832"/>
            </a:xfrm>
            <a:custGeom>
              <a:avLst/>
              <a:gdLst/>
              <a:ahLst/>
              <a:cxnLst/>
              <a:rect l="l" t="t" r="r" b="b"/>
              <a:pathLst>
                <a:path w="1498" h="1497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56"/>
            <p:cNvSpPr/>
            <p:nvPr/>
          </p:nvSpPr>
          <p:spPr>
            <a:xfrm>
              <a:off x="2373210" y="2720519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56"/>
            <p:cNvSpPr/>
            <p:nvPr/>
          </p:nvSpPr>
          <p:spPr>
            <a:xfrm>
              <a:off x="2373210" y="267823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56"/>
            <p:cNvSpPr/>
            <p:nvPr/>
          </p:nvSpPr>
          <p:spPr>
            <a:xfrm>
              <a:off x="2373210" y="263877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56"/>
            <p:cNvSpPr/>
            <p:nvPr/>
          </p:nvSpPr>
          <p:spPr>
            <a:xfrm>
              <a:off x="2373210" y="2599314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56"/>
            <p:cNvSpPr/>
            <p:nvPr/>
          </p:nvSpPr>
          <p:spPr>
            <a:xfrm>
              <a:off x="2373210" y="255983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56"/>
            <p:cNvSpPr/>
            <p:nvPr/>
          </p:nvSpPr>
          <p:spPr>
            <a:xfrm>
              <a:off x="2373210" y="2520371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56"/>
            <p:cNvSpPr/>
            <p:nvPr/>
          </p:nvSpPr>
          <p:spPr>
            <a:xfrm>
              <a:off x="2373210" y="248091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56"/>
            <p:cNvSpPr/>
            <p:nvPr/>
          </p:nvSpPr>
          <p:spPr>
            <a:xfrm>
              <a:off x="2373210" y="243862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56"/>
            <p:cNvSpPr/>
            <p:nvPr/>
          </p:nvSpPr>
          <p:spPr>
            <a:xfrm>
              <a:off x="2373210" y="240196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56"/>
            <p:cNvSpPr/>
            <p:nvPr/>
          </p:nvSpPr>
          <p:spPr>
            <a:xfrm>
              <a:off x="2333754" y="2269486"/>
              <a:ext cx="81758" cy="794955"/>
            </a:xfrm>
            <a:custGeom>
              <a:avLst/>
              <a:gdLst/>
              <a:ahLst/>
              <a:cxnLst/>
              <a:rect l="l" t="t" r="r" b="b"/>
              <a:pathLst>
                <a:path w="3618" h="35175" fill="none" extrusionOk="0">
                  <a:moveTo>
                    <a:pt x="3493" y="1"/>
                  </a:moveTo>
                  <a:lnTo>
                    <a:pt x="3493" y="1"/>
                  </a:lnTo>
                  <a:lnTo>
                    <a:pt x="3368" y="250"/>
                  </a:lnTo>
                  <a:lnTo>
                    <a:pt x="3368" y="250"/>
                  </a:lnTo>
                  <a:lnTo>
                    <a:pt x="3243" y="499"/>
                  </a:lnTo>
                  <a:lnTo>
                    <a:pt x="3243" y="499"/>
                  </a:lnTo>
                  <a:lnTo>
                    <a:pt x="3243" y="624"/>
                  </a:lnTo>
                  <a:lnTo>
                    <a:pt x="3243" y="1996"/>
                  </a:lnTo>
                  <a:lnTo>
                    <a:pt x="2869" y="1996"/>
                  </a:lnTo>
                  <a:lnTo>
                    <a:pt x="2744" y="2370"/>
                  </a:lnTo>
                  <a:lnTo>
                    <a:pt x="3243" y="2370"/>
                  </a:lnTo>
                  <a:lnTo>
                    <a:pt x="3243" y="3867"/>
                  </a:lnTo>
                  <a:lnTo>
                    <a:pt x="2245" y="3867"/>
                  </a:lnTo>
                  <a:lnTo>
                    <a:pt x="2245" y="3867"/>
                  </a:lnTo>
                  <a:lnTo>
                    <a:pt x="2245" y="3992"/>
                  </a:lnTo>
                  <a:lnTo>
                    <a:pt x="3243" y="3992"/>
                  </a:lnTo>
                  <a:lnTo>
                    <a:pt x="3243" y="5489"/>
                  </a:lnTo>
                  <a:lnTo>
                    <a:pt x="1871" y="5489"/>
                  </a:lnTo>
                  <a:lnTo>
                    <a:pt x="1871" y="5489"/>
                  </a:lnTo>
                  <a:lnTo>
                    <a:pt x="1746" y="5738"/>
                  </a:lnTo>
                  <a:lnTo>
                    <a:pt x="1746" y="5738"/>
                  </a:lnTo>
                  <a:lnTo>
                    <a:pt x="1746" y="5738"/>
                  </a:lnTo>
                  <a:lnTo>
                    <a:pt x="1746" y="5863"/>
                  </a:lnTo>
                  <a:lnTo>
                    <a:pt x="1746" y="5863"/>
                  </a:lnTo>
                  <a:lnTo>
                    <a:pt x="1372" y="7235"/>
                  </a:lnTo>
                  <a:lnTo>
                    <a:pt x="1372" y="7360"/>
                  </a:lnTo>
                  <a:lnTo>
                    <a:pt x="1372" y="7360"/>
                  </a:lnTo>
                  <a:lnTo>
                    <a:pt x="1372" y="7360"/>
                  </a:lnTo>
                  <a:lnTo>
                    <a:pt x="1372" y="7360"/>
                  </a:lnTo>
                  <a:lnTo>
                    <a:pt x="1372" y="7484"/>
                  </a:lnTo>
                  <a:lnTo>
                    <a:pt x="1372" y="7484"/>
                  </a:lnTo>
                  <a:lnTo>
                    <a:pt x="1372" y="8981"/>
                  </a:lnTo>
                  <a:lnTo>
                    <a:pt x="998" y="8981"/>
                  </a:lnTo>
                  <a:lnTo>
                    <a:pt x="998" y="8981"/>
                  </a:lnTo>
                  <a:lnTo>
                    <a:pt x="998" y="9355"/>
                  </a:lnTo>
                  <a:lnTo>
                    <a:pt x="1372" y="9355"/>
                  </a:lnTo>
                  <a:lnTo>
                    <a:pt x="1372" y="10852"/>
                  </a:lnTo>
                  <a:lnTo>
                    <a:pt x="624" y="10852"/>
                  </a:lnTo>
                  <a:lnTo>
                    <a:pt x="624" y="11102"/>
                  </a:lnTo>
                  <a:lnTo>
                    <a:pt x="1372" y="11102"/>
                  </a:lnTo>
                  <a:lnTo>
                    <a:pt x="1372" y="12474"/>
                  </a:lnTo>
                  <a:lnTo>
                    <a:pt x="374" y="12474"/>
                  </a:lnTo>
                  <a:lnTo>
                    <a:pt x="374" y="12474"/>
                  </a:lnTo>
                  <a:lnTo>
                    <a:pt x="250" y="12848"/>
                  </a:lnTo>
                  <a:lnTo>
                    <a:pt x="1372" y="12848"/>
                  </a:lnTo>
                  <a:lnTo>
                    <a:pt x="1372" y="14345"/>
                  </a:lnTo>
                  <a:lnTo>
                    <a:pt x="0" y="14345"/>
                  </a:lnTo>
                  <a:lnTo>
                    <a:pt x="0" y="14469"/>
                  </a:lnTo>
                  <a:lnTo>
                    <a:pt x="0" y="14594"/>
                  </a:lnTo>
                  <a:lnTo>
                    <a:pt x="1372" y="14594"/>
                  </a:lnTo>
                  <a:lnTo>
                    <a:pt x="1372" y="15966"/>
                  </a:lnTo>
                  <a:lnTo>
                    <a:pt x="0" y="15966"/>
                  </a:lnTo>
                  <a:lnTo>
                    <a:pt x="0" y="16340"/>
                  </a:lnTo>
                  <a:lnTo>
                    <a:pt x="1372" y="16340"/>
                  </a:lnTo>
                  <a:lnTo>
                    <a:pt x="1372" y="17837"/>
                  </a:lnTo>
                  <a:lnTo>
                    <a:pt x="0" y="17837"/>
                  </a:lnTo>
                  <a:lnTo>
                    <a:pt x="0" y="18087"/>
                  </a:lnTo>
                  <a:lnTo>
                    <a:pt x="1372" y="18087"/>
                  </a:lnTo>
                  <a:lnTo>
                    <a:pt x="1372" y="19583"/>
                  </a:lnTo>
                  <a:lnTo>
                    <a:pt x="0" y="19583"/>
                  </a:lnTo>
                  <a:lnTo>
                    <a:pt x="0" y="19958"/>
                  </a:lnTo>
                  <a:lnTo>
                    <a:pt x="1372" y="19958"/>
                  </a:lnTo>
                  <a:lnTo>
                    <a:pt x="1372" y="21330"/>
                  </a:lnTo>
                  <a:lnTo>
                    <a:pt x="0" y="21330"/>
                  </a:lnTo>
                  <a:lnTo>
                    <a:pt x="0" y="21579"/>
                  </a:lnTo>
                  <a:lnTo>
                    <a:pt x="1372" y="21579"/>
                  </a:lnTo>
                  <a:lnTo>
                    <a:pt x="1372" y="23076"/>
                  </a:lnTo>
                  <a:lnTo>
                    <a:pt x="0" y="23076"/>
                  </a:lnTo>
                  <a:lnTo>
                    <a:pt x="0" y="23450"/>
                  </a:lnTo>
                  <a:lnTo>
                    <a:pt x="1372" y="23450"/>
                  </a:lnTo>
                  <a:lnTo>
                    <a:pt x="1372" y="24822"/>
                  </a:lnTo>
                  <a:lnTo>
                    <a:pt x="0" y="24822"/>
                  </a:lnTo>
                  <a:lnTo>
                    <a:pt x="0" y="25072"/>
                  </a:lnTo>
                  <a:lnTo>
                    <a:pt x="1372" y="25072"/>
                  </a:lnTo>
                  <a:lnTo>
                    <a:pt x="1372" y="26568"/>
                  </a:lnTo>
                  <a:lnTo>
                    <a:pt x="0" y="26568"/>
                  </a:lnTo>
                  <a:lnTo>
                    <a:pt x="0" y="26943"/>
                  </a:lnTo>
                  <a:lnTo>
                    <a:pt x="1372" y="26943"/>
                  </a:lnTo>
                  <a:lnTo>
                    <a:pt x="1372" y="28439"/>
                  </a:lnTo>
                  <a:lnTo>
                    <a:pt x="0" y="28439"/>
                  </a:lnTo>
                  <a:lnTo>
                    <a:pt x="0" y="28564"/>
                  </a:lnTo>
                  <a:lnTo>
                    <a:pt x="1372" y="28564"/>
                  </a:lnTo>
                  <a:lnTo>
                    <a:pt x="1372" y="30061"/>
                  </a:lnTo>
                  <a:lnTo>
                    <a:pt x="0" y="30061"/>
                  </a:lnTo>
                  <a:lnTo>
                    <a:pt x="0" y="30435"/>
                  </a:lnTo>
                  <a:lnTo>
                    <a:pt x="1372" y="30435"/>
                  </a:lnTo>
                  <a:lnTo>
                    <a:pt x="1372" y="31932"/>
                  </a:lnTo>
                  <a:lnTo>
                    <a:pt x="0" y="31932"/>
                  </a:lnTo>
                  <a:lnTo>
                    <a:pt x="0" y="32057"/>
                  </a:lnTo>
                  <a:lnTo>
                    <a:pt x="1372" y="32057"/>
                  </a:lnTo>
                  <a:lnTo>
                    <a:pt x="1372" y="33553"/>
                  </a:lnTo>
                  <a:lnTo>
                    <a:pt x="0" y="33553"/>
                  </a:lnTo>
                  <a:lnTo>
                    <a:pt x="0" y="33928"/>
                  </a:lnTo>
                  <a:lnTo>
                    <a:pt x="1372" y="33928"/>
                  </a:lnTo>
                  <a:lnTo>
                    <a:pt x="1372" y="35175"/>
                  </a:lnTo>
                  <a:lnTo>
                    <a:pt x="1372" y="35175"/>
                  </a:lnTo>
                  <a:lnTo>
                    <a:pt x="1746" y="35175"/>
                  </a:lnTo>
                  <a:lnTo>
                    <a:pt x="1746" y="33928"/>
                  </a:lnTo>
                  <a:lnTo>
                    <a:pt x="2994" y="33928"/>
                  </a:lnTo>
                  <a:lnTo>
                    <a:pt x="2994" y="33553"/>
                  </a:lnTo>
                  <a:lnTo>
                    <a:pt x="1746" y="33553"/>
                  </a:lnTo>
                  <a:lnTo>
                    <a:pt x="1746" y="32057"/>
                  </a:lnTo>
                  <a:lnTo>
                    <a:pt x="3118" y="32057"/>
                  </a:lnTo>
                  <a:lnTo>
                    <a:pt x="3118" y="31932"/>
                  </a:lnTo>
                  <a:lnTo>
                    <a:pt x="1746" y="31932"/>
                  </a:lnTo>
                  <a:lnTo>
                    <a:pt x="1746" y="30435"/>
                  </a:lnTo>
                  <a:lnTo>
                    <a:pt x="3118" y="30435"/>
                  </a:lnTo>
                  <a:lnTo>
                    <a:pt x="3118" y="30061"/>
                  </a:lnTo>
                  <a:lnTo>
                    <a:pt x="1746" y="30061"/>
                  </a:lnTo>
                  <a:lnTo>
                    <a:pt x="1746" y="28564"/>
                  </a:lnTo>
                  <a:lnTo>
                    <a:pt x="3118" y="28564"/>
                  </a:lnTo>
                  <a:lnTo>
                    <a:pt x="3118" y="28439"/>
                  </a:lnTo>
                  <a:lnTo>
                    <a:pt x="1746" y="28439"/>
                  </a:lnTo>
                  <a:lnTo>
                    <a:pt x="1746" y="26943"/>
                  </a:lnTo>
                  <a:lnTo>
                    <a:pt x="3118" y="26943"/>
                  </a:lnTo>
                  <a:lnTo>
                    <a:pt x="3243" y="26568"/>
                  </a:lnTo>
                  <a:lnTo>
                    <a:pt x="1746" y="26568"/>
                  </a:lnTo>
                  <a:lnTo>
                    <a:pt x="1746" y="25072"/>
                  </a:lnTo>
                  <a:lnTo>
                    <a:pt x="3243" y="25072"/>
                  </a:lnTo>
                  <a:lnTo>
                    <a:pt x="3243" y="24822"/>
                  </a:lnTo>
                  <a:lnTo>
                    <a:pt x="1746" y="24822"/>
                  </a:lnTo>
                  <a:lnTo>
                    <a:pt x="1746" y="23450"/>
                  </a:lnTo>
                  <a:lnTo>
                    <a:pt x="3243" y="23450"/>
                  </a:lnTo>
                  <a:lnTo>
                    <a:pt x="3493" y="13347"/>
                  </a:lnTo>
                  <a:lnTo>
                    <a:pt x="3493" y="12848"/>
                  </a:lnTo>
                  <a:lnTo>
                    <a:pt x="3493" y="12848"/>
                  </a:lnTo>
                  <a:lnTo>
                    <a:pt x="3493" y="12474"/>
                  </a:lnTo>
                  <a:lnTo>
                    <a:pt x="3493" y="12474"/>
                  </a:lnTo>
                  <a:lnTo>
                    <a:pt x="3493" y="11102"/>
                  </a:lnTo>
                  <a:lnTo>
                    <a:pt x="3493" y="11102"/>
                  </a:lnTo>
                  <a:lnTo>
                    <a:pt x="3493" y="10977"/>
                  </a:lnTo>
                  <a:lnTo>
                    <a:pt x="3368" y="10977"/>
                  </a:lnTo>
                  <a:lnTo>
                    <a:pt x="3368" y="10852"/>
                  </a:lnTo>
                  <a:lnTo>
                    <a:pt x="3493" y="10852"/>
                  </a:lnTo>
                  <a:lnTo>
                    <a:pt x="3493" y="10478"/>
                  </a:lnTo>
                  <a:lnTo>
                    <a:pt x="3493" y="10478"/>
                  </a:lnTo>
                  <a:lnTo>
                    <a:pt x="3368" y="9355"/>
                  </a:lnTo>
                  <a:lnTo>
                    <a:pt x="3368" y="9355"/>
                  </a:lnTo>
                  <a:lnTo>
                    <a:pt x="3368" y="9355"/>
                  </a:lnTo>
                  <a:lnTo>
                    <a:pt x="3368" y="8981"/>
                  </a:lnTo>
                  <a:lnTo>
                    <a:pt x="3368" y="8981"/>
                  </a:lnTo>
                  <a:lnTo>
                    <a:pt x="3368" y="8981"/>
                  </a:lnTo>
                  <a:lnTo>
                    <a:pt x="3368" y="8981"/>
                  </a:lnTo>
                  <a:lnTo>
                    <a:pt x="3368" y="7484"/>
                  </a:lnTo>
                  <a:lnTo>
                    <a:pt x="3243" y="7484"/>
                  </a:lnTo>
                  <a:lnTo>
                    <a:pt x="3243" y="7235"/>
                  </a:lnTo>
                  <a:lnTo>
                    <a:pt x="3368" y="7235"/>
                  </a:lnTo>
                  <a:lnTo>
                    <a:pt x="3368" y="7235"/>
                  </a:lnTo>
                  <a:lnTo>
                    <a:pt x="3368" y="5863"/>
                  </a:lnTo>
                  <a:lnTo>
                    <a:pt x="3243" y="5863"/>
                  </a:lnTo>
                  <a:lnTo>
                    <a:pt x="3243" y="5364"/>
                  </a:lnTo>
                  <a:lnTo>
                    <a:pt x="3368" y="5364"/>
                  </a:lnTo>
                  <a:lnTo>
                    <a:pt x="3368" y="5364"/>
                  </a:lnTo>
                  <a:lnTo>
                    <a:pt x="3368" y="3992"/>
                  </a:lnTo>
                  <a:lnTo>
                    <a:pt x="3368" y="3992"/>
                  </a:lnTo>
                  <a:lnTo>
                    <a:pt x="3368" y="3992"/>
                  </a:lnTo>
                  <a:lnTo>
                    <a:pt x="3368" y="3742"/>
                  </a:lnTo>
                  <a:lnTo>
                    <a:pt x="3368" y="3742"/>
                  </a:lnTo>
                  <a:lnTo>
                    <a:pt x="3368" y="3742"/>
                  </a:lnTo>
                  <a:lnTo>
                    <a:pt x="3368" y="3742"/>
                  </a:lnTo>
                  <a:lnTo>
                    <a:pt x="3493" y="2370"/>
                  </a:lnTo>
                  <a:lnTo>
                    <a:pt x="3368" y="2370"/>
                  </a:lnTo>
                  <a:lnTo>
                    <a:pt x="3368" y="2370"/>
                  </a:lnTo>
                  <a:lnTo>
                    <a:pt x="3368" y="1872"/>
                  </a:lnTo>
                  <a:lnTo>
                    <a:pt x="3493" y="1872"/>
                  </a:lnTo>
                  <a:lnTo>
                    <a:pt x="3493" y="1872"/>
                  </a:lnTo>
                  <a:lnTo>
                    <a:pt x="3493" y="1872"/>
                  </a:lnTo>
                  <a:lnTo>
                    <a:pt x="3493" y="1373"/>
                  </a:lnTo>
                  <a:lnTo>
                    <a:pt x="3493" y="499"/>
                  </a:lnTo>
                  <a:lnTo>
                    <a:pt x="3617" y="499"/>
                  </a:lnTo>
                  <a:lnTo>
                    <a:pt x="3617" y="499"/>
                  </a:lnTo>
                  <a:lnTo>
                    <a:pt x="3617" y="250"/>
                  </a:lnTo>
                  <a:lnTo>
                    <a:pt x="3617" y="250"/>
                  </a:lnTo>
                  <a:lnTo>
                    <a:pt x="3617" y="250"/>
                  </a:lnTo>
                  <a:lnTo>
                    <a:pt x="3617" y="250"/>
                  </a:lnTo>
                  <a:lnTo>
                    <a:pt x="3493" y="250"/>
                  </a:lnTo>
                  <a:lnTo>
                    <a:pt x="3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56"/>
            <p:cNvSpPr/>
            <p:nvPr/>
          </p:nvSpPr>
          <p:spPr>
            <a:xfrm>
              <a:off x="2691728" y="255983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56"/>
            <p:cNvSpPr/>
            <p:nvPr/>
          </p:nvSpPr>
          <p:spPr>
            <a:xfrm>
              <a:off x="2728360" y="255983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56"/>
            <p:cNvSpPr/>
            <p:nvPr/>
          </p:nvSpPr>
          <p:spPr>
            <a:xfrm>
              <a:off x="2810097" y="255983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56"/>
            <p:cNvSpPr/>
            <p:nvPr/>
          </p:nvSpPr>
          <p:spPr>
            <a:xfrm>
              <a:off x="2691728" y="2520371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56"/>
            <p:cNvSpPr/>
            <p:nvPr/>
          </p:nvSpPr>
          <p:spPr>
            <a:xfrm>
              <a:off x="2810097" y="2520371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56"/>
            <p:cNvSpPr/>
            <p:nvPr/>
          </p:nvSpPr>
          <p:spPr>
            <a:xfrm>
              <a:off x="2649448" y="248091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56"/>
            <p:cNvSpPr/>
            <p:nvPr/>
          </p:nvSpPr>
          <p:spPr>
            <a:xfrm>
              <a:off x="2691728" y="248091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56"/>
            <p:cNvSpPr/>
            <p:nvPr/>
          </p:nvSpPr>
          <p:spPr>
            <a:xfrm>
              <a:off x="2770641" y="248091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56"/>
            <p:cNvSpPr/>
            <p:nvPr/>
          </p:nvSpPr>
          <p:spPr>
            <a:xfrm>
              <a:off x="2810097" y="248091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56"/>
            <p:cNvSpPr/>
            <p:nvPr/>
          </p:nvSpPr>
          <p:spPr>
            <a:xfrm>
              <a:off x="2649448" y="243862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6"/>
            <p:cNvSpPr/>
            <p:nvPr/>
          </p:nvSpPr>
          <p:spPr>
            <a:xfrm>
              <a:off x="2691728" y="243862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6"/>
            <p:cNvSpPr/>
            <p:nvPr/>
          </p:nvSpPr>
          <p:spPr>
            <a:xfrm>
              <a:off x="2770641" y="243862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6"/>
            <p:cNvSpPr/>
            <p:nvPr/>
          </p:nvSpPr>
          <p:spPr>
            <a:xfrm>
              <a:off x="2810097" y="243862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6"/>
            <p:cNvSpPr/>
            <p:nvPr/>
          </p:nvSpPr>
          <p:spPr>
            <a:xfrm>
              <a:off x="2649448" y="2401968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6"/>
            <p:cNvSpPr/>
            <p:nvPr/>
          </p:nvSpPr>
          <p:spPr>
            <a:xfrm>
              <a:off x="2691728" y="2401968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6"/>
            <p:cNvSpPr/>
            <p:nvPr/>
          </p:nvSpPr>
          <p:spPr>
            <a:xfrm>
              <a:off x="2770641" y="240196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6"/>
            <p:cNvSpPr/>
            <p:nvPr/>
          </p:nvSpPr>
          <p:spPr>
            <a:xfrm>
              <a:off x="2612794" y="2359683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56"/>
            <p:cNvSpPr/>
            <p:nvPr/>
          </p:nvSpPr>
          <p:spPr>
            <a:xfrm>
              <a:off x="2649448" y="2359683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56"/>
            <p:cNvSpPr/>
            <p:nvPr/>
          </p:nvSpPr>
          <p:spPr>
            <a:xfrm>
              <a:off x="2770641" y="2359683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6"/>
            <p:cNvSpPr/>
            <p:nvPr/>
          </p:nvSpPr>
          <p:spPr>
            <a:xfrm>
              <a:off x="2612794" y="232304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6"/>
            <p:cNvSpPr/>
            <p:nvPr/>
          </p:nvSpPr>
          <p:spPr>
            <a:xfrm>
              <a:off x="2649448" y="2323048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6"/>
            <p:cNvSpPr/>
            <p:nvPr/>
          </p:nvSpPr>
          <p:spPr>
            <a:xfrm>
              <a:off x="2728360" y="232304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6"/>
            <p:cNvSpPr/>
            <p:nvPr/>
          </p:nvSpPr>
          <p:spPr>
            <a:xfrm>
              <a:off x="2770641" y="2323048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6"/>
            <p:cNvSpPr/>
            <p:nvPr/>
          </p:nvSpPr>
          <p:spPr>
            <a:xfrm>
              <a:off x="2612794" y="2280763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6"/>
            <p:cNvSpPr/>
            <p:nvPr/>
          </p:nvSpPr>
          <p:spPr>
            <a:xfrm>
              <a:off x="2649448" y="2280763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6"/>
            <p:cNvSpPr/>
            <p:nvPr/>
          </p:nvSpPr>
          <p:spPr>
            <a:xfrm>
              <a:off x="2728360" y="2280763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6"/>
            <p:cNvSpPr/>
            <p:nvPr/>
          </p:nvSpPr>
          <p:spPr>
            <a:xfrm>
              <a:off x="2770641" y="2280763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6"/>
            <p:cNvSpPr/>
            <p:nvPr/>
          </p:nvSpPr>
          <p:spPr>
            <a:xfrm>
              <a:off x="2612794" y="2244106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6"/>
            <p:cNvSpPr/>
            <p:nvPr/>
          </p:nvSpPr>
          <p:spPr>
            <a:xfrm>
              <a:off x="2649448" y="2244106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6"/>
            <p:cNvSpPr/>
            <p:nvPr/>
          </p:nvSpPr>
          <p:spPr>
            <a:xfrm>
              <a:off x="2728360" y="2244106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6"/>
            <p:cNvSpPr/>
            <p:nvPr/>
          </p:nvSpPr>
          <p:spPr>
            <a:xfrm>
              <a:off x="2570513" y="220182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6"/>
            <p:cNvSpPr/>
            <p:nvPr/>
          </p:nvSpPr>
          <p:spPr>
            <a:xfrm>
              <a:off x="2612794" y="220182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6"/>
            <p:cNvSpPr/>
            <p:nvPr/>
          </p:nvSpPr>
          <p:spPr>
            <a:xfrm>
              <a:off x="2649448" y="220182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6"/>
            <p:cNvSpPr/>
            <p:nvPr/>
          </p:nvSpPr>
          <p:spPr>
            <a:xfrm>
              <a:off x="2728360" y="220182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6"/>
            <p:cNvSpPr/>
            <p:nvPr/>
          </p:nvSpPr>
          <p:spPr>
            <a:xfrm>
              <a:off x="2533882" y="2165186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0" y="0"/>
                  </a:moveTo>
                  <a:lnTo>
                    <a:pt x="1372" y="0"/>
                  </a:lnTo>
                  <a:lnTo>
                    <a:pt x="1372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6"/>
            <p:cNvSpPr/>
            <p:nvPr/>
          </p:nvSpPr>
          <p:spPr>
            <a:xfrm>
              <a:off x="2570513" y="2165186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6"/>
            <p:cNvSpPr/>
            <p:nvPr/>
          </p:nvSpPr>
          <p:spPr>
            <a:xfrm>
              <a:off x="2612794" y="2165186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6"/>
            <p:cNvSpPr/>
            <p:nvPr/>
          </p:nvSpPr>
          <p:spPr>
            <a:xfrm>
              <a:off x="2649448" y="2165186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6"/>
            <p:cNvSpPr/>
            <p:nvPr/>
          </p:nvSpPr>
          <p:spPr>
            <a:xfrm>
              <a:off x="2691728" y="2165186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56"/>
            <p:cNvSpPr/>
            <p:nvPr/>
          </p:nvSpPr>
          <p:spPr>
            <a:xfrm>
              <a:off x="2570513" y="212290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56"/>
            <p:cNvSpPr/>
            <p:nvPr/>
          </p:nvSpPr>
          <p:spPr>
            <a:xfrm>
              <a:off x="2612794" y="212290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56"/>
            <p:cNvSpPr/>
            <p:nvPr/>
          </p:nvSpPr>
          <p:spPr>
            <a:xfrm>
              <a:off x="2649448" y="212290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56"/>
            <p:cNvSpPr/>
            <p:nvPr/>
          </p:nvSpPr>
          <p:spPr>
            <a:xfrm>
              <a:off x="2485951" y="2111623"/>
              <a:ext cx="397445" cy="484883"/>
            </a:xfrm>
            <a:custGeom>
              <a:avLst/>
              <a:gdLst/>
              <a:ahLst/>
              <a:cxnLst/>
              <a:rect l="l" t="t" r="r" b="b"/>
              <a:pathLst>
                <a:path w="17588" h="21455" fill="none" extrusionOk="0">
                  <a:moveTo>
                    <a:pt x="7110" y="1"/>
                  </a:moveTo>
                  <a:lnTo>
                    <a:pt x="7110" y="250"/>
                  </a:lnTo>
                  <a:lnTo>
                    <a:pt x="5614" y="250"/>
                  </a:lnTo>
                  <a:lnTo>
                    <a:pt x="5614" y="1"/>
                  </a:lnTo>
                  <a:lnTo>
                    <a:pt x="5239" y="1"/>
                  </a:lnTo>
                  <a:lnTo>
                    <a:pt x="5239" y="1"/>
                  </a:lnTo>
                  <a:lnTo>
                    <a:pt x="5239" y="1"/>
                  </a:lnTo>
                  <a:lnTo>
                    <a:pt x="5239" y="250"/>
                  </a:lnTo>
                  <a:lnTo>
                    <a:pt x="3743" y="250"/>
                  </a:lnTo>
                  <a:lnTo>
                    <a:pt x="3743" y="125"/>
                  </a:lnTo>
                  <a:lnTo>
                    <a:pt x="3618" y="250"/>
                  </a:lnTo>
                  <a:lnTo>
                    <a:pt x="3618" y="250"/>
                  </a:lnTo>
                  <a:lnTo>
                    <a:pt x="3618" y="250"/>
                  </a:lnTo>
                  <a:lnTo>
                    <a:pt x="3493" y="250"/>
                  </a:lnTo>
                  <a:lnTo>
                    <a:pt x="3493" y="250"/>
                  </a:lnTo>
                  <a:lnTo>
                    <a:pt x="3493" y="250"/>
                  </a:lnTo>
                  <a:lnTo>
                    <a:pt x="2869" y="499"/>
                  </a:lnTo>
                  <a:lnTo>
                    <a:pt x="3493" y="499"/>
                  </a:lnTo>
                  <a:lnTo>
                    <a:pt x="3493" y="1996"/>
                  </a:lnTo>
                  <a:lnTo>
                    <a:pt x="2121" y="1996"/>
                  </a:lnTo>
                  <a:lnTo>
                    <a:pt x="2121" y="749"/>
                  </a:lnTo>
                  <a:lnTo>
                    <a:pt x="1996" y="749"/>
                  </a:lnTo>
                  <a:lnTo>
                    <a:pt x="1747" y="998"/>
                  </a:lnTo>
                  <a:lnTo>
                    <a:pt x="1747" y="1996"/>
                  </a:lnTo>
                  <a:lnTo>
                    <a:pt x="500" y="1996"/>
                  </a:lnTo>
                  <a:lnTo>
                    <a:pt x="250" y="2121"/>
                  </a:lnTo>
                  <a:lnTo>
                    <a:pt x="250" y="2121"/>
                  </a:lnTo>
                  <a:lnTo>
                    <a:pt x="250" y="1996"/>
                  </a:lnTo>
                  <a:lnTo>
                    <a:pt x="1" y="2121"/>
                  </a:lnTo>
                  <a:lnTo>
                    <a:pt x="1" y="2246"/>
                  </a:lnTo>
                  <a:lnTo>
                    <a:pt x="1" y="2370"/>
                  </a:lnTo>
                  <a:lnTo>
                    <a:pt x="1" y="2370"/>
                  </a:lnTo>
                  <a:lnTo>
                    <a:pt x="1" y="2745"/>
                  </a:lnTo>
                  <a:lnTo>
                    <a:pt x="1" y="2745"/>
                  </a:lnTo>
                  <a:lnTo>
                    <a:pt x="125" y="2745"/>
                  </a:lnTo>
                  <a:lnTo>
                    <a:pt x="250" y="2745"/>
                  </a:lnTo>
                  <a:lnTo>
                    <a:pt x="250" y="2370"/>
                  </a:lnTo>
                  <a:lnTo>
                    <a:pt x="1747" y="2370"/>
                  </a:lnTo>
                  <a:lnTo>
                    <a:pt x="1747" y="3618"/>
                  </a:lnTo>
                  <a:lnTo>
                    <a:pt x="1747" y="3618"/>
                  </a:lnTo>
                  <a:lnTo>
                    <a:pt x="1747" y="3742"/>
                  </a:lnTo>
                  <a:lnTo>
                    <a:pt x="1747" y="3742"/>
                  </a:lnTo>
                  <a:lnTo>
                    <a:pt x="1996" y="3867"/>
                  </a:lnTo>
                  <a:lnTo>
                    <a:pt x="1996" y="3867"/>
                  </a:lnTo>
                  <a:lnTo>
                    <a:pt x="2121" y="3992"/>
                  </a:lnTo>
                  <a:lnTo>
                    <a:pt x="2121" y="3992"/>
                  </a:lnTo>
                  <a:lnTo>
                    <a:pt x="3493" y="3992"/>
                  </a:lnTo>
                  <a:lnTo>
                    <a:pt x="3493" y="5489"/>
                  </a:lnTo>
                  <a:lnTo>
                    <a:pt x="2994" y="5489"/>
                  </a:lnTo>
                  <a:lnTo>
                    <a:pt x="3119" y="5738"/>
                  </a:lnTo>
                  <a:lnTo>
                    <a:pt x="3119" y="5738"/>
                  </a:lnTo>
                  <a:lnTo>
                    <a:pt x="3244" y="5863"/>
                  </a:lnTo>
                  <a:lnTo>
                    <a:pt x="3493" y="5863"/>
                  </a:lnTo>
                  <a:lnTo>
                    <a:pt x="3493" y="6487"/>
                  </a:lnTo>
                  <a:lnTo>
                    <a:pt x="3493" y="6487"/>
                  </a:lnTo>
                  <a:lnTo>
                    <a:pt x="3618" y="6736"/>
                  </a:lnTo>
                  <a:lnTo>
                    <a:pt x="3618" y="6736"/>
                  </a:lnTo>
                  <a:lnTo>
                    <a:pt x="3743" y="6986"/>
                  </a:lnTo>
                  <a:lnTo>
                    <a:pt x="3743" y="5863"/>
                  </a:lnTo>
                  <a:lnTo>
                    <a:pt x="5239" y="5863"/>
                  </a:lnTo>
                  <a:lnTo>
                    <a:pt x="5239" y="7235"/>
                  </a:lnTo>
                  <a:lnTo>
                    <a:pt x="3867" y="7235"/>
                  </a:lnTo>
                  <a:lnTo>
                    <a:pt x="3867" y="7360"/>
                  </a:lnTo>
                  <a:lnTo>
                    <a:pt x="3867" y="7360"/>
                  </a:lnTo>
                  <a:lnTo>
                    <a:pt x="3867" y="7484"/>
                  </a:lnTo>
                  <a:lnTo>
                    <a:pt x="5239" y="7484"/>
                  </a:lnTo>
                  <a:lnTo>
                    <a:pt x="5239" y="8981"/>
                  </a:lnTo>
                  <a:lnTo>
                    <a:pt x="4366" y="8981"/>
                  </a:lnTo>
                  <a:lnTo>
                    <a:pt x="4366" y="8981"/>
                  </a:lnTo>
                  <a:lnTo>
                    <a:pt x="4491" y="9231"/>
                  </a:lnTo>
                  <a:lnTo>
                    <a:pt x="4491" y="9355"/>
                  </a:lnTo>
                  <a:lnTo>
                    <a:pt x="5239" y="9355"/>
                  </a:lnTo>
                  <a:lnTo>
                    <a:pt x="5239" y="10852"/>
                  </a:lnTo>
                  <a:lnTo>
                    <a:pt x="4990" y="10852"/>
                  </a:lnTo>
                  <a:lnTo>
                    <a:pt x="4990" y="10852"/>
                  </a:lnTo>
                  <a:lnTo>
                    <a:pt x="4990" y="10852"/>
                  </a:lnTo>
                  <a:lnTo>
                    <a:pt x="4990" y="10977"/>
                  </a:lnTo>
                  <a:lnTo>
                    <a:pt x="5239" y="10977"/>
                  </a:lnTo>
                  <a:lnTo>
                    <a:pt x="5239" y="11601"/>
                  </a:lnTo>
                  <a:lnTo>
                    <a:pt x="5239" y="11601"/>
                  </a:lnTo>
                  <a:lnTo>
                    <a:pt x="5239" y="11850"/>
                  </a:lnTo>
                  <a:lnTo>
                    <a:pt x="5239" y="11850"/>
                  </a:lnTo>
                  <a:lnTo>
                    <a:pt x="5489" y="12349"/>
                  </a:lnTo>
                  <a:lnTo>
                    <a:pt x="5489" y="12349"/>
                  </a:lnTo>
                  <a:lnTo>
                    <a:pt x="5614" y="12723"/>
                  </a:lnTo>
                  <a:lnTo>
                    <a:pt x="5614" y="12723"/>
                  </a:lnTo>
                  <a:lnTo>
                    <a:pt x="5614" y="12723"/>
                  </a:lnTo>
                  <a:lnTo>
                    <a:pt x="5614" y="12848"/>
                  </a:lnTo>
                  <a:lnTo>
                    <a:pt x="5614" y="12848"/>
                  </a:lnTo>
                  <a:lnTo>
                    <a:pt x="7110" y="12848"/>
                  </a:lnTo>
                  <a:lnTo>
                    <a:pt x="7110" y="14345"/>
                  </a:lnTo>
                  <a:lnTo>
                    <a:pt x="5988" y="14345"/>
                  </a:lnTo>
                  <a:lnTo>
                    <a:pt x="5988" y="14345"/>
                  </a:lnTo>
                  <a:lnTo>
                    <a:pt x="6112" y="14469"/>
                  </a:lnTo>
                  <a:lnTo>
                    <a:pt x="6112" y="14469"/>
                  </a:lnTo>
                  <a:lnTo>
                    <a:pt x="6112" y="14469"/>
                  </a:lnTo>
                  <a:lnTo>
                    <a:pt x="7110" y="14469"/>
                  </a:lnTo>
                  <a:lnTo>
                    <a:pt x="7110" y="15966"/>
                  </a:lnTo>
                  <a:lnTo>
                    <a:pt x="6611" y="15966"/>
                  </a:lnTo>
                  <a:lnTo>
                    <a:pt x="6611" y="15966"/>
                  </a:lnTo>
                  <a:lnTo>
                    <a:pt x="6611" y="16216"/>
                  </a:lnTo>
                  <a:lnTo>
                    <a:pt x="6611" y="16216"/>
                  </a:lnTo>
                  <a:lnTo>
                    <a:pt x="6736" y="16340"/>
                  </a:lnTo>
                  <a:lnTo>
                    <a:pt x="7110" y="16340"/>
                  </a:lnTo>
                  <a:lnTo>
                    <a:pt x="7110" y="17588"/>
                  </a:lnTo>
                  <a:lnTo>
                    <a:pt x="7110" y="17588"/>
                  </a:lnTo>
                  <a:lnTo>
                    <a:pt x="7110" y="17712"/>
                  </a:lnTo>
                  <a:lnTo>
                    <a:pt x="7110" y="17712"/>
                  </a:lnTo>
                  <a:lnTo>
                    <a:pt x="7110" y="17712"/>
                  </a:lnTo>
                  <a:lnTo>
                    <a:pt x="7235" y="17962"/>
                  </a:lnTo>
                  <a:lnTo>
                    <a:pt x="7235" y="18211"/>
                  </a:lnTo>
                  <a:lnTo>
                    <a:pt x="7235" y="18087"/>
                  </a:lnTo>
                  <a:lnTo>
                    <a:pt x="8732" y="18087"/>
                  </a:lnTo>
                  <a:lnTo>
                    <a:pt x="8732" y="19459"/>
                  </a:lnTo>
                  <a:lnTo>
                    <a:pt x="7734" y="19459"/>
                  </a:lnTo>
                  <a:lnTo>
                    <a:pt x="7859" y="19833"/>
                  </a:lnTo>
                  <a:lnTo>
                    <a:pt x="7859" y="19833"/>
                  </a:lnTo>
                  <a:lnTo>
                    <a:pt x="7859" y="19833"/>
                  </a:lnTo>
                  <a:lnTo>
                    <a:pt x="8732" y="19833"/>
                  </a:lnTo>
                  <a:lnTo>
                    <a:pt x="8732" y="21330"/>
                  </a:lnTo>
                  <a:lnTo>
                    <a:pt x="8607" y="21330"/>
                  </a:lnTo>
                  <a:lnTo>
                    <a:pt x="8607" y="21330"/>
                  </a:lnTo>
                  <a:lnTo>
                    <a:pt x="8607" y="21454"/>
                  </a:lnTo>
                  <a:lnTo>
                    <a:pt x="8732" y="21454"/>
                  </a:lnTo>
                  <a:lnTo>
                    <a:pt x="9106" y="21454"/>
                  </a:lnTo>
                  <a:lnTo>
                    <a:pt x="10603" y="21454"/>
                  </a:lnTo>
                  <a:lnTo>
                    <a:pt x="10603" y="21454"/>
                  </a:lnTo>
                  <a:lnTo>
                    <a:pt x="10603" y="21454"/>
                  </a:lnTo>
                  <a:lnTo>
                    <a:pt x="10603" y="21454"/>
                  </a:lnTo>
                  <a:lnTo>
                    <a:pt x="10852" y="21454"/>
                  </a:lnTo>
                  <a:lnTo>
                    <a:pt x="11476" y="21454"/>
                  </a:lnTo>
                  <a:lnTo>
                    <a:pt x="12224" y="21454"/>
                  </a:lnTo>
                  <a:lnTo>
                    <a:pt x="12224" y="21454"/>
                  </a:lnTo>
                  <a:lnTo>
                    <a:pt x="11476" y="21454"/>
                  </a:lnTo>
                  <a:lnTo>
                    <a:pt x="12224" y="21454"/>
                  </a:lnTo>
                  <a:lnTo>
                    <a:pt x="12224" y="21454"/>
                  </a:lnTo>
                  <a:lnTo>
                    <a:pt x="12599" y="21454"/>
                  </a:lnTo>
                  <a:lnTo>
                    <a:pt x="12599" y="21454"/>
                  </a:lnTo>
                  <a:lnTo>
                    <a:pt x="12599" y="21454"/>
                  </a:lnTo>
                  <a:lnTo>
                    <a:pt x="12973" y="21454"/>
                  </a:lnTo>
                  <a:lnTo>
                    <a:pt x="12973" y="21454"/>
                  </a:lnTo>
                  <a:lnTo>
                    <a:pt x="12973" y="21330"/>
                  </a:lnTo>
                  <a:lnTo>
                    <a:pt x="12599" y="21330"/>
                  </a:lnTo>
                  <a:lnTo>
                    <a:pt x="12599" y="20082"/>
                  </a:lnTo>
                  <a:lnTo>
                    <a:pt x="12599" y="20082"/>
                  </a:lnTo>
                  <a:lnTo>
                    <a:pt x="12224" y="18461"/>
                  </a:lnTo>
                  <a:lnTo>
                    <a:pt x="12224" y="19459"/>
                  </a:lnTo>
                  <a:lnTo>
                    <a:pt x="10728" y="19459"/>
                  </a:lnTo>
                  <a:lnTo>
                    <a:pt x="10728" y="18087"/>
                  </a:lnTo>
                  <a:lnTo>
                    <a:pt x="12224" y="18087"/>
                  </a:lnTo>
                  <a:lnTo>
                    <a:pt x="12224" y="18087"/>
                  </a:lnTo>
                  <a:lnTo>
                    <a:pt x="12224" y="17962"/>
                  </a:lnTo>
                  <a:lnTo>
                    <a:pt x="12224" y="17962"/>
                  </a:lnTo>
                  <a:lnTo>
                    <a:pt x="12100" y="17837"/>
                  </a:lnTo>
                  <a:lnTo>
                    <a:pt x="10728" y="17837"/>
                  </a:lnTo>
                  <a:lnTo>
                    <a:pt x="10728" y="16340"/>
                  </a:lnTo>
                  <a:lnTo>
                    <a:pt x="11725" y="16340"/>
                  </a:lnTo>
                  <a:lnTo>
                    <a:pt x="11725" y="16340"/>
                  </a:lnTo>
                  <a:lnTo>
                    <a:pt x="11725" y="15966"/>
                  </a:lnTo>
                  <a:lnTo>
                    <a:pt x="10728" y="15966"/>
                  </a:lnTo>
                  <a:lnTo>
                    <a:pt x="10728" y="14469"/>
                  </a:lnTo>
                  <a:lnTo>
                    <a:pt x="11351" y="14469"/>
                  </a:lnTo>
                  <a:lnTo>
                    <a:pt x="11351" y="14469"/>
                  </a:lnTo>
                  <a:lnTo>
                    <a:pt x="11351" y="14345"/>
                  </a:lnTo>
                  <a:lnTo>
                    <a:pt x="10728" y="14345"/>
                  </a:lnTo>
                  <a:lnTo>
                    <a:pt x="10728" y="12848"/>
                  </a:lnTo>
                  <a:lnTo>
                    <a:pt x="10977" y="12848"/>
                  </a:lnTo>
                  <a:lnTo>
                    <a:pt x="10977" y="12848"/>
                  </a:lnTo>
                  <a:lnTo>
                    <a:pt x="10852" y="12474"/>
                  </a:lnTo>
                  <a:lnTo>
                    <a:pt x="10728" y="12474"/>
                  </a:lnTo>
                  <a:lnTo>
                    <a:pt x="10728" y="11975"/>
                  </a:lnTo>
                  <a:lnTo>
                    <a:pt x="10728" y="11975"/>
                  </a:lnTo>
                  <a:lnTo>
                    <a:pt x="10603" y="11102"/>
                  </a:lnTo>
                  <a:lnTo>
                    <a:pt x="10603" y="12474"/>
                  </a:lnTo>
                  <a:lnTo>
                    <a:pt x="9106" y="12474"/>
                  </a:lnTo>
                  <a:lnTo>
                    <a:pt x="9106" y="10977"/>
                  </a:lnTo>
                  <a:lnTo>
                    <a:pt x="10478" y="10977"/>
                  </a:lnTo>
                  <a:lnTo>
                    <a:pt x="10478" y="10977"/>
                  </a:lnTo>
                  <a:lnTo>
                    <a:pt x="10478" y="10852"/>
                  </a:lnTo>
                  <a:lnTo>
                    <a:pt x="9106" y="10852"/>
                  </a:lnTo>
                  <a:lnTo>
                    <a:pt x="9106" y="9355"/>
                  </a:lnTo>
                  <a:lnTo>
                    <a:pt x="10104" y="9355"/>
                  </a:lnTo>
                  <a:lnTo>
                    <a:pt x="10104" y="9355"/>
                  </a:lnTo>
                  <a:lnTo>
                    <a:pt x="10104" y="8981"/>
                  </a:lnTo>
                  <a:lnTo>
                    <a:pt x="9106" y="8981"/>
                  </a:lnTo>
                  <a:lnTo>
                    <a:pt x="9106" y="7484"/>
                  </a:lnTo>
                  <a:lnTo>
                    <a:pt x="9730" y="7484"/>
                  </a:lnTo>
                  <a:lnTo>
                    <a:pt x="9730" y="7484"/>
                  </a:lnTo>
                  <a:lnTo>
                    <a:pt x="9605" y="7235"/>
                  </a:lnTo>
                  <a:lnTo>
                    <a:pt x="9106" y="7235"/>
                  </a:lnTo>
                  <a:lnTo>
                    <a:pt x="9106" y="5863"/>
                  </a:lnTo>
                  <a:lnTo>
                    <a:pt x="9231" y="5863"/>
                  </a:lnTo>
                  <a:lnTo>
                    <a:pt x="9231" y="5863"/>
                  </a:lnTo>
                  <a:lnTo>
                    <a:pt x="9231" y="5489"/>
                  </a:lnTo>
                  <a:lnTo>
                    <a:pt x="9106" y="5489"/>
                  </a:lnTo>
                  <a:lnTo>
                    <a:pt x="9106" y="5115"/>
                  </a:lnTo>
                  <a:lnTo>
                    <a:pt x="9106" y="5115"/>
                  </a:lnTo>
                  <a:lnTo>
                    <a:pt x="8981" y="4740"/>
                  </a:lnTo>
                  <a:lnTo>
                    <a:pt x="8981" y="4616"/>
                  </a:lnTo>
                  <a:lnTo>
                    <a:pt x="9106" y="4740"/>
                  </a:lnTo>
                  <a:lnTo>
                    <a:pt x="9106" y="4740"/>
                  </a:lnTo>
                  <a:lnTo>
                    <a:pt x="9106" y="4865"/>
                  </a:lnTo>
                  <a:lnTo>
                    <a:pt x="9106" y="3992"/>
                  </a:lnTo>
                  <a:lnTo>
                    <a:pt x="10603" y="3992"/>
                  </a:lnTo>
                  <a:lnTo>
                    <a:pt x="10603" y="5489"/>
                  </a:lnTo>
                  <a:lnTo>
                    <a:pt x="9231" y="5489"/>
                  </a:lnTo>
                  <a:lnTo>
                    <a:pt x="9231" y="5489"/>
                  </a:lnTo>
                  <a:lnTo>
                    <a:pt x="9355" y="5863"/>
                  </a:lnTo>
                  <a:lnTo>
                    <a:pt x="10603" y="5863"/>
                  </a:lnTo>
                  <a:lnTo>
                    <a:pt x="10603" y="7235"/>
                  </a:lnTo>
                  <a:lnTo>
                    <a:pt x="9730" y="7235"/>
                  </a:lnTo>
                  <a:lnTo>
                    <a:pt x="9730" y="7235"/>
                  </a:lnTo>
                  <a:lnTo>
                    <a:pt x="9730" y="7484"/>
                  </a:lnTo>
                  <a:lnTo>
                    <a:pt x="10603" y="7484"/>
                  </a:lnTo>
                  <a:lnTo>
                    <a:pt x="10603" y="8981"/>
                  </a:lnTo>
                  <a:lnTo>
                    <a:pt x="10229" y="8981"/>
                  </a:lnTo>
                  <a:lnTo>
                    <a:pt x="10229" y="8981"/>
                  </a:lnTo>
                  <a:lnTo>
                    <a:pt x="10229" y="9355"/>
                  </a:lnTo>
                  <a:lnTo>
                    <a:pt x="10603" y="9355"/>
                  </a:lnTo>
                  <a:lnTo>
                    <a:pt x="10603" y="10478"/>
                  </a:lnTo>
                  <a:lnTo>
                    <a:pt x="10603" y="10478"/>
                  </a:lnTo>
                  <a:lnTo>
                    <a:pt x="10728" y="11226"/>
                  </a:lnTo>
                  <a:lnTo>
                    <a:pt x="10728" y="10977"/>
                  </a:lnTo>
                  <a:lnTo>
                    <a:pt x="12224" y="10977"/>
                  </a:lnTo>
                  <a:lnTo>
                    <a:pt x="12224" y="12474"/>
                  </a:lnTo>
                  <a:lnTo>
                    <a:pt x="11102" y="12474"/>
                  </a:lnTo>
                  <a:lnTo>
                    <a:pt x="11102" y="12474"/>
                  </a:lnTo>
                  <a:lnTo>
                    <a:pt x="11226" y="12848"/>
                  </a:lnTo>
                  <a:lnTo>
                    <a:pt x="12224" y="12848"/>
                  </a:lnTo>
                  <a:lnTo>
                    <a:pt x="12224" y="14345"/>
                  </a:lnTo>
                  <a:lnTo>
                    <a:pt x="11601" y="14345"/>
                  </a:lnTo>
                  <a:lnTo>
                    <a:pt x="11601" y="14345"/>
                  </a:lnTo>
                  <a:lnTo>
                    <a:pt x="11601" y="14469"/>
                  </a:lnTo>
                  <a:lnTo>
                    <a:pt x="12224" y="14469"/>
                  </a:lnTo>
                  <a:lnTo>
                    <a:pt x="12224" y="15966"/>
                  </a:lnTo>
                  <a:lnTo>
                    <a:pt x="11975" y="15966"/>
                  </a:lnTo>
                  <a:lnTo>
                    <a:pt x="11975" y="15966"/>
                  </a:lnTo>
                  <a:lnTo>
                    <a:pt x="12100" y="16340"/>
                  </a:lnTo>
                  <a:lnTo>
                    <a:pt x="12224" y="16340"/>
                  </a:lnTo>
                  <a:lnTo>
                    <a:pt x="12224" y="17089"/>
                  </a:lnTo>
                  <a:lnTo>
                    <a:pt x="12224" y="17089"/>
                  </a:lnTo>
                  <a:lnTo>
                    <a:pt x="12599" y="18710"/>
                  </a:lnTo>
                  <a:lnTo>
                    <a:pt x="12599" y="18087"/>
                  </a:lnTo>
                  <a:lnTo>
                    <a:pt x="14095" y="18087"/>
                  </a:lnTo>
                  <a:lnTo>
                    <a:pt x="14095" y="19459"/>
                  </a:lnTo>
                  <a:lnTo>
                    <a:pt x="12848" y="19459"/>
                  </a:lnTo>
                  <a:lnTo>
                    <a:pt x="12848" y="19459"/>
                  </a:lnTo>
                  <a:lnTo>
                    <a:pt x="12973" y="19833"/>
                  </a:lnTo>
                  <a:lnTo>
                    <a:pt x="14095" y="19833"/>
                  </a:lnTo>
                  <a:lnTo>
                    <a:pt x="14095" y="21330"/>
                  </a:lnTo>
                  <a:lnTo>
                    <a:pt x="13347" y="21330"/>
                  </a:lnTo>
                  <a:lnTo>
                    <a:pt x="13347" y="21330"/>
                  </a:lnTo>
                  <a:lnTo>
                    <a:pt x="13347" y="21454"/>
                  </a:lnTo>
                  <a:lnTo>
                    <a:pt x="14095" y="21454"/>
                  </a:lnTo>
                  <a:lnTo>
                    <a:pt x="14095" y="21454"/>
                  </a:lnTo>
                  <a:lnTo>
                    <a:pt x="14345" y="21454"/>
                  </a:lnTo>
                  <a:lnTo>
                    <a:pt x="14345" y="21454"/>
                  </a:lnTo>
                  <a:lnTo>
                    <a:pt x="14345" y="21454"/>
                  </a:lnTo>
                  <a:lnTo>
                    <a:pt x="15717" y="21454"/>
                  </a:lnTo>
                  <a:lnTo>
                    <a:pt x="15717" y="21330"/>
                  </a:lnTo>
                  <a:lnTo>
                    <a:pt x="16091" y="21330"/>
                  </a:lnTo>
                  <a:lnTo>
                    <a:pt x="16091" y="21454"/>
                  </a:lnTo>
                  <a:lnTo>
                    <a:pt x="16216" y="21454"/>
                  </a:lnTo>
                  <a:lnTo>
                    <a:pt x="17588" y="21330"/>
                  </a:lnTo>
                  <a:lnTo>
                    <a:pt x="17588" y="21330"/>
                  </a:lnTo>
                  <a:lnTo>
                    <a:pt x="16216" y="21330"/>
                  </a:lnTo>
                  <a:lnTo>
                    <a:pt x="16216" y="19833"/>
                  </a:lnTo>
                  <a:lnTo>
                    <a:pt x="17588" y="19833"/>
                  </a:lnTo>
                  <a:lnTo>
                    <a:pt x="17588" y="19583"/>
                  </a:lnTo>
                  <a:lnTo>
                    <a:pt x="17588" y="19583"/>
                  </a:lnTo>
                  <a:lnTo>
                    <a:pt x="17463" y="19459"/>
                  </a:lnTo>
                  <a:lnTo>
                    <a:pt x="16216" y="19459"/>
                  </a:lnTo>
                  <a:lnTo>
                    <a:pt x="16216" y="18087"/>
                  </a:lnTo>
                  <a:lnTo>
                    <a:pt x="17089" y="18087"/>
                  </a:lnTo>
                  <a:lnTo>
                    <a:pt x="17089" y="18087"/>
                  </a:lnTo>
                  <a:lnTo>
                    <a:pt x="17089" y="17837"/>
                  </a:lnTo>
                  <a:lnTo>
                    <a:pt x="17089" y="17837"/>
                  </a:lnTo>
                  <a:lnTo>
                    <a:pt x="16216" y="17837"/>
                  </a:lnTo>
                  <a:lnTo>
                    <a:pt x="16216" y="16340"/>
                  </a:lnTo>
                  <a:lnTo>
                    <a:pt x="16715" y="16340"/>
                  </a:lnTo>
                  <a:lnTo>
                    <a:pt x="16715" y="16340"/>
                  </a:lnTo>
                  <a:lnTo>
                    <a:pt x="16590" y="15966"/>
                  </a:lnTo>
                  <a:lnTo>
                    <a:pt x="16590" y="15966"/>
                  </a:lnTo>
                  <a:lnTo>
                    <a:pt x="16216" y="15966"/>
                  </a:lnTo>
                  <a:lnTo>
                    <a:pt x="16216" y="14469"/>
                  </a:lnTo>
                  <a:lnTo>
                    <a:pt x="16216" y="14469"/>
                  </a:lnTo>
                  <a:lnTo>
                    <a:pt x="16216" y="14469"/>
                  </a:lnTo>
                  <a:lnTo>
                    <a:pt x="16216" y="14345"/>
                  </a:lnTo>
                  <a:lnTo>
                    <a:pt x="16216" y="14220"/>
                  </a:lnTo>
                  <a:lnTo>
                    <a:pt x="16216" y="14220"/>
                  </a:lnTo>
                  <a:lnTo>
                    <a:pt x="15842" y="12848"/>
                  </a:lnTo>
                  <a:lnTo>
                    <a:pt x="15842" y="12848"/>
                  </a:lnTo>
                  <a:lnTo>
                    <a:pt x="15842" y="12848"/>
                  </a:lnTo>
                  <a:lnTo>
                    <a:pt x="15842" y="12848"/>
                  </a:lnTo>
                  <a:lnTo>
                    <a:pt x="15842" y="12848"/>
                  </a:lnTo>
                  <a:lnTo>
                    <a:pt x="15842" y="14345"/>
                  </a:lnTo>
                  <a:lnTo>
                    <a:pt x="14345" y="14345"/>
                  </a:lnTo>
                  <a:lnTo>
                    <a:pt x="14345" y="12848"/>
                  </a:lnTo>
                  <a:lnTo>
                    <a:pt x="15842" y="12848"/>
                  </a:lnTo>
                  <a:lnTo>
                    <a:pt x="15842" y="12723"/>
                  </a:lnTo>
                  <a:lnTo>
                    <a:pt x="15842" y="12723"/>
                  </a:lnTo>
                  <a:lnTo>
                    <a:pt x="15842" y="12723"/>
                  </a:lnTo>
                  <a:lnTo>
                    <a:pt x="15717" y="12848"/>
                  </a:lnTo>
                  <a:lnTo>
                    <a:pt x="15717" y="12848"/>
                  </a:lnTo>
                  <a:lnTo>
                    <a:pt x="15717" y="12474"/>
                  </a:lnTo>
                  <a:lnTo>
                    <a:pt x="14345" y="12474"/>
                  </a:lnTo>
                  <a:lnTo>
                    <a:pt x="14345" y="10977"/>
                  </a:lnTo>
                  <a:lnTo>
                    <a:pt x="15343" y="10977"/>
                  </a:lnTo>
                  <a:lnTo>
                    <a:pt x="15343" y="10977"/>
                  </a:lnTo>
                  <a:lnTo>
                    <a:pt x="15343" y="10852"/>
                  </a:lnTo>
                  <a:lnTo>
                    <a:pt x="15343" y="10852"/>
                  </a:lnTo>
                  <a:lnTo>
                    <a:pt x="15218" y="10852"/>
                  </a:lnTo>
                  <a:lnTo>
                    <a:pt x="15218" y="10852"/>
                  </a:lnTo>
                  <a:lnTo>
                    <a:pt x="15218" y="10727"/>
                  </a:lnTo>
                  <a:lnTo>
                    <a:pt x="15218" y="10727"/>
                  </a:lnTo>
                  <a:lnTo>
                    <a:pt x="15218" y="10727"/>
                  </a:lnTo>
                  <a:lnTo>
                    <a:pt x="15218" y="10852"/>
                  </a:lnTo>
                  <a:lnTo>
                    <a:pt x="14345" y="10852"/>
                  </a:lnTo>
                  <a:lnTo>
                    <a:pt x="14345" y="9355"/>
                  </a:lnTo>
                  <a:lnTo>
                    <a:pt x="14844" y="9355"/>
                  </a:lnTo>
                  <a:lnTo>
                    <a:pt x="14844" y="9355"/>
                  </a:lnTo>
                  <a:lnTo>
                    <a:pt x="14844" y="8857"/>
                  </a:lnTo>
                  <a:lnTo>
                    <a:pt x="14844" y="8981"/>
                  </a:lnTo>
                  <a:lnTo>
                    <a:pt x="14345" y="8981"/>
                  </a:lnTo>
                  <a:lnTo>
                    <a:pt x="14345" y="7484"/>
                  </a:lnTo>
                  <a:lnTo>
                    <a:pt x="14345" y="7484"/>
                  </a:lnTo>
                  <a:lnTo>
                    <a:pt x="14345" y="7360"/>
                  </a:lnTo>
                  <a:lnTo>
                    <a:pt x="14345" y="7360"/>
                  </a:lnTo>
                  <a:lnTo>
                    <a:pt x="14345" y="7235"/>
                  </a:lnTo>
                  <a:lnTo>
                    <a:pt x="14345" y="7235"/>
                  </a:lnTo>
                  <a:lnTo>
                    <a:pt x="14220" y="7235"/>
                  </a:lnTo>
                  <a:lnTo>
                    <a:pt x="14220" y="7235"/>
                  </a:lnTo>
                  <a:lnTo>
                    <a:pt x="14220" y="7235"/>
                  </a:lnTo>
                  <a:lnTo>
                    <a:pt x="14095" y="6861"/>
                  </a:lnTo>
                  <a:lnTo>
                    <a:pt x="14095" y="7235"/>
                  </a:lnTo>
                  <a:lnTo>
                    <a:pt x="12599" y="7235"/>
                  </a:lnTo>
                  <a:lnTo>
                    <a:pt x="12599" y="5863"/>
                  </a:lnTo>
                  <a:lnTo>
                    <a:pt x="13721" y="5863"/>
                  </a:lnTo>
                  <a:lnTo>
                    <a:pt x="13721" y="5863"/>
                  </a:lnTo>
                  <a:lnTo>
                    <a:pt x="13472" y="5489"/>
                  </a:lnTo>
                  <a:lnTo>
                    <a:pt x="13472" y="5489"/>
                  </a:lnTo>
                  <a:lnTo>
                    <a:pt x="13472" y="5489"/>
                  </a:lnTo>
                  <a:lnTo>
                    <a:pt x="13472" y="5489"/>
                  </a:lnTo>
                  <a:lnTo>
                    <a:pt x="13472" y="5364"/>
                  </a:lnTo>
                  <a:lnTo>
                    <a:pt x="13472" y="5364"/>
                  </a:lnTo>
                  <a:lnTo>
                    <a:pt x="13472" y="5364"/>
                  </a:lnTo>
                  <a:lnTo>
                    <a:pt x="13472" y="5489"/>
                  </a:lnTo>
                  <a:lnTo>
                    <a:pt x="12599" y="5489"/>
                  </a:lnTo>
                  <a:lnTo>
                    <a:pt x="12599" y="3992"/>
                  </a:lnTo>
                  <a:lnTo>
                    <a:pt x="12723" y="3992"/>
                  </a:lnTo>
                  <a:lnTo>
                    <a:pt x="12723" y="3867"/>
                  </a:lnTo>
                  <a:lnTo>
                    <a:pt x="12599" y="3867"/>
                  </a:lnTo>
                  <a:lnTo>
                    <a:pt x="12599" y="3742"/>
                  </a:lnTo>
                  <a:lnTo>
                    <a:pt x="12599" y="3742"/>
                  </a:lnTo>
                  <a:lnTo>
                    <a:pt x="12599" y="3742"/>
                  </a:lnTo>
                  <a:lnTo>
                    <a:pt x="12599" y="3742"/>
                  </a:lnTo>
                  <a:lnTo>
                    <a:pt x="12599" y="3742"/>
                  </a:lnTo>
                  <a:lnTo>
                    <a:pt x="12599" y="3742"/>
                  </a:lnTo>
                  <a:lnTo>
                    <a:pt x="12224" y="3119"/>
                  </a:lnTo>
                  <a:lnTo>
                    <a:pt x="12224" y="3742"/>
                  </a:lnTo>
                  <a:lnTo>
                    <a:pt x="10728" y="3742"/>
                  </a:lnTo>
                  <a:lnTo>
                    <a:pt x="10728" y="2370"/>
                  </a:lnTo>
                  <a:lnTo>
                    <a:pt x="11725" y="2370"/>
                  </a:lnTo>
                  <a:lnTo>
                    <a:pt x="11725" y="2370"/>
                  </a:lnTo>
                  <a:lnTo>
                    <a:pt x="11601" y="2121"/>
                  </a:lnTo>
                  <a:lnTo>
                    <a:pt x="11601" y="2121"/>
                  </a:lnTo>
                  <a:lnTo>
                    <a:pt x="11476" y="1872"/>
                  </a:lnTo>
                  <a:lnTo>
                    <a:pt x="11476" y="1872"/>
                  </a:lnTo>
                  <a:lnTo>
                    <a:pt x="11476" y="1872"/>
                  </a:lnTo>
                  <a:lnTo>
                    <a:pt x="11476" y="1996"/>
                  </a:lnTo>
                  <a:lnTo>
                    <a:pt x="10728" y="1996"/>
                  </a:lnTo>
                  <a:lnTo>
                    <a:pt x="10728" y="998"/>
                  </a:lnTo>
                  <a:lnTo>
                    <a:pt x="10603" y="874"/>
                  </a:lnTo>
                  <a:lnTo>
                    <a:pt x="10603" y="1996"/>
                  </a:lnTo>
                  <a:lnTo>
                    <a:pt x="9106" y="1996"/>
                  </a:lnTo>
                  <a:lnTo>
                    <a:pt x="9106" y="499"/>
                  </a:lnTo>
                  <a:lnTo>
                    <a:pt x="10229" y="499"/>
                  </a:lnTo>
                  <a:lnTo>
                    <a:pt x="10229" y="499"/>
                  </a:lnTo>
                  <a:lnTo>
                    <a:pt x="10104" y="375"/>
                  </a:lnTo>
                  <a:lnTo>
                    <a:pt x="10104" y="375"/>
                  </a:lnTo>
                  <a:lnTo>
                    <a:pt x="9979" y="250"/>
                  </a:lnTo>
                  <a:lnTo>
                    <a:pt x="9854" y="250"/>
                  </a:lnTo>
                  <a:lnTo>
                    <a:pt x="9854" y="250"/>
                  </a:lnTo>
                  <a:lnTo>
                    <a:pt x="9854" y="250"/>
                  </a:lnTo>
                  <a:lnTo>
                    <a:pt x="9106" y="250"/>
                  </a:lnTo>
                  <a:lnTo>
                    <a:pt x="9106" y="125"/>
                  </a:lnTo>
                  <a:lnTo>
                    <a:pt x="8732" y="125"/>
                  </a:lnTo>
                  <a:lnTo>
                    <a:pt x="8732" y="125"/>
                  </a:lnTo>
                  <a:lnTo>
                    <a:pt x="8732" y="125"/>
                  </a:lnTo>
                  <a:lnTo>
                    <a:pt x="8732" y="250"/>
                  </a:lnTo>
                  <a:lnTo>
                    <a:pt x="7235" y="250"/>
                  </a:lnTo>
                  <a:lnTo>
                    <a:pt x="7235" y="1"/>
                  </a:lnTo>
                  <a:lnTo>
                    <a:pt x="7110" y="1"/>
                  </a:lnTo>
                  <a:lnTo>
                    <a:pt x="7110" y="1"/>
                  </a:lnTo>
                  <a:lnTo>
                    <a:pt x="71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56"/>
            <p:cNvSpPr/>
            <p:nvPr/>
          </p:nvSpPr>
          <p:spPr>
            <a:xfrm>
              <a:off x="2401390" y="2179288"/>
              <a:ext cx="310083" cy="882349"/>
            </a:xfrm>
            <a:custGeom>
              <a:avLst/>
              <a:gdLst/>
              <a:ahLst/>
              <a:cxnLst/>
              <a:rect l="l" t="t" r="r" b="b"/>
              <a:pathLst>
                <a:path w="13722" h="39042" extrusionOk="0">
                  <a:moveTo>
                    <a:pt x="2745" y="0"/>
                  </a:moveTo>
                  <a:lnTo>
                    <a:pt x="2495" y="250"/>
                  </a:lnTo>
                  <a:lnTo>
                    <a:pt x="1996" y="748"/>
                  </a:lnTo>
                  <a:lnTo>
                    <a:pt x="1622" y="1497"/>
                  </a:lnTo>
                  <a:lnTo>
                    <a:pt x="749" y="3368"/>
                  </a:lnTo>
                  <a:lnTo>
                    <a:pt x="1" y="39041"/>
                  </a:lnTo>
                  <a:lnTo>
                    <a:pt x="13721" y="37420"/>
                  </a:lnTo>
                  <a:lnTo>
                    <a:pt x="274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56"/>
            <p:cNvSpPr/>
            <p:nvPr/>
          </p:nvSpPr>
          <p:spPr>
            <a:xfrm>
              <a:off x="2401390" y="2179288"/>
              <a:ext cx="310083" cy="882349"/>
            </a:xfrm>
            <a:custGeom>
              <a:avLst/>
              <a:gdLst/>
              <a:ahLst/>
              <a:cxnLst/>
              <a:rect l="l" t="t" r="r" b="b"/>
              <a:pathLst>
                <a:path w="13722" h="39042" fill="none" extrusionOk="0">
                  <a:moveTo>
                    <a:pt x="13721" y="37420"/>
                  </a:moveTo>
                  <a:lnTo>
                    <a:pt x="13721" y="37420"/>
                  </a:lnTo>
                  <a:lnTo>
                    <a:pt x="1" y="39041"/>
                  </a:lnTo>
                  <a:lnTo>
                    <a:pt x="749" y="3368"/>
                  </a:lnTo>
                  <a:lnTo>
                    <a:pt x="749" y="3368"/>
                  </a:lnTo>
                  <a:lnTo>
                    <a:pt x="1622" y="1497"/>
                  </a:lnTo>
                  <a:lnTo>
                    <a:pt x="1996" y="748"/>
                  </a:lnTo>
                  <a:lnTo>
                    <a:pt x="2495" y="250"/>
                  </a:lnTo>
                  <a:lnTo>
                    <a:pt x="2745" y="0"/>
                  </a:lnTo>
                  <a:lnTo>
                    <a:pt x="13721" y="374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56"/>
            <p:cNvSpPr/>
            <p:nvPr/>
          </p:nvSpPr>
          <p:spPr>
            <a:xfrm>
              <a:off x="2688904" y="2215923"/>
              <a:ext cx="183221" cy="775225"/>
            </a:xfrm>
            <a:custGeom>
              <a:avLst/>
              <a:gdLst/>
              <a:ahLst/>
              <a:cxnLst/>
              <a:rect l="l" t="t" r="r" b="b"/>
              <a:pathLst>
                <a:path w="8108" h="34302" extrusionOk="0">
                  <a:moveTo>
                    <a:pt x="0" y="1"/>
                  </a:moveTo>
                  <a:lnTo>
                    <a:pt x="0" y="125"/>
                  </a:lnTo>
                  <a:lnTo>
                    <a:pt x="1622" y="6736"/>
                  </a:lnTo>
                  <a:lnTo>
                    <a:pt x="3243" y="13347"/>
                  </a:lnTo>
                  <a:lnTo>
                    <a:pt x="6237" y="26693"/>
                  </a:lnTo>
                  <a:lnTo>
                    <a:pt x="6985" y="30435"/>
                  </a:lnTo>
                  <a:lnTo>
                    <a:pt x="7484" y="32306"/>
                  </a:lnTo>
                  <a:lnTo>
                    <a:pt x="7858" y="34177"/>
                  </a:lnTo>
                  <a:lnTo>
                    <a:pt x="7983" y="34177"/>
                  </a:lnTo>
                  <a:lnTo>
                    <a:pt x="8108" y="34302"/>
                  </a:lnTo>
                  <a:lnTo>
                    <a:pt x="8108" y="34177"/>
                  </a:lnTo>
                  <a:lnTo>
                    <a:pt x="7858" y="32431"/>
                  </a:lnTo>
                  <a:lnTo>
                    <a:pt x="7484" y="30809"/>
                  </a:lnTo>
                  <a:lnTo>
                    <a:pt x="6736" y="27442"/>
                  </a:lnTo>
                  <a:lnTo>
                    <a:pt x="5239" y="20831"/>
                  </a:lnTo>
                  <a:lnTo>
                    <a:pt x="3742" y="14220"/>
                  </a:lnTo>
                  <a:lnTo>
                    <a:pt x="1996" y="7485"/>
                  </a:lnTo>
                  <a:lnTo>
                    <a:pt x="125" y="1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56"/>
            <p:cNvSpPr/>
            <p:nvPr/>
          </p:nvSpPr>
          <p:spPr>
            <a:xfrm>
              <a:off x="2688904" y="2215923"/>
              <a:ext cx="183221" cy="775225"/>
            </a:xfrm>
            <a:custGeom>
              <a:avLst/>
              <a:gdLst/>
              <a:ahLst/>
              <a:cxnLst/>
              <a:rect l="l" t="t" r="r" b="b"/>
              <a:pathLst>
                <a:path w="8108" h="34302" fill="none" extrusionOk="0">
                  <a:moveTo>
                    <a:pt x="7484" y="30809"/>
                  </a:moveTo>
                  <a:lnTo>
                    <a:pt x="7484" y="30809"/>
                  </a:lnTo>
                  <a:lnTo>
                    <a:pt x="6736" y="27442"/>
                  </a:lnTo>
                  <a:lnTo>
                    <a:pt x="6736" y="27442"/>
                  </a:lnTo>
                  <a:lnTo>
                    <a:pt x="5239" y="20831"/>
                  </a:lnTo>
                  <a:lnTo>
                    <a:pt x="5239" y="20831"/>
                  </a:lnTo>
                  <a:lnTo>
                    <a:pt x="3742" y="14220"/>
                  </a:lnTo>
                  <a:lnTo>
                    <a:pt x="1996" y="7485"/>
                  </a:lnTo>
                  <a:lnTo>
                    <a:pt x="1996" y="7485"/>
                  </a:lnTo>
                  <a:lnTo>
                    <a:pt x="125" y="125"/>
                  </a:lnTo>
                  <a:lnTo>
                    <a:pt x="0" y="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622" y="6736"/>
                  </a:lnTo>
                  <a:lnTo>
                    <a:pt x="3243" y="13347"/>
                  </a:lnTo>
                  <a:lnTo>
                    <a:pt x="3243" y="13347"/>
                  </a:lnTo>
                  <a:lnTo>
                    <a:pt x="6237" y="26693"/>
                  </a:lnTo>
                  <a:lnTo>
                    <a:pt x="6985" y="30435"/>
                  </a:lnTo>
                  <a:lnTo>
                    <a:pt x="6985" y="30435"/>
                  </a:lnTo>
                  <a:lnTo>
                    <a:pt x="7484" y="32306"/>
                  </a:lnTo>
                  <a:lnTo>
                    <a:pt x="7858" y="34177"/>
                  </a:lnTo>
                  <a:lnTo>
                    <a:pt x="7858" y="34177"/>
                  </a:lnTo>
                  <a:lnTo>
                    <a:pt x="7983" y="34177"/>
                  </a:lnTo>
                  <a:lnTo>
                    <a:pt x="8108" y="34302"/>
                  </a:lnTo>
                  <a:lnTo>
                    <a:pt x="8108" y="34177"/>
                  </a:lnTo>
                  <a:lnTo>
                    <a:pt x="8108" y="34177"/>
                  </a:lnTo>
                  <a:lnTo>
                    <a:pt x="8108" y="34177"/>
                  </a:lnTo>
                  <a:lnTo>
                    <a:pt x="7858" y="32431"/>
                  </a:lnTo>
                  <a:lnTo>
                    <a:pt x="7484" y="308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56"/>
            <p:cNvSpPr/>
            <p:nvPr/>
          </p:nvSpPr>
          <p:spPr>
            <a:xfrm>
              <a:off x="2562061" y="1956585"/>
              <a:ext cx="197321" cy="287540"/>
            </a:xfrm>
            <a:custGeom>
              <a:avLst/>
              <a:gdLst/>
              <a:ahLst/>
              <a:cxnLst/>
              <a:rect l="l" t="t" r="r" b="b"/>
              <a:pathLst>
                <a:path w="8732" h="12723" extrusionOk="0">
                  <a:moveTo>
                    <a:pt x="1248" y="0"/>
                  </a:moveTo>
                  <a:lnTo>
                    <a:pt x="1248" y="125"/>
                  </a:lnTo>
                  <a:lnTo>
                    <a:pt x="998" y="1996"/>
                  </a:lnTo>
                  <a:lnTo>
                    <a:pt x="624" y="3867"/>
                  </a:lnTo>
                  <a:lnTo>
                    <a:pt x="125" y="6362"/>
                  </a:lnTo>
                  <a:lnTo>
                    <a:pt x="0" y="7484"/>
                  </a:lnTo>
                  <a:lnTo>
                    <a:pt x="375" y="8482"/>
                  </a:lnTo>
                  <a:lnTo>
                    <a:pt x="998" y="9355"/>
                  </a:lnTo>
                  <a:lnTo>
                    <a:pt x="1747" y="10228"/>
                  </a:lnTo>
                  <a:lnTo>
                    <a:pt x="2495" y="11101"/>
                  </a:lnTo>
                  <a:lnTo>
                    <a:pt x="3368" y="11850"/>
                  </a:lnTo>
                  <a:lnTo>
                    <a:pt x="4117" y="12349"/>
                  </a:lnTo>
                  <a:lnTo>
                    <a:pt x="4865" y="12598"/>
                  </a:lnTo>
                  <a:lnTo>
                    <a:pt x="5613" y="12723"/>
                  </a:lnTo>
                  <a:lnTo>
                    <a:pt x="5987" y="12598"/>
                  </a:lnTo>
                  <a:lnTo>
                    <a:pt x="6237" y="12473"/>
                  </a:lnTo>
                  <a:lnTo>
                    <a:pt x="6736" y="11975"/>
                  </a:lnTo>
                  <a:lnTo>
                    <a:pt x="7110" y="11351"/>
                  </a:lnTo>
                  <a:lnTo>
                    <a:pt x="7360" y="10602"/>
                  </a:lnTo>
                  <a:lnTo>
                    <a:pt x="7609" y="8981"/>
                  </a:lnTo>
                  <a:lnTo>
                    <a:pt x="7609" y="7858"/>
                  </a:lnTo>
                  <a:lnTo>
                    <a:pt x="7609" y="7359"/>
                  </a:lnTo>
                  <a:lnTo>
                    <a:pt x="7983" y="4990"/>
                  </a:lnTo>
                  <a:lnTo>
                    <a:pt x="8732" y="2620"/>
                  </a:lnTo>
                  <a:lnTo>
                    <a:pt x="3618" y="873"/>
                  </a:lnTo>
                  <a:lnTo>
                    <a:pt x="2121" y="374"/>
                  </a:lnTo>
                  <a:lnTo>
                    <a:pt x="1622" y="125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56"/>
            <p:cNvSpPr/>
            <p:nvPr/>
          </p:nvSpPr>
          <p:spPr>
            <a:xfrm>
              <a:off x="2598693" y="1970665"/>
              <a:ext cx="160691" cy="163534"/>
            </a:xfrm>
            <a:custGeom>
              <a:avLst/>
              <a:gdLst/>
              <a:ahLst/>
              <a:cxnLst/>
              <a:rect l="l" t="t" r="r" b="b"/>
              <a:pathLst>
                <a:path w="7111" h="7236" extrusionOk="0">
                  <a:moveTo>
                    <a:pt x="1" y="1"/>
                  </a:moveTo>
                  <a:lnTo>
                    <a:pt x="1" y="999"/>
                  </a:lnTo>
                  <a:lnTo>
                    <a:pt x="250" y="2121"/>
                  </a:lnTo>
                  <a:lnTo>
                    <a:pt x="625" y="3369"/>
                  </a:lnTo>
                  <a:lnTo>
                    <a:pt x="1248" y="4741"/>
                  </a:lnTo>
                  <a:lnTo>
                    <a:pt x="1622" y="5364"/>
                  </a:lnTo>
                  <a:lnTo>
                    <a:pt x="2121" y="5863"/>
                  </a:lnTo>
                  <a:lnTo>
                    <a:pt x="2745" y="6362"/>
                  </a:lnTo>
                  <a:lnTo>
                    <a:pt x="3493" y="6736"/>
                  </a:lnTo>
                  <a:lnTo>
                    <a:pt x="4242" y="7111"/>
                  </a:lnTo>
                  <a:lnTo>
                    <a:pt x="5115" y="7235"/>
                  </a:lnTo>
                  <a:lnTo>
                    <a:pt x="5988" y="7235"/>
                  </a:lnTo>
                  <a:lnTo>
                    <a:pt x="5988" y="6736"/>
                  </a:lnTo>
                  <a:lnTo>
                    <a:pt x="6362" y="4367"/>
                  </a:lnTo>
                  <a:lnTo>
                    <a:pt x="7111" y="2121"/>
                  </a:lnTo>
                  <a:lnTo>
                    <a:pt x="1997" y="2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56"/>
            <p:cNvSpPr/>
            <p:nvPr/>
          </p:nvSpPr>
          <p:spPr>
            <a:xfrm>
              <a:off x="2584614" y="1666218"/>
              <a:ext cx="293157" cy="425694"/>
            </a:xfrm>
            <a:custGeom>
              <a:avLst/>
              <a:gdLst/>
              <a:ahLst/>
              <a:cxnLst/>
              <a:rect l="l" t="t" r="r" b="b"/>
              <a:pathLst>
                <a:path w="12973" h="18836" extrusionOk="0">
                  <a:moveTo>
                    <a:pt x="6237" y="1"/>
                  </a:moveTo>
                  <a:lnTo>
                    <a:pt x="5488" y="126"/>
                  </a:lnTo>
                  <a:lnTo>
                    <a:pt x="4740" y="375"/>
                  </a:lnTo>
                  <a:lnTo>
                    <a:pt x="3992" y="625"/>
                  </a:lnTo>
                  <a:lnTo>
                    <a:pt x="3243" y="999"/>
                  </a:lnTo>
                  <a:lnTo>
                    <a:pt x="2620" y="1373"/>
                  </a:lnTo>
                  <a:lnTo>
                    <a:pt x="2121" y="1872"/>
                  </a:lnTo>
                  <a:lnTo>
                    <a:pt x="1622" y="2495"/>
                  </a:lnTo>
                  <a:lnTo>
                    <a:pt x="1123" y="3119"/>
                  </a:lnTo>
                  <a:lnTo>
                    <a:pt x="749" y="4242"/>
                  </a:lnTo>
                  <a:lnTo>
                    <a:pt x="374" y="5863"/>
                  </a:lnTo>
                  <a:lnTo>
                    <a:pt x="125" y="7734"/>
                  </a:lnTo>
                  <a:lnTo>
                    <a:pt x="0" y="9605"/>
                  </a:lnTo>
                  <a:lnTo>
                    <a:pt x="125" y="11476"/>
                  </a:lnTo>
                  <a:lnTo>
                    <a:pt x="250" y="13347"/>
                  </a:lnTo>
                  <a:lnTo>
                    <a:pt x="624" y="14719"/>
                  </a:lnTo>
                  <a:lnTo>
                    <a:pt x="873" y="15343"/>
                  </a:lnTo>
                  <a:lnTo>
                    <a:pt x="1123" y="15842"/>
                  </a:lnTo>
                  <a:lnTo>
                    <a:pt x="2121" y="16964"/>
                  </a:lnTo>
                  <a:lnTo>
                    <a:pt x="3119" y="17713"/>
                  </a:lnTo>
                  <a:lnTo>
                    <a:pt x="4366" y="18336"/>
                  </a:lnTo>
                  <a:lnTo>
                    <a:pt x="5738" y="18835"/>
                  </a:lnTo>
                  <a:lnTo>
                    <a:pt x="7734" y="18835"/>
                  </a:lnTo>
                  <a:lnTo>
                    <a:pt x="8357" y="18711"/>
                  </a:lnTo>
                  <a:lnTo>
                    <a:pt x="8981" y="18461"/>
                  </a:lnTo>
                  <a:lnTo>
                    <a:pt x="9605" y="18087"/>
                  </a:lnTo>
                  <a:lnTo>
                    <a:pt x="10103" y="17713"/>
                  </a:lnTo>
                  <a:lnTo>
                    <a:pt x="10727" y="17214"/>
                  </a:lnTo>
                  <a:lnTo>
                    <a:pt x="11226" y="16590"/>
                  </a:lnTo>
                  <a:lnTo>
                    <a:pt x="11600" y="15842"/>
                  </a:lnTo>
                  <a:lnTo>
                    <a:pt x="11974" y="14969"/>
                  </a:lnTo>
                  <a:lnTo>
                    <a:pt x="12224" y="13971"/>
                  </a:lnTo>
                  <a:lnTo>
                    <a:pt x="12723" y="11726"/>
                  </a:lnTo>
                  <a:lnTo>
                    <a:pt x="12972" y="9231"/>
                  </a:lnTo>
                  <a:lnTo>
                    <a:pt x="12848" y="6861"/>
                  </a:lnTo>
                  <a:lnTo>
                    <a:pt x="12723" y="4741"/>
                  </a:lnTo>
                  <a:lnTo>
                    <a:pt x="12473" y="3868"/>
                  </a:lnTo>
                  <a:lnTo>
                    <a:pt x="12349" y="2994"/>
                  </a:lnTo>
                  <a:lnTo>
                    <a:pt x="11974" y="2371"/>
                  </a:lnTo>
                  <a:lnTo>
                    <a:pt x="11725" y="1872"/>
                  </a:lnTo>
                  <a:lnTo>
                    <a:pt x="11226" y="1373"/>
                  </a:lnTo>
                  <a:lnTo>
                    <a:pt x="10602" y="999"/>
                  </a:lnTo>
                  <a:lnTo>
                    <a:pt x="9979" y="625"/>
                  </a:lnTo>
                  <a:lnTo>
                    <a:pt x="9230" y="250"/>
                  </a:lnTo>
                  <a:lnTo>
                    <a:pt x="8482" y="126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56"/>
            <p:cNvSpPr/>
            <p:nvPr/>
          </p:nvSpPr>
          <p:spPr>
            <a:xfrm>
              <a:off x="2748088" y="1888920"/>
              <a:ext cx="14123" cy="31030"/>
            </a:xfrm>
            <a:custGeom>
              <a:avLst/>
              <a:gdLst/>
              <a:ahLst/>
              <a:cxnLst/>
              <a:rect l="l" t="t" r="r" b="b"/>
              <a:pathLst>
                <a:path w="625" h="1373" extrusionOk="0">
                  <a:moveTo>
                    <a:pt x="624" y="1"/>
                  </a:moveTo>
                  <a:lnTo>
                    <a:pt x="500" y="375"/>
                  </a:lnTo>
                  <a:lnTo>
                    <a:pt x="500" y="749"/>
                  </a:lnTo>
                  <a:lnTo>
                    <a:pt x="250" y="1123"/>
                  </a:lnTo>
                  <a:lnTo>
                    <a:pt x="1" y="1373"/>
                  </a:lnTo>
                  <a:lnTo>
                    <a:pt x="250" y="1248"/>
                  </a:lnTo>
                  <a:lnTo>
                    <a:pt x="375" y="1248"/>
                  </a:lnTo>
                  <a:lnTo>
                    <a:pt x="624" y="874"/>
                  </a:lnTo>
                  <a:lnTo>
                    <a:pt x="624" y="375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56"/>
            <p:cNvSpPr/>
            <p:nvPr/>
          </p:nvSpPr>
          <p:spPr>
            <a:xfrm>
              <a:off x="2733987" y="1874840"/>
              <a:ext cx="28224" cy="39482"/>
            </a:xfrm>
            <a:custGeom>
              <a:avLst/>
              <a:gdLst/>
              <a:ahLst/>
              <a:cxnLst/>
              <a:rect l="l" t="t" r="r" b="b"/>
              <a:pathLst>
                <a:path w="1249" h="1747" extrusionOk="0">
                  <a:moveTo>
                    <a:pt x="500" y="0"/>
                  </a:moveTo>
                  <a:lnTo>
                    <a:pt x="250" y="249"/>
                  </a:lnTo>
                  <a:lnTo>
                    <a:pt x="126" y="499"/>
                  </a:lnTo>
                  <a:lnTo>
                    <a:pt x="1" y="748"/>
                  </a:lnTo>
                  <a:lnTo>
                    <a:pt x="126" y="1123"/>
                  </a:lnTo>
                  <a:lnTo>
                    <a:pt x="126" y="1372"/>
                  </a:lnTo>
                  <a:lnTo>
                    <a:pt x="375" y="1622"/>
                  </a:lnTo>
                  <a:lnTo>
                    <a:pt x="625" y="1746"/>
                  </a:lnTo>
                  <a:lnTo>
                    <a:pt x="874" y="1746"/>
                  </a:lnTo>
                  <a:lnTo>
                    <a:pt x="1124" y="1497"/>
                  </a:lnTo>
                  <a:lnTo>
                    <a:pt x="1248" y="1247"/>
                  </a:lnTo>
                  <a:lnTo>
                    <a:pt x="1248" y="873"/>
                  </a:lnTo>
                  <a:lnTo>
                    <a:pt x="1248" y="624"/>
                  </a:lnTo>
                  <a:lnTo>
                    <a:pt x="1124" y="374"/>
                  </a:lnTo>
                  <a:lnTo>
                    <a:pt x="999" y="12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56"/>
            <p:cNvSpPr/>
            <p:nvPr/>
          </p:nvSpPr>
          <p:spPr>
            <a:xfrm>
              <a:off x="2832649" y="1905848"/>
              <a:ext cx="11299" cy="22555"/>
            </a:xfrm>
            <a:custGeom>
              <a:avLst/>
              <a:gdLst/>
              <a:ahLst/>
              <a:cxnLst/>
              <a:rect l="l" t="t" r="r" b="b"/>
              <a:pathLst>
                <a:path w="500" h="998" extrusionOk="0">
                  <a:moveTo>
                    <a:pt x="1" y="0"/>
                  </a:moveTo>
                  <a:lnTo>
                    <a:pt x="1" y="374"/>
                  </a:lnTo>
                  <a:lnTo>
                    <a:pt x="125" y="748"/>
                  </a:lnTo>
                  <a:lnTo>
                    <a:pt x="250" y="873"/>
                  </a:lnTo>
                  <a:lnTo>
                    <a:pt x="500" y="998"/>
                  </a:lnTo>
                  <a:lnTo>
                    <a:pt x="250" y="748"/>
                  </a:lnTo>
                  <a:lnTo>
                    <a:pt x="125" y="3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56"/>
            <p:cNvSpPr/>
            <p:nvPr/>
          </p:nvSpPr>
          <p:spPr>
            <a:xfrm>
              <a:off x="2832649" y="1883293"/>
              <a:ext cx="25400" cy="39482"/>
            </a:xfrm>
            <a:custGeom>
              <a:avLst/>
              <a:gdLst/>
              <a:ahLst/>
              <a:cxnLst/>
              <a:rect l="l" t="t" r="r" b="b"/>
              <a:pathLst>
                <a:path w="1124" h="1747" extrusionOk="0">
                  <a:moveTo>
                    <a:pt x="250" y="0"/>
                  </a:moveTo>
                  <a:lnTo>
                    <a:pt x="125" y="250"/>
                  </a:lnTo>
                  <a:lnTo>
                    <a:pt x="1" y="499"/>
                  </a:lnTo>
                  <a:lnTo>
                    <a:pt x="1" y="873"/>
                  </a:lnTo>
                  <a:lnTo>
                    <a:pt x="1" y="1123"/>
                  </a:lnTo>
                  <a:lnTo>
                    <a:pt x="125" y="1497"/>
                  </a:lnTo>
                  <a:lnTo>
                    <a:pt x="250" y="1622"/>
                  </a:lnTo>
                  <a:lnTo>
                    <a:pt x="500" y="1746"/>
                  </a:lnTo>
                  <a:lnTo>
                    <a:pt x="749" y="1622"/>
                  </a:lnTo>
                  <a:lnTo>
                    <a:pt x="998" y="1497"/>
                  </a:lnTo>
                  <a:lnTo>
                    <a:pt x="1123" y="1123"/>
                  </a:lnTo>
                  <a:lnTo>
                    <a:pt x="1123" y="873"/>
                  </a:lnTo>
                  <a:lnTo>
                    <a:pt x="1123" y="499"/>
                  </a:lnTo>
                  <a:lnTo>
                    <a:pt x="998" y="250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56"/>
            <p:cNvSpPr/>
            <p:nvPr/>
          </p:nvSpPr>
          <p:spPr>
            <a:xfrm>
              <a:off x="2725535" y="1829730"/>
              <a:ext cx="42303" cy="25380"/>
            </a:xfrm>
            <a:custGeom>
              <a:avLst/>
              <a:gdLst/>
              <a:ahLst/>
              <a:cxnLst/>
              <a:rect l="l" t="t" r="r" b="b"/>
              <a:pathLst>
                <a:path w="1872" h="1123" extrusionOk="0">
                  <a:moveTo>
                    <a:pt x="874" y="0"/>
                  </a:moveTo>
                  <a:lnTo>
                    <a:pt x="500" y="250"/>
                  </a:lnTo>
                  <a:lnTo>
                    <a:pt x="126" y="499"/>
                  </a:lnTo>
                  <a:lnTo>
                    <a:pt x="1" y="873"/>
                  </a:lnTo>
                  <a:lnTo>
                    <a:pt x="250" y="1123"/>
                  </a:lnTo>
                  <a:lnTo>
                    <a:pt x="500" y="1123"/>
                  </a:lnTo>
                  <a:lnTo>
                    <a:pt x="1248" y="998"/>
                  </a:lnTo>
                  <a:lnTo>
                    <a:pt x="1498" y="873"/>
                  </a:lnTo>
                  <a:lnTo>
                    <a:pt x="1872" y="624"/>
                  </a:lnTo>
                  <a:lnTo>
                    <a:pt x="1872" y="375"/>
                  </a:lnTo>
                  <a:lnTo>
                    <a:pt x="1872" y="125"/>
                  </a:lnTo>
                  <a:lnTo>
                    <a:pt x="137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56"/>
            <p:cNvSpPr/>
            <p:nvPr/>
          </p:nvSpPr>
          <p:spPr>
            <a:xfrm>
              <a:off x="2829825" y="1835358"/>
              <a:ext cx="42303" cy="28227"/>
            </a:xfrm>
            <a:custGeom>
              <a:avLst/>
              <a:gdLst/>
              <a:ahLst/>
              <a:cxnLst/>
              <a:rect l="l" t="t" r="r" b="b"/>
              <a:pathLst>
                <a:path w="1872" h="1249" extrusionOk="0">
                  <a:moveTo>
                    <a:pt x="625" y="1"/>
                  </a:moveTo>
                  <a:lnTo>
                    <a:pt x="126" y="250"/>
                  </a:lnTo>
                  <a:lnTo>
                    <a:pt x="1" y="375"/>
                  </a:lnTo>
                  <a:lnTo>
                    <a:pt x="126" y="624"/>
                  </a:lnTo>
                  <a:lnTo>
                    <a:pt x="375" y="874"/>
                  </a:lnTo>
                  <a:lnTo>
                    <a:pt x="749" y="999"/>
                  </a:lnTo>
                  <a:lnTo>
                    <a:pt x="1373" y="1248"/>
                  </a:lnTo>
                  <a:lnTo>
                    <a:pt x="1622" y="1248"/>
                  </a:lnTo>
                  <a:lnTo>
                    <a:pt x="1872" y="999"/>
                  </a:lnTo>
                  <a:lnTo>
                    <a:pt x="1872" y="624"/>
                  </a:lnTo>
                  <a:lnTo>
                    <a:pt x="1498" y="375"/>
                  </a:lnTo>
                  <a:lnTo>
                    <a:pt x="999" y="126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56"/>
            <p:cNvSpPr/>
            <p:nvPr/>
          </p:nvSpPr>
          <p:spPr>
            <a:xfrm>
              <a:off x="2745263" y="1996046"/>
              <a:ext cx="25400" cy="11300"/>
            </a:xfrm>
            <a:custGeom>
              <a:avLst/>
              <a:gdLst/>
              <a:ahLst/>
              <a:cxnLst/>
              <a:rect l="l" t="t" r="r" b="b"/>
              <a:pathLst>
                <a:path w="1124" h="500" extrusionOk="0">
                  <a:moveTo>
                    <a:pt x="1" y="1"/>
                  </a:moveTo>
                  <a:lnTo>
                    <a:pt x="126" y="375"/>
                  </a:lnTo>
                  <a:lnTo>
                    <a:pt x="500" y="499"/>
                  </a:lnTo>
                  <a:lnTo>
                    <a:pt x="874" y="499"/>
                  </a:lnTo>
                  <a:lnTo>
                    <a:pt x="1124" y="250"/>
                  </a:lnTo>
                  <a:lnTo>
                    <a:pt x="500" y="375"/>
                  </a:lnTo>
                  <a:lnTo>
                    <a:pt x="375" y="250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56"/>
            <p:cNvSpPr/>
            <p:nvPr/>
          </p:nvSpPr>
          <p:spPr>
            <a:xfrm>
              <a:off x="2748088" y="1996046"/>
              <a:ext cx="22575" cy="8475"/>
            </a:xfrm>
            <a:custGeom>
              <a:avLst/>
              <a:gdLst/>
              <a:ahLst/>
              <a:cxnLst/>
              <a:rect l="l" t="t" r="r" b="b"/>
              <a:pathLst>
                <a:path w="999" h="3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0" y="250"/>
                  </a:lnTo>
                  <a:lnTo>
                    <a:pt x="375" y="375"/>
                  </a:lnTo>
                  <a:lnTo>
                    <a:pt x="375" y="375"/>
                  </a:lnTo>
                  <a:lnTo>
                    <a:pt x="999" y="2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56"/>
            <p:cNvSpPr/>
            <p:nvPr/>
          </p:nvSpPr>
          <p:spPr>
            <a:xfrm>
              <a:off x="2745263" y="1996046"/>
              <a:ext cx="25400" cy="11300"/>
            </a:xfrm>
            <a:custGeom>
              <a:avLst/>
              <a:gdLst/>
              <a:ahLst/>
              <a:cxnLst/>
              <a:rect l="l" t="t" r="r" b="b"/>
              <a:pathLst>
                <a:path w="1124" h="500" fill="none" extrusionOk="0">
                  <a:moveTo>
                    <a:pt x="1124" y="250"/>
                  </a:moveTo>
                  <a:lnTo>
                    <a:pt x="1124" y="250"/>
                  </a:lnTo>
                  <a:lnTo>
                    <a:pt x="874" y="499"/>
                  </a:lnTo>
                  <a:lnTo>
                    <a:pt x="500" y="499"/>
                  </a:lnTo>
                  <a:lnTo>
                    <a:pt x="500" y="499"/>
                  </a:lnTo>
                  <a:lnTo>
                    <a:pt x="126" y="375"/>
                  </a:lnTo>
                  <a:lnTo>
                    <a:pt x="1" y="1"/>
                  </a:lnTo>
                  <a:lnTo>
                    <a:pt x="126" y="1"/>
                  </a:lnTo>
                  <a:lnTo>
                    <a:pt x="1124" y="2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6"/>
            <p:cNvSpPr/>
            <p:nvPr/>
          </p:nvSpPr>
          <p:spPr>
            <a:xfrm>
              <a:off x="2759364" y="1835358"/>
              <a:ext cx="70482" cy="152256"/>
            </a:xfrm>
            <a:custGeom>
              <a:avLst/>
              <a:gdLst/>
              <a:ahLst/>
              <a:cxnLst/>
              <a:rect l="l" t="t" r="r" b="b"/>
              <a:pathLst>
                <a:path w="3119" h="6737" extrusionOk="0">
                  <a:moveTo>
                    <a:pt x="2745" y="1"/>
                  </a:moveTo>
                  <a:lnTo>
                    <a:pt x="2620" y="126"/>
                  </a:lnTo>
                  <a:lnTo>
                    <a:pt x="2620" y="1373"/>
                  </a:lnTo>
                  <a:lnTo>
                    <a:pt x="2745" y="2745"/>
                  </a:lnTo>
                  <a:lnTo>
                    <a:pt x="2745" y="5364"/>
                  </a:lnTo>
                  <a:lnTo>
                    <a:pt x="1872" y="4990"/>
                  </a:lnTo>
                  <a:lnTo>
                    <a:pt x="1872" y="5614"/>
                  </a:lnTo>
                  <a:lnTo>
                    <a:pt x="1872" y="6362"/>
                  </a:lnTo>
                  <a:lnTo>
                    <a:pt x="1373" y="6362"/>
                  </a:lnTo>
                  <a:lnTo>
                    <a:pt x="874" y="6237"/>
                  </a:lnTo>
                  <a:lnTo>
                    <a:pt x="375" y="5988"/>
                  </a:lnTo>
                  <a:lnTo>
                    <a:pt x="1" y="5614"/>
                  </a:lnTo>
                  <a:lnTo>
                    <a:pt x="1" y="5738"/>
                  </a:lnTo>
                  <a:lnTo>
                    <a:pt x="125" y="6113"/>
                  </a:lnTo>
                  <a:lnTo>
                    <a:pt x="500" y="6362"/>
                  </a:lnTo>
                  <a:lnTo>
                    <a:pt x="749" y="6487"/>
                  </a:lnTo>
                  <a:lnTo>
                    <a:pt x="1123" y="6612"/>
                  </a:lnTo>
                  <a:lnTo>
                    <a:pt x="1747" y="6736"/>
                  </a:lnTo>
                  <a:lnTo>
                    <a:pt x="1996" y="6736"/>
                  </a:lnTo>
                  <a:lnTo>
                    <a:pt x="2121" y="6612"/>
                  </a:lnTo>
                  <a:lnTo>
                    <a:pt x="2121" y="6487"/>
                  </a:lnTo>
                  <a:lnTo>
                    <a:pt x="2246" y="5489"/>
                  </a:lnTo>
                  <a:lnTo>
                    <a:pt x="2745" y="5738"/>
                  </a:lnTo>
                  <a:lnTo>
                    <a:pt x="3119" y="5738"/>
                  </a:lnTo>
                  <a:lnTo>
                    <a:pt x="3119" y="2870"/>
                  </a:lnTo>
                  <a:lnTo>
                    <a:pt x="2745" y="126"/>
                  </a:lnTo>
                  <a:lnTo>
                    <a:pt x="274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6"/>
            <p:cNvSpPr/>
            <p:nvPr/>
          </p:nvSpPr>
          <p:spPr>
            <a:xfrm>
              <a:off x="2567688" y="1612655"/>
              <a:ext cx="332635" cy="259380"/>
            </a:xfrm>
            <a:custGeom>
              <a:avLst/>
              <a:gdLst/>
              <a:ahLst/>
              <a:cxnLst/>
              <a:rect l="l" t="t" r="r" b="b"/>
              <a:pathLst>
                <a:path w="14720" h="11477" extrusionOk="0">
                  <a:moveTo>
                    <a:pt x="13222" y="1"/>
                  </a:moveTo>
                  <a:lnTo>
                    <a:pt x="12723" y="250"/>
                  </a:lnTo>
                  <a:lnTo>
                    <a:pt x="12225" y="749"/>
                  </a:lnTo>
                  <a:lnTo>
                    <a:pt x="12474" y="1248"/>
                  </a:lnTo>
                  <a:lnTo>
                    <a:pt x="12474" y="1997"/>
                  </a:lnTo>
                  <a:lnTo>
                    <a:pt x="12474" y="2371"/>
                  </a:lnTo>
                  <a:lnTo>
                    <a:pt x="12225" y="2620"/>
                  </a:lnTo>
                  <a:lnTo>
                    <a:pt x="12100" y="2745"/>
                  </a:lnTo>
                  <a:lnTo>
                    <a:pt x="11726" y="2745"/>
                  </a:lnTo>
                  <a:lnTo>
                    <a:pt x="11601" y="2496"/>
                  </a:lnTo>
                  <a:lnTo>
                    <a:pt x="11601" y="2246"/>
                  </a:lnTo>
                  <a:lnTo>
                    <a:pt x="11601" y="1747"/>
                  </a:lnTo>
                  <a:lnTo>
                    <a:pt x="11850" y="1248"/>
                  </a:lnTo>
                  <a:lnTo>
                    <a:pt x="12100" y="749"/>
                  </a:lnTo>
                  <a:lnTo>
                    <a:pt x="12100" y="625"/>
                  </a:lnTo>
                  <a:lnTo>
                    <a:pt x="11850" y="375"/>
                  </a:lnTo>
                  <a:lnTo>
                    <a:pt x="11351" y="250"/>
                  </a:lnTo>
                  <a:lnTo>
                    <a:pt x="10977" y="250"/>
                  </a:lnTo>
                  <a:lnTo>
                    <a:pt x="10603" y="375"/>
                  </a:lnTo>
                  <a:lnTo>
                    <a:pt x="9855" y="999"/>
                  </a:lnTo>
                  <a:lnTo>
                    <a:pt x="9356" y="1747"/>
                  </a:lnTo>
                  <a:lnTo>
                    <a:pt x="8732" y="1498"/>
                  </a:lnTo>
                  <a:lnTo>
                    <a:pt x="7111" y="1124"/>
                  </a:lnTo>
                  <a:lnTo>
                    <a:pt x="6237" y="874"/>
                  </a:lnTo>
                  <a:lnTo>
                    <a:pt x="5364" y="749"/>
                  </a:lnTo>
                  <a:lnTo>
                    <a:pt x="4616" y="749"/>
                  </a:lnTo>
                  <a:lnTo>
                    <a:pt x="3992" y="999"/>
                  </a:lnTo>
                  <a:lnTo>
                    <a:pt x="3493" y="1373"/>
                  </a:lnTo>
                  <a:lnTo>
                    <a:pt x="3119" y="1747"/>
                  </a:lnTo>
                  <a:lnTo>
                    <a:pt x="2870" y="2121"/>
                  </a:lnTo>
                  <a:lnTo>
                    <a:pt x="2620" y="2620"/>
                  </a:lnTo>
                  <a:lnTo>
                    <a:pt x="2371" y="2745"/>
                  </a:lnTo>
                  <a:lnTo>
                    <a:pt x="1747" y="2870"/>
                  </a:lnTo>
                  <a:lnTo>
                    <a:pt x="999" y="3369"/>
                  </a:lnTo>
                  <a:lnTo>
                    <a:pt x="749" y="3618"/>
                  </a:lnTo>
                  <a:lnTo>
                    <a:pt x="375" y="3992"/>
                  </a:lnTo>
                  <a:lnTo>
                    <a:pt x="250" y="4616"/>
                  </a:lnTo>
                  <a:lnTo>
                    <a:pt x="126" y="5614"/>
                  </a:lnTo>
                  <a:lnTo>
                    <a:pt x="1" y="6861"/>
                  </a:lnTo>
                  <a:lnTo>
                    <a:pt x="126" y="8109"/>
                  </a:lnTo>
                  <a:lnTo>
                    <a:pt x="250" y="9356"/>
                  </a:lnTo>
                  <a:lnTo>
                    <a:pt x="500" y="10354"/>
                  </a:lnTo>
                  <a:lnTo>
                    <a:pt x="749" y="10728"/>
                  </a:lnTo>
                  <a:lnTo>
                    <a:pt x="999" y="11102"/>
                  </a:lnTo>
                  <a:lnTo>
                    <a:pt x="1248" y="11352"/>
                  </a:lnTo>
                  <a:lnTo>
                    <a:pt x="1622" y="11476"/>
                  </a:lnTo>
                  <a:lnTo>
                    <a:pt x="1747" y="11352"/>
                  </a:lnTo>
                  <a:lnTo>
                    <a:pt x="1997" y="11227"/>
                  </a:lnTo>
                  <a:lnTo>
                    <a:pt x="2371" y="10728"/>
                  </a:lnTo>
                  <a:lnTo>
                    <a:pt x="2745" y="10104"/>
                  </a:lnTo>
                  <a:lnTo>
                    <a:pt x="2994" y="9356"/>
                  </a:lnTo>
                  <a:lnTo>
                    <a:pt x="3493" y="7859"/>
                  </a:lnTo>
                  <a:lnTo>
                    <a:pt x="3618" y="7111"/>
                  </a:lnTo>
                  <a:lnTo>
                    <a:pt x="4616" y="7111"/>
                  </a:lnTo>
                  <a:lnTo>
                    <a:pt x="5489" y="6861"/>
                  </a:lnTo>
                  <a:lnTo>
                    <a:pt x="6113" y="6362"/>
                  </a:lnTo>
                  <a:lnTo>
                    <a:pt x="6487" y="5988"/>
                  </a:lnTo>
                  <a:lnTo>
                    <a:pt x="6736" y="5614"/>
                  </a:lnTo>
                  <a:lnTo>
                    <a:pt x="7235" y="5988"/>
                  </a:lnTo>
                  <a:lnTo>
                    <a:pt x="7859" y="6487"/>
                  </a:lnTo>
                  <a:lnTo>
                    <a:pt x="8732" y="6861"/>
                  </a:lnTo>
                  <a:lnTo>
                    <a:pt x="9730" y="7235"/>
                  </a:lnTo>
                  <a:lnTo>
                    <a:pt x="10728" y="7485"/>
                  </a:lnTo>
                  <a:lnTo>
                    <a:pt x="11227" y="7485"/>
                  </a:lnTo>
                  <a:lnTo>
                    <a:pt x="11726" y="7360"/>
                  </a:lnTo>
                  <a:lnTo>
                    <a:pt x="12349" y="7235"/>
                  </a:lnTo>
                  <a:lnTo>
                    <a:pt x="12848" y="6986"/>
                  </a:lnTo>
                  <a:lnTo>
                    <a:pt x="13222" y="6736"/>
                  </a:lnTo>
                  <a:lnTo>
                    <a:pt x="13597" y="6362"/>
                  </a:lnTo>
                  <a:lnTo>
                    <a:pt x="14096" y="5489"/>
                  </a:lnTo>
                  <a:lnTo>
                    <a:pt x="14470" y="4491"/>
                  </a:lnTo>
                  <a:lnTo>
                    <a:pt x="14719" y="3493"/>
                  </a:lnTo>
                  <a:lnTo>
                    <a:pt x="14719" y="2371"/>
                  </a:lnTo>
                  <a:lnTo>
                    <a:pt x="14594" y="1498"/>
                  </a:lnTo>
                  <a:lnTo>
                    <a:pt x="14470" y="749"/>
                  </a:lnTo>
                  <a:lnTo>
                    <a:pt x="14096" y="250"/>
                  </a:lnTo>
                  <a:lnTo>
                    <a:pt x="1372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6"/>
            <p:cNvSpPr/>
            <p:nvPr/>
          </p:nvSpPr>
          <p:spPr>
            <a:xfrm>
              <a:off x="2545135" y="1832555"/>
              <a:ext cx="73306" cy="118401"/>
            </a:xfrm>
            <a:custGeom>
              <a:avLst/>
              <a:gdLst/>
              <a:ahLst/>
              <a:cxnLst/>
              <a:rect l="l" t="t" r="r" b="b"/>
              <a:pathLst>
                <a:path w="3244" h="5239" extrusionOk="0">
                  <a:moveTo>
                    <a:pt x="749" y="0"/>
                  </a:moveTo>
                  <a:lnTo>
                    <a:pt x="500" y="125"/>
                  </a:lnTo>
                  <a:lnTo>
                    <a:pt x="250" y="250"/>
                  </a:lnTo>
                  <a:lnTo>
                    <a:pt x="126" y="873"/>
                  </a:lnTo>
                  <a:lnTo>
                    <a:pt x="1" y="1622"/>
                  </a:lnTo>
                  <a:lnTo>
                    <a:pt x="126" y="2370"/>
                  </a:lnTo>
                  <a:lnTo>
                    <a:pt x="250" y="3243"/>
                  </a:lnTo>
                  <a:lnTo>
                    <a:pt x="500" y="3991"/>
                  </a:lnTo>
                  <a:lnTo>
                    <a:pt x="874" y="4615"/>
                  </a:lnTo>
                  <a:lnTo>
                    <a:pt x="1373" y="5114"/>
                  </a:lnTo>
                  <a:lnTo>
                    <a:pt x="1872" y="5239"/>
                  </a:lnTo>
                  <a:lnTo>
                    <a:pt x="2371" y="5239"/>
                  </a:lnTo>
                  <a:lnTo>
                    <a:pt x="2870" y="5114"/>
                  </a:lnTo>
                  <a:lnTo>
                    <a:pt x="3244" y="4740"/>
                  </a:lnTo>
                  <a:lnTo>
                    <a:pt x="3244" y="2495"/>
                  </a:lnTo>
                  <a:lnTo>
                    <a:pt x="2995" y="1996"/>
                  </a:lnTo>
                  <a:lnTo>
                    <a:pt x="2496" y="1123"/>
                  </a:lnTo>
                  <a:lnTo>
                    <a:pt x="2121" y="624"/>
                  </a:lnTo>
                  <a:lnTo>
                    <a:pt x="1622" y="250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6"/>
            <p:cNvSpPr/>
            <p:nvPr/>
          </p:nvSpPr>
          <p:spPr>
            <a:xfrm>
              <a:off x="2564886" y="1857913"/>
              <a:ext cx="39478" cy="78964"/>
            </a:xfrm>
            <a:custGeom>
              <a:avLst/>
              <a:gdLst/>
              <a:ahLst/>
              <a:cxnLst/>
              <a:rect l="l" t="t" r="r" b="b"/>
              <a:pathLst>
                <a:path w="1747" h="3494" extrusionOk="0">
                  <a:moveTo>
                    <a:pt x="0" y="1"/>
                  </a:moveTo>
                  <a:lnTo>
                    <a:pt x="624" y="500"/>
                  </a:lnTo>
                  <a:lnTo>
                    <a:pt x="998" y="1123"/>
                  </a:lnTo>
                  <a:lnTo>
                    <a:pt x="1247" y="1872"/>
                  </a:lnTo>
                  <a:lnTo>
                    <a:pt x="1372" y="2495"/>
                  </a:lnTo>
                  <a:lnTo>
                    <a:pt x="1247" y="2246"/>
                  </a:lnTo>
                  <a:lnTo>
                    <a:pt x="998" y="2121"/>
                  </a:lnTo>
                  <a:lnTo>
                    <a:pt x="748" y="1996"/>
                  </a:lnTo>
                  <a:lnTo>
                    <a:pt x="499" y="2121"/>
                  </a:lnTo>
                  <a:lnTo>
                    <a:pt x="624" y="2121"/>
                  </a:lnTo>
                  <a:lnTo>
                    <a:pt x="873" y="2246"/>
                  </a:lnTo>
                  <a:lnTo>
                    <a:pt x="998" y="2371"/>
                  </a:lnTo>
                  <a:lnTo>
                    <a:pt x="1247" y="2620"/>
                  </a:lnTo>
                  <a:lnTo>
                    <a:pt x="1497" y="3493"/>
                  </a:lnTo>
                  <a:lnTo>
                    <a:pt x="1622" y="3493"/>
                  </a:lnTo>
                  <a:lnTo>
                    <a:pt x="1746" y="2994"/>
                  </a:lnTo>
                  <a:lnTo>
                    <a:pt x="1746" y="2495"/>
                  </a:lnTo>
                  <a:lnTo>
                    <a:pt x="1622" y="1872"/>
                  </a:lnTo>
                  <a:lnTo>
                    <a:pt x="1372" y="1373"/>
                  </a:lnTo>
                  <a:lnTo>
                    <a:pt x="1123" y="874"/>
                  </a:lnTo>
                  <a:lnTo>
                    <a:pt x="873" y="500"/>
                  </a:lnTo>
                  <a:lnTo>
                    <a:pt x="499" y="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6"/>
            <p:cNvSpPr/>
            <p:nvPr/>
          </p:nvSpPr>
          <p:spPr>
            <a:xfrm>
              <a:off x="2528232" y="2103171"/>
              <a:ext cx="233975" cy="236803"/>
            </a:xfrm>
            <a:custGeom>
              <a:avLst/>
              <a:gdLst/>
              <a:ahLst/>
              <a:cxnLst/>
              <a:rect l="l" t="t" r="r" b="b"/>
              <a:pathLst>
                <a:path w="10354" h="10478" extrusionOk="0">
                  <a:moveTo>
                    <a:pt x="1622" y="0"/>
                  </a:moveTo>
                  <a:lnTo>
                    <a:pt x="1" y="1871"/>
                  </a:lnTo>
                  <a:lnTo>
                    <a:pt x="2994" y="6362"/>
                  </a:lnTo>
                  <a:lnTo>
                    <a:pt x="4990" y="9355"/>
                  </a:lnTo>
                  <a:lnTo>
                    <a:pt x="5614" y="10228"/>
                  </a:lnTo>
                  <a:lnTo>
                    <a:pt x="5863" y="10478"/>
                  </a:lnTo>
                  <a:lnTo>
                    <a:pt x="7609" y="6486"/>
                  </a:lnTo>
                  <a:lnTo>
                    <a:pt x="10353" y="9106"/>
                  </a:lnTo>
                  <a:lnTo>
                    <a:pt x="10353" y="9106"/>
                  </a:lnTo>
                  <a:lnTo>
                    <a:pt x="9979" y="2370"/>
                  </a:lnTo>
                  <a:lnTo>
                    <a:pt x="9106" y="1372"/>
                  </a:lnTo>
                  <a:lnTo>
                    <a:pt x="7360" y="5613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6"/>
            <p:cNvSpPr/>
            <p:nvPr/>
          </p:nvSpPr>
          <p:spPr>
            <a:xfrm>
              <a:off x="2528232" y="2145456"/>
              <a:ext cx="239601" cy="202993"/>
            </a:xfrm>
            <a:custGeom>
              <a:avLst/>
              <a:gdLst/>
              <a:ahLst/>
              <a:cxnLst/>
              <a:rect l="l" t="t" r="r" b="b"/>
              <a:pathLst>
                <a:path w="10603" h="8982" extrusionOk="0">
                  <a:moveTo>
                    <a:pt x="1" y="0"/>
                  </a:moveTo>
                  <a:lnTo>
                    <a:pt x="1" y="125"/>
                  </a:lnTo>
                  <a:lnTo>
                    <a:pt x="1248" y="2121"/>
                  </a:lnTo>
                  <a:lnTo>
                    <a:pt x="3119" y="5114"/>
                  </a:lnTo>
                  <a:lnTo>
                    <a:pt x="5863" y="8981"/>
                  </a:lnTo>
                  <a:lnTo>
                    <a:pt x="6736" y="6861"/>
                  </a:lnTo>
                  <a:lnTo>
                    <a:pt x="7609" y="4740"/>
                  </a:lnTo>
                  <a:lnTo>
                    <a:pt x="9231" y="6486"/>
                  </a:lnTo>
                  <a:lnTo>
                    <a:pt x="10104" y="7360"/>
                  </a:lnTo>
                  <a:lnTo>
                    <a:pt x="10603" y="7609"/>
                  </a:lnTo>
                  <a:lnTo>
                    <a:pt x="10478" y="5738"/>
                  </a:lnTo>
                  <a:lnTo>
                    <a:pt x="10353" y="3867"/>
                  </a:lnTo>
                  <a:lnTo>
                    <a:pt x="9979" y="499"/>
                  </a:lnTo>
                  <a:lnTo>
                    <a:pt x="9854" y="1871"/>
                  </a:lnTo>
                  <a:lnTo>
                    <a:pt x="9979" y="3742"/>
                  </a:lnTo>
                  <a:lnTo>
                    <a:pt x="10229" y="6985"/>
                  </a:lnTo>
                  <a:lnTo>
                    <a:pt x="7609" y="4615"/>
                  </a:lnTo>
                  <a:lnTo>
                    <a:pt x="6611" y="6611"/>
                  </a:lnTo>
                  <a:lnTo>
                    <a:pt x="5863" y="8357"/>
                  </a:lnTo>
                  <a:lnTo>
                    <a:pt x="2994" y="42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6"/>
            <p:cNvSpPr/>
            <p:nvPr/>
          </p:nvSpPr>
          <p:spPr>
            <a:xfrm>
              <a:off x="3249808" y="2170813"/>
              <a:ext cx="544035" cy="648394"/>
            </a:xfrm>
            <a:custGeom>
              <a:avLst/>
              <a:gdLst/>
              <a:ahLst/>
              <a:cxnLst/>
              <a:rect l="l" t="t" r="r" b="b"/>
              <a:pathLst>
                <a:path w="24075" h="28690" extrusionOk="0">
                  <a:moveTo>
                    <a:pt x="3743" y="1"/>
                  </a:moveTo>
                  <a:lnTo>
                    <a:pt x="1" y="28689"/>
                  </a:lnTo>
                  <a:lnTo>
                    <a:pt x="20207" y="28689"/>
                  </a:lnTo>
                  <a:lnTo>
                    <a:pt x="24074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6"/>
            <p:cNvSpPr/>
            <p:nvPr/>
          </p:nvSpPr>
          <p:spPr>
            <a:xfrm>
              <a:off x="3272360" y="2170813"/>
              <a:ext cx="544012" cy="648394"/>
            </a:xfrm>
            <a:custGeom>
              <a:avLst/>
              <a:gdLst/>
              <a:ahLst/>
              <a:cxnLst/>
              <a:rect l="l" t="t" r="r" b="b"/>
              <a:pathLst>
                <a:path w="24074" h="28690" extrusionOk="0">
                  <a:moveTo>
                    <a:pt x="3743" y="1"/>
                  </a:moveTo>
                  <a:lnTo>
                    <a:pt x="1" y="28689"/>
                  </a:lnTo>
                  <a:lnTo>
                    <a:pt x="20207" y="28689"/>
                  </a:lnTo>
                  <a:lnTo>
                    <a:pt x="24074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6"/>
            <p:cNvSpPr/>
            <p:nvPr/>
          </p:nvSpPr>
          <p:spPr>
            <a:xfrm>
              <a:off x="3497866" y="2418896"/>
              <a:ext cx="90209" cy="87417"/>
            </a:xfrm>
            <a:custGeom>
              <a:avLst/>
              <a:gdLst/>
              <a:ahLst/>
              <a:cxnLst/>
              <a:rect l="l" t="t" r="r" b="b"/>
              <a:pathLst>
                <a:path w="3992" h="3868" extrusionOk="0">
                  <a:moveTo>
                    <a:pt x="1746" y="0"/>
                  </a:moveTo>
                  <a:lnTo>
                    <a:pt x="1372" y="125"/>
                  </a:lnTo>
                  <a:lnTo>
                    <a:pt x="749" y="499"/>
                  </a:lnTo>
                  <a:lnTo>
                    <a:pt x="250" y="1123"/>
                  </a:lnTo>
                  <a:lnTo>
                    <a:pt x="125" y="1497"/>
                  </a:lnTo>
                  <a:lnTo>
                    <a:pt x="0" y="1996"/>
                  </a:lnTo>
                  <a:lnTo>
                    <a:pt x="0" y="2121"/>
                  </a:lnTo>
                  <a:lnTo>
                    <a:pt x="250" y="2869"/>
                  </a:lnTo>
                  <a:lnTo>
                    <a:pt x="624" y="3368"/>
                  </a:lnTo>
                  <a:lnTo>
                    <a:pt x="1123" y="3742"/>
                  </a:lnTo>
                  <a:lnTo>
                    <a:pt x="1871" y="3867"/>
                  </a:lnTo>
                  <a:lnTo>
                    <a:pt x="2245" y="3867"/>
                  </a:lnTo>
                  <a:lnTo>
                    <a:pt x="2620" y="3742"/>
                  </a:lnTo>
                  <a:lnTo>
                    <a:pt x="3243" y="3368"/>
                  </a:lnTo>
                  <a:lnTo>
                    <a:pt x="3742" y="2744"/>
                  </a:lnTo>
                  <a:lnTo>
                    <a:pt x="3867" y="2370"/>
                  </a:lnTo>
                  <a:lnTo>
                    <a:pt x="3992" y="1996"/>
                  </a:lnTo>
                  <a:lnTo>
                    <a:pt x="3992" y="1747"/>
                  </a:lnTo>
                  <a:lnTo>
                    <a:pt x="3867" y="998"/>
                  </a:lnTo>
                  <a:lnTo>
                    <a:pt x="3493" y="499"/>
                  </a:lnTo>
                  <a:lnTo>
                    <a:pt x="2869" y="125"/>
                  </a:lnTo>
                  <a:lnTo>
                    <a:pt x="22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6"/>
            <p:cNvSpPr/>
            <p:nvPr/>
          </p:nvSpPr>
          <p:spPr>
            <a:xfrm>
              <a:off x="2421118" y="2179288"/>
              <a:ext cx="786416" cy="752670"/>
            </a:xfrm>
            <a:custGeom>
              <a:avLst/>
              <a:gdLst/>
              <a:ahLst/>
              <a:cxnLst/>
              <a:rect l="l" t="t" r="r" b="b"/>
              <a:pathLst>
                <a:path w="34801" h="33304" extrusionOk="0">
                  <a:moveTo>
                    <a:pt x="2745" y="0"/>
                  </a:moveTo>
                  <a:lnTo>
                    <a:pt x="2371" y="250"/>
                  </a:lnTo>
                  <a:lnTo>
                    <a:pt x="1872" y="624"/>
                  </a:lnTo>
                  <a:lnTo>
                    <a:pt x="1498" y="1123"/>
                  </a:lnTo>
                  <a:lnTo>
                    <a:pt x="1248" y="1622"/>
                  </a:lnTo>
                  <a:lnTo>
                    <a:pt x="874" y="2370"/>
                  </a:lnTo>
                  <a:lnTo>
                    <a:pt x="375" y="4116"/>
                  </a:lnTo>
                  <a:lnTo>
                    <a:pt x="126" y="5987"/>
                  </a:lnTo>
                  <a:lnTo>
                    <a:pt x="1" y="10852"/>
                  </a:lnTo>
                  <a:lnTo>
                    <a:pt x="1" y="15217"/>
                  </a:lnTo>
                  <a:lnTo>
                    <a:pt x="375" y="19084"/>
                  </a:lnTo>
                  <a:lnTo>
                    <a:pt x="749" y="22452"/>
                  </a:lnTo>
                  <a:lnTo>
                    <a:pt x="1498" y="25196"/>
                  </a:lnTo>
                  <a:lnTo>
                    <a:pt x="1872" y="26319"/>
                  </a:lnTo>
                  <a:lnTo>
                    <a:pt x="2246" y="27316"/>
                  </a:lnTo>
                  <a:lnTo>
                    <a:pt x="2620" y="28190"/>
                  </a:lnTo>
                  <a:lnTo>
                    <a:pt x="2994" y="28813"/>
                  </a:lnTo>
                  <a:lnTo>
                    <a:pt x="3493" y="29312"/>
                  </a:lnTo>
                  <a:lnTo>
                    <a:pt x="3867" y="29562"/>
                  </a:lnTo>
                  <a:lnTo>
                    <a:pt x="5240" y="30061"/>
                  </a:lnTo>
                  <a:lnTo>
                    <a:pt x="6861" y="30559"/>
                  </a:lnTo>
                  <a:lnTo>
                    <a:pt x="10603" y="31308"/>
                  </a:lnTo>
                  <a:lnTo>
                    <a:pt x="15093" y="32056"/>
                  </a:lnTo>
                  <a:lnTo>
                    <a:pt x="19708" y="32555"/>
                  </a:lnTo>
                  <a:lnTo>
                    <a:pt x="24199" y="32929"/>
                  </a:lnTo>
                  <a:lnTo>
                    <a:pt x="28315" y="33179"/>
                  </a:lnTo>
                  <a:lnTo>
                    <a:pt x="31683" y="33304"/>
                  </a:lnTo>
                  <a:lnTo>
                    <a:pt x="33928" y="33179"/>
                  </a:lnTo>
                  <a:lnTo>
                    <a:pt x="34053" y="33179"/>
                  </a:lnTo>
                  <a:lnTo>
                    <a:pt x="34177" y="33054"/>
                  </a:lnTo>
                  <a:lnTo>
                    <a:pt x="34427" y="32555"/>
                  </a:lnTo>
                  <a:lnTo>
                    <a:pt x="34676" y="31807"/>
                  </a:lnTo>
                  <a:lnTo>
                    <a:pt x="34676" y="30934"/>
                  </a:lnTo>
                  <a:lnTo>
                    <a:pt x="34801" y="28564"/>
                  </a:lnTo>
                  <a:lnTo>
                    <a:pt x="34676" y="25944"/>
                  </a:lnTo>
                  <a:lnTo>
                    <a:pt x="34302" y="23325"/>
                  </a:lnTo>
                  <a:lnTo>
                    <a:pt x="33928" y="20955"/>
                  </a:lnTo>
                  <a:lnTo>
                    <a:pt x="33678" y="20082"/>
                  </a:lnTo>
                  <a:lnTo>
                    <a:pt x="33304" y="19334"/>
                  </a:lnTo>
                  <a:lnTo>
                    <a:pt x="33055" y="18959"/>
                  </a:lnTo>
                  <a:lnTo>
                    <a:pt x="32805" y="18835"/>
                  </a:lnTo>
                  <a:lnTo>
                    <a:pt x="32680" y="18710"/>
                  </a:lnTo>
                  <a:lnTo>
                    <a:pt x="20207" y="18959"/>
                  </a:lnTo>
                  <a:lnTo>
                    <a:pt x="10977" y="18959"/>
                  </a:lnTo>
                  <a:lnTo>
                    <a:pt x="10728" y="18710"/>
                  </a:lnTo>
                  <a:lnTo>
                    <a:pt x="10478" y="18460"/>
                  </a:lnTo>
                  <a:lnTo>
                    <a:pt x="10104" y="17712"/>
                  </a:lnTo>
                  <a:lnTo>
                    <a:pt x="9730" y="16465"/>
                  </a:lnTo>
                  <a:lnTo>
                    <a:pt x="9356" y="14968"/>
                  </a:lnTo>
                  <a:lnTo>
                    <a:pt x="8108" y="10478"/>
                  </a:lnTo>
                  <a:lnTo>
                    <a:pt x="7235" y="7609"/>
                  </a:lnTo>
                  <a:lnTo>
                    <a:pt x="6237" y="4241"/>
                  </a:lnTo>
                  <a:lnTo>
                    <a:pt x="5738" y="2994"/>
                  </a:lnTo>
                  <a:lnTo>
                    <a:pt x="5240" y="1996"/>
                  </a:lnTo>
                  <a:lnTo>
                    <a:pt x="4616" y="1123"/>
                  </a:lnTo>
                  <a:lnTo>
                    <a:pt x="4117" y="499"/>
                  </a:lnTo>
                  <a:lnTo>
                    <a:pt x="3743" y="250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6"/>
            <p:cNvSpPr/>
            <p:nvPr/>
          </p:nvSpPr>
          <p:spPr>
            <a:xfrm>
              <a:off x="2421118" y="2179288"/>
              <a:ext cx="786416" cy="752670"/>
            </a:xfrm>
            <a:custGeom>
              <a:avLst/>
              <a:gdLst/>
              <a:ahLst/>
              <a:cxnLst/>
              <a:rect l="l" t="t" r="r" b="b"/>
              <a:pathLst>
                <a:path w="34801" h="33304" fill="none" extrusionOk="0">
                  <a:moveTo>
                    <a:pt x="126" y="5987"/>
                  </a:moveTo>
                  <a:lnTo>
                    <a:pt x="126" y="5987"/>
                  </a:lnTo>
                  <a:lnTo>
                    <a:pt x="1" y="10852"/>
                  </a:lnTo>
                  <a:lnTo>
                    <a:pt x="1" y="15217"/>
                  </a:lnTo>
                  <a:lnTo>
                    <a:pt x="375" y="19084"/>
                  </a:lnTo>
                  <a:lnTo>
                    <a:pt x="749" y="22452"/>
                  </a:lnTo>
                  <a:lnTo>
                    <a:pt x="1498" y="25196"/>
                  </a:lnTo>
                  <a:lnTo>
                    <a:pt x="1872" y="26319"/>
                  </a:lnTo>
                  <a:lnTo>
                    <a:pt x="2246" y="27316"/>
                  </a:lnTo>
                  <a:lnTo>
                    <a:pt x="2620" y="28190"/>
                  </a:lnTo>
                  <a:lnTo>
                    <a:pt x="2994" y="28813"/>
                  </a:lnTo>
                  <a:lnTo>
                    <a:pt x="3493" y="29312"/>
                  </a:lnTo>
                  <a:lnTo>
                    <a:pt x="3867" y="29562"/>
                  </a:lnTo>
                  <a:lnTo>
                    <a:pt x="3867" y="29562"/>
                  </a:lnTo>
                  <a:lnTo>
                    <a:pt x="5240" y="30061"/>
                  </a:lnTo>
                  <a:lnTo>
                    <a:pt x="6861" y="30559"/>
                  </a:lnTo>
                  <a:lnTo>
                    <a:pt x="10603" y="31308"/>
                  </a:lnTo>
                  <a:lnTo>
                    <a:pt x="15093" y="32056"/>
                  </a:lnTo>
                  <a:lnTo>
                    <a:pt x="19708" y="32555"/>
                  </a:lnTo>
                  <a:lnTo>
                    <a:pt x="24199" y="32929"/>
                  </a:lnTo>
                  <a:lnTo>
                    <a:pt x="28315" y="33179"/>
                  </a:lnTo>
                  <a:lnTo>
                    <a:pt x="31683" y="33304"/>
                  </a:lnTo>
                  <a:lnTo>
                    <a:pt x="33928" y="33179"/>
                  </a:lnTo>
                  <a:lnTo>
                    <a:pt x="33928" y="33179"/>
                  </a:lnTo>
                  <a:lnTo>
                    <a:pt x="34053" y="33179"/>
                  </a:lnTo>
                  <a:lnTo>
                    <a:pt x="34177" y="33054"/>
                  </a:lnTo>
                  <a:lnTo>
                    <a:pt x="34427" y="32555"/>
                  </a:lnTo>
                  <a:lnTo>
                    <a:pt x="34676" y="31807"/>
                  </a:lnTo>
                  <a:lnTo>
                    <a:pt x="34676" y="30934"/>
                  </a:lnTo>
                  <a:lnTo>
                    <a:pt x="34801" y="28564"/>
                  </a:lnTo>
                  <a:lnTo>
                    <a:pt x="34676" y="25944"/>
                  </a:lnTo>
                  <a:lnTo>
                    <a:pt x="34302" y="23325"/>
                  </a:lnTo>
                  <a:lnTo>
                    <a:pt x="33928" y="20955"/>
                  </a:lnTo>
                  <a:lnTo>
                    <a:pt x="33678" y="20082"/>
                  </a:lnTo>
                  <a:lnTo>
                    <a:pt x="33304" y="19334"/>
                  </a:lnTo>
                  <a:lnTo>
                    <a:pt x="33055" y="18959"/>
                  </a:lnTo>
                  <a:lnTo>
                    <a:pt x="32805" y="18835"/>
                  </a:lnTo>
                  <a:lnTo>
                    <a:pt x="32680" y="18710"/>
                  </a:lnTo>
                  <a:lnTo>
                    <a:pt x="32680" y="18710"/>
                  </a:lnTo>
                  <a:lnTo>
                    <a:pt x="20207" y="18959"/>
                  </a:lnTo>
                  <a:lnTo>
                    <a:pt x="13846" y="18959"/>
                  </a:lnTo>
                  <a:lnTo>
                    <a:pt x="10977" y="18959"/>
                  </a:lnTo>
                  <a:lnTo>
                    <a:pt x="10977" y="18959"/>
                  </a:lnTo>
                  <a:lnTo>
                    <a:pt x="10728" y="18710"/>
                  </a:lnTo>
                  <a:lnTo>
                    <a:pt x="10478" y="18460"/>
                  </a:lnTo>
                  <a:lnTo>
                    <a:pt x="10104" y="17712"/>
                  </a:lnTo>
                  <a:lnTo>
                    <a:pt x="9730" y="16465"/>
                  </a:lnTo>
                  <a:lnTo>
                    <a:pt x="9356" y="14968"/>
                  </a:lnTo>
                  <a:lnTo>
                    <a:pt x="8108" y="10478"/>
                  </a:lnTo>
                  <a:lnTo>
                    <a:pt x="7235" y="7609"/>
                  </a:lnTo>
                  <a:lnTo>
                    <a:pt x="6237" y="4241"/>
                  </a:lnTo>
                  <a:lnTo>
                    <a:pt x="6237" y="4241"/>
                  </a:lnTo>
                  <a:lnTo>
                    <a:pt x="5738" y="2994"/>
                  </a:lnTo>
                  <a:lnTo>
                    <a:pt x="5240" y="1996"/>
                  </a:lnTo>
                  <a:lnTo>
                    <a:pt x="4616" y="1123"/>
                  </a:lnTo>
                  <a:lnTo>
                    <a:pt x="4117" y="499"/>
                  </a:lnTo>
                  <a:lnTo>
                    <a:pt x="3743" y="250"/>
                  </a:lnTo>
                  <a:lnTo>
                    <a:pt x="3244" y="0"/>
                  </a:lnTo>
                  <a:lnTo>
                    <a:pt x="2745" y="0"/>
                  </a:lnTo>
                  <a:lnTo>
                    <a:pt x="2371" y="250"/>
                  </a:lnTo>
                  <a:lnTo>
                    <a:pt x="1872" y="624"/>
                  </a:lnTo>
                  <a:lnTo>
                    <a:pt x="1498" y="1123"/>
                  </a:lnTo>
                  <a:lnTo>
                    <a:pt x="1248" y="1622"/>
                  </a:lnTo>
                  <a:lnTo>
                    <a:pt x="874" y="2370"/>
                  </a:lnTo>
                  <a:lnTo>
                    <a:pt x="375" y="4116"/>
                  </a:lnTo>
                  <a:lnTo>
                    <a:pt x="126" y="59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6"/>
            <p:cNvSpPr/>
            <p:nvPr/>
          </p:nvSpPr>
          <p:spPr>
            <a:xfrm>
              <a:off x="3094786" y="2511919"/>
              <a:ext cx="445374" cy="417219"/>
            </a:xfrm>
            <a:custGeom>
              <a:avLst/>
              <a:gdLst/>
              <a:ahLst/>
              <a:cxnLst/>
              <a:rect l="l" t="t" r="r" b="b"/>
              <a:pathLst>
                <a:path w="19709" h="18461" extrusionOk="0">
                  <a:moveTo>
                    <a:pt x="12224" y="0"/>
                  </a:moveTo>
                  <a:lnTo>
                    <a:pt x="10353" y="125"/>
                  </a:lnTo>
                  <a:lnTo>
                    <a:pt x="9231" y="499"/>
                  </a:lnTo>
                  <a:lnTo>
                    <a:pt x="7734" y="1248"/>
                  </a:lnTo>
                  <a:lnTo>
                    <a:pt x="4242" y="3119"/>
                  </a:lnTo>
                  <a:lnTo>
                    <a:pt x="1248" y="5115"/>
                  </a:lnTo>
                  <a:lnTo>
                    <a:pt x="1" y="5863"/>
                  </a:lnTo>
                  <a:lnTo>
                    <a:pt x="4117" y="18461"/>
                  </a:lnTo>
                  <a:lnTo>
                    <a:pt x="8482" y="18336"/>
                  </a:lnTo>
                  <a:lnTo>
                    <a:pt x="11351" y="18211"/>
                  </a:lnTo>
                  <a:lnTo>
                    <a:pt x="12474" y="17962"/>
                  </a:lnTo>
                  <a:lnTo>
                    <a:pt x="13472" y="17837"/>
                  </a:lnTo>
                  <a:lnTo>
                    <a:pt x="15093" y="17214"/>
                  </a:lnTo>
                  <a:lnTo>
                    <a:pt x="16839" y="16216"/>
                  </a:lnTo>
                  <a:lnTo>
                    <a:pt x="17588" y="15717"/>
                  </a:lnTo>
                  <a:lnTo>
                    <a:pt x="18336" y="15218"/>
                  </a:lnTo>
                  <a:lnTo>
                    <a:pt x="18835" y="14719"/>
                  </a:lnTo>
                  <a:lnTo>
                    <a:pt x="19085" y="14220"/>
                  </a:lnTo>
                  <a:lnTo>
                    <a:pt x="19085" y="13596"/>
                  </a:lnTo>
                  <a:lnTo>
                    <a:pt x="19085" y="12973"/>
                  </a:lnTo>
                  <a:lnTo>
                    <a:pt x="18960" y="12474"/>
                  </a:lnTo>
                  <a:lnTo>
                    <a:pt x="18710" y="11850"/>
                  </a:lnTo>
                  <a:lnTo>
                    <a:pt x="18960" y="11601"/>
                  </a:lnTo>
                  <a:lnTo>
                    <a:pt x="19334" y="10977"/>
                  </a:lnTo>
                  <a:lnTo>
                    <a:pt x="19708" y="9979"/>
                  </a:lnTo>
                  <a:lnTo>
                    <a:pt x="19708" y="9605"/>
                  </a:lnTo>
                  <a:lnTo>
                    <a:pt x="19583" y="9106"/>
                  </a:lnTo>
                  <a:lnTo>
                    <a:pt x="19334" y="8607"/>
                  </a:lnTo>
                  <a:lnTo>
                    <a:pt x="19085" y="8108"/>
                  </a:lnTo>
                  <a:lnTo>
                    <a:pt x="18710" y="7734"/>
                  </a:lnTo>
                  <a:lnTo>
                    <a:pt x="18211" y="7484"/>
                  </a:lnTo>
                  <a:lnTo>
                    <a:pt x="18461" y="7235"/>
                  </a:lnTo>
                  <a:lnTo>
                    <a:pt x="18835" y="6611"/>
                  </a:lnTo>
                  <a:lnTo>
                    <a:pt x="19085" y="6237"/>
                  </a:lnTo>
                  <a:lnTo>
                    <a:pt x="19209" y="5738"/>
                  </a:lnTo>
                  <a:lnTo>
                    <a:pt x="19334" y="5364"/>
                  </a:lnTo>
                  <a:lnTo>
                    <a:pt x="19209" y="4990"/>
                  </a:lnTo>
                  <a:lnTo>
                    <a:pt x="18835" y="4491"/>
                  </a:lnTo>
                  <a:lnTo>
                    <a:pt x="18461" y="4117"/>
                  </a:lnTo>
                  <a:lnTo>
                    <a:pt x="18087" y="3742"/>
                  </a:lnTo>
                  <a:lnTo>
                    <a:pt x="17588" y="3618"/>
                  </a:lnTo>
                  <a:lnTo>
                    <a:pt x="17837" y="2994"/>
                  </a:lnTo>
                  <a:lnTo>
                    <a:pt x="17962" y="2370"/>
                  </a:lnTo>
                  <a:lnTo>
                    <a:pt x="17837" y="1747"/>
                  </a:lnTo>
                  <a:lnTo>
                    <a:pt x="17588" y="1248"/>
                  </a:lnTo>
                  <a:lnTo>
                    <a:pt x="17089" y="749"/>
                  </a:lnTo>
                  <a:lnTo>
                    <a:pt x="16340" y="499"/>
                  </a:lnTo>
                  <a:lnTo>
                    <a:pt x="15467" y="250"/>
                  </a:lnTo>
                  <a:lnTo>
                    <a:pt x="14469" y="125"/>
                  </a:lnTo>
                  <a:lnTo>
                    <a:pt x="1222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6"/>
            <p:cNvSpPr/>
            <p:nvPr/>
          </p:nvSpPr>
          <p:spPr>
            <a:xfrm>
              <a:off x="3094786" y="2511919"/>
              <a:ext cx="445374" cy="417219"/>
            </a:xfrm>
            <a:custGeom>
              <a:avLst/>
              <a:gdLst/>
              <a:ahLst/>
              <a:cxnLst/>
              <a:rect l="l" t="t" r="r" b="b"/>
              <a:pathLst>
                <a:path w="19709" h="18461" fill="none" extrusionOk="0">
                  <a:moveTo>
                    <a:pt x="17588" y="1248"/>
                  </a:moveTo>
                  <a:lnTo>
                    <a:pt x="17588" y="1248"/>
                  </a:lnTo>
                  <a:lnTo>
                    <a:pt x="17837" y="1747"/>
                  </a:lnTo>
                  <a:lnTo>
                    <a:pt x="17962" y="2370"/>
                  </a:lnTo>
                  <a:lnTo>
                    <a:pt x="17837" y="2994"/>
                  </a:lnTo>
                  <a:lnTo>
                    <a:pt x="17588" y="3618"/>
                  </a:lnTo>
                  <a:lnTo>
                    <a:pt x="17588" y="3618"/>
                  </a:lnTo>
                  <a:lnTo>
                    <a:pt x="18087" y="3742"/>
                  </a:lnTo>
                  <a:lnTo>
                    <a:pt x="18461" y="4117"/>
                  </a:lnTo>
                  <a:lnTo>
                    <a:pt x="18835" y="4491"/>
                  </a:lnTo>
                  <a:lnTo>
                    <a:pt x="19209" y="4990"/>
                  </a:lnTo>
                  <a:lnTo>
                    <a:pt x="19209" y="4990"/>
                  </a:lnTo>
                  <a:lnTo>
                    <a:pt x="19334" y="5364"/>
                  </a:lnTo>
                  <a:lnTo>
                    <a:pt x="19209" y="5738"/>
                  </a:lnTo>
                  <a:lnTo>
                    <a:pt x="19085" y="6237"/>
                  </a:lnTo>
                  <a:lnTo>
                    <a:pt x="18835" y="6611"/>
                  </a:lnTo>
                  <a:lnTo>
                    <a:pt x="18461" y="7235"/>
                  </a:lnTo>
                  <a:lnTo>
                    <a:pt x="18211" y="7484"/>
                  </a:lnTo>
                  <a:lnTo>
                    <a:pt x="18211" y="7484"/>
                  </a:lnTo>
                  <a:lnTo>
                    <a:pt x="18710" y="7734"/>
                  </a:lnTo>
                  <a:lnTo>
                    <a:pt x="19085" y="8108"/>
                  </a:lnTo>
                  <a:lnTo>
                    <a:pt x="19334" y="8607"/>
                  </a:lnTo>
                  <a:lnTo>
                    <a:pt x="19583" y="9106"/>
                  </a:lnTo>
                  <a:lnTo>
                    <a:pt x="19583" y="9106"/>
                  </a:lnTo>
                  <a:lnTo>
                    <a:pt x="19708" y="9605"/>
                  </a:lnTo>
                  <a:lnTo>
                    <a:pt x="19708" y="9979"/>
                  </a:lnTo>
                  <a:lnTo>
                    <a:pt x="19334" y="10977"/>
                  </a:lnTo>
                  <a:lnTo>
                    <a:pt x="18960" y="11601"/>
                  </a:lnTo>
                  <a:lnTo>
                    <a:pt x="18710" y="11850"/>
                  </a:lnTo>
                  <a:lnTo>
                    <a:pt x="18710" y="11850"/>
                  </a:lnTo>
                  <a:lnTo>
                    <a:pt x="18960" y="12474"/>
                  </a:lnTo>
                  <a:lnTo>
                    <a:pt x="19085" y="12973"/>
                  </a:lnTo>
                  <a:lnTo>
                    <a:pt x="19085" y="13596"/>
                  </a:lnTo>
                  <a:lnTo>
                    <a:pt x="19085" y="14220"/>
                  </a:lnTo>
                  <a:lnTo>
                    <a:pt x="19085" y="14220"/>
                  </a:lnTo>
                  <a:lnTo>
                    <a:pt x="18835" y="14719"/>
                  </a:lnTo>
                  <a:lnTo>
                    <a:pt x="18336" y="15218"/>
                  </a:lnTo>
                  <a:lnTo>
                    <a:pt x="17588" y="15717"/>
                  </a:lnTo>
                  <a:lnTo>
                    <a:pt x="16839" y="16216"/>
                  </a:lnTo>
                  <a:lnTo>
                    <a:pt x="15093" y="17214"/>
                  </a:lnTo>
                  <a:lnTo>
                    <a:pt x="13472" y="17837"/>
                  </a:lnTo>
                  <a:lnTo>
                    <a:pt x="13472" y="17837"/>
                  </a:lnTo>
                  <a:lnTo>
                    <a:pt x="12474" y="17962"/>
                  </a:lnTo>
                  <a:lnTo>
                    <a:pt x="11351" y="18211"/>
                  </a:lnTo>
                  <a:lnTo>
                    <a:pt x="8482" y="18336"/>
                  </a:lnTo>
                  <a:lnTo>
                    <a:pt x="4117" y="18461"/>
                  </a:lnTo>
                  <a:lnTo>
                    <a:pt x="1" y="5863"/>
                  </a:lnTo>
                  <a:lnTo>
                    <a:pt x="1" y="5863"/>
                  </a:lnTo>
                  <a:lnTo>
                    <a:pt x="1248" y="5115"/>
                  </a:lnTo>
                  <a:lnTo>
                    <a:pt x="4242" y="3119"/>
                  </a:lnTo>
                  <a:lnTo>
                    <a:pt x="7734" y="1248"/>
                  </a:lnTo>
                  <a:lnTo>
                    <a:pt x="9231" y="499"/>
                  </a:lnTo>
                  <a:lnTo>
                    <a:pt x="10353" y="125"/>
                  </a:lnTo>
                  <a:lnTo>
                    <a:pt x="10353" y="125"/>
                  </a:lnTo>
                  <a:lnTo>
                    <a:pt x="12224" y="0"/>
                  </a:lnTo>
                  <a:lnTo>
                    <a:pt x="14469" y="125"/>
                  </a:lnTo>
                  <a:lnTo>
                    <a:pt x="15467" y="250"/>
                  </a:lnTo>
                  <a:lnTo>
                    <a:pt x="16340" y="499"/>
                  </a:lnTo>
                  <a:lnTo>
                    <a:pt x="17089" y="749"/>
                  </a:lnTo>
                  <a:lnTo>
                    <a:pt x="17588" y="12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6"/>
            <p:cNvSpPr/>
            <p:nvPr/>
          </p:nvSpPr>
          <p:spPr>
            <a:xfrm>
              <a:off x="3340019" y="2588036"/>
              <a:ext cx="149415" cy="19752"/>
            </a:xfrm>
            <a:custGeom>
              <a:avLst/>
              <a:gdLst/>
              <a:ahLst/>
              <a:cxnLst/>
              <a:rect l="l" t="t" r="r" b="b"/>
              <a:pathLst>
                <a:path w="6612" h="874" extrusionOk="0">
                  <a:moveTo>
                    <a:pt x="4990" y="0"/>
                  </a:moveTo>
                  <a:lnTo>
                    <a:pt x="3243" y="250"/>
                  </a:lnTo>
                  <a:lnTo>
                    <a:pt x="0" y="749"/>
                  </a:lnTo>
                  <a:lnTo>
                    <a:pt x="0" y="873"/>
                  </a:lnTo>
                  <a:lnTo>
                    <a:pt x="1622" y="624"/>
                  </a:lnTo>
                  <a:lnTo>
                    <a:pt x="3243" y="499"/>
                  </a:lnTo>
                  <a:lnTo>
                    <a:pt x="4990" y="374"/>
                  </a:lnTo>
                  <a:lnTo>
                    <a:pt x="6611" y="125"/>
                  </a:lnTo>
                  <a:lnTo>
                    <a:pt x="661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6"/>
            <p:cNvSpPr/>
            <p:nvPr/>
          </p:nvSpPr>
          <p:spPr>
            <a:xfrm>
              <a:off x="3362572" y="2675409"/>
              <a:ext cx="143765" cy="39505"/>
            </a:xfrm>
            <a:custGeom>
              <a:avLst/>
              <a:gdLst/>
              <a:ahLst/>
              <a:cxnLst/>
              <a:rect l="l" t="t" r="r" b="b"/>
              <a:pathLst>
                <a:path w="6362" h="1748" extrusionOk="0">
                  <a:moveTo>
                    <a:pt x="6237" y="1"/>
                  </a:moveTo>
                  <a:lnTo>
                    <a:pt x="5488" y="126"/>
                  </a:lnTo>
                  <a:lnTo>
                    <a:pt x="4740" y="250"/>
                  </a:lnTo>
                  <a:lnTo>
                    <a:pt x="3243" y="749"/>
                  </a:lnTo>
                  <a:lnTo>
                    <a:pt x="0" y="1622"/>
                  </a:lnTo>
                  <a:lnTo>
                    <a:pt x="0" y="1747"/>
                  </a:lnTo>
                  <a:lnTo>
                    <a:pt x="3243" y="874"/>
                  </a:lnTo>
                  <a:lnTo>
                    <a:pt x="4865" y="625"/>
                  </a:lnTo>
                  <a:lnTo>
                    <a:pt x="5613" y="375"/>
                  </a:lnTo>
                  <a:lnTo>
                    <a:pt x="6361" y="250"/>
                  </a:lnTo>
                  <a:lnTo>
                    <a:pt x="6361" y="126"/>
                  </a:lnTo>
                  <a:lnTo>
                    <a:pt x="623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6"/>
            <p:cNvSpPr/>
            <p:nvPr/>
          </p:nvSpPr>
          <p:spPr>
            <a:xfrm>
              <a:off x="3387926" y="2779731"/>
              <a:ext cx="129687" cy="36657"/>
            </a:xfrm>
            <a:custGeom>
              <a:avLst/>
              <a:gdLst/>
              <a:ahLst/>
              <a:cxnLst/>
              <a:rect l="l" t="t" r="r" b="b"/>
              <a:pathLst>
                <a:path w="5739" h="1622" extrusionOk="0">
                  <a:moveTo>
                    <a:pt x="5738" y="0"/>
                  </a:moveTo>
                  <a:lnTo>
                    <a:pt x="4990" y="125"/>
                  </a:lnTo>
                  <a:lnTo>
                    <a:pt x="4366" y="374"/>
                  </a:lnTo>
                  <a:lnTo>
                    <a:pt x="2994" y="748"/>
                  </a:lnTo>
                  <a:lnTo>
                    <a:pt x="1" y="1497"/>
                  </a:lnTo>
                  <a:lnTo>
                    <a:pt x="1" y="1622"/>
                  </a:lnTo>
                  <a:lnTo>
                    <a:pt x="2994" y="873"/>
                  </a:lnTo>
                  <a:lnTo>
                    <a:pt x="4491" y="499"/>
                  </a:lnTo>
                  <a:lnTo>
                    <a:pt x="5115" y="374"/>
                  </a:lnTo>
                  <a:lnTo>
                    <a:pt x="5738" y="125"/>
                  </a:lnTo>
                  <a:lnTo>
                    <a:pt x="573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6"/>
            <p:cNvSpPr/>
            <p:nvPr/>
          </p:nvSpPr>
          <p:spPr>
            <a:xfrm>
              <a:off x="2409841" y="2173638"/>
              <a:ext cx="707505" cy="778050"/>
            </a:xfrm>
            <a:custGeom>
              <a:avLst/>
              <a:gdLst/>
              <a:ahLst/>
              <a:cxnLst/>
              <a:rect l="l" t="t" r="r" b="b"/>
              <a:pathLst>
                <a:path w="31309" h="34427" extrusionOk="0">
                  <a:moveTo>
                    <a:pt x="3119" y="1"/>
                  </a:moveTo>
                  <a:lnTo>
                    <a:pt x="2745" y="125"/>
                  </a:lnTo>
                  <a:lnTo>
                    <a:pt x="2371" y="250"/>
                  </a:lnTo>
                  <a:lnTo>
                    <a:pt x="1997" y="375"/>
                  </a:lnTo>
                  <a:lnTo>
                    <a:pt x="1622" y="749"/>
                  </a:lnTo>
                  <a:lnTo>
                    <a:pt x="1498" y="998"/>
                  </a:lnTo>
                  <a:lnTo>
                    <a:pt x="1373" y="1123"/>
                  </a:lnTo>
                  <a:lnTo>
                    <a:pt x="999" y="1872"/>
                  </a:lnTo>
                  <a:lnTo>
                    <a:pt x="625" y="2620"/>
                  </a:lnTo>
                  <a:lnTo>
                    <a:pt x="500" y="2994"/>
                  </a:lnTo>
                  <a:lnTo>
                    <a:pt x="375" y="3493"/>
                  </a:lnTo>
                  <a:lnTo>
                    <a:pt x="250" y="4491"/>
                  </a:lnTo>
                  <a:lnTo>
                    <a:pt x="250" y="4616"/>
                  </a:lnTo>
                  <a:lnTo>
                    <a:pt x="126" y="5489"/>
                  </a:lnTo>
                  <a:lnTo>
                    <a:pt x="126" y="6113"/>
                  </a:lnTo>
                  <a:lnTo>
                    <a:pt x="126" y="6487"/>
                  </a:lnTo>
                  <a:lnTo>
                    <a:pt x="126" y="7983"/>
                  </a:lnTo>
                  <a:lnTo>
                    <a:pt x="126" y="8233"/>
                  </a:lnTo>
                  <a:lnTo>
                    <a:pt x="1" y="9605"/>
                  </a:lnTo>
                  <a:lnTo>
                    <a:pt x="1" y="9979"/>
                  </a:lnTo>
                  <a:lnTo>
                    <a:pt x="1" y="11476"/>
                  </a:lnTo>
                  <a:lnTo>
                    <a:pt x="1" y="11725"/>
                  </a:lnTo>
                  <a:lnTo>
                    <a:pt x="126" y="13222"/>
                  </a:lnTo>
                  <a:lnTo>
                    <a:pt x="126" y="13596"/>
                  </a:lnTo>
                  <a:lnTo>
                    <a:pt x="126" y="14968"/>
                  </a:lnTo>
                  <a:lnTo>
                    <a:pt x="126" y="15218"/>
                  </a:lnTo>
                  <a:lnTo>
                    <a:pt x="126" y="15592"/>
                  </a:lnTo>
                  <a:lnTo>
                    <a:pt x="250" y="16715"/>
                  </a:lnTo>
                  <a:lnTo>
                    <a:pt x="250" y="17089"/>
                  </a:lnTo>
                  <a:lnTo>
                    <a:pt x="375" y="18586"/>
                  </a:lnTo>
                  <a:lnTo>
                    <a:pt x="375" y="18710"/>
                  </a:lnTo>
                  <a:lnTo>
                    <a:pt x="500" y="20207"/>
                  </a:lnTo>
                  <a:lnTo>
                    <a:pt x="625" y="20581"/>
                  </a:lnTo>
                  <a:lnTo>
                    <a:pt x="874" y="22078"/>
                  </a:lnTo>
                  <a:lnTo>
                    <a:pt x="874" y="22203"/>
                  </a:lnTo>
                  <a:lnTo>
                    <a:pt x="1123" y="23700"/>
                  </a:lnTo>
                  <a:lnTo>
                    <a:pt x="1248" y="24074"/>
                  </a:lnTo>
                  <a:lnTo>
                    <a:pt x="1498" y="25571"/>
                  </a:lnTo>
                  <a:lnTo>
                    <a:pt x="1622" y="25820"/>
                  </a:lnTo>
                  <a:lnTo>
                    <a:pt x="1997" y="27068"/>
                  </a:lnTo>
                  <a:lnTo>
                    <a:pt x="1997" y="27317"/>
                  </a:lnTo>
                  <a:lnTo>
                    <a:pt x="2121" y="27691"/>
                  </a:lnTo>
                  <a:lnTo>
                    <a:pt x="2870" y="29063"/>
                  </a:lnTo>
                  <a:lnTo>
                    <a:pt x="2994" y="29313"/>
                  </a:lnTo>
                  <a:lnTo>
                    <a:pt x="3493" y="29936"/>
                  </a:lnTo>
                  <a:lnTo>
                    <a:pt x="3618" y="30061"/>
                  </a:lnTo>
                  <a:lnTo>
                    <a:pt x="3618" y="30186"/>
                  </a:lnTo>
                  <a:lnTo>
                    <a:pt x="4117" y="30560"/>
                  </a:lnTo>
                  <a:lnTo>
                    <a:pt x="4616" y="30809"/>
                  </a:lnTo>
                  <a:lnTo>
                    <a:pt x="5115" y="30934"/>
                  </a:lnTo>
                  <a:lnTo>
                    <a:pt x="5489" y="31184"/>
                  </a:lnTo>
                  <a:lnTo>
                    <a:pt x="6986" y="31558"/>
                  </a:lnTo>
                  <a:lnTo>
                    <a:pt x="7111" y="31683"/>
                  </a:lnTo>
                  <a:lnTo>
                    <a:pt x="8607" y="32057"/>
                  </a:lnTo>
                  <a:lnTo>
                    <a:pt x="8982" y="32057"/>
                  </a:lnTo>
                  <a:lnTo>
                    <a:pt x="10478" y="32431"/>
                  </a:lnTo>
                  <a:lnTo>
                    <a:pt x="10603" y="32431"/>
                  </a:lnTo>
                  <a:lnTo>
                    <a:pt x="11975" y="32680"/>
                  </a:lnTo>
                  <a:lnTo>
                    <a:pt x="12474" y="32680"/>
                  </a:lnTo>
                  <a:lnTo>
                    <a:pt x="13222" y="32805"/>
                  </a:lnTo>
                  <a:lnTo>
                    <a:pt x="13971" y="32930"/>
                  </a:lnTo>
                  <a:lnTo>
                    <a:pt x="14220" y="33055"/>
                  </a:lnTo>
                  <a:lnTo>
                    <a:pt x="15592" y="33304"/>
                  </a:lnTo>
                  <a:lnTo>
                    <a:pt x="15967" y="33304"/>
                  </a:lnTo>
                  <a:lnTo>
                    <a:pt x="17463" y="33429"/>
                  </a:lnTo>
                  <a:lnTo>
                    <a:pt x="17713" y="33429"/>
                  </a:lnTo>
                  <a:lnTo>
                    <a:pt x="19210" y="33678"/>
                  </a:lnTo>
                  <a:lnTo>
                    <a:pt x="19584" y="33678"/>
                  </a:lnTo>
                  <a:lnTo>
                    <a:pt x="20956" y="33803"/>
                  </a:lnTo>
                  <a:lnTo>
                    <a:pt x="21205" y="33803"/>
                  </a:lnTo>
                  <a:lnTo>
                    <a:pt x="22702" y="33928"/>
                  </a:lnTo>
                  <a:lnTo>
                    <a:pt x="23076" y="33928"/>
                  </a:lnTo>
                  <a:lnTo>
                    <a:pt x="24573" y="34053"/>
                  </a:lnTo>
                  <a:lnTo>
                    <a:pt x="24698" y="34053"/>
                  </a:lnTo>
                  <a:lnTo>
                    <a:pt x="26194" y="34177"/>
                  </a:lnTo>
                  <a:lnTo>
                    <a:pt x="26569" y="34177"/>
                  </a:lnTo>
                  <a:lnTo>
                    <a:pt x="28065" y="34302"/>
                  </a:lnTo>
                  <a:lnTo>
                    <a:pt x="30061" y="34302"/>
                  </a:lnTo>
                  <a:lnTo>
                    <a:pt x="31308" y="34427"/>
                  </a:lnTo>
                  <a:lnTo>
                    <a:pt x="31308" y="18336"/>
                  </a:lnTo>
                  <a:lnTo>
                    <a:pt x="30061" y="18461"/>
                  </a:lnTo>
                  <a:lnTo>
                    <a:pt x="26194" y="18461"/>
                  </a:lnTo>
                  <a:lnTo>
                    <a:pt x="24698" y="18586"/>
                  </a:lnTo>
                  <a:lnTo>
                    <a:pt x="21081" y="18586"/>
                  </a:lnTo>
                  <a:lnTo>
                    <a:pt x="19584" y="18710"/>
                  </a:lnTo>
                  <a:lnTo>
                    <a:pt x="11975" y="18710"/>
                  </a:lnTo>
                  <a:lnTo>
                    <a:pt x="11850" y="18461"/>
                  </a:lnTo>
                  <a:lnTo>
                    <a:pt x="11227" y="17089"/>
                  </a:lnTo>
                  <a:lnTo>
                    <a:pt x="11102" y="16715"/>
                  </a:lnTo>
                  <a:lnTo>
                    <a:pt x="10728" y="15592"/>
                  </a:lnTo>
                  <a:lnTo>
                    <a:pt x="10603" y="15218"/>
                  </a:lnTo>
                  <a:lnTo>
                    <a:pt x="10478" y="14968"/>
                  </a:lnTo>
                  <a:lnTo>
                    <a:pt x="9979" y="13472"/>
                  </a:lnTo>
                  <a:lnTo>
                    <a:pt x="9855" y="13098"/>
                  </a:lnTo>
                  <a:lnTo>
                    <a:pt x="9480" y="11725"/>
                  </a:lnTo>
                  <a:lnTo>
                    <a:pt x="9356" y="11476"/>
                  </a:lnTo>
                  <a:lnTo>
                    <a:pt x="8982" y="10353"/>
                  </a:lnTo>
                  <a:lnTo>
                    <a:pt x="8982" y="9979"/>
                  </a:lnTo>
                  <a:lnTo>
                    <a:pt x="8857" y="9605"/>
                  </a:lnTo>
                  <a:lnTo>
                    <a:pt x="8607" y="9106"/>
                  </a:lnTo>
                  <a:lnTo>
                    <a:pt x="8358" y="8108"/>
                  </a:lnTo>
                  <a:lnTo>
                    <a:pt x="8358" y="7983"/>
                  </a:lnTo>
                  <a:lnTo>
                    <a:pt x="7859" y="6487"/>
                  </a:lnTo>
                  <a:lnTo>
                    <a:pt x="7734" y="6113"/>
                  </a:lnTo>
                  <a:lnTo>
                    <a:pt x="7734" y="5863"/>
                  </a:lnTo>
                  <a:lnTo>
                    <a:pt x="7235" y="4616"/>
                  </a:lnTo>
                  <a:lnTo>
                    <a:pt x="7235" y="4491"/>
                  </a:lnTo>
                  <a:lnTo>
                    <a:pt x="6986" y="3992"/>
                  </a:lnTo>
                  <a:lnTo>
                    <a:pt x="6487" y="2994"/>
                  </a:lnTo>
                  <a:lnTo>
                    <a:pt x="6362" y="2620"/>
                  </a:lnTo>
                  <a:lnTo>
                    <a:pt x="5489" y="1373"/>
                  </a:lnTo>
                  <a:lnTo>
                    <a:pt x="5364" y="1123"/>
                  </a:lnTo>
                  <a:lnTo>
                    <a:pt x="5115" y="998"/>
                  </a:lnTo>
                  <a:lnTo>
                    <a:pt x="4491" y="375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6"/>
            <p:cNvSpPr/>
            <p:nvPr/>
          </p:nvSpPr>
          <p:spPr>
            <a:xfrm>
              <a:off x="2409841" y="2173638"/>
              <a:ext cx="707505" cy="778050"/>
            </a:xfrm>
            <a:custGeom>
              <a:avLst/>
              <a:gdLst/>
              <a:ahLst/>
              <a:cxnLst/>
              <a:rect l="l" t="t" r="r" b="b"/>
              <a:pathLst>
                <a:path w="31309" h="34427" fill="none" extrusionOk="0">
                  <a:moveTo>
                    <a:pt x="31308" y="18336"/>
                  </a:moveTo>
                  <a:lnTo>
                    <a:pt x="31308" y="34427"/>
                  </a:lnTo>
                  <a:lnTo>
                    <a:pt x="30061" y="34302"/>
                  </a:lnTo>
                  <a:lnTo>
                    <a:pt x="30061" y="34302"/>
                  </a:lnTo>
                  <a:lnTo>
                    <a:pt x="29687" y="34302"/>
                  </a:lnTo>
                  <a:lnTo>
                    <a:pt x="29313" y="34302"/>
                  </a:lnTo>
                  <a:lnTo>
                    <a:pt x="28190" y="34302"/>
                  </a:lnTo>
                  <a:lnTo>
                    <a:pt x="28190" y="34302"/>
                  </a:lnTo>
                  <a:lnTo>
                    <a:pt x="28065" y="34302"/>
                  </a:lnTo>
                  <a:lnTo>
                    <a:pt x="26569" y="34177"/>
                  </a:lnTo>
                  <a:lnTo>
                    <a:pt x="26194" y="34177"/>
                  </a:lnTo>
                  <a:lnTo>
                    <a:pt x="24698" y="34053"/>
                  </a:lnTo>
                  <a:lnTo>
                    <a:pt x="24573" y="34053"/>
                  </a:lnTo>
                  <a:lnTo>
                    <a:pt x="23076" y="33928"/>
                  </a:lnTo>
                  <a:lnTo>
                    <a:pt x="22702" y="33928"/>
                  </a:lnTo>
                  <a:lnTo>
                    <a:pt x="21205" y="33803"/>
                  </a:lnTo>
                  <a:lnTo>
                    <a:pt x="20956" y="33803"/>
                  </a:lnTo>
                  <a:lnTo>
                    <a:pt x="19584" y="33678"/>
                  </a:lnTo>
                  <a:lnTo>
                    <a:pt x="19210" y="33678"/>
                  </a:lnTo>
                  <a:lnTo>
                    <a:pt x="17713" y="33429"/>
                  </a:lnTo>
                  <a:lnTo>
                    <a:pt x="17463" y="33429"/>
                  </a:lnTo>
                  <a:lnTo>
                    <a:pt x="17463" y="33429"/>
                  </a:lnTo>
                  <a:lnTo>
                    <a:pt x="15967" y="33304"/>
                  </a:lnTo>
                  <a:lnTo>
                    <a:pt x="15592" y="33304"/>
                  </a:lnTo>
                  <a:lnTo>
                    <a:pt x="14220" y="33055"/>
                  </a:lnTo>
                  <a:lnTo>
                    <a:pt x="13971" y="32930"/>
                  </a:lnTo>
                  <a:lnTo>
                    <a:pt x="13222" y="32805"/>
                  </a:lnTo>
                  <a:lnTo>
                    <a:pt x="12474" y="32680"/>
                  </a:lnTo>
                  <a:lnTo>
                    <a:pt x="12100" y="32680"/>
                  </a:lnTo>
                  <a:lnTo>
                    <a:pt x="11975" y="32680"/>
                  </a:lnTo>
                  <a:lnTo>
                    <a:pt x="11975" y="32680"/>
                  </a:lnTo>
                  <a:lnTo>
                    <a:pt x="10603" y="32431"/>
                  </a:lnTo>
                  <a:lnTo>
                    <a:pt x="10478" y="32431"/>
                  </a:lnTo>
                  <a:lnTo>
                    <a:pt x="10478" y="32431"/>
                  </a:lnTo>
                  <a:lnTo>
                    <a:pt x="8982" y="32057"/>
                  </a:lnTo>
                  <a:lnTo>
                    <a:pt x="8607" y="32057"/>
                  </a:lnTo>
                  <a:lnTo>
                    <a:pt x="8607" y="32057"/>
                  </a:lnTo>
                  <a:lnTo>
                    <a:pt x="7111" y="31683"/>
                  </a:lnTo>
                  <a:lnTo>
                    <a:pt x="6986" y="31558"/>
                  </a:lnTo>
                  <a:lnTo>
                    <a:pt x="6986" y="31558"/>
                  </a:lnTo>
                  <a:lnTo>
                    <a:pt x="5489" y="31184"/>
                  </a:lnTo>
                  <a:lnTo>
                    <a:pt x="5489" y="31184"/>
                  </a:lnTo>
                  <a:lnTo>
                    <a:pt x="5115" y="30934"/>
                  </a:lnTo>
                  <a:lnTo>
                    <a:pt x="5115" y="30934"/>
                  </a:lnTo>
                  <a:lnTo>
                    <a:pt x="4616" y="30809"/>
                  </a:lnTo>
                  <a:lnTo>
                    <a:pt x="4616" y="30809"/>
                  </a:lnTo>
                  <a:lnTo>
                    <a:pt x="4117" y="30560"/>
                  </a:lnTo>
                  <a:lnTo>
                    <a:pt x="3618" y="30186"/>
                  </a:lnTo>
                  <a:lnTo>
                    <a:pt x="3618" y="30061"/>
                  </a:lnTo>
                  <a:lnTo>
                    <a:pt x="3493" y="29936"/>
                  </a:lnTo>
                  <a:lnTo>
                    <a:pt x="3493" y="29936"/>
                  </a:lnTo>
                  <a:lnTo>
                    <a:pt x="2994" y="29313"/>
                  </a:lnTo>
                  <a:lnTo>
                    <a:pt x="2994" y="29313"/>
                  </a:lnTo>
                  <a:lnTo>
                    <a:pt x="2870" y="29063"/>
                  </a:lnTo>
                  <a:lnTo>
                    <a:pt x="2870" y="29063"/>
                  </a:lnTo>
                  <a:lnTo>
                    <a:pt x="2121" y="27691"/>
                  </a:lnTo>
                  <a:lnTo>
                    <a:pt x="1997" y="27317"/>
                  </a:lnTo>
                  <a:lnTo>
                    <a:pt x="1997" y="27068"/>
                  </a:lnTo>
                  <a:lnTo>
                    <a:pt x="1997" y="27068"/>
                  </a:lnTo>
                  <a:lnTo>
                    <a:pt x="1622" y="25820"/>
                  </a:lnTo>
                  <a:lnTo>
                    <a:pt x="1622" y="25820"/>
                  </a:lnTo>
                  <a:lnTo>
                    <a:pt x="1498" y="25571"/>
                  </a:lnTo>
                  <a:lnTo>
                    <a:pt x="1498" y="25571"/>
                  </a:lnTo>
                  <a:lnTo>
                    <a:pt x="1248" y="24074"/>
                  </a:lnTo>
                  <a:lnTo>
                    <a:pt x="1248" y="24074"/>
                  </a:lnTo>
                  <a:lnTo>
                    <a:pt x="1123" y="23700"/>
                  </a:lnTo>
                  <a:lnTo>
                    <a:pt x="1123" y="23700"/>
                  </a:lnTo>
                  <a:lnTo>
                    <a:pt x="874" y="22203"/>
                  </a:lnTo>
                  <a:lnTo>
                    <a:pt x="874" y="22203"/>
                  </a:lnTo>
                  <a:lnTo>
                    <a:pt x="874" y="22078"/>
                  </a:lnTo>
                  <a:lnTo>
                    <a:pt x="874" y="22078"/>
                  </a:lnTo>
                  <a:lnTo>
                    <a:pt x="625" y="20581"/>
                  </a:lnTo>
                  <a:lnTo>
                    <a:pt x="625" y="20581"/>
                  </a:lnTo>
                  <a:lnTo>
                    <a:pt x="500" y="20207"/>
                  </a:lnTo>
                  <a:lnTo>
                    <a:pt x="500" y="20207"/>
                  </a:lnTo>
                  <a:lnTo>
                    <a:pt x="375" y="18710"/>
                  </a:lnTo>
                  <a:lnTo>
                    <a:pt x="375" y="18710"/>
                  </a:lnTo>
                  <a:lnTo>
                    <a:pt x="375" y="18586"/>
                  </a:lnTo>
                  <a:lnTo>
                    <a:pt x="375" y="18586"/>
                  </a:lnTo>
                  <a:lnTo>
                    <a:pt x="250" y="17089"/>
                  </a:lnTo>
                  <a:lnTo>
                    <a:pt x="250" y="16715"/>
                  </a:lnTo>
                  <a:lnTo>
                    <a:pt x="250" y="16715"/>
                  </a:lnTo>
                  <a:lnTo>
                    <a:pt x="126" y="15592"/>
                  </a:lnTo>
                  <a:lnTo>
                    <a:pt x="126" y="15592"/>
                  </a:lnTo>
                  <a:lnTo>
                    <a:pt x="126" y="15218"/>
                  </a:lnTo>
                  <a:lnTo>
                    <a:pt x="126" y="14968"/>
                  </a:lnTo>
                  <a:lnTo>
                    <a:pt x="126" y="14968"/>
                  </a:lnTo>
                  <a:lnTo>
                    <a:pt x="126" y="13596"/>
                  </a:lnTo>
                  <a:lnTo>
                    <a:pt x="126" y="13596"/>
                  </a:lnTo>
                  <a:lnTo>
                    <a:pt x="126" y="13222"/>
                  </a:lnTo>
                  <a:lnTo>
                    <a:pt x="126" y="13222"/>
                  </a:lnTo>
                  <a:lnTo>
                    <a:pt x="1" y="11725"/>
                  </a:lnTo>
                  <a:lnTo>
                    <a:pt x="1" y="11476"/>
                  </a:lnTo>
                  <a:lnTo>
                    <a:pt x="1" y="11476"/>
                  </a:lnTo>
                  <a:lnTo>
                    <a:pt x="1" y="9979"/>
                  </a:lnTo>
                  <a:lnTo>
                    <a:pt x="1" y="9605"/>
                  </a:lnTo>
                  <a:lnTo>
                    <a:pt x="1" y="9605"/>
                  </a:lnTo>
                  <a:lnTo>
                    <a:pt x="126" y="8233"/>
                  </a:lnTo>
                  <a:lnTo>
                    <a:pt x="126" y="8233"/>
                  </a:lnTo>
                  <a:lnTo>
                    <a:pt x="126" y="7983"/>
                  </a:lnTo>
                  <a:lnTo>
                    <a:pt x="126" y="7983"/>
                  </a:lnTo>
                  <a:lnTo>
                    <a:pt x="126" y="6487"/>
                  </a:lnTo>
                  <a:lnTo>
                    <a:pt x="126" y="6487"/>
                  </a:lnTo>
                  <a:lnTo>
                    <a:pt x="126" y="6113"/>
                  </a:lnTo>
                  <a:lnTo>
                    <a:pt x="126" y="6113"/>
                  </a:lnTo>
                  <a:lnTo>
                    <a:pt x="126" y="5489"/>
                  </a:lnTo>
                  <a:lnTo>
                    <a:pt x="126" y="5489"/>
                  </a:lnTo>
                  <a:lnTo>
                    <a:pt x="250" y="4616"/>
                  </a:lnTo>
                  <a:lnTo>
                    <a:pt x="250" y="4616"/>
                  </a:lnTo>
                  <a:lnTo>
                    <a:pt x="250" y="4491"/>
                  </a:lnTo>
                  <a:lnTo>
                    <a:pt x="250" y="4491"/>
                  </a:lnTo>
                  <a:lnTo>
                    <a:pt x="375" y="3493"/>
                  </a:lnTo>
                  <a:lnTo>
                    <a:pt x="375" y="3493"/>
                  </a:lnTo>
                  <a:lnTo>
                    <a:pt x="500" y="2994"/>
                  </a:lnTo>
                  <a:lnTo>
                    <a:pt x="500" y="2994"/>
                  </a:lnTo>
                  <a:lnTo>
                    <a:pt x="625" y="2620"/>
                  </a:lnTo>
                  <a:lnTo>
                    <a:pt x="625" y="2620"/>
                  </a:lnTo>
                  <a:lnTo>
                    <a:pt x="999" y="1872"/>
                  </a:lnTo>
                  <a:lnTo>
                    <a:pt x="1373" y="1123"/>
                  </a:lnTo>
                  <a:lnTo>
                    <a:pt x="1498" y="998"/>
                  </a:lnTo>
                  <a:lnTo>
                    <a:pt x="1622" y="749"/>
                  </a:lnTo>
                  <a:lnTo>
                    <a:pt x="1622" y="749"/>
                  </a:lnTo>
                  <a:lnTo>
                    <a:pt x="1997" y="375"/>
                  </a:lnTo>
                  <a:lnTo>
                    <a:pt x="1997" y="375"/>
                  </a:lnTo>
                  <a:lnTo>
                    <a:pt x="2371" y="250"/>
                  </a:lnTo>
                  <a:lnTo>
                    <a:pt x="2745" y="125"/>
                  </a:lnTo>
                  <a:lnTo>
                    <a:pt x="3119" y="1"/>
                  </a:lnTo>
                  <a:lnTo>
                    <a:pt x="3493" y="1"/>
                  </a:lnTo>
                  <a:lnTo>
                    <a:pt x="3618" y="1"/>
                  </a:lnTo>
                  <a:lnTo>
                    <a:pt x="3618" y="1"/>
                  </a:lnTo>
                  <a:lnTo>
                    <a:pt x="4491" y="375"/>
                  </a:lnTo>
                  <a:lnTo>
                    <a:pt x="5115" y="998"/>
                  </a:lnTo>
                  <a:lnTo>
                    <a:pt x="5115" y="998"/>
                  </a:lnTo>
                  <a:lnTo>
                    <a:pt x="5364" y="1123"/>
                  </a:lnTo>
                  <a:lnTo>
                    <a:pt x="5364" y="1123"/>
                  </a:lnTo>
                  <a:lnTo>
                    <a:pt x="5489" y="1373"/>
                  </a:lnTo>
                  <a:lnTo>
                    <a:pt x="5489" y="1373"/>
                  </a:lnTo>
                  <a:lnTo>
                    <a:pt x="6362" y="2620"/>
                  </a:lnTo>
                  <a:lnTo>
                    <a:pt x="6487" y="2994"/>
                  </a:lnTo>
                  <a:lnTo>
                    <a:pt x="6487" y="2994"/>
                  </a:lnTo>
                  <a:lnTo>
                    <a:pt x="6986" y="3992"/>
                  </a:lnTo>
                  <a:lnTo>
                    <a:pt x="6986" y="3992"/>
                  </a:lnTo>
                  <a:lnTo>
                    <a:pt x="7235" y="4491"/>
                  </a:lnTo>
                  <a:lnTo>
                    <a:pt x="7235" y="4616"/>
                  </a:lnTo>
                  <a:lnTo>
                    <a:pt x="7235" y="4616"/>
                  </a:lnTo>
                  <a:lnTo>
                    <a:pt x="7734" y="5863"/>
                  </a:lnTo>
                  <a:lnTo>
                    <a:pt x="7734" y="5863"/>
                  </a:lnTo>
                  <a:lnTo>
                    <a:pt x="7734" y="6113"/>
                  </a:lnTo>
                  <a:lnTo>
                    <a:pt x="7734" y="6113"/>
                  </a:lnTo>
                  <a:lnTo>
                    <a:pt x="7859" y="6487"/>
                  </a:lnTo>
                  <a:lnTo>
                    <a:pt x="8358" y="7983"/>
                  </a:lnTo>
                  <a:lnTo>
                    <a:pt x="8358" y="8108"/>
                  </a:lnTo>
                  <a:lnTo>
                    <a:pt x="8358" y="8108"/>
                  </a:lnTo>
                  <a:lnTo>
                    <a:pt x="8607" y="9106"/>
                  </a:lnTo>
                  <a:lnTo>
                    <a:pt x="8607" y="9106"/>
                  </a:lnTo>
                  <a:lnTo>
                    <a:pt x="8857" y="9605"/>
                  </a:lnTo>
                  <a:lnTo>
                    <a:pt x="8857" y="9605"/>
                  </a:lnTo>
                  <a:lnTo>
                    <a:pt x="8982" y="9979"/>
                  </a:lnTo>
                  <a:lnTo>
                    <a:pt x="8982" y="9979"/>
                  </a:lnTo>
                  <a:lnTo>
                    <a:pt x="8982" y="10353"/>
                  </a:lnTo>
                  <a:lnTo>
                    <a:pt x="9356" y="11476"/>
                  </a:lnTo>
                  <a:lnTo>
                    <a:pt x="9356" y="11476"/>
                  </a:lnTo>
                  <a:lnTo>
                    <a:pt x="9480" y="11725"/>
                  </a:lnTo>
                  <a:lnTo>
                    <a:pt x="9480" y="11725"/>
                  </a:lnTo>
                  <a:lnTo>
                    <a:pt x="9855" y="13098"/>
                  </a:lnTo>
                  <a:lnTo>
                    <a:pt x="9855" y="13098"/>
                  </a:lnTo>
                  <a:lnTo>
                    <a:pt x="9979" y="13472"/>
                  </a:lnTo>
                  <a:lnTo>
                    <a:pt x="9979" y="13472"/>
                  </a:lnTo>
                  <a:lnTo>
                    <a:pt x="10478" y="14968"/>
                  </a:lnTo>
                  <a:lnTo>
                    <a:pt x="10478" y="14968"/>
                  </a:lnTo>
                  <a:lnTo>
                    <a:pt x="10478" y="14968"/>
                  </a:lnTo>
                  <a:lnTo>
                    <a:pt x="10603" y="15218"/>
                  </a:lnTo>
                  <a:lnTo>
                    <a:pt x="10728" y="15592"/>
                  </a:lnTo>
                  <a:lnTo>
                    <a:pt x="10728" y="15592"/>
                  </a:lnTo>
                  <a:lnTo>
                    <a:pt x="11102" y="16715"/>
                  </a:lnTo>
                  <a:lnTo>
                    <a:pt x="11227" y="17089"/>
                  </a:lnTo>
                  <a:lnTo>
                    <a:pt x="11227" y="17089"/>
                  </a:lnTo>
                  <a:lnTo>
                    <a:pt x="11850" y="18461"/>
                  </a:lnTo>
                  <a:lnTo>
                    <a:pt x="11850" y="18461"/>
                  </a:lnTo>
                  <a:lnTo>
                    <a:pt x="11975" y="18710"/>
                  </a:lnTo>
                  <a:lnTo>
                    <a:pt x="12100" y="18710"/>
                  </a:lnTo>
                  <a:lnTo>
                    <a:pt x="12474" y="18710"/>
                  </a:lnTo>
                  <a:lnTo>
                    <a:pt x="13971" y="18710"/>
                  </a:lnTo>
                  <a:lnTo>
                    <a:pt x="14220" y="18710"/>
                  </a:lnTo>
                  <a:lnTo>
                    <a:pt x="14844" y="18710"/>
                  </a:lnTo>
                  <a:lnTo>
                    <a:pt x="15717" y="18710"/>
                  </a:lnTo>
                  <a:lnTo>
                    <a:pt x="16091" y="18710"/>
                  </a:lnTo>
                  <a:lnTo>
                    <a:pt x="17463" y="18710"/>
                  </a:lnTo>
                  <a:lnTo>
                    <a:pt x="17713" y="18710"/>
                  </a:lnTo>
                  <a:lnTo>
                    <a:pt x="19210" y="18710"/>
                  </a:lnTo>
                  <a:lnTo>
                    <a:pt x="19584" y="18710"/>
                  </a:lnTo>
                  <a:lnTo>
                    <a:pt x="21081" y="18586"/>
                  </a:lnTo>
                  <a:lnTo>
                    <a:pt x="21205" y="18586"/>
                  </a:lnTo>
                  <a:lnTo>
                    <a:pt x="22702" y="18586"/>
                  </a:lnTo>
                  <a:lnTo>
                    <a:pt x="23076" y="18586"/>
                  </a:lnTo>
                  <a:lnTo>
                    <a:pt x="24573" y="18586"/>
                  </a:lnTo>
                  <a:lnTo>
                    <a:pt x="24698" y="18586"/>
                  </a:lnTo>
                  <a:lnTo>
                    <a:pt x="26194" y="18461"/>
                  </a:lnTo>
                  <a:lnTo>
                    <a:pt x="26569" y="18461"/>
                  </a:lnTo>
                  <a:lnTo>
                    <a:pt x="28065" y="18461"/>
                  </a:lnTo>
                  <a:lnTo>
                    <a:pt x="28315" y="18461"/>
                  </a:lnTo>
                  <a:lnTo>
                    <a:pt x="29687" y="18461"/>
                  </a:lnTo>
                  <a:lnTo>
                    <a:pt x="30061" y="18461"/>
                  </a:lnTo>
                  <a:lnTo>
                    <a:pt x="31308" y="183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6"/>
            <p:cNvSpPr/>
            <p:nvPr/>
          </p:nvSpPr>
          <p:spPr>
            <a:xfrm>
              <a:off x="2438044" y="2184916"/>
              <a:ext cx="16926" cy="16927"/>
            </a:xfrm>
            <a:custGeom>
              <a:avLst/>
              <a:gdLst/>
              <a:ahLst/>
              <a:cxnLst/>
              <a:rect l="l" t="t" r="r" b="b"/>
              <a:pathLst>
                <a:path w="749" h="749" extrusionOk="0">
                  <a:moveTo>
                    <a:pt x="749" y="1"/>
                  </a:moveTo>
                  <a:lnTo>
                    <a:pt x="374" y="250"/>
                  </a:lnTo>
                  <a:lnTo>
                    <a:pt x="374" y="375"/>
                  </a:lnTo>
                  <a:lnTo>
                    <a:pt x="749" y="1"/>
                  </a:lnTo>
                  <a:close/>
                  <a:moveTo>
                    <a:pt x="243" y="506"/>
                  </a:moveTo>
                  <a:lnTo>
                    <a:pt x="0" y="749"/>
                  </a:lnTo>
                  <a:lnTo>
                    <a:pt x="125" y="749"/>
                  </a:lnTo>
                  <a:lnTo>
                    <a:pt x="125" y="624"/>
                  </a:lnTo>
                  <a:lnTo>
                    <a:pt x="243" y="506"/>
                  </a:lnTo>
                  <a:close/>
                </a:path>
              </a:pathLst>
            </a:custGeom>
            <a:solidFill>
              <a:srgbClr val="FAE4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6"/>
            <p:cNvSpPr/>
            <p:nvPr/>
          </p:nvSpPr>
          <p:spPr>
            <a:xfrm>
              <a:off x="2421118" y="2232851"/>
              <a:ext cx="2847" cy="5650"/>
            </a:xfrm>
            <a:custGeom>
              <a:avLst/>
              <a:gdLst/>
              <a:ahLst/>
              <a:cxnLst/>
              <a:rect l="l" t="t" r="r" b="b"/>
              <a:pathLst>
                <a:path w="126" h="250" fill="none" extrusionOk="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6"/>
            <p:cNvSpPr/>
            <p:nvPr/>
          </p:nvSpPr>
          <p:spPr>
            <a:xfrm>
              <a:off x="2438044" y="2196193"/>
              <a:ext cx="5649" cy="5650"/>
            </a:xfrm>
            <a:custGeom>
              <a:avLst/>
              <a:gdLst/>
              <a:ahLst/>
              <a:cxnLst/>
              <a:rect l="l" t="t" r="r" b="b"/>
              <a:pathLst>
                <a:path w="250" h="250" fill="none" extrusionOk="0">
                  <a:moveTo>
                    <a:pt x="250" y="0"/>
                  </a:moveTo>
                  <a:lnTo>
                    <a:pt x="250" y="0"/>
                  </a:lnTo>
                  <a:lnTo>
                    <a:pt x="0" y="250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125" y="125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6"/>
            <p:cNvSpPr/>
            <p:nvPr/>
          </p:nvSpPr>
          <p:spPr>
            <a:xfrm>
              <a:off x="2446495" y="2184916"/>
              <a:ext cx="8474" cy="8475"/>
            </a:xfrm>
            <a:custGeom>
              <a:avLst/>
              <a:gdLst/>
              <a:ahLst/>
              <a:cxnLst/>
              <a:rect l="l" t="t" r="r" b="b"/>
              <a:pathLst>
                <a:path w="375" h="375" fill="none" extrusionOk="0">
                  <a:moveTo>
                    <a:pt x="375" y="1"/>
                  </a:moveTo>
                  <a:lnTo>
                    <a:pt x="375" y="1"/>
                  </a:lnTo>
                  <a:lnTo>
                    <a:pt x="0" y="375"/>
                  </a:lnTo>
                  <a:lnTo>
                    <a:pt x="0" y="250"/>
                  </a:lnTo>
                  <a:lnTo>
                    <a:pt x="0" y="375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375" y="1"/>
                  </a:lnTo>
                  <a:lnTo>
                    <a:pt x="3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6"/>
            <p:cNvSpPr/>
            <p:nvPr/>
          </p:nvSpPr>
          <p:spPr>
            <a:xfrm>
              <a:off x="2421118" y="2232851"/>
              <a:ext cx="2847" cy="8475"/>
            </a:xfrm>
            <a:custGeom>
              <a:avLst/>
              <a:gdLst/>
              <a:ahLst/>
              <a:cxnLst/>
              <a:rect l="l" t="t" r="r" b="b"/>
              <a:pathLst>
                <a:path w="126" h="375" extrusionOk="0">
                  <a:moveTo>
                    <a:pt x="126" y="0"/>
                  </a:moveTo>
                  <a:lnTo>
                    <a:pt x="1" y="249"/>
                  </a:lnTo>
                  <a:lnTo>
                    <a:pt x="1" y="37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6"/>
            <p:cNvSpPr/>
            <p:nvPr/>
          </p:nvSpPr>
          <p:spPr>
            <a:xfrm>
              <a:off x="2415491" y="2280763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6"/>
            <p:cNvSpPr/>
            <p:nvPr/>
          </p:nvSpPr>
          <p:spPr>
            <a:xfrm>
              <a:off x="2421118" y="2232851"/>
              <a:ext cx="2847" cy="11277"/>
            </a:xfrm>
            <a:custGeom>
              <a:avLst/>
              <a:gdLst/>
              <a:ahLst/>
              <a:cxnLst/>
              <a:rect l="l" t="t" r="r" b="b"/>
              <a:pathLst>
                <a:path w="126" h="499" fill="none" extrusionOk="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374"/>
                  </a:lnTo>
                  <a:lnTo>
                    <a:pt x="1" y="374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56"/>
            <p:cNvSpPr/>
            <p:nvPr/>
          </p:nvSpPr>
          <p:spPr>
            <a:xfrm>
              <a:off x="2415491" y="2275113"/>
              <a:ext cx="23" cy="5673"/>
            </a:xfrm>
            <a:custGeom>
              <a:avLst/>
              <a:gdLst/>
              <a:ahLst/>
              <a:cxnLst/>
              <a:rect l="l" t="t" r="r" b="b"/>
              <a:pathLst>
                <a:path w="1" h="25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56"/>
            <p:cNvSpPr/>
            <p:nvPr/>
          </p:nvSpPr>
          <p:spPr>
            <a:xfrm>
              <a:off x="2415491" y="2275113"/>
              <a:ext cx="23" cy="5673"/>
            </a:xfrm>
            <a:custGeom>
              <a:avLst/>
              <a:gdLst/>
              <a:ahLst/>
              <a:cxnLst/>
              <a:rect l="l" t="t" r="r" b="b"/>
              <a:pathLst>
                <a:path w="1" h="25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56"/>
            <p:cNvSpPr/>
            <p:nvPr/>
          </p:nvSpPr>
          <p:spPr>
            <a:xfrm>
              <a:off x="2412666" y="2297668"/>
              <a:ext cx="23" cy="14125"/>
            </a:xfrm>
            <a:custGeom>
              <a:avLst/>
              <a:gdLst/>
              <a:ahLst/>
              <a:cxnLst/>
              <a:rect l="l" t="t" r="r" b="b"/>
              <a:pathLst>
                <a:path w="1" h="625" extrusionOk="0">
                  <a:moveTo>
                    <a:pt x="1" y="1"/>
                  </a:moveTo>
                  <a:lnTo>
                    <a:pt x="1" y="1"/>
                  </a:lnTo>
                  <a:lnTo>
                    <a:pt x="1" y="12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56"/>
            <p:cNvSpPr/>
            <p:nvPr/>
          </p:nvSpPr>
          <p:spPr>
            <a:xfrm>
              <a:off x="2412666" y="2297668"/>
              <a:ext cx="23" cy="14125"/>
            </a:xfrm>
            <a:custGeom>
              <a:avLst/>
              <a:gdLst/>
              <a:ahLst/>
              <a:cxnLst/>
              <a:rect l="l" t="t" r="r" b="b"/>
              <a:pathLst>
                <a:path w="1" h="6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2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56"/>
            <p:cNvSpPr/>
            <p:nvPr/>
          </p:nvSpPr>
          <p:spPr>
            <a:xfrm>
              <a:off x="2412666" y="2300493"/>
              <a:ext cx="23" cy="11300"/>
            </a:xfrm>
            <a:custGeom>
              <a:avLst/>
              <a:gdLst/>
              <a:ahLst/>
              <a:cxnLst/>
              <a:rect l="l" t="t" r="r" b="b"/>
              <a:pathLst>
                <a:path w="1" h="500" extrusionOk="0">
                  <a:moveTo>
                    <a:pt x="1" y="1"/>
                  </a:moveTo>
                  <a:lnTo>
                    <a:pt x="1" y="1"/>
                  </a:lnTo>
                  <a:lnTo>
                    <a:pt x="1" y="5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56"/>
            <p:cNvSpPr/>
            <p:nvPr/>
          </p:nvSpPr>
          <p:spPr>
            <a:xfrm>
              <a:off x="2412666" y="2300493"/>
              <a:ext cx="23" cy="11300"/>
            </a:xfrm>
            <a:custGeom>
              <a:avLst/>
              <a:gdLst/>
              <a:ahLst/>
              <a:cxnLst/>
              <a:rect l="l" t="t" r="r" b="b"/>
              <a:pathLst>
                <a:path w="1" h="50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0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56"/>
            <p:cNvSpPr/>
            <p:nvPr/>
          </p:nvSpPr>
          <p:spPr>
            <a:xfrm>
              <a:off x="2412666" y="2311771"/>
              <a:ext cx="23" cy="2848"/>
            </a:xfrm>
            <a:custGeom>
              <a:avLst/>
              <a:gdLst/>
              <a:ahLst/>
              <a:cxnLst/>
              <a:rect l="l" t="t" r="r" b="b"/>
              <a:pathLst>
                <a:path w="1" h="126" extrusionOk="0">
                  <a:moveTo>
                    <a:pt x="1" y="1"/>
                  </a:moveTo>
                  <a:lnTo>
                    <a:pt x="1" y="1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56"/>
            <p:cNvSpPr/>
            <p:nvPr/>
          </p:nvSpPr>
          <p:spPr>
            <a:xfrm>
              <a:off x="2412666" y="2311771"/>
              <a:ext cx="23" cy="2848"/>
            </a:xfrm>
            <a:custGeom>
              <a:avLst/>
              <a:gdLst/>
              <a:ahLst/>
              <a:cxnLst/>
              <a:rect l="l" t="t" r="r" b="b"/>
              <a:pathLst>
                <a:path w="1" h="12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56"/>
            <p:cNvSpPr/>
            <p:nvPr/>
          </p:nvSpPr>
          <p:spPr>
            <a:xfrm>
              <a:off x="2412666" y="2314596"/>
              <a:ext cx="23" cy="8475"/>
            </a:xfrm>
            <a:custGeom>
              <a:avLst/>
              <a:gdLst/>
              <a:ahLst/>
              <a:cxnLst/>
              <a:rect l="l" t="t" r="r" b="b"/>
              <a:pathLst>
                <a:path w="1" h="375" extrusionOk="0">
                  <a:moveTo>
                    <a:pt x="1" y="0"/>
                  </a:moveTo>
                  <a:lnTo>
                    <a:pt x="1" y="0"/>
                  </a:lnTo>
                  <a:lnTo>
                    <a:pt x="1" y="374"/>
                  </a:lnTo>
                  <a:lnTo>
                    <a:pt x="1" y="374"/>
                  </a:lnTo>
                  <a:lnTo>
                    <a:pt x="1" y="374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56"/>
            <p:cNvSpPr/>
            <p:nvPr/>
          </p:nvSpPr>
          <p:spPr>
            <a:xfrm>
              <a:off x="2412666" y="2314596"/>
              <a:ext cx="23" cy="8475"/>
            </a:xfrm>
            <a:custGeom>
              <a:avLst/>
              <a:gdLst/>
              <a:ahLst/>
              <a:cxnLst/>
              <a:rect l="l" t="t" r="r" b="b"/>
              <a:pathLst>
                <a:path w="1" h="37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74"/>
                  </a:lnTo>
                  <a:lnTo>
                    <a:pt x="1" y="374"/>
                  </a:lnTo>
                  <a:lnTo>
                    <a:pt x="1" y="374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56"/>
            <p:cNvSpPr/>
            <p:nvPr/>
          </p:nvSpPr>
          <p:spPr>
            <a:xfrm>
              <a:off x="2409841" y="2311771"/>
              <a:ext cx="2847" cy="11300"/>
            </a:xfrm>
            <a:custGeom>
              <a:avLst/>
              <a:gdLst/>
              <a:ahLst/>
              <a:cxnLst/>
              <a:rect l="l" t="t" r="r" b="b"/>
              <a:pathLst>
                <a:path w="126" h="500" extrusionOk="0">
                  <a:moveTo>
                    <a:pt x="1" y="1"/>
                  </a:moveTo>
                  <a:lnTo>
                    <a:pt x="1" y="499"/>
                  </a:lnTo>
                  <a:lnTo>
                    <a:pt x="126" y="499"/>
                  </a:lnTo>
                  <a:lnTo>
                    <a:pt x="126" y="375"/>
                  </a:lnTo>
                  <a:lnTo>
                    <a:pt x="126" y="125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56"/>
            <p:cNvSpPr/>
            <p:nvPr/>
          </p:nvSpPr>
          <p:spPr>
            <a:xfrm>
              <a:off x="2409841" y="2311771"/>
              <a:ext cx="2847" cy="11300"/>
            </a:xfrm>
            <a:custGeom>
              <a:avLst/>
              <a:gdLst/>
              <a:ahLst/>
              <a:cxnLst/>
              <a:rect l="l" t="t" r="r" b="b"/>
              <a:pathLst>
                <a:path w="126" h="500" fill="none" extrusionOk="0">
                  <a:moveTo>
                    <a:pt x="126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99"/>
                  </a:lnTo>
                  <a:lnTo>
                    <a:pt x="126" y="499"/>
                  </a:lnTo>
                  <a:lnTo>
                    <a:pt x="126" y="499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56"/>
            <p:cNvSpPr/>
            <p:nvPr/>
          </p:nvSpPr>
          <p:spPr>
            <a:xfrm>
              <a:off x="2412666" y="2323048"/>
              <a:ext cx="23" cy="16927"/>
            </a:xfrm>
            <a:custGeom>
              <a:avLst/>
              <a:gdLst/>
              <a:ahLst/>
              <a:cxnLst/>
              <a:rect l="l" t="t" r="r" b="b"/>
              <a:pathLst>
                <a:path w="1" h="749" extrusionOk="0">
                  <a:moveTo>
                    <a:pt x="1" y="0"/>
                  </a:moveTo>
                  <a:lnTo>
                    <a:pt x="1" y="0"/>
                  </a:lnTo>
                  <a:lnTo>
                    <a:pt x="1" y="749"/>
                  </a:lnTo>
                  <a:lnTo>
                    <a:pt x="1" y="749"/>
                  </a:lnTo>
                  <a:lnTo>
                    <a:pt x="1" y="4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56"/>
            <p:cNvSpPr/>
            <p:nvPr/>
          </p:nvSpPr>
          <p:spPr>
            <a:xfrm>
              <a:off x="2412666" y="2323048"/>
              <a:ext cx="23" cy="16927"/>
            </a:xfrm>
            <a:custGeom>
              <a:avLst/>
              <a:gdLst/>
              <a:ahLst/>
              <a:cxnLst/>
              <a:rect l="l" t="t" r="r" b="b"/>
              <a:pathLst>
                <a:path w="1" h="7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749"/>
                  </a:lnTo>
                  <a:lnTo>
                    <a:pt x="1" y="749"/>
                  </a:lnTo>
                  <a:lnTo>
                    <a:pt x="1" y="49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56"/>
            <p:cNvSpPr/>
            <p:nvPr/>
          </p:nvSpPr>
          <p:spPr>
            <a:xfrm>
              <a:off x="2407039" y="2323048"/>
              <a:ext cx="5649" cy="78942"/>
            </a:xfrm>
            <a:custGeom>
              <a:avLst/>
              <a:gdLst/>
              <a:ahLst/>
              <a:cxnLst/>
              <a:rect l="l" t="t" r="r" b="b"/>
              <a:pathLst>
                <a:path w="250" h="3493" extrusionOk="0">
                  <a:moveTo>
                    <a:pt x="250" y="0"/>
                  </a:moveTo>
                  <a:lnTo>
                    <a:pt x="125" y="1372"/>
                  </a:lnTo>
                  <a:lnTo>
                    <a:pt x="250" y="1372"/>
                  </a:lnTo>
                  <a:lnTo>
                    <a:pt x="250" y="749"/>
                  </a:lnTo>
                  <a:lnTo>
                    <a:pt x="250" y="0"/>
                  </a:lnTo>
                  <a:close/>
                  <a:moveTo>
                    <a:pt x="125" y="1622"/>
                  </a:moveTo>
                  <a:lnTo>
                    <a:pt x="125" y="2994"/>
                  </a:lnTo>
                  <a:lnTo>
                    <a:pt x="250" y="1622"/>
                  </a:lnTo>
                  <a:close/>
                  <a:moveTo>
                    <a:pt x="0" y="2994"/>
                  </a:moveTo>
                  <a:lnTo>
                    <a:pt x="0" y="3493"/>
                  </a:lnTo>
                  <a:lnTo>
                    <a:pt x="125" y="3493"/>
                  </a:lnTo>
                  <a:lnTo>
                    <a:pt x="125" y="2994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56"/>
            <p:cNvSpPr/>
            <p:nvPr/>
          </p:nvSpPr>
          <p:spPr>
            <a:xfrm>
              <a:off x="2407039" y="2390714"/>
              <a:ext cx="2825" cy="11277"/>
            </a:xfrm>
            <a:custGeom>
              <a:avLst/>
              <a:gdLst/>
              <a:ahLst/>
              <a:cxnLst/>
              <a:rect l="l" t="t" r="r" b="b"/>
              <a:pathLst>
                <a:path w="125" h="499" fill="none" extrusionOk="0">
                  <a:moveTo>
                    <a:pt x="125" y="0"/>
                  </a:moveTo>
                  <a:lnTo>
                    <a:pt x="0" y="0"/>
                  </a:lnTo>
                  <a:lnTo>
                    <a:pt x="0" y="499"/>
                  </a:lnTo>
                  <a:lnTo>
                    <a:pt x="125" y="499"/>
                  </a:lnTo>
                  <a:lnTo>
                    <a:pt x="125" y="499"/>
                  </a:lnTo>
                  <a:lnTo>
                    <a:pt x="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56"/>
            <p:cNvSpPr/>
            <p:nvPr/>
          </p:nvSpPr>
          <p:spPr>
            <a:xfrm>
              <a:off x="2409841" y="2359683"/>
              <a:ext cx="2847" cy="31030"/>
            </a:xfrm>
            <a:custGeom>
              <a:avLst/>
              <a:gdLst/>
              <a:ahLst/>
              <a:cxnLst/>
              <a:rect l="l" t="t" r="r" b="b"/>
              <a:pathLst>
                <a:path w="126" h="1373" fill="none" extrusionOk="0">
                  <a:moveTo>
                    <a:pt x="126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373"/>
                  </a:lnTo>
                  <a:lnTo>
                    <a:pt x="1" y="1373"/>
                  </a:lnTo>
                  <a:lnTo>
                    <a:pt x="1" y="1373"/>
                  </a:lnTo>
                  <a:lnTo>
                    <a:pt x="1" y="1373"/>
                  </a:lnTo>
                  <a:lnTo>
                    <a:pt x="1" y="1373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56"/>
            <p:cNvSpPr/>
            <p:nvPr/>
          </p:nvSpPr>
          <p:spPr>
            <a:xfrm>
              <a:off x="2409841" y="2354056"/>
              <a:ext cx="23" cy="5650"/>
            </a:xfrm>
            <a:custGeom>
              <a:avLst/>
              <a:gdLst/>
              <a:ahLst/>
              <a:cxnLst/>
              <a:rect l="l" t="t" r="r" b="b"/>
              <a:pathLst>
                <a:path w="1" h="25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56"/>
            <p:cNvSpPr/>
            <p:nvPr/>
          </p:nvSpPr>
          <p:spPr>
            <a:xfrm>
              <a:off x="2409841" y="2323048"/>
              <a:ext cx="2847" cy="31030"/>
            </a:xfrm>
            <a:custGeom>
              <a:avLst/>
              <a:gdLst/>
              <a:ahLst/>
              <a:cxnLst/>
              <a:rect l="l" t="t" r="r" b="b"/>
              <a:pathLst>
                <a:path w="126" h="1373" fill="none" extrusionOk="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1" y="1372"/>
                  </a:lnTo>
                  <a:lnTo>
                    <a:pt x="1" y="1372"/>
                  </a:lnTo>
                  <a:lnTo>
                    <a:pt x="126" y="1372"/>
                  </a:lnTo>
                  <a:lnTo>
                    <a:pt x="126" y="1372"/>
                  </a:lnTo>
                  <a:lnTo>
                    <a:pt x="126" y="1372"/>
                  </a:lnTo>
                  <a:lnTo>
                    <a:pt x="126" y="1372"/>
                  </a:lnTo>
                  <a:lnTo>
                    <a:pt x="126" y="749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56"/>
            <p:cNvSpPr/>
            <p:nvPr/>
          </p:nvSpPr>
          <p:spPr>
            <a:xfrm>
              <a:off x="2612794" y="2401968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56"/>
            <p:cNvSpPr/>
            <p:nvPr/>
          </p:nvSpPr>
          <p:spPr>
            <a:xfrm>
              <a:off x="2612794" y="2401968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56"/>
            <p:cNvSpPr/>
            <p:nvPr/>
          </p:nvSpPr>
          <p:spPr>
            <a:xfrm>
              <a:off x="2407039" y="2432976"/>
              <a:ext cx="5649" cy="39505"/>
            </a:xfrm>
            <a:custGeom>
              <a:avLst/>
              <a:gdLst/>
              <a:ahLst/>
              <a:cxnLst/>
              <a:rect l="l" t="t" r="r" b="b"/>
              <a:pathLst>
                <a:path w="250" h="1748" extrusionOk="0">
                  <a:moveTo>
                    <a:pt x="0" y="1"/>
                  </a:moveTo>
                  <a:lnTo>
                    <a:pt x="0" y="250"/>
                  </a:lnTo>
                  <a:lnTo>
                    <a:pt x="125" y="250"/>
                  </a:lnTo>
                  <a:lnTo>
                    <a:pt x="125" y="1"/>
                  </a:lnTo>
                  <a:close/>
                  <a:moveTo>
                    <a:pt x="125" y="250"/>
                  </a:moveTo>
                  <a:lnTo>
                    <a:pt x="125" y="1747"/>
                  </a:lnTo>
                  <a:lnTo>
                    <a:pt x="250" y="1747"/>
                  </a:lnTo>
                  <a:lnTo>
                    <a:pt x="125" y="250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56"/>
            <p:cNvSpPr/>
            <p:nvPr/>
          </p:nvSpPr>
          <p:spPr>
            <a:xfrm>
              <a:off x="2409841" y="2472459"/>
              <a:ext cx="23" cy="8475"/>
            </a:xfrm>
            <a:custGeom>
              <a:avLst/>
              <a:gdLst/>
              <a:ahLst/>
              <a:cxnLst/>
              <a:rect l="l" t="t" r="r" b="b"/>
              <a:pathLst>
                <a:path w="1" h="37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374"/>
                  </a:lnTo>
                  <a:lnTo>
                    <a:pt x="1" y="374"/>
                  </a:lnTo>
                  <a:lnTo>
                    <a:pt x="1" y="374"/>
                  </a:lnTo>
                  <a:lnTo>
                    <a:pt x="1" y="37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56"/>
            <p:cNvSpPr/>
            <p:nvPr/>
          </p:nvSpPr>
          <p:spPr>
            <a:xfrm>
              <a:off x="2409841" y="2438626"/>
              <a:ext cx="2847" cy="33855"/>
            </a:xfrm>
            <a:custGeom>
              <a:avLst/>
              <a:gdLst/>
              <a:ahLst/>
              <a:cxnLst/>
              <a:rect l="l" t="t" r="r" b="b"/>
              <a:pathLst>
                <a:path w="126" h="149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497"/>
                  </a:lnTo>
                  <a:lnTo>
                    <a:pt x="1" y="1497"/>
                  </a:lnTo>
                  <a:lnTo>
                    <a:pt x="126" y="1497"/>
                  </a:lnTo>
                  <a:lnTo>
                    <a:pt x="126" y="1497"/>
                  </a:lnTo>
                  <a:lnTo>
                    <a:pt x="126" y="1497"/>
                  </a:lnTo>
                  <a:lnTo>
                    <a:pt x="126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56"/>
            <p:cNvSpPr/>
            <p:nvPr/>
          </p:nvSpPr>
          <p:spPr>
            <a:xfrm>
              <a:off x="2407039" y="2432976"/>
              <a:ext cx="2825" cy="5673"/>
            </a:xfrm>
            <a:custGeom>
              <a:avLst/>
              <a:gdLst/>
              <a:ahLst/>
              <a:cxnLst/>
              <a:rect l="l" t="t" r="r" b="b"/>
              <a:pathLst>
                <a:path w="125" h="251" fill="none" extrusionOk="0">
                  <a:moveTo>
                    <a:pt x="125" y="1"/>
                  </a:moveTo>
                  <a:lnTo>
                    <a:pt x="0" y="1"/>
                  </a:lnTo>
                  <a:lnTo>
                    <a:pt x="0" y="250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56"/>
            <p:cNvSpPr/>
            <p:nvPr/>
          </p:nvSpPr>
          <p:spPr>
            <a:xfrm>
              <a:off x="2409841" y="2401968"/>
              <a:ext cx="23" cy="31030"/>
            </a:xfrm>
            <a:custGeom>
              <a:avLst/>
              <a:gdLst/>
              <a:ahLst/>
              <a:cxnLst/>
              <a:rect l="l" t="t" r="r" b="b"/>
              <a:pathLst>
                <a:path w="1" h="137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373"/>
                  </a:lnTo>
                  <a:lnTo>
                    <a:pt x="1" y="1373"/>
                  </a:lnTo>
                  <a:lnTo>
                    <a:pt x="1" y="1373"/>
                  </a:lnTo>
                  <a:lnTo>
                    <a:pt x="1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56"/>
            <p:cNvSpPr/>
            <p:nvPr/>
          </p:nvSpPr>
          <p:spPr>
            <a:xfrm>
              <a:off x="2612794" y="2399166"/>
              <a:ext cx="23" cy="2825"/>
            </a:xfrm>
            <a:custGeom>
              <a:avLst/>
              <a:gdLst/>
              <a:ahLst/>
              <a:cxnLst/>
              <a:rect l="l" t="t" r="r" b="b"/>
              <a:pathLst>
                <a:path w="1" h="1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56"/>
            <p:cNvSpPr/>
            <p:nvPr/>
          </p:nvSpPr>
          <p:spPr>
            <a:xfrm>
              <a:off x="2412666" y="2483736"/>
              <a:ext cx="23" cy="31030"/>
            </a:xfrm>
            <a:custGeom>
              <a:avLst/>
              <a:gdLst/>
              <a:ahLst/>
              <a:cxnLst/>
              <a:rect l="l" t="t" r="r" b="b"/>
              <a:pathLst>
                <a:path w="1" h="1373" extrusionOk="0">
                  <a:moveTo>
                    <a:pt x="1" y="0"/>
                  </a:moveTo>
                  <a:lnTo>
                    <a:pt x="1" y="998"/>
                  </a:lnTo>
                  <a:lnTo>
                    <a:pt x="1" y="998"/>
                  </a:lnTo>
                  <a:lnTo>
                    <a:pt x="1" y="1372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56"/>
            <p:cNvSpPr/>
            <p:nvPr/>
          </p:nvSpPr>
          <p:spPr>
            <a:xfrm>
              <a:off x="2412666" y="2483736"/>
              <a:ext cx="23" cy="31030"/>
            </a:xfrm>
            <a:custGeom>
              <a:avLst/>
              <a:gdLst/>
              <a:ahLst/>
              <a:cxnLst/>
              <a:rect l="l" t="t" r="r" b="b"/>
              <a:pathLst>
                <a:path w="1" h="1373" fill="none" extrusionOk="0">
                  <a:moveTo>
                    <a:pt x="1" y="0"/>
                  </a:moveTo>
                  <a:lnTo>
                    <a:pt x="1" y="998"/>
                  </a:lnTo>
                  <a:lnTo>
                    <a:pt x="1" y="998"/>
                  </a:lnTo>
                  <a:lnTo>
                    <a:pt x="1" y="1372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56"/>
            <p:cNvSpPr/>
            <p:nvPr/>
          </p:nvSpPr>
          <p:spPr>
            <a:xfrm>
              <a:off x="2409841" y="2480911"/>
              <a:ext cx="2847" cy="25402"/>
            </a:xfrm>
            <a:custGeom>
              <a:avLst/>
              <a:gdLst/>
              <a:ahLst/>
              <a:cxnLst/>
              <a:rect l="l" t="t" r="r" b="b"/>
              <a:pathLst>
                <a:path w="126" h="1124" extrusionOk="0">
                  <a:moveTo>
                    <a:pt x="1" y="0"/>
                  </a:moveTo>
                  <a:lnTo>
                    <a:pt x="126" y="1123"/>
                  </a:lnTo>
                  <a:lnTo>
                    <a:pt x="126" y="12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56"/>
            <p:cNvSpPr/>
            <p:nvPr/>
          </p:nvSpPr>
          <p:spPr>
            <a:xfrm>
              <a:off x="2409841" y="2480911"/>
              <a:ext cx="2847" cy="25402"/>
            </a:xfrm>
            <a:custGeom>
              <a:avLst/>
              <a:gdLst/>
              <a:ahLst/>
              <a:cxnLst/>
              <a:rect l="l" t="t" r="r" b="b"/>
              <a:pathLst>
                <a:path w="126" h="1124" fill="none" extrusionOk="0">
                  <a:moveTo>
                    <a:pt x="126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6" y="1123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56"/>
            <p:cNvSpPr/>
            <p:nvPr/>
          </p:nvSpPr>
          <p:spPr>
            <a:xfrm>
              <a:off x="2412666" y="2514744"/>
              <a:ext cx="23" cy="11300"/>
            </a:xfrm>
            <a:custGeom>
              <a:avLst/>
              <a:gdLst/>
              <a:ahLst/>
              <a:cxnLst/>
              <a:rect l="l" t="t" r="r" b="b"/>
              <a:pathLst>
                <a:path w="1" h="500" extrusionOk="0">
                  <a:moveTo>
                    <a:pt x="1" y="250"/>
                  </a:moveTo>
                  <a:lnTo>
                    <a:pt x="1" y="25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25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56"/>
            <p:cNvSpPr/>
            <p:nvPr/>
          </p:nvSpPr>
          <p:spPr>
            <a:xfrm>
              <a:off x="2412666" y="2520371"/>
              <a:ext cx="23" cy="5673"/>
            </a:xfrm>
            <a:custGeom>
              <a:avLst/>
              <a:gdLst/>
              <a:ahLst/>
              <a:cxnLst/>
              <a:rect l="l" t="t" r="r" b="b"/>
              <a:pathLst>
                <a:path w="1" h="25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56"/>
            <p:cNvSpPr/>
            <p:nvPr/>
          </p:nvSpPr>
          <p:spPr>
            <a:xfrm>
              <a:off x="2412666" y="2514744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56"/>
            <p:cNvSpPr/>
            <p:nvPr/>
          </p:nvSpPr>
          <p:spPr>
            <a:xfrm>
              <a:off x="2409841" y="2514744"/>
              <a:ext cx="2847" cy="2825"/>
            </a:xfrm>
            <a:custGeom>
              <a:avLst/>
              <a:gdLst/>
              <a:ahLst/>
              <a:cxnLst/>
              <a:rect l="l" t="t" r="r" b="b"/>
              <a:pathLst>
                <a:path w="126" h="125" extrusionOk="0">
                  <a:moveTo>
                    <a:pt x="1" y="0"/>
                  </a:moveTo>
                  <a:lnTo>
                    <a:pt x="1" y="125"/>
                  </a:lnTo>
                  <a:lnTo>
                    <a:pt x="126" y="12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56"/>
            <p:cNvSpPr/>
            <p:nvPr/>
          </p:nvSpPr>
          <p:spPr>
            <a:xfrm>
              <a:off x="2409841" y="2514744"/>
              <a:ext cx="2847" cy="5650"/>
            </a:xfrm>
            <a:custGeom>
              <a:avLst/>
              <a:gdLst/>
              <a:ahLst/>
              <a:cxnLst/>
              <a:rect l="l" t="t" r="r" b="b"/>
              <a:pathLst>
                <a:path w="126" h="250" fill="none" extrusionOk="0">
                  <a:moveTo>
                    <a:pt x="126" y="0"/>
                  </a:moveTo>
                  <a:lnTo>
                    <a:pt x="1" y="0"/>
                  </a:lnTo>
                  <a:lnTo>
                    <a:pt x="1" y="125"/>
                  </a:lnTo>
                  <a:lnTo>
                    <a:pt x="126" y="125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125"/>
                  </a:lnTo>
                  <a:lnTo>
                    <a:pt x="126" y="125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56"/>
            <p:cNvSpPr/>
            <p:nvPr/>
          </p:nvSpPr>
          <p:spPr>
            <a:xfrm>
              <a:off x="3080685" y="2588036"/>
              <a:ext cx="23" cy="2825"/>
            </a:xfrm>
            <a:custGeom>
              <a:avLst/>
              <a:gdLst/>
              <a:ahLst/>
              <a:cxnLst/>
              <a:rect l="l" t="t" r="r" b="b"/>
              <a:pathLst>
                <a:path w="1" h="125" extrusionOk="0">
                  <a:moveTo>
                    <a:pt x="1" y="0"/>
                  </a:moveTo>
                  <a:lnTo>
                    <a:pt x="1" y="0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56"/>
            <p:cNvSpPr/>
            <p:nvPr/>
          </p:nvSpPr>
          <p:spPr>
            <a:xfrm>
              <a:off x="3080685" y="2588036"/>
              <a:ext cx="23" cy="2825"/>
            </a:xfrm>
            <a:custGeom>
              <a:avLst/>
              <a:gdLst/>
              <a:ahLst/>
              <a:cxnLst/>
              <a:rect l="l" t="t" r="r" b="b"/>
              <a:pathLst>
                <a:path w="1" h="1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56"/>
            <p:cNvSpPr/>
            <p:nvPr/>
          </p:nvSpPr>
          <p:spPr>
            <a:xfrm>
              <a:off x="3080685" y="2588036"/>
              <a:ext cx="8497" cy="2825"/>
            </a:xfrm>
            <a:custGeom>
              <a:avLst/>
              <a:gdLst/>
              <a:ahLst/>
              <a:cxnLst/>
              <a:rect l="l" t="t" r="r" b="b"/>
              <a:pathLst>
                <a:path w="376" h="125" extrusionOk="0">
                  <a:moveTo>
                    <a:pt x="1" y="0"/>
                  </a:moveTo>
                  <a:lnTo>
                    <a:pt x="1" y="125"/>
                  </a:lnTo>
                  <a:lnTo>
                    <a:pt x="375" y="125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56"/>
            <p:cNvSpPr/>
            <p:nvPr/>
          </p:nvSpPr>
          <p:spPr>
            <a:xfrm>
              <a:off x="3080685" y="2588036"/>
              <a:ext cx="8497" cy="2825"/>
            </a:xfrm>
            <a:custGeom>
              <a:avLst/>
              <a:gdLst/>
              <a:ahLst/>
              <a:cxnLst/>
              <a:rect l="l" t="t" r="r" b="b"/>
              <a:pathLst>
                <a:path w="376" h="125" fill="none" extrusionOk="0">
                  <a:moveTo>
                    <a:pt x="375" y="0"/>
                  </a:moveTo>
                  <a:lnTo>
                    <a:pt x="1" y="0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375" y="125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56"/>
            <p:cNvSpPr/>
            <p:nvPr/>
          </p:nvSpPr>
          <p:spPr>
            <a:xfrm>
              <a:off x="3041229" y="2590839"/>
              <a:ext cx="2847" cy="23"/>
            </a:xfrm>
            <a:custGeom>
              <a:avLst/>
              <a:gdLst/>
              <a:ahLst/>
              <a:cxnLst/>
              <a:rect l="l" t="t" r="r" b="b"/>
              <a:pathLst>
                <a:path w="126" h="1" extrusionOk="0">
                  <a:moveTo>
                    <a:pt x="1" y="1"/>
                  </a:moveTo>
                  <a:lnTo>
                    <a:pt x="1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56"/>
            <p:cNvSpPr/>
            <p:nvPr/>
          </p:nvSpPr>
          <p:spPr>
            <a:xfrm>
              <a:off x="3041229" y="2590839"/>
              <a:ext cx="2847" cy="23"/>
            </a:xfrm>
            <a:custGeom>
              <a:avLst/>
              <a:gdLst/>
              <a:ahLst/>
              <a:cxnLst/>
              <a:rect l="l" t="t" r="r" b="b"/>
              <a:pathLst>
                <a:path w="126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56"/>
            <p:cNvSpPr/>
            <p:nvPr/>
          </p:nvSpPr>
          <p:spPr>
            <a:xfrm>
              <a:off x="3044053" y="2590839"/>
              <a:ext cx="2847" cy="23"/>
            </a:xfrm>
            <a:custGeom>
              <a:avLst/>
              <a:gdLst/>
              <a:ahLst/>
              <a:cxnLst/>
              <a:rect l="l" t="t" r="r" b="b"/>
              <a:pathLst>
                <a:path w="126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56"/>
            <p:cNvSpPr/>
            <p:nvPr/>
          </p:nvSpPr>
          <p:spPr>
            <a:xfrm>
              <a:off x="3044053" y="2590839"/>
              <a:ext cx="2847" cy="23"/>
            </a:xfrm>
            <a:custGeom>
              <a:avLst/>
              <a:gdLst/>
              <a:ahLst/>
              <a:cxnLst/>
              <a:rect l="l" t="t" r="r" b="b"/>
              <a:pathLst>
                <a:path w="126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56"/>
            <p:cNvSpPr/>
            <p:nvPr/>
          </p:nvSpPr>
          <p:spPr>
            <a:xfrm>
              <a:off x="2998948" y="2590839"/>
              <a:ext cx="2847" cy="23"/>
            </a:xfrm>
            <a:custGeom>
              <a:avLst/>
              <a:gdLst/>
              <a:ahLst/>
              <a:cxnLst/>
              <a:rect l="l" t="t" r="r" b="b"/>
              <a:pathLst>
                <a:path w="126" h="1" extrusionOk="0">
                  <a:moveTo>
                    <a:pt x="1" y="1"/>
                  </a:moveTo>
                  <a:lnTo>
                    <a:pt x="1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56"/>
            <p:cNvSpPr/>
            <p:nvPr/>
          </p:nvSpPr>
          <p:spPr>
            <a:xfrm>
              <a:off x="2998948" y="2590839"/>
              <a:ext cx="2847" cy="23"/>
            </a:xfrm>
            <a:custGeom>
              <a:avLst/>
              <a:gdLst/>
              <a:ahLst/>
              <a:cxnLst/>
              <a:rect l="l" t="t" r="r" b="b"/>
              <a:pathLst>
                <a:path w="126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56"/>
            <p:cNvSpPr/>
            <p:nvPr/>
          </p:nvSpPr>
          <p:spPr>
            <a:xfrm>
              <a:off x="3001772" y="2590839"/>
              <a:ext cx="5649" cy="23"/>
            </a:xfrm>
            <a:custGeom>
              <a:avLst/>
              <a:gdLst/>
              <a:ahLst/>
              <a:cxnLst/>
              <a:rect l="l" t="t" r="r" b="b"/>
              <a:pathLst>
                <a:path w="250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56"/>
            <p:cNvSpPr/>
            <p:nvPr/>
          </p:nvSpPr>
          <p:spPr>
            <a:xfrm>
              <a:off x="3001772" y="2590839"/>
              <a:ext cx="5649" cy="23"/>
            </a:xfrm>
            <a:custGeom>
              <a:avLst/>
              <a:gdLst/>
              <a:ahLst/>
              <a:cxnLst/>
              <a:rect l="l" t="t" r="r" b="b"/>
              <a:pathLst>
                <a:path w="25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50" y="1"/>
                  </a:lnTo>
                  <a:lnTo>
                    <a:pt x="25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56"/>
            <p:cNvSpPr/>
            <p:nvPr/>
          </p:nvSpPr>
          <p:spPr>
            <a:xfrm>
              <a:off x="2962316" y="2590839"/>
              <a:ext cx="5649" cy="2848"/>
            </a:xfrm>
            <a:custGeom>
              <a:avLst/>
              <a:gdLst/>
              <a:ahLst/>
              <a:cxnLst/>
              <a:rect l="l" t="t" r="r" b="b"/>
              <a:pathLst>
                <a:path w="250" h="126" extrusionOk="0">
                  <a:moveTo>
                    <a:pt x="0" y="1"/>
                  </a:moveTo>
                  <a:lnTo>
                    <a:pt x="0" y="126"/>
                  </a:lnTo>
                  <a:lnTo>
                    <a:pt x="250" y="126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56"/>
            <p:cNvSpPr/>
            <p:nvPr/>
          </p:nvSpPr>
          <p:spPr>
            <a:xfrm>
              <a:off x="2894658" y="2593664"/>
              <a:ext cx="50754" cy="23"/>
            </a:xfrm>
            <a:custGeom>
              <a:avLst/>
              <a:gdLst/>
              <a:ahLst/>
              <a:cxnLst/>
              <a:rect l="l" t="t" r="r" b="b"/>
              <a:pathLst>
                <a:path w="2246" h="1" fill="none" extrusionOk="0">
                  <a:moveTo>
                    <a:pt x="1373" y="1"/>
                  </a:moveTo>
                  <a:lnTo>
                    <a:pt x="1123" y="1"/>
                  </a:lnTo>
                  <a:lnTo>
                    <a:pt x="112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48" y="1"/>
                  </a:lnTo>
                  <a:lnTo>
                    <a:pt x="1622" y="1"/>
                  </a:lnTo>
                  <a:lnTo>
                    <a:pt x="2246" y="1"/>
                  </a:lnTo>
                  <a:lnTo>
                    <a:pt x="1497" y="1"/>
                  </a:lnTo>
                  <a:lnTo>
                    <a:pt x="1497" y="1"/>
                  </a:lnTo>
                  <a:lnTo>
                    <a:pt x="13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56"/>
            <p:cNvSpPr/>
            <p:nvPr/>
          </p:nvSpPr>
          <p:spPr>
            <a:xfrm>
              <a:off x="2962316" y="2590839"/>
              <a:ext cx="5649" cy="2848"/>
            </a:xfrm>
            <a:custGeom>
              <a:avLst/>
              <a:gdLst/>
              <a:ahLst/>
              <a:cxnLst/>
              <a:rect l="l" t="t" r="r" b="b"/>
              <a:pathLst>
                <a:path w="250" h="126" fill="none" extrusionOk="0">
                  <a:moveTo>
                    <a:pt x="0" y="1"/>
                  </a:moveTo>
                  <a:lnTo>
                    <a:pt x="0" y="126"/>
                  </a:lnTo>
                  <a:lnTo>
                    <a:pt x="125" y="126"/>
                  </a:lnTo>
                  <a:lnTo>
                    <a:pt x="250" y="126"/>
                  </a:lnTo>
                  <a:lnTo>
                    <a:pt x="25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56"/>
            <p:cNvSpPr/>
            <p:nvPr/>
          </p:nvSpPr>
          <p:spPr>
            <a:xfrm>
              <a:off x="2883382" y="2593664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56"/>
            <p:cNvSpPr/>
            <p:nvPr/>
          </p:nvSpPr>
          <p:spPr>
            <a:xfrm>
              <a:off x="2883382" y="2593664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56"/>
            <p:cNvSpPr/>
            <p:nvPr/>
          </p:nvSpPr>
          <p:spPr>
            <a:xfrm>
              <a:off x="2891833" y="2593664"/>
              <a:ext cx="2847" cy="23"/>
            </a:xfrm>
            <a:custGeom>
              <a:avLst/>
              <a:gdLst/>
              <a:ahLst/>
              <a:cxnLst/>
              <a:rect l="l" t="t" r="r" b="b"/>
              <a:pathLst>
                <a:path w="126" h="1" extrusionOk="0">
                  <a:moveTo>
                    <a:pt x="126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56"/>
            <p:cNvSpPr/>
            <p:nvPr/>
          </p:nvSpPr>
          <p:spPr>
            <a:xfrm>
              <a:off x="2891833" y="2593664"/>
              <a:ext cx="2847" cy="23"/>
            </a:xfrm>
            <a:custGeom>
              <a:avLst/>
              <a:gdLst/>
              <a:ahLst/>
              <a:cxnLst/>
              <a:rect l="l" t="t" r="r" b="b"/>
              <a:pathLst>
                <a:path w="126" h="1" fill="none" extrusionOk="0">
                  <a:moveTo>
                    <a:pt x="126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56"/>
            <p:cNvSpPr/>
            <p:nvPr/>
          </p:nvSpPr>
          <p:spPr>
            <a:xfrm>
              <a:off x="2841101" y="2593664"/>
              <a:ext cx="45127" cy="2848"/>
            </a:xfrm>
            <a:custGeom>
              <a:avLst/>
              <a:gdLst/>
              <a:ahLst/>
              <a:cxnLst/>
              <a:rect l="l" t="t" r="r" b="b"/>
              <a:pathLst>
                <a:path w="1997" h="126" extrusionOk="0">
                  <a:moveTo>
                    <a:pt x="1872" y="1"/>
                  </a:moveTo>
                  <a:lnTo>
                    <a:pt x="500" y="125"/>
                  </a:lnTo>
                  <a:lnTo>
                    <a:pt x="500" y="125"/>
                  </a:lnTo>
                  <a:lnTo>
                    <a:pt x="1997" y="1"/>
                  </a:lnTo>
                  <a:close/>
                  <a:moveTo>
                    <a:pt x="1" y="1"/>
                  </a:moveTo>
                  <a:lnTo>
                    <a:pt x="1" y="125"/>
                  </a:lnTo>
                  <a:lnTo>
                    <a:pt x="375" y="125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EFC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56"/>
            <p:cNvSpPr/>
            <p:nvPr/>
          </p:nvSpPr>
          <p:spPr>
            <a:xfrm>
              <a:off x="2725535" y="2917842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56"/>
            <p:cNvSpPr/>
            <p:nvPr/>
          </p:nvSpPr>
          <p:spPr>
            <a:xfrm>
              <a:off x="2725535" y="2596489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56"/>
            <p:cNvSpPr/>
            <p:nvPr/>
          </p:nvSpPr>
          <p:spPr>
            <a:xfrm>
              <a:off x="2745263" y="2596489"/>
              <a:ext cx="16948" cy="23"/>
            </a:xfrm>
            <a:custGeom>
              <a:avLst/>
              <a:gdLst/>
              <a:ahLst/>
              <a:cxnLst/>
              <a:rect l="l" t="t" r="r" b="b"/>
              <a:pathLst>
                <a:path w="750" h="1" fill="none" extrusionOk="0">
                  <a:moveTo>
                    <a:pt x="749" y="0"/>
                  </a:moveTo>
                  <a:lnTo>
                    <a:pt x="1" y="0"/>
                  </a:lnTo>
                  <a:lnTo>
                    <a:pt x="7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56"/>
            <p:cNvSpPr/>
            <p:nvPr/>
          </p:nvSpPr>
          <p:spPr>
            <a:xfrm>
              <a:off x="2762189" y="2596489"/>
              <a:ext cx="8474" cy="23"/>
            </a:xfrm>
            <a:custGeom>
              <a:avLst/>
              <a:gdLst/>
              <a:ahLst/>
              <a:cxnLst/>
              <a:rect l="l" t="t" r="r" b="b"/>
              <a:pathLst>
                <a:path w="375" h="1" fill="none" extrusionOk="0">
                  <a:moveTo>
                    <a:pt x="37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375" y="0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56"/>
            <p:cNvSpPr/>
            <p:nvPr/>
          </p:nvSpPr>
          <p:spPr>
            <a:xfrm>
              <a:off x="2770641" y="2596489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56"/>
            <p:cNvSpPr/>
            <p:nvPr/>
          </p:nvSpPr>
          <p:spPr>
            <a:xfrm>
              <a:off x="2770641" y="2596489"/>
              <a:ext cx="8474" cy="23"/>
            </a:xfrm>
            <a:custGeom>
              <a:avLst/>
              <a:gdLst/>
              <a:ahLst/>
              <a:cxnLst/>
              <a:rect l="l" t="t" r="r" b="b"/>
              <a:pathLst>
                <a:path w="375" h="1" fill="none" extrusionOk="0">
                  <a:moveTo>
                    <a:pt x="375" y="0"/>
                  </a:moveTo>
                  <a:lnTo>
                    <a:pt x="1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56"/>
            <p:cNvSpPr/>
            <p:nvPr/>
          </p:nvSpPr>
          <p:spPr>
            <a:xfrm>
              <a:off x="2762189" y="2596489"/>
              <a:ext cx="8474" cy="23"/>
            </a:xfrm>
            <a:custGeom>
              <a:avLst/>
              <a:gdLst/>
              <a:ahLst/>
              <a:cxnLst/>
              <a:rect l="l" t="t" r="r" b="b"/>
              <a:pathLst>
                <a:path w="375" h="1" fill="none" extrusionOk="0">
                  <a:moveTo>
                    <a:pt x="37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5" y="0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56"/>
            <p:cNvSpPr/>
            <p:nvPr/>
          </p:nvSpPr>
          <p:spPr>
            <a:xfrm>
              <a:off x="2787544" y="2593664"/>
              <a:ext cx="104310" cy="2848"/>
            </a:xfrm>
            <a:custGeom>
              <a:avLst/>
              <a:gdLst/>
              <a:ahLst/>
              <a:cxnLst/>
              <a:rect l="l" t="t" r="r" b="b"/>
              <a:pathLst>
                <a:path w="4616" h="126" fill="none" extrusionOk="0">
                  <a:moveTo>
                    <a:pt x="4242" y="1"/>
                  </a:moveTo>
                  <a:lnTo>
                    <a:pt x="4242" y="1"/>
                  </a:lnTo>
                  <a:lnTo>
                    <a:pt x="4242" y="1"/>
                  </a:lnTo>
                  <a:lnTo>
                    <a:pt x="4242" y="1"/>
                  </a:lnTo>
                  <a:lnTo>
                    <a:pt x="2870" y="125"/>
                  </a:lnTo>
                  <a:lnTo>
                    <a:pt x="2745" y="125"/>
                  </a:lnTo>
                  <a:lnTo>
                    <a:pt x="2745" y="1"/>
                  </a:lnTo>
                  <a:lnTo>
                    <a:pt x="2371" y="1"/>
                  </a:lnTo>
                  <a:lnTo>
                    <a:pt x="2371" y="125"/>
                  </a:lnTo>
                  <a:lnTo>
                    <a:pt x="999" y="125"/>
                  </a:lnTo>
                  <a:lnTo>
                    <a:pt x="999" y="125"/>
                  </a:lnTo>
                  <a:lnTo>
                    <a:pt x="999" y="125"/>
                  </a:lnTo>
                  <a:lnTo>
                    <a:pt x="749" y="125"/>
                  </a:lnTo>
                  <a:lnTo>
                    <a:pt x="749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749" y="125"/>
                  </a:lnTo>
                  <a:lnTo>
                    <a:pt x="999" y="125"/>
                  </a:lnTo>
                  <a:lnTo>
                    <a:pt x="2496" y="125"/>
                  </a:lnTo>
                  <a:lnTo>
                    <a:pt x="2870" y="125"/>
                  </a:lnTo>
                  <a:lnTo>
                    <a:pt x="4367" y="1"/>
                  </a:lnTo>
                  <a:lnTo>
                    <a:pt x="4491" y="1"/>
                  </a:lnTo>
                  <a:lnTo>
                    <a:pt x="4616" y="1"/>
                  </a:lnTo>
                  <a:lnTo>
                    <a:pt x="4616" y="1"/>
                  </a:lnTo>
                  <a:lnTo>
                    <a:pt x="4491" y="1"/>
                  </a:lnTo>
                  <a:lnTo>
                    <a:pt x="4491" y="1"/>
                  </a:lnTo>
                  <a:lnTo>
                    <a:pt x="4491" y="1"/>
                  </a:lnTo>
                  <a:lnTo>
                    <a:pt x="42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56"/>
            <p:cNvSpPr/>
            <p:nvPr/>
          </p:nvSpPr>
          <p:spPr>
            <a:xfrm>
              <a:off x="2412666" y="2551379"/>
              <a:ext cx="62030" cy="284737"/>
            </a:xfrm>
            <a:custGeom>
              <a:avLst/>
              <a:gdLst/>
              <a:ahLst/>
              <a:cxnLst/>
              <a:rect l="l" t="t" r="r" b="b"/>
              <a:pathLst>
                <a:path w="2745" h="12599" extrusionOk="0">
                  <a:moveTo>
                    <a:pt x="1" y="1"/>
                  </a:moveTo>
                  <a:lnTo>
                    <a:pt x="125" y="375"/>
                  </a:lnTo>
                  <a:lnTo>
                    <a:pt x="125" y="1"/>
                  </a:lnTo>
                  <a:close/>
                  <a:moveTo>
                    <a:pt x="375" y="3493"/>
                  </a:moveTo>
                  <a:lnTo>
                    <a:pt x="500" y="3867"/>
                  </a:lnTo>
                  <a:lnTo>
                    <a:pt x="500" y="3493"/>
                  </a:lnTo>
                  <a:close/>
                  <a:moveTo>
                    <a:pt x="624" y="5364"/>
                  </a:moveTo>
                  <a:lnTo>
                    <a:pt x="749" y="5614"/>
                  </a:lnTo>
                  <a:lnTo>
                    <a:pt x="749" y="5489"/>
                  </a:lnTo>
                  <a:lnTo>
                    <a:pt x="749" y="5364"/>
                  </a:lnTo>
                  <a:close/>
                  <a:moveTo>
                    <a:pt x="998" y="7110"/>
                  </a:moveTo>
                  <a:lnTo>
                    <a:pt x="998" y="7485"/>
                  </a:lnTo>
                  <a:lnTo>
                    <a:pt x="1123" y="7485"/>
                  </a:lnTo>
                  <a:lnTo>
                    <a:pt x="1123" y="7360"/>
                  </a:lnTo>
                  <a:lnTo>
                    <a:pt x="998" y="7110"/>
                  </a:lnTo>
                  <a:close/>
                  <a:moveTo>
                    <a:pt x="1373" y="8857"/>
                  </a:moveTo>
                  <a:lnTo>
                    <a:pt x="1373" y="9106"/>
                  </a:lnTo>
                  <a:lnTo>
                    <a:pt x="1497" y="9106"/>
                  </a:lnTo>
                  <a:lnTo>
                    <a:pt x="1373" y="8857"/>
                  </a:lnTo>
                  <a:close/>
                  <a:moveTo>
                    <a:pt x="2620" y="12349"/>
                  </a:moveTo>
                  <a:lnTo>
                    <a:pt x="2745" y="12599"/>
                  </a:lnTo>
                  <a:lnTo>
                    <a:pt x="2745" y="12349"/>
                  </a:lnTo>
                  <a:close/>
                </a:path>
              </a:pathLst>
            </a:custGeom>
            <a:solidFill>
              <a:srgbClr val="415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56"/>
            <p:cNvSpPr/>
            <p:nvPr/>
          </p:nvSpPr>
          <p:spPr>
            <a:xfrm>
              <a:off x="2471850" y="2830469"/>
              <a:ext cx="2847" cy="5650"/>
            </a:xfrm>
            <a:custGeom>
              <a:avLst/>
              <a:gdLst/>
              <a:ahLst/>
              <a:cxnLst/>
              <a:rect l="l" t="t" r="r" b="b"/>
              <a:pathLst>
                <a:path w="126" h="250" fill="none" extrusionOk="0">
                  <a:moveTo>
                    <a:pt x="126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56"/>
            <p:cNvSpPr/>
            <p:nvPr/>
          </p:nvSpPr>
          <p:spPr>
            <a:xfrm>
              <a:off x="2454947" y="2790986"/>
              <a:ext cx="2847" cy="8498"/>
            </a:xfrm>
            <a:custGeom>
              <a:avLst/>
              <a:gdLst/>
              <a:ahLst/>
              <a:cxnLst/>
              <a:rect l="l" t="t" r="r" b="b"/>
              <a:pathLst>
                <a:path w="126" h="376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56"/>
            <p:cNvSpPr/>
            <p:nvPr/>
          </p:nvSpPr>
          <p:spPr>
            <a:xfrm>
              <a:off x="2443671" y="2751526"/>
              <a:ext cx="11299" cy="33855"/>
            </a:xfrm>
            <a:custGeom>
              <a:avLst/>
              <a:gdLst/>
              <a:ahLst/>
              <a:cxnLst/>
              <a:rect l="l" t="t" r="r" b="b"/>
              <a:pathLst>
                <a:path w="500" h="14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50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500" y="1498"/>
                  </a:lnTo>
                  <a:lnTo>
                    <a:pt x="500" y="1498"/>
                  </a:lnTo>
                  <a:lnTo>
                    <a:pt x="500" y="1498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56"/>
            <p:cNvSpPr/>
            <p:nvPr/>
          </p:nvSpPr>
          <p:spPr>
            <a:xfrm>
              <a:off x="2435219" y="2712066"/>
              <a:ext cx="2847" cy="8475"/>
            </a:xfrm>
            <a:custGeom>
              <a:avLst/>
              <a:gdLst/>
              <a:ahLst/>
              <a:cxnLst/>
              <a:rect l="l" t="t" r="r" b="b"/>
              <a:pathLst>
                <a:path w="126" h="37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56"/>
            <p:cNvSpPr/>
            <p:nvPr/>
          </p:nvSpPr>
          <p:spPr>
            <a:xfrm>
              <a:off x="2426767" y="2672606"/>
              <a:ext cx="2825" cy="5650"/>
            </a:xfrm>
            <a:custGeom>
              <a:avLst/>
              <a:gdLst/>
              <a:ahLst/>
              <a:cxnLst/>
              <a:rect l="l" t="t" r="r" b="b"/>
              <a:pathLst>
                <a:path w="125" h="250" fill="none" extrusionOk="0">
                  <a:moveTo>
                    <a:pt x="12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125" y="125"/>
                  </a:lnTo>
                  <a:lnTo>
                    <a:pt x="125" y="125"/>
                  </a:lnTo>
                  <a:lnTo>
                    <a:pt x="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56"/>
            <p:cNvSpPr/>
            <p:nvPr/>
          </p:nvSpPr>
          <p:spPr>
            <a:xfrm>
              <a:off x="2421118" y="2630321"/>
              <a:ext cx="2847" cy="8475"/>
            </a:xfrm>
            <a:custGeom>
              <a:avLst/>
              <a:gdLst/>
              <a:ahLst/>
              <a:cxnLst/>
              <a:rect l="l" t="t" r="r" b="b"/>
              <a:pathLst>
                <a:path w="126" h="375" fill="none" extrusionOk="0">
                  <a:moveTo>
                    <a:pt x="126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56"/>
            <p:cNvSpPr/>
            <p:nvPr/>
          </p:nvSpPr>
          <p:spPr>
            <a:xfrm>
              <a:off x="2418316" y="2593664"/>
              <a:ext cx="23" cy="5673"/>
            </a:xfrm>
            <a:custGeom>
              <a:avLst/>
              <a:gdLst/>
              <a:ahLst/>
              <a:cxnLst/>
              <a:rect l="l" t="t" r="r" b="b"/>
              <a:pathLst>
                <a:path w="1" h="25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56"/>
            <p:cNvSpPr/>
            <p:nvPr/>
          </p:nvSpPr>
          <p:spPr>
            <a:xfrm>
              <a:off x="2412666" y="2551379"/>
              <a:ext cx="2847" cy="8475"/>
            </a:xfrm>
            <a:custGeom>
              <a:avLst/>
              <a:gdLst/>
              <a:ahLst/>
              <a:cxnLst/>
              <a:rect l="l" t="t" r="r" b="b"/>
              <a:pathLst>
                <a:path w="126" h="375" fill="none" extrusionOk="0">
                  <a:moveTo>
                    <a:pt x="125" y="1"/>
                  </a:moveTo>
                  <a:lnTo>
                    <a:pt x="1" y="1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56"/>
            <p:cNvSpPr/>
            <p:nvPr/>
          </p:nvSpPr>
          <p:spPr>
            <a:xfrm>
              <a:off x="2412666" y="2514744"/>
              <a:ext cx="23" cy="2825"/>
            </a:xfrm>
            <a:custGeom>
              <a:avLst/>
              <a:gdLst/>
              <a:ahLst/>
              <a:cxnLst/>
              <a:rect l="l" t="t" r="r" b="b"/>
              <a:pathLst>
                <a:path w="1" h="1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56"/>
            <p:cNvSpPr/>
            <p:nvPr/>
          </p:nvSpPr>
          <p:spPr>
            <a:xfrm>
              <a:off x="2779092" y="2596489"/>
              <a:ext cx="8474" cy="23"/>
            </a:xfrm>
            <a:custGeom>
              <a:avLst/>
              <a:gdLst/>
              <a:ahLst/>
              <a:cxnLst/>
              <a:rect l="l" t="t" r="r" b="b"/>
              <a:pathLst>
                <a:path w="375" h="1" extrusionOk="0">
                  <a:moveTo>
                    <a:pt x="375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25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415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56"/>
            <p:cNvSpPr/>
            <p:nvPr/>
          </p:nvSpPr>
          <p:spPr>
            <a:xfrm>
              <a:off x="2779092" y="2596489"/>
              <a:ext cx="8474" cy="23"/>
            </a:xfrm>
            <a:custGeom>
              <a:avLst/>
              <a:gdLst/>
              <a:ahLst/>
              <a:cxnLst/>
              <a:rect l="l" t="t" r="r" b="b"/>
              <a:pathLst>
                <a:path w="375" h="1" fill="none" extrusionOk="0">
                  <a:moveTo>
                    <a:pt x="375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25" y="0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56"/>
            <p:cNvSpPr/>
            <p:nvPr/>
          </p:nvSpPr>
          <p:spPr>
            <a:xfrm>
              <a:off x="3117338" y="2790986"/>
              <a:ext cx="2847" cy="8498"/>
            </a:xfrm>
            <a:custGeom>
              <a:avLst/>
              <a:gdLst/>
              <a:ahLst/>
              <a:cxnLst/>
              <a:rect l="l" t="t" r="r" b="b"/>
              <a:pathLst>
                <a:path w="126" h="376" extrusionOk="0">
                  <a:moveTo>
                    <a:pt x="0" y="1"/>
                  </a:moveTo>
                  <a:lnTo>
                    <a:pt x="0" y="375"/>
                  </a:lnTo>
                  <a:lnTo>
                    <a:pt x="125" y="375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E48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56"/>
            <p:cNvSpPr/>
            <p:nvPr/>
          </p:nvSpPr>
          <p:spPr>
            <a:xfrm>
              <a:off x="3117338" y="2790986"/>
              <a:ext cx="2847" cy="8498"/>
            </a:xfrm>
            <a:custGeom>
              <a:avLst/>
              <a:gdLst/>
              <a:ahLst/>
              <a:cxnLst/>
              <a:rect l="l" t="t" r="r" b="b"/>
              <a:pathLst>
                <a:path w="126" h="376" fill="none" extrusionOk="0">
                  <a:moveTo>
                    <a:pt x="125" y="1"/>
                  </a:moveTo>
                  <a:lnTo>
                    <a:pt x="0" y="1"/>
                  </a:lnTo>
                  <a:lnTo>
                    <a:pt x="0" y="375"/>
                  </a:lnTo>
                  <a:lnTo>
                    <a:pt x="125" y="375"/>
                  </a:lnTo>
                  <a:lnTo>
                    <a:pt x="1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56"/>
            <p:cNvSpPr/>
            <p:nvPr/>
          </p:nvSpPr>
          <p:spPr>
            <a:xfrm>
              <a:off x="3117338" y="2630321"/>
              <a:ext cx="2847" cy="90219"/>
            </a:xfrm>
            <a:custGeom>
              <a:avLst/>
              <a:gdLst/>
              <a:ahLst/>
              <a:cxnLst/>
              <a:rect l="l" t="t" r="r" b="b"/>
              <a:pathLst>
                <a:path w="126" h="3992" extrusionOk="0">
                  <a:moveTo>
                    <a:pt x="0" y="0"/>
                  </a:moveTo>
                  <a:lnTo>
                    <a:pt x="0" y="374"/>
                  </a:lnTo>
                  <a:lnTo>
                    <a:pt x="125" y="374"/>
                  </a:lnTo>
                  <a:lnTo>
                    <a:pt x="125" y="0"/>
                  </a:lnTo>
                  <a:close/>
                  <a:moveTo>
                    <a:pt x="0" y="1871"/>
                  </a:moveTo>
                  <a:lnTo>
                    <a:pt x="0" y="2121"/>
                  </a:lnTo>
                  <a:lnTo>
                    <a:pt x="125" y="2121"/>
                  </a:lnTo>
                  <a:lnTo>
                    <a:pt x="125" y="1871"/>
                  </a:lnTo>
                  <a:close/>
                  <a:moveTo>
                    <a:pt x="0" y="3617"/>
                  </a:moveTo>
                  <a:lnTo>
                    <a:pt x="0" y="3992"/>
                  </a:lnTo>
                  <a:lnTo>
                    <a:pt x="125" y="3992"/>
                  </a:lnTo>
                  <a:lnTo>
                    <a:pt x="125" y="3617"/>
                  </a:lnTo>
                  <a:close/>
                </a:path>
              </a:pathLst>
            </a:custGeom>
            <a:solidFill>
              <a:srgbClr val="E48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56"/>
            <p:cNvSpPr/>
            <p:nvPr/>
          </p:nvSpPr>
          <p:spPr>
            <a:xfrm>
              <a:off x="3117338" y="2712066"/>
              <a:ext cx="2847" cy="8475"/>
            </a:xfrm>
            <a:custGeom>
              <a:avLst/>
              <a:gdLst/>
              <a:ahLst/>
              <a:cxnLst/>
              <a:rect l="l" t="t" r="r" b="b"/>
              <a:pathLst>
                <a:path w="126" h="375" fill="none" extrusionOk="0">
                  <a:moveTo>
                    <a:pt x="125" y="0"/>
                  </a:moveTo>
                  <a:lnTo>
                    <a:pt x="0" y="0"/>
                  </a:lnTo>
                  <a:lnTo>
                    <a:pt x="0" y="375"/>
                  </a:lnTo>
                  <a:lnTo>
                    <a:pt x="125" y="375"/>
                  </a:lnTo>
                  <a:lnTo>
                    <a:pt x="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56"/>
            <p:cNvSpPr/>
            <p:nvPr/>
          </p:nvSpPr>
          <p:spPr>
            <a:xfrm>
              <a:off x="3117338" y="2672606"/>
              <a:ext cx="2847" cy="5650"/>
            </a:xfrm>
            <a:custGeom>
              <a:avLst/>
              <a:gdLst/>
              <a:ahLst/>
              <a:cxnLst/>
              <a:rect l="l" t="t" r="r" b="b"/>
              <a:pathLst>
                <a:path w="126" h="250" fill="none" extrusionOk="0">
                  <a:moveTo>
                    <a:pt x="125" y="0"/>
                  </a:moveTo>
                  <a:lnTo>
                    <a:pt x="0" y="0"/>
                  </a:lnTo>
                  <a:lnTo>
                    <a:pt x="0" y="250"/>
                  </a:lnTo>
                  <a:lnTo>
                    <a:pt x="125" y="250"/>
                  </a:lnTo>
                  <a:lnTo>
                    <a:pt x="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56"/>
            <p:cNvSpPr/>
            <p:nvPr/>
          </p:nvSpPr>
          <p:spPr>
            <a:xfrm>
              <a:off x="3117338" y="2630321"/>
              <a:ext cx="2847" cy="8475"/>
            </a:xfrm>
            <a:custGeom>
              <a:avLst/>
              <a:gdLst/>
              <a:ahLst/>
              <a:cxnLst/>
              <a:rect l="l" t="t" r="r" b="b"/>
              <a:pathLst>
                <a:path w="126" h="375" fill="none" extrusionOk="0">
                  <a:moveTo>
                    <a:pt x="12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125" y="374"/>
                  </a:lnTo>
                  <a:lnTo>
                    <a:pt x="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56"/>
            <p:cNvSpPr/>
            <p:nvPr/>
          </p:nvSpPr>
          <p:spPr>
            <a:xfrm>
              <a:off x="2409841" y="2173638"/>
              <a:ext cx="707505" cy="775225"/>
            </a:xfrm>
            <a:custGeom>
              <a:avLst/>
              <a:gdLst/>
              <a:ahLst/>
              <a:cxnLst/>
              <a:rect l="l" t="t" r="r" b="b"/>
              <a:pathLst>
                <a:path w="31309" h="34302" extrusionOk="0">
                  <a:moveTo>
                    <a:pt x="3369" y="1248"/>
                  </a:moveTo>
                  <a:lnTo>
                    <a:pt x="3369" y="2620"/>
                  </a:lnTo>
                  <a:lnTo>
                    <a:pt x="1997" y="2620"/>
                  </a:lnTo>
                  <a:lnTo>
                    <a:pt x="1997" y="1248"/>
                  </a:lnTo>
                  <a:close/>
                  <a:moveTo>
                    <a:pt x="5115" y="1248"/>
                  </a:moveTo>
                  <a:lnTo>
                    <a:pt x="5115" y="2620"/>
                  </a:lnTo>
                  <a:lnTo>
                    <a:pt x="3618" y="2620"/>
                  </a:lnTo>
                  <a:lnTo>
                    <a:pt x="3618" y="1248"/>
                  </a:lnTo>
                  <a:close/>
                  <a:moveTo>
                    <a:pt x="3369" y="3119"/>
                  </a:moveTo>
                  <a:lnTo>
                    <a:pt x="3369" y="4491"/>
                  </a:lnTo>
                  <a:lnTo>
                    <a:pt x="1997" y="4491"/>
                  </a:lnTo>
                  <a:lnTo>
                    <a:pt x="1997" y="3119"/>
                  </a:lnTo>
                  <a:close/>
                  <a:moveTo>
                    <a:pt x="5115" y="3119"/>
                  </a:moveTo>
                  <a:lnTo>
                    <a:pt x="5115" y="4491"/>
                  </a:lnTo>
                  <a:lnTo>
                    <a:pt x="3618" y="4491"/>
                  </a:lnTo>
                  <a:lnTo>
                    <a:pt x="3618" y="3119"/>
                  </a:lnTo>
                  <a:close/>
                  <a:moveTo>
                    <a:pt x="3369" y="4740"/>
                  </a:moveTo>
                  <a:lnTo>
                    <a:pt x="3369" y="6113"/>
                  </a:lnTo>
                  <a:lnTo>
                    <a:pt x="1997" y="6113"/>
                  </a:lnTo>
                  <a:lnTo>
                    <a:pt x="1997" y="4740"/>
                  </a:lnTo>
                  <a:close/>
                  <a:moveTo>
                    <a:pt x="5115" y="4740"/>
                  </a:moveTo>
                  <a:lnTo>
                    <a:pt x="5115" y="6113"/>
                  </a:lnTo>
                  <a:lnTo>
                    <a:pt x="3618" y="6113"/>
                  </a:lnTo>
                  <a:lnTo>
                    <a:pt x="3618" y="4740"/>
                  </a:lnTo>
                  <a:close/>
                  <a:moveTo>
                    <a:pt x="6986" y="4740"/>
                  </a:moveTo>
                  <a:lnTo>
                    <a:pt x="6986" y="6113"/>
                  </a:lnTo>
                  <a:lnTo>
                    <a:pt x="5489" y="6113"/>
                  </a:lnTo>
                  <a:lnTo>
                    <a:pt x="5489" y="4740"/>
                  </a:lnTo>
                  <a:close/>
                  <a:moveTo>
                    <a:pt x="3369" y="6611"/>
                  </a:moveTo>
                  <a:lnTo>
                    <a:pt x="3369" y="7983"/>
                  </a:lnTo>
                  <a:lnTo>
                    <a:pt x="1997" y="7983"/>
                  </a:lnTo>
                  <a:lnTo>
                    <a:pt x="1997" y="6611"/>
                  </a:lnTo>
                  <a:close/>
                  <a:moveTo>
                    <a:pt x="5115" y="6611"/>
                  </a:moveTo>
                  <a:lnTo>
                    <a:pt x="5115" y="7983"/>
                  </a:lnTo>
                  <a:lnTo>
                    <a:pt x="3618" y="7983"/>
                  </a:lnTo>
                  <a:lnTo>
                    <a:pt x="3618" y="6611"/>
                  </a:lnTo>
                  <a:close/>
                  <a:moveTo>
                    <a:pt x="6986" y="6611"/>
                  </a:moveTo>
                  <a:lnTo>
                    <a:pt x="6986" y="7983"/>
                  </a:lnTo>
                  <a:lnTo>
                    <a:pt x="5489" y="7983"/>
                  </a:lnTo>
                  <a:lnTo>
                    <a:pt x="5489" y="6611"/>
                  </a:lnTo>
                  <a:close/>
                  <a:moveTo>
                    <a:pt x="126" y="8233"/>
                  </a:moveTo>
                  <a:lnTo>
                    <a:pt x="1" y="9605"/>
                  </a:lnTo>
                  <a:lnTo>
                    <a:pt x="126" y="9605"/>
                  </a:lnTo>
                  <a:lnTo>
                    <a:pt x="126" y="8233"/>
                  </a:lnTo>
                  <a:close/>
                  <a:moveTo>
                    <a:pt x="3369" y="8233"/>
                  </a:moveTo>
                  <a:lnTo>
                    <a:pt x="3369" y="9605"/>
                  </a:lnTo>
                  <a:lnTo>
                    <a:pt x="1997" y="9605"/>
                  </a:lnTo>
                  <a:lnTo>
                    <a:pt x="1997" y="8233"/>
                  </a:lnTo>
                  <a:close/>
                  <a:moveTo>
                    <a:pt x="5115" y="8233"/>
                  </a:moveTo>
                  <a:lnTo>
                    <a:pt x="5115" y="9605"/>
                  </a:lnTo>
                  <a:lnTo>
                    <a:pt x="3618" y="9605"/>
                  </a:lnTo>
                  <a:lnTo>
                    <a:pt x="3618" y="8233"/>
                  </a:lnTo>
                  <a:close/>
                  <a:moveTo>
                    <a:pt x="6986" y="8233"/>
                  </a:moveTo>
                  <a:lnTo>
                    <a:pt x="6986" y="9605"/>
                  </a:lnTo>
                  <a:lnTo>
                    <a:pt x="5489" y="9605"/>
                  </a:lnTo>
                  <a:lnTo>
                    <a:pt x="5489" y="8233"/>
                  </a:lnTo>
                  <a:close/>
                  <a:moveTo>
                    <a:pt x="1" y="10104"/>
                  </a:moveTo>
                  <a:lnTo>
                    <a:pt x="1" y="11476"/>
                  </a:lnTo>
                  <a:lnTo>
                    <a:pt x="126" y="11476"/>
                  </a:lnTo>
                  <a:lnTo>
                    <a:pt x="126" y="10104"/>
                  </a:lnTo>
                  <a:close/>
                  <a:moveTo>
                    <a:pt x="3369" y="10104"/>
                  </a:moveTo>
                  <a:lnTo>
                    <a:pt x="3369" y="11476"/>
                  </a:lnTo>
                  <a:lnTo>
                    <a:pt x="1997" y="11476"/>
                  </a:lnTo>
                  <a:lnTo>
                    <a:pt x="1997" y="10104"/>
                  </a:lnTo>
                  <a:close/>
                  <a:moveTo>
                    <a:pt x="5115" y="10104"/>
                  </a:moveTo>
                  <a:lnTo>
                    <a:pt x="5115" y="11476"/>
                  </a:lnTo>
                  <a:lnTo>
                    <a:pt x="3618" y="11476"/>
                  </a:lnTo>
                  <a:lnTo>
                    <a:pt x="3618" y="10104"/>
                  </a:lnTo>
                  <a:close/>
                  <a:moveTo>
                    <a:pt x="6986" y="10104"/>
                  </a:moveTo>
                  <a:lnTo>
                    <a:pt x="6986" y="11476"/>
                  </a:lnTo>
                  <a:lnTo>
                    <a:pt x="5489" y="11476"/>
                  </a:lnTo>
                  <a:lnTo>
                    <a:pt x="5489" y="10104"/>
                  </a:lnTo>
                  <a:close/>
                  <a:moveTo>
                    <a:pt x="8607" y="10104"/>
                  </a:moveTo>
                  <a:lnTo>
                    <a:pt x="8607" y="11476"/>
                  </a:lnTo>
                  <a:lnTo>
                    <a:pt x="7111" y="11476"/>
                  </a:lnTo>
                  <a:lnTo>
                    <a:pt x="7111" y="10104"/>
                  </a:lnTo>
                  <a:close/>
                  <a:moveTo>
                    <a:pt x="1" y="11725"/>
                  </a:moveTo>
                  <a:lnTo>
                    <a:pt x="126" y="13222"/>
                  </a:lnTo>
                  <a:lnTo>
                    <a:pt x="126" y="11725"/>
                  </a:lnTo>
                  <a:close/>
                  <a:moveTo>
                    <a:pt x="3369" y="11725"/>
                  </a:moveTo>
                  <a:lnTo>
                    <a:pt x="3369" y="13222"/>
                  </a:lnTo>
                  <a:lnTo>
                    <a:pt x="1997" y="13222"/>
                  </a:lnTo>
                  <a:lnTo>
                    <a:pt x="1997" y="11725"/>
                  </a:lnTo>
                  <a:close/>
                  <a:moveTo>
                    <a:pt x="5115" y="11725"/>
                  </a:moveTo>
                  <a:lnTo>
                    <a:pt x="5115" y="13222"/>
                  </a:lnTo>
                  <a:lnTo>
                    <a:pt x="3618" y="13222"/>
                  </a:lnTo>
                  <a:lnTo>
                    <a:pt x="3618" y="11725"/>
                  </a:lnTo>
                  <a:close/>
                  <a:moveTo>
                    <a:pt x="6986" y="11725"/>
                  </a:moveTo>
                  <a:lnTo>
                    <a:pt x="6986" y="13222"/>
                  </a:lnTo>
                  <a:lnTo>
                    <a:pt x="5489" y="13222"/>
                  </a:lnTo>
                  <a:lnTo>
                    <a:pt x="5489" y="11725"/>
                  </a:lnTo>
                  <a:close/>
                  <a:moveTo>
                    <a:pt x="8607" y="11725"/>
                  </a:moveTo>
                  <a:lnTo>
                    <a:pt x="8607" y="13222"/>
                  </a:lnTo>
                  <a:lnTo>
                    <a:pt x="7111" y="13222"/>
                  </a:lnTo>
                  <a:lnTo>
                    <a:pt x="7111" y="11725"/>
                  </a:lnTo>
                  <a:close/>
                  <a:moveTo>
                    <a:pt x="3369" y="13596"/>
                  </a:moveTo>
                  <a:lnTo>
                    <a:pt x="3369" y="15093"/>
                  </a:lnTo>
                  <a:lnTo>
                    <a:pt x="1997" y="15093"/>
                  </a:lnTo>
                  <a:lnTo>
                    <a:pt x="1997" y="13596"/>
                  </a:lnTo>
                  <a:close/>
                  <a:moveTo>
                    <a:pt x="5115" y="13596"/>
                  </a:moveTo>
                  <a:lnTo>
                    <a:pt x="5115" y="15093"/>
                  </a:lnTo>
                  <a:lnTo>
                    <a:pt x="3618" y="15093"/>
                  </a:lnTo>
                  <a:lnTo>
                    <a:pt x="3618" y="13596"/>
                  </a:lnTo>
                  <a:close/>
                  <a:moveTo>
                    <a:pt x="6986" y="13596"/>
                  </a:moveTo>
                  <a:lnTo>
                    <a:pt x="6986" y="15093"/>
                  </a:lnTo>
                  <a:lnTo>
                    <a:pt x="5489" y="15093"/>
                  </a:lnTo>
                  <a:lnTo>
                    <a:pt x="5489" y="13596"/>
                  </a:lnTo>
                  <a:close/>
                  <a:moveTo>
                    <a:pt x="8607" y="13596"/>
                  </a:moveTo>
                  <a:lnTo>
                    <a:pt x="8607" y="15093"/>
                  </a:lnTo>
                  <a:lnTo>
                    <a:pt x="7111" y="15093"/>
                  </a:lnTo>
                  <a:lnTo>
                    <a:pt x="7111" y="13596"/>
                  </a:lnTo>
                  <a:close/>
                  <a:moveTo>
                    <a:pt x="3369" y="15218"/>
                  </a:moveTo>
                  <a:lnTo>
                    <a:pt x="3369" y="16715"/>
                  </a:lnTo>
                  <a:lnTo>
                    <a:pt x="1997" y="16715"/>
                  </a:lnTo>
                  <a:lnTo>
                    <a:pt x="1997" y="15218"/>
                  </a:lnTo>
                  <a:close/>
                  <a:moveTo>
                    <a:pt x="5115" y="15218"/>
                  </a:moveTo>
                  <a:lnTo>
                    <a:pt x="5115" y="16715"/>
                  </a:lnTo>
                  <a:lnTo>
                    <a:pt x="3618" y="16715"/>
                  </a:lnTo>
                  <a:lnTo>
                    <a:pt x="3618" y="15218"/>
                  </a:lnTo>
                  <a:close/>
                  <a:moveTo>
                    <a:pt x="6986" y="15218"/>
                  </a:moveTo>
                  <a:lnTo>
                    <a:pt x="6986" y="16715"/>
                  </a:lnTo>
                  <a:lnTo>
                    <a:pt x="5489" y="16715"/>
                  </a:lnTo>
                  <a:lnTo>
                    <a:pt x="5489" y="15218"/>
                  </a:lnTo>
                  <a:close/>
                  <a:moveTo>
                    <a:pt x="8607" y="15218"/>
                  </a:moveTo>
                  <a:lnTo>
                    <a:pt x="8607" y="16715"/>
                  </a:lnTo>
                  <a:lnTo>
                    <a:pt x="7111" y="16715"/>
                  </a:lnTo>
                  <a:lnTo>
                    <a:pt x="7111" y="15218"/>
                  </a:lnTo>
                  <a:close/>
                  <a:moveTo>
                    <a:pt x="3369" y="17089"/>
                  </a:moveTo>
                  <a:lnTo>
                    <a:pt x="3369" y="18586"/>
                  </a:lnTo>
                  <a:lnTo>
                    <a:pt x="1997" y="18586"/>
                  </a:lnTo>
                  <a:lnTo>
                    <a:pt x="1997" y="17089"/>
                  </a:lnTo>
                  <a:close/>
                  <a:moveTo>
                    <a:pt x="5115" y="17089"/>
                  </a:moveTo>
                  <a:lnTo>
                    <a:pt x="5115" y="18586"/>
                  </a:lnTo>
                  <a:lnTo>
                    <a:pt x="3618" y="18586"/>
                  </a:lnTo>
                  <a:lnTo>
                    <a:pt x="3618" y="17089"/>
                  </a:lnTo>
                  <a:close/>
                  <a:moveTo>
                    <a:pt x="6986" y="17089"/>
                  </a:moveTo>
                  <a:lnTo>
                    <a:pt x="6986" y="18586"/>
                  </a:lnTo>
                  <a:lnTo>
                    <a:pt x="5489" y="18586"/>
                  </a:lnTo>
                  <a:lnTo>
                    <a:pt x="5489" y="17089"/>
                  </a:lnTo>
                  <a:close/>
                  <a:moveTo>
                    <a:pt x="8607" y="17089"/>
                  </a:moveTo>
                  <a:lnTo>
                    <a:pt x="8607" y="18586"/>
                  </a:lnTo>
                  <a:lnTo>
                    <a:pt x="7111" y="18586"/>
                  </a:lnTo>
                  <a:lnTo>
                    <a:pt x="7111" y="17089"/>
                  </a:lnTo>
                  <a:close/>
                  <a:moveTo>
                    <a:pt x="10478" y="17089"/>
                  </a:moveTo>
                  <a:lnTo>
                    <a:pt x="10478" y="18586"/>
                  </a:lnTo>
                  <a:lnTo>
                    <a:pt x="8982" y="18586"/>
                  </a:lnTo>
                  <a:lnTo>
                    <a:pt x="8982" y="17089"/>
                  </a:lnTo>
                  <a:close/>
                  <a:moveTo>
                    <a:pt x="3369" y="18835"/>
                  </a:moveTo>
                  <a:lnTo>
                    <a:pt x="3369" y="20207"/>
                  </a:lnTo>
                  <a:lnTo>
                    <a:pt x="1997" y="20207"/>
                  </a:lnTo>
                  <a:lnTo>
                    <a:pt x="1997" y="18835"/>
                  </a:lnTo>
                  <a:close/>
                  <a:moveTo>
                    <a:pt x="5115" y="18835"/>
                  </a:moveTo>
                  <a:lnTo>
                    <a:pt x="5115" y="20207"/>
                  </a:lnTo>
                  <a:lnTo>
                    <a:pt x="3618" y="20207"/>
                  </a:lnTo>
                  <a:lnTo>
                    <a:pt x="3618" y="18835"/>
                  </a:lnTo>
                  <a:close/>
                  <a:moveTo>
                    <a:pt x="6986" y="18835"/>
                  </a:moveTo>
                  <a:lnTo>
                    <a:pt x="6986" y="20207"/>
                  </a:lnTo>
                  <a:lnTo>
                    <a:pt x="5489" y="20207"/>
                  </a:lnTo>
                  <a:lnTo>
                    <a:pt x="5489" y="18835"/>
                  </a:lnTo>
                  <a:close/>
                  <a:moveTo>
                    <a:pt x="8607" y="18835"/>
                  </a:moveTo>
                  <a:lnTo>
                    <a:pt x="8607" y="20207"/>
                  </a:lnTo>
                  <a:lnTo>
                    <a:pt x="7111" y="20207"/>
                  </a:lnTo>
                  <a:lnTo>
                    <a:pt x="7111" y="18835"/>
                  </a:lnTo>
                  <a:close/>
                  <a:moveTo>
                    <a:pt x="10478" y="18835"/>
                  </a:moveTo>
                  <a:lnTo>
                    <a:pt x="10478" y="20207"/>
                  </a:lnTo>
                  <a:lnTo>
                    <a:pt x="8982" y="20207"/>
                  </a:lnTo>
                  <a:lnTo>
                    <a:pt x="8982" y="18835"/>
                  </a:lnTo>
                  <a:close/>
                  <a:moveTo>
                    <a:pt x="22577" y="18710"/>
                  </a:moveTo>
                  <a:lnTo>
                    <a:pt x="22577" y="20207"/>
                  </a:lnTo>
                  <a:lnTo>
                    <a:pt x="21205" y="20207"/>
                  </a:lnTo>
                  <a:lnTo>
                    <a:pt x="21205" y="18710"/>
                  </a:lnTo>
                  <a:close/>
                  <a:moveTo>
                    <a:pt x="24448" y="18710"/>
                  </a:moveTo>
                  <a:lnTo>
                    <a:pt x="24448" y="20207"/>
                  </a:lnTo>
                  <a:lnTo>
                    <a:pt x="22951" y="20207"/>
                  </a:lnTo>
                  <a:lnTo>
                    <a:pt x="22951" y="18710"/>
                  </a:lnTo>
                  <a:close/>
                  <a:moveTo>
                    <a:pt x="26070" y="18710"/>
                  </a:moveTo>
                  <a:lnTo>
                    <a:pt x="26070" y="20207"/>
                  </a:lnTo>
                  <a:lnTo>
                    <a:pt x="24698" y="20207"/>
                  </a:lnTo>
                  <a:lnTo>
                    <a:pt x="24698" y="18710"/>
                  </a:lnTo>
                  <a:close/>
                  <a:moveTo>
                    <a:pt x="27941" y="18710"/>
                  </a:moveTo>
                  <a:lnTo>
                    <a:pt x="27941" y="20207"/>
                  </a:lnTo>
                  <a:lnTo>
                    <a:pt x="26444" y="20207"/>
                  </a:lnTo>
                  <a:lnTo>
                    <a:pt x="26444" y="18710"/>
                  </a:lnTo>
                  <a:close/>
                  <a:moveTo>
                    <a:pt x="29687" y="18710"/>
                  </a:moveTo>
                  <a:lnTo>
                    <a:pt x="29687" y="20207"/>
                  </a:lnTo>
                  <a:lnTo>
                    <a:pt x="28190" y="20207"/>
                  </a:lnTo>
                  <a:lnTo>
                    <a:pt x="28190" y="18710"/>
                  </a:lnTo>
                  <a:close/>
                  <a:moveTo>
                    <a:pt x="3369" y="20581"/>
                  </a:moveTo>
                  <a:lnTo>
                    <a:pt x="3369" y="22078"/>
                  </a:lnTo>
                  <a:lnTo>
                    <a:pt x="1997" y="22078"/>
                  </a:lnTo>
                  <a:lnTo>
                    <a:pt x="1997" y="20581"/>
                  </a:lnTo>
                  <a:close/>
                  <a:moveTo>
                    <a:pt x="5115" y="20581"/>
                  </a:moveTo>
                  <a:lnTo>
                    <a:pt x="5115" y="22078"/>
                  </a:lnTo>
                  <a:lnTo>
                    <a:pt x="3618" y="22078"/>
                  </a:lnTo>
                  <a:lnTo>
                    <a:pt x="3618" y="20581"/>
                  </a:lnTo>
                  <a:close/>
                  <a:moveTo>
                    <a:pt x="6986" y="20581"/>
                  </a:moveTo>
                  <a:lnTo>
                    <a:pt x="6986" y="22078"/>
                  </a:lnTo>
                  <a:lnTo>
                    <a:pt x="5489" y="22078"/>
                  </a:lnTo>
                  <a:lnTo>
                    <a:pt x="5489" y="20581"/>
                  </a:lnTo>
                  <a:close/>
                  <a:moveTo>
                    <a:pt x="8607" y="20581"/>
                  </a:moveTo>
                  <a:lnTo>
                    <a:pt x="8607" y="22078"/>
                  </a:lnTo>
                  <a:lnTo>
                    <a:pt x="7111" y="22078"/>
                  </a:lnTo>
                  <a:lnTo>
                    <a:pt x="7111" y="20581"/>
                  </a:lnTo>
                  <a:close/>
                  <a:moveTo>
                    <a:pt x="10478" y="20581"/>
                  </a:moveTo>
                  <a:lnTo>
                    <a:pt x="10478" y="22078"/>
                  </a:lnTo>
                  <a:lnTo>
                    <a:pt x="8982" y="22078"/>
                  </a:lnTo>
                  <a:lnTo>
                    <a:pt x="8982" y="20581"/>
                  </a:lnTo>
                  <a:close/>
                  <a:moveTo>
                    <a:pt x="12100" y="20581"/>
                  </a:moveTo>
                  <a:lnTo>
                    <a:pt x="12100" y="22078"/>
                  </a:lnTo>
                  <a:lnTo>
                    <a:pt x="10603" y="22078"/>
                  </a:lnTo>
                  <a:lnTo>
                    <a:pt x="10603" y="20581"/>
                  </a:lnTo>
                  <a:close/>
                  <a:moveTo>
                    <a:pt x="13971" y="20581"/>
                  </a:moveTo>
                  <a:lnTo>
                    <a:pt x="13971" y="22078"/>
                  </a:lnTo>
                  <a:lnTo>
                    <a:pt x="12474" y="22078"/>
                  </a:lnTo>
                  <a:lnTo>
                    <a:pt x="12474" y="20581"/>
                  </a:lnTo>
                  <a:close/>
                  <a:moveTo>
                    <a:pt x="15592" y="20581"/>
                  </a:moveTo>
                  <a:lnTo>
                    <a:pt x="15592" y="22078"/>
                  </a:lnTo>
                  <a:lnTo>
                    <a:pt x="14220" y="22078"/>
                  </a:lnTo>
                  <a:lnTo>
                    <a:pt x="14220" y="20581"/>
                  </a:lnTo>
                  <a:close/>
                  <a:moveTo>
                    <a:pt x="17463" y="20581"/>
                  </a:moveTo>
                  <a:lnTo>
                    <a:pt x="17463" y="22078"/>
                  </a:lnTo>
                  <a:lnTo>
                    <a:pt x="15967" y="22078"/>
                  </a:lnTo>
                  <a:lnTo>
                    <a:pt x="15967" y="20581"/>
                  </a:lnTo>
                  <a:close/>
                  <a:moveTo>
                    <a:pt x="19085" y="20581"/>
                  </a:moveTo>
                  <a:lnTo>
                    <a:pt x="19085" y="22078"/>
                  </a:lnTo>
                  <a:lnTo>
                    <a:pt x="17713" y="22078"/>
                  </a:lnTo>
                  <a:lnTo>
                    <a:pt x="17713" y="20581"/>
                  </a:lnTo>
                  <a:close/>
                  <a:moveTo>
                    <a:pt x="20956" y="20581"/>
                  </a:moveTo>
                  <a:lnTo>
                    <a:pt x="20956" y="22078"/>
                  </a:lnTo>
                  <a:lnTo>
                    <a:pt x="19459" y="22078"/>
                  </a:lnTo>
                  <a:lnTo>
                    <a:pt x="19459" y="20581"/>
                  </a:lnTo>
                  <a:close/>
                  <a:moveTo>
                    <a:pt x="22577" y="20581"/>
                  </a:moveTo>
                  <a:lnTo>
                    <a:pt x="22577" y="22078"/>
                  </a:lnTo>
                  <a:lnTo>
                    <a:pt x="21205" y="22078"/>
                  </a:lnTo>
                  <a:lnTo>
                    <a:pt x="21205" y="20581"/>
                  </a:lnTo>
                  <a:close/>
                  <a:moveTo>
                    <a:pt x="24448" y="20581"/>
                  </a:moveTo>
                  <a:lnTo>
                    <a:pt x="24448" y="22078"/>
                  </a:lnTo>
                  <a:lnTo>
                    <a:pt x="22951" y="22078"/>
                  </a:lnTo>
                  <a:lnTo>
                    <a:pt x="22951" y="20581"/>
                  </a:lnTo>
                  <a:close/>
                  <a:moveTo>
                    <a:pt x="26070" y="20581"/>
                  </a:moveTo>
                  <a:lnTo>
                    <a:pt x="26070" y="22078"/>
                  </a:lnTo>
                  <a:lnTo>
                    <a:pt x="24698" y="22078"/>
                  </a:lnTo>
                  <a:lnTo>
                    <a:pt x="24698" y="20581"/>
                  </a:lnTo>
                  <a:close/>
                  <a:moveTo>
                    <a:pt x="27941" y="20581"/>
                  </a:moveTo>
                  <a:lnTo>
                    <a:pt x="27941" y="22078"/>
                  </a:lnTo>
                  <a:lnTo>
                    <a:pt x="26444" y="22078"/>
                  </a:lnTo>
                  <a:lnTo>
                    <a:pt x="26444" y="20581"/>
                  </a:lnTo>
                  <a:close/>
                  <a:moveTo>
                    <a:pt x="29687" y="20581"/>
                  </a:moveTo>
                  <a:lnTo>
                    <a:pt x="29687" y="22078"/>
                  </a:lnTo>
                  <a:lnTo>
                    <a:pt x="28190" y="22078"/>
                  </a:lnTo>
                  <a:lnTo>
                    <a:pt x="28190" y="20581"/>
                  </a:lnTo>
                  <a:close/>
                  <a:moveTo>
                    <a:pt x="3369" y="22328"/>
                  </a:moveTo>
                  <a:lnTo>
                    <a:pt x="3369" y="23824"/>
                  </a:lnTo>
                  <a:lnTo>
                    <a:pt x="1997" y="23824"/>
                  </a:lnTo>
                  <a:lnTo>
                    <a:pt x="1997" y="22328"/>
                  </a:lnTo>
                  <a:close/>
                  <a:moveTo>
                    <a:pt x="5115" y="22328"/>
                  </a:moveTo>
                  <a:lnTo>
                    <a:pt x="5115" y="23824"/>
                  </a:lnTo>
                  <a:lnTo>
                    <a:pt x="3618" y="23824"/>
                  </a:lnTo>
                  <a:lnTo>
                    <a:pt x="3618" y="22328"/>
                  </a:lnTo>
                  <a:close/>
                  <a:moveTo>
                    <a:pt x="6986" y="22328"/>
                  </a:moveTo>
                  <a:lnTo>
                    <a:pt x="6986" y="23824"/>
                  </a:lnTo>
                  <a:lnTo>
                    <a:pt x="5489" y="23824"/>
                  </a:lnTo>
                  <a:lnTo>
                    <a:pt x="5489" y="22328"/>
                  </a:lnTo>
                  <a:close/>
                  <a:moveTo>
                    <a:pt x="8607" y="22328"/>
                  </a:moveTo>
                  <a:lnTo>
                    <a:pt x="8607" y="23824"/>
                  </a:lnTo>
                  <a:lnTo>
                    <a:pt x="7111" y="23824"/>
                  </a:lnTo>
                  <a:lnTo>
                    <a:pt x="7111" y="22328"/>
                  </a:lnTo>
                  <a:close/>
                  <a:moveTo>
                    <a:pt x="10478" y="22328"/>
                  </a:moveTo>
                  <a:lnTo>
                    <a:pt x="10478" y="23824"/>
                  </a:lnTo>
                  <a:lnTo>
                    <a:pt x="8982" y="23824"/>
                  </a:lnTo>
                  <a:lnTo>
                    <a:pt x="8982" y="22328"/>
                  </a:lnTo>
                  <a:close/>
                  <a:moveTo>
                    <a:pt x="12100" y="22328"/>
                  </a:moveTo>
                  <a:lnTo>
                    <a:pt x="12100" y="23824"/>
                  </a:lnTo>
                  <a:lnTo>
                    <a:pt x="10603" y="23824"/>
                  </a:lnTo>
                  <a:lnTo>
                    <a:pt x="10603" y="22328"/>
                  </a:lnTo>
                  <a:close/>
                  <a:moveTo>
                    <a:pt x="13971" y="22328"/>
                  </a:moveTo>
                  <a:lnTo>
                    <a:pt x="13971" y="23824"/>
                  </a:lnTo>
                  <a:lnTo>
                    <a:pt x="12474" y="23824"/>
                  </a:lnTo>
                  <a:lnTo>
                    <a:pt x="12474" y="22328"/>
                  </a:lnTo>
                  <a:close/>
                  <a:moveTo>
                    <a:pt x="15592" y="22328"/>
                  </a:moveTo>
                  <a:lnTo>
                    <a:pt x="15592" y="23824"/>
                  </a:lnTo>
                  <a:lnTo>
                    <a:pt x="14220" y="23824"/>
                  </a:lnTo>
                  <a:lnTo>
                    <a:pt x="14220" y="22328"/>
                  </a:lnTo>
                  <a:close/>
                  <a:moveTo>
                    <a:pt x="17463" y="22328"/>
                  </a:moveTo>
                  <a:lnTo>
                    <a:pt x="17463" y="23824"/>
                  </a:lnTo>
                  <a:lnTo>
                    <a:pt x="15967" y="23824"/>
                  </a:lnTo>
                  <a:lnTo>
                    <a:pt x="15967" y="22328"/>
                  </a:lnTo>
                  <a:close/>
                  <a:moveTo>
                    <a:pt x="19085" y="22328"/>
                  </a:moveTo>
                  <a:lnTo>
                    <a:pt x="19085" y="23824"/>
                  </a:lnTo>
                  <a:lnTo>
                    <a:pt x="17713" y="23824"/>
                  </a:lnTo>
                  <a:lnTo>
                    <a:pt x="17713" y="22328"/>
                  </a:lnTo>
                  <a:close/>
                  <a:moveTo>
                    <a:pt x="20956" y="22328"/>
                  </a:moveTo>
                  <a:lnTo>
                    <a:pt x="20956" y="23824"/>
                  </a:lnTo>
                  <a:lnTo>
                    <a:pt x="19459" y="23824"/>
                  </a:lnTo>
                  <a:lnTo>
                    <a:pt x="19459" y="22328"/>
                  </a:lnTo>
                  <a:close/>
                  <a:moveTo>
                    <a:pt x="22577" y="22328"/>
                  </a:moveTo>
                  <a:lnTo>
                    <a:pt x="22577" y="23824"/>
                  </a:lnTo>
                  <a:lnTo>
                    <a:pt x="21205" y="23824"/>
                  </a:lnTo>
                  <a:lnTo>
                    <a:pt x="21205" y="22328"/>
                  </a:lnTo>
                  <a:close/>
                  <a:moveTo>
                    <a:pt x="24448" y="22328"/>
                  </a:moveTo>
                  <a:lnTo>
                    <a:pt x="24448" y="23824"/>
                  </a:lnTo>
                  <a:lnTo>
                    <a:pt x="22951" y="23824"/>
                  </a:lnTo>
                  <a:lnTo>
                    <a:pt x="22951" y="22328"/>
                  </a:lnTo>
                  <a:close/>
                  <a:moveTo>
                    <a:pt x="26070" y="22328"/>
                  </a:moveTo>
                  <a:lnTo>
                    <a:pt x="26070" y="23824"/>
                  </a:lnTo>
                  <a:lnTo>
                    <a:pt x="24698" y="23824"/>
                  </a:lnTo>
                  <a:lnTo>
                    <a:pt x="24698" y="22328"/>
                  </a:lnTo>
                  <a:close/>
                  <a:moveTo>
                    <a:pt x="27941" y="22328"/>
                  </a:moveTo>
                  <a:lnTo>
                    <a:pt x="27941" y="23824"/>
                  </a:lnTo>
                  <a:lnTo>
                    <a:pt x="26444" y="23824"/>
                  </a:lnTo>
                  <a:lnTo>
                    <a:pt x="26444" y="22328"/>
                  </a:lnTo>
                  <a:close/>
                  <a:moveTo>
                    <a:pt x="29687" y="22328"/>
                  </a:moveTo>
                  <a:lnTo>
                    <a:pt x="29687" y="23824"/>
                  </a:lnTo>
                  <a:lnTo>
                    <a:pt x="28190" y="23824"/>
                  </a:lnTo>
                  <a:lnTo>
                    <a:pt x="28190" y="22328"/>
                  </a:lnTo>
                  <a:close/>
                  <a:moveTo>
                    <a:pt x="3369" y="24199"/>
                  </a:moveTo>
                  <a:lnTo>
                    <a:pt x="3369" y="25571"/>
                  </a:lnTo>
                  <a:lnTo>
                    <a:pt x="1997" y="25571"/>
                  </a:lnTo>
                  <a:lnTo>
                    <a:pt x="1997" y="24199"/>
                  </a:lnTo>
                  <a:close/>
                  <a:moveTo>
                    <a:pt x="5115" y="24199"/>
                  </a:moveTo>
                  <a:lnTo>
                    <a:pt x="5115" y="25571"/>
                  </a:lnTo>
                  <a:lnTo>
                    <a:pt x="3618" y="25571"/>
                  </a:lnTo>
                  <a:lnTo>
                    <a:pt x="3618" y="24199"/>
                  </a:lnTo>
                  <a:close/>
                  <a:moveTo>
                    <a:pt x="6986" y="24199"/>
                  </a:moveTo>
                  <a:lnTo>
                    <a:pt x="6986" y="25571"/>
                  </a:lnTo>
                  <a:lnTo>
                    <a:pt x="5489" y="25571"/>
                  </a:lnTo>
                  <a:lnTo>
                    <a:pt x="5489" y="24199"/>
                  </a:lnTo>
                  <a:close/>
                  <a:moveTo>
                    <a:pt x="8607" y="24199"/>
                  </a:moveTo>
                  <a:lnTo>
                    <a:pt x="8607" y="25571"/>
                  </a:lnTo>
                  <a:lnTo>
                    <a:pt x="7111" y="25571"/>
                  </a:lnTo>
                  <a:lnTo>
                    <a:pt x="7111" y="24199"/>
                  </a:lnTo>
                  <a:close/>
                  <a:moveTo>
                    <a:pt x="10478" y="24199"/>
                  </a:moveTo>
                  <a:lnTo>
                    <a:pt x="10478" y="25571"/>
                  </a:lnTo>
                  <a:lnTo>
                    <a:pt x="8982" y="25571"/>
                  </a:lnTo>
                  <a:lnTo>
                    <a:pt x="8982" y="24199"/>
                  </a:lnTo>
                  <a:close/>
                  <a:moveTo>
                    <a:pt x="12100" y="24199"/>
                  </a:moveTo>
                  <a:lnTo>
                    <a:pt x="12100" y="25571"/>
                  </a:lnTo>
                  <a:lnTo>
                    <a:pt x="10603" y="25571"/>
                  </a:lnTo>
                  <a:lnTo>
                    <a:pt x="10603" y="24199"/>
                  </a:lnTo>
                  <a:close/>
                  <a:moveTo>
                    <a:pt x="13971" y="24199"/>
                  </a:moveTo>
                  <a:lnTo>
                    <a:pt x="13971" y="25571"/>
                  </a:lnTo>
                  <a:lnTo>
                    <a:pt x="12474" y="25571"/>
                  </a:lnTo>
                  <a:lnTo>
                    <a:pt x="12474" y="24199"/>
                  </a:lnTo>
                  <a:close/>
                  <a:moveTo>
                    <a:pt x="15592" y="24199"/>
                  </a:moveTo>
                  <a:lnTo>
                    <a:pt x="15592" y="25571"/>
                  </a:lnTo>
                  <a:lnTo>
                    <a:pt x="14220" y="25571"/>
                  </a:lnTo>
                  <a:lnTo>
                    <a:pt x="14220" y="24199"/>
                  </a:lnTo>
                  <a:close/>
                  <a:moveTo>
                    <a:pt x="17463" y="24199"/>
                  </a:moveTo>
                  <a:lnTo>
                    <a:pt x="17463" y="25571"/>
                  </a:lnTo>
                  <a:lnTo>
                    <a:pt x="15967" y="25571"/>
                  </a:lnTo>
                  <a:lnTo>
                    <a:pt x="15967" y="24199"/>
                  </a:lnTo>
                  <a:close/>
                  <a:moveTo>
                    <a:pt x="19085" y="24199"/>
                  </a:moveTo>
                  <a:lnTo>
                    <a:pt x="19085" y="25571"/>
                  </a:lnTo>
                  <a:lnTo>
                    <a:pt x="17713" y="25571"/>
                  </a:lnTo>
                  <a:lnTo>
                    <a:pt x="17713" y="24199"/>
                  </a:lnTo>
                  <a:close/>
                  <a:moveTo>
                    <a:pt x="20956" y="24199"/>
                  </a:moveTo>
                  <a:lnTo>
                    <a:pt x="20956" y="25571"/>
                  </a:lnTo>
                  <a:lnTo>
                    <a:pt x="19459" y="25571"/>
                  </a:lnTo>
                  <a:lnTo>
                    <a:pt x="19459" y="24199"/>
                  </a:lnTo>
                  <a:close/>
                  <a:moveTo>
                    <a:pt x="22577" y="24199"/>
                  </a:moveTo>
                  <a:lnTo>
                    <a:pt x="22577" y="25571"/>
                  </a:lnTo>
                  <a:lnTo>
                    <a:pt x="21205" y="25571"/>
                  </a:lnTo>
                  <a:lnTo>
                    <a:pt x="21205" y="24199"/>
                  </a:lnTo>
                  <a:close/>
                  <a:moveTo>
                    <a:pt x="24448" y="24199"/>
                  </a:moveTo>
                  <a:lnTo>
                    <a:pt x="24448" y="25571"/>
                  </a:lnTo>
                  <a:lnTo>
                    <a:pt x="22951" y="25571"/>
                  </a:lnTo>
                  <a:lnTo>
                    <a:pt x="22951" y="24199"/>
                  </a:lnTo>
                  <a:close/>
                  <a:moveTo>
                    <a:pt x="26070" y="24199"/>
                  </a:moveTo>
                  <a:lnTo>
                    <a:pt x="26070" y="25571"/>
                  </a:lnTo>
                  <a:lnTo>
                    <a:pt x="24698" y="25571"/>
                  </a:lnTo>
                  <a:lnTo>
                    <a:pt x="24698" y="24199"/>
                  </a:lnTo>
                  <a:close/>
                  <a:moveTo>
                    <a:pt x="27941" y="24199"/>
                  </a:moveTo>
                  <a:lnTo>
                    <a:pt x="27941" y="25571"/>
                  </a:lnTo>
                  <a:lnTo>
                    <a:pt x="26444" y="25571"/>
                  </a:lnTo>
                  <a:lnTo>
                    <a:pt x="26444" y="24199"/>
                  </a:lnTo>
                  <a:close/>
                  <a:moveTo>
                    <a:pt x="29687" y="24199"/>
                  </a:moveTo>
                  <a:lnTo>
                    <a:pt x="29687" y="25571"/>
                  </a:lnTo>
                  <a:lnTo>
                    <a:pt x="28190" y="25571"/>
                  </a:lnTo>
                  <a:lnTo>
                    <a:pt x="28190" y="24199"/>
                  </a:lnTo>
                  <a:close/>
                  <a:moveTo>
                    <a:pt x="5115" y="25820"/>
                  </a:moveTo>
                  <a:lnTo>
                    <a:pt x="5115" y="27317"/>
                  </a:lnTo>
                  <a:lnTo>
                    <a:pt x="3618" y="27317"/>
                  </a:lnTo>
                  <a:lnTo>
                    <a:pt x="3618" y="25820"/>
                  </a:lnTo>
                  <a:close/>
                  <a:moveTo>
                    <a:pt x="6986" y="25820"/>
                  </a:moveTo>
                  <a:lnTo>
                    <a:pt x="6986" y="27317"/>
                  </a:lnTo>
                  <a:lnTo>
                    <a:pt x="5489" y="27317"/>
                  </a:lnTo>
                  <a:lnTo>
                    <a:pt x="5489" y="25820"/>
                  </a:lnTo>
                  <a:close/>
                  <a:moveTo>
                    <a:pt x="8607" y="25820"/>
                  </a:moveTo>
                  <a:lnTo>
                    <a:pt x="8607" y="27317"/>
                  </a:lnTo>
                  <a:lnTo>
                    <a:pt x="7111" y="27317"/>
                  </a:lnTo>
                  <a:lnTo>
                    <a:pt x="7111" y="25820"/>
                  </a:lnTo>
                  <a:close/>
                  <a:moveTo>
                    <a:pt x="10478" y="25820"/>
                  </a:moveTo>
                  <a:lnTo>
                    <a:pt x="10478" y="27317"/>
                  </a:lnTo>
                  <a:lnTo>
                    <a:pt x="8982" y="27317"/>
                  </a:lnTo>
                  <a:lnTo>
                    <a:pt x="8982" y="25820"/>
                  </a:lnTo>
                  <a:close/>
                  <a:moveTo>
                    <a:pt x="12100" y="25820"/>
                  </a:moveTo>
                  <a:lnTo>
                    <a:pt x="12100" y="27317"/>
                  </a:lnTo>
                  <a:lnTo>
                    <a:pt x="10603" y="27317"/>
                  </a:lnTo>
                  <a:lnTo>
                    <a:pt x="10603" y="25820"/>
                  </a:lnTo>
                  <a:close/>
                  <a:moveTo>
                    <a:pt x="13971" y="25820"/>
                  </a:moveTo>
                  <a:lnTo>
                    <a:pt x="13971" y="27317"/>
                  </a:lnTo>
                  <a:lnTo>
                    <a:pt x="12474" y="27317"/>
                  </a:lnTo>
                  <a:lnTo>
                    <a:pt x="12474" y="25820"/>
                  </a:lnTo>
                  <a:close/>
                  <a:moveTo>
                    <a:pt x="15592" y="25820"/>
                  </a:moveTo>
                  <a:lnTo>
                    <a:pt x="15592" y="27317"/>
                  </a:lnTo>
                  <a:lnTo>
                    <a:pt x="14220" y="27317"/>
                  </a:lnTo>
                  <a:lnTo>
                    <a:pt x="14220" y="25820"/>
                  </a:lnTo>
                  <a:close/>
                  <a:moveTo>
                    <a:pt x="17463" y="25820"/>
                  </a:moveTo>
                  <a:lnTo>
                    <a:pt x="17463" y="27317"/>
                  </a:lnTo>
                  <a:lnTo>
                    <a:pt x="15967" y="27317"/>
                  </a:lnTo>
                  <a:lnTo>
                    <a:pt x="15967" y="25820"/>
                  </a:lnTo>
                  <a:close/>
                  <a:moveTo>
                    <a:pt x="19085" y="25820"/>
                  </a:moveTo>
                  <a:lnTo>
                    <a:pt x="19085" y="27317"/>
                  </a:lnTo>
                  <a:lnTo>
                    <a:pt x="17713" y="27317"/>
                  </a:lnTo>
                  <a:lnTo>
                    <a:pt x="17713" y="25820"/>
                  </a:lnTo>
                  <a:close/>
                  <a:moveTo>
                    <a:pt x="20956" y="25820"/>
                  </a:moveTo>
                  <a:lnTo>
                    <a:pt x="20956" y="27317"/>
                  </a:lnTo>
                  <a:lnTo>
                    <a:pt x="19459" y="27317"/>
                  </a:lnTo>
                  <a:lnTo>
                    <a:pt x="19459" y="25820"/>
                  </a:lnTo>
                  <a:close/>
                  <a:moveTo>
                    <a:pt x="22577" y="25820"/>
                  </a:moveTo>
                  <a:lnTo>
                    <a:pt x="22577" y="27317"/>
                  </a:lnTo>
                  <a:lnTo>
                    <a:pt x="21205" y="27317"/>
                  </a:lnTo>
                  <a:lnTo>
                    <a:pt x="21205" y="25820"/>
                  </a:lnTo>
                  <a:close/>
                  <a:moveTo>
                    <a:pt x="24448" y="25820"/>
                  </a:moveTo>
                  <a:lnTo>
                    <a:pt x="24448" y="27317"/>
                  </a:lnTo>
                  <a:lnTo>
                    <a:pt x="22951" y="27317"/>
                  </a:lnTo>
                  <a:lnTo>
                    <a:pt x="22951" y="25820"/>
                  </a:lnTo>
                  <a:close/>
                  <a:moveTo>
                    <a:pt x="26070" y="25820"/>
                  </a:moveTo>
                  <a:lnTo>
                    <a:pt x="26070" y="27317"/>
                  </a:lnTo>
                  <a:lnTo>
                    <a:pt x="24698" y="27317"/>
                  </a:lnTo>
                  <a:lnTo>
                    <a:pt x="24698" y="25820"/>
                  </a:lnTo>
                  <a:close/>
                  <a:moveTo>
                    <a:pt x="27941" y="25820"/>
                  </a:moveTo>
                  <a:lnTo>
                    <a:pt x="27941" y="27317"/>
                  </a:lnTo>
                  <a:lnTo>
                    <a:pt x="26444" y="27317"/>
                  </a:lnTo>
                  <a:lnTo>
                    <a:pt x="26444" y="25820"/>
                  </a:lnTo>
                  <a:close/>
                  <a:moveTo>
                    <a:pt x="29687" y="25820"/>
                  </a:moveTo>
                  <a:lnTo>
                    <a:pt x="29687" y="27317"/>
                  </a:lnTo>
                  <a:lnTo>
                    <a:pt x="28190" y="27317"/>
                  </a:lnTo>
                  <a:lnTo>
                    <a:pt x="28190" y="25820"/>
                  </a:lnTo>
                  <a:close/>
                  <a:moveTo>
                    <a:pt x="5115" y="27691"/>
                  </a:moveTo>
                  <a:lnTo>
                    <a:pt x="5115" y="29063"/>
                  </a:lnTo>
                  <a:lnTo>
                    <a:pt x="3618" y="29063"/>
                  </a:lnTo>
                  <a:lnTo>
                    <a:pt x="3618" y="27691"/>
                  </a:lnTo>
                  <a:close/>
                  <a:moveTo>
                    <a:pt x="6986" y="27691"/>
                  </a:moveTo>
                  <a:lnTo>
                    <a:pt x="6986" y="29063"/>
                  </a:lnTo>
                  <a:lnTo>
                    <a:pt x="5489" y="29063"/>
                  </a:lnTo>
                  <a:lnTo>
                    <a:pt x="5489" y="27691"/>
                  </a:lnTo>
                  <a:close/>
                  <a:moveTo>
                    <a:pt x="8607" y="27691"/>
                  </a:moveTo>
                  <a:lnTo>
                    <a:pt x="8607" y="29063"/>
                  </a:lnTo>
                  <a:lnTo>
                    <a:pt x="7111" y="29063"/>
                  </a:lnTo>
                  <a:lnTo>
                    <a:pt x="7111" y="27691"/>
                  </a:lnTo>
                  <a:close/>
                  <a:moveTo>
                    <a:pt x="10478" y="27691"/>
                  </a:moveTo>
                  <a:lnTo>
                    <a:pt x="10478" y="29063"/>
                  </a:lnTo>
                  <a:lnTo>
                    <a:pt x="8982" y="29063"/>
                  </a:lnTo>
                  <a:lnTo>
                    <a:pt x="8982" y="27691"/>
                  </a:lnTo>
                  <a:close/>
                  <a:moveTo>
                    <a:pt x="12100" y="27691"/>
                  </a:moveTo>
                  <a:lnTo>
                    <a:pt x="12100" y="29063"/>
                  </a:lnTo>
                  <a:lnTo>
                    <a:pt x="10603" y="29063"/>
                  </a:lnTo>
                  <a:lnTo>
                    <a:pt x="10603" y="27691"/>
                  </a:lnTo>
                  <a:close/>
                  <a:moveTo>
                    <a:pt x="13971" y="27691"/>
                  </a:moveTo>
                  <a:lnTo>
                    <a:pt x="13971" y="29063"/>
                  </a:lnTo>
                  <a:lnTo>
                    <a:pt x="12474" y="29063"/>
                  </a:lnTo>
                  <a:lnTo>
                    <a:pt x="12474" y="27691"/>
                  </a:lnTo>
                  <a:close/>
                  <a:moveTo>
                    <a:pt x="15592" y="27691"/>
                  </a:moveTo>
                  <a:lnTo>
                    <a:pt x="15592" y="29063"/>
                  </a:lnTo>
                  <a:lnTo>
                    <a:pt x="14220" y="29063"/>
                  </a:lnTo>
                  <a:lnTo>
                    <a:pt x="14220" y="27691"/>
                  </a:lnTo>
                  <a:close/>
                  <a:moveTo>
                    <a:pt x="17463" y="27691"/>
                  </a:moveTo>
                  <a:lnTo>
                    <a:pt x="17463" y="29063"/>
                  </a:lnTo>
                  <a:lnTo>
                    <a:pt x="15967" y="29063"/>
                  </a:lnTo>
                  <a:lnTo>
                    <a:pt x="15967" y="27691"/>
                  </a:lnTo>
                  <a:close/>
                  <a:moveTo>
                    <a:pt x="19085" y="27691"/>
                  </a:moveTo>
                  <a:lnTo>
                    <a:pt x="19085" y="29063"/>
                  </a:lnTo>
                  <a:lnTo>
                    <a:pt x="17713" y="29063"/>
                  </a:lnTo>
                  <a:lnTo>
                    <a:pt x="17713" y="27691"/>
                  </a:lnTo>
                  <a:close/>
                  <a:moveTo>
                    <a:pt x="20956" y="27691"/>
                  </a:moveTo>
                  <a:lnTo>
                    <a:pt x="20956" y="29063"/>
                  </a:lnTo>
                  <a:lnTo>
                    <a:pt x="19459" y="29063"/>
                  </a:lnTo>
                  <a:lnTo>
                    <a:pt x="19459" y="27691"/>
                  </a:lnTo>
                  <a:close/>
                  <a:moveTo>
                    <a:pt x="22577" y="27691"/>
                  </a:moveTo>
                  <a:lnTo>
                    <a:pt x="22577" y="29063"/>
                  </a:lnTo>
                  <a:lnTo>
                    <a:pt x="21205" y="29063"/>
                  </a:lnTo>
                  <a:lnTo>
                    <a:pt x="21205" y="27691"/>
                  </a:lnTo>
                  <a:close/>
                  <a:moveTo>
                    <a:pt x="24448" y="27691"/>
                  </a:moveTo>
                  <a:lnTo>
                    <a:pt x="24448" y="29063"/>
                  </a:lnTo>
                  <a:lnTo>
                    <a:pt x="22951" y="29063"/>
                  </a:lnTo>
                  <a:lnTo>
                    <a:pt x="22951" y="27691"/>
                  </a:lnTo>
                  <a:close/>
                  <a:moveTo>
                    <a:pt x="26070" y="27691"/>
                  </a:moveTo>
                  <a:lnTo>
                    <a:pt x="26070" y="29063"/>
                  </a:lnTo>
                  <a:lnTo>
                    <a:pt x="24698" y="29063"/>
                  </a:lnTo>
                  <a:lnTo>
                    <a:pt x="24698" y="27691"/>
                  </a:lnTo>
                  <a:close/>
                  <a:moveTo>
                    <a:pt x="27941" y="27691"/>
                  </a:moveTo>
                  <a:lnTo>
                    <a:pt x="27941" y="29063"/>
                  </a:lnTo>
                  <a:lnTo>
                    <a:pt x="26444" y="29063"/>
                  </a:lnTo>
                  <a:lnTo>
                    <a:pt x="26444" y="27691"/>
                  </a:lnTo>
                  <a:close/>
                  <a:moveTo>
                    <a:pt x="29687" y="27691"/>
                  </a:moveTo>
                  <a:lnTo>
                    <a:pt x="29687" y="29063"/>
                  </a:lnTo>
                  <a:lnTo>
                    <a:pt x="28190" y="29063"/>
                  </a:lnTo>
                  <a:lnTo>
                    <a:pt x="28190" y="27691"/>
                  </a:lnTo>
                  <a:close/>
                  <a:moveTo>
                    <a:pt x="6986" y="29313"/>
                  </a:moveTo>
                  <a:lnTo>
                    <a:pt x="6986" y="30809"/>
                  </a:lnTo>
                  <a:lnTo>
                    <a:pt x="5489" y="30809"/>
                  </a:lnTo>
                  <a:lnTo>
                    <a:pt x="5489" y="29313"/>
                  </a:lnTo>
                  <a:close/>
                  <a:moveTo>
                    <a:pt x="8607" y="29313"/>
                  </a:moveTo>
                  <a:lnTo>
                    <a:pt x="8607" y="30809"/>
                  </a:lnTo>
                  <a:lnTo>
                    <a:pt x="7111" y="30809"/>
                  </a:lnTo>
                  <a:lnTo>
                    <a:pt x="7111" y="29313"/>
                  </a:lnTo>
                  <a:close/>
                  <a:moveTo>
                    <a:pt x="10478" y="29313"/>
                  </a:moveTo>
                  <a:lnTo>
                    <a:pt x="10478" y="30809"/>
                  </a:lnTo>
                  <a:lnTo>
                    <a:pt x="8982" y="30809"/>
                  </a:lnTo>
                  <a:lnTo>
                    <a:pt x="8982" y="29313"/>
                  </a:lnTo>
                  <a:close/>
                  <a:moveTo>
                    <a:pt x="12100" y="29313"/>
                  </a:moveTo>
                  <a:lnTo>
                    <a:pt x="12100" y="30809"/>
                  </a:lnTo>
                  <a:lnTo>
                    <a:pt x="10603" y="30809"/>
                  </a:lnTo>
                  <a:lnTo>
                    <a:pt x="10603" y="29313"/>
                  </a:lnTo>
                  <a:close/>
                  <a:moveTo>
                    <a:pt x="13971" y="29313"/>
                  </a:moveTo>
                  <a:lnTo>
                    <a:pt x="13971" y="30809"/>
                  </a:lnTo>
                  <a:lnTo>
                    <a:pt x="12474" y="30809"/>
                  </a:lnTo>
                  <a:lnTo>
                    <a:pt x="12474" y="29313"/>
                  </a:lnTo>
                  <a:close/>
                  <a:moveTo>
                    <a:pt x="15592" y="29313"/>
                  </a:moveTo>
                  <a:lnTo>
                    <a:pt x="15592" y="30809"/>
                  </a:lnTo>
                  <a:lnTo>
                    <a:pt x="14220" y="30809"/>
                  </a:lnTo>
                  <a:lnTo>
                    <a:pt x="14220" y="29313"/>
                  </a:lnTo>
                  <a:close/>
                  <a:moveTo>
                    <a:pt x="17463" y="29313"/>
                  </a:moveTo>
                  <a:lnTo>
                    <a:pt x="17463" y="30809"/>
                  </a:lnTo>
                  <a:lnTo>
                    <a:pt x="15967" y="30809"/>
                  </a:lnTo>
                  <a:lnTo>
                    <a:pt x="15967" y="29313"/>
                  </a:lnTo>
                  <a:close/>
                  <a:moveTo>
                    <a:pt x="19085" y="29313"/>
                  </a:moveTo>
                  <a:lnTo>
                    <a:pt x="19085" y="30809"/>
                  </a:lnTo>
                  <a:lnTo>
                    <a:pt x="17713" y="30809"/>
                  </a:lnTo>
                  <a:lnTo>
                    <a:pt x="17713" y="29313"/>
                  </a:lnTo>
                  <a:close/>
                  <a:moveTo>
                    <a:pt x="20956" y="29313"/>
                  </a:moveTo>
                  <a:lnTo>
                    <a:pt x="20956" y="30809"/>
                  </a:lnTo>
                  <a:lnTo>
                    <a:pt x="19459" y="30809"/>
                  </a:lnTo>
                  <a:lnTo>
                    <a:pt x="19459" y="29313"/>
                  </a:lnTo>
                  <a:close/>
                  <a:moveTo>
                    <a:pt x="22577" y="29313"/>
                  </a:moveTo>
                  <a:lnTo>
                    <a:pt x="22577" y="30809"/>
                  </a:lnTo>
                  <a:lnTo>
                    <a:pt x="21205" y="30809"/>
                  </a:lnTo>
                  <a:lnTo>
                    <a:pt x="21205" y="29313"/>
                  </a:lnTo>
                  <a:close/>
                  <a:moveTo>
                    <a:pt x="24448" y="29313"/>
                  </a:moveTo>
                  <a:lnTo>
                    <a:pt x="24448" y="30809"/>
                  </a:lnTo>
                  <a:lnTo>
                    <a:pt x="22951" y="30809"/>
                  </a:lnTo>
                  <a:lnTo>
                    <a:pt x="22951" y="29313"/>
                  </a:lnTo>
                  <a:close/>
                  <a:moveTo>
                    <a:pt x="26070" y="29313"/>
                  </a:moveTo>
                  <a:lnTo>
                    <a:pt x="26070" y="30809"/>
                  </a:lnTo>
                  <a:lnTo>
                    <a:pt x="24698" y="30809"/>
                  </a:lnTo>
                  <a:lnTo>
                    <a:pt x="24698" y="29313"/>
                  </a:lnTo>
                  <a:close/>
                  <a:moveTo>
                    <a:pt x="27941" y="29313"/>
                  </a:moveTo>
                  <a:lnTo>
                    <a:pt x="27941" y="30809"/>
                  </a:lnTo>
                  <a:lnTo>
                    <a:pt x="26444" y="30809"/>
                  </a:lnTo>
                  <a:lnTo>
                    <a:pt x="26444" y="29313"/>
                  </a:lnTo>
                  <a:close/>
                  <a:moveTo>
                    <a:pt x="29687" y="29313"/>
                  </a:moveTo>
                  <a:lnTo>
                    <a:pt x="29687" y="30809"/>
                  </a:lnTo>
                  <a:lnTo>
                    <a:pt x="28190" y="30809"/>
                  </a:lnTo>
                  <a:lnTo>
                    <a:pt x="28190" y="29313"/>
                  </a:lnTo>
                  <a:close/>
                  <a:moveTo>
                    <a:pt x="15592" y="31184"/>
                  </a:moveTo>
                  <a:lnTo>
                    <a:pt x="15592" y="32680"/>
                  </a:lnTo>
                  <a:lnTo>
                    <a:pt x="14220" y="32680"/>
                  </a:lnTo>
                  <a:lnTo>
                    <a:pt x="14220" y="31184"/>
                  </a:lnTo>
                  <a:close/>
                  <a:moveTo>
                    <a:pt x="17463" y="31184"/>
                  </a:moveTo>
                  <a:lnTo>
                    <a:pt x="17463" y="32680"/>
                  </a:lnTo>
                  <a:lnTo>
                    <a:pt x="15967" y="32680"/>
                  </a:lnTo>
                  <a:lnTo>
                    <a:pt x="15967" y="31184"/>
                  </a:lnTo>
                  <a:close/>
                  <a:moveTo>
                    <a:pt x="19085" y="31184"/>
                  </a:moveTo>
                  <a:lnTo>
                    <a:pt x="19085" y="32680"/>
                  </a:lnTo>
                  <a:lnTo>
                    <a:pt x="17713" y="32680"/>
                  </a:lnTo>
                  <a:lnTo>
                    <a:pt x="17713" y="31184"/>
                  </a:lnTo>
                  <a:close/>
                  <a:moveTo>
                    <a:pt x="20956" y="31184"/>
                  </a:moveTo>
                  <a:lnTo>
                    <a:pt x="20956" y="32680"/>
                  </a:lnTo>
                  <a:lnTo>
                    <a:pt x="19459" y="32680"/>
                  </a:lnTo>
                  <a:lnTo>
                    <a:pt x="19459" y="31184"/>
                  </a:lnTo>
                  <a:close/>
                  <a:moveTo>
                    <a:pt x="22577" y="31184"/>
                  </a:moveTo>
                  <a:lnTo>
                    <a:pt x="22577" y="32680"/>
                  </a:lnTo>
                  <a:lnTo>
                    <a:pt x="21205" y="32680"/>
                  </a:lnTo>
                  <a:lnTo>
                    <a:pt x="21205" y="31184"/>
                  </a:lnTo>
                  <a:close/>
                  <a:moveTo>
                    <a:pt x="24448" y="31184"/>
                  </a:moveTo>
                  <a:lnTo>
                    <a:pt x="24448" y="32680"/>
                  </a:lnTo>
                  <a:lnTo>
                    <a:pt x="22951" y="32680"/>
                  </a:lnTo>
                  <a:lnTo>
                    <a:pt x="22951" y="31184"/>
                  </a:lnTo>
                  <a:close/>
                  <a:moveTo>
                    <a:pt x="26070" y="31184"/>
                  </a:moveTo>
                  <a:lnTo>
                    <a:pt x="26070" y="32680"/>
                  </a:lnTo>
                  <a:lnTo>
                    <a:pt x="24698" y="32680"/>
                  </a:lnTo>
                  <a:lnTo>
                    <a:pt x="24698" y="31184"/>
                  </a:lnTo>
                  <a:close/>
                  <a:moveTo>
                    <a:pt x="27941" y="31184"/>
                  </a:moveTo>
                  <a:lnTo>
                    <a:pt x="27941" y="32680"/>
                  </a:lnTo>
                  <a:lnTo>
                    <a:pt x="26444" y="32680"/>
                  </a:lnTo>
                  <a:lnTo>
                    <a:pt x="26444" y="31184"/>
                  </a:lnTo>
                  <a:close/>
                  <a:moveTo>
                    <a:pt x="29687" y="31184"/>
                  </a:moveTo>
                  <a:lnTo>
                    <a:pt x="29687" y="32680"/>
                  </a:lnTo>
                  <a:lnTo>
                    <a:pt x="28190" y="32680"/>
                  </a:lnTo>
                  <a:lnTo>
                    <a:pt x="28190" y="31184"/>
                  </a:lnTo>
                  <a:close/>
                  <a:moveTo>
                    <a:pt x="3369" y="1"/>
                  </a:moveTo>
                  <a:lnTo>
                    <a:pt x="3369" y="998"/>
                  </a:lnTo>
                  <a:lnTo>
                    <a:pt x="1997" y="998"/>
                  </a:lnTo>
                  <a:lnTo>
                    <a:pt x="1997" y="500"/>
                  </a:lnTo>
                  <a:lnTo>
                    <a:pt x="1622" y="749"/>
                  </a:lnTo>
                  <a:lnTo>
                    <a:pt x="1622" y="874"/>
                  </a:lnTo>
                  <a:lnTo>
                    <a:pt x="1622" y="998"/>
                  </a:lnTo>
                  <a:lnTo>
                    <a:pt x="1498" y="998"/>
                  </a:lnTo>
                  <a:lnTo>
                    <a:pt x="1373" y="1123"/>
                  </a:lnTo>
                  <a:lnTo>
                    <a:pt x="1373" y="1248"/>
                  </a:lnTo>
                  <a:lnTo>
                    <a:pt x="1622" y="1248"/>
                  </a:lnTo>
                  <a:lnTo>
                    <a:pt x="1622" y="2620"/>
                  </a:lnTo>
                  <a:lnTo>
                    <a:pt x="625" y="2620"/>
                  </a:lnTo>
                  <a:lnTo>
                    <a:pt x="500" y="2994"/>
                  </a:lnTo>
                  <a:lnTo>
                    <a:pt x="500" y="3119"/>
                  </a:lnTo>
                  <a:lnTo>
                    <a:pt x="1622" y="3119"/>
                  </a:lnTo>
                  <a:lnTo>
                    <a:pt x="1622" y="4491"/>
                  </a:lnTo>
                  <a:lnTo>
                    <a:pt x="250" y="4491"/>
                  </a:lnTo>
                  <a:lnTo>
                    <a:pt x="250" y="4616"/>
                  </a:lnTo>
                  <a:lnTo>
                    <a:pt x="250" y="4740"/>
                  </a:lnTo>
                  <a:lnTo>
                    <a:pt x="1622" y="4740"/>
                  </a:lnTo>
                  <a:lnTo>
                    <a:pt x="1622" y="6113"/>
                  </a:lnTo>
                  <a:lnTo>
                    <a:pt x="126" y="6113"/>
                  </a:lnTo>
                  <a:lnTo>
                    <a:pt x="126" y="6237"/>
                  </a:lnTo>
                  <a:lnTo>
                    <a:pt x="126" y="6487"/>
                  </a:lnTo>
                  <a:lnTo>
                    <a:pt x="126" y="6611"/>
                  </a:lnTo>
                  <a:lnTo>
                    <a:pt x="1622" y="6611"/>
                  </a:lnTo>
                  <a:lnTo>
                    <a:pt x="1622" y="7983"/>
                  </a:lnTo>
                  <a:lnTo>
                    <a:pt x="126" y="7983"/>
                  </a:lnTo>
                  <a:lnTo>
                    <a:pt x="126" y="8233"/>
                  </a:lnTo>
                  <a:lnTo>
                    <a:pt x="1622" y="8233"/>
                  </a:lnTo>
                  <a:lnTo>
                    <a:pt x="1622" y="9605"/>
                  </a:lnTo>
                  <a:lnTo>
                    <a:pt x="126" y="9605"/>
                  </a:lnTo>
                  <a:lnTo>
                    <a:pt x="126" y="10104"/>
                  </a:lnTo>
                  <a:lnTo>
                    <a:pt x="1622" y="10104"/>
                  </a:lnTo>
                  <a:lnTo>
                    <a:pt x="1622" y="11476"/>
                  </a:lnTo>
                  <a:lnTo>
                    <a:pt x="126" y="11476"/>
                  </a:lnTo>
                  <a:lnTo>
                    <a:pt x="126" y="11725"/>
                  </a:lnTo>
                  <a:lnTo>
                    <a:pt x="1622" y="11725"/>
                  </a:lnTo>
                  <a:lnTo>
                    <a:pt x="1622" y="13222"/>
                  </a:lnTo>
                  <a:lnTo>
                    <a:pt x="126" y="13222"/>
                  </a:lnTo>
                  <a:lnTo>
                    <a:pt x="126" y="13596"/>
                  </a:lnTo>
                  <a:lnTo>
                    <a:pt x="1622" y="13596"/>
                  </a:lnTo>
                  <a:lnTo>
                    <a:pt x="1622" y="15093"/>
                  </a:lnTo>
                  <a:lnTo>
                    <a:pt x="126" y="15093"/>
                  </a:lnTo>
                  <a:lnTo>
                    <a:pt x="126" y="15218"/>
                  </a:lnTo>
                  <a:lnTo>
                    <a:pt x="1622" y="15218"/>
                  </a:lnTo>
                  <a:lnTo>
                    <a:pt x="1622" y="16715"/>
                  </a:lnTo>
                  <a:lnTo>
                    <a:pt x="250" y="16715"/>
                  </a:lnTo>
                  <a:lnTo>
                    <a:pt x="250" y="17089"/>
                  </a:lnTo>
                  <a:lnTo>
                    <a:pt x="1622" y="17089"/>
                  </a:lnTo>
                  <a:lnTo>
                    <a:pt x="1622" y="18586"/>
                  </a:lnTo>
                  <a:lnTo>
                    <a:pt x="375" y="18586"/>
                  </a:lnTo>
                  <a:lnTo>
                    <a:pt x="375" y="18710"/>
                  </a:lnTo>
                  <a:lnTo>
                    <a:pt x="375" y="18835"/>
                  </a:lnTo>
                  <a:lnTo>
                    <a:pt x="1622" y="18835"/>
                  </a:lnTo>
                  <a:lnTo>
                    <a:pt x="1622" y="20207"/>
                  </a:lnTo>
                  <a:lnTo>
                    <a:pt x="625" y="20207"/>
                  </a:lnTo>
                  <a:lnTo>
                    <a:pt x="625" y="20581"/>
                  </a:lnTo>
                  <a:lnTo>
                    <a:pt x="1622" y="20581"/>
                  </a:lnTo>
                  <a:lnTo>
                    <a:pt x="1622" y="22078"/>
                  </a:lnTo>
                  <a:lnTo>
                    <a:pt x="874" y="22078"/>
                  </a:lnTo>
                  <a:lnTo>
                    <a:pt x="874" y="22203"/>
                  </a:lnTo>
                  <a:lnTo>
                    <a:pt x="874" y="22328"/>
                  </a:lnTo>
                  <a:lnTo>
                    <a:pt x="1622" y="22328"/>
                  </a:lnTo>
                  <a:lnTo>
                    <a:pt x="1622" y="23824"/>
                  </a:lnTo>
                  <a:lnTo>
                    <a:pt x="1123" y="23824"/>
                  </a:lnTo>
                  <a:lnTo>
                    <a:pt x="1248" y="24074"/>
                  </a:lnTo>
                  <a:lnTo>
                    <a:pt x="1248" y="24199"/>
                  </a:lnTo>
                  <a:lnTo>
                    <a:pt x="1622" y="24199"/>
                  </a:lnTo>
                  <a:lnTo>
                    <a:pt x="1622" y="25571"/>
                  </a:lnTo>
                  <a:lnTo>
                    <a:pt x="1498" y="25571"/>
                  </a:lnTo>
                  <a:lnTo>
                    <a:pt x="1622" y="25820"/>
                  </a:lnTo>
                  <a:lnTo>
                    <a:pt x="1997" y="27068"/>
                  </a:lnTo>
                  <a:lnTo>
                    <a:pt x="1997" y="25820"/>
                  </a:lnTo>
                  <a:lnTo>
                    <a:pt x="3369" y="25820"/>
                  </a:lnTo>
                  <a:lnTo>
                    <a:pt x="3369" y="27317"/>
                  </a:lnTo>
                  <a:lnTo>
                    <a:pt x="1997" y="27317"/>
                  </a:lnTo>
                  <a:lnTo>
                    <a:pt x="2121" y="27691"/>
                  </a:lnTo>
                  <a:lnTo>
                    <a:pt x="3369" y="27691"/>
                  </a:lnTo>
                  <a:lnTo>
                    <a:pt x="3369" y="29063"/>
                  </a:lnTo>
                  <a:lnTo>
                    <a:pt x="2870" y="29063"/>
                  </a:lnTo>
                  <a:lnTo>
                    <a:pt x="2870" y="29313"/>
                  </a:lnTo>
                  <a:lnTo>
                    <a:pt x="3369" y="29313"/>
                  </a:lnTo>
                  <a:lnTo>
                    <a:pt x="3369" y="29936"/>
                  </a:lnTo>
                  <a:lnTo>
                    <a:pt x="3618" y="30061"/>
                  </a:lnTo>
                  <a:lnTo>
                    <a:pt x="3618" y="29313"/>
                  </a:lnTo>
                  <a:lnTo>
                    <a:pt x="5115" y="29313"/>
                  </a:lnTo>
                  <a:lnTo>
                    <a:pt x="5115" y="30809"/>
                  </a:lnTo>
                  <a:lnTo>
                    <a:pt x="4616" y="30809"/>
                  </a:lnTo>
                  <a:lnTo>
                    <a:pt x="5115" y="30934"/>
                  </a:lnTo>
                  <a:lnTo>
                    <a:pt x="5489" y="31184"/>
                  </a:lnTo>
                  <a:lnTo>
                    <a:pt x="6986" y="31184"/>
                  </a:lnTo>
                  <a:lnTo>
                    <a:pt x="6986" y="31558"/>
                  </a:lnTo>
                  <a:lnTo>
                    <a:pt x="7111" y="31683"/>
                  </a:lnTo>
                  <a:lnTo>
                    <a:pt x="7111" y="31184"/>
                  </a:lnTo>
                  <a:lnTo>
                    <a:pt x="8607" y="31184"/>
                  </a:lnTo>
                  <a:lnTo>
                    <a:pt x="8607" y="31932"/>
                  </a:lnTo>
                  <a:lnTo>
                    <a:pt x="8982" y="32057"/>
                  </a:lnTo>
                  <a:lnTo>
                    <a:pt x="8982" y="31184"/>
                  </a:lnTo>
                  <a:lnTo>
                    <a:pt x="10478" y="31184"/>
                  </a:lnTo>
                  <a:lnTo>
                    <a:pt x="10478" y="32306"/>
                  </a:lnTo>
                  <a:lnTo>
                    <a:pt x="10603" y="32431"/>
                  </a:lnTo>
                  <a:lnTo>
                    <a:pt x="10603" y="31184"/>
                  </a:lnTo>
                  <a:lnTo>
                    <a:pt x="12100" y="31184"/>
                  </a:lnTo>
                  <a:lnTo>
                    <a:pt x="12100" y="32680"/>
                  </a:lnTo>
                  <a:lnTo>
                    <a:pt x="12474" y="32680"/>
                  </a:lnTo>
                  <a:lnTo>
                    <a:pt x="12474" y="31184"/>
                  </a:lnTo>
                  <a:lnTo>
                    <a:pt x="13971" y="31184"/>
                  </a:lnTo>
                  <a:lnTo>
                    <a:pt x="13971" y="32680"/>
                  </a:lnTo>
                  <a:lnTo>
                    <a:pt x="12474" y="32680"/>
                  </a:lnTo>
                  <a:lnTo>
                    <a:pt x="13222" y="32805"/>
                  </a:lnTo>
                  <a:lnTo>
                    <a:pt x="13971" y="32805"/>
                  </a:lnTo>
                  <a:lnTo>
                    <a:pt x="13971" y="32930"/>
                  </a:lnTo>
                  <a:lnTo>
                    <a:pt x="14220" y="32930"/>
                  </a:lnTo>
                  <a:lnTo>
                    <a:pt x="14220" y="32805"/>
                  </a:lnTo>
                  <a:lnTo>
                    <a:pt x="15592" y="32805"/>
                  </a:lnTo>
                  <a:lnTo>
                    <a:pt x="15592" y="33179"/>
                  </a:lnTo>
                  <a:lnTo>
                    <a:pt x="15967" y="33179"/>
                  </a:lnTo>
                  <a:lnTo>
                    <a:pt x="15967" y="32805"/>
                  </a:lnTo>
                  <a:lnTo>
                    <a:pt x="17463" y="32805"/>
                  </a:lnTo>
                  <a:lnTo>
                    <a:pt x="17463" y="33304"/>
                  </a:lnTo>
                  <a:lnTo>
                    <a:pt x="17713" y="33304"/>
                  </a:lnTo>
                  <a:lnTo>
                    <a:pt x="17713" y="32805"/>
                  </a:lnTo>
                  <a:lnTo>
                    <a:pt x="19085" y="32805"/>
                  </a:lnTo>
                  <a:lnTo>
                    <a:pt x="19085" y="33554"/>
                  </a:lnTo>
                  <a:lnTo>
                    <a:pt x="19459" y="33554"/>
                  </a:lnTo>
                  <a:lnTo>
                    <a:pt x="19459" y="32805"/>
                  </a:lnTo>
                  <a:lnTo>
                    <a:pt x="20956" y="32805"/>
                  </a:lnTo>
                  <a:lnTo>
                    <a:pt x="20956" y="33678"/>
                  </a:lnTo>
                  <a:lnTo>
                    <a:pt x="21205" y="33678"/>
                  </a:lnTo>
                  <a:lnTo>
                    <a:pt x="21205" y="32805"/>
                  </a:lnTo>
                  <a:lnTo>
                    <a:pt x="22577" y="32805"/>
                  </a:lnTo>
                  <a:lnTo>
                    <a:pt x="22577" y="33803"/>
                  </a:lnTo>
                  <a:lnTo>
                    <a:pt x="22951" y="33803"/>
                  </a:lnTo>
                  <a:lnTo>
                    <a:pt x="22951" y="32805"/>
                  </a:lnTo>
                  <a:lnTo>
                    <a:pt x="24448" y="32805"/>
                  </a:lnTo>
                  <a:lnTo>
                    <a:pt x="24448" y="33928"/>
                  </a:lnTo>
                  <a:lnTo>
                    <a:pt x="24698" y="33928"/>
                  </a:lnTo>
                  <a:lnTo>
                    <a:pt x="24698" y="32805"/>
                  </a:lnTo>
                  <a:lnTo>
                    <a:pt x="26070" y="32805"/>
                  </a:lnTo>
                  <a:lnTo>
                    <a:pt x="26070" y="34053"/>
                  </a:lnTo>
                  <a:lnTo>
                    <a:pt x="26444" y="34053"/>
                  </a:lnTo>
                  <a:lnTo>
                    <a:pt x="26444" y="32805"/>
                  </a:lnTo>
                  <a:lnTo>
                    <a:pt x="27941" y="32805"/>
                  </a:lnTo>
                  <a:lnTo>
                    <a:pt x="27941" y="34177"/>
                  </a:lnTo>
                  <a:lnTo>
                    <a:pt x="28190" y="34177"/>
                  </a:lnTo>
                  <a:lnTo>
                    <a:pt x="28190" y="32805"/>
                  </a:lnTo>
                  <a:lnTo>
                    <a:pt x="29687" y="32805"/>
                  </a:lnTo>
                  <a:lnTo>
                    <a:pt x="29687" y="34302"/>
                  </a:lnTo>
                  <a:lnTo>
                    <a:pt x="30061" y="34302"/>
                  </a:lnTo>
                  <a:lnTo>
                    <a:pt x="30061" y="32805"/>
                  </a:lnTo>
                  <a:lnTo>
                    <a:pt x="31308" y="32805"/>
                  </a:lnTo>
                  <a:lnTo>
                    <a:pt x="31308" y="32680"/>
                  </a:lnTo>
                  <a:lnTo>
                    <a:pt x="30061" y="32680"/>
                  </a:lnTo>
                  <a:lnTo>
                    <a:pt x="30061" y="31184"/>
                  </a:lnTo>
                  <a:lnTo>
                    <a:pt x="31308" y="31184"/>
                  </a:lnTo>
                  <a:lnTo>
                    <a:pt x="31308" y="30809"/>
                  </a:lnTo>
                  <a:lnTo>
                    <a:pt x="30061" y="30809"/>
                  </a:lnTo>
                  <a:lnTo>
                    <a:pt x="30061" y="29313"/>
                  </a:lnTo>
                  <a:lnTo>
                    <a:pt x="31308" y="29313"/>
                  </a:lnTo>
                  <a:lnTo>
                    <a:pt x="31308" y="29063"/>
                  </a:lnTo>
                  <a:lnTo>
                    <a:pt x="30061" y="29063"/>
                  </a:lnTo>
                  <a:lnTo>
                    <a:pt x="30061" y="27691"/>
                  </a:lnTo>
                  <a:lnTo>
                    <a:pt x="31308" y="27691"/>
                  </a:lnTo>
                  <a:lnTo>
                    <a:pt x="31308" y="27317"/>
                  </a:lnTo>
                  <a:lnTo>
                    <a:pt x="30061" y="27317"/>
                  </a:lnTo>
                  <a:lnTo>
                    <a:pt x="30061" y="25820"/>
                  </a:lnTo>
                  <a:lnTo>
                    <a:pt x="31308" y="25820"/>
                  </a:lnTo>
                  <a:lnTo>
                    <a:pt x="31308" y="25571"/>
                  </a:lnTo>
                  <a:lnTo>
                    <a:pt x="30061" y="25571"/>
                  </a:lnTo>
                  <a:lnTo>
                    <a:pt x="30061" y="24199"/>
                  </a:lnTo>
                  <a:lnTo>
                    <a:pt x="31308" y="24199"/>
                  </a:lnTo>
                  <a:lnTo>
                    <a:pt x="31308" y="23824"/>
                  </a:lnTo>
                  <a:lnTo>
                    <a:pt x="30061" y="23824"/>
                  </a:lnTo>
                  <a:lnTo>
                    <a:pt x="30061" y="22328"/>
                  </a:lnTo>
                  <a:lnTo>
                    <a:pt x="31308" y="22328"/>
                  </a:lnTo>
                  <a:lnTo>
                    <a:pt x="31308" y="22078"/>
                  </a:lnTo>
                  <a:lnTo>
                    <a:pt x="30061" y="22078"/>
                  </a:lnTo>
                  <a:lnTo>
                    <a:pt x="30061" y="20581"/>
                  </a:lnTo>
                  <a:lnTo>
                    <a:pt x="31308" y="20581"/>
                  </a:lnTo>
                  <a:lnTo>
                    <a:pt x="31308" y="20207"/>
                  </a:lnTo>
                  <a:lnTo>
                    <a:pt x="30061" y="20207"/>
                  </a:lnTo>
                  <a:lnTo>
                    <a:pt x="30061" y="18710"/>
                  </a:lnTo>
                  <a:lnTo>
                    <a:pt x="31308" y="18710"/>
                  </a:lnTo>
                  <a:lnTo>
                    <a:pt x="31308" y="18586"/>
                  </a:lnTo>
                  <a:lnTo>
                    <a:pt x="30061" y="18586"/>
                  </a:lnTo>
                  <a:lnTo>
                    <a:pt x="30061" y="18461"/>
                  </a:lnTo>
                  <a:lnTo>
                    <a:pt x="29687" y="18461"/>
                  </a:lnTo>
                  <a:lnTo>
                    <a:pt x="29687" y="18586"/>
                  </a:lnTo>
                  <a:lnTo>
                    <a:pt x="28190" y="18586"/>
                  </a:lnTo>
                  <a:lnTo>
                    <a:pt x="28190" y="18461"/>
                  </a:lnTo>
                  <a:lnTo>
                    <a:pt x="27941" y="18461"/>
                  </a:lnTo>
                  <a:lnTo>
                    <a:pt x="27941" y="18586"/>
                  </a:lnTo>
                  <a:lnTo>
                    <a:pt x="26444" y="18586"/>
                  </a:lnTo>
                  <a:lnTo>
                    <a:pt x="26444" y="18461"/>
                  </a:lnTo>
                  <a:lnTo>
                    <a:pt x="26070" y="18461"/>
                  </a:lnTo>
                  <a:lnTo>
                    <a:pt x="26070" y="18586"/>
                  </a:lnTo>
                  <a:lnTo>
                    <a:pt x="21081" y="18586"/>
                  </a:lnTo>
                  <a:lnTo>
                    <a:pt x="19584" y="18710"/>
                  </a:lnTo>
                  <a:lnTo>
                    <a:pt x="20956" y="18710"/>
                  </a:lnTo>
                  <a:lnTo>
                    <a:pt x="20956" y="20207"/>
                  </a:lnTo>
                  <a:lnTo>
                    <a:pt x="19459" y="20207"/>
                  </a:lnTo>
                  <a:lnTo>
                    <a:pt x="19459" y="18710"/>
                  </a:lnTo>
                  <a:lnTo>
                    <a:pt x="19085" y="18710"/>
                  </a:lnTo>
                  <a:lnTo>
                    <a:pt x="19085" y="20207"/>
                  </a:lnTo>
                  <a:lnTo>
                    <a:pt x="17713" y="20207"/>
                  </a:lnTo>
                  <a:lnTo>
                    <a:pt x="17713" y="18710"/>
                  </a:lnTo>
                  <a:lnTo>
                    <a:pt x="17463" y="18710"/>
                  </a:lnTo>
                  <a:lnTo>
                    <a:pt x="17463" y="20207"/>
                  </a:lnTo>
                  <a:lnTo>
                    <a:pt x="15967" y="20207"/>
                  </a:lnTo>
                  <a:lnTo>
                    <a:pt x="15967" y="18710"/>
                  </a:lnTo>
                  <a:lnTo>
                    <a:pt x="15592" y="18710"/>
                  </a:lnTo>
                  <a:lnTo>
                    <a:pt x="15592" y="20207"/>
                  </a:lnTo>
                  <a:lnTo>
                    <a:pt x="14220" y="20207"/>
                  </a:lnTo>
                  <a:lnTo>
                    <a:pt x="14220" y="18710"/>
                  </a:lnTo>
                  <a:lnTo>
                    <a:pt x="13971" y="18710"/>
                  </a:lnTo>
                  <a:lnTo>
                    <a:pt x="13971" y="20207"/>
                  </a:lnTo>
                  <a:lnTo>
                    <a:pt x="12474" y="20207"/>
                  </a:lnTo>
                  <a:lnTo>
                    <a:pt x="12474" y="18835"/>
                  </a:lnTo>
                  <a:lnTo>
                    <a:pt x="12100" y="18835"/>
                  </a:lnTo>
                  <a:lnTo>
                    <a:pt x="12100" y="20207"/>
                  </a:lnTo>
                  <a:lnTo>
                    <a:pt x="10603" y="20207"/>
                  </a:lnTo>
                  <a:lnTo>
                    <a:pt x="10603" y="18835"/>
                  </a:lnTo>
                  <a:lnTo>
                    <a:pt x="11975" y="18835"/>
                  </a:lnTo>
                  <a:lnTo>
                    <a:pt x="11850" y="18586"/>
                  </a:lnTo>
                  <a:lnTo>
                    <a:pt x="10603" y="18586"/>
                  </a:lnTo>
                  <a:lnTo>
                    <a:pt x="10603" y="17089"/>
                  </a:lnTo>
                  <a:lnTo>
                    <a:pt x="11227" y="17089"/>
                  </a:lnTo>
                  <a:lnTo>
                    <a:pt x="11102" y="16715"/>
                  </a:lnTo>
                  <a:lnTo>
                    <a:pt x="10603" y="16715"/>
                  </a:lnTo>
                  <a:lnTo>
                    <a:pt x="10603" y="15592"/>
                  </a:lnTo>
                  <a:lnTo>
                    <a:pt x="10478" y="15218"/>
                  </a:lnTo>
                  <a:lnTo>
                    <a:pt x="10478" y="16715"/>
                  </a:lnTo>
                  <a:lnTo>
                    <a:pt x="8982" y="16715"/>
                  </a:lnTo>
                  <a:lnTo>
                    <a:pt x="8982" y="15218"/>
                  </a:lnTo>
                  <a:lnTo>
                    <a:pt x="10478" y="15218"/>
                  </a:lnTo>
                  <a:lnTo>
                    <a:pt x="10478" y="15093"/>
                  </a:lnTo>
                  <a:lnTo>
                    <a:pt x="8982" y="15093"/>
                  </a:lnTo>
                  <a:lnTo>
                    <a:pt x="8982" y="13596"/>
                  </a:lnTo>
                  <a:lnTo>
                    <a:pt x="9979" y="13596"/>
                  </a:lnTo>
                  <a:lnTo>
                    <a:pt x="9855" y="13222"/>
                  </a:lnTo>
                  <a:lnTo>
                    <a:pt x="8982" y="13222"/>
                  </a:lnTo>
                  <a:lnTo>
                    <a:pt x="8982" y="11725"/>
                  </a:lnTo>
                  <a:lnTo>
                    <a:pt x="9356" y="11725"/>
                  </a:lnTo>
                  <a:lnTo>
                    <a:pt x="9356" y="11476"/>
                  </a:lnTo>
                  <a:lnTo>
                    <a:pt x="8982" y="11476"/>
                  </a:lnTo>
                  <a:lnTo>
                    <a:pt x="8982" y="10104"/>
                  </a:lnTo>
                  <a:lnTo>
                    <a:pt x="8982" y="9979"/>
                  </a:lnTo>
                  <a:lnTo>
                    <a:pt x="8857" y="9979"/>
                  </a:lnTo>
                  <a:lnTo>
                    <a:pt x="8732" y="9605"/>
                  </a:lnTo>
                  <a:lnTo>
                    <a:pt x="8607" y="9106"/>
                  </a:lnTo>
                  <a:lnTo>
                    <a:pt x="8607" y="9605"/>
                  </a:lnTo>
                  <a:lnTo>
                    <a:pt x="7111" y="9605"/>
                  </a:lnTo>
                  <a:lnTo>
                    <a:pt x="7111" y="8233"/>
                  </a:lnTo>
                  <a:lnTo>
                    <a:pt x="8358" y="8233"/>
                  </a:lnTo>
                  <a:lnTo>
                    <a:pt x="8233" y="7983"/>
                  </a:lnTo>
                  <a:lnTo>
                    <a:pt x="7111" y="7983"/>
                  </a:lnTo>
                  <a:lnTo>
                    <a:pt x="7111" y="6611"/>
                  </a:lnTo>
                  <a:lnTo>
                    <a:pt x="7859" y="6611"/>
                  </a:lnTo>
                  <a:lnTo>
                    <a:pt x="7734" y="6113"/>
                  </a:lnTo>
                  <a:lnTo>
                    <a:pt x="7111" y="6113"/>
                  </a:lnTo>
                  <a:lnTo>
                    <a:pt x="7111" y="4740"/>
                  </a:lnTo>
                  <a:lnTo>
                    <a:pt x="7235" y="4740"/>
                  </a:lnTo>
                  <a:lnTo>
                    <a:pt x="7111" y="4491"/>
                  </a:lnTo>
                  <a:lnTo>
                    <a:pt x="6986" y="3992"/>
                  </a:lnTo>
                  <a:lnTo>
                    <a:pt x="6986" y="4491"/>
                  </a:lnTo>
                  <a:lnTo>
                    <a:pt x="5489" y="4491"/>
                  </a:lnTo>
                  <a:lnTo>
                    <a:pt x="5489" y="3119"/>
                  </a:lnTo>
                  <a:lnTo>
                    <a:pt x="6487" y="3119"/>
                  </a:lnTo>
                  <a:lnTo>
                    <a:pt x="6237" y="2620"/>
                  </a:lnTo>
                  <a:lnTo>
                    <a:pt x="5489" y="2620"/>
                  </a:lnTo>
                  <a:lnTo>
                    <a:pt x="5489" y="1373"/>
                  </a:lnTo>
                  <a:lnTo>
                    <a:pt x="5240" y="1123"/>
                  </a:lnTo>
                  <a:lnTo>
                    <a:pt x="5115" y="998"/>
                  </a:lnTo>
                  <a:lnTo>
                    <a:pt x="3618" y="998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rgbClr val="EBB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56"/>
            <p:cNvSpPr/>
            <p:nvPr/>
          </p:nvSpPr>
          <p:spPr>
            <a:xfrm>
              <a:off x="2646623" y="2511919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56"/>
            <p:cNvSpPr/>
            <p:nvPr/>
          </p:nvSpPr>
          <p:spPr>
            <a:xfrm>
              <a:off x="2412666" y="2480911"/>
              <a:ext cx="23" cy="8475"/>
            </a:xfrm>
            <a:custGeom>
              <a:avLst/>
              <a:gdLst/>
              <a:ahLst/>
              <a:cxnLst/>
              <a:rect l="l" t="t" r="r" b="b"/>
              <a:pathLst>
                <a:path w="1" h="37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1" y="375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56"/>
            <p:cNvSpPr/>
            <p:nvPr/>
          </p:nvSpPr>
          <p:spPr>
            <a:xfrm>
              <a:off x="2409841" y="2438626"/>
              <a:ext cx="2847" cy="33855"/>
            </a:xfrm>
            <a:custGeom>
              <a:avLst/>
              <a:gdLst/>
              <a:ahLst/>
              <a:cxnLst/>
              <a:rect l="l" t="t" r="r" b="b"/>
              <a:pathLst>
                <a:path w="126" h="1498" fill="none" extrusionOk="0">
                  <a:moveTo>
                    <a:pt x="126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6" y="1497"/>
                  </a:lnTo>
                  <a:lnTo>
                    <a:pt x="126" y="1497"/>
                  </a:lnTo>
                  <a:lnTo>
                    <a:pt x="126" y="1497"/>
                  </a:lnTo>
                  <a:lnTo>
                    <a:pt x="126" y="1497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56"/>
            <p:cNvSpPr/>
            <p:nvPr/>
          </p:nvSpPr>
          <p:spPr>
            <a:xfrm>
              <a:off x="2621245" y="2432976"/>
              <a:ext cx="23" cy="23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56"/>
            <p:cNvSpPr/>
            <p:nvPr/>
          </p:nvSpPr>
          <p:spPr>
            <a:xfrm>
              <a:off x="2409841" y="2401968"/>
              <a:ext cx="2847" cy="31030"/>
            </a:xfrm>
            <a:custGeom>
              <a:avLst/>
              <a:gdLst/>
              <a:ahLst/>
              <a:cxnLst/>
              <a:rect l="l" t="t" r="r" b="b"/>
              <a:pathLst>
                <a:path w="126" h="1373" fill="none" extrusionOk="0">
                  <a:moveTo>
                    <a:pt x="126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373"/>
                  </a:lnTo>
                  <a:lnTo>
                    <a:pt x="1" y="1373"/>
                  </a:lnTo>
                  <a:lnTo>
                    <a:pt x="126" y="1373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56"/>
            <p:cNvSpPr/>
            <p:nvPr/>
          </p:nvSpPr>
          <p:spPr>
            <a:xfrm>
              <a:off x="2409841" y="2359683"/>
              <a:ext cx="2847" cy="31030"/>
            </a:xfrm>
            <a:custGeom>
              <a:avLst/>
              <a:gdLst/>
              <a:ahLst/>
              <a:cxnLst/>
              <a:rect l="l" t="t" r="r" b="b"/>
              <a:pathLst>
                <a:path w="126" h="1373" fill="none" extrusionOk="0">
                  <a:moveTo>
                    <a:pt x="126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1" y="1373"/>
                  </a:lnTo>
                  <a:lnTo>
                    <a:pt x="1" y="1373"/>
                  </a:lnTo>
                  <a:lnTo>
                    <a:pt x="126" y="1373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56"/>
            <p:cNvSpPr/>
            <p:nvPr/>
          </p:nvSpPr>
          <p:spPr>
            <a:xfrm>
              <a:off x="2412666" y="2334326"/>
              <a:ext cx="23" cy="19752"/>
            </a:xfrm>
            <a:custGeom>
              <a:avLst/>
              <a:gdLst/>
              <a:ahLst/>
              <a:cxnLst/>
              <a:rect l="l" t="t" r="r" b="b"/>
              <a:pathLst>
                <a:path w="1" h="87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50"/>
                  </a:lnTo>
                  <a:lnTo>
                    <a:pt x="1" y="250"/>
                  </a:lnTo>
                  <a:lnTo>
                    <a:pt x="1" y="873"/>
                  </a:lnTo>
                  <a:lnTo>
                    <a:pt x="1" y="873"/>
                  </a:lnTo>
                  <a:lnTo>
                    <a:pt x="1" y="873"/>
                  </a:lnTo>
                  <a:lnTo>
                    <a:pt x="1" y="87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56"/>
            <p:cNvSpPr/>
            <p:nvPr/>
          </p:nvSpPr>
          <p:spPr>
            <a:xfrm>
              <a:off x="2691728" y="287838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56"/>
            <p:cNvSpPr/>
            <p:nvPr/>
          </p:nvSpPr>
          <p:spPr>
            <a:xfrm>
              <a:off x="2731184" y="2878381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1"/>
                  </a:moveTo>
                  <a:lnTo>
                    <a:pt x="1372" y="1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56"/>
            <p:cNvSpPr/>
            <p:nvPr/>
          </p:nvSpPr>
          <p:spPr>
            <a:xfrm>
              <a:off x="2770641" y="287838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56"/>
            <p:cNvSpPr/>
            <p:nvPr/>
          </p:nvSpPr>
          <p:spPr>
            <a:xfrm>
              <a:off x="2810097" y="2878381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56"/>
            <p:cNvSpPr/>
            <p:nvPr/>
          </p:nvSpPr>
          <p:spPr>
            <a:xfrm>
              <a:off x="2849553" y="287838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56"/>
            <p:cNvSpPr/>
            <p:nvPr/>
          </p:nvSpPr>
          <p:spPr>
            <a:xfrm>
              <a:off x="2889031" y="2878381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1"/>
                  </a:moveTo>
                  <a:lnTo>
                    <a:pt x="1372" y="1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56"/>
            <p:cNvSpPr/>
            <p:nvPr/>
          </p:nvSpPr>
          <p:spPr>
            <a:xfrm>
              <a:off x="2928487" y="287838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56"/>
            <p:cNvSpPr/>
            <p:nvPr/>
          </p:nvSpPr>
          <p:spPr>
            <a:xfrm>
              <a:off x="2967943" y="2878381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56"/>
            <p:cNvSpPr/>
            <p:nvPr/>
          </p:nvSpPr>
          <p:spPr>
            <a:xfrm>
              <a:off x="3007399" y="287838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56"/>
            <p:cNvSpPr/>
            <p:nvPr/>
          </p:nvSpPr>
          <p:spPr>
            <a:xfrm>
              <a:off x="3046878" y="287838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56"/>
            <p:cNvSpPr/>
            <p:nvPr/>
          </p:nvSpPr>
          <p:spPr>
            <a:xfrm>
              <a:off x="2533882" y="283609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56"/>
            <p:cNvSpPr/>
            <p:nvPr/>
          </p:nvSpPr>
          <p:spPr>
            <a:xfrm>
              <a:off x="2570513" y="283609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56"/>
            <p:cNvSpPr/>
            <p:nvPr/>
          </p:nvSpPr>
          <p:spPr>
            <a:xfrm>
              <a:off x="2612794" y="283609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56"/>
            <p:cNvSpPr/>
            <p:nvPr/>
          </p:nvSpPr>
          <p:spPr>
            <a:xfrm>
              <a:off x="2649448" y="283609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56"/>
            <p:cNvSpPr/>
            <p:nvPr/>
          </p:nvSpPr>
          <p:spPr>
            <a:xfrm>
              <a:off x="2691728" y="283609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56"/>
            <p:cNvSpPr/>
            <p:nvPr/>
          </p:nvSpPr>
          <p:spPr>
            <a:xfrm>
              <a:off x="2731184" y="2836096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1"/>
                  </a:moveTo>
                  <a:lnTo>
                    <a:pt x="1372" y="1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56"/>
            <p:cNvSpPr/>
            <p:nvPr/>
          </p:nvSpPr>
          <p:spPr>
            <a:xfrm>
              <a:off x="2770641" y="283609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56"/>
            <p:cNvSpPr/>
            <p:nvPr/>
          </p:nvSpPr>
          <p:spPr>
            <a:xfrm>
              <a:off x="2810097" y="2836096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56"/>
            <p:cNvSpPr/>
            <p:nvPr/>
          </p:nvSpPr>
          <p:spPr>
            <a:xfrm>
              <a:off x="2849553" y="283609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56"/>
            <p:cNvSpPr/>
            <p:nvPr/>
          </p:nvSpPr>
          <p:spPr>
            <a:xfrm>
              <a:off x="2889031" y="2836096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1"/>
                  </a:moveTo>
                  <a:lnTo>
                    <a:pt x="1372" y="1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56"/>
            <p:cNvSpPr/>
            <p:nvPr/>
          </p:nvSpPr>
          <p:spPr>
            <a:xfrm>
              <a:off x="2928487" y="283609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56"/>
            <p:cNvSpPr/>
            <p:nvPr/>
          </p:nvSpPr>
          <p:spPr>
            <a:xfrm>
              <a:off x="2967943" y="2836096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56"/>
            <p:cNvSpPr/>
            <p:nvPr/>
          </p:nvSpPr>
          <p:spPr>
            <a:xfrm>
              <a:off x="3007399" y="283609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56"/>
            <p:cNvSpPr/>
            <p:nvPr/>
          </p:nvSpPr>
          <p:spPr>
            <a:xfrm>
              <a:off x="3046878" y="283609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56"/>
            <p:cNvSpPr/>
            <p:nvPr/>
          </p:nvSpPr>
          <p:spPr>
            <a:xfrm>
              <a:off x="2491601" y="2799461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56"/>
            <p:cNvSpPr/>
            <p:nvPr/>
          </p:nvSpPr>
          <p:spPr>
            <a:xfrm>
              <a:off x="2533882" y="2799461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56"/>
            <p:cNvSpPr/>
            <p:nvPr/>
          </p:nvSpPr>
          <p:spPr>
            <a:xfrm>
              <a:off x="2570513" y="2799461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56"/>
            <p:cNvSpPr/>
            <p:nvPr/>
          </p:nvSpPr>
          <p:spPr>
            <a:xfrm>
              <a:off x="2612794" y="2799461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56"/>
            <p:cNvSpPr/>
            <p:nvPr/>
          </p:nvSpPr>
          <p:spPr>
            <a:xfrm>
              <a:off x="2649448" y="2799461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56"/>
            <p:cNvSpPr/>
            <p:nvPr/>
          </p:nvSpPr>
          <p:spPr>
            <a:xfrm>
              <a:off x="2691728" y="2799461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56"/>
            <p:cNvSpPr/>
            <p:nvPr/>
          </p:nvSpPr>
          <p:spPr>
            <a:xfrm>
              <a:off x="2731184" y="2799461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0" y="0"/>
                  </a:moveTo>
                  <a:lnTo>
                    <a:pt x="1372" y="0"/>
                  </a:lnTo>
                  <a:lnTo>
                    <a:pt x="1372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56"/>
            <p:cNvSpPr/>
            <p:nvPr/>
          </p:nvSpPr>
          <p:spPr>
            <a:xfrm>
              <a:off x="2770641" y="2799461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56"/>
            <p:cNvSpPr/>
            <p:nvPr/>
          </p:nvSpPr>
          <p:spPr>
            <a:xfrm>
              <a:off x="2810097" y="2799461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56"/>
            <p:cNvSpPr/>
            <p:nvPr/>
          </p:nvSpPr>
          <p:spPr>
            <a:xfrm>
              <a:off x="2849553" y="2799461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56"/>
            <p:cNvSpPr/>
            <p:nvPr/>
          </p:nvSpPr>
          <p:spPr>
            <a:xfrm>
              <a:off x="2889031" y="2799461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0" y="0"/>
                  </a:moveTo>
                  <a:lnTo>
                    <a:pt x="1372" y="0"/>
                  </a:lnTo>
                  <a:lnTo>
                    <a:pt x="1372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56"/>
            <p:cNvSpPr/>
            <p:nvPr/>
          </p:nvSpPr>
          <p:spPr>
            <a:xfrm>
              <a:off x="2928487" y="2799461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56"/>
            <p:cNvSpPr/>
            <p:nvPr/>
          </p:nvSpPr>
          <p:spPr>
            <a:xfrm>
              <a:off x="2967943" y="2799461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56"/>
            <p:cNvSpPr/>
            <p:nvPr/>
          </p:nvSpPr>
          <p:spPr>
            <a:xfrm>
              <a:off x="3007399" y="2799461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56"/>
            <p:cNvSpPr/>
            <p:nvPr/>
          </p:nvSpPr>
          <p:spPr>
            <a:xfrm>
              <a:off x="3046878" y="2799461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56"/>
            <p:cNvSpPr/>
            <p:nvPr/>
          </p:nvSpPr>
          <p:spPr>
            <a:xfrm>
              <a:off x="2491601" y="2757176"/>
              <a:ext cx="33828" cy="33832"/>
            </a:xfrm>
            <a:custGeom>
              <a:avLst/>
              <a:gdLst/>
              <a:ahLst/>
              <a:cxnLst/>
              <a:rect l="l" t="t" r="r" b="b"/>
              <a:pathLst>
                <a:path w="1497" h="1497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56"/>
            <p:cNvSpPr/>
            <p:nvPr/>
          </p:nvSpPr>
          <p:spPr>
            <a:xfrm>
              <a:off x="2533882" y="2757176"/>
              <a:ext cx="33828" cy="33832"/>
            </a:xfrm>
            <a:custGeom>
              <a:avLst/>
              <a:gdLst/>
              <a:ahLst/>
              <a:cxnLst/>
              <a:rect l="l" t="t" r="r" b="b"/>
              <a:pathLst>
                <a:path w="1497" h="1497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56"/>
            <p:cNvSpPr/>
            <p:nvPr/>
          </p:nvSpPr>
          <p:spPr>
            <a:xfrm>
              <a:off x="2570513" y="2757176"/>
              <a:ext cx="33851" cy="33832"/>
            </a:xfrm>
            <a:custGeom>
              <a:avLst/>
              <a:gdLst/>
              <a:ahLst/>
              <a:cxnLst/>
              <a:rect l="l" t="t" r="r" b="b"/>
              <a:pathLst>
                <a:path w="1498" h="1497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56"/>
            <p:cNvSpPr/>
            <p:nvPr/>
          </p:nvSpPr>
          <p:spPr>
            <a:xfrm>
              <a:off x="2612794" y="2757176"/>
              <a:ext cx="33851" cy="33832"/>
            </a:xfrm>
            <a:custGeom>
              <a:avLst/>
              <a:gdLst/>
              <a:ahLst/>
              <a:cxnLst/>
              <a:rect l="l" t="t" r="r" b="b"/>
              <a:pathLst>
                <a:path w="1498" h="1497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56"/>
            <p:cNvSpPr/>
            <p:nvPr/>
          </p:nvSpPr>
          <p:spPr>
            <a:xfrm>
              <a:off x="2649448" y="2757176"/>
              <a:ext cx="33828" cy="33832"/>
            </a:xfrm>
            <a:custGeom>
              <a:avLst/>
              <a:gdLst/>
              <a:ahLst/>
              <a:cxnLst/>
              <a:rect l="l" t="t" r="r" b="b"/>
              <a:pathLst>
                <a:path w="1497" h="1497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56"/>
            <p:cNvSpPr/>
            <p:nvPr/>
          </p:nvSpPr>
          <p:spPr>
            <a:xfrm>
              <a:off x="2691728" y="2757176"/>
              <a:ext cx="33828" cy="33832"/>
            </a:xfrm>
            <a:custGeom>
              <a:avLst/>
              <a:gdLst/>
              <a:ahLst/>
              <a:cxnLst/>
              <a:rect l="l" t="t" r="r" b="b"/>
              <a:pathLst>
                <a:path w="1497" h="1497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56"/>
            <p:cNvSpPr/>
            <p:nvPr/>
          </p:nvSpPr>
          <p:spPr>
            <a:xfrm>
              <a:off x="2731184" y="2757176"/>
              <a:ext cx="31026" cy="33832"/>
            </a:xfrm>
            <a:custGeom>
              <a:avLst/>
              <a:gdLst/>
              <a:ahLst/>
              <a:cxnLst/>
              <a:rect l="l" t="t" r="r" b="b"/>
              <a:pathLst>
                <a:path w="1373" h="1497" fill="none" extrusionOk="0">
                  <a:moveTo>
                    <a:pt x="0" y="0"/>
                  </a:moveTo>
                  <a:lnTo>
                    <a:pt x="1372" y="0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56"/>
            <p:cNvSpPr/>
            <p:nvPr/>
          </p:nvSpPr>
          <p:spPr>
            <a:xfrm>
              <a:off x="2770641" y="2757176"/>
              <a:ext cx="33851" cy="33832"/>
            </a:xfrm>
            <a:custGeom>
              <a:avLst/>
              <a:gdLst/>
              <a:ahLst/>
              <a:cxnLst/>
              <a:rect l="l" t="t" r="r" b="b"/>
              <a:pathLst>
                <a:path w="1498" h="1497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56"/>
            <p:cNvSpPr/>
            <p:nvPr/>
          </p:nvSpPr>
          <p:spPr>
            <a:xfrm>
              <a:off x="2810097" y="2757176"/>
              <a:ext cx="31026" cy="33832"/>
            </a:xfrm>
            <a:custGeom>
              <a:avLst/>
              <a:gdLst/>
              <a:ahLst/>
              <a:cxnLst/>
              <a:rect l="l" t="t" r="r" b="b"/>
              <a:pathLst>
                <a:path w="1373" h="1497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56"/>
            <p:cNvSpPr/>
            <p:nvPr/>
          </p:nvSpPr>
          <p:spPr>
            <a:xfrm>
              <a:off x="2849553" y="2757176"/>
              <a:ext cx="33851" cy="33832"/>
            </a:xfrm>
            <a:custGeom>
              <a:avLst/>
              <a:gdLst/>
              <a:ahLst/>
              <a:cxnLst/>
              <a:rect l="l" t="t" r="r" b="b"/>
              <a:pathLst>
                <a:path w="1498" h="1497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56"/>
            <p:cNvSpPr/>
            <p:nvPr/>
          </p:nvSpPr>
          <p:spPr>
            <a:xfrm>
              <a:off x="2889031" y="2757176"/>
              <a:ext cx="31026" cy="33832"/>
            </a:xfrm>
            <a:custGeom>
              <a:avLst/>
              <a:gdLst/>
              <a:ahLst/>
              <a:cxnLst/>
              <a:rect l="l" t="t" r="r" b="b"/>
              <a:pathLst>
                <a:path w="1373" h="1497" fill="none" extrusionOk="0">
                  <a:moveTo>
                    <a:pt x="0" y="0"/>
                  </a:moveTo>
                  <a:lnTo>
                    <a:pt x="1372" y="0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56"/>
            <p:cNvSpPr/>
            <p:nvPr/>
          </p:nvSpPr>
          <p:spPr>
            <a:xfrm>
              <a:off x="2928487" y="2757176"/>
              <a:ext cx="33851" cy="33832"/>
            </a:xfrm>
            <a:custGeom>
              <a:avLst/>
              <a:gdLst/>
              <a:ahLst/>
              <a:cxnLst/>
              <a:rect l="l" t="t" r="r" b="b"/>
              <a:pathLst>
                <a:path w="1498" h="1497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56"/>
            <p:cNvSpPr/>
            <p:nvPr/>
          </p:nvSpPr>
          <p:spPr>
            <a:xfrm>
              <a:off x="2967943" y="2757176"/>
              <a:ext cx="31026" cy="33832"/>
            </a:xfrm>
            <a:custGeom>
              <a:avLst/>
              <a:gdLst/>
              <a:ahLst/>
              <a:cxnLst/>
              <a:rect l="l" t="t" r="r" b="b"/>
              <a:pathLst>
                <a:path w="1373" h="1497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56"/>
            <p:cNvSpPr/>
            <p:nvPr/>
          </p:nvSpPr>
          <p:spPr>
            <a:xfrm>
              <a:off x="3007399" y="2757176"/>
              <a:ext cx="33851" cy="33832"/>
            </a:xfrm>
            <a:custGeom>
              <a:avLst/>
              <a:gdLst/>
              <a:ahLst/>
              <a:cxnLst/>
              <a:rect l="l" t="t" r="r" b="b"/>
              <a:pathLst>
                <a:path w="1498" h="1497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56"/>
            <p:cNvSpPr/>
            <p:nvPr/>
          </p:nvSpPr>
          <p:spPr>
            <a:xfrm>
              <a:off x="3046878" y="2757176"/>
              <a:ext cx="33828" cy="33832"/>
            </a:xfrm>
            <a:custGeom>
              <a:avLst/>
              <a:gdLst/>
              <a:ahLst/>
              <a:cxnLst/>
              <a:rect l="l" t="t" r="r" b="b"/>
              <a:pathLst>
                <a:path w="1497" h="1497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56"/>
            <p:cNvSpPr/>
            <p:nvPr/>
          </p:nvSpPr>
          <p:spPr>
            <a:xfrm>
              <a:off x="2454947" y="2720519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56"/>
            <p:cNvSpPr/>
            <p:nvPr/>
          </p:nvSpPr>
          <p:spPr>
            <a:xfrm>
              <a:off x="2491601" y="2720519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56"/>
            <p:cNvSpPr/>
            <p:nvPr/>
          </p:nvSpPr>
          <p:spPr>
            <a:xfrm>
              <a:off x="2533882" y="2720519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56"/>
            <p:cNvSpPr/>
            <p:nvPr/>
          </p:nvSpPr>
          <p:spPr>
            <a:xfrm>
              <a:off x="2570513" y="2720519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56"/>
            <p:cNvSpPr/>
            <p:nvPr/>
          </p:nvSpPr>
          <p:spPr>
            <a:xfrm>
              <a:off x="2612794" y="2720519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56"/>
            <p:cNvSpPr/>
            <p:nvPr/>
          </p:nvSpPr>
          <p:spPr>
            <a:xfrm>
              <a:off x="2649448" y="2720519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56"/>
            <p:cNvSpPr/>
            <p:nvPr/>
          </p:nvSpPr>
          <p:spPr>
            <a:xfrm>
              <a:off x="2691728" y="2720519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56"/>
            <p:cNvSpPr/>
            <p:nvPr/>
          </p:nvSpPr>
          <p:spPr>
            <a:xfrm>
              <a:off x="2731184" y="2720519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0" y="1"/>
                  </a:moveTo>
                  <a:lnTo>
                    <a:pt x="1372" y="1"/>
                  </a:lnTo>
                  <a:lnTo>
                    <a:pt x="1372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56"/>
            <p:cNvSpPr/>
            <p:nvPr/>
          </p:nvSpPr>
          <p:spPr>
            <a:xfrm>
              <a:off x="2770641" y="2720519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56"/>
            <p:cNvSpPr/>
            <p:nvPr/>
          </p:nvSpPr>
          <p:spPr>
            <a:xfrm>
              <a:off x="2810097" y="2720519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56"/>
            <p:cNvSpPr/>
            <p:nvPr/>
          </p:nvSpPr>
          <p:spPr>
            <a:xfrm>
              <a:off x="2849553" y="2720519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56"/>
            <p:cNvSpPr/>
            <p:nvPr/>
          </p:nvSpPr>
          <p:spPr>
            <a:xfrm>
              <a:off x="2889031" y="2720519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0" y="1"/>
                  </a:moveTo>
                  <a:lnTo>
                    <a:pt x="1372" y="1"/>
                  </a:lnTo>
                  <a:lnTo>
                    <a:pt x="1372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56"/>
            <p:cNvSpPr/>
            <p:nvPr/>
          </p:nvSpPr>
          <p:spPr>
            <a:xfrm>
              <a:off x="2928487" y="2720519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56"/>
            <p:cNvSpPr/>
            <p:nvPr/>
          </p:nvSpPr>
          <p:spPr>
            <a:xfrm>
              <a:off x="2967943" y="2720519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56"/>
            <p:cNvSpPr/>
            <p:nvPr/>
          </p:nvSpPr>
          <p:spPr>
            <a:xfrm>
              <a:off x="3007399" y="2720519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56"/>
            <p:cNvSpPr/>
            <p:nvPr/>
          </p:nvSpPr>
          <p:spPr>
            <a:xfrm>
              <a:off x="3046878" y="2720519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56"/>
            <p:cNvSpPr/>
            <p:nvPr/>
          </p:nvSpPr>
          <p:spPr>
            <a:xfrm>
              <a:off x="2454947" y="2678234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56"/>
            <p:cNvSpPr/>
            <p:nvPr/>
          </p:nvSpPr>
          <p:spPr>
            <a:xfrm>
              <a:off x="2491601" y="2678234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56"/>
            <p:cNvSpPr/>
            <p:nvPr/>
          </p:nvSpPr>
          <p:spPr>
            <a:xfrm>
              <a:off x="2533882" y="2678234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56"/>
            <p:cNvSpPr/>
            <p:nvPr/>
          </p:nvSpPr>
          <p:spPr>
            <a:xfrm>
              <a:off x="2570513" y="267823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56"/>
            <p:cNvSpPr/>
            <p:nvPr/>
          </p:nvSpPr>
          <p:spPr>
            <a:xfrm>
              <a:off x="2612794" y="267823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56"/>
            <p:cNvSpPr/>
            <p:nvPr/>
          </p:nvSpPr>
          <p:spPr>
            <a:xfrm>
              <a:off x="2649448" y="2678234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56"/>
            <p:cNvSpPr/>
            <p:nvPr/>
          </p:nvSpPr>
          <p:spPr>
            <a:xfrm>
              <a:off x="2691728" y="2678234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56"/>
            <p:cNvSpPr/>
            <p:nvPr/>
          </p:nvSpPr>
          <p:spPr>
            <a:xfrm>
              <a:off x="2731184" y="2678234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1"/>
                  </a:moveTo>
                  <a:lnTo>
                    <a:pt x="1372" y="1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56"/>
            <p:cNvSpPr/>
            <p:nvPr/>
          </p:nvSpPr>
          <p:spPr>
            <a:xfrm>
              <a:off x="2770641" y="267823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56"/>
            <p:cNvSpPr/>
            <p:nvPr/>
          </p:nvSpPr>
          <p:spPr>
            <a:xfrm>
              <a:off x="2810097" y="2678234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56"/>
            <p:cNvSpPr/>
            <p:nvPr/>
          </p:nvSpPr>
          <p:spPr>
            <a:xfrm>
              <a:off x="2849553" y="267823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56"/>
            <p:cNvSpPr/>
            <p:nvPr/>
          </p:nvSpPr>
          <p:spPr>
            <a:xfrm>
              <a:off x="2889031" y="2678234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1"/>
                  </a:moveTo>
                  <a:lnTo>
                    <a:pt x="1372" y="1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56"/>
            <p:cNvSpPr/>
            <p:nvPr/>
          </p:nvSpPr>
          <p:spPr>
            <a:xfrm>
              <a:off x="2928487" y="267823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56"/>
            <p:cNvSpPr/>
            <p:nvPr/>
          </p:nvSpPr>
          <p:spPr>
            <a:xfrm>
              <a:off x="2967943" y="2678234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56"/>
            <p:cNvSpPr/>
            <p:nvPr/>
          </p:nvSpPr>
          <p:spPr>
            <a:xfrm>
              <a:off x="3007399" y="267823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8" y="1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56"/>
            <p:cNvSpPr/>
            <p:nvPr/>
          </p:nvSpPr>
          <p:spPr>
            <a:xfrm>
              <a:off x="3046878" y="2678234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56"/>
            <p:cNvSpPr/>
            <p:nvPr/>
          </p:nvSpPr>
          <p:spPr>
            <a:xfrm>
              <a:off x="2454947" y="2638774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56"/>
            <p:cNvSpPr/>
            <p:nvPr/>
          </p:nvSpPr>
          <p:spPr>
            <a:xfrm>
              <a:off x="2491601" y="2638774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56"/>
            <p:cNvSpPr/>
            <p:nvPr/>
          </p:nvSpPr>
          <p:spPr>
            <a:xfrm>
              <a:off x="2533882" y="2638774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56"/>
            <p:cNvSpPr/>
            <p:nvPr/>
          </p:nvSpPr>
          <p:spPr>
            <a:xfrm>
              <a:off x="2570513" y="263877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6"/>
            <p:cNvSpPr/>
            <p:nvPr/>
          </p:nvSpPr>
          <p:spPr>
            <a:xfrm>
              <a:off x="2612794" y="263877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6"/>
            <p:cNvSpPr/>
            <p:nvPr/>
          </p:nvSpPr>
          <p:spPr>
            <a:xfrm>
              <a:off x="2649448" y="2638774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6"/>
            <p:cNvSpPr/>
            <p:nvPr/>
          </p:nvSpPr>
          <p:spPr>
            <a:xfrm>
              <a:off x="2691728" y="2638774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6"/>
            <p:cNvSpPr/>
            <p:nvPr/>
          </p:nvSpPr>
          <p:spPr>
            <a:xfrm>
              <a:off x="2731184" y="2638774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0"/>
                  </a:moveTo>
                  <a:lnTo>
                    <a:pt x="1372" y="0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6"/>
            <p:cNvSpPr/>
            <p:nvPr/>
          </p:nvSpPr>
          <p:spPr>
            <a:xfrm>
              <a:off x="2770641" y="263877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6"/>
            <p:cNvSpPr/>
            <p:nvPr/>
          </p:nvSpPr>
          <p:spPr>
            <a:xfrm>
              <a:off x="2810097" y="2638774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6"/>
            <p:cNvSpPr/>
            <p:nvPr/>
          </p:nvSpPr>
          <p:spPr>
            <a:xfrm>
              <a:off x="2849553" y="263877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6"/>
            <p:cNvSpPr/>
            <p:nvPr/>
          </p:nvSpPr>
          <p:spPr>
            <a:xfrm>
              <a:off x="2889031" y="2638774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0"/>
                  </a:moveTo>
                  <a:lnTo>
                    <a:pt x="1372" y="0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6"/>
            <p:cNvSpPr/>
            <p:nvPr/>
          </p:nvSpPr>
          <p:spPr>
            <a:xfrm>
              <a:off x="2928487" y="263877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6"/>
            <p:cNvSpPr/>
            <p:nvPr/>
          </p:nvSpPr>
          <p:spPr>
            <a:xfrm>
              <a:off x="2967943" y="2638774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6"/>
            <p:cNvSpPr/>
            <p:nvPr/>
          </p:nvSpPr>
          <p:spPr>
            <a:xfrm>
              <a:off x="3007399" y="2638774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6"/>
            <p:cNvSpPr/>
            <p:nvPr/>
          </p:nvSpPr>
          <p:spPr>
            <a:xfrm>
              <a:off x="3046878" y="2638774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6"/>
            <p:cNvSpPr/>
            <p:nvPr/>
          </p:nvSpPr>
          <p:spPr>
            <a:xfrm>
              <a:off x="2454947" y="2599314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6"/>
            <p:cNvSpPr/>
            <p:nvPr/>
          </p:nvSpPr>
          <p:spPr>
            <a:xfrm>
              <a:off x="2491601" y="2599314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6"/>
            <p:cNvSpPr/>
            <p:nvPr/>
          </p:nvSpPr>
          <p:spPr>
            <a:xfrm>
              <a:off x="2533882" y="2599314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6"/>
            <p:cNvSpPr/>
            <p:nvPr/>
          </p:nvSpPr>
          <p:spPr>
            <a:xfrm>
              <a:off x="2570513" y="2599314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6"/>
            <p:cNvSpPr/>
            <p:nvPr/>
          </p:nvSpPr>
          <p:spPr>
            <a:xfrm>
              <a:off x="2612794" y="2599314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6"/>
            <p:cNvSpPr/>
            <p:nvPr/>
          </p:nvSpPr>
          <p:spPr>
            <a:xfrm>
              <a:off x="2810097" y="2596489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6"/>
            <p:cNvSpPr/>
            <p:nvPr/>
          </p:nvSpPr>
          <p:spPr>
            <a:xfrm>
              <a:off x="2849553" y="2596489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6"/>
            <p:cNvSpPr/>
            <p:nvPr/>
          </p:nvSpPr>
          <p:spPr>
            <a:xfrm>
              <a:off x="2889031" y="2596489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0" y="0"/>
                  </a:moveTo>
                  <a:lnTo>
                    <a:pt x="1372" y="0"/>
                  </a:lnTo>
                  <a:lnTo>
                    <a:pt x="1372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6"/>
            <p:cNvSpPr/>
            <p:nvPr/>
          </p:nvSpPr>
          <p:spPr>
            <a:xfrm>
              <a:off x="2928487" y="2596489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6"/>
            <p:cNvSpPr/>
            <p:nvPr/>
          </p:nvSpPr>
          <p:spPr>
            <a:xfrm>
              <a:off x="2967943" y="2596489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6"/>
            <p:cNvSpPr/>
            <p:nvPr/>
          </p:nvSpPr>
          <p:spPr>
            <a:xfrm>
              <a:off x="3007399" y="2596489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8" y="0"/>
                  </a:lnTo>
                  <a:lnTo>
                    <a:pt x="1498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6"/>
            <p:cNvSpPr/>
            <p:nvPr/>
          </p:nvSpPr>
          <p:spPr>
            <a:xfrm>
              <a:off x="3046878" y="2596489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6"/>
            <p:cNvSpPr/>
            <p:nvPr/>
          </p:nvSpPr>
          <p:spPr>
            <a:xfrm>
              <a:off x="2454947" y="2559831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6"/>
            <p:cNvSpPr/>
            <p:nvPr/>
          </p:nvSpPr>
          <p:spPr>
            <a:xfrm>
              <a:off x="2491601" y="255983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6"/>
            <p:cNvSpPr/>
            <p:nvPr/>
          </p:nvSpPr>
          <p:spPr>
            <a:xfrm>
              <a:off x="2533882" y="255983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6"/>
            <p:cNvSpPr/>
            <p:nvPr/>
          </p:nvSpPr>
          <p:spPr>
            <a:xfrm>
              <a:off x="2570513" y="255983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6"/>
            <p:cNvSpPr/>
            <p:nvPr/>
          </p:nvSpPr>
          <p:spPr>
            <a:xfrm>
              <a:off x="2612794" y="255983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6"/>
            <p:cNvSpPr/>
            <p:nvPr/>
          </p:nvSpPr>
          <p:spPr>
            <a:xfrm>
              <a:off x="2454947" y="2517546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6"/>
            <p:cNvSpPr/>
            <p:nvPr/>
          </p:nvSpPr>
          <p:spPr>
            <a:xfrm>
              <a:off x="2491601" y="251754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6"/>
            <p:cNvSpPr/>
            <p:nvPr/>
          </p:nvSpPr>
          <p:spPr>
            <a:xfrm>
              <a:off x="2533882" y="251754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0" y="149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6"/>
            <p:cNvSpPr/>
            <p:nvPr/>
          </p:nvSpPr>
          <p:spPr>
            <a:xfrm>
              <a:off x="2570513" y="251754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6"/>
            <p:cNvSpPr/>
            <p:nvPr/>
          </p:nvSpPr>
          <p:spPr>
            <a:xfrm>
              <a:off x="2612794" y="251754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498"/>
                  </a:lnTo>
                  <a:lnTo>
                    <a:pt x="1" y="149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6"/>
            <p:cNvSpPr/>
            <p:nvPr/>
          </p:nvSpPr>
          <p:spPr>
            <a:xfrm>
              <a:off x="2454947" y="2480911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6"/>
            <p:cNvSpPr/>
            <p:nvPr/>
          </p:nvSpPr>
          <p:spPr>
            <a:xfrm>
              <a:off x="2491601" y="248091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6"/>
            <p:cNvSpPr/>
            <p:nvPr/>
          </p:nvSpPr>
          <p:spPr>
            <a:xfrm>
              <a:off x="2533882" y="2480911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6"/>
            <p:cNvSpPr/>
            <p:nvPr/>
          </p:nvSpPr>
          <p:spPr>
            <a:xfrm>
              <a:off x="2570513" y="2480911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56"/>
            <p:cNvSpPr/>
            <p:nvPr/>
          </p:nvSpPr>
          <p:spPr>
            <a:xfrm>
              <a:off x="2454947" y="2438626"/>
              <a:ext cx="31026" cy="33855"/>
            </a:xfrm>
            <a:custGeom>
              <a:avLst/>
              <a:gdLst/>
              <a:ahLst/>
              <a:cxnLst/>
              <a:rect l="l" t="t" r="r" b="b"/>
              <a:pathLst>
                <a:path w="1373" h="1498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56"/>
            <p:cNvSpPr/>
            <p:nvPr/>
          </p:nvSpPr>
          <p:spPr>
            <a:xfrm>
              <a:off x="2491601" y="243862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56"/>
            <p:cNvSpPr/>
            <p:nvPr/>
          </p:nvSpPr>
          <p:spPr>
            <a:xfrm>
              <a:off x="2533882" y="2438626"/>
              <a:ext cx="33828" cy="33855"/>
            </a:xfrm>
            <a:custGeom>
              <a:avLst/>
              <a:gdLst/>
              <a:ahLst/>
              <a:cxnLst/>
              <a:rect l="l" t="t" r="r" b="b"/>
              <a:pathLst>
                <a:path w="1497" h="1498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0" y="149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56"/>
            <p:cNvSpPr/>
            <p:nvPr/>
          </p:nvSpPr>
          <p:spPr>
            <a:xfrm>
              <a:off x="2570513" y="2438626"/>
              <a:ext cx="33851" cy="33855"/>
            </a:xfrm>
            <a:custGeom>
              <a:avLst/>
              <a:gdLst/>
              <a:ahLst/>
              <a:cxnLst/>
              <a:rect l="l" t="t" r="r" b="b"/>
              <a:pathLst>
                <a:path w="1498" h="1498" fill="none" extrusionOk="0">
                  <a:moveTo>
                    <a:pt x="1" y="0"/>
                  </a:moveTo>
                  <a:lnTo>
                    <a:pt x="1497" y="0"/>
                  </a:lnTo>
                  <a:lnTo>
                    <a:pt x="1497" y="1497"/>
                  </a:lnTo>
                  <a:lnTo>
                    <a:pt x="1" y="149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56"/>
            <p:cNvSpPr/>
            <p:nvPr/>
          </p:nvSpPr>
          <p:spPr>
            <a:xfrm>
              <a:off x="2454947" y="2401968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56"/>
            <p:cNvSpPr/>
            <p:nvPr/>
          </p:nvSpPr>
          <p:spPr>
            <a:xfrm>
              <a:off x="2491601" y="2401968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6"/>
            <p:cNvSpPr/>
            <p:nvPr/>
          </p:nvSpPr>
          <p:spPr>
            <a:xfrm>
              <a:off x="2533882" y="2401968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6"/>
            <p:cNvSpPr/>
            <p:nvPr/>
          </p:nvSpPr>
          <p:spPr>
            <a:xfrm>
              <a:off x="2570513" y="2401968"/>
              <a:ext cx="33851" cy="31030"/>
            </a:xfrm>
            <a:custGeom>
              <a:avLst/>
              <a:gdLst/>
              <a:ahLst/>
              <a:cxnLst/>
              <a:rect l="l" t="t" r="r" b="b"/>
              <a:pathLst>
                <a:path w="1498" h="1373" fill="none" extrusionOk="0">
                  <a:moveTo>
                    <a:pt x="1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6"/>
            <p:cNvSpPr/>
            <p:nvPr/>
          </p:nvSpPr>
          <p:spPr>
            <a:xfrm>
              <a:off x="2454947" y="2359683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6"/>
            <p:cNvSpPr/>
            <p:nvPr/>
          </p:nvSpPr>
          <p:spPr>
            <a:xfrm>
              <a:off x="2491601" y="2359683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6"/>
            <p:cNvSpPr/>
            <p:nvPr/>
          </p:nvSpPr>
          <p:spPr>
            <a:xfrm>
              <a:off x="2533882" y="2359683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6"/>
            <p:cNvSpPr/>
            <p:nvPr/>
          </p:nvSpPr>
          <p:spPr>
            <a:xfrm>
              <a:off x="2454947" y="2323048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372"/>
                  </a:lnTo>
                  <a:lnTo>
                    <a:pt x="1" y="13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6"/>
            <p:cNvSpPr/>
            <p:nvPr/>
          </p:nvSpPr>
          <p:spPr>
            <a:xfrm>
              <a:off x="2491601" y="2323048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6"/>
            <p:cNvSpPr/>
            <p:nvPr/>
          </p:nvSpPr>
          <p:spPr>
            <a:xfrm>
              <a:off x="2533882" y="2323048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2"/>
                  </a:lnTo>
                  <a:lnTo>
                    <a:pt x="0" y="137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6"/>
            <p:cNvSpPr/>
            <p:nvPr/>
          </p:nvSpPr>
          <p:spPr>
            <a:xfrm>
              <a:off x="2454947" y="2280763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1" y="0"/>
                  </a:moveTo>
                  <a:lnTo>
                    <a:pt x="1373" y="0"/>
                  </a:lnTo>
                  <a:lnTo>
                    <a:pt x="1373" y="1373"/>
                  </a:lnTo>
                  <a:lnTo>
                    <a:pt x="1" y="137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6"/>
            <p:cNvSpPr/>
            <p:nvPr/>
          </p:nvSpPr>
          <p:spPr>
            <a:xfrm>
              <a:off x="2491601" y="2280763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6"/>
            <p:cNvSpPr/>
            <p:nvPr/>
          </p:nvSpPr>
          <p:spPr>
            <a:xfrm>
              <a:off x="2533882" y="2280763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0"/>
                  </a:moveTo>
                  <a:lnTo>
                    <a:pt x="1497" y="0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6"/>
            <p:cNvSpPr/>
            <p:nvPr/>
          </p:nvSpPr>
          <p:spPr>
            <a:xfrm>
              <a:off x="2454947" y="2244106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6"/>
            <p:cNvSpPr/>
            <p:nvPr/>
          </p:nvSpPr>
          <p:spPr>
            <a:xfrm>
              <a:off x="2491601" y="2244106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6"/>
            <p:cNvSpPr/>
            <p:nvPr/>
          </p:nvSpPr>
          <p:spPr>
            <a:xfrm>
              <a:off x="2454947" y="2201821"/>
              <a:ext cx="31026" cy="31030"/>
            </a:xfrm>
            <a:custGeom>
              <a:avLst/>
              <a:gdLst/>
              <a:ahLst/>
              <a:cxnLst/>
              <a:rect l="l" t="t" r="r" b="b"/>
              <a:pathLst>
                <a:path w="1373" h="1373" fill="none" extrusionOk="0">
                  <a:moveTo>
                    <a:pt x="1" y="1"/>
                  </a:moveTo>
                  <a:lnTo>
                    <a:pt x="1373" y="1"/>
                  </a:lnTo>
                  <a:lnTo>
                    <a:pt x="1373" y="1373"/>
                  </a:lnTo>
                  <a:lnTo>
                    <a:pt x="1" y="137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6"/>
            <p:cNvSpPr/>
            <p:nvPr/>
          </p:nvSpPr>
          <p:spPr>
            <a:xfrm>
              <a:off x="2491601" y="2201821"/>
              <a:ext cx="33828" cy="31030"/>
            </a:xfrm>
            <a:custGeom>
              <a:avLst/>
              <a:gdLst/>
              <a:ahLst/>
              <a:cxnLst/>
              <a:rect l="l" t="t" r="r" b="b"/>
              <a:pathLst>
                <a:path w="1497" h="1373" fill="none" extrusionOk="0">
                  <a:moveTo>
                    <a:pt x="0" y="1"/>
                  </a:moveTo>
                  <a:lnTo>
                    <a:pt x="1497" y="1"/>
                  </a:lnTo>
                  <a:lnTo>
                    <a:pt x="1497" y="1373"/>
                  </a:lnTo>
                  <a:lnTo>
                    <a:pt x="0" y="13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6"/>
            <p:cNvSpPr/>
            <p:nvPr/>
          </p:nvSpPr>
          <p:spPr>
            <a:xfrm>
              <a:off x="2412666" y="2173638"/>
              <a:ext cx="704680" cy="775225"/>
            </a:xfrm>
            <a:custGeom>
              <a:avLst/>
              <a:gdLst/>
              <a:ahLst/>
              <a:cxnLst/>
              <a:rect l="l" t="t" r="r" b="b"/>
              <a:pathLst>
                <a:path w="31184" h="34302" fill="none" extrusionOk="0">
                  <a:moveTo>
                    <a:pt x="3244" y="1"/>
                  </a:moveTo>
                  <a:lnTo>
                    <a:pt x="3244" y="998"/>
                  </a:lnTo>
                  <a:lnTo>
                    <a:pt x="1872" y="998"/>
                  </a:lnTo>
                  <a:lnTo>
                    <a:pt x="1872" y="500"/>
                  </a:lnTo>
                  <a:lnTo>
                    <a:pt x="1872" y="500"/>
                  </a:lnTo>
                  <a:lnTo>
                    <a:pt x="1497" y="749"/>
                  </a:lnTo>
                  <a:lnTo>
                    <a:pt x="1497" y="874"/>
                  </a:lnTo>
                  <a:lnTo>
                    <a:pt x="1497" y="998"/>
                  </a:lnTo>
                  <a:lnTo>
                    <a:pt x="1373" y="998"/>
                  </a:lnTo>
                  <a:lnTo>
                    <a:pt x="1248" y="1123"/>
                  </a:lnTo>
                  <a:lnTo>
                    <a:pt x="1248" y="1123"/>
                  </a:lnTo>
                  <a:lnTo>
                    <a:pt x="1248" y="1248"/>
                  </a:lnTo>
                  <a:lnTo>
                    <a:pt x="1497" y="1248"/>
                  </a:lnTo>
                  <a:lnTo>
                    <a:pt x="1497" y="2620"/>
                  </a:lnTo>
                  <a:lnTo>
                    <a:pt x="500" y="2620"/>
                  </a:lnTo>
                  <a:lnTo>
                    <a:pt x="500" y="2620"/>
                  </a:lnTo>
                  <a:lnTo>
                    <a:pt x="375" y="2994"/>
                  </a:lnTo>
                  <a:lnTo>
                    <a:pt x="375" y="2994"/>
                  </a:lnTo>
                  <a:lnTo>
                    <a:pt x="375" y="3119"/>
                  </a:lnTo>
                  <a:lnTo>
                    <a:pt x="1497" y="3119"/>
                  </a:lnTo>
                  <a:lnTo>
                    <a:pt x="1497" y="4491"/>
                  </a:lnTo>
                  <a:lnTo>
                    <a:pt x="125" y="4491"/>
                  </a:lnTo>
                  <a:lnTo>
                    <a:pt x="125" y="4491"/>
                  </a:lnTo>
                  <a:lnTo>
                    <a:pt x="125" y="4616"/>
                  </a:lnTo>
                  <a:lnTo>
                    <a:pt x="125" y="4616"/>
                  </a:lnTo>
                  <a:lnTo>
                    <a:pt x="125" y="4740"/>
                  </a:lnTo>
                  <a:lnTo>
                    <a:pt x="125" y="4740"/>
                  </a:lnTo>
                  <a:lnTo>
                    <a:pt x="125" y="4740"/>
                  </a:lnTo>
                  <a:lnTo>
                    <a:pt x="1497" y="4740"/>
                  </a:lnTo>
                  <a:lnTo>
                    <a:pt x="1497" y="6113"/>
                  </a:lnTo>
                  <a:lnTo>
                    <a:pt x="1" y="6113"/>
                  </a:lnTo>
                  <a:lnTo>
                    <a:pt x="1" y="6113"/>
                  </a:lnTo>
                  <a:lnTo>
                    <a:pt x="1" y="6237"/>
                  </a:lnTo>
                  <a:lnTo>
                    <a:pt x="1" y="6237"/>
                  </a:lnTo>
                  <a:lnTo>
                    <a:pt x="1" y="6487"/>
                  </a:lnTo>
                  <a:lnTo>
                    <a:pt x="1" y="6487"/>
                  </a:lnTo>
                  <a:lnTo>
                    <a:pt x="1" y="6611"/>
                  </a:lnTo>
                  <a:lnTo>
                    <a:pt x="1497" y="6611"/>
                  </a:lnTo>
                  <a:lnTo>
                    <a:pt x="1497" y="7983"/>
                  </a:lnTo>
                  <a:lnTo>
                    <a:pt x="1" y="7983"/>
                  </a:lnTo>
                  <a:lnTo>
                    <a:pt x="1" y="8233"/>
                  </a:lnTo>
                  <a:lnTo>
                    <a:pt x="1497" y="8233"/>
                  </a:lnTo>
                  <a:lnTo>
                    <a:pt x="1497" y="9605"/>
                  </a:lnTo>
                  <a:lnTo>
                    <a:pt x="1" y="9605"/>
                  </a:lnTo>
                  <a:lnTo>
                    <a:pt x="1" y="10104"/>
                  </a:lnTo>
                  <a:lnTo>
                    <a:pt x="1497" y="10104"/>
                  </a:lnTo>
                  <a:lnTo>
                    <a:pt x="1497" y="11476"/>
                  </a:lnTo>
                  <a:lnTo>
                    <a:pt x="1" y="11476"/>
                  </a:lnTo>
                  <a:lnTo>
                    <a:pt x="1" y="11725"/>
                  </a:lnTo>
                  <a:lnTo>
                    <a:pt x="1497" y="11725"/>
                  </a:lnTo>
                  <a:lnTo>
                    <a:pt x="1497" y="13222"/>
                  </a:lnTo>
                  <a:lnTo>
                    <a:pt x="1" y="13222"/>
                  </a:lnTo>
                  <a:lnTo>
                    <a:pt x="1" y="13596"/>
                  </a:lnTo>
                  <a:lnTo>
                    <a:pt x="1497" y="13596"/>
                  </a:lnTo>
                  <a:lnTo>
                    <a:pt x="1497" y="15093"/>
                  </a:lnTo>
                  <a:lnTo>
                    <a:pt x="1" y="15093"/>
                  </a:lnTo>
                  <a:lnTo>
                    <a:pt x="1" y="15218"/>
                  </a:lnTo>
                  <a:lnTo>
                    <a:pt x="1" y="15218"/>
                  </a:lnTo>
                  <a:lnTo>
                    <a:pt x="1" y="15218"/>
                  </a:lnTo>
                  <a:lnTo>
                    <a:pt x="1497" y="15218"/>
                  </a:lnTo>
                  <a:lnTo>
                    <a:pt x="1497" y="16715"/>
                  </a:lnTo>
                  <a:lnTo>
                    <a:pt x="125" y="16715"/>
                  </a:lnTo>
                  <a:lnTo>
                    <a:pt x="125" y="17089"/>
                  </a:lnTo>
                  <a:lnTo>
                    <a:pt x="125" y="17089"/>
                  </a:lnTo>
                  <a:lnTo>
                    <a:pt x="125" y="17089"/>
                  </a:lnTo>
                  <a:lnTo>
                    <a:pt x="1497" y="17089"/>
                  </a:lnTo>
                  <a:lnTo>
                    <a:pt x="1497" y="18586"/>
                  </a:lnTo>
                  <a:lnTo>
                    <a:pt x="250" y="18586"/>
                  </a:lnTo>
                  <a:lnTo>
                    <a:pt x="250" y="18586"/>
                  </a:lnTo>
                  <a:lnTo>
                    <a:pt x="250" y="18710"/>
                  </a:lnTo>
                  <a:lnTo>
                    <a:pt x="250" y="18710"/>
                  </a:lnTo>
                  <a:lnTo>
                    <a:pt x="250" y="18835"/>
                  </a:lnTo>
                  <a:lnTo>
                    <a:pt x="1497" y="18835"/>
                  </a:lnTo>
                  <a:lnTo>
                    <a:pt x="1497" y="20207"/>
                  </a:lnTo>
                  <a:lnTo>
                    <a:pt x="500" y="20207"/>
                  </a:lnTo>
                  <a:lnTo>
                    <a:pt x="500" y="20207"/>
                  </a:lnTo>
                  <a:lnTo>
                    <a:pt x="500" y="20581"/>
                  </a:lnTo>
                  <a:lnTo>
                    <a:pt x="500" y="20581"/>
                  </a:lnTo>
                  <a:lnTo>
                    <a:pt x="500" y="20581"/>
                  </a:lnTo>
                  <a:lnTo>
                    <a:pt x="1497" y="20581"/>
                  </a:lnTo>
                  <a:lnTo>
                    <a:pt x="1497" y="22078"/>
                  </a:lnTo>
                  <a:lnTo>
                    <a:pt x="749" y="22078"/>
                  </a:lnTo>
                  <a:lnTo>
                    <a:pt x="749" y="22078"/>
                  </a:lnTo>
                  <a:lnTo>
                    <a:pt x="749" y="22203"/>
                  </a:lnTo>
                  <a:lnTo>
                    <a:pt x="749" y="22203"/>
                  </a:lnTo>
                  <a:lnTo>
                    <a:pt x="749" y="22328"/>
                  </a:lnTo>
                  <a:lnTo>
                    <a:pt x="1497" y="22328"/>
                  </a:lnTo>
                  <a:lnTo>
                    <a:pt x="1497" y="23824"/>
                  </a:lnTo>
                  <a:lnTo>
                    <a:pt x="998" y="23824"/>
                  </a:lnTo>
                  <a:lnTo>
                    <a:pt x="998" y="23824"/>
                  </a:lnTo>
                  <a:lnTo>
                    <a:pt x="1123" y="24074"/>
                  </a:lnTo>
                  <a:lnTo>
                    <a:pt x="1123" y="24074"/>
                  </a:lnTo>
                  <a:lnTo>
                    <a:pt x="1123" y="24199"/>
                  </a:lnTo>
                  <a:lnTo>
                    <a:pt x="1497" y="24199"/>
                  </a:lnTo>
                  <a:lnTo>
                    <a:pt x="1497" y="25571"/>
                  </a:lnTo>
                  <a:lnTo>
                    <a:pt x="1373" y="25571"/>
                  </a:lnTo>
                  <a:lnTo>
                    <a:pt x="1497" y="25820"/>
                  </a:lnTo>
                  <a:lnTo>
                    <a:pt x="1497" y="25820"/>
                  </a:lnTo>
                  <a:lnTo>
                    <a:pt x="1497" y="25820"/>
                  </a:lnTo>
                  <a:lnTo>
                    <a:pt x="1872" y="27068"/>
                  </a:lnTo>
                  <a:lnTo>
                    <a:pt x="1872" y="25820"/>
                  </a:lnTo>
                  <a:lnTo>
                    <a:pt x="3244" y="25820"/>
                  </a:lnTo>
                  <a:lnTo>
                    <a:pt x="3244" y="27317"/>
                  </a:lnTo>
                  <a:lnTo>
                    <a:pt x="1872" y="27317"/>
                  </a:lnTo>
                  <a:lnTo>
                    <a:pt x="1996" y="27691"/>
                  </a:lnTo>
                  <a:lnTo>
                    <a:pt x="1996" y="27691"/>
                  </a:lnTo>
                  <a:lnTo>
                    <a:pt x="1996" y="27691"/>
                  </a:lnTo>
                  <a:lnTo>
                    <a:pt x="3244" y="27691"/>
                  </a:lnTo>
                  <a:lnTo>
                    <a:pt x="3244" y="29063"/>
                  </a:lnTo>
                  <a:lnTo>
                    <a:pt x="2745" y="29063"/>
                  </a:lnTo>
                  <a:lnTo>
                    <a:pt x="2745" y="29063"/>
                  </a:lnTo>
                  <a:lnTo>
                    <a:pt x="2745" y="29063"/>
                  </a:lnTo>
                  <a:lnTo>
                    <a:pt x="2745" y="29063"/>
                  </a:lnTo>
                  <a:lnTo>
                    <a:pt x="2745" y="29313"/>
                  </a:lnTo>
                  <a:lnTo>
                    <a:pt x="3244" y="29313"/>
                  </a:lnTo>
                  <a:lnTo>
                    <a:pt x="3244" y="29936"/>
                  </a:lnTo>
                  <a:lnTo>
                    <a:pt x="3493" y="30061"/>
                  </a:lnTo>
                  <a:lnTo>
                    <a:pt x="3493" y="30186"/>
                  </a:lnTo>
                  <a:lnTo>
                    <a:pt x="3493" y="29313"/>
                  </a:lnTo>
                  <a:lnTo>
                    <a:pt x="4990" y="29313"/>
                  </a:lnTo>
                  <a:lnTo>
                    <a:pt x="4990" y="30809"/>
                  </a:lnTo>
                  <a:lnTo>
                    <a:pt x="4491" y="30809"/>
                  </a:lnTo>
                  <a:lnTo>
                    <a:pt x="4491" y="30809"/>
                  </a:lnTo>
                  <a:lnTo>
                    <a:pt x="4990" y="30934"/>
                  </a:lnTo>
                  <a:lnTo>
                    <a:pt x="5364" y="31184"/>
                  </a:lnTo>
                  <a:lnTo>
                    <a:pt x="5364" y="31184"/>
                  </a:lnTo>
                  <a:lnTo>
                    <a:pt x="6861" y="31184"/>
                  </a:lnTo>
                  <a:lnTo>
                    <a:pt x="6861" y="31558"/>
                  </a:lnTo>
                  <a:lnTo>
                    <a:pt x="6986" y="31683"/>
                  </a:lnTo>
                  <a:lnTo>
                    <a:pt x="6986" y="31184"/>
                  </a:lnTo>
                  <a:lnTo>
                    <a:pt x="8482" y="31184"/>
                  </a:lnTo>
                  <a:lnTo>
                    <a:pt x="8482" y="31932"/>
                  </a:lnTo>
                  <a:lnTo>
                    <a:pt x="8857" y="32057"/>
                  </a:lnTo>
                  <a:lnTo>
                    <a:pt x="8857" y="31184"/>
                  </a:lnTo>
                  <a:lnTo>
                    <a:pt x="10353" y="31184"/>
                  </a:lnTo>
                  <a:lnTo>
                    <a:pt x="10353" y="32306"/>
                  </a:lnTo>
                  <a:lnTo>
                    <a:pt x="10478" y="32431"/>
                  </a:lnTo>
                  <a:lnTo>
                    <a:pt x="10478" y="31184"/>
                  </a:lnTo>
                  <a:lnTo>
                    <a:pt x="11975" y="31184"/>
                  </a:lnTo>
                  <a:lnTo>
                    <a:pt x="11975" y="32680"/>
                  </a:lnTo>
                  <a:lnTo>
                    <a:pt x="11850" y="32680"/>
                  </a:lnTo>
                  <a:lnTo>
                    <a:pt x="11975" y="32680"/>
                  </a:lnTo>
                  <a:lnTo>
                    <a:pt x="12349" y="32680"/>
                  </a:lnTo>
                  <a:lnTo>
                    <a:pt x="13097" y="32805"/>
                  </a:lnTo>
                  <a:lnTo>
                    <a:pt x="13846" y="32805"/>
                  </a:lnTo>
                  <a:lnTo>
                    <a:pt x="13846" y="32930"/>
                  </a:lnTo>
                  <a:lnTo>
                    <a:pt x="13846" y="32930"/>
                  </a:lnTo>
                  <a:lnTo>
                    <a:pt x="13846" y="32930"/>
                  </a:lnTo>
                  <a:lnTo>
                    <a:pt x="14095" y="32930"/>
                  </a:lnTo>
                  <a:lnTo>
                    <a:pt x="14095" y="32805"/>
                  </a:lnTo>
                  <a:lnTo>
                    <a:pt x="15467" y="32805"/>
                  </a:lnTo>
                  <a:lnTo>
                    <a:pt x="15467" y="33179"/>
                  </a:lnTo>
                  <a:lnTo>
                    <a:pt x="15842" y="33179"/>
                  </a:lnTo>
                  <a:lnTo>
                    <a:pt x="15842" y="32805"/>
                  </a:lnTo>
                  <a:lnTo>
                    <a:pt x="17338" y="32805"/>
                  </a:lnTo>
                  <a:lnTo>
                    <a:pt x="17338" y="33304"/>
                  </a:lnTo>
                  <a:lnTo>
                    <a:pt x="17588" y="33304"/>
                  </a:lnTo>
                  <a:lnTo>
                    <a:pt x="17588" y="32805"/>
                  </a:lnTo>
                  <a:lnTo>
                    <a:pt x="18960" y="32805"/>
                  </a:lnTo>
                  <a:lnTo>
                    <a:pt x="18960" y="33554"/>
                  </a:lnTo>
                  <a:lnTo>
                    <a:pt x="19334" y="33554"/>
                  </a:lnTo>
                  <a:lnTo>
                    <a:pt x="19334" y="32805"/>
                  </a:lnTo>
                  <a:lnTo>
                    <a:pt x="20831" y="32805"/>
                  </a:lnTo>
                  <a:lnTo>
                    <a:pt x="20831" y="33678"/>
                  </a:lnTo>
                  <a:lnTo>
                    <a:pt x="21080" y="33678"/>
                  </a:lnTo>
                  <a:lnTo>
                    <a:pt x="21080" y="32805"/>
                  </a:lnTo>
                  <a:lnTo>
                    <a:pt x="22452" y="32805"/>
                  </a:lnTo>
                  <a:lnTo>
                    <a:pt x="22452" y="33803"/>
                  </a:lnTo>
                  <a:lnTo>
                    <a:pt x="22826" y="33803"/>
                  </a:lnTo>
                  <a:lnTo>
                    <a:pt x="22826" y="32805"/>
                  </a:lnTo>
                  <a:lnTo>
                    <a:pt x="24323" y="32805"/>
                  </a:lnTo>
                  <a:lnTo>
                    <a:pt x="24323" y="33928"/>
                  </a:lnTo>
                  <a:lnTo>
                    <a:pt x="24573" y="33928"/>
                  </a:lnTo>
                  <a:lnTo>
                    <a:pt x="24573" y="32805"/>
                  </a:lnTo>
                  <a:lnTo>
                    <a:pt x="25945" y="32805"/>
                  </a:lnTo>
                  <a:lnTo>
                    <a:pt x="25945" y="34053"/>
                  </a:lnTo>
                  <a:lnTo>
                    <a:pt x="26319" y="34053"/>
                  </a:lnTo>
                  <a:lnTo>
                    <a:pt x="26319" y="32805"/>
                  </a:lnTo>
                  <a:lnTo>
                    <a:pt x="27816" y="32805"/>
                  </a:lnTo>
                  <a:lnTo>
                    <a:pt x="27816" y="34177"/>
                  </a:lnTo>
                  <a:lnTo>
                    <a:pt x="27816" y="34177"/>
                  </a:lnTo>
                  <a:lnTo>
                    <a:pt x="28065" y="34177"/>
                  </a:lnTo>
                  <a:lnTo>
                    <a:pt x="28065" y="32805"/>
                  </a:lnTo>
                  <a:lnTo>
                    <a:pt x="29562" y="32805"/>
                  </a:lnTo>
                  <a:lnTo>
                    <a:pt x="29562" y="34302"/>
                  </a:lnTo>
                  <a:lnTo>
                    <a:pt x="29188" y="34302"/>
                  </a:lnTo>
                  <a:lnTo>
                    <a:pt x="29562" y="34302"/>
                  </a:lnTo>
                  <a:lnTo>
                    <a:pt x="29562" y="34302"/>
                  </a:lnTo>
                  <a:lnTo>
                    <a:pt x="29936" y="34302"/>
                  </a:lnTo>
                  <a:lnTo>
                    <a:pt x="31183" y="34302"/>
                  </a:lnTo>
                  <a:lnTo>
                    <a:pt x="31183" y="34302"/>
                  </a:lnTo>
                  <a:lnTo>
                    <a:pt x="29936" y="34302"/>
                  </a:lnTo>
                  <a:lnTo>
                    <a:pt x="29936" y="32805"/>
                  </a:lnTo>
                  <a:lnTo>
                    <a:pt x="31183" y="32805"/>
                  </a:lnTo>
                  <a:lnTo>
                    <a:pt x="31183" y="32680"/>
                  </a:lnTo>
                  <a:lnTo>
                    <a:pt x="29936" y="32680"/>
                  </a:lnTo>
                  <a:lnTo>
                    <a:pt x="29936" y="31184"/>
                  </a:lnTo>
                  <a:lnTo>
                    <a:pt x="31183" y="31184"/>
                  </a:lnTo>
                  <a:lnTo>
                    <a:pt x="31183" y="30809"/>
                  </a:lnTo>
                  <a:lnTo>
                    <a:pt x="29936" y="30809"/>
                  </a:lnTo>
                  <a:lnTo>
                    <a:pt x="29936" y="29313"/>
                  </a:lnTo>
                  <a:lnTo>
                    <a:pt x="31183" y="29313"/>
                  </a:lnTo>
                  <a:lnTo>
                    <a:pt x="31183" y="29063"/>
                  </a:lnTo>
                  <a:lnTo>
                    <a:pt x="29936" y="29063"/>
                  </a:lnTo>
                  <a:lnTo>
                    <a:pt x="29936" y="27691"/>
                  </a:lnTo>
                  <a:lnTo>
                    <a:pt x="31183" y="27691"/>
                  </a:lnTo>
                  <a:lnTo>
                    <a:pt x="31183" y="27317"/>
                  </a:lnTo>
                  <a:lnTo>
                    <a:pt x="29936" y="27317"/>
                  </a:lnTo>
                  <a:lnTo>
                    <a:pt x="29936" y="25820"/>
                  </a:lnTo>
                  <a:lnTo>
                    <a:pt x="31183" y="25820"/>
                  </a:lnTo>
                  <a:lnTo>
                    <a:pt x="31183" y="25571"/>
                  </a:lnTo>
                  <a:lnTo>
                    <a:pt x="29936" y="25571"/>
                  </a:lnTo>
                  <a:lnTo>
                    <a:pt x="29936" y="24199"/>
                  </a:lnTo>
                  <a:lnTo>
                    <a:pt x="31183" y="24199"/>
                  </a:lnTo>
                  <a:lnTo>
                    <a:pt x="31183" y="23824"/>
                  </a:lnTo>
                  <a:lnTo>
                    <a:pt x="29936" y="23824"/>
                  </a:lnTo>
                  <a:lnTo>
                    <a:pt x="29936" y="22328"/>
                  </a:lnTo>
                  <a:lnTo>
                    <a:pt x="31183" y="22328"/>
                  </a:lnTo>
                  <a:lnTo>
                    <a:pt x="31183" y="22078"/>
                  </a:lnTo>
                  <a:lnTo>
                    <a:pt x="29936" y="22078"/>
                  </a:lnTo>
                  <a:lnTo>
                    <a:pt x="29936" y="20581"/>
                  </a:lnTo>
                  <a:lnTo>
                    <a:pt x="31183" y="20581"/>
                  </a:lnTo>
                  <a:lnTo>
                    <a:pt x="31183" y="20207"/>
                  </a:lnTo>
                  <a:lnTo>
                    <a:pt x="29936" y="20207"/>
                  </a:lnTo>
                  <a:lnTo>
                    <a:pt x="29936" y="18710"/>
                  </a:lnTo>
                  <a:lnTo>
                    <a:pt x="31183" y="18710"/>
                  </a:lnTo>
                  <a:lnTo>
                    <a:pt x="31183" y="18586"/>
                  </a:lnTo>
                  <a:lnTo>
                    <a:pt x="29936" y="18586"/>
                  </a:lnTo>
                  <a:lnTo>
                    <a:pt x="29936" y="18461"/>
                  </a:lnTo>
                  <a:lnTo>
                    <a:pt x="29562" y="18461"/>
                  </a:lnTo>
                  <a:lnTo>
                    <a:pt x="29562" y="18461"/>
                  </a:lnTo>
                  <a:lnTo>
                    <a:pt x="29562" y="18461"/>
                  </a:lnTo>
                  <a:lnTo>
                    <a:pt x="29562" y="18586"/>
                  </a:lnTo>
                  <a:lnTo>
                    <a:pt x="28065" y="18586"/>
                  </a:lnTo>
                  <a:lnTo>
                    <a:pt x="28065" y="18461"/>
                  </a:lnTo>
                  <a:lnTo>
                    <a:pt x="27940" y="18461"/>
                  </a:lnTo>
                  <a:lnTo>
                    <a:pt x="27940" y="18461"/>
                  </a:lnTo>
                  <a:lnTo>
                    <a:pt x="27816" y="18461"/>
                  </a:lnTo>
                  <a:lnTo>
                    <a:pt x="27816" y="18586"/>
                  </a:lnTo>
                  <a:lnTo>
                    <a:pt x="26319" y="18586"/>
                  </a:lnTo>
                  <a:lnTo>
                    <a:pt x="26319" y="18461"/>
                  </a:lnTo>
                  <a:lnTo>
                    <a:pt x="26069" y="18461"/>
                  </a:lnTo>
                  <a:lnTo>
                    <a:pt x="26069" y="18461"/>
                  </a:lnTo>
                  <a:lnTo>
                    <a:pt x="25945" y="18461"/>
                  </a:lnTo>
                  <a:lnTo>
                    <a:pt x="25945" y="18586"/>
                  </a:lnTo>
                  <a:lnTo>
                    <a:pt x="24573" y="18586"/>
                  </a:lnTo>
                  <a:lnTo>
                    <a:pt x="24573" y="18586"/>
                  </a:lnTo>
                  <a:lnTo>
                    <a:pt x="24448" y="18586"/>
                  </a:lnTo>
                  <a:lnTo>
                    <a:pt x="24323" y="18586"/>
                  </a:lnTo>
                  <a:lnTo>
                    <a:pt x="24323" y="18586"/>
                  </a:lnTo>
                  <a:lnTo>
                    <a:pt x="23575" y="18586"/>
                  </a:lnTo>
                  <a:lnTo>
                    <a:pt x="22951" y="18586"/>
                  </a:lnTo>
                  <a:lnTo>
                    <a:pt x="22577" y="18586"/>
                  </a:lnTo>
                  <a:lnTo>
                    <a:pt x="21330" y="18586"/>
                  </a:lnTo>
                  <a:lnTo>
                    <a:pt x="21205" y="18586"/>
                  </a:lnTo>
                  <a:lnTo>
                    <a:pt x="21080" y="18586"/>
                  </a:lnTo>
                  <a:lnTo>
                    <a:pt x="20956" y="18586"/>
                  </a:lnTo>
                  <a:lnTo>
                    <a:pt x="19459" y="18710"/>
                  </a:lnTo>
                  <a:lnTo>
                    <a:pt x="19085" y="18710"/>
                  </a:lnTo>
                  <a:lnTo>
                    <a:pt x="17588" y="18710"/>
                  </a:lnTo>
                  <a:lnTo>
                    <a:pt x="17338" y="18710"/>
                  </a:lnTo>
                  <a:lnTo>
                    <a:pt x="16590" y="18710"/>
                  </a:lnTo>
                  <a:lnTo>
                    <a:pt x="16340" y="18710"/>
                  </a:lnTo>
                  <a:lnTo>
                    <a:pt x="17338" y="18710"/>
                  </a:lnTo>
                  <a:lnTo>
                    <a:pt x="17338" y="20207"/>
                  </a:lnTo>
                  <a:lnTo>
                    <a:pt x="15842" y="20207"/>
                  </a:lnTo>
                  <a:lnTo>
                    <a:pt x="15842" y="18710"/>
                  </a:lnTo>
                  <a:lnTo>
                    <a:pt x="15592" y="18710"/>
                  </a:lnTo>
                  <a:lnTo>
                    <a:pt x="15467" y="18710"/>
                  </a:lnTo>
                  <a:lnTo>
                    <a:pt x="15467" y="20207"/>
                  </a:lnTo>
                  <a:lnTo>
                    <a:pt x="14095" y="20207"/>
                  </a:lnTo>
                  <a:lnTo>
                    <a:pt x="14095" y="18710"/>
                  </a:lnTo>
                  <a:lnTo>
                    <a:pt x="13846" y="18710"/>
                  </a:lnTo>
                  <a:lnTo>
                    <a:pt x="13846" y="18710"/>
                  </a:lnTo>
                  <a:lnTo>
                    <a:pt x="13846" y="20207"/>
                  </a:lnTo>
                  <a:lnTo>
                    <a:pt x="12349" y="20207"/>
                  </a:lnTo>
                  <a:lnTo>
                    <a:pt x="12349" y="18835"/>
                  </a:lnTo>
                  <a:lnTo>
                    <a:pt x="11975" y="18835"/>
                  </a:lnTo>
                  <a:lnTo>
                    <a:pt x="11975" y="20207"/>
                  </a:lnTo>
                  <a:lnTo>
                    <a:pt x="10478" y="20207"/>
                  </a:lnTo>
                  <a:lnTo>
                    <a:pt x="10478" y="18835"/>
                  </a:lnTo>
                  <a:lnTo>
                    <a:pt x="11850" y="18835"/>
                  </a:lnTo>
                  <a:lnTo>
                    <a:pt x="11850" y="18835"/>
                  </a:lnTo>
                  <a:lnTo>
                    <a:pt x="11725" y="18586"/>
                  </a:lnTo>
                  <a:lnTo>
                    <a:pt x="10478" y="18586"/>
                  </a:lnTo>
                  <a:lnTo>
                    <a:pt x="10478" y="17089"/>
                  </a:lnTo>
                  <a:lnTo>
                    <a:pt x="11102" y="17089"/>
                  </a:lnTo>
                  <a:lnTo>
                    <a:pt x="10977" y="16715"/>
                  </a:lnTo>
                  <a:lnTo>
                    <a:pt x="10478" y="16715"/>
                  </a:lnTo>
                  <a:lnTo>
                    <a:pt x="10478" y="15592"/>
                  </a:lnTo>
                  <a:lnTo>
                    <a:pt x="10353" y="15218"/>
                  </a:lnTo>
                  <a:lnTo>
                    <a:pt x="10353" y="15218"/>
                  </a:lnTo>
                  <a:lnTo>
                    <a:pt x="10353" y="15093"/>
                  </a:lnTo>
                  <a:lnTo>
                    <a:pt x="10353" y="15093"/>
                  </a:lnTo>
                  <a:lnTo>
                    <a:pt x="10353" y="15093"/>
                  </a:lnTo>
                  <a:lnTo>
                    <a:pt x="10353" y="15093"/>
                  </a:lnTo>
                  <a:lnTo>
                    <a:pt x="10353" y="15093"/>
                  </a:lnTo>
                  <a:lnTo>
                    <a:pt x="10353" y="14968"/>
                  </a:lnTo>
                  <a:lnTo>
                    <a:pt x="10353" y="14968"/>
                  </a:lnTo>
                  <a:lnTo>
                    <a:pt x="10353" y="15093"/>
                  </a:lnTo>
                  <a:lnTo>
                    <a:pt x="8857" y="15093"/>
                  </a:lnTo>
                  <a:lnTo>
                    <a:pt x="8857" y="13596"/>
                  </a:lnTo>
                  <a:lnTo>
                    <a:pt x="9854" y="13596"/>
                  </a:lnTo>
                  <a:lnTo>
                    <a:pt x="9854" y="13596"/>
                  </a:lnTo>
                  <a:lnTo>
                    <a:pt x="9730" y="13222"/>
                  </a:lnTo>
                  <a:lnTo>
                    <a:pt x="8857" y="13222"/>
                  </a:lnTo>
                  <a:lnTo>
                    <a:pt x="8857" y="11725"/>
                  </a:lnTo>
                  <a:lnTo>
                    <a:pt x="9231" y="11725"/>
                  </a:lnTo>
                  <a:lnTo>
                    <a:pt x="9231" y="11725"/>
                  </a:lnTo>
                  <a:lnTo>
                    <a:pt x="9231" y="11476"/>
                  </a:lnTo>
                  <a:lnTo>
                    <a:pt x="8857" y="11476"/>
                  </a:lnTo>
                  <a:lnTo>
                    <a:pt x="8857" y="10104"/>
                  </a:lnTo>
                  <a:lnTo>
                    <a:pt x="8857" y="10104"/>
                  </a:lnTo>
                  <a:lnTo>
                    <a:pt x="8857" y="10104"/>
                  </a:lnTo>
                  <a:lnTo>
                    <a:pt x="8857" y="10104"/>
                  </a:lnTo>
                  <a:lnTo>
                    <a:pt x="8857" y="9979"/>
                  </a:lnTo>
                  <a:lnTo>
                    <a:pt x="8732" y="9979"/>
                  </a:lnTo>
                  <a:lnTo>
                    <a:pt x="8732" y="9979"/>
                  </a:lnTo>
                  <a:lnTo>
                    <a:pt x="8732" y="9979"/>
                  </a:lnTo>
                  <a:lnTo>
                    <a:pt x="8732" y="9979"/>
                  </a:lnTo>
                  <a:lnTo>
                    <a:pt x="8607" y="9605"/>
                  </a:lnTo>
                  <a:lnTo>
                    <a:pt x="8607" y="9605"/>
                  </a:lnTo>
                  <a:lnTo>
                    <a:pt x="8482" y="9106"/>
                  </a:lnTo>
                  <a:lnTo>
                    <a:pt x="8482" y="9605"/>
                  </a:lnTo>
                  <a:lnTo>
                    <a:pt x="6986" y="9605"/>
                  </a:lnTo>
                  <a:lnTo>
                    <a:pt x="6986" y="8233"/>
                  </a:lnTo>
                  <a:lnTo>
                    <a:pt x="8233" y="8233"/>
                  </a:lnTo>
                  <a:lnTo>
                    <a:pt x="8108" y="7983"/>
                  </a:lnTo>
                  <a:lnTo>
                    <a:pt x="6986" y="7983"/>
                  </a:lnTo>
                  <a:lnTo>
                    <a:pt x="6986" y="6611"/>
                  </a:lnTo>
                  <a:lnTo>
                    <a:pt x="7734" y="6611"/>
                  </a:lnTo>
                  <a:lnTo>
                    <a:pt x="7734" y="6611"/>
                  </a:lnTo>
                  <a:lnTo>
                    <a:pt x="7609" y="6113"/>
                  </a:lnTo>
                  <a:lnTo>
                    <a:pt x="7609" y="6113"/>
                  </a:lnTo>
                  <a:lnTo>
                    <a:pt x="6986" y="6113"/>
                  </a:lnTo>
                  <a:lnTo>
                    <a:pt x="6986" y="4740"/>
                  </a:lnTo>
                  <a:lnTo>
                    <a:pt x="7110" y="4740"/>
                  </a:lnTo>
                  <a:lnTo>
                    <a:pt x="6986" y="4491"/>
                  </a:lnTo>
                  <a:lnTo>
                    <a:pt x="6986" y="4491"/>
                  </a:lnTo>
                  <a:lnTo>
                    <a:pt x="6986" y="4491"/>
                  </a:lnTo>
                  <a:lnTo>
                    <a:pt x="6986" y="4491"/>
                  </a:lnTo>
                  <a:lnTo>
                    <a:pt x="6861" y="3992"/>
                  </a:lnTo>
                  <a:lnTo>
                    <a:pt x="6861" y="3992"/>
                  </a:lnTo>
                  <a:lnTo>
                    <a:pt x="6861" y="4491"/>
                  </a:lnTo>
                  <a:lnTo>
                    <a:pt x="5364" y="4491"/>
                  </a:lnTo>
                  <a:lnTo>
                    <a:pt x="5364" y="3119"/>
                  </a:lnTo>
                  <a:lnTo>
                    <a:pt x="6362" y="3119"/>
                  </a:lnTo>
                  <a:lnTo>
                    <a:pt x="6112" y="2620"/>
                  </a:lnTo>
                  <a:lnTo>
                    <a:pt x="5364" y="2620"/>
                  </a:lnTo>
                  <a:lnTo>
                    <a:pt x="5364" y="1373"/>
                  </a:lnTo>
                  <a:lnTo>
                    <a:pt x="5364" y="1373"/>
                  </a:lnTo>
                  <a:lnTo>
                    <a:pt x="5115" y="1123"/>
                  </a:lnTo>
                  <a:lnTo>
                    <a:pt x="5115" y="1123"/>
                  </a:lnTo>
                  <a:lnTo>
                    <a:pt x="5115" y="1123"/>
                  </a:lnTo>
                  <a:lnTo>
                    <a:pt x="4990" y="998"/>
                  </a:lnTo>
                  <a:lnTo>
                    <a:pt x="4990" y="998"/>
                  </a:lnTo>
                  <a:lnTo>
                    <a:pt x="4990" y="998"/>
                  </a:lnTo>
                  <a:lnTo>
                    <a:pt x="3493" y="998"/>
                  </a:lnTo>
                  <a:lnTo>
                    <a:pt x="3493" y="1"/>
                  </a:lnTo>
                  <a:lnTo>
                    <a:pt x="32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6"/>
            <p:cNvSpPr/>
            <p:nvPr/>
          </p:nvSpPr>
          <p:spPr>
            <a:xfrm>
              <a:off x="2595890" y="2356881"/>
              <a:ext cx="524285" cy="256533"/>
            </a:xfrm>
            <a:custGeom>
              <a:avLst/>
              <a:gdLst/>
              <a:ahLst/>
              <a:cxnLst/>
              <a:rect l="l" t="t" r="r" b="b"/>
              <a:pathLst>
                <a:path w="23201" h="11351" extrusionOk="0">
                  <a:moveTo>
                    <a:pt x="125" y="0"/>
                  </a:moveTo>
                  <a:lnTo>
                    <a:pt x="0" y="125"/>
                  </a:lnTo>
                  <a:lnTo>
                    <a:pt x="749" y="2495"/>
                  </a:lnTo>
                  <a:lnTo>
                    <a:pt x="1372" y="4740"/>
                  </a:lnTo>
                  <a:lnTo>
                    <a:pt x="2370" y="7734"/>
                  </a:lnTo>
                  <a:lnTo>
                    <a:pt x="2869" y="9230"/>
                  </a:lnTo>
                  <a:lnTo>
                    <a:pt x="3493" y="10852"/>
                  </a:lnTo>
                  <a:lnTo>
                    <a:pt x="4989" y="10727"/>
                  </a:lnTo>
                  <a:lnTo>
                    <a:pt x="7359" y="10727"/>
                  </a:lnTo>
                  <a:lnTo>
                    <a:pt x="11101" y="10602"/>
                  </a:lnTo>
                  <a:lnTo>
                    <a:pt x="18710" y="10478"/>
                  </a:lnTo>
                  <a:lnTo>
                    <a:pt x="22951" y="10353"/>
                  </a:lnTo>
                  <a:lnTo>
                    <a:pt x="23075" y="11351"/>
                  </a:lnTo>
                  <a:lnTo>
                    <a:pt x="23200" y="10228"/>
                  </a:lnTo>
                  <a:lnTo>
                    <a:pt x="23200" y="10104"/>
                  </a:lnTo>
                  <a:lnTo>
                    <a:pt x="23200" y="9979"/>
                  </a:lnTo>
                  <a:lnTo>
                    <a:pt x="19334" y="9979"/>
                  </a:lnTo>
                  <a:lnTo>
                    <a:pt x="15467" y="10104"/>
                  </a:lnTo>
                  <a:lnTo>
                    <a:pt x="7858" y="10353"/>
                  </a:lnTo>
                  <a:lnTo>
                    <a:pt x="3742" y="10478"/>
                  </a:lnTo>
                  <a:lnTo>
                    <a:pt x="2744" y="7609"/>
                  </a:lnTo>
                  <a:lnTo>
                    <a:pt x="1746" y="4740"/>
                  </a:lnTo>
                  <a:lnTo>
                    <a:pt x="1497" y="3867"/>
                  </a:lnTo>
                  <a:lnTo>
                    <a:pt x="1372" y="3243"/>
                  </a:lnTo>
                  <a:lnTo>
                    <a:pt x="1247" y="2495"/>
                  </a:lnTo>
                  <a:lnTo>
                    <a:pt x="998" y="998"/>
                  </a:lnTo>
                  <a:lnTo>
                    <a:pt x="1123" y="1871"/>
                  </a:lnTo>
                  <a:lnTo>
                    <a:pt x="1123" y="2620"/>
                  </a:lnTo>
                  <a:lnTo>
                    <a:pt x="1123" y="2994"/>
                  </a:lnTo>
                  <a:lnTo>
                    <a:pt x="624" y="1497"/>
                  </a:lnTo>
                  <a:lnTo>
                    <a:pt x="125" y="12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6"/>
            <p:cNvSpPr/>
            <p:nvPr/>
          </p:nvSpPr>
          <p:spPr>
            <a:xfrm>
              <a:off x="3041229" y="2616219"/>
              <a:ext cx="14123" cy="315745"/>
            </a:xfrm>
            <a:custGeom>
              <a:avLst/>
              <a:gdLst/>
              <a:ahLst/>
              <a:cxnLst/>
              <a:rect l="l" t="t" r="r" b="b"/>
              <a:pathLst>
                <a:path w="625" h="13971" extrusionOk="0">
                  <a:moveTo>
                    <a:pt x="500" y="1"/>
                  </a:moveTo>
                  <a:lnTo>
                    <a:pt x="375" y="1747"/>
                  </a:lnTo>
                  <a:lnTo>
                    <a:pt x="250" y="3368"/>
                  </a:lnTo>
                  <a:lnTo>
                    <a:pt x="125" y="6861"/>
                  </a:lnTo>
                  <a:lnTo>
                    <a:pt x="1" y="10353"/>
                  </a:lnTo>
                  <a:lnTo>
                    <a:pt x="1" y="13846"/>
                  </a:lnTo>
                  <a:lnTo>
                    <a:pt x="1" y="13971"/>
                  </a:lnTo>
                  <a:lnTo>
                    <a:pt x="125" y="13846"/>
                  </a:lnTo>
                  <a:lnTo>
                    <a:pt x="375" y="10478"/>
                  </a:lnTo>
                  <a:lnTo>
                    <a:pt x="500" y="6986"/>
                  </a:lnTo>
                  <a:lnTo>
                    <a:pt x="624" y="3493"/>
                  </a:lnTo>
                  <a:lnTo>
                    <a:pt x="624" y="174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6"/>
            <p:cNvSpPr/>
            <p:nvPr/>
          </p:nvSpPr>
          <p:spPr>
            <a:xfrm>
              <a:off x="2621245" y="2785359"/>
              <a:ext cx="501732" cy="169161"/>
            </a:xfrm>
            <a:custGeom>
              <a:avLst/>
              <a:gdLst/>
              <a:ahLst/>
              <a:cxnLst/>
              <a:rect l="l" t="t" r="r" b="b"/>
              <a:pathLst>
                <a:path w="22203" h="7485" extrusionOk="0">
                  <a:moveTo>
                    <a:pt x="22078" y="1"/>
                  </a:moveTo>
                  <a:lnTo>
                    <a:pt x="21829" y="3618"/>
                  </a:lnTo>
                  <a:lnTo>
                    <a:pt x="21829" y="7235"/>
                  </a:lnTo>
                  <a:lnTo>
                    <a:pt x="19708" y="7110"/>
                  </a:lnTo>
                  <a:lnTo>
                    <a:pt x="17713" y="6986"/>
                  </a:lnTo>
                  <a:lnTo>
                    <a:pt x="13347" y="6736"/>
                  </a:lnTo>
                  <a:lnTo>
                    <a:pt x="9106" y="6362"/>
                  </a:lnTo>
                  <a:lnTo>
                    <a:pt x="4865" y="5863"/>
                  </a:lnTo>
                  <a:lnTo>
                    <a:pt x="2495" y="5489"/>
                  </a:lnTo>
                  <a:lnTo>
                    <a:pt x="1248" y="5364"/>
                  </a:lnTo>
                  <a:lnTo>
                    <a:pt x="1" y="5115"/>
                  </a:lnTo>
                  <a:lnTo>
                    <a:pt x="1" y="5239"/>
                  </a:lnTo>
                  <a:lnTo>
                    <a:pt x="2121" y="5613"/>
                  </a:lnTo>
                  <a:lnTo>
                    <a:pt x="4242" y="5988"/>
                  </a:lnTo>
                  <a:lnTo>
                    <a:pt x="8482" y="6611"/>
                  </a:lnTo>
                  <a:lnTo>
                    <a:pt x="12848" y="7110"/>
                  </a:lnTo>
                  <a:lnTo>
                    <a:pt x="17089" y="7360"/>
                  </a:lnTo>
                  <a:lnTo>
                    <a:pt x="19584" y="7484"/>
                  </a:lnTo>
                  <a:lnTo>
                    <a:pt x="21953" y="7484"/>
                  </a:lnTo>
                  <a:lnTo>
                    <a:pt x="22078" y="7360"/>
                  </a:lnTo>
                  <a:lnTo>
                    <a:pt x="22203" y="3618"/>
                  </a:lnTo>
                  <a:lnTo>
                    <a:pt x="22203" y="1747"/>
                  </a:lnTo>
                  <a:lnTo>
                    <a:pt x="22078" y="749"/>
                  </a:lnTo>
                  <a:lnTo>
                    <a:pt x="2207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6"/>
            <p:cNvSpPr/>
            <p:nvPr/>
          </p:nvSpPr>
          <p:spPr>
            <a:xfrm>
              <a:off x="3120163" y="2779731"/>
              <a:ext cx="23" cy="22555"/>
            </a:xfrm>
            <a:custGeom>
              <a:avLst/>
              <a:gdLst/>
              <a:ahLst/>
              <a:cxnLst/>
              <a:rect l="l" t="t" r="r" b="b"/>
              <a:pathLst>
                <a:path w="1" h="998" fill="none" extrusionOk="0">
                  <a:moveTo>
                    <a:pt x="0" y="998"/>
                  </a:moveTo>
                  <a:lnTo>
                    <a:pt x="0" y="499"/>
                  </a:lnTo>
                  <a:lnTo>
                    <a:pt x="0" y="499"/>
                  </a:lnTo>
                  <a:lnTo>
                    <a:pt x="0" y="25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6"/>
            <p:cNvSpPr/>
            <p:nvPr/>
          </p:nvSpPr>
          <p:spPr>
            <a:xfrm>
              <a:off x="2621245" y="2779731"/>
              <a:ext cx="501732" cy="174788"/>
            </a:xfrm>
            <a:custGeom>
              <a:avLst/>
              <a:gdLst/>
              <a:ahLst/>
              <a:cxnLst/>
              <a:rect l="l" t="t" r="r" b="b"/>
              <a:pathLst>
                <a:path w="22203" h="7734" fill="none" extrusionOk="0">
                  <a:moveTo>
                    <a:pt x="22078" y="0"/>
                  </a:moveTo>
                  <a:lnTo>
                    <a:pt x="22078" y="0"/>
                  </a:lnTo>
                  <a:lnTo>
                    <a:pt x="22078" y="125"/>
                  </a:lnTo>
                  <a:lnTo>
                    <a:pt x="22078" y="250"/>
                  </a:lnTo>
                  <a:lnTo>
                    <a:pt x="22078" y="250"/>
                  </a:lnTo>
                  <a:lnTo>
                    <a:pt x="21829" y="3867"/>
                  </a:lnTo>
                  <a:lnTo>
                    <a:pt x="21829" y="3867"/>
                  </a:lnTo>
                  <a:lnTo>
                    <a:pt x="21829" y="7484"/>
                  </a:lnTo>
                  <a:lnTo>
                    <a:pt x="21829" y="7484"/>
                  </a:lnTo>
                  <a:lnTo>
                    <a:pt x="19708" y="7359"/>
                  </a:lnTo>
                  <a:lnTo>
                    <a:pt x="17713" y="7235"/>
                  </a:lnTo>
                  <a:lnTo>
                    <a:pt x="17713" y="7235"/>
                  </a:lnTo>
                  <a:lnTo>
                    <a:pt x="13347" y="6985"/>
                  </a:lnTo>
                  <a:lnTo>
                    <a:pt x="13347" y="6985"/>
                  </a:lnTo>
                  <a:lnTo>
                    <a:pt x="9106" y="6611"/>
                  </a:lnTo>
                  <a:lnTo>
                    <a:pt x="4865" y="6112"/>
                  </a:lnTo>
                  <a:lnTo>
                    <a:pt x="2495" y="5738"/>
                  </a:lnTo>
                  <a:lnTo>
                    <a:pt x="2495" y="5738"/>
                  </a:lnTo>
                  <a:lnTo>
                    <a:pt x="1248" y="5613"/>
                  </a:lnTo>
                  <a:lnTo>
                    <a:pt x="1" y="5364"/>
                  </a:lnTo>
                  <a:lnTo>
                    <a:pt x="1" y="5364"/>
                  </a:lnTo>
                  <a:lnTo>
                    <a:pt x="1" y="5488"/>
                  </a:lnTo>
                  <a:lnTo>
                    <a:pt x="1" y="5488"/>
                  </a:lnTo>
                  <a:lnTo>
                    <a:pt x="1" y="5488"/>
                  </a:lnTo>
                  <a:lnTo>
                    <a:pt x="2121" y="5862"/>
                  </a:lnTo>
                  <a:lnTo>
                    <a:pt x="2121" y="5862"/>
                  </a:lnTo>
                  <a:lnTo>
                    <a:pt x="4242" y="6237"/>
                  </a:lnTo>
                  <a:lnTo>
                    <a:pt x="4242" y="6237"/>
                  </a:lnTo>
                  <a:lnTo>
                    <a:pt x="8482" y="6860"/>
                  </a:lnTo>
                  <a:lnTo>
                    <a:pt x="8482" y="6860"/>
                  </a:lnTo>
                  <a:lnTo>
                    <a:pt x="12848" y="7359"/>
                  </a:lnTo>
                  <a:lnTo>
                    <a:pt x="17089" y="7609"/>
                  </a:lnTo>
                  <a:lnTo>
                    <a:pt x="19584" y="7733"/>
                  </a:lnTo>
                  <a:lnTo>
                    <a:pt x="19584" y="7733"/>
                  </a:lnTo>
                  <a:lnTo>
                    <a:pt x="20706" y="7733"/>
                  </a:lnTo>
                  <a:lnTo>
                    <a:pt x="21953" y="7733"/>
                  </a:lnTo>
                  <a:lnTo>
                    <a:pt x="21953" y="7733"/>
                  </a:lnTo>
                  <a:lnTo>
                    <a:pt x="22078" y="7609"/>
                  </a:lnTo>
                  <a:lnTo>
                    <a:pt x="22078" y="7609"/>
                  </a:lnTo>
                  <a:lnTo>
                    <a:pt x="22203" y="3867"/>
                  </a:lnTo>
                  <a:lnTo>
                    <a:pt x="22203" y="3867"/>
                  </a:lnTo>
                  <a:lnTo>
                    <a:pt x="22203" y="1996"/>
                  </a:lnTo>
                  <a:lnTo>
                    <a:pt x="22203" y="1996"/>
                  </a:lnTo>
                  <a:lnTo>
                    <a:pt x="22078" y="998"/>
                  </a:lnTo>
                  <a:lnTo>
                    <a:pt x="220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56"/>
            <p:cNvSpPr/>
            <p:nvPr/>
          </p:nvSpPr>
          <p:spPr>
            <a:xfrm>
              <a:off x="3616234" y="2356881"/>
              <a:ext cx="324184" cy="411591"/>
            </a:xfrm>
            <a:custGeom>
              <a:avLst/>
              <a:gdLst/>
              <a:ahLst/>
              <a:cxnLst/>
              <a:rect l="l" t="t" r="r" b="b"/>
              <a:pathLst>
                <a:path w="14346" h="18212" extrusionOk="0">
                  <a:moveTo>
                    <a:pt x="7734" y="0"/>
                  </a:moveTo>
                  <a:lnTo>
                    <a:pt x="7235" y="3867"/>
                  </a:lnTo>
                  <a:lnTo>
                    <a:pt x="6362" y="4116"/>
                  </a:lnTo>
                  <a:lnTo>
                    <a:pt x="5489" y="4116"/>
                  </a:lnTo>
                  <a:lnTo>
                    <a:pt x="3244" y="3867"/>
                  </a:lnTo>
                  <a:lnTo>
                    <a:pt x="2246" y="3867"/>
                  </a:lnTo>
                  <a:lnTo>
                    <a:pt x="1373" y="3992"/>
                  </a:lnTo>
                  <a:lnTo>
                    <a:pt x="1124" y="4116"/>
                  </a:lnTo>
                  <a:lnTo>
                    <a:pt x="749" y="4366"/>
                  </a:lnTo>
                  <a:lnTo>
                    <a:pt x="625" y="4615"/>
                  </a:lnTo>
                  <a:lnTo>
                    <a:pt x="500" y="5114"/>
                  </a:lnTo>
                  <a:lnTo>
                    <a:pt x="625" y="5613"/>
                  </a:lnTo>
                  <a:lnTo>
                    <a:pt x="749" y="5987"/>
                  </a:lnTo>
                  <a:lnTo>
                    <a:pt x="1124" y="6486"/>
                  </a:lnTo>
                  <a:lnTo>
                    <a:pt x="1498" y="6736"/>
                  </a:lnTo>
                  <a:lnTo>
                    <a:pt x="2246" y="7235"/>
                  </a:lnTo>
                  <a:lnTo>
                    <a:pt x="2496" y="7359"/>
                  </a:lnTo>
                  <a:lnTo>
                    <a:pt x="2121" y="7359"/>
                  </a:lnTo>
                  <a:lnTo>
                    <a:pt x="1248" y="7609"/>
                  </a:lnTo>
                  <a:lnTo>
                    <a:pt x="749" y="7734"/>
                  </a:lnTo>
                  <a:lnTo>
                    <a:pt x="375" y="8108"/>
                  </a:lnTo>
                  <a:lnTo>
                    <a:pt x="126" y="8482"/>
                  </a:lnTo>
                  <a:lnTo>
                    <a:pt x="1" y="9106"/>
                  </a:lnTo>
                  <a:lnTo>
                    <a:pt x="250" y="9729"/>
                  </a:lnTo>
                  <a:lnTo>
                    <a:pt x="625" y="10228"/>
                  </a:lnTo>
                  <a:lnTo>
                    <a:pt x="1248" y="10602"/>
                  </a:lnTo>
                  <a:lnTo>
                    <a:pt x="1747" y="10852"/>
                  </a:lnTo>
                  <a:lnTo>
                    <a:pt x="2870" y="11101"/>
                  </a:lnTo>
                  <a:lnTo>
                    <a:pt x="3369" y="11226"/>
                  </a:lnTo>
                  <a:lnTo>
                    <a:pt x="2870" y="11226"/>
                  </a:lnTo>
                  <a:lnTo>
                    <a:pt x="1997" y="11476"/>
                  </a:lnTo>
                  <a:lnTo>
                    <a:pt x="1622" y="11850"/>
                  </a:lnTo>
                  <a:lnTo>
                    <a:pt x="1248" y="12099"/>
                  </a:lnTo>
                  <a:lnTo>
                    <a:pt x="999" y="12598"/>
                  </a:lnTo>
                  <a:lnTo>
                    <a:pt x="999" y="13222"/>
                  </a:lnTo>
                  <a:lnTo>
                    <a:pt x="1248" y="13721"/>
                  </a:lnTo>
                  <a:lnTo>
                    <a:pt x="1747" y="14220"/>
                  </a:lnTo>
                  <a:lnTo>
                    <a:pt x="2371" y="14594"/>
                  </a:lnTo>
                  <a:lnTo>
                    <a:pt x="2995" y="14843"/>
                  </a:lnTo>
                  <a:lnTo>
                    <a:pt x="4117" y="15093"/>
                  </a:lnTo>
                  <a:lnTo>
                    <a:pt x="4616" y="15093"/>
                  </a:lnTo>
                  <a:lnTo>
                    <a:pt x="4242" y="15218"/>
                  </a:lnTo>
                  <a:lnTo>
                    <a:pt x="3618" y="15467"/>
                  </a:lnTo>
                  <a:lnTo>
                    <a:pt x="3369" y="15716"/>
                  </a:lnTo>
                  <a:lnTo>
                    <a:pt x="3244" y="15966"/>
                  </a:lnTo>
                  <a:lnTo>
                    <a:pt x="3244" y="16340"/>
                  </a:lnTo>
                  <a:lnTo>
                    <a:pt x="3369" y="16839"/>
                  </a:lnTo>
                  <a:lnTo>
                    <a:pt x="3868" y="17213"/>
                  </a:lnTo>
                  <a:lnTo>
                    <a:pt x="4491" y="17587"/>
                  </a:lnTo>
                  <a:lnTo>
                    <a:pt x="5115" y="17962"/>
                  </a:lnTo>
                  <a:lnTo>
                    <a:pt x="5863" y="18086"/>
                  </a:lnTo>
                  <a:lnTo>
                    <a:pt x="6736" y="18211"/>
                  </a:lnTo>
                  <a:lnTo>
                    <a:pt x="7610" y="18211"/>
                  </a:lnTo>
                  <a:lnTo>
                    <a:pt x="9481" y="18086"/>
                  </a:lnTo>
                  <a:lnTo>
                    <a:pt x="11102" y="17712"/>
                  </a:lnTo>
                  <a:lnTo>
                    <a:pt x="12599" y="17089"/>
                  </a:lnTo>
                  <a:lnTo>
                    <a:pt x="13223" y="16714"/>
                  </a:lnTo>
                  <a:lnTo>
                    <a:pt x="13721" y="16340"/>
                  </a:lnTo>
                  <a:lnTo>
                    <a:pt x="14096" y="15966"/>
                  </a:lnTo>
                  <a:lnTo>
                    <a:pt x="14220" y="15592"/>
                  </a:lnTo>
                  <a:lnTo>
                    <a:pt x="14220" y="15218"/>
                  </a:lnTo>
                  <a:lnTo>
                    <a:pt x="14220" y="14843"/>
                  </a:lnTo>
                  <a:lnTo>
                    <a:pt x="13846" y="14220"/>
                  </a:lnTo>
                  <a:lnTo>
                    <a:pt x="13597" y="13845"/>
                  </a:lnTo>
                  <a:lnTo>
                    <a:pt x="13347" y="13596"/>
                  </a:lnTo>
                  <a:lnTo>
                    <a:pt x="13597" y="13471"/>
                  </a:lnTo>
                  <a:lnTo>
                    <a:pt x="13846" y="13097"/>
                  </a:lnTo>
                  <a:lnTo>
                    <a:pt x="14220" y="12598"/>
                  </a:lnTo>
                  <a:lnTo>
                    <a:pt x="14345" y="12349"/>
                  </a:lnTo>
                  <a:lnTo>
                    <a:pt x="14345" y="11975"/>
                  </a:lnTo>
                  <a:lnTo>
                    <a:pt x="14096" y="11351"/>
                  </a:lnTo>
                  <a:lnTo>
                    <a:pt x="13846" y="10977"/>
                  </a:lnTo>
                  <a:lnTo>
                    <a:pt x="13347" y="10602"/>
                  </a:lnTo>
                  <a:lnTo>
                    <a:pt x="12848" y="10353"/>
                  </a:lnTo>
                  <a:lnTo>
                    <a:pt x="13347" y="9729"/>
                  </a:lnTo>
                  <a:lnTo>
                    <a:pt x="13721" y="9230"/>
                  </a:lnTo>
                  <a:lnTo>
                    <a:pt x="13846" y="8981"/>
                  </a:lnTo>
                  <a:lnTo>
                    <a:pt x="13846" y="8731"/>
                  </a:lnTo>
                  <a:lnTo>
                    <a:pt x="13597" y="8233"/>
                  </a:lnTo>
                  <a:lnTo>
                    <a:pt x="13347" y="7858"/>
                  </a:lnTo>
                  <a:lnTo>
                    <a:pt x="13098" y="7609"/>
                  </a:lnTo>
                  <a:lnTo>
                    <a:pt x="12724" y="7359"/>
                  </a:lnTo>
                  <a:lnTo>
                    <a:pt x="12100" y="6985"/>
                  </a:lnTo>
                  <a:lnTo>
                    <a:pt x="11850" y="6985"/>
                  </a:lnTo>
                  <a:lnTo>
                    <a:pt x="12225" y="6486"/>
                  </a:lnTo>
                  <a:lnTo>
                    <a:pt x="12474" y="5987"/>
                  </a:lnTo>
                  <a:lnTo>
                    <a:pt x="12599" y="5488"/>
                  </a:lnTo>
                  <a:lnTo>
                    <a:pt x="12474" y="4865"/>
                  </a:lnTo>
                  <a:lnTo>
                    <a:pt x="12100" y="4366"/>
                  </a:lnTo>
                  <a:lnTo>
                    <a:pt x="11726" y="3742"/>
                  </a:lnTo>
                  <a:lnTo>
                    <a:pt x="10354" y="2495"/>
                  </a:lnTo>
                  <a:lnTo>
                    <a:pt x="8982" y="1248"/>
                  </a:lnTo>
                  <a:lnTo>
                    <a:pt x="8233" y="624"/>
                  </a:lnTo>
                  <a:lnTo>
                    <a:pt x="773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56"/>
            <p:cNvSpPr/>
            <p:nvPr/>
          </p:nvSpPr>
          <p:spPr>
            <a:xfrm>
              <a:off x="3714896" y="2666956"/>
              <a:ext cx="200146" cy="36680"/>
            </a:xfrm>
            <a:custGeom>
              <a:avLst/>
              <a:gdLst/>
              <a:ahLst/>
              <a:cxnLst/>
              <a:rect l="l" t="t" r="r" b="b"/>
              <a:pathLst>
                <a:path w="8857" h="1623" extrusionOk="0">
                  <a:moveTo>
                    <a:pt x="8857" y="1"/>
                  </a:moveTo>
                  <a:lnTo>
                    <a:pt x="6736" y="624"/>
                  </a:lnTo>
                  <a:lnTo>
                    <a:pt x="4491" y="999"/>
                  </a:lnTo>
                  <a:lnTo>
                    <a:pt x="2370" y="1248"/>
                  </a:lnTo>
                  <a:lnTo>
                    <a:pt x="125" y="1248"/>
                  </a:lnTo>
                  <a:lnTo>
                    <a:pt x="1" y="1373"/>
                  </a:lnTo>
                  <a:lnTo>
                    <a:pt x="125" y="1498"/>
                  </a:lnTo>
                  <a:lnTo>
                    <a:pt x="1248" y="1622"/>
                  </a:lnTo>
                  <a:lnTo>
                    <a:pt x="3493" y="1622"/>
                  </a:lnTo>
                  <a:lnTo>
                    <a:pt x="4616" y="1498"/>
                  </a:lnTo>
                  <a:lnTo>
                    <a:pt x="5738" y="1248"/>
                  </a:lnTo>
                  <a:lnTo>
                    <a:pt x="6736" y="874"/>
                  </a:lnTo>
                  <a:lnTo>
                    <a:pt x="7859" y="500"/>
                  </a:lnTo>
                  <a:lnTo>
                    <a:pt x="8857" y="125"/>
                  </a:lnTo>
                  <a:lnTo>
                    <a:pt x="885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6"/>
            <p:cNvSpPr/>
            <p:nvPr/>
          </p:nvSpPr>
          <p:spPr>
            <a:xfrm>
              <a:off x="3686717" y="2590839"/>
              <a:ext cx="222698" cy="31052"/>
            </a:xfrm>
            <a:custGeom>
              <a:avLst/>
              <a:gdLst/>
              <a:ahLst/>
              <a:cxnLst/>
              <a:rect l="l" t="t" r="r" b="b"/>
              <a:pathLst>
                <a:path w="9855" h="1374" extrusionOk="0">
                  <a:moveTo>
                    <a:pt x="9854" y="1"/>
                  </a:moveTo>
                  <a:lnTo>
                    <a:pt x="7484" y="500"/>
                  </a:lnTo>
                  <a:lnTo>
                    <a:pt x="4740" y="874"/>
                  </a:lnTo>
                  <a:lnTo>
                    <a:pt x="2121" y="999"/>
                  </a:lnTo>
                  <a:lnTo>
                    <a:pt x="998" y="874"/>
                  </a:lnTo>
                  <a:lnTo>
                    <a:pt x="125" y="749"/>
                  </a:lnTo>
                  <a:lnTo>
                    <a:pt x="0" y="749"/>
                  </a:lnTo>
                  <a:lnTo>
                    <a:pt x="0" y="874"/>
                  </a:lnTo>
                  <a:lnTo>
                    <a:pt x="125" y="999"/>
                  </a:lnTo>
                  <a:lnTo>
                    <a:pt x="1372" y="1248"/>
                  </a:lnTo>
                  <a:lnTo>
                    <a:pt x="2620" y="1373"/>
                  </a:lnTo>
                  <a:lnTo>
                    <a:pt x="4990" y="1373"/>
                  </a:lnTo>
                  <a:lnTo>
                    <a:pt x="6237" y="1124"/>
                  </a:lnTo>
                  <a:lnTo>
                    <a:pt x="7484" y="874"/>
                  </a:lnTo>
                  <a:lnTo>
                    <a:pt x="8607" y="500"/>
                  </a:lnTo>
                  <a:lnTo>
                    <a:pt x="985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6"/>
            <p:cNvSpPr/>
            <p:nvPr/>
          </p:nvSpPr>
          <p:spPr>
            <a:xfrm>
              <a:off x="3666989" y="2514744"/>
              <a:ext cx="217049" cy="28205"/>
            </a:xfrm>
            <a:custGeom>
              <a:avLst/>
              <a:gdLst/>
              <a:ahLst/>
              <a:cxnLst/>
              <a:rect l="l" t="t" r="r" b="b"/>
              <a:pathLst>
                <a:path w="9605" h="1248" extrusionOk="0">
                  <a:moveTo>
                    <a:pt x="9480" y="0"/>
                  </a:moveTo>
                  <a:lnTo>
                    <a:pt x="7235" y="499"/>
                  </a:lnTo>
                  <a:lnTo>
                    <a:pt x="4865" y="749"/>
                  </a:lnTo>
                  <a:lnTo>
                    <a:pt x="3617" y="749"/>
                  </a:lnTo>
                  <a:lnTo>
                    <a:pt x="2495" y="624"/>
                  </a:lnTo>
                  <a:lnTo>
                    <a:pt x="1247" y="499"/>
                  </a:lnTo>
                  <a:lnTo>
                    <a:pt x="125" y="250"/>
                  </a:lnTo>
                  <a:lnTo>
                    <a:pt x="0" y="250"/>
                  </a:lnTo>
                  <a:lnTo>
                    <a:pt x="0" y="374"/>
                  </a:lnTo>
                  <a:lnTo>
                    <a:pt x="1123" y="749"/>
                  </a:lnTo>
                  <a:lnTo>
                    <a:pt x="2245" y="1123"/>
                  </a:lnTo>
                  <a:lnTo>
                    <a:pt x="3243" y="1248"/>
                  </a:lnTo>
                  <a:lnTo>
                    <a:pt x="4366" y="1248"/>
                  </a:lnTo>
                  <a:lnTo>
                    <a:pt x="5738" y="1123"/>
                  </a:lnTo>
                  <a:lnTo>
                    <a:pt x="7110" y="873"/>
                  </a:lnTo>
                  <a:lnTo>
                    <a:pt x="8357" y="624"/>
                  </a:lnTo>
                  <a:lnTo>
                    <a:pt x="9480" y="125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6"/>
            <p:cNvSpPr/>
            <p:nvPr/>
          </p:nvSpPr>
          <p:spPr>
            <a:xfrm>
              <a:off x="4039042" y="3625410"/>
              <a:ext cx="1090827" cy="823160"/>
            </a:xfrm>
            <a:custGeom>
              <a:avLst/>
              <a:gdLst/>
              <a:ahLst/>
              <a:cxnLst/>
              <a:rect l="l" t="t" r="r" b="b"/>
              <a:pathLst>
                <a:path w="48272" h="36423" extrusionOk="0">
                  <a:moveTo>
                    <a:pt x="13721" y="1"/>
                  </a:moveTo>
                  <a:lnTo>
                    <a:pt x="1" y="17089"/>
                  </a:lnTo>
                  <a:lnTo>
                    <a:pt x="4366" y="20581"/>
                  </a:lnTo>
                  <a:lnTo>
                    <a:pt x="13721" y="27941"/>
                  </a:lnTo>
                  <a:lnTo>
                    <a:pt x="16839" y="30311"/>
                  </a:lnTo>
                  <a:lnTo>
                    <a:pt x="20082" y="32805"/>
                  </a:lnTo>
                  <a:lnTo>
                    <a:pt x="22827" y="34801"/>
                  </a:lnTo>
                  <a:lnTo>
                    <a:pt x="24822" y="36048"/>
                  </a:lnTo>
                  <a:lnTo>
                    <a:pt x="25446" y="36298"/>
                  </a:lnTo>
                  <a:lnTo>
                    <a:pt x="25820" y="36422"/>
                  </a:lnTo>
                  <a:lnTo>
                    <a:pt x="26319" y="36048"/>
                  </a:lnTo>
                  <a:lnTo>
                    <a:pt x="27192" y="35175"/>
                  </a:lnTo>
                  <a:lnTo>
                    <a:pt x="29812" y="32182"/>
                  </a:lnTo>
                  <a:lnTo>
                    <a:pt x="33429" y="27941"/>
                  </a:lnTo>
                  <a:lnTo>
                    <a:pt x="37420" y="23076"/>
                  </a:lnTo>
                  <a:lnTo>
                    <a:pt x="44655" y="13971"/>
                  </a:lnTo>
                  <a:lnTo>
                    <a:pt x="47149" y="10728"/>
                  </a:lnTo>
                  <a:lnTo>
                    <a:pt x="48147" y="9231"/>
                  </a:lnTo>
                  <a:lnTo>
                    <a:pt x="48272" y="9106"/>
                  </a:lnTo>
                  <a:lnTo>
                    <a:pt x="48147" y="8857"/>
                  </a:lnTo>
                  <a:lnTo>
                    <a:pt x="47898" y="8482"/>
                  </a:lnTo>
                  <a:lnTo>
                    <a:pt x="47399" y="7984"/>
                  </a:lnTo>
                  <a:lnTo>
                    <a:pt x="46775" y="7734"/>
                  </a:lnTo>
                  <a:lnTo>
                    <a:pt x="46027" y="7360"/>
                  </a:lnTo>
                  <a:lnTo>
                    <a:pt x="45278" y="7235"/>
                  </a:lnTo>
                  <a:lnTo>
                    <a:pt x="44530" y="7110"/>
                  </a:lnTo>
                  <a:lnTo>
                    <a:pt x="43781" y="7235"/>
                  </a:lnTo>
                  <a:lnTo>
                    <a:pt x="42784" y="7609"/>
                  </a:lnTo>
                  <a:lnTo>
                    <a:pt x="40913" y="8358"/>
                  </a:lnTo>
                  <a:lnTo>
                    <a:pt x="36298" y="10728"/>
                  </a:lnTo>
                  <a:lnTo>
                    <a:pt x="29936" y="13846"/>
                  </a:lnTo>
                  <a:lnTo>
                    <a:pt x="27067" y="11351"/>
                  </a:lnTo>
                  <a:lnTo>
                    <a:pt x="13721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6"/>
            <p:cNvSpPr/>
            <p:nvPr/>
          </p:nvSpPr>
          <p:spPr>
            <a:xfrm>
              <a:off x="4349108" y="3786098"/>
              <a:ext cx="780766" cy="662474"/>
            </a:xfrm>
            <a:custGeom>
              <a:avLst/>
              <a:gdLst/>
              <a:ahLst/>
              <a:cxnLst/>
              <a:rect l="l" t="t" r="r" b="b"/>
              <a:pathLst>
                <a:path w="34551" h="29313" extrusionOk="0">
                  <a:moveTo>
                    <a:pt x="30809" y="0"/>
                  </a:moveTo>
                  <a:lnTo>
                    <a:pt x="30060" y="125"/>
                  </a:lnTo>
                  <a:lnTo>
                    <a:pt x="29063" y="499"/>
                  </a:lnTo>
                  <a:lnTo>
                    <a:pt x="27192" y="1248"/>
                  </a:lnTo>
                  <a:lnTo>
                    <a:pt x="22577" y="3618"/>
                  </a:lnTo>
                  <a:lnTo>
                    <a:pt x="16215" y="6736"/>
                  </a:lnTo>
                  <a:lnTo>
                    <a:pt x="13346" y="4241"/>
                  </a:lnTo>
                  <a:lnTo>
                    <a:pt x="0" y="20831"/>
                  </a:lnTo>
                  <a:lnTo>
                    <a:pt x="4241" y="24074"/>
                  </a:lnTo>
                  <a:lnTo>
                    <a:pt x="7983" y="26818"/>
                  </a:lnTo>
                  <a:lnTo>
                    <a:pt x="10727" y="28689"/>
                  </a:lnTo>
                  <a:lnTo>
                    <a:pt x="11600" y="29188"/>
                  </a:lnTo>
                  <a:lnTo>
                    <a:pt x="12099" y="29312"/>
                  </a:lnTo>
                  <a:lnTo>
                    <a:pt x="12598" y="28938"/>
                  </a:lnTo>
                  <a:lnTo>
                    <a:pt x="13471" y="28065"/>
                  </a:lnTo>
                  <a:lnTo>
                    <a:pt x="16091" y="25072"/>
                  </a:lnTo>
                  <a:lnTo>
                    <a:pt x="19708" y="20831"/>
                  </a:lnTo>
                  <a:lnTo>
                    <a:pt x="23699" y="15966"/>
                  </a:lnTo>
                  <a:lnTo>
                    <a:pt x="30934" y="6861"/>
                  </a:lnTo>
                  <a:lnTo>
                    <a:pt x="33428" y="3618"/>
                  </a:lnTo>
                  <a:lnTo>
                    <a:pt x="34426" y="2121"/>
                  </a:lnTo>
                  <a:lnTo>
                    <a:pt x="34551" y="1996"/>
                  </a:lnTo>
                  <a:lnTo>
                    <a:pt x="34426" y="1747"/>
                  </a:lnTo>
                  <a:lnTo>
                    <a:pt x="34177" y="1372"/>
                  </a:lnTo>
                  <a:lnTo>
                    <a:pt x="33678" y="874"/>
                  </a:lnTo>
                  <a:lnTo>
                    <a:pt x="33054" y="624"/>
                  </a:lnTo>
                  <a:lnTo>
                    <a:pt x="32306" y="250"/>
                  </a:lnTo>
                  <a:lnTo>
                    <a:pt x="31557" y="125"/>
                  </a:lnTo>
                  <a:lnTo>
                    <a:pt x="30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6"/>
            <p:cNvSpPr/>
            <p:nvPr/>
          </p:nvSpPr>
          <p:spPr>
            <a:xfrm>
              <a:off x="4419569" y="3786098"/>
              <a:ext cx="710307" cy="662474"/>
            </a:xfrm>
            <a:custGeom>
              <a:avLst/>
              <a:gdLst/>
              <a:ahLst/>
              <a:cxnLst/>
              <a:rect l="l" t="t" r="r" b="b"/>
              <a:pathLst>
                <a:path w="31433" h="29313" extrusionOk="0">
                  <a:moveTo>
                    <a:pt x="27691" y="0"/>
                  </a:moveTo>
                  <a:lnTo>
                    <a:pt x="26942" y="125"/>
                  </a:lnTo>
                  <a:lnTo>
                    <a:pt x="25945" y="499"/>
                  </a:lnTo>
                  <a:lnTo>
                    <a:pt x="24074" y="1248"/>
                  </a:lnTo>
                  <a:lnTo>
                    <a:pt x="19459" y="3493"/>
                  </a:lnTo>
                  <a:lnTo>
                    <a:pt x="13097" y="6736"/>
                  </a:lnTo>
                  <a:lnTo>
                    <a:pt x="0" y="23201"/>
                  </a:lnTo>
                  <a:lnTo>
                    <a:pt x="3243" y="25695"/>
                  </a:lnTo>
                  <a:lnTo>
                    <a:pt x="5988" y="27691"/>
                  </a:lnTo>
                  <a:lnTo>
                    <a:pt x="7983" y="28938"/>
                  </a:lnTo>
                  <a:lnTo>
                    <a:pt x="8607" y="29188"/>
                  </a:lnTo>
                  <a:lnTo>
                    <a:pt x="8981" y="29312"/>
                  </a:lnTo>
                  <a:lnTo>
                    <a:pt x="9480" y="28938"/>
                  </a:lnTo>
                  <a:lnTo>
                    <a:pt x="10353" y="28065"/>
                  </a:lnTo>
                  <a:lnTo>
                    <a:pt x="12973" y="25072"/>
                  </a:lnTo>
                  <a:lnTo>
                    <a:pt x="16590" y="20831"/>
                  </a:lnTo>
                  <a:lnTo>
                    <a:pt x="20581" y="15966"/>
                  </a:lnTo>
                  <a:lnTo>
                    <a:pt x="27816" y="6861"/>
                  </a:lnTo>
                  <a:lnTo>
                    <a:pt x="30310" y="3618"/>
                  </a:lnTo>
                  <a:lnTo>
                    <a:pt x="31308" y="2121"/>
                  </a:lnTo>
                  <a:lnTo>
                    <a:pt x="31433" y="1996"/>
                  </a:lnTo>
                  <a:lnTo>
                    <a:pt x="31308" y="1747"/>
                  </a:lnTo>
                  <a:lnTo>
                    <a:pt x="31059" y="1372"/>
                  </a:lnTo>
                  <a:lnTo>
                    <a:pt x="30560" y="874"/>
                  </a:lnTo>
                  <a:lnTo>
                    <a:pt x="29936" y="624"/>
                  </a:lnTo>
                  <a:lnTo>
                    <a:pt x="29188" y="250"/>
                  </a:lnTo>
                  <a:lnTo>
                    <a:pt x="28439" y="125"/>
                  </a:lnTo>
                  <a:lnTo>
                    <a:pt x="27691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6"/>
            <p:cNvSpPr/>
            <p:nvPr/>
          </p:nvSpPr>
          <p:spPr>
            <a:xfrm>
              <a:off x="4630973" y="3825558"/>
              <a:ext cx="467904" cy="583555"/>
            </a:xfrm>
            <a:custGeom>
              <a:avLst/>
              <a:gdLst/>
              <a:ahLst/>
              <a:cxnLst/>
              <a:rect l="l" t="t" r="r" b="b"/>
              <a:pathLst>
                <a:path w="20706" h="25821" extrusionOk="0">
                  <a:moveTo>
                    <a:pt x="20706" y="1"/>
                  </a:moveTo>
                  <a:lnTo>
                    <a:pt x="16340" y="5115"/>
                  </a:lnTo>
                  <a:lnTo>
                    <a:pt x="10228" y="12848"/>
                  </a:lnTo>
                  <a:lnTo>
                    <a:pt x="4116" y="20457"/>
                  </a:lnTo>
                  <a:lnTo>
                    <a:pt x="0" y="25820"/>
                  </a:lnTo>
                  <a:lnTo>
                    <a:pt x="0" y="25820"/>
                  </a:lnTo>
                  <a:lnTo>
                    <a:pt x="4366" y="20706"/>
                  </a:lnTo>
                  <a:lnTo>
                    <a:pt x="10478" y="12973"/>
                  </a:lnTo>
                  <a:lnTo>
                    <a:pt x="16590" y="5239"/>
                  </a:lnTo>
                  <a:lnTo>
                    <a:pt x="2070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6"/>
            <p:cNvSpPr/>
            <p:nvPr/>
          </p:nvSpPr>
          <p:spPr>
            <a:xfrm>
              <a:off x="4955118" y="3808653"/>
              <a:ext cx="36653" cy="140956"/>
            </a:xfrm>
            <a:custGeom>
              <a:avLst/>
              <a:gdLst/>
              <a:ahLst/>
              <a:cxnLst/>
              <a:rect l="l" t="t" r="r" b="b"/>
              <a:pathLst>
                <a:path w="1622" h="6237" extrusionOk="0">
                  <a:moveTo>
                    <a:pt x="998" y="0"/>
                  </a:moveTo>
                  <a:lnTo>
                    <a:pt x="499" y="749"/>
                  </a:lnTo>
                  <a:lnTo>
                    <a:pt x="125" y="1622"/>
                  </a:lnTo>
                  <a:lnTo>
                    <a:pt x="0" y="2495"/>
                  </a:lnTo>
                  <a:lnTo>
                    <a:pt x="0" y="3368"/>
                  </a:lnTo>
                  <a:lnTo>
                    <a:pt x="250" y="4241"/>
                  </a:lnTo>
                  <a:lnTo>
                    <a:pt x="499" y="4990"/>
                  </a:lnTo>
                  <a:lnTo>
                    <a:pt x="998" y="5613"/>
                  </a:lnTo>
                  <a:lnTo>
                    <a:pt x="1497" y="6237"/>
                  </a:lnTo>
                  <a:lnTo>
                    <a:pt x="1622" y="6112"/>
                  </a:lnTo>
                  <a:lnTo>
                    <a:pt x="1123" y="5488"/>
                  </a:lnTo>
                  <a:lnTo>
                    <a:pt x="624" y="4740"/>
                  </a:lnTo>
                  <a:lnTo>
                    <a:pt x="375" y="3992"/>
                  </a:lnTo>
                  <a:lnTo>
                    <a:pt x="250" y="3119"/>
                  </a:lnTo>
                  <a:lnTo>
                    <a:pt x="250" y="2370"/>
                  </a:lnTo>
                  <a:lnTo>
                    <a:pt x="375" y="1622"/>
                  </a:lnTo>
                  <a:lnTo>
                    <a:pt x="624" y="749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6"/>
            <p:cNvSpPr/>
            <p:nvPr/>
          </p:nvSpPr>
          <p:spPr>
            <a:xfrm>
              <a:off x="4712709" y="3907303"/>
              <a:ext cx="50754" cy="146606"/>
            </a:xfrm>
            <a:custGeom>
              <a:avLst/>
              <a:gdLst/>
              <a:ahLst/>
              <a:cxnLst/>
              <a:rect l="l" t="t" r="r" b="b"/>
              <a:pathLst>
                <a:path w="2246" h="6487" extrusionOk="0">
                  <a:moveTo>
                    <a:pt x="1872" y="1"/>
                  </a:moveTo>
                  <a:lnTo>
                    <a:pt x="1373" y="749"/>
                  </a:lnTo>
                  <a:lnTo>
                    <a:pt x="998" y="1498"/>
                  </a:lnTo>
                  <a:lnTo>
                    <a:pt x="624" y="2246"/>
                  </a:lnTo>
                  <a:lnTo>
                    <a:pt x="250" y="2994"/>
                  </a:lnTo>
                  <a:lnTo>
                    <a:pt x="1" y="3868"/>
                  </a:lnTo>
                  <a:lnTo>
                    <a:pt x="1" y="4741"/>
                  </a:lnTo>
                  <a:lnTo>
                    <a:pt x="1" y="5614"/>
                  </a:lnTo>
                  <a:lnTo>
                    <a:pt x="125" y="6362"/>
                  </a:lnTo>
                  <a:lnTo>
                    <a:pt x="125" y="6487"/>
                  </a:lnTo>
                  <a:lnTo>
                    <a:pt x="250" y="6362"/>
                  </a:lnTo>
                  <a:lnTo>
                    <a:pt x="624" y="4865"/>
                  </a:lnTo>
                  <a:lnTo>
                    <a:pt x="998" y="3244"/>
                  </a:lnTo>
                  <a:lnTo>
                    <a:pt x="1622" y="1747"/>
                  </a:lnTo>
                  <a:lnTo>
                    <a:pt x="2121" y="250"/>
                  </a:lnTo>
                  <a:lnTo>
                    <a:pt x="2246" y="126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6"/>
            <p:cNvSpPr/>
            <p:nvPr/>
          </p:nvSpPr>
          <p:spPr>
            <a:xfrm>
              <a:off x="4746539" y="3887573"/>
              <a:ext cx="50754" cy="143804"/>
            </a:xfrm>
            <a:custGeom>
              <a:avLst/>
              <a:gdLst/>
              <a:ahLst/>
              <a:cxnLst/>
              <a:rect l="l" t="t" r="r" b="b"/>
              <a:pathLst>
                <a:path w="2246" h="6363" extrusionOk="0">
                  <a:moveTo>
                    <a:pt x="1996" y="1"/>
                  </a:moveTo>
                  <a:lnTo>
                    <a:pt x="1497" y="624"/>
                  </a:lnTo>
                  <a:lnTo>
                    <a:pt x="998" y="1373"/>
                  </a:lnTo>
                  <a:lnTo>
                    <a:pt x="624" y="2121"/>
                  </a:lnTo>
                  <a:lnTo>
                    <a:pt x="375" y="2994"/>
                  </a:lnTo>
                  <a:lnTo>
                    <a:pt x="125" y="3867"/>
                  </a:lnTo>
                  <a:lnTo>
                    <a:pt x="0" y="4616"/>
                  </a:lnTo>
                  <a:lnTo>
                    <a:pt x="0" y="5489"/>
                  </a:lnTo>
                  <a:lnTo>
                    <a:pt x="125" y="6362"/>
                  </a:lnTo>
                  <a:lnTo>
                    <a:pt x="375" y="6362"/>
                  </a:lnTo>
                  <a:lnTo>
                    <a:pt x="624" y="4741"/>
                  </a:lnTo>
                  <a:lnTo>
                    <a:pt x="1123" y="3244"/>
                  </a:lnTo>
                  <a:lnTo>
                    <a:pt x="1622" y="1622"/>
                  </a:lnTo>
                  <a:lnTo>
                    <a:pt x="2246" y="126"/>
                  </a:lnTo>
                  <a:lnTo>
                    <a:pt x="224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6"/>
            <p:cNvSpPr/>
            <p:nvPr/>
          </p:nvSpPr>
          <p:spPr>
            <a:xfrm>
              <a:off x="4783170" y="3865018"/>
              <a:ext cx="50754" cy="146606"/>
            </a:xfrm>
            <a:custGeom>
              <a:avLst/>
              <a:gdLst/>
              <a:ahLst/>
              <a:cxnLst/>
              <a:rect l="l" t="t" r="r" b="b"/>
              <a:pathLst>
                <a:path w="2246" h="6487" extrusionOk="0">
                  <a:moveTo>
                    <a:pt x="2121" y="1"/>
                  </a:moveTo>
                  <a:lnTo>
                    <a:pt x="1997" y="126"/>
                  </a:lnTo>
                  <a:lnTo>
                    <a:pt x="1498" y="749"/>
                  </a:lnTo>
                  <a:lnTo>
                    <a:pt x="999" y="1498"/>
                  </a:lnTo>
                  <a:lnTo>
                    <a:pt x="625" y="2246"/>
                  </a:lnTo>
                  <a:lnTo>
                    <a:pt x="375" y="3119"/>
                  </a:lnTo>
                  <a:lnTo>
                    <a:pt x="126" y="3868"/>
                  </a:lnTo>
                  <a:lnTo>
                    <a:pt x="1" y="4741"/>
                  </a:lnTo>
                  <a:lnTo>
                    <a:pt x="1" y="5614"/>
                  </a:lnTo>
                  <a:lnTo>
                    <a:pt x="126" y="6487"/>
                  </a:lnTo>
                  <a:lnTo>
                    <a:pt x="250" y="6487"/>
                  </a:lnTo>
                  <a:lnTo>
                    <a:pt x="625" y="4865"/>
                  </a:lnTo>
                  <a:lnTo>
                    <a:pt x="1123" y="3369"/>
                  </a:lnTo>
                  <a:lnTo>
                    <a:pt x="1622" y="1747"/>
                  </a:lnTo>
                  <a:lnTo>
                    <a:pt x="2246" y="250"/>
                  </a:lnTo>
                  <a:lnTo>
                    <a:pt x="2246" y="126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6"/>
            <p:cNvSpPr/>
            <p:nvPr/>
          </p:nvSpPr>
          <p:spPr>
            <a:xfrm>
              <a:off x="4819824" y="3845288"/>
              <a:ext cx="50754" cy="146606"/>
            </a:xfrm>
            <a:custGeom>
              <a:avLst/>
              <a:gdLst/>
              <a:ahLst/>
              <a:cxnLst/>
              <a:rect l="l" t="t" r="r" b="b"/>
              <a:pathLst>
                <a:path w="2246" h="6487" extrusionOk="0">
                  <a:moveTo>
                    <a:pt x="1996" y="1"/>
                  </a:moveTo>
                  <a:lnTo>
                    <a:pt x="1871" y="126"/>
                  </a:lnTo>
                  <a:lnTo>
                    <a:pt x="1372" y="749"/>
                  </a:lnTo>
                  <a:lnTo>
                    <a:pt x="998" y="1498"/>
                  </a:lnTo>
                  <a:lnTo>
                    <a:pt x="624" y="2246"/>
                  </a:lnTo>
                  <a:lnTo>
                    <a:pt x="250" y="3119"/>
                  </a:lnTo>
                  <a:lnTo>
                    <a:pt x="0" y="3867"/>
                  </a:lnTo>
                  <a:lnTo>
                    <a:pt x="0" y="4741"/>
                  </a:lnTo>
                  <a:lnTo>
                    <a:pt x="0" y="5614"/>
                  </a:lnTo>
                  <a:lnTo>
                    <a:pt x="125" y="6362"/>
                  </a:lnTo>
                  <a:lnTo>
                    <a:pt x="125" y="6487"/>
                  </a:lnTo>
                  <a:lnTo>
                    <a:pt x="250" y="6362"/>
                  </a:lnTo>
                  <a:lnTo>
                    <a:pt x="624" y="4865"/>
                  </a:lnTo>
                  <a:lnTo>
                    <a:pt x="998" y="3244"/>
                  </a:lnTo>
                  <a:lnTo>
                    <a:pt x="1497" y="1747"/>
                  </a:lnTo>
                  <a:lnTo>
                    <a:pt x="2121" y="250"/>
                  </a:lnTo>
                  <a:lnTo>
                    <a:pt x="2246" y="126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6"/>
            <p:cNvSpPr/>
            <p:nvPr/>
          </p:nvSpPr>
          <p:spPr>
            <a:xfrm>
              <a:off x="4549236" y="4293518"/>
              <a:ext cx="87385" cy="87394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1746" y="0"/>
                  </a:moveTo>
                  <a:lnTo>
                    <a:pt x="1372" y="125"/>
                  </a:lnTo>
                  <a:lnTo>
                    <a:pt x="1123" y="250"/>
                  </a:lnTo>
                  <a:lnTo>
                    <a:pt x="749" y="499"/>
                  </a:lnTo>
                  <a:lnTo>
                    <a:pt x="499" y="749"/>
                  </a:lnTo>
                  <a:lnTo>
                    <a:pt x="250" y="1123"/>
                  </a:lnTo>
                  <a:lnTo>
                    <a:pt x="125" y="1497"/>
                  </a:lnTo>
                  <a:lnTo>
                    <a:pt x="0" y="1871"/>
                  </a:lnTo>
                  <a:lnTo>
                    <a:pt x="0" y="2245"/>
                  </a:lnTo>
                  <a:lnTo>
                    <a:pt x="250" y="2869"/>
                  </a:lnTo>
                  <a:lnTo>
                    <a:pt x="749" y="3368"/>
                  </a:lnTo>
                  <a:lnTo>
                    <a:pt x="1372" y="3742"/>
                  </a:lnTo>
                  <a:lnTo>
                    <a:pt x="2121" y="3867"/>
                  </a:lnTo>
                  <a:lnTo>
                    <a:pt x="2495" y="3867"/>
                  </a:lnTo>
                  <a:lnTo>
                    <a:pt x="2744" y="3617"/>
                  </a:lnTo>
                  <a:lnTo>
                    <a:pt x="3118" y="3493"/>
                  </a:lnTo>
                  <a:lnTo>
                    <a:pt x="3493" y="3119"/>
                  </a:lnTo>
                  <a:lnTo>
                    <a:pt x="3617" y="2744"/>
                  </a:lnTo>
                  <a:lnTo>
                    <a:pt x="3867" y="2370"/>
                  </a:lnTo>
                  <a:lnTo>
                    <a:pt x="3867" y="1996"/>
                  </a:lnTo>
                  <a:lnTo>
                    <a:pt x="3867" y="1746"/>
                  </a:lnTo>
                  <a:lnTo>
                    <a:pt x="3617" y="998"/>
                  </a:lnTo>
                  <a:lnTo>
                    <a:pt x="3118" y="499"/>
                  </a:lnTo>
                  <a:lnTo>
                    <a:pt x="2495" y="125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6"/>
            <p:cNvSpPr/>
            <p:nvPr/>
          </p:nvSpPr>
          <p:spPr>
            <a:xfrm>
              <a:off x="4656327" y="3783272"/>
              <a:ext cx="90232" cy="186066"/>
            </a:xfrm>
            <a:custGeom>
              <a:avLst/>
              <a:gdLst/>
              <a:ahLst/>
              <a:cxnLst/>
              <a:rect l="l" t="t" r="r" b="b"/>
              <a:pathLst>
                <a:path w="3993" h="8233" extrusionOk="0">
                  <a:moveTo>
                    <a:pt x="1747" y="624"/>
                  </a:moveTo>
                  <a:lnTo>
                    <a:pt x="2371" y="999"/>
                  </a:lnTo>
                  <a:lnTo>
                    <a:pt x="2745" y="1248"/>
                  </a:lnTo>
                  <a:lnTo>
                    <a:pt x="2994" y="1747"/>
                  </a:lnTo>
                  <a:lnTo>
                    <a:pt x="3244" y="2246"/>
                  </a:lnTo>
                  <a:lnTo>
                    <a:pt x="3244" y="2870"/>
                  </a:lnTo>
                  <a:lnTo>
                    <a:pt x="3369" y="3992"/>
                  </a:lnTo>
                  <a:lnTo>
                    <a:pt x="3244" y="4990"/>
                  </a:lnTo>
                  <a:lnTo>
                    <a:pt x="3369" y="4990"/>
                  </a:lnTo>
                  <a:lnTo>
                    <a:pt x="3119" y="7859"/>
                  </a:lnTo>
                  <a:lnTo>
                    <a:pt x="2246" y="6362"/>
                  </a:lnTo>
                  <a:lnTo>
                    <a:pt x="1373" y="4865"/>
                  </a:lnTo>
                  <a:lnTo>
                    <a:pt x="749" y="3244"/>
                  </a:lnTo>
                  <a:lnTo>
                    <a:pt x="625" y="2371"/>
                  </a:lnTo>
                  <a:lnTo>
                    <a:pt x="625" y="1872"/>
                  </a:lnTo>
                  <a:lnTo>
                    <a:pt x="749" y="1373"/>
                  </a:lnTo>
                  <a:lnTo>
                    <a:pt x="999" y="874"/>
                  </a:lnTo>
                  <a:lnTo>
                    <a:pt x="1248" y="624"/>
                  </a:lnTo>
                  <a:close/>
                  <a:moveTo>
                    <a:pt x="1373" y="1"/>
                  </a:moveTo>
                  <a:lnTo>
                    <a:pt x="874" y="125"/>
                  </a:lnTo>
                  <a:lnTo>
                    <a:pt x="500" y="500"/>
                  </a:lnTo>
                  <a:lnTo>
                    <a:pt x="250" y="749"/>
                  </a:lnTo>
                  <a:lnTo>
                    <a:pt x="126" y="1248"/>
                  </a:lnTo>
                  <a:lnTo>
                    <a:pt x="1" y="1747"/>
                  </a:lnTo>
                  <a:lnTo>
                    <a:pt x="1" y="2121"/>
                  </a:lnTo>
                  <a:lnTo>
                    <a:pt x="126" y="3119"/>
                  </a:lnTo>
                  <a:lnTo>
                    <a:pt x="625" y="4491"/>
                  </a:lnTo>
                  <a:lnTo>
                    <a:pt x="1373" y="5863"/>
                  </a:lnTo>
                  <a:lnTo>
                    <a:pt x="2246" y="7110"/>
                  </a:lnTo>
                  <a:lnTo>
                    <a:pt x="3244" y="8108"/>
                  </a:lnTo>
                  <a:lnTo>
                    <a:pt x="3244" y="8233"/>
                  </a:lnTo>
                  <a:lnTo>
                    <a:pt x="3369" y="8108"/>
                  </a:lnTo>
                  <a:lnTo>
                    <a:pt x="3493" y="8233"/>
                  </a:lnTo>
                  <a:lnTo>
                    <a:pt x="3618" y="7984"/>
                  </a:lnTo>
                  <a:lnTo>
                    <a:pt x="3743" y="7984"/>
                  </a:lnTo>
                  <a:lnTo>
                    <a:pt x="3992" y="5115"/>
                  </a:lnTo>
                  <a:lnTo>
                    <a:pt x="3992" y="3618"/>
                  </a:lnTo>
                  <a:lnTo>
                    <a:pt x="3743" y="2121"/>
                  </a:lnTo>
                  <a:lnTo>
                    <a:pt x="3493" y="1373"/>
                  </a:lnTo>
                  <a:lnTo>
                    <a:pt x="2994" y="624"/>
                  </a:lnTo>
                  <a:lnTo>
                    <a:pt x="2620" y="250"/>
                  </a:lnTo>
                  <a:lnTo>
                    <a:pt x="2246" y="125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6"/>
            <p:cNvSpPr/>
            <p:nvPr/>
          </p:nvSpPr>
          <p:spPr>
            <a:xfrm>
              <a:off x="4583042" y="3955238"/>
              <a:ext cx="155064" cy="140956"/>
            </a:xfrm>
            <a:custGeom>
              <a:avLst/>
              <a:gdLst/>
              <a:ahLst/>
              <a:cxnLst/>
              <a:rect l="l" t="t" r="r" b="b"/>
              <a:pathLst>
                <a:path w="6862" h="6237" extrusionOk="0">
                  <a:moveTo>
                    <a:pt x="6362" y="250"/>
                  </a:moveTo>
                  <a:lnTo>
                    <a:pt x="4865" y="2744"/>
                  </a:lnTo>
                  <a:lnTo>
                    <a:pt x="4367" y="3493"/>
                  </a:lnTo>
                  <a:lnTo>
                    <a:pt x="3618" y="4491"/>
                  </a:lnTo>
                  <a:lnTo>
                    <a:pt x="3244" y="4865"/>
                  </a:lnTo>
                  <a:lnTo>
                    <a:pt x="2745" y="5239"/>
                  </a:lnTo>
                  <a:lnTo>
                    <a:pt x="2371" y="5489"/>
                  </a:lnTo>
                  <a:lnTo>
                    <a:pt x="1872" y="5613"/>
                  </a:lnTo>
                  <a:lnTo>
                    <a:pt x="1123" y="5489"/>
                  </a:lnTo>
                  <a:lnTo>
                    <a:pt x="749" y="5239"/>
                  </a:lnTo>
                  <a:lnTo>
                    <a:pt x="625" y="4740"/>
                  </a:lnTo>
                  <a:lnTo>
                    <a:pt x="625" y="4366"/>
                  </a:lnTo>
                  <a:lnTo>
                    <a:pt x="874" y="3867"/>
                  </a:lnTo>
                  <a:lnTo>
                    <a:pt x="1123" y="3368"/>
                  </a:lnTo>
                  <a:lnTo>
                    <a:pt x="1747" y="2744"/>
                  </a:lnTo>
                  <a:lnTo>
                    <a:pt x="3244" y="1747"/>
                  </a:lnTo>
                  <a:lnTo>
                    <a:pt x="4741" y="998"/>
                  </a:lnTo>
                  <a:lnTo>
                    <a:pt x="6362" y="250"/>
                  </a:lnTo>
                  <a:close/>
                  <a:moveTo>
                    <a:pt x="6612" y="0"/>
                  </a:moveTo>
                  <a:lnTo>
                    <a:pt x="5115" y="375"/>
                  </a:lnTo>
                  <a:lnTo>
                    <a:pt x="3743" y="873"/>
                  </a:lnTo>
                  <a:lnTo>
                    <a:pt x="2371" y="1622"/>
                  </a:lnTo>
                  <a:lnTo>
                    <a:pt x="1123" y="2495"/>
                  </a:lnTo>
                  <a:lnTo>
                    <a:pt x="500" y="3119"/>
                  </a:lnTo>
                  <a:lnTo>
                    <a:pt x="250" y="3618"/>
                  </a:lnTo>
                  <a:lnTo>
                    <a:pt x="126" y="3992"/>
                  </a:lnTo>
                  <a:lnTo>
                    <a:pt x="1" y="4491"/>
                  </a:lnTo>
                  <a:lnTo>
                    <a:pt x="1" y="4865"/>
                  </a:lnTo>
                  <a:lnTo>
                    <a:pt x="126" y="5364"/>
                  </a:lnTo>
                  <a:lnTo>
                    <a:pt x="500" y="5738"/>
                  </a:lnTo>
                  <a:lnTo>
                    <a:pt x="874" y="6112"/>
                  </a:lnTo>
                  <a:lnTo>
                    <a:pt x="1248" y="6237"/>
                  </a:lnTo>
                  <a:lnTo>
                    <a:pt x="2121" y="6237"/>
                  </a:lnTo>
                  <a:lnTo>
                    <a:pt x="2994" y="5863"/>
                  </a:lnTo>
                  <a:lnTo>
                    <a:pt x="3618" y="5364"/>
                  </a:lnTo>
                  <a:lnTo>
                    <a:pt x="4616" y="4241"/>
                  </a:lnTo>
                  <a:lnTo>
                    <a:pt x="5489" y="2994"/>
                  </a:lnTo>
                  <a:lnTo>
                    <a:pt x="6861" y="499"/>
                  </a:lnTo>
                  <a:lnTo>
                    <a:pt x="6861" y="250"/>
                  </a:lnTo>
                  <a:lnTo>
                    <a:pt x="6736" y="125"/>
                  </a:lnTo>
                  <a:lnTo>
                    <a:pt x="6612" y="125"/>
                  </a:lnTo>
                  <a:lnTo>
                    <a:pt x="661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6"/>
            <p:cNvSpPr/>
            <p:nvPr/>
          </p:nvSpPr>
          <p:spPr>
            <a:xfrm>
              <a:off x="2288649" y="2774081"/>
              <a:ext cx="2345123" cy="1482786"/>
            </a:xfrm>
            <a:custGeom>
              <a:avLst/>
              <a:gdLst/>
              <a:ahLst/>
              <a:cxnLst/>
              <a:rect l="l" t="t" r="r" b="b"/>
              <a:pathLst>
                <a:path w="103778" h="65610" extrusionOk="0">
                  <a:moveTo>
                    <a:pt x="32431" y="1"/>
                  </a:moveTo>
                  <a:lnTo>
                    <a:pt x="30560" y="125"/>
                  </a:lnTo>
                  <a:lnTo>
                    <a:pt x="28564" y="624"/>
                  </a:lnTo>
                  <a:lnTo>
                    <a:pt x="26444" y="1248"/>
                  </a:lnTo>
                  <a:lnTo>
                    <a:pt x="24323" y="1996"/>
                  </a:lnTo>
                  <a:lnTo>
                    <a:pt x="22327" y="2994"/>
                  </a:lnTo>
                  <a:lnTo>
                    <a:pt x="20332" y="4117"/>
                  </a:lnTo>
                  <a:lnTo>
                    <a:pt x="18336" y="5115"/>
                  </a:lnTo>
                  <a:lnTo>
                    <a:pt x="16465" y="6362"/>
                  </a:lnTo>
                  <a:lnTo>
                    <a:pt x="12972" y="8607"/>
                  </a:lnTo>
                  <a:lnTo>
                    <a:pt x="10353" y="10478"/>
                  </a:lnTo>
                  <a:lnTo>
                    <a:pt x="7983" y="12474"/>
                  </a:lnTo>
                  <a:lnTo>
                    <a:pt x="998" y="13222"/>
                  </a:lnTo>
                  <a:lnTo>
                    <a:pt x="499" y="14844"/>
                  </a:lnTo>
                  <a:lnTo>
                    <a:pt x="250" y="16715"/>
                  </a:lnTo>
                  <a:lnTo>
                    <a:pt x="0" y="19085"/>
                  </a:lnTo>
                  <a:lnTo>
                    <a:pt x="0" y="21579"/>
                  </a:lnTo>
                  <a:lnTo>
                    <a:pt x="125" y="22951"/>
                  </a:lnTo>
                  <a:lnTo>
                    <a:pt x="250" y="24199"/>
                  </a:lnTo>
                  <a:lnTo>
                    <a:pt x="624" y="25571"/>
                  </a:lnTo>
                  <a:lnTo>
                    <a:pt x="998" y="26818"/>
                  </a:lnTo>
                  <a:lnTo>
                    <a:pt x="1622" y="27941"/>
                  </a:lnTo>
                  <a:lnTo>
                    <a:pt x="2246" y="29063"/>
                  </a:lnTo>
                  <a:lnTo>
                    <a:pt x="3243" y="30310"/>
                  </a:lnTo>
                  <a:lnTo>
                    <a:pt x="4366" y="31308"/>
                  </a:lnTo>
                  <a:lnTo>
                    <a:pt x="5613" y="32181"/>
                  </a:lnTo>
                  <a:lnTo>
                    <a:pt x="6861" y="33055"/>
                  </a:lnTo>
                  <a:lnTo>
                    <a:pt x="8108" y="33678"/>
                  </a:lnTo>
                  <a:lnTo>
                    <a:pt x="9480" y="34177"/>
                  </a:lnTo>
                  <a:lnTo>
                    <a:pt x="10977" y="34551"/>
                  </a:lnTo>
                  <a:lnTo>
                    <a:pt x="12349" y="34926"/>
                  </a:lnTo>
                  <a:lnTo>
                    <a:pt x="13846" y="35175"/>
                  </a:lnTo>
                  <a:lnTo>
                    <a:pt x="15342" y="35300"/>
                  </a:lnTo>
                  <a:lnTo>
                    <a:pt x="18086" y="35425"/>
                  </a:lnTo>
                  <a:lnTo>
                    <a:pt x="20831" y="35300"/>
                  </a:lnTo>
                  <a:lnTo>
                    <a:pt x="23200" y="35050"/>
                  </a:lnTo>
                  <a:lnTo>
                    <a:pt x="24573" y="34801"/>
                  </a:lnTo>
                  <a:lnTo>
                    <a:pt x="25945" y="34427"/>
                  </a:lnTo>
                  <a:lnTo>
                    <a:pt x="28689" y="33429"/>
                  </a:lnTo>
                  <a:lnTo>
                    <a:pt x="31308" y="32306"/>
                  </a:lnTo>
                  <a:lnTo>
                    <a:pt x="33553" y="31059"/>
                  </a:lnTo>
                  <a:lnTo>
                    <a:pt x="35923" y="29687"/>
                  </a:lnTo>
                  <a:lnTo>
                    <a:pt x="36796" y="29063"/>
                  </a:lnTo>
                  <a:lnTo>
                    <a:pt x="41536" y="32306"/>
                  </a:lnTo>
                  <a:lnTo>
                    <a:pt x="89558" y="65610"/>
                  </a:lnTo>
                  <a:lnTo>
                    <a:pt x="103777" y="46401"/>
                  </a:lnTo>
                  <a:lnTo>
                    <a:pt x="78457" y="27691"/>
                  </a:lnTo>
                  <a:lnTo>
                    <a:pt x="59747" y="14095"/>
                  </a:lnTo>
                  <a:lnTo>
                    <a:pt x="52762" y="9106"/>
                  </a:lnTo>
                  <a:lnTo>
                    <a:pt x="48646" y="6362"/>
                  </a:lnTo>
                  <a:lnTo>
                    <a:pt x="44280" y="3867"/>
                  </a:lnTo>
                  <a:lnTo>
                    <a:pt x="42160" y="2869"/>
                  </a:lnTo>
                  <a:lnTo>
                    <a:pt x="40039" y="1872"/>
                  </a:lnTo>
                  <a:lnTo>
                    <a:pt x="37919" y="998"/>
                  </a:lnTo>
                  <a:lnTo>
                    <a:pt x="36048" y="375"/>
                  </a:lnTo>
                  <a:lnTo>
                    <a:pt x="34177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6"/>
            <p:cNvSpPr/>
            <p:nvPr/>
          </p:nvSpPr>
          <p:spPr>
            <a:xfrm>
              <a:off x="2796018" y="3205384"/>
              <a:ext cx="324161" cy="270635"/>
            </a:xfrm>
            <a:custGeom>
              <a:avLst/>
              <a:gdLst/>
              <a:ahLst/>
              <a:cxnLst/>
              <a:rect l="l" t="t" r="r" b="b"/>
              <a:pathLst>
                <a:path w="14345" h="11975" extrusionOk="0">
                  <a:moveTo>
                    <a:pt x="0" y="1"/>
                  </a:moveTo>
                  <a:lnTo>
                    <a:pt x="4366" y="4491"/>
                  </a:lnTo>
                  <a:lnTo>
                    <a:pt x="7983" y="8358"/>
                  </a:lnTo>
                  <a:lnTo>
                    <a:pt x="11101" y="11975"/>
                  </a:lnTo>
                  <a:lnTo>
                    <a:pt x="13471" y="10603"/>
                  </a:lnTo>
                  <a:lnTo>
                    <a:pt x="14344" y="9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6"/>
            <p:cNvSpPr/>
            <p:nvPr/>
          </p:nvSpPr>
          <p:spPr>
            <a:xfrm>
              <a:off x="2342206" y="2974229"/>
              <a:ext cx="231150" cy="197343"/>
            </a:xfrm>
            <a:custGeom>
              <a:avLst/>
              <a:gdLst/>
              <a:ahLst/>
              <a:cxnLst/>
              <a:rect l="l" t="t" r="r" b="b"/>
              <a:pathLst>
                <a:path w="10229" h="8732" extrusionOk="0">
                  <a:moveTo>
                    <a:pt x="10228" y="1"/>
                  </a:moveTo>
                  <a:lnTo>
                    <a:pt x="7484" y="1996"/>
                  </a:lnTo>
                  <a:lnTo>
                    <a:pt x="6112" y="2994"/>
                  </a:lnTo>
                  <a:lnTo>
                    <a:pt x="4740" y="3992"/>
                  </a:lnTo>
                  <a:lnTo>
                    <a:pt x="3493" y="5115"/>
                  </a:lnTo>
                  <a:lnTo>
                    <a:pt x="2245" y="6237"/>
                  </a:lnTo>
                  <a:lnTo>
                    <a:pt x="1123" y="7360"/>
                  </a:lnTo>
                  <a:lnTo>
                    <a:pt x="0" y="8607"/>
                  </a:lnTo>
                  <a:lnTo>
                    <a:pt x="125" y="8732"/>
                  </a:lnTo>
                  <a:lnTo>
                    <a:pt x="1372" y="7734"/>
                  </a:lnTo>
                  <a:lnTo>
                    <a:pt x="2620" y="6611"/>
                  </a:lnTo>
                  <a:lnTo>
                    <a:pt x="5114" y="4491"/>
                  </a:lnTo>
                  <a:lnTo>
                    <a:pt x="7484" y="2246"/>
                  </a:lnTo>
                  <a:lnTo>
                    <a:pt x="10228" y="125"/>
                  </a:lnTo>
                  <a:lnTo>
                    <a:pt x="1022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6"/>
            <p:cNvSpPr/>
            <p:nvPr/>
          </p:nvSpPr>
          <p:spPr>
            <a:xfrm>
              <a:off x="4264547" y="3808653"/>
              <a:ext cx="295982" cy="369307"/>
            </a:xfrm>
            <a:custGeom>
              <a:avLst/>
              <a:gdLst/>
              <a:ahLst/>
              <a:cxnLst/>
              <a:rect l="l" t="t" r="r" b="b"/>
              <a:pathLst>
                <a:path w="13098" h="16341" extrusionOk="0">
                  <a:moveTo>
                    <a:pt x="12972" y="0"/>
                  </a:moveTo>
                  <a:lnTo>
                    <a:pt x="11725" y="1497"/>
                  </a:lnTo>
                  <a:lnTo>
                    <a:pt x="10353" y="3119"/>
                  </a:lnTo>
                  <a:lnTo>
                    <a:pt x="7734" y="6237"/>
                  </a:lnTo>
                  <a:lnTo>
                    <a:pt x="2620" y="12723"/>
                  </a:lnTo>
                  <a:lnTo>
                    <a:pt x="0" y="16340"/>
                  </a:lnTo>
                  <a:lnTo>
                    <a:pt x="125" y="16340"/>
                  </a:lnTo>
                  <a:lnTo>
                    <a:pt x="2744" y="13222"/>
                  </a:lnTo>
                  <a:lnTo>
                    <a:pt x="5364" y="10104"/>
                  </a:lnTo>
                  <a:lnTo>
                    <a:pt x="10353" y="3618"/>
                  </a:lnTo>
                  <a:lnTo>
                    <a:pt x="11725" y="1871"/>
                  </a:lnTo>
                  <a:lnTo>
                    <a:pt x="1309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6"/>
            <p:cNvSpPr/>
            <p:nvPr/>
          </p:nvSpPr>
          <p:spPr>
            <a:xfrm>
              <a:off x="3387926" y="2917842"/>
              <a:ext cx="307258" cy="214271"/>
            </a:xfrm>
            <a:custGeom>
              <a:avLst/>
              <a:gdLst/>
              <a:ahLst/>
              <a:cxnLst/>
              <a:rect l="l" t="t" r="r" b="b"/>
              <a:pathLst>
                <a:path w="13597" h="9481" extrusionOk="0">
                  <a:moveTo>
                    <a:pt x="1" y="1"/>
                  </a:moveTo>
                  <a:lnTo>
                    <a:pt x="3867" y="2620"/>
                  </a:lnTo>
                  <a:lnTo>
                    <a:pt x="7984" y="5614"/>
                  </a:lnTo>
                  <a:lnTo>
                    <a:pt x="13596" y="9481"/>
                  </a:lnTo>
                  <a:lnTo>
                    <a:pt x="13596" y="9356"/>
                  </a:lnTo>
                  <a:lnTo>
                    <a:pt x="12723" y="8483"/>
                  </a:lnTo>
                  <a:lnTo>
                    <a:pt x="11476" y="7360"/>
                  </a:lnTo>
                  <a:lnTo>
                    <a:pt x="7984" y="4741"/>
                  </a:lnTo>
                  <a:lnTo>
                    <a:pt x="3867" y="2121"/>
                  </a:lnTo>
                  <a:lnTo>
                    <a:pt x="1872" y="9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41" name="Google Shape;4941;p56"/>
          <p:cNvGrpSpPr/>
          <p:nvPr/>
        </p:nvGrpSpPr>
        <p:grpSpPr>
          <a:xfrm>
            <a:off x="4747291" y="2582714"/>
            <a:ext cx="1322000" cy="1951785"/>
            <a:chOff x="4726810" y="2162361"/>
            <a:chExt cx="1598163" cy="2359508"/>
          </a:xfrm>
        </p:grpSpPr>
        <p:sp>
          <p:nvSpPr>
            <p:cNvPr id="4942" name="Google Shape;4942;p56"/>
            <p:cNvSpPr/>
            <p:nvPr/>
          </p:nvSpPr>
          <p:spPr>
            <a:xfrm>
              <a:off x="4726810" y="4313248"/>
              <a:ext cx="1598163" cy="208621"/>
            </a:xfrm>
            <a:custGeom>
              <a:avLst/>
              <a:gdLst/>
              <a:ahLst/>
              <a:cxnLst/>
              <a:rect l="l" t="t" r="r" b="b"/>
              <a:pathLst>
                <a:path w="70723" h="9231" extrusionOk="0">
                  <a:moveTo>
                    <a:pt x="35299" y="0"/>
                  </a:moveTo>
                  <a:lnTo>
                    <a:pt x="28190" y="125"/>
                  </a:lnTo>
                  <a:lnTo>
                    <a:pt x="21579" y="375"/>
                  </a:lnTo>
                  <a:lnTo>
                    <a:pt x="15592" y="749"/>
                  </a:lnTo>
                  <a:lnTo>
                    <a:pt x="10353" y="1372"/>
                  </a:lnTo>
                  <a:lnTo>
                    <a:pt x="5987" y="1996"/>
                  </a:lnTo>
                  <a:lnTo>
                    <a:pt x="4241" y="2495"/>
                  </a:lnTo>
                  <a:lnTo>
                    <a:pt x="2744" y="2869"/>
                  </a:lnTo>
                  <a:lnTo>
                    <a:pt x="1497" y="3243"/>
                  </a:lnTo>
                  <a:lnTo>
                    <a:pt x="624" y="3742"/>
                  </a:lnTo>
                  <a:lnTo>
                    <a:pt x="125" y="4116"/>
                  </a:lnTo>
                  <a:lnTo>
                    <a:pt x="0" y="4366"/>
                  </a:lnTo>
                  <a:lnTo>
                    <a:pt x="0" y="4615"/>
                  </a:lnTo>
                  <a:lnTo>
                    <a:pt x="0" y="4865"/>
                  </a:lnTo>
                  <a:lnTo>
                    <a:pt x="125" y="5114"/>
                  </a:lnTo>
                  <a:lnTo>
                    <a:pt x="624" y="5613"/>
                  </a:lnTo>
                  <a:lnTo>
                    <a:pt x="1497" y="5987"/>
                  </a:lnTo>
                  <a:lnTo>
                    <a:pt x="2744" y="6486"/>
                  </a:lnTo>
                  <a:lnTo>
                    <a:pt x="4241" y="6861"/>
                  </a:lnTo>
                  <a:lnTo>
                    <a:pt x="5987" y="7235"/>
                  </a:lnTo>
                  <a:lnTo>
                    <a:pt x="10353" y="7858"/>
                  </a:lnTo>
                  <a:lnTo>
                    <a:pt x="15592" y="8482"/>
                  </a:lnTo>
                  <a:lnTo>
                    <a:pt x="21579" y="8856"/>
                  </a:lnTo>
                  <a:lnTo>
                    <a:pt x="28190" y="9106"/>
                  </a:lnTo>
                  <a:lnTo>
                    <a:pt x="35299" y="9231"/>
                  </a:lnTo>
                  <a:lnTo>
                    <a:pt x="42409" y="9106"/>
                  </a:lnTo>
                  <a:lnTo>
                    <a:pt x="49144" y="8856"/>
                  </a:lnTo>
                  <a:lnTo>
                    <a:pt x="55132" y="8482"/>
                  </a:lnTo>
                  <a:lnTo>
                    <a:pt x="60370" y="7858"/>
                  </a:lnTo>
                  <a:lnTo>
                    <a:pt x="64611" y="7235"/>
                  </a:lnTo>
                  <a:lnTo>
                    <a:pt x="66482" y="6861"/>
                  </a:lnTo>
                  <a:lnTo>
                    <a:pt x="67979" y="6486"/>
                  </a:lnTo>
                  <a:lnTo>
                    <a:pt x="69101" y="5987"/>
                  </a:lnTo>
                  <a:lnTo>
                    <a:pt x="69975" y="5613"/>
                  </a:lnTo>
                  <a:lnTo>
                    <a:pt x="70474" y="5114"/>
                  </a:lnTo>
                  <a:lnTo>
                    <a:pt x="70723" y="4865"/>
                  </a:lnTo>
                  <a:lnTo>
                    <a:pt x="70723" y="4615"/>
                  </a:lnTo>
                  <a:lnTo>
                    <a:pt x="70723" y="4366"/>
                  </a:lnTo>
                  <a:lnTo>
                    <a:pt x="70474" y="4116"/>
                  </a:lnTo>
                  <a:lnTo>
                    <a:pt x="69975" y="3742"/>
                  </a:lnTo>
                  <a:lnTo>
                    <a:pt x="69101" y="3243"/>
                  </a:lnTo>
                  <a:lnTo>
                    <a:pt x="67979" y="2869"/>
                  </a:lnTo>
                  <a:lnTo>
                    <a:pt x="66482" y="2495"/>
                  </a:lnTo>
                  <a:lnTo>
                    <a:pt x="64611" y="1996"/>
                  </a:lnTo>
                  <a:lnTo>
                    <a:pt x="60370" y="1372"/>
                  </a:lnTo>
                  <a:lnTo>
                    <a:pt x="55132" y="749"/>
                  </a:lnTo>
                  <a:lnTo>
                    <a:pt x="49144" y="375"/>
                  </a:lnTo>
                  <a:lnTo>
                    <a:pt x="42409" y="125"/>
                  </a:lnTo>
                  <a:lnTo>
                    <a:pt x="35299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6"/>
            <p:cNvSpPr/>
            <p:nvPr/>
          </p:nvSpPr>
          <p:spPr>
            <a:xfrm>
              <a:off x="5648514" y="2915039"/>
              <a:ext cx="622945" cy="552525"/>
            </a:xfrm>
            <a:custGeom>
              <a:avLst/>
              <a:gdLst/>
              <a:ahLst/>
              <a:cxnLst/>
              <a:rect l="l" t="t" r="r" b="b"/>
              <a:pathLst>
                <a:path w="27567" h="24448" extrusionOk="0">
                  <a:moveTo>
                    <a:pt x="27566" y="0"/>
                  </a:moveTo>
                  <a:lnTo>
                    <a:pt x="24323" y="624"/>
                  </a:lnTo>
                  <a:lnTo>
                    <a:pt x="21080" y="1372"/>
                  </a:lnTo>
                  <a:lnTo>
                    <a:pt x="17837" y="2370"/>
                  </a:lnTo>
                  <a:lnTo>
                    <a:pt x="14719" y="3368"/>
                  </a:lnTo>
                  <a:lnTo>
                    <a:pt x="13846" y="4366"/>
                  </a:lnTo>
                  <a:lnTo>
                    <a:pt x="12723" y="5613"/>
                  </a:lnTo>
                  <a:lnTo>
                    <a:pt x="11600" y="7235"/>
                  </a:lnTo>
                  <a:lnTo>
                    <a:pt x="10852" y="8856"/>
                  </a:lnTo>
                  <a:lnTo>
                    <a:pt x="10727" y="6860"/>
                  </a:lnTo>
                  <a:lnTo>
                    <a:pt x="10727" y="4865"/>
                  </a:lnTo>
                  <a:lnTo>
                    <a:pt x="9729" y="5364"/>
                  </a:lnTo>
                  <a:lnTo>
                    <a:pt x="8607" y="5987"/>
                  </a:lnTo>
                  <a:lnTo>
                    <a:pt x="7609" y="6611"/>
                  </a:lnTo>
                  <a:lnTo>
                    <a:pt x="6736" y="7359"/>
                  </a:lnTo>
                  <a:lnTo>
                    <a:pt x="5738" y="8357"/>
                  </a:lnTo>
                  <a:lnTo>
                    <a:pt x="4865" y="9355"/>
                  </a:lnTo>
                  <a:lnTo>
                    <a:pt x="4117" y="10602"/>
                  </a:lnTo>
                  <a:lnTo>
                    <a:pt x="3493" y="11974"/>
                  </a:lnTo>
                  <a:lnTo>
                    <a:pt x="2869" y="13347"/>
                  </a:lnTo>
                  <a:lnTo>
                    <a:pt x="2246" y="14719"/>
                  </a:lnTo>
                  <a:lnTo>
                    <a:pt x="1372" y="17587"/>
                  </a:lnTo>
                  <a:lnTo>
                    <a:pt x="749" y="20207"/>
                  </a:lnTo>
                  <a:lnTo>
                    <a:pt x="375" y="22452"/>
                  </a:lnTo>
                  <a:lnTo>
                    <a:pt x="0" y="24448"/>
                  </a:lnTo>
                  <a:lnTo>
                    <a:pt x="1871" y="23949"/>
                  </a:lnTo>
                  <a:lnTo>
                    <a:pt x="3992" y="23325"/>
                  </a:lnTo>
                  <a:lnTo>
                    <a:pt x="6486" y="22452"/>
                  </a:lnTo>
                  <a:lnTo>
                    <a:pt x="9355" y="21329"/>
                  </a:lnTo>
                  <a:lnTo>
                    <a:pt x="12349" y="19833"/>
                  </a:lnTo>
                  <a:lnTo>
                    <a:pt x="13846" y="18959"/>
                  </a:lnTo>
                  <a:lnTo>
                    <a:pt x="15218" y="18086"/>
                  </a:lnTo>
                  <a:lnTo>
                    <a:pt x="16465" y="17088"/>
                  </a:lnTo>
                  <a:lnTo>
                    <a:pt x="17712" y="16091"/>
                  </a:lnTo>
                  <a:lnTo>
                    <a:pt x="18960" y="14968"/>
                  </a:lnTo>
                  <a:lnTo>
                    <a:pt x="19957" y="13721"/>
                  </a:lnTo>
                  <a:lnTo>
                    <a:pt x="20955" y="12473"/>
                  </a:lnTo>
                  <a:lnTo>
                    <a:pt x="21953" y="11101"/>
                  </a:lnTo>
                  <a:lnTo>
                    <a:pt x="23575" y="8482"/>
                  </a:lnTo>
                  <a:lnTo>
                    <a:pt x="24947" y="5863"/>
                  </a:lnTo>
                  <a:lnTo>
                    <a:pt x="26069" y="3493"/>
                  </a:lnTo>
                  <a:lnTo>
                    <a:pt x="26942" y="1622"/>
                  </a:lnTo>
                  <a:lnTo>
                    <a:pt x="27566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6"/>
            <p:cNvSpPr/>
            <p:nvPr/>
          </p:nvSpPr>
          <p:spPr>
            <a:xfrm>
              <a:off x="5496294" y="2951674"/>
              <a:ext cx="718781" cy="919006"/>
            </a:xfrm>
            <a:custGeom>
              <a:avLst/>
              <a:gdLst/>
              <a:ahLst/>
              <a:cxnLst/>
              <a:rect l="l" t="t" r="r" b="b"/>
              <a:pathLst>
                <a:path w="31808" h="40664" extrusionOk="0">
                  <a:moveTo>
                    <a:pt x="25072" y="11351"/>
                  </a:moveTo>
                  <a:lnTo>
                    <a:pt x="25072" y="11476"/>
                  </a:lnTo>
                  <a:lnTo>
                    <a:pt x="25197" y="11476"/>
                  </a:lnTo>
                  <a:lnTo>
                    <a:pt x="25072" y="11351"/>
                  </a:lnTo>
                  <a:close/>
                  <a:moveTo>
                    <a:pt x="31683" y="1"/>
                  </a:moveTo>
                  <a:lnTo>
                    <a:pt x="27317" y="2745"/>
                  </a:lnTo>
                  <a:lnTo>
                    <a:pt x="23076" y="5614"/>
                  </a:lnTo>
                  <a:lnTo>
                    <a:pt x="20207" y="7734"/>
                  </a:lnTo>
                  <a:lnTo>
                    <a:pt x="20332" y="7360"/>
                  </a:lnTo>
                  <a:lnTo>
                    <a:pt x="21455" y="5738"/>
                  </a:lnTo>
                  <a:lnTo>
                    <a:pt x="22577" y="3992"/>
                  </a:lnTo>
                  <a:lnTo>
                    <a:pt x="23825" y="2495"/>
                  </a:lnTo>
                  <a:lnTo>
                    <a:pt x="23825" y="2371"/>
                  </a:lnTo>
                  <a:lnTo>
                    <a:pt x="22453" y="3992"/>
                  </a:lnTo>
                  <a:lnTo>
                    <a:pt x="21205" y="5489"/>
                  </a:lnTo>
                  <a:lnTo>
                    <a:pt x="20083" y="7110"/>
                  </a:lnTo>
                  <a:lnTo>
                    <a:pt x="19584" y="7984"/>
                  </a:lnTo>
                  <a:lnTo>
                    <a:pt x="19459" y="8358"/>
                  </a:lnTo>
                  <a:lnTo>
                    <a:pt x="17214" y="10104"/>
                  </a:lnTo>
                  <a:lnTo>
                    <a:pt x="15093" y="11975"/>
                  </a:lnTo>
                  <a:lnTo>
                    <a:pt x="12724" y="14470"/>
                  </a:lnTo>
                  <a:lnTo>
                    <a:pt x="13347" y="12349"/>
                  </a:lnTo>
                  <a:lnTo>
                    <a:pt x="14096" y="10229"/>
                  </a:lnTo>
                  <a:lnTo>
                    <a:pt x="13971" y="10229"/>
                  </a:lnTo>
                  <a:lnTo>
                    <a:pt x="13222" y="12474"/>
                  </a:lnTo>
                  <a:lnTo>
                    <a:pt x="12474" y="14594"/>
                  </a:lnTo>
                  <a:lnTo>
                    <a:pt x="11227" y="16091"/>
                  </a:lnTo>
                  <a:lnTo>
                    <a:pt x="9979" y="17588"/>
                  </a:lnTo>
                  <a:lnTo>
                    <a:pt x="9979" y="17588"/>
                  </a:lnTo>
                  <a:lnTo>
                    <a:pt x="10104" y="17338"/>
                  </a:lnTo>
                  <a:lnTo>
                    <a:pt x="10478" y="15717"/>
                  </a:lnTo>
                  <a:lnTo>
                    <a:pt x="11476" y="12723"/>
                  </a:lnTo>
                  <a:lnTo>
                    <a:pt x="11975" y="11102"/>
                  </a:lnTo>
                  <a:lnTo>
                    <a:pt x="12724" y="9605"/>
                  </a:lnTo>
                  <a:lnTo>
                    <a:pt x="13472" y="8233"/>
                  </a:lnTo>
                  <a:lnTo>
                    <a:pt x="14470" y="6861"/>
                  </a:lnTo>
                  <a:lnTo>
                    <a:pt x="13597" y="7859"/>
                  </a:lnTo>
                  <a:lnTo>
                    <a:pt x="12973" y="8857"/>
                  </a:lnTo>
                  <a:lnTo>
                    <a:pt x="12225" y="9979"/>
                  </a:lnTo>
                  <a:lnTo>
                    <a:pt x="11726" y="11102"/>
                  </a:lnTo>
                  <a:lnTo>
                    <a:pt x="10728" y="13472"/>
                  </a:lnTo>
                  <a:lnTo>
                    <a:pt x="10104" y="15966"/>
                  </a:lnTo>
                  <a:lnTo>
                    <a:pt x="9730" y="17463"/>
                  </a:lnTo>
                  <a:lnTo>
                    <a:pt x="9481" y="18212"/>
                  </a:lnTo>
                  <a:lnTo>
                    <a:pt x="8483" y="19708"/>
                  </a:lnTo>
                  <a:lnTo>
                    <a:pt x="7111" y="21954"/>
                  </a:lnTo>
                  <a:lnTo>
                    <a:pt x="5863" y="24323"/>
                  </a:lnTo>
                  <a:lnTo>
                    <a:pt x="4741" y="26693"/>
                  </a:lnTo>
                  <a:lnTo>
                    <a:pt x="3743" y="29188"/>
                  </a:lnTo>
                  <a:lnTo>
                    <a:pt x="2620" y="31932"/>
                  </a:lnTo>
                  <a:lnTo>
                    <a:pt x="1747" y="34801"/>
                  </a:lnTo>
                  <a:lnTo>
                    <a:pt x="874" y="37670"/>
                  </a:lnTo>
                  <a:lnTo>
                    <a:pt x="1" y="40539"/>
                  </a:lnTo>
                  <a:lnTo>
                    <a:pt x="126" y="40663"/>
                  </a:lnTo>
                  <a:lnTo>
                    <a:pt x="126" y="40539"/>
                  </a:lnTo>
                  <a:lnTo>
                    <a:pt x="1872" y="35549"/>
                  </a:lnTo>
                  <a:lnTo>
                    <a:pt x="3743" y="30560"/>
                  </a:lnTo>
                  <a:lnTo>
                    <a:pt x="4741" y="28190"/>
                  </a:lnTo>
                  <a:lnTo>
                    <a:pt x="5863" y="25696"/>
                  </a:lnTo>
                  <a:lnTo>
                    <a:pt x="7111" y="23450"/>
                  </a:lnTo>
                  <a:lnTo>
                    <a:pt x="8483" y="21080"/>
                  </a:lnTo>
                  <a:lnTo>
                    <a:pt x="9730" y="19209"/>
                  </a:lnTo>
                  <a:lnTo>
                    <a:pt x="11102" y="17463"/>
                  </a:lnTo>
                  <a:lnTo>
                    <a:pt x="12474" y="17338"/>
                  </a:lnTo>
                  <a:lnTo>
                    <a:pt x="13971" y="17089"/>
                  </a:lnTo>
                  <a:lnTo>
                    <a:pt x="15343" y="16715"/>
                  </a:lnTo>
                  <a:lnTo>
                    <a:pt x="16715" y="16341"/>
                  </a:lnTo>
                  <a:lnTo>
                    <a:pt x="18087" y="15842"/>
                  </a:lnTo>
                  <a:lnTo>
                    <a:pt x="19584" y="15218"/>
                  </a:lnTo>
                  <a:lnTo>
                    <a:pt x="20956" y="14470"/>
                  </a:lnTo>
                  <a:lnTo>
                    <a:pt x="22203" y="13597"/>
                  </a:lnTo>
                  <a:lnTo>
                    <a:pt x="23700" y="12599"/>
                  </a:lnTo>
                  <a:lnTo>
                    <a:pt x="25072" y="11476"/>
                  </a:lnTo>
                  <a:lnTo>
                    <a:pt x="23825" y="12349"/>
                  </a:lnTo>
                  <a:lnTo>
                    <a:pt x="22577" y="13222"/>
                  </a:lnTo>
                  <a:lnTo>
                    <a:pt x="21205" y="13971"/>
                  </a:lnTo>
                  <a:lnTo>
                    <a:pt x="19833" y="14594"/>
                  </a:lnTo>
                  <a:lnTo>
                    <a:pt x="18461" y="15218"/>
                  </a:lnTo>
                  <a:lnTo>
                    <a:pt x="16964" y="15717"/>
                  </a:lnTo>
                  <a:lnTo>
                    <a:pt x="15468" y="16216"/>
                  </a:lnTo>
                  <a:lnTo>
                    <a:pt x="14096" y="16590"/>
                  </a:lnTo>
                  <a:lnTo>
                    <a:pt x="11476" y="16964"/>
                  </a:lnTo>
                  <a:lnTo>
                    <a:pt x="13098" y="15093"/>
                  </a:lnTo>
                  <a:lnTo>
                    <a:pt x="14844" y="13222"/>
                  </a:lnTo>
                  <a:lnTo>
                    <a:pt x="16091" y="12100"/>
                  </a:lnTo>
                  <a:lnTo>
                    <a:pt x="18087" y="10852"/>
                  </a:lnTo>
                  <a:lnTo>
                    <a:pt x="20332" y="9730"/>
                  </a:lnTo>
                  <a:lnTo>
                    <a:pt x="25820" y="6861"/>
                  </a:lnTo>
                  <a:lnTo>
                    <a:pt x="29063" y="5239"/>
                  </a:lnTo>
                  <a:lnTo>
                    <a:pt x="28939" y="5239"/>
                  </a:lnTo>
                  <a:lnTo>
                    <a:pt x="23326" y="7859"/>
                  </a:lnTo>
                  <a:lnTo>
                    <a:pt x="20582" y="9106"/>
                  </a:lnTo>
                  <a:lnTo>
                    <a:pt x="17962" y="10478"/>
                  </a:lnTo>
                  <a:lnTo>
                    <a:pt x="17713" y="10603"/>
                  </a:lnTo>
                  <a:lnTo>
                    <a:pt x="20083" y="8607"/>
                  </a:lnTo>
                  <a:lnTo>
                    <a:pt x="22577" y="6736"/>
                  </a:lnTo>
                  <a:lnTo>
                    <a:pt x="27068" y="3368"/>
                  </a:lnTo>
                  <a:lnTo>
                    <a:pt x="31807" y="125"/>
                  </a:lnTo>
                  <a:lnTo>
                    <a:pt x="3180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6"/>
            <p:cNvSpPr/>
            <p:nvPr/>
          </p:nvSpPr>
          <p:spPr>
            <a:xfrm>
              <a:off x="5969834" y="3160274"/>
              <a:ext cx="126862" cy="62037"/>
            </a:xfrm>
            <a:custGeom>
              <a:avLst/>
              <a:gdLst/>
              <a:ahLst/>
              <a:cxnLst/>
              <a:rect l="l" t="t" r="r" b="b"/>
              <a:pathLst>
                <a:path w="5614" h="2745" extrusionOk="0">
                  <a:moveTo>
                    <a:pt x="5489" y="1"/>
                  </a:moveTo>
                  <a:lnTo>
                    <a:pt x="2745" y="1248"/>
                  </a:lnTo>
                  <a:lnTo>
                    <a:pt x="1373" y="1997"/>
                  </a:lnTo>
                  <a:lnTo>
                    <a:pt x="1" y="2745"/>
                  </a:lnTo>
                  <a:lnTo>
                    <a:pt x="2745" y="1498"/>
                  </a:lnTo>
                  <a:lnTo>
                    <a:pt x="4117" y="749"/>
                  </a:lnTo>
                  <a:lnTo>
                    <a:pt x="5489" y="126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6"/>
            <p:cNvSpPr/>
            <p:nvPr/>
          </p:nvSpPr>
          <p:spPr>
            <a:xfrm>
              <a:off x="4808547" y="2162361"/>
              <a:ext cx="670852" cy="893627"/>
            </a:xfrm>
            <a:custGeom>
              <a:avLst/>
              <a:gdLst/>
              <a:ahLst/>
              <a:cxnLst/>
              <a:rect l="l" t="t" r="r" b="b"/>
              <a:pathLst>
                <a:path w="29687" h="39541" extrusionOk="0">
                  <a:moveTo>
                    <a:pt x="0" y="1"/>
                  </a:moveTo>
                  <a:lnTo>
                    <a:pt x="749" y="1123"/>
                  </a:lnTo>
                  <a:lnTo>
                    <a:pt x="1372" y="2246"/>
                  </a:lnTo>
                  <a:lnTo>
                    <a:pt x="1996" y="3368"/>
                  </a:lnTo>
                  <a:lnTo>
                    <a:pt x="2495" y="4491"/>
                  </a:lnTo>
                  <a:lnTo>
                    <a:pt x="2869" y="5738"/>
                  </a:lnTo>
                  <a:lnTo>
                    <a:pt x="3119" y="6986"/>
                  </a:lnTo>
                  <a:lnTo>
                    <a:pt x="3368" y="8233"/>
                  </a:lnTo>
                  <a:lnTo>
                    <a:pt x="3368" y="9605"/>
                  </a:lnTo>
                  <a:lnTo>
                    <a:pt x="3368" y="11351"/>
                  </a:lnTo>
                  <a:lnTo>
                    <a:pt x="3119" y="13721"/>
                  </a:lnTo>
                  <a:lnTo>
                    <a:pt x="4740" y="14594"/>
                  </a:lnTo>
                  <a:lnTo>
                    <a:pt x="6112" y="15717"/>
                  </a:lnTo>
                  <a:lnTo>
                    <a:pt x="7360" y="16715"/>
                  </a:lnTo>
                  <a:lnTo>
                    <a:pt x="8482" y="17713"/>
                  </a:lnTo>
                  <a:lnTo>
                    <a:pt x="10104" y="19459"/>
                  </a:lnTo>
                  <a:lnTo>
                    <a:pt x="10603" y="20083"/>
                  </a:lnTo>
                  <a:lnTo>
                    <a:pt x="9729" y="19584"/>
                  </a:lnTo>
                  <a:lnTo>
                    <a:pt x="8732" y="19209"/>
                  </a:lnTo>
                  <a:lnTo>
                    <a:pt x="7734" y="18835"/>
                  </a:lnTo>
                  <a:lnTo>
                    <a:pt x="6611" y="18586"/>
                  </a:lnTo>
                  <a:lnTo>
                    <a:pt x="4740" y="18212"/>
                  </a:lnTo>
                  <a:lnTo>
                    <a:pt x="3867" y="18212"/>
                  </a:lnTo>
                  <a:lnTo>
                    <a:pt x="3119" y="18336"/>
                  </a:lnTo>
                  <a:lnTo>
                    <a:pt x="3243" y="19958"/>
                  </a:lnTo>
                  <a:lnTo>
                    <a:pt x="3493" y="21704"/>
                  </a:lnTo>
                  <a:lnTo>
                    <a:pt x="4241" y="21704"/>
                  </a:lnTo>
                  <a:lnTo>
                    <a:pt x="5364" y="21829"/>
                  </a:lnTo>
                  <a:lnTo>
                    <a:pt x="6736" y="22078"/>
                  </a:lnTo>
                  <a:lnTo>
                    <a:pt x="8357" y="22702"/>
                  </a:lnTo>
                  <a:lnTo>
                    <a:pt x="7235" y="22702"/>
                  </a:lnTo>
                  <a:lnTo>
                    <a:pt x="6112" y="22827"/>
                  </a:lnTo>
                  <a:lnTo>
                    <a:pt x="5114" y="23201"/>
                  </a:lnTo>
                  <a:lnTo>
                    <a:pt x="3992" y="23575"/>
                  </a:lnTo>
                  <a:lnTo>
                    <a:pt x="4491" y="24822"/>
                  </a:lnTo>
                  <a:lnTo>
                    <a:pt x="4990" y="25945"/>
                  </a:lnTo>
                  <a:lnTo>
                    <a:pt x="5613" y="27192"/>
                  </a:lnTo>
                  <a:lnTo>
                    <a:pt x="6362" y="28440"/>
                  </a:lnTo>
                  <a:lnTo>
                    <a:pt x="7360" y="29562"/>
                  </a:lnTo>
                  <a:lnTo>
                    <a:pt x="8357" y="30685"/>
                  </a:lnTo>
                  <a:lnTo>
                    <a:pt x="9605" y="31807"/>
                  </a:lnTo>
                  <a:lnTo>
                    <a:pt x="10977" y="32930"/>
                  </a:lnTo>
                  <a:lnTo>
                    <a:pt x="12474" y="33928"/>
                  </a:lnTo>
                  <a:lnTo>
                    <a:pt x="14220" y="34926"/>
                  </a:lnTo>
                  <a:lnTo>
                    <a:pt x="16091" y="35924"/>
                  </a:lnTo>
                  <a:lnTo>
                    <a:pt x="18211" y="36797"/>
                  </a:lnTo>
                  <a:lnTo>
                    <a:pt x="20581" y="37545"/>
                  </a:lnTo>
                  <a:lnTo>
                    <a:pt x="23076" y="38293"/>
                  </a:lnTo>
                  <a:lnTo>
                    <a:pt x="25820" y="38917"/>
                  </a:lnTo>
                  <a:lnTo>
                    <a:pt x="28938" y="39541"/>
                  </a:lnTo>
                  <a:lnTo>
                    <a:pt x="29063" y="39042"/>
                  </a:lnTo>
                  <a:lnTo>
                    <a:pt x="29312" y="37545"/>
                  </a:lnTo>
                  <a:lnTo>
                    <a:pt x="29562" y="35300"/>
                  </a:lnTo>
                  <a:lnTo>
                    <a:pt x="29687" y="32306"/>
                  </a:lnTo>
                  <a:lnTo>
                    <a:pt x="29687" y="30685"/>
                  </a:lnTo>
                  <a:lnTo>
                    <a:pt x="29562" y="28814"/>
                  </a:lnTo>
                  <a:lnTo>
                    <a:pt x="29312" y="26818"/>
                  </a:lnTo>
                  <a:lnTo>
                    <a:pt x="28938" y="24822"/>
                  </a:lnTo>
                  <a:lnTo>
                    <a:pt x="28439" y="22702"/>
                  </a:lnTo>
                  <a:lnTo>
                    <a:pt x="27816" y="20457"/>
                  </a:lnTo>
                  <a:lnTo>
                    <a:pt x="26942" y="18212"/>
                  </a:lnTo>
                  <a:lnTo>
                    <a:pt x="25945" y="15966"/>
                  </a:lnTo>
                  <a:lnTo>
                    <a:pt x="25446" y="15093"/>
                  </a:lnTo>
                  <a:lnTo>
                    <a:pt x="24822" y="14220"/>
                  </a:lnTo>
                  <a:lnTo>
                    <a:pt x="23325" y="12474"/>
                  </a:lnTo>
                  <a:lnTo>
                    <a:pt x="21704" y="10852"/>
                  </a:lnTo>
                  <a:lnTo>
                    <a:pt x="19708" y="9356"/>
                  </a:lnTo>
                  <a:lnTo>
                    <a:pt x="17712" y="7859"/>
                  </a:lnTo>
                  <a:lnTo>
                    <a:pt x="15467" y="6612"/>
                  </a:lnTo>
                  <a:lnTo>
                    <a:pt x="13347" y="5364"/>
                  </a:lnTo>
                  <a:lnTo>
                    <a:pt x="11102" y="4366"/>
                  </a:lnTo>
                  <a:lnTo>
                    <a:pt x="6861" y="2495"/>
                  </a:lnTo>
                  <a:lnTo>
                    <a:pt x="3368" y="11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6"/>
            <p:cNvSpPr/>
            <p:nvPr/>
          </p:nvSpPr>
          <p:spPr>
            <a:xfrm>
              <a:off x="4910012" y="2263858"/>
              <a:ext cx="696229" cy="1615267"/>
            </a:xfrm>
            <a:custGeom>
              <a:avLst/>
              <a:gdLst/>
              <a:ahLst/>
              <a:cxnLst/>
              <a:rect l="l" t="t" r="r" b="b"/>
              <a:pathLst>
                <a:path w="30810" h="71472" extrusionOk="0">
                  <a:moveTo>
                    <a:pt x="1" y="0"/>
                  </a:moveTo>
                  <a:lnTo>
                    <a:pt x="1" y="125"/>
                  </a:lnTo>
                  <a:lnTo>
                    <a:pt x="4990" y="5364"/>
                  </a:lnTo>
                  <a:lnTo>
                    <a:pt x="7485" y="8108"/>
                  </a:lnTo>
                  <a:lnTo>
                    <a:pt x="9855" y="10852"/>
                  </a:lnTo>
                  <a:lnTo>
                    <a:pt x="12100" y="13596"/>
                  </a:lnTo>
                  <a:lnTo>
                    <a:pt x="10852" y="12847"/>
                  </a:lnTo>
                  <a:lnTo>
                    <a:pt x="7859" y="10976"/>
                  </a:lnTo>
                  <a:lnTo>
                    <a:pt x="4865" y="9355"/>
                  </a:lnTo>
                  <a:lnTo>
                    <a:pt x="3244" y="8607"/>
                  </a:lnTo>
                  <a:lnTo>
                    <a:pt x="1622" y="7733"/>
                  </a:lnTo>
                  <a:lnTo>
                    <a:pt x="1498" y="7858"/>
                  </a:lnTo>
                  <a:lnTo>
                    <a:pt x="3119" y="8607"/>
                  </a:lnTo>
                  <a:lnTo>
                    <a:pt x="4616" y="9480"/>
                  </a:lnTo>
                  <a:lnTo>
                    <a:pt x="7609" y="11351"/>
                  </a:lnTo>
                  <a:lnTo>
                    <a:pt x="10603" y="13222"/>
                  </a:lnTo>
                  <a:lnTo>
                    <a:pt x="11850" y="14095"/>
                  </a:lnTo>
                  <a:lnTo>
                    <a:pt x="13098" y="14843"/>
                  </a:lnTo>
                  <a:lnTo>
                    <a:pt x="15842" y="18710"/>
                  </a:lnTo>
                  <a:lnTo>
                    <a:pt x="18461" y="22701"/>
                  </a:lnTo>
                  <a:lnTo>
                    <a:pt x="19833" y="25321"/>
                  </a:lnTo>
                  <a:lnTo>
                    <a:pt x="21205" y="27940"/>
                  </a:lnTo>
                  <a:lnTo>
                    <a:pt x="20581" y="27691"/>
                  </a:lnTo>
                  <a:lnTo>
                    <a:pt x="19085" y="27067"/>
                  </a:lnTo>
                  <a:lnTo>
                    <a:pt x="16091" y="25695"/>
                  </a:lnTo>
                  <a:lnTo>
                    <a:pt x="13347" y="24572"/>
                  </a:lnTo>
                  <a:lnTo>
                    <a:pt x="10478" y="23200"/>
                  </a:lnTo>
                  <a:lnTo>
                    <a:pt x="8981" y="22452"/>
                  </a:lnTo>
                  <a:lnTo>
                    <a:pt x="7485" y="21579"/>
                  </a:lnTo>
                  <a:lnTo>
                    <a:pt x="7485" y="21703"/>
                  </a:lnTo>
                  <a:lnTo>
                    <a:pt x="10104" y="23325"/>
                  </a:lnTo>
                  <a:lnTo>
                    <a:pt x="12848" y="24822"/>
                  </a:lnTo>
                  <a:lnTo>
                    <a:pt x="15717" y="26069"/>
                  </a:lnTo>
                  <a:lnTo>
                    <a:pt x="18586" y="27441"/>
                  </a:lnTo>
                  <a:lnTo>
                    <a:pt x="20207" y="28065"/>
                  </a:lnTo>
                  <a:lnTo>
                    <a:pt x="21579" y="28688"/>
                  </a:lnTo>
                  <a:lnTo>
                    <a:pt x="23076" y="32555"/>
                  </a:lnTo>
                  <a:lnTo>
                    <a:pt x="24448" y="36422"/>
                  </a:lnTo>
                  <a:lnTo>
                    <a:pt x="25446" y="40538"/>
                  </a:lnTo>
                  <a:lnTo>
                    <a:pt x="26444" y="44529"/>
                  </a:lnTo>
                  <a:lnTo>
                    <a:pt x="27317" y="48646"/>
                  </a:lnTo>
                  <a:lnTo>
                    <a:pt x="28065" y="52637"/>
                  </a:lnTo>
                  <a:lnTo>
                    <a:pt x="28689" y="56753"/>
                  </a:lnTo>
                  <a:lnTo>
                    <a:pt x="29313" y="60869"/>
                  </a:lnTo>
                  <a:lnTo>
                    <a:pt x="29812" y="65110"/>
                  </a:lnTo>
                  <a:lnTo>
                    <a:pt x="30186" y="69226"/>
                  </a:lnTo>
                  <a:lnTo>
                    <a:pt x="30435" y="71222"/>
                  </a:lnTo>
                  <a:lnTo>
                    <a:pt x="30435" y="71472"/>
                  </a:lnTo>
                  <a:lnTo>
                    <a:pt x="30685" y="71472"/>
                  </a:lnTo>
                  <a:lnTo>
                    <a:pt x="30809" y="71347"/>
                  </a:lnTo>
                  <a:lnTo>
                    <a:pt x="30809" y="71222"/>
                  </a:lnTo>
                  <a:lnTo>
                    <a:pt x="30560" y="67106"/>
                  </a:lnTo>
                  <a:lnTo>
                    <a:pt x="30186" y="62865"/>
                  </a:lnTo>
                  <a:lnTo>
                    <a:pt x="29687" y="58749"/>
                  </a:lnTo>
                  <a:lnTo>
                    <a:pt x="29063" y="54508"/>
                  </a:lnTo>
                  <a:lnTo>
                    <a:pt x="28440" y="50392"/>
                  </a:lnTo>
                  <a:lnTo>
                    <a:pt x="27566" y="46276"/>
                  </a:lnTo>
                  <a:lnTo>
                    <a:pt x="26693" y="42284"/>
                  </a:lnTo>
                  <a:lnTo>
                    <a:pt x="25695" y="38168"/>
                  </a:lnTo>
                  <a:lnTo>
                    <a:pt x="24573" y="34426"/>
                  </a:lnTo>
                  <a:lnTo>
                    <a:pt x="23326" y="30684"/>
                  </a:lnTo>
                  <a:lnTo>
                    <a:pt x="23326" y="29312"/>
                  </a:lnTo>
                  <a:lnTo>
                    <a:pt x="23326" y="27691"/>
                  </a:lnTo>
                  <a:lnTo>
                    <a:pt x="23326" y="26069"/>
                  </a:lnTo>
                  <a:lnTo>
                    <a:pt x="23201" y="24572"/>
                  </a:lnTo>
                  <a:lnTo>
                    <a:pt x="22827" y="21329"/>
                  </a:lnTo>
                  <a:lnTo>
                    <a:pt x="22203" y="18211"/>
                  </a:lnTo>
                  <a:lnTo>
                    <a:pt x="21205" y="14718"/>
                  </a:lnTo>
                  <a:lnTo>
                    <a:pt x="21080" y="14718"/>
                  </a:lnTo>
                  <a:lnTo>
                    <a:pt x="21829" y="17837"/>
                  </a:lnTo>
                  <a:lnTo>
                    <a:pt x="22328" y="20955"/>
                  </a:lnTo>
                  <a:lnTo>
                    <a:pt x="22702" y="24073"/>
                  </a:lnTo>
                  <a:lnTo>
                    <a:pt x="22951" y="27192"/>
                  </a:lnTo>
                  <a:lnTo>
                    <a:pt x="22951" y="28938"/>
                  </a:lnTo>
                  <a:lnTo>
                    <a:pt x="22951" y="29686"/>
                  </a:lnTo>
                  <a:lnTo>
                    <a:pt x="21579" y="26693"/>
                  </a:lnTo>
                  <a:lnTo>
                    <a:pt x="20083" y="23824"/>
                  </a:lnTo>
                  <a:lnTo>
                    <a:pt x="18710" y="21703"/>
                  </a:lnTo>
                  <a:lnTo>
                    <a:pt x="17338" y="19458"/>
                  </a:lnTo>
                  <a:lnTo>
                    <a:pt x="15842" y="17338"/>
                  </a:lnTo>
                  <a:lnTo>
                    <a:pt x="14345" y="15342"/>
                  </a:lnTo>
                  <a:lnTo>
                    <a:pt x="14220" y="14344"/>
                  </a:lnTo>
                  <a:lnTo>
                    <a:pt x="13971" y="13222"/>
                  </a:lnTo>
                  <a:lnTo>
                    <a:pt x="13347" y="10976"/>
                  </a:lnTo>
                  <a:lnTo>
                    <a:pt x="12723" y="8731"/>
                  </a:lnTo>
                  <a:lnTo>
                    <a:pt x="11975" y="6486"/>
                  </a:lnTo>
                  <a:lnTo>
                    <a:pt x="11850" y="6486"/>
                  </a:lnTo>
                  <a:lnTo>
                    <a:pt x="12474" y="8731"/>
                  </a:lnTo>
                  <a:lnTo>
                    <a:pt x="12973" y="10976"/>
                  </a:lnTo>
                  <a:lnTo>
                    <a:pt x="13472" y="13222"/>
                  </a:lnTo>
                  <a:lnTo>
                    <a:pt x="13721" y="14344"/>
                  </a:lnTo>
                  <a:lnTo>
                    <a:pt x="13721" y="14469"/>
                  </a:lnTo>
                  <a:lnTo>
                    <a:pt x="11601" y="11974"/>
                  </a:lnTo>
                  <a:lnTo>
                    <a:pt x="9106" y="9106"/>
                  </a:lnTo>
                  <a:lnTo>
                    <a:pt x="6612" y="6486"/>
                  </a:lnTo>
                  <a:lnTo>
                    <a:pt x="1373" y="12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6"/>
            <p:cNvSpPr/>
            <p:nvPr/>
          </p:nvSpPr>
          <p:spPr>
            <a:xfrm>
              <a:off x="5332820" y="2523196"/>
              <a:ext cx="42303" cy="228350"/>
            </a:xfrm>
            <a:custGeom>
              <a:avLst/>
              <a:gdLst/>
              <a:ahLst/>
              <a:cxnLst/>
              <a:rect l="l" t="t" r="r" b="b"/>
              <a:pathLst>
                <a:path w="1872" h="10104" extrusionOk="0">
                  <a:moveTo>
                    <a:pt x="0" y="0"/>
                  </a:moveTo>
                  <a:lnTo>
                    <a:pt x="499" y="2495"/>
                  </a:lnTo>
                  <a:lnTo>
                    <a:pt x="998" y="4990"/>
                  </a:lnTo>
                  <a:lnTo>
                    <a:pt x="1871" y="10104"/>
                  </a:lnTo>
                  <a:lnTo>
                    <a:pt x="1622" y="7609"/>
                  </a:lnTo>
                  <a:lnTo>
                    <a:pt x="1248" y="5114"/>
                  </a:lnTo>
                  <a:lnTo>
                    <a:pt x="749" y="2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6"/>
            <p:cNvSpPr/>
            <p:nvPr/>
          </p:nvSpPr>
          <p:spPr>
            <a:xfrm>
              <a:off x="5654140" y="2362508"/>
              <a:ext cx="490479" cy="656846"/>
            </a:xfrm>
            <a:custGeom>
              <a:avLst/>
              <a:gdLst/>
              <a:ahLst/>
              <a:cxnLst/>
              <a:rect l="l" t="t" r="r" b="b"/>
              <a:pathLst>
                <a:path w="21705" h="29064" extrusionOk="0">
                  <a:moveTo>
                    <a:pt x="21704" y="1"/>
                  </a:moveTo>
                  <a:lnTo>
                    <a:pt x="21205" y="2246"/>
                  </a:lnTo>
                  <a:lnTo>
                    <a:pt x="20457" y="4242"/>
                  </a:lnTo>
                  <a:lnTo>
                    <a:pt x="19584" y="6487"/>
                  </a:lnTo>
                  <a:lnTo>
                    <a:pt x="18336" y="8981"/>
                  </a:lnTo>
                  <a:lnTo>
                    <a:pt x="17463" y="10229"/>
                  </a:lnTo>
                  <a:lnTo>
                    <a:pt x="16590" y="11476"/>
                  </a:lnTo>
                  <a:lnTo>
                    <a:pt x="15717" y="12723"/>
                  </a:lnTo>
                  <a:lnTo>
                    <a:pt x="14594" y="13846"/>
                  </a:lnTo>
                  <a:lnTo>
                    <a:pt x="13472" y="14844"/>
                  </a:lnTo>
                  <a:lnTo>
                    <a:pt x="12100" y="15842"/>
                  </a:lnTo>
                  <a:lnTo>
                    <a:pt x="8108" y="18461"/>
                  </a:lnTo>
                  <a:lnTo>
                    <a:pt x="6237" y="19833"/>
                  </a:lnTo>
                  <a:lnTo>
                    <a:pt x="4491" y="21330"/>
                  </a:lnTo>
                  <a:lnTo>
                    <a:pt x="2994" y="22951"/>
                  </a:lnTo>
                  <a:lnTo>
                    <a:pt x="2246" y="23825"/>
                  </a:lnTo>
                  <a:lnTo>
                    <a:pt x="1622" y="24698"/>
                  </a:lnTo>
                  <a:lnTo>
                    <a:pt x="1123" y="25696"/>
                  </a:lnTo>
                  <a:lnTo>
                    <a:pt x="625" y="26693"/>
                  </a:lnTo>
                  <a:lnTo>
                    <a:pt x="250" y="27816"/>
                  </a:lnTo>
                  <a:lnTo>
                    <a:pt x="1" y="29063"/>
                  </a:lnTo>
                  <a:lnTo>
                    <a:pt x="1747" y="28564"/>
                  </a:lnTo>
                  <a:lnTo>
                    <a:pt x="3618" y="27941"/>
                  </a:lnTo>
                  <a:lnTo>
                    <a:pt x="5863" y="26943"/>
                  </a:lnTo>
                  <a:lnTo>
                    <a:pt x="8358" y="25571"/>
                  </a:lnTo>
                  <a:lnTo>
                    <a:pt x="9730" y="24822"/>
                  </a:lnTo>
                  <a:lnTo>
                    <a:pt x="10977" y="23949"/>
                  </a:lnTo>
                  <a:lnTo>
                    <a:pt x="12225" y="22951"/>
                  </a:lnTo>
                  <a:lnTo>
                    <a:pt x="13347" y="21829"/>
                  </a:lnTo>
                  <a:lnTo>
                    <a:pt x="14470" y="20706"/>
                  </a:lnTo>
                  <a:lnTo>
                    <a:pt x="15468" y="19459"/>
                  </a:lnTo>
                  <a:lnTo>
                    <a:pt x="16341" y="18087"/>
                  </a:lnTo>
                  <a:lnTo>
                    <a:pt x="17089" y="16715"/>
                  </a:lnTo>
                  <a:lnTo>
                    <a:pt x="17713" y="15218"/>
                  </a:lnTo>
                  <a:lnTo>
                    <a:pt x="18336" y="13721"/>
                  </a:lnTo>
                  <a:lnTo>
                    <a:pt x="19459" y="10603"/>
                  </a:lnTo>
                  <a:lnTo>
                    <a:pt x="20332" y="7609"/>
                  </a:lnTo>
                  <a:lnTo>
                    <a:pt x="20956" y="4865"/>
                  </a:lnTo>
                  <a:lnTo>
                    <a:pt x="21330" y="2495"/>
                  </a:lnTo>
                  <a:lnTo>
                    <a:pt x="21704" y="1"/>
                  </a:lnTo>
                  <a:close/>
                </a:path>
              </a:pathLst>
            </a:custGeom>
            <a:solidFill>
              <a:srgbClr val="E7E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6"/>
            <p:cNvSpPr/>
            <p:nvPr/>
          </p:nvSpPr>
          <p:spPr>
            <a:xfrm>
              <a:off x="5654140" y="2362508"/>
              <a:ext cx="490479" cy="656846"/>
            </a:xfrm>
            <a:custGeom>
              <a:avLst/>
              <a:gdLst/>
              <a:ahLst/>
              <a:cxnLst/>
              <a:rect l="l" t="t" r="r" b="b"/>
              <a:pathLst>
                <a:path w="21705" h="29064" fill="none" extrusionOk="0">
                  <a:moveTo>
                    <a:pt x="21704" y="1"/>
                  </a:moveTo>
                  <a:lnTo>
                    <a:pt x="21704" y="1"/>
                  </a:lnTo>
                  <a:lnTo>
                    <a:pt x="21205" y="2246"/>
                  </a:lnTo>
                  <a:lnTo>
                    <a:pt x="20457" y="4242"/>
                  </a:lnTo>
                  <a:lnTo>
                    <a:pt x="19584" y="6487"/>
                  </a:lnTo>
                  <a:lnTo>
                    <a:pt x="18336" y="8981"/>
                  </a:lnTo>
                  <a:lnTo>
                    <a:pt x="17463" y="10229"/>
                  </a:lnTo>
                  <a:lnTo>
                    <a:pt x="16590" y="11476"/>
                  </a:lnTo>
                  <a:lnTo>
                    <a:pt x="15717" y="12723"/>
                  </a:lnTo>
                  <a:lnTo>
                    <a:pt x="14594" y="13846"/>
                  </a:lnTo>
                  <a:lnTo>
                    <a:pt x="13472" y="14844"/>
                  </a:lnTo>
                  <a:lnTo>
                    <a:pt x="12100" y="15842"/>
                  </a:lnTo>
                  <a:lnTo>
                    <a:pt x="12100" y="15842"/>
                  </a:lnTo>
                  <a:lnTo>
                    <a:pt x="8108" y="18461"/>
                  </a:lnTo>
                  <a:lnTo>
                    <a:pt x="6237" y="19833"/>
                  </a:lnTo>
                  <a:lnTo>
                    <a:pt x="4491" y="21330"/>
                  </a:lnTo>
                  <a:lnTo>
                    <a:pt x="2994" y="22951"/>
                  </a:lnTo>
                  <a:lnTo>
                    <a:pt x="2246" y="23825"/>
                  </a:lnTo>
                  <a:lnTo>
                    <a:pt x="1622" y="24698"/>
                  </a:lnTo>
                  <a:lnTo>
                    <a:pt x="1123" y="25696"/>
                  </a:lnTo>
                  <a:lnTo>
                    <a:pt x="625" y="26693"/>
                  </a:lnTo>
                  <a:lnTo>
                    <a:pt x="250" y="27816"/>
                  </a:lnTo>
                  <a:lnTo>
                    <a:pt x="1" y="29063"/>
                  </a:lnTo>
                  <a:lnTo>
                    <a:pt x="1" y="29063"/>
                  </a:lnTo>
                  <a:lnTo>
                    <a:pt x="1747" y="28564"/>
                  </a:lnTo>
                  <a:lnTo>
                    <a:pt x="3618" y="27941"/>
                  </a:lnTo>
                  <a:lnTo>
                    <a:pt x="5863" y="26943"/>
                  </a:lnTo>
                  <a:lnTo>
                    <a:pt x="8358" y="25571"/>
                  </a:lnTo>
                  <a:lnTo>
                    <a:pt x="9730" y="24822"/>
                  </a:lnTo>
                  <a:lnTo>
                    <a:pt x="10977" y="23949"/>
                  </a:lnTo>
                  <a:lnTo>
                    <a:pt x="12225" y="22951"/>
                  </a:lnTo>
                  <a:lnTo>
                    <a:pt x="13347" y="21829"/>
                  </a:lnTo>
                  <a:lnTo>
                    <a:pt x="14470" y="20706"/>
                  </a:lnTo>
                  <a:lnTo>
                    <a:pt x="15468" y="19459"/>
                  </a:lnTo>
                  <a:lnTo>
                    <a:pt x="15468" y="19459"/>
                  </a:lnTo>
                  <a:lnTo>
                    <a:pt x="16341" y="18087"/>
                  </a:lnTo>
                  <a:lnTo>
                    <a:pt x="17089" y="16715"/>
                  </a:lnTo>
                  <a:lnTo>
                    <a:pt x="17713" y="15218"/>
                  </a:lnTo>
                  <a:lnTo>
                    <a:pt x="18336" y="13721"/>
                  </a:lnTo>
                  <a:lnTo>
                    <a:pt x="19459" y="10603"/>
                  </a:lnTo>
                  <a:lnTo>
                    <a:pt x="20332" y="7609"/>
                  </a:lnTo>
                  <a:lnTo>
                    <a:pt x="20956" y="4865"/>
                  </a:lnTo>
                  <a:lnTo>
                    <a:pt x="21330" y="2495"/>
                  </a:lnTo>
                  <a:lnTo>
                    <a:pt x="217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6"/>
            <p:cNvSpPr/>
            <p:nvPr/>
          </p:nvSpPr>
          <p:spPr>
            <a:xfrm>
              <a:off x="5786632" y="2604941"/>
              <a:ext cx="90209" cy="146606"/>
            </a:xfrm>
            <a:custGeom>
              <a:avLst/>
              <a:gdLst/>
              <a:ahLst/>
              <a:cxnLst/>
              <a:rect l="l" t="t" r="r" b="b"/>
              <a:pathLst>
                <a:path w="3992" h="6487" extrusionOk="0">
                  <a:moveTo>
                    <a:pt x="3867" y="1"/>
                  </a:moveTo>
                  <a:lnTo>
                    <a:pt x="2620" y="1373"/>
                  </a:lnTo>
                  <a:lnTo>
                    <a:pt x="1497" y="2994"/>
                  </a:lnTo>
                  <a:lnTo>
                    <a:pt x="624" y="4616"/>
                  </a:lnTo>
                  <a:lnTo>
                    <a:pt x="0" y="6487"/>
                  </a:lnTo>
                  <a:lnTo>
                    <a:pt x="749" y="4740"/>
                  </a:lnTo>
                  <a:lnTo>
                    <a:pt x="1622" y="2994"/>
                  </a:lnTo>
                  <a:lnTo>
                    <a:pt x="2744" y="1497"/>
                  </a:lnTo>
                  <a:lnTo>
                    <a:pt x="3992" y="125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6"/>
            <p:cNvSpPr/>
            <p:nvPr/>
          </p:nvSpPr>
          <p:spPr>
            <a:xfrm>
              <a:off x="5648514" y="2362508"/>
              <a:ext cx="496106" cy="656846"/>
            </a:xfrm>
            <a:custGeom>
              <a:avLst/>
              <a:gdLst/>
              <a:ahLst/>
              <a:cxnLst/>
              <a:rect l="l" t="t" r="r" b="b"/>
              <a:pathLst>
                <a:path w="21954" h="29064" extrusionOk="0">
                  <a:moveTo>
                    <a:pt x="21953" y="1"/>
                  </a:moveTo>
                  <a:lnTo>
                    <a:pt x="21080" y="1123"/>
                  </a:lnTo>
                  <a:lnTo>
                    <a:pt x="20082" y="2371"/>
                  </a:lnTo>
                  <a:lnTo>
                    <a:pt x="18710" y="3867"/>
                  </a:lnTo>
                  <a:lnTo>
                    <a:pt x="17213" y="5364"/>
                  </a:lnTo>
                  <a:lnTo>
                    <a:pt x="15467" y="6861"/>
                  </a:lnTo>
                  <a:lnTo>
                    <a:pt x="14469" y="7485"/>
                  </a:lnTo>
                  <a:lnTo>
                    <a:pt x="13471" y="8108"/>
                  </a:lnTo>
                  <a:lnTo>
                    <a:pt x="12598" y="8607"/>
                  </a:lnTo>
                  <a:lnTo>
                    <a:pt x="11600" y="8981"/>
                  </a:lnTo>
                  <a:lnTo>
                    <a:pt x="10478" y="9480"/>
                  </a:lnTo>
                  <a:lnTo>
                    <a:pt x="9480" y="9979"/>
                  </a:lnTo>
                  <a:lnTo>
                    <a:pt x="8357" y="10603"/>
                  </a:lnTo>
                  <a:lnTo>
                    <a:pt x="7360" y="11351"/>
                  </a:lnTo>
                  <a:lnTo>
                    <a:pt x="6237" y="12100"/>
                  </a:lnTo>
                  <a:lnTo>
                    <a:pt x="5239" y="13098"/>
                  </a:lnTo>
                  <a:lnTo>
                    <a:pt x="4241" y="14095"/>
                  </a:lnTo>
                  <a:lnTo>
                    <a:pt x="3368" y="15343"/>
                  </a:lnTo>
                  <a:lnTo>
                    <a:pt x="2495" y="16590"/>
                  </a:lnTo>
                  <a:lnTo>
                    <a:pt x="1747" y="18087"/>
                  </a:lnTo>
                  <a:lnTo>
                    <a:pt x="1123" y="19584"/>
                  </a:lnTo>
                  <a:lnTo>
                    <a:pt x="624" y="21205"/>
                  </a:lnTo>
                  <a:lnTo>
                    <a:pt x="250" y="22951"/>
                  </a:lnTo>
                  <a:lnTo>
                    <a:pt x="0" y="24947"/>
                  </a:lnTo>
                  <a:lnTo>
                    <a:pt x="0" y="26943"/>
                  </a:lnTo>
                  <a:lnTo>
                    <a:pt x="250" y="29063"/>
                  </a:lnTo>
                  <a:lnTo>
                    <a:pt x="1996" y="28564"/>
                  </a:lnTo>
                  <a:lnTo>
                    <a:pt x="3867" y="27941"/>
                  </a:lnTo>
                  <a:lnTo>
                    <a:pt x="6112" y="26943"/>
                  </a:lnTo>
                  <a:lnTo>
                    <a:pt x="8607" y="25571"/>
                  </a:lnTo>
                  <a:lnTo>
                    <a:pt x="9979" y="24822"/>
                  </a:lnTo>
                  <a:lnTo>
                    <a:pt x="11226" y="23949"/>
                  </a:lnTo>
                  <a:lnTo>
                    <a:pt x="12474" y="22951"/>
                  </a:lnTo>
                  <a:lnTo>
                    <a:pt x="13596" y="21829"/>
                  </a:lnTo>
                  <a:lnTo>
                    <a:pt x="14719" y="20706"/>
                  </a:lnTo>
                  <a:lnTo>
                    <a:pt x="15717" y="19459"/>
                  </a:lnTo>
                  <a:lnTo>
                    <a:pt x="16590" y="18087"/>
                  </a:lnTo>
                  <a:lnTo>
                    <a:pt x="17338" y="16715"/>
                  </a:lnTo>
                  <a:lnTo>
                    <a:pt x="17962" y="15218"/>
                  </a:lnTo>
                  <a:lnTo>
                    <a:pt x="18585" y="13721"/>
                  </a:lnTo>
                  <a:lnTo>
                    <a:pt x="19708" y="10603"/>
                  </a:lnTo>
                  <a:lnTo>
                    <a:pt x="20581" y="7609"/>
                  </a:lnTo>
                  <a:lnTo>
                    <a:pt x="21205" y="4865"/>
                  </a:lnTo>
                  <a:lnTo>
                    <a:pt x="21579" y="2495"/>
                  </a:lnTo>
                  <a:lnTo>
                    <a:pt x="21953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6"/>
            <p:cNvSpPr/>
            <p:nvPr/>
          </p:nvSpPr>
          <p:spPr>
            <a:xfrm>
              <a:off x="5552676" y="2452729"/>
              <a:ext cx="552464" cy="1319275"/>
            </a:xfrm>
            <a:custGeom>
              <a:avLst/>
              <a:gdLst/>
              <a:ahLst/>
              <a:cxnLst/>
              <a:rect l="l" t="t" r="r" b="b"/>
              <a:pathLst>
                <a:path w="24448" h="58375" extrusionOk="0">
                  <a:moveTo>
                    <a:pt x="9605" y="10228"/>
                  </a:moveTo>
                  <a:lnTo>
                    <a:pt x="8732" y="11725"/>
                  </a:lnTo>
                  <a:lnTo>
                    <a:pt x="9605" y="10353"/>
                  </a:lnTo>
                  <a:lnTo>
                    <a:pt x="9605" y="10228"/>
                  </a:lnTo>
                  <a:close/>
                  <a:moveTo>
                    <a:pt x="24323" y="0"/>
                  </a:moveTo>
                  <a:lnTo>
                    <a:pt x="22826" y="2869"/>
                  </a:lnTo>
                  <a:lnTo>
                    <a:pt x="21080" y="5613"/>
                  </a:lnTo>
                  <a:lnTo>
                    <a:pt x="20082" y="6860"/>
                  </a:lnTo>
                  <a:lnTo>
                    <a:pt x="19084" y="7983"/>
                  </a:lnTo>
                  <a:lnTo>
                    <a:pt x="17962" y="9106"/>
                  </a:lnTo>
                  <a:lnTo>
                    <a:pt x="16715" y="10103"/>
                  </a:lnTo>
                  <a:lnTo>
                    <a:pt x="14469" y="11725"/>
                  </a:lnTo>
                  <a:lnTo>
                    <a:pt x="12349" y="13346"/>
                  </a:lnTo>
                  <a:lnTo>
                    <a:pt x="13222" y="12099"/>
                  </a:lnTo>
                  <a:lnTo>
                    <a:pt x="15093" y="9854"/>
                  </a:lnTo>
                  <a:lnTo>
                    <a:pt x="17089" y="7734"/>
                  </a:lnTo>
                  <a:lnTo>
                    <a:pt x="18960" y="5488"/>
                  </a:lnTo>
                  <a:lnTo>
                    <a:pt x="19958" y="4241"/>
                  </a:lnTo>
                  <a:lnTo>
                    <a:pt x="20706" y="2744"/>
                  </a:lnTo>
                  <a:lnTo>
                    <a:pt x="20581" y="2744"/>
                  </a:lnTo>
                  <a:lnTo>
                    <a:pt x="19833" y="3992"/>
                  </a:lnTo>
                  <a:lnTo>
                    <a:pt x="19084" y="5239"/>
                  </a:lnTo>
                  <a:lnTo>
                    <a:pt x="18087" y="6361"/>
                  </a:lnTo>
                  <a:lnTo>
                    <a:pt x="17089" y="7359"/>
                  </a:lnTo>
                  <a:lnTo>
                    <a:pt x="14968" y="9480"/>
                  </a:lnTo>
                  <a:lnTo>
                    <a:pt x="13970" y="10602"/>
                  </a:lnTo>
                  <a:lnTo>
                    <a:pt x="12973" y="11600"/>
                  </a:lnTo>
                  <a:lnTo>
                    <a:pt x="11975" y="12972"/>
                  </a:lnTo>
                  <a:lnTo>
                    <a:pt x="11351" y="14095"/>
                  </a:lnTo>
                  <a:lnTo>
                    <a:pt x="10478" y="14968"/>
                  </a:lnTo>
                  <a:lnTo>
                    <a:pt x="9480" y="15841"/>
                  </a:lnTo>
                  <a:lnTo>
                    <a:pt x="8607" y="16714"/>
                  </a:lnTo>
                  <a:lnTo>
                    <a:pt x="7734" y="17712"/>
                  </a:lnTo>
                  <a:lnTo>
                    <a:pt x="7983" y="16714"/>
                  </a:lnTo>
                  <a:lnTo>
                    <a:pt x="8233" y="15716"/>
                  </a:lnTo>
                  <a:lnTo>
                    <a:pt x="8732" y="14344"/>
                  </a:lnTo>
                  <a:lnTo>
                    <a:pt x="9355" y="12972"/>
                  </a:lnTo>
                  <a:lnTo>
                    <a:pt x="9231" y="12972"/>
                  </a:lnTo>
                  <a:lnTo>
                    <a:pt x="8607" y="14220"/>
                  </a:lnTo>
                  <a:lnTo>
                    <a:pt x="7983" y="15592"/>
                  </a:lnTo>
                  <a:lnTo>
                    <a:pt x="7734" y="16714"/>
                  </a:lnTo>
                  <a:lnTo>
                    <a:pt x="7609" y="17962"/>
                  </a:lnTo>
                  <a:lnTo>
                    <a:pt x="6861" y="18959"/>
                  </a:lnTo>
                  <a:lnTo>
                    <a:pt x="6237" y="20082"/>
                  </a:lnTo>
                  <a:lnTo>
                    <a:pt x="6362" y="19458"/>
                  </a:lnTo>
                  <a:lnTo>
                    <a:pt x="7110" y="16340"/>
                  </a:lnTo>
                  <a:lnTo>
                    <a:pt x="7484" y="14719"/>
                  </a:lnTo>
                  <a:lnTo>
                    <a:pt x="8108" y="13222"/>
                  </a:lnTo>
                  <a:lnTo>
                    <a:pt x="8732" y="11725"/>
                  </a:lnTo>
                  <a:lnTo>
                    <a:pt x="7983" y="13097"/>
                  </a:lnTo>
                  <a:lnTo>
                    <a:pt x="7235" y="14594"/>
                  </a:lnTo>
                  <a:lnTo>
                    <a:pt x="6736" y="16091"/>
                  </a:lnTo>
                  <a:lnTo>
                    <a:pt x="6237" y="17712"/>
                  </a:lnTo>
                  <a:lnTo>
                    <a:pt x="5863" y="19334"/>
                  </a:lnTo>
                  <a:lnTo>
                    <a:pt x="5613" y="20830"/>
                  </a:lnTo>
                  <a:lnTo>
                    <a:pt x="5364" y="21704"/>
                  </a:lnTo>
                  <a:lnTo>
                    <a:pt x="4616" y="23450"/>
                  </a:lnTo>
                  <a:lnTo>
                    <a:pt x="3992" y="25196"/>
                  </a:lnTo>
                  <a:lnTo>
                    <a:pt x="3493" y="27067"/>
                  </a:lnTo>
                  <a:lnTo>
                    <a:pt x="2994" y="28813"/>
                  </a:lnTo>
                  <a:lnTo>
                    <a:pt x="2246" y="32181"/>
                  </a:lnTo>
                  <a:lnTo>
                    <a:pt x="1622" y="35549"/>
                  </a:lnTo>
                  <a:lnTo>
                    <a:pt x="1123" y="38917"/>
                  </a:lnTo>
                  <a:lnTo>
                    <a:pt x="749" y="42284"/>
                  </a:lnTo>
                  <a:lnTo>
                    <a:pt x="375" y="45777"/>
                  </a:lnTo>
                  <a:lnTo>
                    <a:pt x="125" y="49394"/>
                  </a:lnTo>
                  <a:lnTo>
                    <a:pt x="1" y="52887"/>
                  </a:lnTo>
                  <a:lnTo>
                    <a:pt x="1" y="56504"/>
                  </a:lnTo>
                  <a:lnTo>
                    <a:pt x="1" y="58250"/>
                  </a:lnTo>
                  <a:lnTo>
                    <a:pt x="125" y="58375"/>
                  </a:lnTo>
                  <a:lnTo>
                    <a:pt x="250" y="58375"/>
                  </a:lnTo>
                  <a:lnTo>
                    <a:pt x="250" y="58250"/>
                  </a:lnTo>
                  <a:lnTo>
                    <a:pt x="624" y="51265"/>
                  </a:lnTo>
                  <a:lnTo>
                    <a:pt x="874" y="47773"/>
                  </a:lnTo>
                  <a:lnTo>
                    <a:pt x="1248" y="44155"/>
                  </a:lnTo>
                  <a:lnTo>
                    <a:pt x="1622" y="40788"/>
                  </a:lnTo>
                  <a:lnTo>
                    <a:pt x="2121" y="37295"/>
                  </a:lnTo>
                  <a:lnTo>
                    <a:pt x="2745" y="33927"/>
                  </a:lnTo>
                  <a:lnTo>
                    <a:pt x="3368" y="30435"/>
                  </a:lnTo>
                  <a:lnTo>
                    <a:pt x="4117" y="27566"/>
                  </a:lnTo>
                  <a:lnTo>
                    <a:pt x="4990" y="24697"/>
                  </a:lnTo>
                  <a:lnTo>
                    <a:pt x="5489" y="23325"/>
                  </a:lnTo>
                  <a:lnTo>
                    <a:pt x="6112" y="21953"/>
                  </a:lnTo>
                  <a:lnTo>
                    <a:pt x="6736" y="20581"/>
                  </a:lnTo>
                  <a:lnTo>
                    <a:pt x="7484" y="19334"/>
                  </a:lnTo>
                  <a:lnTo>
                    <a:pt x="8358" y="18086"/>
                  </a:lnTo>
                  <a:lnTo>
                    <a:pt x="9231" y="16964"/>
                  </a:lnTo>
                  <a:lnTo>
                    <a:pt x="10229" y="15841"/>
                  </a:lnTo>
                  <a:lnTo>
                    <a:pt x="11351" y="14719"/>
                  </a:lnTo>
                  <a:lnTo>
                    <a:pt x="13596" y="12848"/>
                  </a:lnTo>
                  <a:lnTo>
                    <a:pt x="15966" y="11101"/>
                  </a:lnTo>
                  <a:lnTo>
                    <a:pt x="17089" y="10103"/>
                  </a:lnTo>
                  <a:lnTo>
                    <a:pt x="18211" y="9106"/>
                  </a:lnTo>
                  <a:lnTo>
                    <a:pt x="19334" y="7983"/>
                  </a:lnTo>
                  <a:lnTo>
                    <a:pt x="20332" y="6860"/>
                  </a:lnTo>
                  <a:lnTo>
                    <a:pt x="21205" y="5613"/>
                  </a:lnTo>
                  <a:lnTo>
                    <a:pt x="22078" y="4241"/>
                  </a:lnTo>
                  <a:lnTo>
                    <a:pt x="22951" y="2869"/>
                  </a:lnTo>
                  <a:lnTo>
                    <a:pt x="23700" y="1372"/>
                  </a:lnTo>
                  <a:lnTo>
                    <a:pt x="2444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6"/>
            <p:cNvSpPr/>
            <p:nvPr/>
          </p:nvSpPr>
          <p:spPr>
            <a:xfrm>
              <a:off x="6009313" y="2486539"/>
              <a:ext cx="53556" cy="95869"/>
            </a:xfrm>
            <a:custGeom>
              <a:avLst/>
              <a:gdLst/>
              <a:ahLst/>
              <a:cxnLst/>
              <a:rect l="l" t="t" r="r" b="b"/>
              <a:pathLst>
                <a:path w="2370" h="4242" extrusionOk="0">
                  <a:moveTo>
                    <a:pt x="2245" y="1"/>
                  </a:moveTo>
                  <a:lnTo>
                    <a:pt x="1247" y="2121"/>
                  </a:lnTo>
                  <a:lnTo>
                    <a:pt x="2370" y="1"/>
                  </a:lnTo>
                  <a:close/>
                  <a:moveTo>
                    <a:pt x="1247" y="2121"/>
                  </a:moveTo>
                  <a:lnTo>
                    <a:pt x="0" y="4117"/>
                  </a:lnTo>
                  <a:lnTo>
                    <a:pt x="0" y="4242"/>
                  </a:lnTo>
                  <a:lnTo>
                    <a:pt x="1247" y="212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6"/>
            <p:cNvSpPr/>
            <p:nvPr/>
          </p:nvSpPr>
          <p:spPr>
            <a:xfrm>
              <a:off x="4774718" y="2915039"/>
              <a:ext cx="651124" cy="487685"/>
            </a:xfrm>
            <a:custGeom>
              <a:avLst/>
              <a:gdLst/>
              <a:ahLst/>
              <a:cxnLst/>
              <a:rect l="l" t="t" r="r" b="b"/>
              <a:pathLst>
                <a:path w="28814" h="21579" extrusionOk="0">
                  <a:moveTo>
                    <a:pt x="1" y="0"/>
                  </a:moveTo>
                  <a:lnTo>
                    <a:pt x="1" y="624"/>
                  </a:lnTo>
                  <a:lnTo>
                    <a:pt x="125" y="2370"/>
                  </a:lnTo>
                  <a:lnTo>
                    <a:pt x="375" y="4989"/>
                  </a:lnTo>
                  <a:lnTo>
                    <a:pt x="749" y="6486"/>
                  </a:lnTo>
                  <a:lnTo>
                    <a:pt x="999" y="7983"/>
                  </a:lnTo>
                  <a:lnTo>
                    <a:pt x="1497" y="9605"/>
                  </a:lnTo>
                  <a:lnTo>
                    <a:pt x="2121" y="11351"/>
                  </a:lnTo>
                  <a:lnTo>
                    <a:pt x="2869" y="12972"/>
                  </a:lnTo>
                  <a:lnTo>
                    <a:pt x="3618" y="14469"/>
                  </a:lnTo>
                  <a:lnTo>
                    <a:pt x="4740" y="15966"/>
                  </a:lnTo>
                  <a:lnTo>
                    <a:pt x="5863" y="17213"/>
                  </a:lnTo>
                  <a:lnTo>
                    <a:pt x="7235" y="18461"/>
                  </a:lnTo>
                  <a:lnTo>
                    <a:pt x="7983" y="18959"/>
                  </a:lnTo>
                  <a:lnTo>
                    <a:pt x="8857" y="19334"/>
                  </a:lnTo>
                  <a:lnTo>
                    <a:pt x="10852" y="20207"/>
                  </a:lnTo>
                  <a:lnTo>
                    <a:pt x="12723" y="20830"/>
                  </a:lnTo>
                  <a:lnTo>
                    <a:pt x="14470" y="21205"/>
                  </a:lnTo>
                  <a:lnTo>
                    <a:pt x="16091" y="21454"/>
                  </a:lnTo>
                  <a:lnTo>
                    <a:pt x="17588" y="21579"/>
                  </a:lnTo>
                  <a:lnTo>
                    <a:pt x="19085" y="21579"/>
                  </a:lnTo>
                  <a:lnTo>
                    <a:pt x="21953" y="21329"/>
                  </a:lnTo>
                  <a:lnTo>
                    <a:pt x="23700" y="21205"/>
                  </a:lnTo>
                  <a:lnTo>
                    <a:pt x="27067" y="21205"/>
                  </a:lnTo>
                  <a:lnTo>
                    <a:pt x="28814" y="21579"/>
                  </a:lnTo>
                  <a:lnTo>
                    <a:pt x="28814" y="21579"/>
                  </a:lnTo>
                  <a:lnTo>
                    <a:pt x="27941" y="20332"/>
                  </a:lnTo>
                  <a:lnTo>
                    <a:pt x="26943" y="19209"/>
                  </a:lnTo>
                  <a:lnTo>
                    <a:pt x="25571" y="17837"/>
                  </a:lnTo>
                  <a:lnTo>
                    <a:pt x="23949" y="16465"/>
                  </a:lnTo>
                  <a:lnTo>
                    <a:pt x="21953" y="15093"/>
                  </a:lnTo>
                  <a:lnTo>
                    <a:pt x="20831" y="14594"/>
                  </a:lnTo>
                  <a:lnTo>
                    <a:pt x="19708" y="13970"/>
                  </a:lnTo>
                  <a:lnTo>
                    <a:pt x="18586" y="13596"/>
                  </a:lnTo>
                  <a:lnTo>
                    <a:pt x="17214" y="13222"/>
                  </a:lnTo>
                  <a:lnTo>
                    <a:pt x="14594" y="12349"/>
                  </a:lnTo>
                  <a:lnTo>
                    <a:pt x="11850" y="11226"/>
                  </a:lnTo>
                  <a:lnTo>
                    <a:pt x="9231" y="9854"/>
                  </a:lnTo>
                  <a:lnTo>
                    <a:pt x="6736" y="8233"/>
                  </a:lnTo>
                  <a:lnTo>
                    <a:pt x="5614" y="7359"/>
                  </a:lnTo>
                  <a:lnTo>
                    <a:pt x="4491" y="6362"/>
                  </a:lnTo>
                  <a:lnTo>
                    <a:pt x="3493" y="5488"/>
                  </a:lnTo>
                  <a:lnTo>
                    <a:pt x="2620" y="4366"/>
                  </a:lnTo>
                  <a:lnTo>
                    <a:pt x="1747" y="3368"/>
                  </a:lnTo>
                  <a:lnTo>
                    <a:pt x="1123" y="2245"/>
                  </a:lnTo>
                  <a:lnTo>
                    <a:pt x="500" y="11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6"/>
            <p:cNvSpPr/>
            <p:nvPr/>
          </p:nvSpPr>
          <p:spPr>
            <a:xfrm>
              <a:off x="4774718" y="2915039"/>
              <a:ext cx="651124" cy="487685"/>
            </a:xfrm>
            <a:custGeom>
              <a:avLst/>
              <a:gdLst/>
              <a:ahLst/>
              <a:cxnLst/>
              <a:rect l="l" t="t" r="r" b="b"/>
              <a:pathLst>
                <a:path w="28814" h="215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624"/>
                  </a:lnTo>
                  <a:lnTo>
                    <a:pt x="125" y="2370"/>
                  </a:lnTo>
                  <a:lnTo>
                    <a:pt x="375" y="4989"/>
                  </a:lnTo>
                  <a:lnTo>
                    <a:pt x="749" y="6486"/>
                  </a:lnTo>
                  <a:lnTo>
                    <a:pt x="999" y="7983"/>
                  </a:lnTo>
                  <a:lnTo>
                    <a:pt x="1497" y="9605"/>
                  </a:lnTo>
                  <a:lnTo>
                    <a:pt x="2121" y="11351"/>
                  </a:lnTo>
                  <a:lnTo>
                    <a:pt x="2869" y="12972"/>
                  </a:lnTo>
                  <a:lnTo>
                    <a:pt x="3618" y="14469"/>
                  </a:lnTo>
                  <a:lnTo>
                    <a:pt x="4740" y="15966"/>
                  </a:lnTo>
                  <a:lnTo>
                    <a:pt x="5863" y="17213"/>
                  </a:lnTo>
                  <a:lnTo>
                    <a:pt x="7235" y="18461"/>
                  </a:lnTo>
                  <a:lnTo>
                    <a:pt x="7983" y="18959"/>
                  </a:lnTo>
                  <a:lnTo>
                    <a:pt x="8857" y="19334"/>
                  </a:lnTo>
                  <a:lnTo>
                    <a:pt x="8857" y="19334"/>
                  </a:lnTo>
                  <a:lnTo>
                    <a:pt x="10852" y="20207"/>
                  </a:lnTo>
                  <a:lnTo>
                    <a:pt x="12723" y="20830"/>
                  </a:lnTo>
                  <a:lnTo>
                    <a:pt x="14470" y="21205"/>
                  </a:lnTo>
                  <a:lnTo>
                    <a:pt x="16091" y="21454"/>
                  </a:lnTo>
                  <a:lnTo>
                    <a:pt x="17588" y="21579"/>
                  </a:lnTo>
                  <a:lnTo>
                    <a:pt x="19085" y="21579"/>
                  </a:lnTo>
                  <a:lnTo>
                    <a:pt x="21953" y="21329"/>
                  </a:lnTo>
                  <a:lnTo>
                    <a:pt x="21953" y="21329"/>
                  </a:lnTo>
                  <a:lnTo>
                    <a:pt x="23700" y="21205"/>
                  </a:lnTo>
                  <a:lnTo>
                    <a:pt x="25321" y="21205"/>
                  </a:lnTo>
                  <a:lnTo>
                    <a:pt x="27067" y="21205"/>
                  </a:lnTo>
                  <a:lnTo>
                    <a:pt x="28814" y="21579"/>
                  </a:lnTo>
                  <a:lnTo>
                    <a:pt x="28814" y="21579"/>
                  </a:lnTo>
                  <a:lnTo>
                    <a:pt x="27941" y="20332"/>
                  </a:lnTo>
                  <a:lnTo>
                    <a:pt x="26943" y="19209"/>
                  </a:lnTo>
                  <a:lnTo>
                    <a:pt x="25571" y="17837"/>
                  </a:lnTo>
                  <a:lnTo>
                    <a:pt x="23949" y="16465"/>
                  </a:lnTo>
                  <a:lnTo>
                    <a:pt x="21953" y="15093"/>
                  </a:lnTo>
                  <a:lnTo>
                    <a:pt x="20831" y="14594"/>
                  </a:lnTo>
                  <a:lnTo>
                    <a:pt x="19708" y="13970"/>
                  </a:lnTo>
                  <a:lnTo>
                    <a:pt x="18586" y="13596"/>
                  </a:lnTo>
                  <a:lnTo>
                    <a:pt x="17214" y="13222"/>
                  </a:lnTo>
                  <a:lnTo>
                    <a:pt x="17214" y="13222"/>
                  </a:lnTo>
                  <a:lnTo>
                    <a:pt x="14594" y="12349"/>
                  </a:lnTo>
                  <a:lnTo>
                    <a:pt x="11850" y="11226"/>
                  </a:lnTo>
                  <a:lnTo>
                    <a:pt x="9231" y="9854"/>
                  </a:lnTo>
                  <a:lnTo>
                    <a:pt x="6736" y="8233"/>
                  </a:lnTo>
                  <a:lnTo>
                    <a:pt x="5614" y="7359"/>
                  </a:lnTo>
                  <a:lnTo>
                    <a:pt x="4491" y="6362"/>
                  </a:lnTo>
                  <a:lnTo>
                    <a:pt x="3493" y="5488"/>
                  </a:lnTo>
                  <a:lnTo>
                    <a:pt x="2620" y="4366"/>
                  </a:lnTo>
                  <a:lnTo>
                    <a:pt x="1747" y="3368"/>
                  </a:lnTo>
                  <a:lnTo>
                    <a:pt x="1123" y="2245"/>
                  </a:lnTo>
                  <a:lnTo>
                    <a:pt x="500" y="112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6"/>
            <p:cNvSpPr/>
            <p:nvPr/>
          </p:nvSpPr>
          <p:spPr>
            <a:xfrm>
              <a:off x="4774718" y="2915039"/>
              <a:ext cx="651124" cy="487685"/>
            </a:xfrm>
            <a:custGeom>
              <a:avLst/>
              <a:gdLst/>
              <a:ahLst/>
              <a:cxnLst/>
              <a:rect l="l" t="t" r="r" b="b"/>
              <a:pathLst>
                <a:path w="28814" h="21579" extrusionOk="0">
                  <a:moveTo>
                    <a:pt x="1" y="0"/>
                  </a:moveTo>
                  <a:lnTo>
                    <a:pt x="1" y="998"/>
                  </a:lnTo>
                  <a:lnTo>
                    <a:pt x="125" y="2869"/>
                  </a:lnTo>
                  <a:lnTo>
                    <a:pt x="500" y="5488"/>
                  </a:lnTo>
                  <a:lnTo>
                    <a:pt x="749" y="6985"/>
                  </a:lnTo>
                  <a:lnTo>
                    <a:pt x="1123" y="8482"/>
                  </a:lnTo>
                  <a:lnTo>
                    <a:pt x="1622" y="10103"/>
                  </a:lnTo>
                  <a:lnTo>
                    <a:pt x="2246" y="11600"/>
                  </a:lnTo>
                  <a:lnTo>
                    <a:pt x="2994" y="13222"/>
                  </a:lnTo>
                  <a:lnTo>
                    <a:pt x="3867" y="14719"/>
                  </a:lnTo>
                  <a:lnTo>
                    <a:pt x="4865" y="16091"/>
                  </a:lnTo>
                  <a:lnTo>
                    <a:pt x="5988" y="17338"/>
                  </a:lnTo>
                  <a:lnTo>
                    <a:pt x="7360" y="18461"/>
                  </a:lnTo>
                  <a:lnTo>
                    <a:pt x="8857" y="19334"/>
                  </a:lnTo>
                  <a:lnTo>
                    <a:pt x="10229" y="19957"/>
                  </a:lnTo>
                  <a:lnTo>
                    <a:pt x="11476" y="20456"/>
                  </a:lnTo>
                  <a:lnTo>
                    <a:pt x="12723" y="20830"/>
                  </a:lnTo>
                  <a:lnTo>
                    <a:pt x="13971" y="21080"/>
                  </a:lnTo>
                  <a:lnTo>
                    <a:pt x="16091" y="21454"/>
                  </a:lnTo>
                  <a:lnTo>
                    <a:pt x="18211" y="21579"/>
                  </a:lnTo>
                  <a:lnTo>
                    <a:pt x="20082" y="21579"/>
                  </a:lnTo>
                  <a:lnTo>
                    <a:pt x="21953" y="21329"/>
                  </a:lnTo>
                  <a:lnTo>
                    <a:pt x="23700" y="21205"/>
                  </a:lnTo>
                  <a:lnTo>
                    <a:pt x="27067" y="21205"/>
                  </a:lnTo>
                  <a:lnTo>
                    <a:pt x="28814" y="21579"/>
                  </a:lnTo>
                  <a:lnTo>
                    <a:pt x="26319" y="20456"/>
                  </a:lnTo>
                  <a:lnTo>
                    <a:pt x="23824" y="19583"/>
                  </a:lnTo>
                  <a:lnTo>
                    <a:pt x="21205" y="18959"/>
                  </a:lnTo>
                  <a:lnTo>
                    <a:pt x="18586" y="18461"/>
                  </a:lnTo>
                  <a:lnTo>
                    <a:pt x="16216" y="18086"/>
                  </a:lnTo>
                  <a:lnTo>
                    <a:pt x="14968" y="17712"/>
                  </a:lnTo>
                  <a:lnTo>
                    <a:pt x="13596" y="17338"/>
                  </a:lnTo>
                  <a:lnTo>
                    <a:pt x="12100" y="16714"/>
                  </a:lnTo>
                  <a:lnTo>
                    <a:pt x="10728" y="16091"/>
                  </a:lnTo>
                  <a:lnTo>
                    <a:pt x="9356" y="15218"/>
                  </a:lnTo>
                  <a:lnTo>
                    <a:pt x="7859" y="14344"/>
                  </a:lnTo>
                  <a:lnTo>
                    <a:pt x="6611" y="13222"/>
                  </a:lnTo>
                  <a:lnTo>
                    <a:pt x="5239" y="11850"/>
                  </a:lnTo>
                  <a:lnTo>
                    <a:pt x="4117" y="10353"/>
                  </a:lnTo>
                  <a:lnTo>
                    <a:pt x="2994" y="8731"/>
                  </a:lnTo>
                  <a:lnTo>
                    <a:pt x="1996" y="6860"/>
                  </a:lnTo>
                  <a:lnTo>
                    <a:pt x="1123" y="4740"/>
                  </a:lnTo>
                  <a:lnTo>
                    <a:pt x="500" y="24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09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6"/>
            <p:cNvSpPr/>
            <p:nvPr/>
          </p:nvSpPr>
          <p:spPr>
            <a:xfrm>
              <a:off x="4774718" y="2915039"/>
              <a:ext cx="651124" cy="487685"/>
            </a:xfrm>
            <a:custGeom>
              <a:avLst/>
              <a:gdLst/>
              <a:ahLst/>
              <a:cxnLst/>
              <a:rect l="l" t="t" r="r" b="b"/>
              <a:pathLst>
                <a:path w="28814" h="215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98"/>
                  </a:lnTo>
                  <a:lnTo>
                    <a:pt x="125" y="2869"/>
                  </a:lnTo>
                  <a:lnTo>
                    <a:pt x="500" y="5488"/>
                  </a:lnTo>
                  <a:lnTo>
                    <a:pt x="749" y="6985"/>
                  </a:lnTo>
                  <a:lnTo>
                    <a:pt x="1123" y="8482"/>
                  </a:lnTo>
                  <a:lnTo>
                    <a:pt x="1622" y="10103"/>
                  </a:lnTo>
                  <a:lnTo>
                    <a:pt x="2246" y="11600"/>
                  </a:lnTo>
                  <a:lnTo>
                    <a:pt x="2994" y="13222"/>
                  </a:lnTo>
                  <a:lnTo>
                    <a:pt x="3867" y="14719"/>
                  </a:lnTo>
                  <a:lnTo>
                    <a:pt x="4865" y="16091"/>
                  </a:lnTo>
                  <a:lnTo>
                    <a:pt x="5988" y="17338"/>
                  </a:lnTo>
                  <a:lnTo>
                    <a:pt x="7360" y="18461"/>
                  </a:lnTo>
                  <a:lnTo>
                    <a:pt x="8857" y="19334"/>
                  </a:lnTo>
                  <a:lnTo>
                    <a:pt x="8857" y="19334"/>
                  </a:lnTo>
                  <a:lnTo>
                    <a:pt x="10229" y="19957"/>
                  </a:lnTo>
                  <a:lnTo>
                    <a:pt x="11476" y="20456"/>
                  </a:lnTo>
                  <a:lnTo>
                    <a:pt x="12723" y="20830"/>
                  </a:lnTo>
                  <a:lnTo>
                    <a:pt x="13971" y="21080"/>
                  </a:lnTo>
                  <a:lnTo>
                    <a:pt x="16091" y="21454"/>
                  </a:lnTo>
                  <a:lnTo>
                    <a:pt x="18211" y="21579"/>
                  </a:lnTo>
                  <a:lnTo>
                    <a:pt x="18211" y="21579"/>
                  </a:lnTo>
                  <a:lnTo>
                    <a:pt x="20082" y="21579"/>
                  </a:lnTo>
                  <a:lnTo>
                    <a:pt x="21953" y="21329"/>
                  </a:lnTo>
                  <a:lnTo>
                    <a:pt x="21953" y="21329"/>
                  </a:lnTo>
                  <a:lnTo>
                    <a:pt x="23700" y="21205"/>
                  </a:lnTo>
                  <a:lnTo>
                    <a:pt x="25446" y="21205"/>
                  </a:lnTo>
                  <a:lnTo>
                    <a:pt x="25446" y="21205"/>
                  </a:lnTo>
                  <a:lnTo>
                    <a:pt x="27067" y="21205"/>
                  </a:lnTo>
                  <a:lnTo>
                    <a:pt x="28814" y="21579"/>
                  </a:lnTo>
                  <a:lnTo>
                    <a:pt x="28814" y="21579"/>
                  </a:lnTo>
                  <a:lnTo>
                    <a:pt x="28814" y="21579"/>
                  </a:lnTo>
                  <a:lnTo>
                    <a:pt x="26319" y="20456"/>
                  </a:lnTo>
                  <a:lnTo>
                    <a:pt x="23824" y="19583"/>
                  </a:lnTo>
                  <a:lnTo>
                    <a:pt x="21205" y="18959"/>
                  </a:lnTo>
                  <a:lnTo>
                    <a:pt x="18586" y="18461"/>
                  </a:lnTo>
                  <a:lnTo>
                    <a:pt x="18586" y="18461"/>
                  </a:lnTo>
                  <a:lnTo>
                    <a:pt x="16216" y="18086"/>
                  </a:lnTo>
                  <a:lnTo>
                    <a:pt x="14968" y="17712"/>
                  </a:lnTo>
                  <a:lnTo>
                    <a:pt x="13596" y="17338"/>
                  </a:lnTo>
                  <a:lnTo>
                    <a:pt x="12100" y="16714"/>
                  </a:lnTo>
                  <a:lnTo>
                    <a:pt x="10728" y="16091"/>
                  </a:lnTo>
                  <a:lnTo>
                    <a:pt x="9356" y="15218"/>
                  </a:lnTo>
                  <a:lnTo>
                    <a:pt x="7859" y="14344"/>
                  </a:lnTo>
                  <a:lnTo>
                    <a:pt x="6611" y="13222"/>
                  </a:lnTo>
                  <a:lnTo>
                    <a:pt x="5239" y="11850"/>
                  </a:lnTo>
                  <a:lnTo>
                    <a:pt x="4117" y="10353"/>
                  </a:lnTo>
                  <a:lnTo>
                    <a:pt x="2994" y="8731"/>
                  </a:lnTo>
                  <a:lnTo>
                    <a:pt x="1996" y="6860"/>
                  </a:lnTo>
                  <a:lnTo>
                    <a:pt x="1123" y="4740"/>
                  </a:lnTo>
                  <a:lnTo>
                    <a:pt x="500" y="2495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6"/>
            <p:cNvSpPr/>
            <p:nvPr/>
          </p:nvSpPr>
          <p:spPr>
            <a:xfrm>
              <a:off x="4864929" y="3120814"/>
              <a:ext cx="732860" cy="682204"/>
            </a:xfrm>
            <a:custGeom>
              <a:avLst/>
              <a:gdLst/>
              <a:ahLst/>
              <a:cxnLst/>
              <a:rect l="l" t="t" r="r" b="b"/>
              <a:pathLst>
                <a:path w="32431" h="30186" extrusionOk="0">
                  <a:moveTo>
                    <a:pt x="0" y="1"/>
                  </a:moveTo>
                  <a:lnTo>
                    <a:pt x="0" y="125"/>
                  </a:lnTo>
                  <a:lnTo>
                    <a:pt x="1247" y="1872"/>
                  </a:lnTo>
                  <a:lnTo>
                    <a:pt x="2744" y="3368"/>
                  </a:lnTo>
                  <a:lnTo>
                    <a:pt x="4366" y="4865"/>
                  </a:lnTo>
                  <a:lnTo>
                    <a:pt x="6237" y="6113"/>
                  </a:lnTo>
                  <a:lnTo>
                    <a:pt x="8108" y="7110"/>
                  </a:lnTo>
                  <a:lnTo>
                    <a:pt x="10103" y="7983"/>
                  </a:lnTo>
                  <a:lnTo>
                    <a:pt x="12598" y="8607"/>
                  </a:lnTo>
                  <a:lnTo>
                    <a:pt x="14968" y="9106"/>
                  </a:lnTo>
                  <a:lnTo>
                    <a:pt x="17462" y="9605"/>
                  </a:lnTo>
                  <a:lnTo>
                    <a:pt x="19832" y="10229"/>
                  </a:lnTo>
                  <a:lnTo>
                    <a:pt x="20830" y="10603"/>
                  </a:lnTo>
                  <a:lnTo>
                    <a:pt x="21828" y="11102"/>
                  </a:lnTo>
                  <a:lnTo>
                    <a:pt x="22826" y="11725"/>
                  </a:lnTo>
                  <a:lnTo>
                    <a:pt x="23824" y="12349"/>
                  </a:lnTo>
                  <a:lnTo>
                    <a:pt x="25445" y="13721"/>
                  </a:lnTo>
                  <a:lnTo>
                    <a:pt x="26817" y="15343"/>
                  </a:lnTo>
                  <a:lnTo>
                    <a:pt x="28065" y="17089"/>
                  </a:lnTo>
                  <a:lnTo>
                    <a:pt x="29187" y="18960"/>
                  </a:lnTo>
                  <a:lnTo>
                    <a:pt x="29811" y="20332"/>
                  </a:lnTo>
                  <a:lnTo>
                    <a:pt x="30310" y="21704"/>
                  </a:lnTo>
                  <a:lnTo>
                    <a:pt x="31058" y="24323"/>
                  </a:lnTo>
                  <a:lnTo>
                    <a:pt x="31682" y="27192"/>
                  </a:lnTo>
                  <a:lnTo>
                    <a:pt x="32181" y="30061"/>
                  </a:lnTo>
                  <a:lnTo>
                    <a:pt x="32306" y="30186"/>
                  </a:lnTo>
                  <a:lnTo>
                    <a:pt x="32430" y="30061"/>
                  </a:lnTo>
                  <a:lnTo>
                    <a:pt x="32181" y="27691"/>
                  </a:lnTo>
                  <a:lnTo>
                    <a:pt x="31807" y="25197"/>
                  </a:lnTo>
                  <a:lnTo>
                    <a:pt x="31308" y="22951"/>
                  </a:lnTo>
                  <a:lnTo>
                    <a:pt x="30559" y="20581"/>
                  </a:lnTo>
                  <a:lnTo>
                    <a:pt x="29686" y="18461"/>
                  </a:lnTo>
                  <a:lnTo>
                    <a:pt x="28439" y="16341"/>
                  </a:lnTo>
                  <a:lnTo>
                    <a:pt x="27815" y="15343"/>
                  </a:lnTo>
                  <a:lnTo>
                    <a:pt x="27067" y="14470"/>
                  </a:lnTo>
                  <a:lnTo>
                    <a:pt x="26318" y="13596"/>
                  </a:lnTo>
                  <a:lnTo>
                    <a:pt x="25445" y="12723"/>
                  </a:lnTo>
                  <a:lnTo>
                    <a:pt x="24572" y="11975"/>
                  </a:lnTo>
                  <a:lnTo>
                    <a:pt x="23699" y="11351"/>
                  </a:lnTo>
                  <a:lnTo>
                    <a:pt x="22826" y="10728"/>
                  </a:lnTo>
                  <a:lnTo>
                    <a:pt x="21828" y="10229"/>
                  </a:lnTo>
                  <a:lnTo>
                    <a:pt x="21204" y="9979"/>
                  </a:lnTo>
                  <a:lnTo>
                    <a:pt x="20955" y="9730"/>
                  </a:lnTo>
                  <a:lnTo>
                    <a:pt x="20082" y="8857"/>
                  </a:lnTo>
                  <a:lnTo>
                    <a:pt x="19209" y="8233"/>
                  </a:lnTo>
                  <a:lnTo>
                    <a:pt x="18211" y="7609"/>
                  </a:lnTo>
                  <a:lnTo>
                    <a:pt x="17088" y="6986"/>
                  </a:lnTo>
                  <a:lnTo>
                    <a:pt x="15966" y="6362"/>
                  </a:lnTo>
                  <a:lnTo>
                    <a:pt x="13596" y="5239"/>
                  </a:lnTo>
                  <a:lnTo>
                    <a:pt x="13596" y="5364"/>
                  </a:lnTo>
                  <a:lnTo>
                    <a:pt x="15841" y="6611"/>
                  </a:lnTo>
                  <a:lnTo>
                    <a:pt x="17961" y="7859"/>
                  </a:lnTo>
                  <a:lnTo>
                    <a:pt x="18835" y="8482"/>
                  </a:lnTo>
                  <a:lnTo>
                    <a:pt x="19708" y="9231"/>
                  </a:lnTo>
                  <a:lnTo>
                    <a:pt x="20207" y="9605"/>
                  </a:lnTo>
                  <a:lnTo>
                    <a:pt x="18710" y="9106"/>
                  </a:lnTo>
                  <a:lnTo>
                    <a:pt x="17088" y="8857"/>
                  </a:lnTo>
                  <a:lnTo>
                    <a:pt x="12224" y="7859"/>
                  </a:lnTo>
                  <a:lnTo>
                    <a:pt x="9729" y="7235"/>
                  </a:lnTo>
                  <a:lnTo>
                    <a:pt x="7609" y="5364"/>
                  </a:lnTo>
                  <a:lnTo>
                    <a:pt x="6361" y="4117"/>
                  </a:lnTo>
                  <a:lnTo>
                    <a:pt x="5239" y="2869"/>
                  </a:lnTo>
                  <a:lnTo>
                    <a:pt x="6985" y="4990"/>
                  </a:lnTo>
                  <a:lnTo>
                    <a:pt x="8856" y="6986"/>
                  </a:lnTo>
                  <a:lnTo>
                    <a:pt x="7733" y="6487"/>
                  </a:lnTo>
                  <a:lnTo>
                    <a:pt x="6611" y="5863"/>
                  </a:lnTo>
                  <a:lnTo>
                    <a:pt x="5488" y="5239"/>
                  </a:lnTo>
                  <a:lnTo>
                    <a:pt x="4490" y="4491"/>
                  </a:lnTo>
                  <a:lnTo>
                    <a:pt x="3493" y="3743"/>
                  </a:lnTo>
                  <a:lnTo>
                    <a:pt x="2495" y="2869"/>
                  </a:lnTo>
                  <a:lnTo>
                    <a:pt x="1622" y="1996"/>
                  </a:lnTo>
                  <a:lnTo>
                    <a:pt x="873" y="11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6"/>
            <p:cNvSpPr/>
            <p:nvPr/>
          </p:nvSpPr>
          <p:spPr>
            <a:xfrm>
              <a:off x="5310267" y="3659242"/>
              <a:ext cx="501732" cy="758320"/>
            </a:xfrm>
            <a:custGeom>
              <a:avLst/>
              <a:gdLst/>
              <a:ahLst/>
              <a:cxnLst/>
              <a:rect l="l" t="t" r="r" b="b"/>
              <a:pathLst>
                <a:path w="22203" h="33554" extrusionOk="0">
                  <a:moveTo>
                    <a:pt x="1" y="0"/>
                  </a:moveTo>
                  <a:lnTo>
                    <a:pt x="375" y="8233"/>
                  </a:lnTo>
                  <a:lnTo>
                    <a:pt x="1747" y="33553"/>
                  </a:lnTo>
                  <a:lnTo>
                    <a:pt x="20581" y="33553"/>
                  </a:lnTo>
                  <a:lnTo>
                    <a:pt x="21829" y="8233"/>
                  </a:lnTo>
                  <a:lnTo>
                    <a:pt x="22203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6"/>
            <p:cNvSpPr/>
            <p:nvPr/>
          </p:nvSpPr>
          <p:spPr>
            <a:xfrm>
              <a:off x="5310267" y="3659242"/>
              <a:ext cx="501732" cy="186066"/>
            </a:xfrm>
            <a:custGeom>
              <a:avLst/>
              <a:gdLst/>
              <a:ahLst/>
              <a:cxnLst/>
              <a:rect l="l" t="t" r="r" b="b"/>
              <a:pathLst>
                <a:path w="22203" h="8233" extrusionOk="0">
                  <a:moveTo>
                    <a:pt x="1" y="0"/>
                  </a:moveTo>
                  <a:lnTo>
                    <a:pt x="375" y="8233"/>
                  </a:lnTo>
                  <a:lnTo>
                    <a:pt x="21829" y="8233"/>
                  </a:lnTo>
                  <a:lnTo>
                    <a:pt x="2220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6"/>
            <p:cNvSpPr/>
            <p:nvPr/>
          </p:nvSpPr>
          <p:spPr>
            <a:xfrm>
              <a:off x="5282088" y="3580300"/>
              <a:ext cx="560915" cy="180438"/>
            </a:xfrm>
            <a:custGeom>
              <a:avLst/>
              <a:gdLst/>
              <a:ahLst/>
              <a:cxnLst/>
              <a:rect l="l" t="t" r="r" b="b"/>
              <a:pathLst>
                <a:path w="24822" h="7984" extrusionOk="0">
                  <a:moveTo>
                    <a:pt x="0" y="1"/>
                  </a:moveTo>
                  <a:lnTo>
                    <a:pt x="0" y="7984"/>
                  </a:lnTo>
                  <a:lnTo>
                    <a:pt x="24822" y="7984"/>
                  </a:lnTo>
                  <a:lnTo>
                    <a:pt x="24822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467;p48">
            <a:hlinkClick r:id="rId3" action="ppaction://hlinksldjump"/>
            <a:extLst>
              <a:ext uri="{FF2B5EF4-FFF2-40B4-BE49-F238E27FC236}">
                <a16:creationId xmlns:a16="http://schemas.microsoft.com/office/drawing/2014/main" id="{576EC4F7-3692-910A-9D95-CB08ED7A7294}"/>
              </a:ext>
            </a:extLst>
          </p:cNvPr>
          <p:cNvSpPr/>
          <p:nvPr/>
        </p:nvSpPr>
        <p:spPr>
          <a:xfrm>
            <a:off x="369950" y="359900"/>
            <a:ext cx="2235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68;p48">
            <a:hlinkClick r:id="rId4" action="ppaction://hlinksldjump"/>
            <a:extLst>
              <a:ext uri="{FF2B5EF4-FFF2-40B4-BE49-F238E27FC236}">
                <a16:creationId xmlns:a16="http://schemas.microsoft.com/office/drawing/2014/main" id="{E37581D2-D0A2-DC72-F93C-0FC19B4FE3C3}"/>
              </a:ext>
            </a:extLst>
          </p:cNvPr>
          <p:cNvSpPr txBox="1"/>
          <p:nvPr/>
        </p:nvSpPr>
        <p:spPr>
          <a:xfrm>
            <a:off x="172700" y="9311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AF7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1</a:t>
            </a:r>
            <a:endParaRPr sz="2000" b="1" dirty="0">
              <a:solidFill>
                <a:srgbClr val="FFFAF7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6" name="Google Shape;1469;p48">
            <a:hlinkClick r:id="rId5" action="ppaction://hlinksldjump"/>
            <a:extLst>
              <a:ext uri="{FF2B5EF4-FFF2-40B4-BE49-F238E27FC236}">
                <a16:creationId xmlns:a16="http://schemas.microsoft.com/office/drawing/2014/main" id="{DEDF0D6D-0824-FC6E-71F9-FFDB0165FE0C}"/>
              </a:ext>
            </a:extLst>
          </p:cNvPr>
          <p:cNvSpPr txBox="1"/>
          <p:nvPr/>
        </p:nvSpPr>
        <p:spPr>
          <a:xfrm>
            <a:off x="172700" y="137493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AF7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</a:t>
            </a:r>
            <a:endParaRPr sz="2000" b="1" dirty="0">
              <a:solidFill>
                <a:srgbClr val="FFFAF7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7" name="Google Shape;1470;p48">
            <a:hlinkClick r:id="" action="ppaction://noaction"/>
            <a:extLst>
              <a:ext uri="{FF2B5EF4-FFF2-40B4-BE49-F238E27FC236}">
                <a16:creationId xmlns:a16="http://schemas.microsoft.com/office/drawing/2014/main" id="{B9DF797A-C26C-98C2-6737-12DDC988DAC6}"/>
              </a:ext>
            </a:extLst>
          </p:cNvPr>
          <p:cNvSpPr txBox="1"/>
          <p:nvPr/>
        </p:nvSpPr>
        <p:spPr>
          <a:xfrm>
            <a:off x="172700" y="18186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1514A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</a:t>
            </a:r>
            <a:endParaRPr sz="2000" b="1" dirty="0">
              <a:solidFill>
                <a:srgbClr val="21514A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8" name="Google Shape;1610;p48">
            <a:extLst>
              <a:ext uri="{FF2B5EF4-FFF2-40B4-BE49-F238E27FC236}">
                <a16:creationId xmlns:a16="http://schemas.microsoft.com/office/drawing/2014/main" id="{072B7707-087C-F2A3-E1ED-2DDAEEDBFFB2}"/>
              </a:ext>
            </a:extLst>
          </p:cNvPr>
          <p:cNvSpPr/>
          <p:nvPr/>
        </p:nvSpPr>
        <p:spPr>
          <a:xfrm rot="2700000">
            <a:off x="341904" y="45340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611;p48">
            <a:extLst>
              <a:ext uri="{FF2B5EF4-FFF2-40B4-BE49-F238E27FC236}">
                <a16:creationId xmlns:a16="http://schemas.microsoft.com/office/drawing/2014/main" id="{471D20B6-D327-EDF6-9195-625A4BE24A7B}"/>
              </a:ext>
            </a:extLst>
          </p:cNvPr>
          <p:cNvSpPr/>
          <p:nvPr/>
        </p:nvSpPr>
        <p:spPr>
          <a:xfrm rot="8100000">
            <a:off x="341911" y="45348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616;p48">
            <a:extLst>
              <a:ext uri="{FF2B5EF4-FFF2-40B4-BE49-F238E27FC236}">
                <a16:creationId xmlns:a16="http://schemas.microsoft.com/office/drawing/2014/main" id="{BC79A692-BDB5-B180-8E62-3F4872DA0CA6}"/>
              </a:ext>
            </a:extLst>
          </p:cNvPr>
          <p:cNvGrpSpPr/>
          <p:nvPr/>
        </p:nvGrpSpPr>
        <p:grpSpPr>
          <a:xfrm>
            <a:off x="314602" y="3435791"/>
            <a:ext cx="278848" cy="132251"/>
            <a:chOff x="395425" y="661226"/>
            <a:chExt cx="278848" cy="132251"/>
          </a:xfrm>
        </p:grpSpPr>
        <p:sp>
          <p:nvSpPr>
            <p:cNvPr id="11" name="Google Shape;1617;p48">
              <a:extLst>
                <a:ext uri="{FF2B5EF4-FFF2-40B4-BE49-F238E27FC236}">
                  <a16:creationId xmlns:a16="http://schemas.microsoft.com/office/drawing/2014/main" id="{C1B0873E-3E22-048A-A185-73EB5A73D94E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18;p48">
              <a:extLst>
                <a:ext uri="{FF2B5EF4-FFF2-40B4-BE49-F238E27FC236}">
                  <a16:creationId xmlns:a16="http://schemas.microsoft.com/office/drawing/2014/main" id="{104A1E3A-3D89-6B85-5A27-FC1D123E3506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619;p48">
            <a:extLst>
              <a:ext uri="{FF2B5EF4-FFF2-40B4-BE49-F238E27FC236}">
                <a16:creationId xmlns:a16="http://schemas.microsoft.com/office/drawing/2014/main" id="{32AFF064-25ED-B12D-97E1-F7F1B7CFC0BA}"/>
              </a:ext>
            </a:extLst>
          </p:cNvPr>
          <p:cNvGrpSpPr/>
          <p:nvPr/>
        </p:nvGrpSpPr>
        <p:grpSpPr>
          <a:xfrm flipH="1">
            <a:off x="314602" y="3702491"/>
            <a:ext cx="278848" cy="132251"/>
            <a:chOff x="395425" y="661226"/>
            <a:chExt cx="278848" cy="132251"/>
          </a:xfrm>
        </p:grpSpPr>
        <p:sp>
          <p:nvSpPr>
            <p:cNvPr id="14" name="Google Shape;1620;p48">
              <a:extLst>
                <a:ext uri="{FF2B5EF4-FFF2-40B4-BE49-F238E27FC236}">
                  <a16:creationId xmlns:a16="http://schemas.microsoft.com/office/drawing/2014/main" id="{3CC4441C-B914-A2FC-0321-28E03AB83B82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21;p48">
              <a:extLst>
                <a:ext uri="{FF2B5EF4-FFF2-40B4-BE49-F238E27FC236}">
                  <a16:creationId xmlns:a16="http://schemas.microsoft.com/office/drawing/2014/main" id="{23B25616-E3CD-49A8-5E66-E9B91D1EF998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22;p48">
            <a:extLst>
              <a:ext uri="{FF2B5EF4-FFF2-40B4-BE49-F238E27FC236}">
                <a16:creationId xmlns:a16="http://schemas.microsoft.com/office/drawing/2014/main" id="{DAC94AC3-ECAF-5E34-CFBD-9F3659F5E520}"/>
              </a:ext>
            </a:extLst>
          </p:cNvPr>
          <p:cNvGrpSpPr/>
          <p:nvPr/>
        </p:nvGrpSpPr>
        <p:grpSpPr>
          <a:xfrm>
            <a:off x="334012" y="2930573"/>
            <a:ext cx="240047" cy="228601"/>
            <a:chOff x="1378351" y="1703511"/>
            <a:chExt cx="343759" cy="339271"/>
          </a:xfrm>
        </p:grpSpPr>
        <p:sp>
          <p:nvSpPr>
            <p:cNvPr id="17" name="Google Shape;1623;p48">
              <a:extLst>
                <a:ext uri="{FF2B5EF4-FFF2-40B4-BE49-F238E27FC236}">
                  <a16:creationId xmlns:a16="http://schemas.microsoft.com/office/drawing/2014/main" id="{673E92B3-820E-FD4D-C915-333D6681DF98}"/>
                </a:ext>
              </a:extLst>
            </p:cNvPr>
            <p:cNvSpPr/>
            <p:nvPr/>
          </p:nvSpPr>
          <p:spPr>
            <a:xfrm>
              <a:off x="1531123" y="1842676"/>
              <a:ext cx="39764" cy="39764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1624;p48">
              <a:extLst>
                <a:ext uri="{FF2B5EF4-FFF2-40B4-BE49-F238E27FC236}">
                  <a16:creationId xmlns:a16="http://schemas.microsoft.com/office/drawing/2014/main" id="{E06F05AB-F65D-E728-1DAA-F2FDD98DC054}"/>
                </a:ext>
              </a:extLst>
            </p:cNvPr>
            <p:cNvSpPr/>
            <p:nvPr/>
          </p:nvSpPr>
          <p:spPr>
            <a:xfrm>
              <a:off x="1378351" y="1703511"/>
              <a:ext cx="343759" cy="167453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1625;p48">
              <a:extLst>
                <a:ext uri="{FF2B5EF4-FFF2-40B4-BE49-F238E27FC236}">
                  <a16:creationId xmlns:a16="http://schemas.microsoft.com/office/drawing/2014/main" id="{C6DD1F00-725C-EEBA-9F5D-7AD67D253F60}"/>
                </a:ext>
              </a:extLst>
            </p:cNvPr>
            <p:cNvSpPr/>
            <p:nvPr/>
          </p:nvSpPr>
          <p:spPr>
            <a:xfrm>
              <a:off x="1419910" y="1775787"/>
              <a:ext cx="260376" cy="266995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1626;p48">
              <a:extLst>
                <a:ext uri="{FF2B5EF4-FFF2-40B4-BE49-F238E27FC236}">
                  <a16:creationId xmlns:a16="http://schemas.microsoft.com/office/drawing/2014/main" id="{FC167295-8498-FD49-F3A7-75A8F2C87598}"/>
                </a:ext>
              </a:extLst>
            </p:cNvPr>
            <p:cNvSpPr/>
            <p:nvPr/>
          </p:nvSpPr>
          <p:spPr>
            <a:xfrm>
              <a:off x="1511925" y="1818525"/>
              <a:ext cx="87600" cy="92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627;p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C3EB04-01A8-99A9-50E6-B59B31F401D2}"/>
              </a:ext>
            </a:extLst>
          </p:cNvPr>
          <p:cNvSpPr/>
          <p:nvPr/>
        </p:nvSpPr>
        <p:spPr>
          <a:xfrm>
            <a:off x="342277" y="2935677"/>
            <a:ext cx="2235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629;p4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0F42F9-C041-FFC8-191E-36212E6BED0D}"/>
              </a:ext>
            </a:extLst>
          </p:cNvPr>
          <p:cNvSpPr/>
          <p:nvPr/>
        </p:nvSpPr>
        <p:spPr>
          <a:xfrm>
            <a:off x="314677" y="34119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630;p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7DB632A-E79C-F9F3-1F7D-302F21F904A3}"/>
              </a:ext>
            </a:extLst>
          </p:cNvPr>
          <p:cNvSpPr/>
          <p:nvPr/>
        </p:nvSpPr>
        <p:spPr>
          <a:xfrm>
            <a:off x="314677" y="36786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A4B1C0-8E2C-C6D6-7278-D808E5A02E47}"/>
              </a:ext>
            </a:extLst>
          </p:cNvPr>
          <p:cNvSpPr txBox="1"/>
          <p:nvPr/>
        </p:nvSpPr>
        <p:spPr>
          <a:xfrm>
            <a:off x="5583723" y="1170551"/>
            <a:ext cx="3250441" cy="558221"/>
          </a:xfrm>
          <a:prstGeom prst="rect">
            <a:avLst/>
          </a:prstGeom>
          <a:noFill/>
        </p:spPr>
        <p:txBody>
          <a:bodyPr wrap="square" lIns="72000" tIns="0" rIns="72000" bIns="72000">
            <a:spAutoFit/>
          </a:bodyPr>
          <a:lstStyle/>
          <a:p>
            <a:pPr marL="7938" algn="ctr">
              <a:lnSpc>
                <a:spcPct val="150000"/>
              </a:lnSpc>
              <a:buClr>
                <a:srgbClr val="4E48AB"/>
              </a:buClr>
              <a:tabLst>
                <a:tab pos="88900" algn="l"/>
                <a:tab pos="269875" algn="l"/>
              </a:tabLst>
            </a:pPr>
            <a:r>
              <a:rPr lang="en-VN" sz="2400" b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CFFB6D-C6FD-EF1B-84AD-F67CCED49EC5}"/>
              </a:ext>
            </a:extLst>
          </p:cNvPr>
          <p:cNvSpPr txBox="1"/>
          <p:nvPr/>
        </p:nvSpPr>
        <p:spPr>
          <a:xfrm>
            <a:off x="5714913" y="1880641"/>
            <a:ext cx="2889426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lỗi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7;p48">
            <a:hlinkClick r:id="rId3" action="ppaction://hlinksldjump"/>
            <a:extLst>
              <a:ext uri="{FF2B5EF4-FFF2-40B4-BE49-F238E27FC236}">
                <a16:creationId xmlns:a16="http://schemas.microsoft.com/office/drawing/2014/main" id="{FA2EC9E1-059D-6B0A-241E-4A8A5CC7F988}"/>
              </a:ext>
            </a:extLst>
          </p:cNvPr>
          <p:cNvSpPr/>
          <p:nvPr/>
        </p:nvSpPr>
        <p:spPr>
          <a:xfrm>
            <a:off x="369950" y="359900"/>
            <a:ext cx="2235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468;p48">
            <a:hlinkClick r:id="rId4" action="ppaction://hlinksldjump"/>
            <a:extLst>
              <a:ext uri="{FF2B5EF4-FFF2-40B4-BE49-F238E27FC236}">
                <a16:creationId xmlns:a16="http://schemas.microsoft.com/office/drawing/2014/main" id="{270813FD-EF65-B4AE-410B-13308AF8886F}"/>
              </a:ext>
            </a:extLst>
          </p:cNvPr>
          <p:cNvSpPr txBox="1"/>
          <p:nvPr/>
        </p:nvSpPr>
        <p:spPr>
          <a:xfrm>
            <a:off x="172700" y="9311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AF7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1</a:t>
            </a:r>
            <a:endParaRPr sz="2000" b="1" dirty="0">
              <a:solidFill>
                <a:srgbClr val="FFFAF7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8" name="Google Shape;1469;p48">
            <a:hlinkClick r:id="rId5" action="ppaction://hlinksldjump"/>
            <a:extLst>
              <a:ext uri="{FF2B5EF4-FFF2-40B4-BE49-F238E27FC236}">
                <a16:creationId xmlns:a16="http://schemas.microsoft.com/office/drawing/2014/main" id="{A5E44FB8-B13F-417A-A86B-0FBEA4CF21BF}"/>
              </a:ext>
            </a:extLst>
          </p:cNvPr>
          <p:cNvSpPr txBox="1"/>
          <p:nvPr/>
        </p:nvSpPr>
        <p:spPr>
          <a:xfrm>
            <a:off x="172700" y="137493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AF7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</a:t>
            </a:r>
            <a:endParaRPr sz="2000" b="1" dirty="0">
              <a:solidFill>
                <a:srgbClr val="FFFAF7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9" name="Google Shape;1470;p48">
            <a:hlinkClick r:id="" action="ppaction://noaction"/>
            <a:extLst>
              <a:ext uri="{FF2B5EF4-FFF2-40B4-BE49-F238E27FC236}">
                <a16:creationId xmlns:a16="http://schemas.microsoft.com/office/drawing/2014/main" id="{1A43352A-C42E-001C-235B-E086AD3EFC8D}"/>
              </a:ext>
            </a:extLst>
          </p:cNvPr>
          <p:cNvSpPr txBox="1"/>
          <p:nvPr/>
        </p:nvSpPr>
        <p:spPr>
          <a:xfrm>
            <a:off x="172700" y="18186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1514A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</a:t>
            </a:r>
            <a:endParaRPr sz="2000" b="1" dirty="0">
              <a:solidFill>
                <a:srgbClr val="21514A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0" name="Google Shape;1610;p48">
            <a:extLst>
              <a:ext uri="{FF2B5EF4-FFF2-40B4-BE49-F238E27FC236}">
                <a16:creationId xmlns:a16="http://schemas.microsoft.com/office/drawing/2014/main" id="{E973E65D-D502-EDD9-8CAE-6E0C43CEA069}"/>
              </a:ext>
            </a:extLst>
          </p:cNvPr>
          <p:cNvSpPr/>
          <p:nvPr/>
        </p:nvSpPr>
        <p:spPr>
          <a:xfrm rot="2700000">
            <a:off x="341904" y="45340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611;p48">
            <a:extLst>
              <a:ext uri="{FF2B5EF4-FFF2-40B4-BE49-F238E27FC236}">
                <a16:creationId xmlns:a16="http://schemas.microsoft.com/office/drawing/2014/main" id="{7AC83FE8-83B0-1419-694E-5DF414AF32FF}"/>
              </a:ext>
            </a:extLst>
          </p:cNvPr>
          <p:cNvSpPr/>
          <p:nvPr/>
        </p:nvSpPr>
        <p:spPr>
          <a:xfrm rot="8100000">
            <a:off x="341911" y="45348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616;p48">
            <a:extLst>
              <a:ext uri="{FF2B5EF4-FFF2-40B4-BE49-F238E27FC236}">
                <a16:creationId xmlns:a16="http://schemas.microsoft.com/office/drawing/2014/main" id="{047AE3AB-7CC1-B6D3-9208-034185E0CD84}"/>
              </a:ext>
            </a:extLst>
          </p:cNvPr>
          <p:cNvGrpSpPr/>
          <p:nvPr/>
        </p:nvGrpSpPr>
        <p:grpSpPr>
          <a:xfrm>
            <a:off x="314602" y="3435791"/>
            <a:ext cx="278848" cy="132251"/>
            <a:chOff x="395425" y="661226"/>
            <a:chExt cx="278848" cy="132251"/>
          </a:xfrm>
        </p:grpSpPr>
        <p:sp>
          <p:nvSpPr>
            <p:cNvPr id="13" name="Google Shape;1617;p48">
              <a:extLst>
                <a:ext uri="{FF2B5EF4-FFF2-40B4-BE49-F238E27FC236}">
                  <a16:creationId xmlns:a16="http://schemas.microsoft.com/office/drawing/2014/main" id="{8FA4F3C0-3488-029F-BDF9-C3F157774AFD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18;p48">
              <a:extLst>
                <a:ext uri="{FF2B5EF4-FFF2-40B4-BE49-F238E27FC236}">
                  <a16:creationId xmlns:a16="http://schemas.microsoft.com/office/drawing/2014/main" id="{89813D40-0F0F-836A-875F-0CF4C36BD8A8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619;p48">
            <a:extLst>
              <a:ext uri="{FF2B5EF4-FFF2-40B4-BE49-F238E27FC236}">
                <a16:creationId xmlns:a16="http://schemas.microsoft.com/office/drawing/2014/main" id="{C559EEAD-7C90-E379-286A-AD8212F6E598}"/>
              </a:ext>
            </a:extLst>
          </p:cNvPr>
          <p:cNvGrpSpPr/>
          <p:nvPr/>
        </p:nvGrpSpPr>
        <p:grpSpPr>
          <a:xfrm flipH="1">
            <a:off x="314602" y="3702491"/>
            <a:ext cx="278848" cy="132251"/>
            <a:chOff x="395425" y="661226"/>
            <a:chExt cx="278848" cy="132251"/>
          </a:xfrm>
        </p:grpSpPr>
        <p:sp>
          <p:nvSpPr>
            <p:cNvPr id="16" name="Google Shape;1620;p48">
              <a:extLst>
                <a:ext uri="{FF2B5EF4-FFF2-40B4-BE49-F238E27FC236}">
                  <a16:creationId xmlns:a16="http://schemas.microsoft.com/office/drawing/2014/main" id="{D69D9282-2950-592C-B214-EF52752170A7}"/>
                </a:ext>
              </a:extLst>
            </p:cNvPr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21;p48">
              <a:extLst>
                <a:ext uri="{FF2B5EF4-FFF2-40B4-BE49-F238E27FC236}">
                  <a16:creationId xmlns:a16="http://schemas.microsoft.com/office/drawing/2014/main" id="{EA0F9D93-DD0C-68FB-0347-14F96F02D16D}"/>
                </a:ext>
              </a:extLst>
            </p:cNvPr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622;p48">
            <a:extLst>
              <a:ext uri="{FF2B5EF4-FFF2-40B4-BE49-F238E27FC236}">
                <a16:creationId xmlns:a16="http://schemas.microsoft.com/office/drawing/2014/main" id="{18C4F70C-634D-E7C4-CD67-E7FACC112E7D}"/>
              </a:ext>
            </a:extLst>
          </p:cNvPr>
          <p:cNvGrpSpPr/>
          <p:nvPr/>
        </p:nvGrpSpPr>
        <p:grpSpPr>
          <a:xfrm>
            <a:off x="334012" y="2930573"/>
            <a:ext cx="240047" cy="228601"/>
            <a:chOff x="1378351" y="1703511"/>
            <a:chExt cx="343759" cy="339271"/>
          </a:xfrm>
        </p:grpSpPr>
        <p:sp>
          <p:nvSpPr>
            <p:cNvPr id="19" name="Google Shape;1623;p48">
              <a:extLst>
                <a:ext uri="{FF2B5EF4-FFF2-40B4-BE49-F238E27FC236}">
                  <a16:creationId xmlns:a16="http://schemas.microsoft.com/office/drawing/2014/main" id="{57D7E219-E052-5911-9728-CE27813874AB}"/>
                </a:ext>
              </a:extLst>
            </p:cNvPr>
            <p:cNvSpPr/>
            <p:nvPr/>
          </p:nvSpPr>
          <p:spPr>
            <a:xfrm>
              <a:off x="1531123" y="1842676"/>
              <a:ext cx="39764" cy="39764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1624;p48">
              <a:extLst>
                <a:ext uri="{FF2B5EF4-FFF2-40B4-BE49-F238E27FC236}">
                  <a16:creationId xmlns:a16="http://schemas.microsoft.com/office/drawing/2014/main" id="{8D316FBA-4C4D-2E02-C9A0-F543B300B5F6}"/>
                </a:ext>
              </a:extLst>
            </p:cNvPr>
            <p:cNvSpPr/>
            <p:nvPr/>
          </p:nvSpPr>
          <p:spPr>
            <a:xfrm>
              <a:off x="1378351" y="1703511"/>
              <a:ext cx="343759" cy="167453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1625;p48">
              <a:extLst>
                <a:ext uri="{FF2B5EF4-FFF2-40B4-BE49-F238E27FC236}">
                  <a16:creationId xmlns:a16="http://schemas.microsoft.com/office/drawing/2014/main" id="{DC0744F1-5378-663D-BE21-43C150BCF9A3}"/>
                </a:ext>
              </a:extLst>
            </p:cNvPr>
            <p:cNvSpPr/>
            <p:nvPr/>
          </p:nvSpPr>
          <p:spPr>
            <a:xfrm>
              <a:off x="1419910" y="1775787"/>
              <a:ext cx="260376" cy="266995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1626;p48">
              <a:extLst>
                <a:ext uri="{FF2B5EF4-FFF2-40B4-BE49-F238E27FC236}">
                  <a16:creationId xmlns:a16="http://schemas.microsoft.com/office/drawing/2014/main" id="{0F446727-7C54-DD47-9776-D5392AB5D730}"/>
                </a:ext>
              </a:extLst>
            </p:cNvPr>
            <p:cNvSpPr/>
            <p:nvPr/>
          </p:nvSpPr>
          <p:spPr>
            <a:xfrm>
              <a:off x="1511925" y="1818525"/>
              <a:ext cx="87600" cy="92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627;p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BAAA2EF-B252-C153-E781-4301BF836E7A}"/>
              </a:ext>
            </a:extLst>
          </p:cNvPr>
          <p:cNvSpPr/>
          <p:nvPr/>
        </p:nvSpPr>
        <p:spPr>
          <a:xfrm>
            <a:off x="342277" y="2935677"/>
            <a:ext cx="2235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629;p4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773E91-AD0F-D8FB-F91C-E26D4C536EA7}"/>
              </a:ext>
            </a:extLst>
          </p:cNvPr>
          <p:cNvSpPr/>
          <p:nvPr/>
        </p:nvSpPr>
        <p:spPr>
          <a:xfrm>
            <a:off x="314677" y="34119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630;p4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B3AAC89-D756-F987-7267-BADEE5427A83}"/>
              </a:ext>
            </a:extLst>
          </p:cNvPr>
          <p:cNvSpPr/>
          <p:nvPr/>
        </p:nvSpPr>
        <p:spPr>
          <a:xfrm>
            <a:off x="314677" y="36786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66D2AC-9444-A1CC-A26E-00E565328C2B}"/>
              </a:ext>
            </a:extLst>
          </p:cNvPr>
          <p:cNvSpPr txBox="1"/>
          <p:nvPr/>
        </p:nvSpPr>
        <p:spPr>
          <a:xfrm>
            <a:off x="1115059" y="87406"/>
            <a:ext cx="7856241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112825"/>
              </a:buClr>
              <a:buFont typeface="+mj-lt"/>
              <a:buAutoNum type="alphaLcPeriod" startAt="3"/>
              <a:tabLst>
                <a:tab pos="1714500" algn="l"/>
              </a:tabLst>
            </a:pP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Cắm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đêm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Trận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bãi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bồi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Hai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xin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trận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Mùa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chặng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1800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C8CCE4-0FDF-56CA-8C8E-E6B0098444B8}"/>
              </a:ext>
            </a:extLst>
          </p:cNvPr>
          <p:cNvSpPr txBox="1"/>
          <p:nvPr/>
        </p:nvSpPr>
        <p:spPr>
          <a:xfrm>
            <a:off x="1115058" y="1374938"/>
            <a:ext cx="785624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indent="-223838" algn="just">
              <a:lnSpc>
                <a:spcPct val="150000"/>
              </a:lnSpc>
              <a:buClr>
                <a:srgbClr val="112825"/>
              </a:buClr>
              <a:buFont typeface="Wingdings" pitchFamily="2" charset="2"/>
              <a:buChar char="§"/>
              <a:tabLst>
                <a:tab pos="361950" algn="l"/>
              </a:tabLst>
            </a:pP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 tích lỗi: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Mắc lỗi về mạch lạc, lạc chủ đề: Các câu không nói về cùng một chủ đề. 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BA0DE93-7A42-9FAA-E83E-B3F09E3D87B6}"/>
              </a:ext>
            </a:extLst>
          </p:cNvPr>
          <p:cNvSpPr/>
          <p:nvPr/>
        </p:nvSpPr>
        <p:spPr>
          <a:xfrm>
            <a:off x="992508" y="2481142"/>
            <a:ext cx="1449033" cy="1002473"/>
          </a:xfrm>
          <a:prstGeom prst="roundRect">
            <a:avLst/>
          </a:prstGeom>
          <a:solidFill>
            <a:srgbClr val="F9DD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72000" rtlCol="0" anchor="ctr"/>
          <a:lstStyle/>
          <a:p>
            <a:pPr algn="just">
              <a:lnSpc>
                <a:spcPct val="150000"/>
              </a:lnSpc>
            </a:pPr>
            <a:r>
              <a:rPr lang="en-VN" sz="2000" b="1" dirty="0">
                <a:solidFill>
                  <a:srgbClr val="21514A"/>
                </a:solidFill>
              </a:rPr>
              <a:t>Câu 1</a:t>
            </a:r>
            <a:r>
              <a:rPr lang="en-VN" sz="2000" dirty="0">
                <a:solidFill>
                  <a:srgbClr val="21514A"/>
                </a:solidFill>
              </a:rPr>
              <a:t>: </a:t>
            </a:r>
            <a:r>
              <a:rPr lang="en-VN" sz="2000" dirty="0">
                <a:solidFill>
                  <a:srgbClr val="112825"/>
                </a:solidFill>
              </a:rPr>
              <a:t>nói về Cắm</a:t>
            </a:r>
            <a:endParaRPr lang="en-VN" sz="2000" b="1" dirty="0">
              <a:solidFill>
                <a:srgbClr val="112825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9C39B9C-8EDF-AA83-C985-8B9AD3241234}"/>
              </a:ext>
            </a:extLst>
          </p:cNvPr>
          <p:cNvSpPr/>
          <p:nvPr/>
        </p:nvSpPr>
        <p:spPr>
          <a:xfrm>
            <a:off x="2549503" y="3007930"/>
            <a:ext cx="2163898" cy="1002473"/>
          </a:xfrm>
          <a:prstGeom prst="roundRect">
            <a:avLst/>
          </a:prstGeom>
          <a:solidFill>
            <a:srgbClr val="F9DD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72000" rtlCol="0" anchor="ctr"/>
          <a:lstStyle/>
          <a:p>
            <a:pPr algn="just">
              <a:lnSpc>
                <a:spcPct val="150000"/>
              </a:lnSpc>
            </a:pPr>
            <a:r>
              <a:rPr lang="en-VN" sz="2000" b="1" dirty="0">
                <a:solidFill>
                  <a:srgbClr val="21514A"/>
                </a:solidFill>
              </a:rPr>
              <a:t>Câu 2</a:t>
            </a:r>
            <a:r>
              <a:rPr lang="en-VN" sz="2000" dirty="0">
                <a:solidFill>
                  <a:srgbClr val="21514A"/>
                </a:solidFill>
              </a:rPr>
              <a:t>: </a:t>
            </a:r>
            <a:r>
              <a:rPr lang="en-VN" sz="2000" dirty="0">
                <a:solidFill>
                  <a:srgbClr val="112825"/>
                </a:solidFill>
              </a:rPr>
              <a:t>nói về trận địa đại hội 2</a:t>
            </a:r>
            <a:endParaRPr lang="en-VN" sz="2000" b="1" dirty="0">
              <a:solidFill>
                <a:srgbClr val="112825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70D833E-A416-96EF-6A8E-9EFD7629A43F}"/>
              </a:ext>
            </a:extLst>
          </p:cNvPr>
          <p:cNvSpPr/>
          <p:nvPr/>
        </p:nvSpPr>
        <p:spPr>
          <a:xfrm>
            <a:off x="4821363" y="2475596"/>
            <a:ext cx="1786824" cy="1002473"/>
          </a:xfrm>
          <a:prstGeom prst="roundRect">
            <a:avLst/>
          </a:prstGeom>
          <a:solidFill>
            <a:srgbClr val="F9DD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72000" rtlCol="0" anchor="ctr"/>
          <a:lstStyle/>
          <a:p>
            <a:pPr algn="just">
              <a:lnSpc>
                <a:spcPct val="150000"/>
              </a:lnSpc>
            </a:pPr>
            <a:r>
              <a:rPr lang="en-VN" sz="2000" b="1" dirty="0">
                <a:solidFill>
                  <a:srgbClr val="21514A"/>
                </a:solidFill>
              </a:rPr>
              <a:t>Câu 3</a:t>
            </a:r>
            <a:r>
              <a:rPr lang="en-VN" sz="2000" dirty="0">
                <a:solidFill>
                  <a:srgbClr val="21514A"/>
                </a:solidFill>
              </a:rPr>
              <a:t>: </a:t>
            </a:r>
            <a:r>
              <a:rPr lang="en-VN" sz="2000" dirty="0">
                <a:solidFill>
                  <a:srgbClr val="112825"/>
                </a:solidFill>
              </a:rPr>
              <a:t>nói về hai bố con</a:t>
            </a:r>
            <a:endParaRPr lang="en-VN" sz="2000" b="1" dirty="0">
              <a:solidFill>
                <a:srgbClr val="112825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F0F13C5-4F3D-E4AE-6D95-831B776F2492}"/>
              </a:ext>
            </a:extLst>
          </p:cNvPr>
          <p:cNvSpPr/>
          <p:nvPr/>
        </p:nvSpPr>
        <p:spPr>
          <a:xfrm>
            <a:off x="6716149" y="3007930"/>
            <a:ext cx="2323716" cy="1002473"/>
          </a:xfrm>
          <a:prstGeom prst="roundRect">
            <a:avLst/>
          </a:prstGeom>
          <a:solidFill>
            <a:srgbClr val="F9DD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72000" rtlCol="0" anchor="ctr"/>
          <a:lstStyle/>
          <a:p>
            <a:pPr algn="just">
              <a:lnSpc>
                <a:spcPct val="150000"/>
              </a:lnSpc>
            </a:pPr>
            <a:r>
              <a:rPr lang="en-VN" sz="2000" b="1" dirty="0">
                <a:solidFill>
                  <a:srgbClr val="21514A"/>
                </a:solidFill>
              </a:rPr>
              <a:t>Câu 4</a:t>
            </a:r>
            <a:r>
              <a:rPr lang="en-VN" sz="2000" dirty="0">
                <a:solidFill>
                  <a:srgbClr val="21514A"/>
                </a:solidFill>
              </a:rPr>
              <a:t>: </a:t>
            </a:r>
            <a:r>
              <a:rPr lang="en-VN" sz="2000" dirty="0">
                <a:solidFill>
                  <a:srgbClr val="112825"/>
                </a:solidFill>
              </a:rPr>
              <a:t>nói về mùa thu hoạch lạc</a:t>
            </a:r>
            <a:endParaRPr lang="en-VN" sz="2000" b="1" dirty="0">
              <a:solidFill>
                <a:srgbClr val="112825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B5240CC-8B66-F5B3-A3FE-9D101EA95702}"/>
              </a:ext>
            </a:extLst>
          </p:cNvPr>
          <p:cNvCxnSpPr>
            <a:cxnSpLocks/>
          </p:cNvCxnSpPr>
          <p:nvPr/>
        </p:nvCxnSpPr>
        <p:spPr>
          <a:xfrm>
            <a:off x="2441541" y="2705493"/>
            <a:ext cx="1189911" cy="0"/>
          </a:xfrm>
          <a:prstGeom prst="line">
            <a:avLst/>
          </a:prstGeom>
          <a:ln w="28575">
            <a:solidFill>
              <a:srgbClr val="215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7E372FF-825B-8E05-B381-B0EBAA43853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3631452" y="2705493"/>
            <a:ext cx="0" cy="302437"/>
          </a:xfrm>
          <a:prstGeom prst="straightConnector1">
            <a:avLst/>
          </a:prstGeom>
          <a:ln w="28575">
            <a:solidFill>
              <a:srgbClr val="2151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AC4B4F8-3F38-5A20-42B6-1CD824CE481A}"/>
              </a:ext>
            </a:extLst>
          </p:cNvPr>
          <p:cNvCxnSpPr/>
          <p:nvPr/>
        </p:nvCxnSpPr>
        <p:spPr>
          <a:xfrm>
            <a:off x="4713401" y="3786915"/>
            <a:ext cx="1001374" cy="0"/>
          </a:xfrm>
          <a:prstGeom prst="line">
            <a:avLst/>
          </a:prstGeom>
          <a:ln w="28575">
            <a:solidFill>
              <a:srgbClr val="215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473F65-141D-25A6-CC08-579DF6BB0FCF}"/>
              </a:ext>
            </a:extLst>
          </p:cNvPr>
          <p:cNvCxnSpPr>
            <a:endCxn id="32" idx="2"/>
          </p:cNvCxnSpPr>
          <p:nvPr/>
        </p:nvCxnSpPr>
        <p:spPr>
          <a:xfrm flipV="1">
            <a:off x="5714775" y="3478069"/>
            <a:ext cx="0" cy="308846"/>
          </a:xfrm>
          <a:prstGeom prst="straightConnector1">
            <a:avLst/>
          </a:prstGeom>
          <a:ln w="28575">
            <a:solidFill>
              <a:srgbClr val="2151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91AC77B-0F1F-13BA-2AD6-A4FB53245C15}"/>
              </a:ext>
            </a:extLst>
          </p:cNvPr>
          <p:cNvCxnSpPr>
            <a:cxnSpLocks/>
          </p:cNvCxnSpPr>
          <p:nvPr/>
        </p:nvCxnSpPr>
        <p:spPr>
          <a:xfrm>
            <a:off x="6608187" y="2735072"/>
            <a:ext cx="1269820" cy="0"/>
          </a:xfrm>
          <a:prstGeom prst="line">
            <a:avLst/>
          </a:prstGeom>
          <a:ln w="28575">
            <a:solidFill>
              <a:srgbClr val="2151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BDDF2B9-5CC4-CE35-CDF2-E2AF1D50005C}"/>
              </a:ext>
            </a:extLst>
          </p:cNvPr>
          <p:cNvCxnSpPr>
            <a:endCxn id="33" idx="0"/>
          </p:cNvCxnSpPr>
          <p:nvPr/>
        </p:nvCxnSpPr>
        <p:spPr>
          <a:xfrm>
            <a:off x="7878007" y="2735072"/>
            <a:ext cx="0" cy="272858"/>
          </a:xfrm>
          <a:prstGeom prst="straightConnector1">
            <a:avLst/>
          </a:prstGeom>
          <a:ln w="28575">
            <a:solidFill>
              <a:srgbClr val="2151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9C02E51-339F-6C5F-30F5-20D71A7E6762}"/>
              </a:ext>
            </a:extLst>
          </p:cNvPr>
          <p:cNvSpPr txBox="1"/>
          <p:nvPr/>
        </p:nvSpPr>
        <p:spPr>
          <a:xfrm>
            <a:off x="1115058" y="4182819"/>
            <a:ext cx="7856230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 lỗi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Triển khai các ý của đoạn văn phù hợp với câu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đề của đoạn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31" grpId="0" animBg="1"/>
      <p:bldP spid="32" grpId="0" animBg="1"/>
      <p:bldP spid="33" grpId="0" animBg="1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3" name="Google Shape;5293;p59"/>
          <p:cNvGrpSpPr>
            <a:grpSpLocks noChangeAspect="1"/>
          </p:cNvGrpSpPr>
          <p:nvPr/>
        </p:nvGrpSpPr>
        <p:grpSpPr>
          <a:xfrm>
            <a:off x="771295" y="717246"/>
            <a:ext cx="2376129" cy="4320000"/>
            <a:chOff x="1485014" y="1050466"/>
            <a:chExt cx="1976751" cy="3550480"/>
          </a:xfrm>
        </p:grpSpPr>
        <p:sp>
          <p:nvSpPr>
            <p:cNvPr id="5294" name="Google Shape;5294;p59"/>
            <p:cNvSpPr/>
            <p:nvPr/>
          </p:nvSpPr>
          <p:spPr>
            <a:xfrm>
              <a:off x="1485014" y="4340485"/>
              <a:ext cx="1976751" cy="260462"/>
            </a:xfrm>
            <a:custGeom>
              <a:avLst/>
              <a:gdLst/>
              <a:ahLst/>
              <a:cxnLst/>
              <a:rect l="l" t="t" r="r" b="b"/>
              <a:pathLst>
                <a:path w="90906" h="11978" extrusionOk="0">
                  <a:moveTo>
                    <a:pt x="45390" y="0"/>
                  </a:moveTo>
                  <a:lnTo>
                    <a:pt x="36312" y="126"/>
                  </a:lnTo>
                  <a:lnTo>
                    <a:pt x="27738" y="378"/>
                  </a:lnTo>
                  <a:lnTo>
                    <a:pt x="20047" y="1009"/>
                  </a:lnTo>
                  <a:lnTo>
                    <a:pt x="13365" y="1765"/>
                  </a:lnTo>
                  <a:lnTo>
                    <a:pt x="10339" y="2144"/>
                  </a:lnTo>
                  <a:lnTo>
                    <a:pt x="7817" y="2648"/>
                  </a:lnTo>
                  <a:lnTo>
                    <a:pt x="5548" y="3152"/>
                  </a:lnTo>
                  <a:lnTo>
                    <a:pt x="3530" y="3657"/>
                  </a:lnTo>
                  <a:lnTo>
                    <a:pt x="2017" y="4161"/>
                  </a:lnTo>
                  <a:lnTo>
                    <a:pt x="883" y="4791"/>
                  </a:lnTo>
                  <a:lnTo>
                    <a:pt x="504" y="5043"/>
                  </a:lnTo>
                  <a:lnTo>
                    <a:pt x="252" y="5296"/>
                  </a:lnTo>
                  <a:lnTo>
                    <a:pt x="126" y="5674"/>
                  </a:lnTo>
                  <a:lnTo>
                    <a:pt x="0" y="5926"/>
                  </a:lnTo>
                  <a:lnTo>
                    <a:pt x="126" y="6304"/>
                  </a:lnTo>
                  <a:lnTo>
                    <a:pt x="252" y="6556"/>
                  </a:lnTo>
                  <a:lnTo>
                    <a:pt x="504" y="6935"/>
                  </a:lnTo>
                  <a:lnTo>
                    <a:pt x="883" y="7187"/>
                  </a:lnTo>
                  <a:lnTo>
                    <a:pt x="2017" y="7817"/>
                  </a:lnTo>
                  <a:lnTo>
                    <a:pt x="3530" y="8322"/>
                  </a:lnTo>
                  <a:lnTo>
                    <a:pt x="5548" y="8826"/>
                  </a:lnTo>
                  <a:lnTo>
                    <a:pt x="7817" y="9330"/>
                  </a:lnTo>
                  <a:lnTo>
                    <a:pt x="10339" y="9835"/>
                  </a:lnTo>
                  <a:lnTo>
                    <a:pt x="13365" y="10213"/>
                  </a:lnTo>
                  <a:lnTo>
                    <a:pt x="20047" y="10969"/>
                  </a:lnTo>
                  <a:lnTo>
                    <a:pt x="27738" y="11474"/>
                  </a:lnTo>
                  <a:lnTo>
                    <a:pt x="36312" y="11852"/>
                  </a:lnTo>
                  <a:lnTo>
                    <a:pt x="45390" y="11978"/>
                  </a:lnTo>
                  <a:lnTo>
                    <a:pt x="54594" y="11852"/>
                  </a:lnTo>
                  <a:lnTo>
                    <a:pt x="63167" y="11474"/>
                  </a:lnTo>
                  <a:lnTo>
                    <a:pt x="70858" y="10969"/>
                  </a:lnTo>
                  <a:lnTo>
                    <a:pt x="77541" y="10213"/>
                  </a:lnTo>
                  <a:lnTo>
                    <a:pt x="80441" y="9835"/>
                  </a:lnTo>
                  <a:lnTo>
                    <a:pt x="83089" y="9330"/>
                  </a:lnTo>
                  <a:lnTo>
                    <a:pt x="85358" y="8826"/>
                  </a:lnTo>
                  <a:lnTo>
                    <a:pt x="87249" y="8322"/>
                  </a:lnTo>
                  <a:lnTo>
                    <a:pt x="88762" y="7817"/>
                  </a:lnTo>
                  <a:lnTo>
                    <a:pt x="89897" y="7187"/>
                  </a:lnTo>
                  <a:lnTo>
                    <a:pt x="90275" y="6935"/>
                  </a:lnTo>
                  <a:lnTo>
                    <a:pt x="90653" y="6556"/>
                  </a:lnTo>
                  <a:lnTo>
                    <a:pt x="90780" y="6304"/>
                  </a:lnTo>
                  <a:lnTo>
                    <a:pt x="90906" y="5926"/>
                  </a:lnTo>
                  <a:lnTo>
                    <a:pt x="90780" y="5674"/>
                  </a:lnTo>
                  <a:lnTo>
                    <a:pt x="90653" y="5296"/>
                  </a:lnTo>
                  <a:lnTo>
                    <a:pt x="90275" y="5043"/>
                  </a:lnTo>
                  <a:lnTo>
                    <a:pt x="89897" y="4791"/>
                  </a:lnTo>
                  <a:lnTo>
                    <a:pt x="88762" y="4161"/>
                  </a:lnTo>
                  <a:lnTo>
                    <a:pt x="87249" y="3657"/>
                  </a:lnTo>
                  <a:lnTo>
                    <a:pt x="85358" y="3152"/>
                  </a:lnTo>
                  <a:lnTo>
                    <a:pt x="83089" y="2648"/>
                  </a:lnTo>
                  <a:lnTo>
                    <a:pt x="80441" y="2144"/>
                  </a:lnTo>
                  <a:lnTo>
                    <a:pt x="77541" y="1765"/>
                  </a:lnTo>
                  <a:lnTo>
                    <a:pt x="70858" y="1009"/>
                  </a:lnTo>
                  <a:lnTo>
                    <a:pt x="63167" y="378"/>
                  </a:lnTo>
                  <a:lnTo>
                    <a:pt x="54594" y="126"/>
                  </a:lnTo>
                  <a:lnTo>
                    <a:pt x="45390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59"/>
            <p:cNvSpPr/>
            <p:nvPr/>
          </p:nvSpPr>
          <p:spPr>
            <a:xfrm>
              <a:off x="2288008" y="3860681"/>
              <a:ext cx="699145" cy="638825"/>
            </a:xfrm>
            <a:custGeom>
              <a:avLst/>
              <a:gdLst/>
              <a:ahLst/>
              <a:cxnLst/>
              <a:rect l="l" t="t" r="r" b="b"/>
              <a:pathLst>
                <a:path w="32152" h="29378" extrusionOk="0">
                  <a:moveTo>
                    <a:pt x="1" y="1"/>
                  </a:moveTo>
                  <a:lnTo>
                    <a:pt x="1" y="4792"/>
                  </a:lnTo>
                  <a:lnTo>
                    <a:pt x="1" y="15004"/>
                  </a:lnTo>
                  <a:lnTo>
                    <a:pt x="1" y="15509"/>
                  </a:lnTo>
                  <a:lnTo>
                    <a:pt x="1" y="18787"/>
                  </a:lnTo>
                  <a:lnTo>
                    <a:pt x="1" y="18913"/>
                  </a:lnTo>
                  <a:lnTo>
                    <a:pt x="127" y="22443"/>
                  </a:lnTo>
                  <a:lnTo>
                    <a:pt x="253" y="25469"/>
                  </a:lnTo>
                  <a:lnTo>
                    <a:pt x="379" y="27613"/>
                  </a:lnTo>
                  <a:lnTo>
                    <a:pt x="505" y="28243"/>
                  </a:lnTo>
                  <a:lnTo>
                    <a:pt x="757" y="28495"/>
                  </a:lnTo>
                  <a:lnTo>
                    <a:pt x="1262" y="28621"/>
                  </a:lnTo>
                  <a:lnTo>
                    <a:pt x="2270" y="28748"/>
                  </a:lnTo>
                  <a:lnTo>
                    <a:pt x="5927" y="28874"/>
                  </a:lnTo>
                  <a:lnTo>
                    <a:pt x="16266" y="29252"/>
                  </a:lnTo>
                  <a:lnTo>
                    <a:pt x="26604" y="29378"/>
                  </a:lnTo>
                  <a:lnTo>
                    <a:pt x="30135" y="29378"/>
                  </a:lnTo>
                  <a:lnTo>
                    <a:pt x="31774" y="29252"/>
                  </a:lnTo>
                  <a:lnTo>
                    <a:pt x="32026" y="29000"/>
                  </a:lnTo>
                  <a:lnTo>
                    <a:pt x="32152" y="28621"/>
                  </a:lnTo>
                  <a:lnTo>
                    <a:pt x="32152" y="27991"/>
                  </a:lnTo>
                  <a:lnTo>
                    <a:pt x="32026" y="27361"/>
                  </a:lnTo>
                  <a:lnTo>
                    <a:pt x="31900" y="26730"/>
                  </a:lnTo>
                  <a:lnTo>
                    <a:pt x="31522" y="26100"/>
                  </a:lnTo>
                  <a:lnTo>
                    <a:pt x="31143" y="25469"/>
                  </a:lnTo>
                  <a:lnTo>
                    <a:pt x="30765" y="25091"/>
                  </a:lnTo>
                  <a:lnTo>
                    <a:pt x="30009" y="24587"/>
                  </a:lnTo>
                  <a:lnTo>
                    <a:pt x="28496" y="23704"/>
                  </a:lnTo>
                  <a:lnTo>
                    <a:pt x="24335" y="21687"/>
                  </a:lnTo>
                  <a:lnTo>
                    <a:pt x="18661" y="19039"/>
                  </a:lnTo>
                  <a:lnTo>
                    <a:pt x="18661" y="18787"/>
                  </a:lnTo>
                  <a:lnTo>
                    <a:pt x="18787" y="15635"/>
                  </a:lnTo>
                  <a:lnTo>
                    <a:pt x="18787" y="15131"/>
                  </a:lnTo>
                  <a:lnTo>
                    <a:pt x="19418" y="2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59"/>
            <p:cNvSpPr/>
            <p:nvPr/>
          </p:nvSpPr>
          <p:spPr>
            <a:xfrm>
              <a:off x="2288008" y="4186943"/>
              <a:ext cx="699145" cy="312563"/>
            </a:xfrm>
            <a:custGeom>
              <a:avLst/>
              <a:gdLst/>
              <a:ahLst/>
              <a:cxnLst/>
              <a:rect l="l" t="t" r="r" b="b"/>
              <a:pathLst>
                <a:path w="32152" h="14374" extrusionOk="0">
                  <a:moveTo>
                    <a:pt x="1" y="0"/>
                  </a:moveTo>
                  <a:lnTo>
                    <a:pt x="1" y="505"/>
                  </a:lnTo>
                  <a:lnTo>
                    <a:pt x="1" y="3783"/>
                  </a:lnTo>
                  <a:lnTo>
                    <a:pt x="1" y="3909"/>
                  </a:lnTo>
                  <a:lnTo>
                    <a:pt x="127" y="7439"/>
                  </a:lnTo>
                  <a:lnTo>
                    <a:pt x="253" y="10465"/>
                  </a:lnTo>
                  <a:lnTo>
                    <a:pt x="379" y="12609"/>
                  </a:lnTo>
                  <a:lnTo>
                    <a:pt x="505" y="13239"/>
                  </a:lnTo>
                  <a:lnTo>
                    <a:pt x="757" y="13491"/>
                  </a:lnTo>
                  <a:lnTo>
                    <a:pt x="1262" y="13617"/>
                  </a:lnTo>
                  <a:lnTo>
                    <a:pt x="2270" y="13744"/>
                  </a:lnTo>
                  <a:lnTo>
                    <a:pt x="5927" y="13870"/>
                  </a:lnTo>
                  <a:lnTo>
                    <a:pt x="16266" y="14248"/>
                  </a:lnTo>
                  <a:lnTo>
                    <a:pt x="26604" y="14374"/>
                  </a:lnTo>
                  <a:lnTo>
                    <a:pt x="30135" y="14374"/>
                  </a:lnTo>
                  <a:lnTo>
                    <a:pt x="31774" y="14248"/>
                  </a:lnTo>
                  <a:lnTo>
                    <a:pt x="32026" y="13996"/>
                  </a:lnTo>
                  <a:lnTo>
                    <a:pt x="32152" y="13617"/>
                  </a:lnTo>
                  <a:lnTo>
                    <a:pt x="32152" y="12987"/>
                  </a:lnTo>
                  <a:lnTo>
                    <a:pt x="32026" y="12357"/>
                  </a:lnTo>
                  <a:lnTo>
                    <a:pt x="31900" y="11726"/>
                  </a:lnTo>
                  <a:lnTo>
                    <a:pt x="31522" y="11096"/>
                  </a:lnTo>
                  <a:lnTo>
                    <a:pt x="31143" y="10465"/>
                  </a:lnTo>
                  <a:lnTo>
                    <a:pt x="30765" y="10087"/>
                  </a:lnTo>
                  <a:lnTo>
                    <a:pt x="30009" y="9583"/>
                  </a:lnTo>
                  <a:lnTo>
                    <a:pt x="28496" y="8700"/>
                  </a:lnTo>
                  <a:lnTo>
                    <a:pt x="24335" y="6683"/>
                  </a:lnTo>
                  <a:lnTo>
                    <a:pt x="18661" y="4035"/>
                  </a:lnTo>
                  <a:lnTo>
                    <a:pt x="18661" y="3783"/>
                  </a:lnTo>
                  <a:lnTo>
                    <a:pt x="18787" y="631"/>
                  </a:lnTo>
                  <a:lnTo>
                    <a:pt x="18787" y="1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59"/>
            <p:cNvSpPr/>
            <p:nvPr/>
          </p:nvSpPr>
          <p:spPr>
            <a:xfrm>
              <a:off x="2288008" y="4266443"/>
              <a:ext cx="699145" cy="233063"/>
            </a:xfrm>
            <a:custGeom>
              <a:avLst/>
              <a:gdLst/>
              <a:ahLst/>
              <a:cxnLst/>
              <a:rect l="l" t="t" r="r" b="b"/>
              <a:pathLst>
                <a:path w="32152" h="10718" extrusionOk="0">
                  <a:moveTo>
                    <a:pt x="1" y="1"/>
                  </a:moveTo>
                  <a:lnTo>
                    <a:pt x="1" y="253"/>
                  </a:lnTo>
                  <a:lnTo>
                    <a:pt x="1" y="379"/>
                  </a:lnTo>
                  <a:lnTo>
                    <a:pt x="253" y="6935"/>
                  </a:lnTo>
                  <a:lnTo>
                    <a:pt x="379" y="8953"/>
                  </a:lnTo>
                  <a:lnTo>
                    <a:pt x="505" y="9583"/>
                  </a:lnTo>
                  <a:lnTo>
                    <a:pt x="757" y="9835"/>
                  </a:lnTo>
                  <a:lnTo>
                    <a:pt x="1766" y="9961"/>
                  </a:lnTo>
                  <a:lnTo>
                    <a:pt x="4036" y="10214"/>
                  </a:lnTo>
                  <a:lnTo>
                    <a:pt x="11096" y="10466"/>
                  </a:lnTo>
                  <a:lnTo>
                    <a:pt x="24461" y="10718"/>
                  </a:lnTo>
                  <a:lnTo>
                    <a:pt x="29504" y="10718"/>
                  </a:lnTo>
                  <a:lnTo>
                    <a:pt x="31774" y="10592"/>
                  </a:lnTo>
                  <a:lnTo>
                    <a:pt x="32026" y="10340"/>
                  </a:lnTo>
                  <a:lnTo>
                    <a:pt x="32152" y="9961"/>
                  </a:lnTo>
                  <a:lnTo>
                    <a:pt x="32152" y="9331"/>
                  </a:lnTo>
                  <a:lnTo>
                    <a:pt x="32026" y="8701"/>
                  </a:lnTo>
                  <a:lnTo>
                    <a:pt x="31774" y="8070"/>
                  </a:lnTo>
                  <a:lnTo>
                    <a:pt x="31522" y="7440"/>
                  </a:lnTo>
                  <a:lnTo>
                    <a:pt x="31143" y="6809"/>
                  </a:lnTo>
                  <a:lnTo>
                    <a:pt x="30765" y="6431"/>
                  </a:lnTo>
                  <a:lnTo>
                    <a:pt x="29882" y="5927"/>
                  </a:lnTo>
                  <a:lnTo>
                    <a:pt x="28369" y="5044"/>
                  </a:lnTo>
                  <a:lnTo>
                    <a:pt x="24335" y="3027"/>
                  </a:lnTo>
                  <a:lnTo>
                    <a:pt x="18661" y="379"/>
                  </a:lnTo>
                  <a:lnTo>
                    <a:pt x="18661" y="1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59"/>
            <p:cNvSpPr/>
            <p:nvPr/>
          </p:nvSpPr>
          <p:spPr>
            <a:xfrm>
              <a:off x="2331890" y="4463844"/>
              <a:ext cx="641564" cy="11003"/>
            </a:xfrm>
            <a:custGeom>
              <a:avLst/>
              <a:gdLst/>
              <a:ahLst/>
              <a:cxnLst/>
              <a:rect l="l" t="t" r="r" b="b"/>
              <a:pathLst>
                <a:path w="29504" h="506" extrusionOk="0">
                  <a:moveTo>
                    <a:pt x="5926" y="1"/>
                  </a:moveTo>
                  <a:lnTo>
                    <a:pt x="0" y="127"/>
                  </a:lnTo>
                  <a:lnTo>
                    <a:pt x="5926" y="379"/>
                  </a:lnTo>
                  <a:lnTo>
                    <a:pt x="14752" y="379"/>
                  </a:lnTo>
                  <a:lnTo>
                    <a:pt x="29377" y="505"/>
                  </a:lnTo>
                  <a:lnTo>
                    <a:pt x="29504" y="379"/>
                  </a:lnTo>
                  <a:lnTo>
                    <a:pt x="29377" y="379"/>
                  </a:lnTo>
                  <a:lnTo>
                    <a:pt x="14752" y="127"/>
                  </a:lnTo>
                  <a:lnTo>
                    <a:pt x="592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59"/>
            <p:cNvSpPr/>
            <p:nvPr/>
          </p:nvSpPr>
          <p:spPr>
            <a:xfrm>
              <a:off x="2614270" y="4266443"/>
              <a:ext cx="126143" cy="32922"/>
            </a:xfrm>
            <a:custGeom>
              <a:avLst/>
              <a:gdLst/>
              <a:ahLst/>
              <a:cxnLst/>
              <a:rect l="l" t="t" r="r" b="b"/>
              <a:pathLst>
                <a:path w="5801" h="1514" extrusionOk="0">
                  <a:moveTo>
                    <a:pt x="3531" y="1"/>
                  </a:moveTo>
                  <a:lnTo>
                    <a:pt x="2648" y="127"/>
                  </a:lnTo>
                  <a:lnTo>
                    <a:pt x="2018" y="379"/>
                  </a:lnTo>
                  <a:lnTo>
                    <a:pt x="1262" y="631"/>
                  </a:lnTo>
                  <a:lnTo>
                    <a:pt x="631" y="1010"/>
                  </a:lnTo>
                  <a:lnTo>
                    <a:pt x="1" y="1388"/>
                  </a:lnTo>
                  <a:lnTo>
                    <a:pt x="1" y="1514"/>
                  </a:lnTo>
                  <a:lnTo>
                    <a:pt x="127" y="1514"/>
                  </a:lnTo>
                  <a:lnTo>
                    <a:pt x="1514" y="1136"/>
                  </a:lnTo>
                  <a:lnTo>
                    <a:pt x="2901" y="757"/>
                  </a:lnTo>
                  <a:lnTo>
                    <a:pt x="4288" y="631"/>
                  </a:lnTo>
                  <a:lnTo>
                    <a:pt x="5674" y="379"/>
                  </a:lnTo>
                  <a:lnTo>
                    <a:pt x="5801" y="253"/>
                  </a:lnTo>
                  <a:lnTo>
                    <a:pt x="5801" y="127"/>
                  </a:lnTo>
                  <a:lnTo>
                    <a:pt x="428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59"/>
            <p:cNvSpPr/>
            <p:nvPr/>
          </p:nvSpPr>
          <p:spPr>
            <a:xfrm>
              <a:off x="2644431" y="4285644"/>
              <a:ext cx="126143" cy="32922"/>
            </a:xfrm>
            <a:custGeom>
              <a:avLst/>
              <a:gdLst/>
              <a:ahLst/>
              <a:cxnLst/>
              <a:rect l="l" t="t" r="r" b="b"/>
              <a:pathLst>
                <a:path w="5801" h="1514" extrusionOk="0">
                  <a:moveTo>
                    <a:pt x="3405" y="0"/>
                  </a:moveTo>
                  <a:lnTo>
                    <a:pt x="2648" y="127"/>
                  </a:lnTo>
                  <a:lnTo>
                    <a:pt x="1892" y="253"/>
                  </a:lnTo>
                  <a:lnTo>
                    <a:pt x="1261" y="505"/>
                  </a:lnTo>
                  <a:lnTo>
                    <a:pt x="631" y="883"/>
                  </a:lnTo>
                  <a:lnTo>
                    <a:pt x="1" y="1387"/>
                  </a:lnTo>
                  <a:lnTo>
                    <a:pt x="1" y="1513"/>
                  </a:lnTo>
                  <a:lnTo>
                    <a:pt x="1514" y="1135"/>
                  </a:lnTo>
                  <a:lnTo>
                    <a:pt x="2901" y="757"/>
                  </a:lnTo>
                  <a:lnTo>
                    <a:pt x="4287" y="505"/>
                  </a:lnTo>
                  <a:lnTo>
                    <a:pt x="5674" y="379"/>
                  </a:lnTo>
                  <a:lnTo>
                    <a:pt x="5800" y="253"/>
                  </a:lnTo>
                  <a:lnTo>
                    <a:pt x="5674" y="127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59"/>
            <p:cNvSpPr/>
            <p:nvPr/>
          </p:nvSpPr>
          <p:spPr>
            <a:xfrm>
              <a:off x="2674591" y="4304845"/>
              <a:ext cx="126143" cy="32922"/>
            </a:xfrm>
            <a:custGeom>
              <a:avLst/>
              <a:gdLst/>
              <a:ahLst/>
              <a:cxnLst/>
              <a:rect l="l" t="t" r="r" b="b"/>
              <a:pathLst>
                <a:path w="5801" h="1514" extrusionOk="0">
                  <a:moveTo>
                    <a:pt x="3405" y="0"/>
                  </a:moveTo>
                  <a:lnTo>
                    <a:pt x="2648" y="126"/>
                  </a:lnTo>
                  <a:lnTo>
                    <a:pt x="1892" y="252"/>
                  </a:lnTo>
                  <a:lnTo>
                    <a:pt x="1261" y="504"/>
                  </a:lnTo>
                  <a:lnTo>
                    <a:pt x="505" y="883"/>
                  </a:lnTo>
                  <a:lnTo>
                    <a:pt x="1" y="1387"/>
                  </a:lnTo>
                  <a:lnTo>
                    <a:pt x="1" y="1513"/>
                  </a:lnTo>
                  <a:lnTo>
                    <a:pt x="1387" y="1135"/>
                  </a:lnTo>
                  <a:lnTo>
                    <a:pt x="2900" y="757"/>
                  </a:lnTo>
                  <a:lnTo>
                    <a:pt x="4287" y="504"/>
                  </a:lnTo>
                  <a:lnTo>
                    <a:pt x="5674" y="378"/>
                  </a:lnTo>
                  <a:lnTo>
                    <a:pt x="5800" y="252"/>
                  </a:lnTo>
                  <a:lnTo>
                    <a:pt x="5674" y="126"/>
                  </a:lnTo>
                  <a:lnTo>
                    <a:pt x="416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59"/>
            <p:cNvSpPr/>
            <p:nvPr/>
          </p:nvSpPr>
          <p:spPr>
            <a:xfrm>
              <a:off x="2663631" y="4167743"/>
              <a:ext cx="137102" cy="115183"/>
            </a:xfrm>
            <a:custGeom>
              <a:avLst/>
              <a:gdLst/>
              <a:ahLst/>
              <a:cxnLst/>
              <a:rect l="l" t="t" r="r" b="b"/>
              <a:pathLst>
                <a:path w="6305" h="5297" extrusionOk="0">
                  <a:moveTo>
                    <a:pt x="5170" y="505"/>
                  </a:moveTo>
                  <a:lnTo>
                    <a:pt x="5422" y="757"/>
                  </a:lnTo>
                  <a:lnTo>
                    <a:pt x="5674" y="1136"/>
                  </a:lnTo>
                  <a:lnTo>
                    <a:pt x="5548" y="1766"/>
                  </a:lnTo>
                  <a:lnTo>
                    <a:pt x="5422" y="2144"/>
                  </a:lnTo>
                  <a:lnTo>
                    <a:pt x="5170" y="2523"/>
                  </a:lnTo>
                  <a:lnTo>
                    <a:pt x="4791" y="2901"/>
                  </a:lnTo>
                  <a:lnTo>
                    <a:pt x="4413" y="3153"/>
                  </a:lnTo>
                  <a:lnTo>
                    <a:pt x="3404" y="3657"/>
                  </a:lnTo>
                  <a:lnTo>
                    <a:pt x="2648" y="3909"/>
                  </a:lnTo>
                  <a:lnTo>
                    <a:pt x="252" y="4792"/>
                  </a:lnTo>
                  <a:lnTo>
                    <a:pt x="1135" y="3531"/>
                  </a:lnTo>
                  <a:lnTo>
                    <a:pt x="2144" y="2270"/>
                  </a:lnTo>
                  <a:lnTo>
                    <a:pt x="3152" y="1262"/>
                  </a:lnTo>
                  <a:lnTo>
                    <a:pt x="3783" y="757"/>
                  </a:lnTo>
                  <a:lnTo>
                    <a:pt x="4287" y="631"/>
                  </a:lnTo>
                  <a:lnTo>
                    <a:pt x="4665" y="505"/>
                  </a:lnTo>
                  <a:close/>
                  <a:moveTo>
                    <a:pt x="4539" y="1"/>
                  </a:moveTo>
                  <a:lnTo>
                    <a:pt x="3783" y="253"/>
                  </a:lnTo>
                  <a:lnTo>
                    <a:pt x="3026" y="631"/>
                  </a:lnTo>
                  <a:lnTo>
                    <a:pt x="2144" y="1514"/>
                  </a:lnTo>
                  <a:lnTo>
                    <a:pt x="1261" y="2649"/>
                  </a:lnTo>
                  <a:lnTo>
                    <a:pt x="505" y="3783"/>
                  </a:lnTo>
                  <a:lnTo>
                    <a:pt x="0" y="5044"/>
                  </a:lnTo>
                  <a:lnTo>
                    <a:pt x="126" y="5044"/>
                  </a:lnTo>
                  <a:lnTo>
                    <a:pt x="126" y="5296"/>
                  </a:lnTo>
                  <a:lnTo>
                    <a:pt x="378" y="5296"/>
                  </a:lnTo>
                  <a:lnTo>
                    <a:pt x="2774" y="4414"/>
                  </a:lnTo>
                  <a:lnTo>
                    <a:pt x="4035" y="3909"/>
                  </a:lnTo>
                  <a:lnTo>
                    <a:pt x="5044" y="3279"/>
                  </a:lnTo>
                  <a:lnTo>
                    <a:pt x="5674" y="2775"/>
                  </a:lnTo>
                  <a:lnTo>
                    <a:pt x="6178" y="2018"/>
                  </a:lnTo>
                  <a:lnTo>
                    <a:pt x="6304" y="1640"/>
                  </a:lnTo>
                  <a:lnTo>
                    <a:pt x="6304" y="1262"/>
                  </a:lnTo>
                  <a:lnTo>
                    <a:pt x="6178" y="883"/>
                  </a:lnTo>
                  <a:lnTo>
                    <a:pt x="6052" y="505"/>
                  </a:lnTo>
                  <a:lnTo>
                    <a:pt x="5674" y="253"/>
                  </a:lnTo>
                  <a:lnTo>
                    <a:pt x="529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59"/>
            <p:cNvSpPr/>
            <p:nvPr/>
          </p:nvSpPr>
          <p:spPr>
            <a:xfrm>
              <a:off x="2523789" y="4189683"/>
              <a:ext cx="150823" cy="93243"/>
            </a:xfrm>
            <a:custGeom>
              <a:avLst/>
              <a:gdLst/>
              <a:ahLst/>
              <a:cxnLst/>
              <a:rect l="l" t="t" r="r" b="b"/>
              <a:pathLst>
                <a:path w="6936" h="4288" extrusionOk="0">
                  <a:moveTo>
                    <a:pt x="1766" y="631"/>
                  </a:moveTo>
                  <a:lnTo>
                    <a:pt x="2270" y="757"/>
                  </a:lnTo>
                  <a:lnTo>
                    <a:pt x="3027" y="1009"/>
                  </a:lnTo>
                  <a:lnTo>
                    <a:pt x="4288" y="1766"/>
                  </a:lnTo>
                  <a:lnTo>
                    <a:pt x="5549" y="2774"/>
                  </a:lnTo>
                  <a:lnTo>
                    <a:pt x="6683" y="3783"/>
                  </a:lnTo>
                  <a:lnTo>
                    <a:pt x="4162" y="3531"/>
                  </a:lnTo>
                  <a:lnTo>
                    <a:pt x="3279" y="3405"/>
                  </a:lnTo>
                  <a:lnTo>
                    <a:pt x="2270" y="3153"/>
                  </a:lnTo>
                  <a:lnTo>
                    <a:pt x="1766" y="2900"/>
                  </a:lnTo>
                  <a:lnTo>
                    <a:pt x="1388" y="2648"/>
                  </a:lnTo>
                  <a:lnTo>
                    <a:pt x="1010" y="2396"/>
                  </a:lnTo>
                  <a:lnTo>
                    <a:pt x="757" y="2018"/>
                  </a:lnTo>
                  <a:lnTo>
                    <a:pt x="631" y="1387"/>
                  </a:lnTo>
                  <a:lnTo>
                    <a:pt x="631" y="1009"/>
                  </a:lnTo>
                  <a:lnTo>
                    <a:pt x="884" y="757"/>
                  </a:lnTo>
                  <a:lnTo>
                    <a:pt x="1388" y="631"/>
                  </a:lnTo>
                  <a:close/>
                  <a:moveTo>
                    <a:pt x="1388" y="1"/>
                  </a:moveTo>
                  <a:lnTo>
                    <a:pt x="1010" y="127"/>
                  </a:lnTo>
                  <a:lnTo>
                    <a:pt x="631" y="379"/>
                  </a:lnTo>
                  <a:lnTo>
                    <a:pt x="253" y="631"/>
                  </a:lnTo>
                  <a:lnTo>
                    <a:pt x="127" y="1009"/>
                  </a:lnTo>
                  <a:lnTo>
                    <a:pt x="1" y="1387"/>
                  </a:lnTo>
                  <a:lnTo>
                    <a:pt x="1" y="1766"/>
                  </a:lnTo>
                  <a:lnTo>
                    <a:pt x="127" y="2144"/>
                  </a:lnTo>
                  <a:lnTo>
                    <a:pt x="379" y="2522"/>
                  </a:lnTo>
                  <a:lnTo>
                    <a:pt x="884" y="3027"/>
                  </a:lnTo>
                  <a:lnTo>
                    <a:pt x="1640" y="3405"/>
                  </a:lnTo>
                  <a:lnTo>
                    <a:pt x="2775" y="3783"/>
                  </a:lnTo>
                  <a:lnTo>
                    <a:pt x="4162" y="4035"/>
                  </a:lnTo>
                  <a:lnTo>
                    <a:pt x="6683" y="4287"/>
                  </a:lnTo>
                  <a:lnTo>
                    <a:pt x="6809" y="4161"/>
                  </a:lnTo>
                  <a:lnTo>
                    <a:pt x="6936" y="4035"/>
                  </a:lnTo>
                  <a:lnTo>
                    <a:pt x="6936" y="3909"/>
                  </a:lnTo>
                  <a:lnTo>
                    <a:pt x="6053" y="2774"/>
                  </a:lnTo>
                  <a:lnTo>
                    <a:pt x="5170" y="1892"/>
                  </a:lnTo>
                  <a:lnTo>
                    <a:pt x="4162" y="1009"/>
                  </a:lnTo>
                  <a:lnTo>
                    <a:pt x="3027" y="379"/>
                  </a:lnTo>
                  <a:lnTo>
                    <a:pt x="2144" y="127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59"/>
            <p:cNvSpPr/>
            <p:nvPr/>
          </p:nvSpPr>
          <p:spPr>
            <a:xfrm>
              <a:off x="2288008" y="4274684"/>
              <a:ext cx="241304" cy="219342"/>
            </a:xfrm>
            <a:custGeom>
              <a:avLst/>
              <a:gdLst/>
              <a:ahLst/>
              <a:cxnLst/>
              <a:rect l="l" t="t" r="r" b="b"/>
              <a:pathLst>
                <a:path w="11097" h="10087" extrusionOk="0">
                  <a:moveTo>
                    <a:pt x="1" y="0"/>
                  </a:moveTo>
                  <a:lnTo>
                    <a:pt x="253" y="6556"/>
                  </a:lnTo>
                  <a:lnTo>
                    <a:pt x="379" y="8574"/>
                  </a:lnTo>
                  <a:lnTo>
                    <a:pt x="505" y="9204"/>
                  </a:lnTo>
                  <a:lnTo>
                    <a:pt x="757" y="9456"/>
                  </a:lnTo>
                  <a:lnTo>
                    <a:pt x="1766" y="9582"/>
                  </a:lnTo>
                  <a:lnTo>
                    <a:pt x="4036" y="9835"/>
                  </a:lnTo>
                  <a:lnTo>
                    <a:pt x="11096" y="100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59"/>
            <p:cNvSpPr/>
            <p:nvPr/>
          </p:nvSpPr>
          <p:spPr>
            <a:xfrm>
              <a:off x="2159147" y="2051171"/>
              <a:ext cx="562065" cy="2179654"/>
            </a:xfrm>
            <a:custGeom>
              <a:avLst/>
              <a:gdLst/>
              <a:ahLst/>
              <a:cxnLst/>
              <a:rect l="l" t="t" r="r" b="b"/>
              <a:pathLst>
                <a:path w="25848" h="100237" extrusionOk="0">
                  <a:moveTo>
                    <a:pt x="1" y="1"/>
                  </a:moveTo>
                  <a:lnTo>
                    <a:pt x="2270" y="24839"/>
                  </a:lnTo>
                  <a:lnTo>
                    <a:pt x="4036" y="42743"/>
                  </a:lnTo>
                  <a:lnTo>
                    <a:pt x="4666" y="49173"/>
                  </a:lnTo>
                  <a:lnTo>
                    <a:pt x="5044" y="52577"/>
                  </a:lnTo>
                  <a:lnTo>
                    <a:pt x="5170" y="53838"/>
                  </a:lnTo>
                  <a:lnTo>
                    <a:pt x="5296" y="56360"/>
                  </a:lnTo>
                  <a:lnTo>
                    <a:pt x="5423" y="63925"/>
                  </a:lnTo>
                  <a:lnTo>
                    <a:pt x="5549" y="75146"/>
                  </a:lnTo>
                  <a:lnTo>
                    <a:pt x="5549" y="86998"/>
                  </a:lnTo>
                  <a:lnTo>
                    <a:pt x="5423" y="100237"/>
                  </a:lnTo>
                  <a:lnTo>
                    <a:pt x="25848" y="100237"/>
                  </a:lnTo>
                  <a:lnTo>
                    <a:pt x="25470" y="79055"/>
                  </a:lnTo>
                  <a:lnTo>
                    <a:pt x="24965" y="63042"/>
                  </a:lnTo>
                  <a:lnTo>
                    <a:pt x="24713" y="56612"/>
                  </a:lnTo>
                  <a:lnTo>
                    <a:pt x="24335" y="52325"/>
                  </a:lnTo>
                  <a:lnTo>
                    <a:pt x="17653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59"/>
            <p:cNvSpPr/>
            <p:nvPr/>
          </p:nvSpPr>
          <p:spPr>
            <a:xfrm>
              <a:off x="2159147" y="2051171"/>
              <a:ext cx="562065" cy="2179654"/>
            </a:xfrm>
            <a:custGeom>
              <a:avLst/>
              <a:gdLst/>
              <a:ahLst/>
              <a:cxnLst/>
              <a:rect l="l" t="t" r="r" b="b"/>
              <a:pathLst>
                <a:path w="25848" h="1002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270" y="24839"/>
                  </a:lnTo>
                  <a:lnTo>
                    <a:pt x="4036" y="42743"/>
                  </a:lnTo>
                  <a:lnTo>
                    <a:pt x="4666" y="49173"/>
                  </a:lnTo>
                  <a:lnTo>
                    <a:pt x="5044" y="52577"/>
                  </a:lnTo>
                  <a:lnTo>
                    <a:pt x="5044" y="52577"/>
                  </a:lnTo>
                  <a:lnTo>
                    <a:pt x="5170" y="53838"/>
                  </a:lnTo>
                  <a:lnTo>
                    <a:pt x="5296" y="56360"/>
                  </a:lnTo>
                  <a:lnTo>
                    <a:pt x="5423" y="63925"/>
                  </a:lnTo>
                  <a:lnTo>
                    <a:pt x="5423" y="63925"/>
                  </a:lnTo>
                  <a:lnTo>
                    <a:pt x="5549" y="75146"/>
                  </a:lnTo>
                  <a:lnTo>
                    <a:pt x="5549" y="86998"/>
                  </a:lnTo>
                  <a:lnTo>
                    <a:pt x="5423" y="100237"/>
                  </a:lnTo>
                  <a:lnTo>
                    <a:pt x="25848" y="100237"/>
                  </a:lnTo>
                  <a:lnTo>
                    <a:pt x="25848" y="100237"/>
                  </a:lnTo>
                  <a:lnTo>
                    <a:pt x="25470" y="79055"/>
                  </a:lnTo>
                  <a:lnTo>
                    <a:pt x="24965" y="63042"/>
                  </a:lnTo>
                  <a:lnTo>
                    <a:pt x="24713" y="56612"/>
                  </a:lnTo>
                  <a:lnTo>
                    <a:pt x="24335" y="52325"/>
                  </a:lnTo>
                  <a:lnTo>
                    <a:pt x="24335" y="52325"/>
                  </a:lnTo>
                  <a:lnTo>
                    <a:pt x="17653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59"/>
            <p:cNvSpPr/>
            <p:nvPr/>
          </p:nvSpPr>
          <p:spPr>
            <a:xfrm>
              <a:off x="2296250" y="4151303"/>
              <a:ext cx="405783" cy="8241"/>
            </a:xfrm>
            <a:custGeom>
              <a:avLst/>
              <a:gdLst/>
              <a:ahLst/>
              <a:cxnLst/>
              <a:rect l="l" t="t" r="r" b="b"/>
              <a:pathLst>
                <a:path w="18661" h="379" extrusionOk="0">
                  <a:moveTo>
                    <a:pt x="2396" y="0"/>
                  </a:moveTo>
                  <a:lnTo>
                    <a:pt x="0" y="126"/>
                  </a:lnTo>
                  <a:lnTo>
                    <a:pt x="0" y="253"/>
                  </a:lnTo>
                  <a:lnTo>
                    <a:pt x="2396" y="379"/>
                  </a:lnTo>
                  <a:lnTo>
                    <a:pt x="13239" y="379"/>
                  </a:lnTo>
                  <a:lnTo>
                    <a:pt x="18660" y="253"/>
                  </a:lnTo>
                  <a:lnTo>
                    <a:pt x="18660" y="126"/>
                  </a:lnTo>
                  <a:lnTo>
                    <a:pt x="1323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59"/>
            <p:cNvSpPr/>
            <p:nvPr/>
          </p:nvSpPr>
          <p:spPr>
            <a:xfrm>
              <a:off x="2216728" y="2100532"/>
              <a:ext cx="148083" cy="2012413"/>
            </a:xfrm>
            <a:custGeom>
              <a:avLst/>
              <a:gdLst/>
              <a:ahLst/>
              <a:cxnLst/>
              <a:rect l="l" t="t" r="r" b="b"/>
              <a:pathLst>
                <a:path w="6810" h="92546" extrusionOk="0">
                  <a:moveTo>
                    <a:pt x="1" y="0"/>
                  </a:moveTo>
                  <a:lnTo>
                    <a:pt x="757" y="8700"/>
                  </a:lnTo>
                  <a:lnTo>
                    <a:pt x="1514" y="17400"/>
                  </a:lnTo>
                  <a:lnTo>
                    <a:pt x="2522" y="25973"/>
                  </a:lnTo>
                  <a:lnTo>
                    <a:pt x="3531" y="34547"/>
                  </a:lnTo>
                  <a:lnTo>
                    <a:pt x="4918" y="43121"/>
                  </a:lnTo>
                  <a:lnTo>
                    <a:pt x="5548" y="47408"/>
                  </a:lnTo>
                  <a:lnTo>
                    <a:pt x="5801" y="49551"/>
                  </a:lnTo>
                  <a:lnTo>
                    <a:pt x="6053" y="51820"/>
                  </a:lnTo>
                  <a:lnTo>
                    <a:pt x="6305" y="56107"/>
                  </a:lnTo>
                  <a:lnTo>
                    <a:pt x="6305" y="60394"/>
                  </a:lnTo>
                  <a:lnTo>
                    <a:pt x="6431" y="69220"/>
                  </a:lnTo>
                  <a:lnTo>
                    <a:pt x="6683" y="92419"/>
                  </a:lnTo>
                  <a:lnTo>
                    <a:pt x="6683" y="92545"/>
                  </a:lnTo>
                  <a:lnTo>
                    <a:pt x="6809" y="92419"/>
                  </a:lnTo>
                  <a:lnTo>
                    <a:pt x="6683" y="71363"/>
                  </a:lnTo>
                  <a:lnTo>
                    <a:pt x="6683" y="62411"/>
                  </a:lnTo>
                  <a:lnTo>
                    <a:pt x="6683" y="58125"/>
                  </a:lnTo>
                  <a:lnTo>
                    <a:pt x="6431" y="53838"/>
                  </a:lnTo>
                  <a:lnTo>
                    <a:pt x="6179" y="49551"/>
                  </a:lnTo>
                  <a:lnTo>
                    <a:pt x="5548" y="45264"/>
                  </a:lnTo>
                  <a:lnTo>
                    <a:pt x="4161" y="36690"/>
                  </a:lnTo>
                  <a:lnTo>
                    <a:pt x="3027" y="28117"/>
                  </a:lnTo>
                  <a:lnTo>
                    <a:pt x="2018" y="19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59"/>
            <p:cNvSpPr/>
            <p:nvPr/>
          </p:nvSpPr>
          <p:spPr>
            <a:xfrm>
              <a:off x="2065948" y="2051171"/>
              <a:ext cx="422223" cy="1390049"/>
            </a:xfrm>
            <a:custGeom>
              <a:avLst/>
              <a:gdLst/>
              <a:ahLst/>
              <a:cxnLst/>
              <a:rect l="l" t="t" r="r" b="b"/>
              <a:pathLst>
                <a:path w="19417" h="63925" extrusionOk="0">
                  <a:moveTo>
                    <a:pt x="0" y="1"/>
                  </a:moveTo>
                  <a:lnTo>
                    <a:pt x="9330" y="52577"/>
                  </a:lnTo>
                  <a:lnTo>
                    <a:pt x="9456" y="53838"/>
                  </a:lnTo>
                  <a:lnTo>
                    <a:pt x="9582" y="56360"/>
                  </a:lnTo>
                  <a:lnTo>
                    <a:pt x="9709" y="63925"/>
                  </a:lnTo>
                  <a:lnTo>
                    <a:pt x="1941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59"/>
            <p:cNvSpPr/>
            <p:nvPr/>
          </p:nvSpPr>
          <p:spPr>
            <a:xfrm>
              <a:off x="2065948" y="2051171"/>
              <a:ext cx="422223" cy="1390049"/>
            </a:xfrm>
            <a:custGeom>
              <a:avLst/>
              <a:gdLst/>
              <a:ahLst/>
              <a:cxnLst/>
              <a:rect l="l" t="t" r="r" b="b"/>
              <a:pathLst>
                <a:path w="19417" h="639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9330" y="52577"/>
                  </a:lnTo>
                  <a:lnTo>
                    <a:pt x="9330" y="52577"/>
                  </a:lnTo>
                  <a:lnTo>
                    <a:pt x="9456" y="53838"/>
                  </a:lnTo>
                  <a:lnTo>
                    <a:pt x="9582" y="56360"/>
                  </a:lnTo>
                  <a:lnTo>
                    <a:pt x="9709" y="63925"/>
                  </a:lnTo>
                  <a:lnTo>
                    <a:pt x="19417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59"/>
            <p:cNvSpPr/>
            <p:nvPr/>
          </p:nvSpPr>
          <p:spPr>
            <a:xfrm>
              <a:off x="1786286" y="3852462"/>
              <a:ext cx="688186" cy="679944"/>
            </a:xfrm>
            <a:custGeom>
              <a:avLst/>
              <a:gdLst/>
              <a:ahLst/>
              <a:cxnLst/>
              <a:rect l="l" t="t" r="r" b="b"/>
              <a:pathLst>
                <a:path w="31648" h="31269" extrusionOk="0">
                  <a:moveTo>
                    <a:pt x="1640" y="0"/>
                  </a:moveTo>
                  <a:lnTo>
                    <a:pt x="1262" y="4665"/>
                  </a:lnTo>
                  <a:lnTo>
                    <a:pt x="505" y="15004"/>
                  </a:lnTo>
                  <a:lnTo>
                    <a:pt x="505" y="15382"/>
                  </a:lnTo>
                  <a:lnTo>
                    <a:pt x="253" y="18661"/>
                  </a:lnTo>
                  <a:lnTo>
                    <a:pt x="253" y="18787"/>
                  </a:lnTo>
                  <a:lnTo>
                    <a:pt x="127" y="22443"/>
                  </a:lnTo>
                  <a:lnTo>
                    <a:pt x="1" y="25343"/>
                  </a:lnTo>
                  <a:lnTo>
                    <a:pt x="1" y="27486"/>
                  </a:lnTo>
                  <a:lnTo>
                    <a:pt x="127" y="28117"/>
                  </a:lnTo>
                  <a:lnTo>
                    <a:pt x="253" y="28369"/>
                  </a:lnTo>
                  <a:lnTo>
                    <a:pt x="757" y="28495"/>
                  </a:lnTo>
                  <a:lnTo>
                    <a:pt x="1892" y="28747"/>
                  </a:lnTo>
                  <a:lnTo>
                    <a:pt x="5422" y="29252"/>
                  </a:lnTo>
                  <a:lnTo>
                    <a:pt x="15761" y="30260"/>
                  </a:lnTo>
                  <a:lnTo>
                    <a:pt x="26100" y="31143"/>
                  </a:lnTo>
                  <a:lnTo>
                    <a:pt x="29630" y="31269"/>
                  </a:lnTo>
                  <a:lnTo>
                    <a:pt x="31143" y="31269"/>
                  </a:lnTo>
                  <a:lnTo>
                    <a:pt x="31395" y="31143"/>
                  </a:lnTo>
                  <a:lnTo>
                    <a:pt x="31647" y="30765"/>
                  </a:lnTo>
                  <a:lnTo>
                    <a:pt x="31647" y="30134"/>
                  </a:lnTo>
                  <a:lnTo>
                    <a:pt x="31647" y="29504"/>
                  </a:lnTo>
                  <a:lnTo>
                    <a:pt x="31395" y="28873"/>
                  </a:lnTo>
                  <a:lnTo>
                    <a:pt x="31143" y="28117"/>
                  </a:lnTo>
                  <a:lnTo>
                    <a:pt x="30891" y="27613"/>
                  </a:lnTo>
                  <a:lnTo>
                    <a:pt x="30513" y="27108"/>
                  </a:lnTo>
                  <a:lnTo>
                    <a:pt x="29630" y="26478"/>
                  </a:lnTo>
                  <a:lnTo>
                    <a:pt x="28243" y="25595"/>
                  </a:lnTo>
                  <a:lnTo>
                    <a:pt x="24209" y="23326"/>
                  </a:lnTo>
                  <a:lnTo>
                    <a:pt x="18787" y="20300"/>
                  </a:lnTo>
                  <a:lnTo>
                    <a:pt x="18913" y="19921"/>
                  </a:lnTo>
                  <a:lnTo>
                    <a:pt x="19165" y="16895"/>
                  </a:lnTo>
                  <a:lnTo>
                    <a:pt x="19291" y="16391"/>
                  </a:lnTo>
                  <a:lnTo>
                    <a:pt x="20930" y="1513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59"/>
            <p:cNvSpPr/>
            <p:nvPr/>
          </p:nvSpPr>
          <p:spPr>
            <a:xfrm>
              <a:off x="1786286" y="4178724"/>
              <a:ext cx="688186" cy="353682"/>
            </a:xfrm>
            <a:custGeom>
              <a:avLst/>
              <a:gdLst/>
              <a:ahLst/>
              <a:cxnLst/>
              <a:rect l="l" t="t" r="r" b="b"/>
              <a:pathLst>
                <a:path w="31648" h="16265" extrusionOk="0">
                  <a:moveTo>
                    <a:pt x="505" y="0"/>
                  </a:moveTo>
                  <a:lnTo>
                    <a:pt x="505" y="378"/>
                  </a:lnTo>
                  <a:lnTo>
                    <a:pt x="253" y="3657"/>
                  </a:lnTo>
                  <a:lnTo>
                    <a:pt x="253" y="3783"/>
                  </a:lnTo>
                  <a:lnTo>
                    <a:pt x="127" y="7439"/>
                  </a:lnTo>
                  <a:lnTo>
                    <a:pt x="1" y="10339"/>
                  </a:lnTo>
                  <a:lnTo>
                    <a:pt x="1" y="12482"/>
                  </a:lnTo>
                  <a:lnTo>
                    <a:pt x="127" y="13113"/>
                  </a:lnTo>
                  <a:lnTo>
                    <a:pt x="253" y="13365"/>
                  </a:lnTo>
                  <a:lnTo>
                    <a:pt x="757" y="13491"/>
                  </a:lnTo>
                  <a:lnTo>
                    <a:pt x="1892" y="13743"/>
                  </a:lnTo>
                  <a:lnTo>
                    <a:pt x="5422" y="14248"/>
                  </a:lnTo>
                  <a:lnTo>
                    <a:pt x="15761" y="15256"/>
                  </a:lnTo>
                  <a:lnTo>
                    <a:pt x="26100" y="16139"/>
                  </a:lnTo>
                  <a:lnTo>
                    <a:pt x="29630" y="16265"/>
                  </a:lnTo>
                  <a:lnTo>
                    <a:pt x="31143" y="16265"/>
                  </a:lnTo>
                  <a:lnTo>
                    <a:pt x="31395" y="16139"/>
                  </a:lnTo>
                  <a:lnTo>
                    <a:pt x="31647" y="15761"/>
                  </a:lnTo>
                  <a:lnTo>
                    <a:pt x="31647" y="15130"/>
                  </a:lnTo>
                  <a:lnTo>
                    <a:pt x="31647" y="14500"/>
                  </a:lnTo>
                  <a:lnTo>
                    <a:pt x="31395" y="13869"/>
                  </a:lnTo>
                  <a:lnTo>
                    <a:pt x="31143" y="13113"/>
                  </a:lnTo>
                  <a:lnTo>
                    <a:pt x="30891" y="12609"/>
                  </a:lnTo>
                  <a:lnTo>
                    <a:pt x="30513" y="12104"/>
                  </a:lnTo>
                  <a:lnTo>
                    <a:pt x="29630" y="11474"/>
                  </a:lnTo>
                  <a:lnTo>
                    <a:pt x="28243" y="10591"/>
                  </a:lnTo>
                  <a:lnTo>
                    <a:pt x="24209" y="8322"/>
                  </a:lnTo>
                  <a:lnTo>
                    <a:pt x="18787" y="5296"/>
                  </a:lnTo>
                  <a:lnTo>
                    <a:pt x="18913" y="4917"/>
                  </a:lnTo>
                  <a:lnTo>
                    <a:pt x="19165" y="1891"/>
                  </a:lnTo>
                  <a:lnTo>
                    <a:pt x="19291" y="1387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59"/>
            <p:cNvSpPr/>
            <p:nvPr/>
          </p:nvSpPr>
          <p:spPr>
            <a:xfrm>
              <a:off x="1786286" y="4258224"/>
              <a:ext cx="688186" cy="274183"/>
            </a:xfrm>
            <a:custGeom>
              <a:avLst/>
              <a:gdLst/>
              <a:ahLst/>
              <a:cxnLst/>
              <a:rect l="l" t="t" r="r" b="b"/>
              <a:pathLst>
                <a:path w="31648" h="12609" extrusionOk="0">
                  <a:moveTo>
                    <a:pt x="253" y="1"/>
                  </a:moveTo>
                  <a:lnTo>
                    <a:pt x="253" y="127"/>
                  </a:lnTo>
                  <a:lnTo>
                    <a:pt x="127" y="3783"/>
                  </a:lnTo>
                  <a:lnTo>
                    <a:pt x="1" y="6683"/>
                  </a:lnTo>
                  <a:lnTo>
                    <a:pt x="1" y="8826"/>
                  </a:lnTo>
                  <a:lnTo>
                    <a:pt x="127" y="9457"/>
                  </a:lnTo>
                  <a:lnTo>
                    <a:pt x="253" y="9709"/>
                  </a:lnTo>
                  <a:lnTo>
                    <a:pt x="757" y="9835"/>
                  </a:lnTo>
                  <a:lnTo>
                    <a:pt x="1892" y="10087"/>
                  </a:lnTo>
                  <a:lnTo>
                    <a:pt x="5422" y="10592"/>
                  </a:lnTo>
                  <a:lnTo>
                    <a:pt x="15761" y="11600"/>
                  </a:lnTo>
                  <a:lnTo>
                    <a:pt x="26100" y="12483"/>
                  </a:lnTo>
                  <a:lnTo>
                    <a:pt x="29630" y="12609"/>
                  </a:lnTo>
                  <a:lnTo>
                    <a:pt x="31143" y="12609"/>
                  </a:lnTo>
                  <a:lnTo>
                    <a:pt x="31395" y="12483"/>
                  </a:lnTo>
                  <a:lnTo>
                    <a:pt x="31647" y="12105"/>
                  </a:lnTo>
                  <a:lnTo>
                    <a:pt x="31647" y="11474"/>
                  </a:lnTo>
                  <a:lnTo>
                    <a:pt x="31647" y="10844"/>
                  </a:lnTo>
                  <a:lnTo>
                    <a:pt x="31395" y="10213"/>
                  </a:lnTo>
                  <a:lnTo>
                    <a:pt x="31143" y="9457"/>
                  </a:lnTo>
                  <a:lnTo>
                    <a:pt x="30891" y="8953"/>
                  </a:lnTo>
                  <a:lnTo>
                    <a:pt x="30513" y="8448"/>
                  </a:lnTo>
                  <a:lnTo>
                    <a:pt x="29630" y="7944"/>
                  </a:lnTo>
                  <a:lnTo>
                    <a:pt x="28243" y="6935"/>
                  </a:lnTo>
                  <a:lnTo>
                    <a:pt x="24209" y="4666"/>
                  </a:lnTo>
                  <a:lnTo>
                    <a:pt x="18787" y="1640"/>
                  </a:lnTo>
                  <a:lnTo>
                    <a:pt x="18913" y="1261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59"/>
            <p:cNvSpPr/>
            <p:nvPr/>
          </p:nvSpPr>
          <p:spPr>
            <a:xfrm>
              <a:off x="1821926" y="4458364"/>
              <a:ext cx="638846" cy="52123"/>
            </a:xfrm>
            <a:custGeom>
              <a:avLst/>
              <a:gdLst/>
              <a:ahLst/>
              <a:cxnLst/>
              <a:rect l="l" t="t" r="r" b="b"/>
              <a:pathLst>
                <a:path w="29379" h="2397" extrusionOk="0">
                  <a:moveTo>
                    <a:pt x="1" y="1"/>
                  </a:moveTo>
                  <a:lnTo>
                    <a:pt x="5927" y="631"/>
                  </a:lnTo>
                  <a:lnTo>
                    <a:pt x="14626" y="1388"/>
                  </a:lnTo>
                  <a:lnTo>
                    <a:pt x="29252" y="2396"/>
                  </a:lnTo>
                  <a:lnTo>
                    <a:pt x="29378" y="2396"/>
                  </a:lnTo>
                  <a:lnTo>
                    <a:pt x="29252" y="2270"/>
                  </a:lnTo>
                  <a:lnTo>
                    <a:pt x="14626" y="1009"/>
                  </a:lnTo>
                  <a:lnTo>
                    <a:pt x="5927" y="3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59"/>
            <p:cNvSpPr/>
            <p:nvPr/>
          </p:nvSpPr>
          <p:spPr>
            <a:xfrm>
              <a:off x="2115288" y="4285644"/>
              <a:ext cx="128883" cy="27442"/>
            </a:xfrm>
            <a:custGeom>
              <a:avLst/>
              <a:gdLst/>
              <a:ahLst/>
              <a:cxnLst/>
              <a:rect l="l" t="t" r="r" b="b"/>
              <a:pathLst>
                <a:path w="5927" h="1262" extrusionOk="0">
                  <a:moveTo>
                    <a:pt x="2774" y="0"/>
                  </a:moveTo>
                  <a:lnTo>
                    <a:pt x="2018" y="127"/>
                  </a:lnTo>
                  <a:lnTo>
                    <a:pt x="1261" y="379"/>
                  </a:lnTo>
                  <a:lnTo>
                    <a:pt x="631" y="631"/>
                  </a:lnTo>
                  <a:lnTo>
                    <a:pt x="1" y="1135"/>
                  </a:lnTo>
                  <a:lnTo>
                    <a:pt x="1" y="1261"/>
                  </a:lnTo>
                  <a:lnTo>
                    <a:pt x="1514" y="883"/>
                  </a:lnTo>
                  <a:lnTo>
                    <a:pt x="2901" y="757"/>
                  </a:lnTo>
                  <a:lnTo>
                    <a:pt x="4287" y="505"/>
                  </a:lnTo>
                  <a:lnTo>
                    <a:pt x="5800" y="505"/>
                  </a:lnTo>
                  <a:lnTo>
                    <a:pt x="5927" y="379"/>
                  </a:lnTo>
                  <a:lnTo>
                    <a:pt x="5800" y="253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59"/>
            <p:cNvSpPr/>
            <p:nvPr/>
          </p:nvSpPr>
          <p:spPr>
            <a:xfrm>
              <a:off x="2142708" y="4304845"/>
              <a:ext cx="128883" cy="27420"/>
            </a:xfrm>
            <a:custGeom>
              <a:avLst/>
              <a:gdLst/>
              <a:ahLst/>
              <a:cxnLst/>
              <a:rect l="l" t="t" r="r" b="b"/>
              <a:pathLst>
                <a:path w="5927" h="1261" extrusionOk="0">
                  <a:moveTo>
                    <a:pt x="3531" y="0"/>
                  </a:moveTo>
                  <a:lnTo>
                    <a:pt x="2774" y="126"/>
                  </a:lnTo>
                  <a:lnTo>
                    <a:pt x="2018" y="252"/>
                  </a:lnTo>
                  <a:lnTo>
                    <a:pt x="1261" y="378"/>
                  </a:lnTo>
                  <a:lnTo>
                    <a:pt x="631" y="757"/>
                  </a:lnTo>
                  <a:lnTo>
                    <a:pt x="0" y="1135"/>
                  </a:lnTo>
                  <a:lnTo>
                    <a:pt x="0" y="1261"/>
                  </a:lnTo>
                  <a:lnTo>
                    <a:pt x="127" y="1261"/>
                  </a:lnTo>
                  <a:lnTo>
                    <a:pt x="1513" y="1009"/>
                  </a:lnTo>
                  <a:lnTo>
                    <a:pt x="2900" y="757"/>
                  </a:lnTo>
                  <a:lnTo>
                    <a:pt x="4413" y="630"/>
                  </a:lnTo>
                  <a:lnTo>
                    <a:pt x="5800" y="630"/>
                  </a:lnTo>
                  <a:lnTo>
                    <a:pt x="5926" y="504"/>
                  </a:lnTo>
                  <a:lnTo>
                    <a:pt x="5800" y="378"/>
                  </a:lnTo>
                  <a:lnTo>
                    <a:pt x="4413" y="126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59"/>
            <p:cNvSpPr/>
            <p:nvPr/>
          </p:nvSpPr>
          <p:spPr>
            <a:xfrm>
              <a:off x="2170129" y="4326764"/>
              <a:ext cx="131622" cy="27442"/>
            </a:xfrm>
            <a:custGeom>
              <a:avLst/>
              <a:gdLst/>
              <a:ahLst/>
              <a:cxnLst/>
              <a:rect l="l" t="t" r="r" b="b"/>
              <a:pathLst>
                <a:path w="6053" h="1262" extrusionOk="0">
                  <a:moveTo>
                    <a:pt x="2900" y="1"/>
                  </a:moveTo>
                  <a:lnTo>
                    <a:pt x="2144" y="127"/>
                  </a:lnTo>
                  <a:lnTo>
                    <a:pt x="1387" y="379"/>
                  </a:lnTo>
                  <a:lnTo>
                    <a:pt x="631" y="631"/>
                  </a:lnTo>
                  <a:lnTo>
                    <a:pt x="126" y="1135"/>
                  </a:lnTo>
                  <a:lnTo>
                    <a:pt x="0" y="1135"/>
                  </a:lnTo>
                  <a:lnTo>
                    <a:pt x="126" y="1262"/>
                  </a:lnTo>
                  <a:lnTo>
                    <a:pt x="1513" y="883"/>
                  </a:lnTo>
                  <a:lnTo>
                    <a:pt x="3026" y="757"/>
                  </a:lnTo>
                  <a:lnTo>
                    <a:pt x="4413" y="631"/>
                  </a:lnTo>
                  <a:lnTo>
                    <a:pt x="5800" y="505"/>
                  </a:lnTo>
                  <a:lnTo>
                    <a:pt x="6052" y="379"/>
                  </a:lnTo>
                  <a:lnTo>
                    <a:pt x="5926" y="253"/>
                  </a:lnTo>
                  <a:lnTo>
                    <a:pt x="441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59"/>
            <p:cNvSpPr/>
            <p:nvPr/>
          </p:nvSpPr>
          <p:spPr>
            <a:xfrm>
              <a:off x="2167389" y="4189683"/>
              <a:ext cx="139842" cy="109682"/>
            </a:xfrm>
            <a:custGeom>
              <a:avLst/>
              <a:gdLst/>
              <a:ahLst/>
              <a:cxnLst/>
              <a:rect l="l" t="t" r="r" b="b"/>
              <a:pathLst>
                <a:path w="6431" h="5044" extrusionOk="0">
                  <a:moveTo>
                    <a:pt x="5422" y="631"/>
                  </a:moveTo>
                  <a:lnTo>
                    <a:pt x="5674" y="883"/>
                  </a:lnTo>
                  <a:lnTo>
                    <a:pt x="5800" y="1261"/>
                  </a:lnTo>
                  <a:lnTo>
                    <a:pt x="5800" y="1892"/>
                  </a:lnTo>
                  <a:lnTo>
                    <a:pt x="5548" y="2270"/>
                  </a:lnTo>
                  <a:lnTo>
                    <a:pt x="5296" y="2648"/>
                  </a:lnTo>
                  <a:lnTo>
                    <a:pt x="4917" y="2900"/>
                  </a:lnTo>
                  <a:lnTo>
                    <a:pt x="4413" y="3153"/>
                  </a:lnTo>
                  <a:lnTo>
                    <a:pt x="3404" y="3531"/>
                  </a:lnTo>
                  <a:lnTo>
                    <a:pt x="2648" y="3909"/>
                  </a:lnTo>
                  <a:lnTo>
                    <a:pt x="252" y="4540"/>
                  </a:lnTo>
                  <a:lnTo>
                    <a:pt x="252" y="4540"/>
                  </a:lnTo>
                  <a:lnTo>
                    <a:pt x="1135" y="3405"/>
                  </a:lnTo>
                  <a:lnTo>
                    <a:pt x="2270" y="2144"/>
                  </a:lnTo>
                  <a:lnTo>
                    <a:pt x="3278" y="1135"/>
                  </a:lnTo>
                  <a:lnTo>
                    <a:pt x="4035" y="757"/>
                  </a:lnTo>
                  <a:lnTo>
                    <a:pt x="4539" y="631"/>
                  </a:lnTo>
                  <a:close/>
                  <a:moveTo>
                    <a:pt x="4791" y="1"/>
                  </a:moveTo>
                  <a:lnTo>
                    <a:pt x="4035" y="127"/>
                  </a:lnTo>
                  <a:lnTo>
                    <a:pt x="3278" y="631"/>
                  </a:lnTo>
                  <a:lnTo>
                    <a:pt x="2270" y="1387"/>
                  </a:lnTo>
                  <a:lnTo>
                    <a:pt x="1387" y="2396"/>
                  </a:lnTo>
                  <a:lnTo>
                    <a:pt x="631" y="3531"/>
                  </a:lnTo>
                  <a:lnTo>
                    <a:pt x="0" y="4666"/>
                  </a:lnTo>
                  <a:lnTo>
                    <a:pt x="0" y="4792"/>
                  </a:lnTo>
                  <a:lnTo>
                    <a:pt x="126" y="5044"/>
                  </a:lnTo>
                  <a:lnTo>
                    <a:pt x="252" y="5044"/>
                  </a:lnTo>
                  <a:lnTo>
                    <a:pt x="2774" y="4413"/>
                  </a:lnTo>
                  <a:lnTo>
                    <a:pt x="4035" y="3909"/>
                  </a:lnTo>
                  <a:lnTo>
                    <a:pt x="5170" y="3405"/>
                  </a:lnTo>
                  <a:lnTo>
                    <a:pt x="5800" y="2900"/>
                  </a:lnTo>
                  <a:lnTo>
                    <a:pt x="6178" y="2270"/>
                  </a:lnTo>
                  <a:lnTo>
                    <a:pt x="6430" y="1892"/>
                  </a:lnTo>
                  <a:lnTo>
                    <a:pt x="6430" y="1514"/>
                  </a:lnTo>
                  <a:lnTo>
                    <a:pt x="6430" y="1135"/>
                  </a:lnTo>
                  <a:lnTo>
                    <a:pt x="6178" y="757"/>
                  </a:lnTo>
                  <a:lnTo>
                    <a:pt x="5926" y="379"/>
                  </a:lnTo>
                  <a:lnTo>
                    <a:pt x="5548" y="127"/>
                  </a:lnTo>
                  <a:lnTo>
                    <a:pt x="517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59"/>
            <p:cNvSpPr/>
            <p:nvPr/>
          </p:nvSpPr>
          <p:spPr>
            <a:xfrm>
              <a:off x="2030308" y="4197903"/>
              <a:ext cx="145322" cy="101462"/>
            </a:xfrm>
            <a:custGeom>
              <a:avLst/>
              <a:gdLst/>
              <a:ahLst/>
              <a:cxnLst/>
              <a:rect l="l" t="t" r="r" b="b"/>
              <a:pathLst>
                <a:path w="6683" h="4666" extrusionOk="0">
                  <a:moveTo>
                    <a:pt x="1891" y="631"/>
                  </a:moveTo>
                  <a:lnTo>
                    <a:pt x="2270" y="757"/>
                  </a:lnTo>
                  <a:lnTo>
                    <a:pt x="3026" y="1136"/>
                  </a:lnTo>
                  <a:lnTo>
                    <a:pt x="4287" y="2018"/>
                  </a:lnTo>
                  <a:lnTo>
                    <a:pt x="5422" y="3027"/>
                  </a:lnTo>
                  <a:lnTo>
                    <a:pt x="6430" y="4162"/>
                  </a:lnTo>
                  <a:lnTo>
                    <a:pt x="4035" y="3657"/>
                  </a:lnTo>
                  <a:lnTo>
                    <a:pt x="3152" y="3531"/>
                  </a:lnTo>
                  <a:lnTo>
                    <a:pt x="2143" y="3153"/>
                  </a:lnTo>
                  <a:lnTo>
                    <a:pt x="1639" y="2901"/>
                  </a:lnTo>
                  <a:lnTo>
                    <a:pt x="1261" y="2649"/>
                  </a:lnTo>
                  <a:lnTo>
                    <a:pt x="883" y="2396"/>
                  </a:lnTo>
                  <a:lnTo>
                    <a:pt x="757" y="2018"/>
                  </a:lnTo>
                  <a:lnTo>
                    <a:pt x="631" y="1388"/>
                  </a:lnTo>
                  <a:lnTo>
                    <a:pt x="631" y="883"/>
                  </a:lnTo>
                  <a:lnTo>
                    <a:pt x="1009" y="757"/>
                  </a:lnTo>
                  <a:lnTo>
                    <a:pt x="1387" y="631"/>
                  </a:lnTo>
                  <a:close/>
                  <a:moveTo>
                    <a:pt x="1513" y="1"/>
                  </a:moveTo>
                  <a:lnTo>
                    <a:pt x="1009" y="127"/>
                  </a:lnTo>
                  <a:lnTo>
                    <a:pt x="631" y="253"/>
                  </a:lnTo>
                  <a:lnTo>
                    <a:pt x="378" y="505"/>
                  </a:lnTo>
                  <a:lnTo>
                    <a:pt x="126" y="883"/>
                  </a:lnTo>
                  <a:lnTo>
                    <a:pt x="0" y="1262"/>
                  </a:lnTo>
                  <a:lnTo>
                    <a:pt x="0" y="1640"/>
                  </a:lnTo>
                  <a:lnTo>
                    <a:pt x="126" y="2018"/>
                  </a:lnTo>
                  <a:lnTo>
                    <a:pt x="252" y="2396"/>
                  </a:lnTo>
                  <a:lnTo>
                    <a:pt x="757" y="3027"/>
                  </a:lnTo>
                  <a:lnTo>
                    <a:pt x="1387" y="3405"/>
                  </a:lnTo>
                  <a:lnTo>
                    <a:pt x="2648" y="3909"/>
                  </a:lnTo>
                  <a:lnTo>
                    <a:pt x="3909" y="4162"/>
                  </a:lnTo>
                  <a:lnTo>
                    <a:pt x="6430" y="4666"/>
                  </a:lnTo>
                  <a:lnTo>
                    <a:pt x="6682" y="4540"/>
                  </a:lnTo>
                  <a:lnTo>
                    <a:pt x="6682" y="4414"/>
                  </a:lnTo>
                  <a:lnTo>
                    <a:pt x="6682" y="4288"/>
                  </a:lnTo>
                  <a:lnTo>
                    <a:pt x="6052" y="3153"/>
                  </a:lnTo>
                  <a:lnTo>
                    <a:pt x="5169" y="2144"/>
                  </a:lnTo>
                  <a:lnTo>
                    <a:pt x="4161" y="1262"/>
                  </a:lnTo>
                  <a:lnTo>
                    <a:pt x="3026" y="505"/>
                  </a:lnTo>
                  <a:lnTo>
                    <a:pt x="2270" y="127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59"/>
            <p:cNvSpPr/>
            <p:nvPr/>
          </p:nvSpPr>
          <p:spPr>
            <a:xfrm>
              <a:off x="1772587" y="2051171"/>
              <a:ext cx="770425" cy="2204334"/>
            </a:xfrm>
            <a:custGeom>
              <a:avLst/>
              <a:gdLst/>
              <a:ahLst/>
              <a:cxnLst/>
              <a:rect l="l" t="t" r="r" b="b"/>
              <a:pathLst>
                <a:path w="35430" h="101372" extrusionOk="0">
                  <a:moveTo>
                    <a:pt x="10591" y="1"/>
                  </a:moveTo>
                  <a:lnTo>
                    <a:pt x="8196" y="23830"/>
                  </a:lnTo>
                  <a:lnTo>
                    <a:pt x="6557" y="41734"/>
                  </a:lnTo>
                  <a:lnTo>
                    <a:pt x="5926" y="48795"/>
                  </a:lnTo>
                  <a:lnTo>
                    <a:pt x="5674" y="53082"/>
                  </a:lnTo>
                  <a:lnTo>
                    <a:pt x="4665" y="61655"/>
                  </a:lnTo>
                  <a:lnTo>
                    <a:pt x="2774" y="77794"/>
                  </a:lnTo>
                  <a:lnTo>
                    <a:pt x="0" y="100489"/>
                  </a:lnTo>
                  <a:lnTo>
                    <a:pt x="20300" y="101372"/>
                  </a:lnTo>
                  <a:lnTo>
                    <a:pt x="21939" y="80442"/>
                  </a:lnTo>
                  <a:lnTo>
                    <a:pt x="23073" y="64429"/>
                  </a:lnTo>
                  <a:lnTo>
                    <a:pt x="23452" y="58125"/>
                  </a:lnTo>
                  <a:lnTo>
                    <a:pt x="23578" y="53838"/>
                  </a:lnTo>
                  <a:lnTo>
                    <a:pt x="24082" y="46904"/>
                  </a:lnTo>
                  <a:lnTo>
                    <a:pt x="24839" y="35430"/>
                  </a:lnTo>
                  <a:lnTo>
                    <a:pt x="25973" y="19670"/>
                  </a:lnTo>
                  <a:lnTo>
                    <a:pt x="28495" y="18409"/>
                  </a:lnTo>
                  <a:lnTo>
                    <a:pt x="31269" y="17274"/>
                  </a:lnTo>
                  <a:lnTo>
                    <a:pt x="32151" y="14626"/>
                  </a:lnTo>
                  <a:lnTo>
                    <a:pt x="33034" y="11727"/>
                  </a:lnTo>
                  <a:lnTo>
                    <a:pt x="33790" y="8827"/>
                  </a:lnTo>
                  <a:lnTo>
                    <a:pt x="34295" y="6053"/>
                  </a:lnTo>
                  <a:lnTo>
                    <a:pt x="35177" y="1766"/>
                  </a:lnTo>
                  <a:lnTo>
                    <a:pt x="35430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59"/>
            <p:cNvSpPr/>
            <p:nvPr/>
          </p:nvSpPr>
          <p:spPr>
            <a:xfrm>
              <a:off x="1772587" y="2051171"/>
              <a:ext cx="770425" cy="2204334"/>
            </a:xfrm>
            <a:custGeom>
              <a:avLst/>
              <a:gdLst/>
              <a:ahLst/>
              <a:cxnLst/>
              <a:rect l="l" t="t" r="r" b="b"/>
              <a:pathLst>
                <a:path w="35430" h="101372" fill="none" extrusionOk="0">
                  <a:moveTo>
                    <a:pt x="20300" y="101372"/>
                  </a:moveTo>
                  <a:lnTo>
                    <a:pt x="0" y="100489"/>
                  </a:lnTo>
                  <a:lnTo>
                    <a:pt x="0" y="100489"/>
                  </a:lnTo>
                  <a:lnTo>
                    <a:pt x="2774" y="77794"/>
                  </a:lnTo>
                  <a:lnTo>
                    <a:pt x="4665" y="61655"/>
                  </a:lnTo>
                  <a:lnTo>
                    <a:pt x="5674" y="53082"/>
                  </a:lnTo>
                  <a:lnTo>
                    <a:pt x="5674" y="53082"/>
                  </a:lnTo>
                  <a:lnTo>
                    <a:pt x="5926" y="48795"/>
                  </a:lnTo>
                  <a:lnTo>
                    <a:pt x="6557" y="41734"/>
                  </a:lnTo>
                  <a:lnTo>
                    <a:pt x="8196" y="23830"/>
                  </a:lnTo>
                  <a:lnTo>
                    <a:pt x="10591" y="1"/>
                  </a:lnTo>
                  <a:lnTo>
                    <a:pt x="35430" y="1"/>
                  </a:lnTo>
                  <a:lnTo>
                    <a:pt x="35430" y="1"/>
                  </a:lnTo>
                  <a:lnTo>
                    <a:pt x="35177" y="1766"/>
                  </a:lnTo>
                  <a:lnTo>
                    <a:pt x="34295" y="6053"/>
                  </a:lnTo>
                  <a:lnTo>
                    <a:pt x="33790" y="8827"/>
                  </a:lnTo>
                  <a:lnTo>
                    <a:pt x="33034" y="11727"/>
                  </a:lnTo>
                  <a:lnTo>
                    <a:pt x="32151" y="14626"/>
                  </a:lnTo>
                  <a:lnTo>
                    <a:pt x="31269" y="17274"/>
                  </a:lnTo>
                  <a:lnTo>
                    <a:pt x="31269" y="17274"/>
                  </a:lnTo>
                  <a:lnTo>
                    <a:pt x="28495" y="18409"/>
                  </a:lnTo>
                  <a:lnTo>
                    <a:pt x="25973" y="19670"/>
                  </a:lnTo>
                  <a:lnTo>
                    <a:pt x="25973" y="19670"/>
                  </a:lnTo>
                  <a:lnTo>
                    <a:pt x="24839" y="35430"/>
                  </a:lnTo>
                  <a:lnTo>
                    <a:pt x="24082" y="46904"/>
                  </a:lnTo>
                  <a:lnTo>
                    <a:pt x="23578" y="53838"/>
                  </a:lnTo>
                  <a:lnTo>
                    <a:pt x="23578" y="53838"/>
                  </a:lnTo>
                  <a:lnTo>
                    <a:pt x="23452" y="58125"/>
                  </a:lnTo>
                  <a:lnTo>
                    <a:pt x="23073" y="64429"/>
                  </a:lnTo>
                  <a:lnTo>
                    <a:pt x="21939" y="80442"/>
                  </a:lnTo>
                  <a:lnTo>
                    <a:pt x="20300" y="1013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59"/>
            <p:cNvSpPr/>
            <p:nvPr/>
          </p:nvSpPr>
          <p:spPr>
            <a:xfrm>
              <a:off x="1797267" y="4156783"/>
              <a:ext cx="405783" cy="19223"/>
            </a:xfrm>
            <a:custGeom>
              <a:avLst/>
              <a:gdLst/>
              <a:ahLst/>
              <a:cxnLst/>
              <a:rect l="l" t="t" r="r" b="b"/>
              <a:pathLst>
                <a:path w="18661" h="884" extrusionOk="0">
                  <a:moveTo>
                    <a:pt x="0" y="1"/>
                  </a:moveTo>
                  <a:lnTo>
                    <a:pt x="0" y="127"/>
                  </a:lnTo>
                  <a:lnTo>
                    <a:pt x="2396" y="379"/>
                  </a:lnTo>
                  <a:lnTo>
                    <a:pt x="6556" y="505"/>
                  </a:lnTo>
                  <a:lnTo>
                    <a:pt x="13239" y="757"/>
                  </a:lnTo>
                  <a:lnTo>
                    <a:pt x="18660" y="883"/>
                  </a:lnTo>
                  <a:lnTo>
                    <a:pt x="18660" y="757"/>
                  </a:lnTo>
                  <a:lnTo>
                    <a:pt x="13239" y="505"/>
                  </a:lnTo>
                  <a:lnTo>
                    <a:pt x="6556" y="127"/>
                  </a:lnTo>
                  <a:lnTo>
                    <a:pt x="239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59"/>
            <p:cNvSpPr/>
            <p:nvPr/>
          </p:nvSpPr>
          <p:spPr>
            <a:xfrm>
              <a:off x="1835647" y="2108752"/>
              <a:ext cx="211122" cy="1990472"/>
            </a:xfrm>
            <a:custGeom>
              <a:avLst/>
              <a:gdLst/>
              <a:ahLst/>
              <a:cxnLst/>
              <a:rect l="l" t="t" r="r" b="b"/>
              <a:pathLst>
                <a:path w="9709" h="91537" extrusionOk="0">
                  <a:moveTo>
                    <a:pt x="9583" y="1"/>
                  </a:moveTo>
                  <a:lnTo>
                    <a:pt x="8070" y="17400"/>
                  </a:lnTo>
                  <a:lnTo>
                    <a:pt x="6557" y="34799"/>
                  </a:lnTo>
                  <a:lnTo>
                    <a:pt x="5800" y="43499"/>
                  </a:lnTo>
                  <a:lnTo>
                    <a:pt x="4917" y="52199"/>
                  </a:lnTo>
                  <a:lnTo>
                    <a:pt x="3909" y="60899"/>
                  </a:lnTo>
                  <a:lnTo>
                    <a:pt x="2774" y="69598"/>
                  </a:lnTo>
                  <a:lnTo>
                    <a:pt x="1387" y="80568"/>
                  </a:lnTo>
                  <a:lnTo>
                    <a:pt x="757" y="86367"/>
                  </a:lnTo>
                  <a:lnTo>
                    <a:pt x="0" y="91537"/>
                  </a:lnTo>
                  <a:lnTo>
                    <a:pt x="757" y="87124"/>
                  </a:lnTo>
                  <a:lnTo>
                    <a:pt x="1513" y="82585"/>
                  </a:lnTo>
                  <a:lnTo>
                    <a:pt x="2774" y="73003"/>
                  </a:lnTo>
                  <a:lnTo>
                    <a:pt x="3909" y="63420"/>
                  </a:lnTo>
                  <a:lnTo>
                    <a:pt x="4917" y="54342"/>
                  </a:lnTo>
                  <a:lnTo>
                    <a:pt x="5800" y="45769"/>
                  </a:lnTo>
                  <a:lnTo>
                    <a:pt x="6683" y="37069"/>
                  </a:lnTo>
                  <a:lnTo>
                    <a:pt x="8196" y="19669"/>
                  </a:lnTo>
                  <a:lnTo>
                    <a:pt x="970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59"/>
            <p:cNvSpPr/>
            <p:nvPr/>
          </p:nvSpPr>
          <p:spPr>
            <a:xfrm>
              <a:off x="1835647" y="2108752"/>
              <a:ext cx="211122" cy="1993212"/>
            </a:xfrm>
            <a:custGeom>
              <a:avLst/>
              <a:gdLst/>
              <a:ahLst/>
              <a:cxnLst/>
              <a:rect l="l" t="t" r="r" b="b"/>
              <a:pathLst>
                <a:path w="9709" h="91663" fill="none" extrusionOk="0">
                  <a:moveTo>
                    <a:pt x="9583" y="1"/>
                  </a:moveTo>
                  <a:lnTo>
                    <a:pt x="9583" y="1"/>
                  </a:lnTo>
                  <a:lnTo>
                    <a:pt x="8070" y="17400"/>
                  </a:lnTo>
                  <a:lnTo>
                    <a:pt x="6557" y="34799"/>
                  </a:lnTo>
                  <a:lnTo>
                    <a:pt x="6557" y="34799"/>
                  </a:lnTo>
                  <a:lnTo>
                    <a:pt x="5800" y="43499"/>
                  </a:lnTo>
                  <a:lnTo>
                    <a:pt x="4917" y="52199"/>
                  </a:lnTo>
                  <a:lnTo>
                    <a:pt x="3909" y="60899"/>
                  </a:lnTo>
                  <a:lnTo>
                    <a:pt x="2774" y="69598"/>
                  </a:lnTo>
                  <a:lnTo>
                    <a:pt x="2774" y="69598"/>
                  </a:lnTo>
                  <a:lnTo>
                    <a:pt x="1387" y="80568"/>
                  </a:lnTo>
                  <a:lnTo>
                    <a:pt x="757" y="86367"/>
                  </a:lnTo>
                  <a:lnTo>
                    <a:pt x="0" y="91537"/>
                  </a:lnTo>
                  <a:lnTo>
                    <a:pt x="0" y="91537"/>
                  </a:lnTo>
                  <a:lnTo>
                    <a:pt x="0" y="91663"/>
                  </a:lnTo>
                  <a:lnTo>
                    <a:pt x="0" y="91537"/>
                  </a:lnTo>
                  <a:lnTo>
                    <a:pt x="0" y="91537"/>
                  </a:lnTo>
                  <a:lnTo>
                    <a:pt x="757" y="87124"/>
                  </a:lnTo>
                  <a:lnTo>
                    <a:pt x="1513" y="82585"/>
                  </a:lnTo>
                  <a:lnTo>
                    <a:pt x="2774" y="73003"/>
                  </a:lnTo>
                  <a:lnTo>
                    <a:pt x="3909" y="63420"/>
                  </a:lnTo>
                  <a:lnTo>
                    <a:pt x="4917" y="54342"/>
                  </a:lnTo>
                  <a:lnTo>
                    <a:pt x="4917" y="54342"/>
                  </a:lnTo>
                  <a:lnTo>
                    <a:pt x="5800" y="45769"/>
                  </a:lnTo>
                  <a:lnTo>
                    <a:pt x="6683" y="37069"/>
                  </a:lnTo>
                  <a:lnTo>
                    <a:pt x="8196" y="19669"/>
                  </a:lnTo>
                  <a:lnTo>
                    <a:pt x="8196" y="19669"/>
                  </a:lnTo>
                  <a:lnTo>
                    <a:pt x="9709" y="1"/>
                  </a:lnTo>
                  <a:lnTo>
                    <a:pt x="9709" y="1"/>
                  </a:lnTo>
                  <a:lnTo>
                    <a:pt x="9583" y="1"/>
                  </a:lnTo>
                  <a:lnTo>
                    <a:pt x="95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59"/>
            <p:cNvSpPr/>
            <p:nvPr/>
          </p:nvSpPr>
          <p:spPr>
            <a:xfrm>
              <a:off x="2337369" y="2418553"/>
              <a:ext cx="137102" cy="63082"/>
            </a:xfrm>
            <a:custGeom>
              <a:avLst/>
              <a:gdLst/>
              <a:ahLst/>
              <a:cxnLst/>
              <a:rect l="l" t="t" r="r" b="b"/>
              <a:pathLst>
                <a:path w="6305" h="2901" extrusionOk="0">
                  <a:moveTo>
                    <a:pt x="6178" y="1"/>
                  </a:moveTo>
                  <a:lnTo>
                    <a:pt x="3026" y="1262"/>
                  </a:lnTo>
                  <a:lnTo>
                    <a:pt x="0" y="2775"/>
                  </a:lnTo>
                  <a:lnTo>
                    <a:pt x="0" y="2901"/>
                  </a:lnTo>
                  <a:lnTo>
                    <a:pt x="126" y="2901"/>
                  </a:lnTo>
                  <a:lnTo>
                    <a:pt x="3152" y="1640"/>
                  </a:lnTo>
                  <a:lnTo>
                    <a:pt x="6304" y="253"/>
                  </a:lnTo>
                  <a:lnTo>
                    <a:pt x="6304" y="127"/>
                  </a:lnTo>
                  <a:lnTo>
                    <a:pt x="630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59"/>
            <p:cNvSpPr/>
            <p:nvPr/>
          </p:nvSpPr>
          <p:spPr>
            <a:xfrm>
              <a:off x="2394950" y="2111492"/>
              <a:ext cx="93221" cy="296123"/>
            </a:xfrm>
            <a:custGeom>
              <a:avLst/>
              <a:gdLst/>
              <a:ahLst/>
              <a:cxnLst/>
              <a:rect l="l" t="t" r="r" b="b"/>
              <a:pathLst>
                <a:path w="4287" h="13618" extrusionOk="0">
                  <a:moveTo>
                    <a:pt x="4035" y="1"/>
                  </a:moveTo>
                  <a:lnTo>
                    <a:pt x="3909" y="3405"/>
                  </a:lnTo>
                  <a:lnTo>
                    <a:pt x="3656" y="6809"/>
                  </a:lnTo>
                  <a:lnTo>
                    <a:pt x="3530" y="8322"/>
                  </a:lnTo>
                  <a:lnTo>
                    <a:pt x="2900" y="10592"/>
                  </a:lnTo>
                  <a:lnTo>
                    <a:pt x="2522" y="11726"/>
                  </a:lnTo>
                  <a:lnTo>
                    <a:pt x="2143" y="12609"/>
                  </a:lnTo>
                  <a:lnTo>
                    <a:pt x="1891" y="12987"/>
                  </a:lnTo>
                  <a:lnTo>
                    <a:pt x="1513" y="13239"/>
                  </a:lnTo>
                  <a:lnTo>
                    <a:pt x="1261" y="13365"/>
                  </a:lnTo>
                  <a:lnTo>
                    <a:pt x="883" y="13365"/>
                  </a:lnTo>
                  <a:lnTo>
                    <a:pt x="757" y="13239"/>
                  </a:lnTo>
                  <a:lnTo>
                    <a:pt x="504" y="13113"/>
                  </a:lnTo>
                  <a:lnTo>
                    <a:pt x="378" y="12483"/>
                  </a:lnTo>
                  <a:lnTo>
                    <a:pt x="504" y="11600"/>
                  </a:lnTo>
                  <a:lnTo>
                    <a:pt x="631" y="10718"/>
                  </a:lnTo>
                  <a:lnTo>
                    <a:pt x="883" y="8826"/>
                  </a:lnTo>
                  <a:lnTo>
                    <a:pt x="1135" y="7061"/>
                  </a:lnTo>
                  <a:lnTo>
                    <a:pt x="1261" y="5296"/>
                  </a:lnTo>
                  <a:lnTo>
                    <a:pt x="1261" y="3531"/>
                  </a:lnTo>
                  <a:lnTo>
                    <a:pt x="1261" y="1892"/>
                  </a:lnTo>
                  <a:lnTo>
                    <a:pt x="1009" y="127"/>
                  </a:lnTo>
                  <a:lnTo>
                    <a:pt x="883" y="127"/>
                  </a:lnTo>
                  <a:lnTo>
                    <a:pt x="883" y="2522"/>
                  </a:lnTo>
                  <a:lnTo>
                    <a:pt x="883" y="4918"/>
                  </a:lnTo>
                  <a:lnTo>
                    <a:pt x="631" y="7313"/>
                  </a:lnTo>
                  <a:lnTo>
                    <a:pt x="378" y="9583"/>
                  </a:lnTo>
                  <a:lnTo>
                    <a:pt x="126" y="10844"/>
                  </a:lnTo>
                  <a:lnTo>
                    <a:pt x="0" y="12105"/>
                  </a:lnTo>
                  <a:lnTo>
                    <a:pt x="0" y="12735"/>
                  </a:lnTo>
                  <a:lnTo>
                    <a:pt x="126" y="13113"/>
                  </a:lnTo>
                  <a:lnTo>
                    <a:pt x="504" y="13491"/>
                  </a:lnTo>
                  <a:lnTo>
                    <a:pt x="1009" y="13618"/>
                  </a:lnTo>
                  <a:lnTo>
                    <a:pt x="1513" y="13618"/>
                  </a:lnTo>
                  <a:lnTo>
                    <a:pt x="2017" y="13239"/>
                  </a:lnTo>
                  <a:lnTo>
                    <a:pt x="2522" y="12609"/>
                  </a:lnTo>
                  <a:lnTo>
                    <a:pt x="2900" y="11852"/>
                  </a:lnTo>
                  <a:lnTo>
                    <a:pt x="3530" y="10213"/>
                  </a:lnTo>
                  <a:lnTo>
                    <a:pt x="3783" y="9079"/>
                  </a:lnTo>
                  <a:lnTo>
                    <a:pt x="4161" y="6809"/>
                  </a:lnTo>
                  <a:lnTo>
                    <a:pt x="4287" y="4540"/>
                  </a:lnTo>
                  <a:lnTo>
                    <a:pt x="4287" y="2270"/>
                  </a:lnTo>
                  <a:lnTo>
                    <a:pt x="416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59"/>
            <p:cNvSpPr/>
            <p:nvPr/>
          </p:nvSpPr>
          <p:spPr>
            <a:xfrm>
              <a:off x="2403170" y="2402114"/>
              <a:ext cx="21941" cy="52101"/>
            </a:xfrm>
            <a:custGeom>
              <a:avLst/>
              <a:gdLst/>
              <a:ahLst/>
              <a:cxnLst/>
              <a:rect l="l" t="t" r="r" b="b"/>
              <a:pathLst>
                <a:path w="1009" h="2396" extrusionOk="0">
                  <a:moveTo>
                    <a:pt x="631" y="0"/>
                  </a:moveTo>
                  <a:lnTo>
                    <a:pt x="505" y="126"/>
                  </a:lnTo>
                  <a:lnTo>
                    <a:pt x="126" y="1261"/>
                  </a:lnTo>
                  <a:lnTo>
                    <a:pt x="0" y="1766"/>
                  </a:lnTo>
                  <a:lnTo>
                    <a:pt x="0" y="2270"/>
                  </a:lnTo>
                  <a:lnTo>
                    <a:pt x="126" y="2396"/>
                  </a:lnTo>
                  <a:lnTo>
                    <a:pt x="379" y="1892"/>
                  </a:lnTo>
                  <a:lnTo>
                    <a:pt x="505" y="1387"/>
                  </a:lnTo>
                  <a:lnTo>
                    <a:pt x="1009" y="253"/>
                  </a:lnTo>
                  <a:lnTo>
                    <a:pt x="883" y="12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59"/>
            <p:cNvSpPr/>
            <p:nvPr/>
          </p:nvSpPr>
          <p:spPr>
            <a:xfrm>
              <a:off x="2074168" y="2136172"/>
              <a:ext cx="161783" cy="172742"/>
            </a:xfrm>
            <a:custGeom>
              <a:avLst/>
              <a:gdLst/>
              <a:ahLst/>
              <a:cxnLst/>
              <a:rect l="l" t="t" r="r" b="b"/>
              <a:pathLst>
                <a:path w="7440" h="7944" extrusionOk="0">
                  <a:moveTo>
                    <a:pt x="7187" y="0"/>
                  </a:moveTo>
                  <a:lnTo>
                    <a:pt x="7187" y="631"/>
                  </a:lnTo>
                  <a:lnTo>
                    <a:pt x="7061" y="1387"/>
                  </a:lnTo>
                  <a:lnTo>
                    <a:pt x="6809" y="2900"/>
                  </a:lnTo>
                  <a:lnTo>
                    <a:pt x="6557" y="3657"/>
                  </a:lnTo>
                  <a:lnTo>
                    <a:pt x="6305" y="4287"/>
                  </a:lnTo>
                  <a:lnTo>
                    <a:pt x="5926" y="4918"/>
                  </a:lnTo>
                  <a:lnTo>
                    <a:pt x="5422" y="5422"/>
                  </a:lnTo>
                  <a:lnTo>
                    <a:pt x="4287" y="6305"/>
                  </a:lnTo>
                  <a:lnTo>
                    <a:pt x="3026" y="7061"/>
                  </a:lnTo>
                  <a:lnTo>
                    <a:pt x="1513" y="7439"/>
                  </a:lnTo>
                  <a:lnTo>
                    <a:pt x="0" y="7818"/>
                  </a:lnTo>
                  <a:lnTo>
                    <a:pt x="0" y="7944"/>
                  </a:lnTo>
                  <a:lnTo>
                    <a:pt x="883" y="7944"/>
                  </a:lnTo>
                  <a:lnTo>
                    <a:pt x="1639" y="7818"/>
                  </a:lnTo>
                  <a:lnTo>
                    <a:pt x="2522" y="7565"/>
                  </a:lnTo>
                  <a:lnTo>
                    <a:pt x="3279" y="7313"/>
                  </a:lnTo>
                  <a:lnTo>
                    <a:pt x="4035" y="7061"/>
                  </a:lnTo>
                  <a:lnTo>
                    <a:pt x="4665" y="6683"/>
                  </a:lnTo>
                  <a:lnTo>
                    <a:pt x="5296" y="6178"/>
                  </a:lnTo>
                  <a:lnTo>
                    <a:pt x="5800" y="5800"/>
                  </a:lnTo>
                  <a:lnTo>
                    <a:pt x="6305" y="5170"/>
                  </a:lnTo>
                  <a:lnTo>
                    <a:pt x="6683" y="4539"/>
                  </a:lnTo>
                  <a:lnTo>
                    <a:pt x="7061" y="3909"/>
                  </a:lnTo>
                  <a:lnTo>
                    <a:pt x="7187" y="3152"/>
                  </a:lnTo>
                  <a:lnTo>
                    <a:pt x="7313" y="2396"/>
                  </a:lnTo>
                  <a:lnTo>
                    <a:pt x="7439" y="1639"/>
                  </a:lnTo>
                  <a:lnTo>
                    <a:pt x="7439" y="757"/>
                  </a:lnTo>
                  <a:lnTo>
                    <a:pt x="731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59"/>
            <p:cNvSpPr/>
            <p:nvPr/>
          </p:nvSpPr>
          <p:spPr>
            <a:xfrm>
              <a:off x="2074168" y="2136172"/>
              <a:ext cx="161783" cy="172742"/>
            </a:xfrm>
            <a:custGeom>
              <a:avLst/>
              <a:gdLst/>
              <a:ahLst/>
              <a:cxnLst/>
              <a:rect l="l" t="t" r="r" b="b"/>
              <a:pathLst>
                <a:path w="7440" h="7944" fill="none" extrusionOk="0">
                  <a:moveTo>
                    <a:pt x="7439" y="757"/>
                  </a:moveTo>
                  <a:lnTo>
                    <a:pt x="7439" y="757"/>
                  </a:lnTo>
                  <a:lnTo>
                    <a:pt x="7313" y="0"/>
                  </a:lnTo>
                  <a:lnTo>
                    <a:pt x="7313" y="0"/>
                  </a:lnTo>
                  <a:lnTo>
                    <a:pt x="7187" y="0"/>
                  </a:lnTo>
                  <a:lnTo>
                    <a:pt x="7187" y="0"/>
                  </a:lnTo>
                  <a:lnTo>
                    <a:pt x="7187" y="631"/>
                  </a:lnTo>
                  <a:lnTo>
                    <a:pt x="7187" y="631"/>
                  </a:lnTo>
                  <a:lnTo>
                    <a:pt x="7061" y="1387"/>
                  </a:lnTo>
                  <a:lnTo>
                    <a:pt x="7061" y="1387"/>
                  </a:lnTo>
                  <a:lnTo>
                    <a:pt x="6809" y="2900"/>
                  </a:lnTo>
                  <a:lnTo>
                    <a:pt x="6809" y="2900"/>
                  </a:lnTo>
                  <a:lnTo>
                    <a:pt x="6557" y="3657"/>
                  </a:lnTo>
                  <a:lnTo>
                    <a:pt x="6305" y="4287"/>
                  </a:lnTo>
                  <a:lnTo>
                    <a:pt x="5926" y="4918"/>
                  </a:lnTo>
                  <a:lnTo>
                    <a:pt x="5422" y="5422"/>
                  </a:lnTo>
                  <a:lnTo>
                    <a:pt x="5422" y="5422"/>
                  </a:lnTo>
                  <a:lnTo>
                    <a:pt x="4287" y="6305"/>
                  </a:lnTo>
                  <a:lnTo>
                    <a:pt x="3026" y="7061"/>
                  </a:lnTo>
                  <a:lnTo>
                    <a:pt x="3026" y="7061"/>
                  </a:lnTo>
                  <a:lnTo>
                    <a:pt x="1513" y="7439"/>
                  </a:lnTo>
                  <a:lnTo>
                    <a:pt x="0" y="7818"/>
                  </a:lnTo>
                  <a:lnTo>
                    <a:pt x="0" y="7944"/>
                  </a:lnTo>
                  <a:lnTo>
                    <a:pt x="0" y="7944"/>
                  </a:lnTo>
                  <a:lnTo>
                    <a:pt x="883" y="7944"/>
                  </a:lnTo>
                  <a:lnTo>
                    <a:pt x="1639" y="7818"/>
                  </a:lnTo>
                  <a:lnTo>
                    <a:pt x="2522" y="7565"/>
                  </a:lnTo>
                  <a:lnTo>
                    <a:pt x="3279" y="7313"/>
                  </a:lnTo>
                  <a:lnTo>
                    <a:pt x="3279" y="7313"/>
                  </a:lnTo>
                  <a:lnTo>
                    <a:pt x="4035" y="7061"/>
                  </a:lnTo>
                  <a:lnTo>
                    <a:pt x="4665" y="6683"/>
                  </a:lnTo>
                  <a:lnTo>
                    <a:pt x="5296" y="6178"/>
                  </a:lnTo>
                  <a:lnTo>
                    <a:pt x="5800" y="5800"/>
                  </a:lnTo>
                  <a:lnTo>
                    <a:pt x="5800" y="5800"/>
                  </a:lnTo>
                  <a:lnTo>
                    <a:pt x="6305" y="5170"/>
                  </a:lnTo>
                  <a:lnTo>
                    <a:pt x="6683" y="4539"/>
                  </a:lnTo>
                  <a:lnTo>
                    <a:pt x="7061" y="3909"/>
                  </a:lnTo>
                  <a:lnTo>
                    <a:pt x="7187" y="3152"/>
                  </a:lnTo>
                  <a:lnTo>
                    <a:pt x="7187" y="3152"/>
                  </a:lnTo>
                  <a:lnTo>
                    <a:pt x="7313" y="2396"/>
                  </a:lnTo>
                  <a:lnTo>
                    <a:pt x="7439" y="1639"/>
                  </a:lnTo>
                  <a:lnTo>
                    <a:pt x="7439" y="1639"/>
                  </a:lnTo>
                  <a:lnTo>
                    <a:pt x="7439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59"/>
            <p:cNvSpPr/>
            <p:nvPr/>
          </p:nvSpPr>
          <p:spPr>
            <a:xfrm>
              <a:off x="2257848" y="1461708"/>
              <a:ext cx="817047" cy="383864"/>
            </a:xfrm>
            <a:custGeom>
              <a:avLst/>
              <a:gdLst/>
              <a:ahLst/>
              <a:cxnLst/>
              <a:rect l="l" t="t" r="r" b="b"/>
              <a:pathLst>
                <a:path w="37574" h="17653" extrusionOk="0">
                  <a:moveTo>
                    <a:pt x="27109" y="1"/>
                  </a:moveTo>
                  <a:lnTo>
                    <a:pt x="26730" y="127"/>
                  </a:lnTo>
                  <a:lnTo>
                    <a:pt x="26478" y="253"/>
                  </a:lnTo>
                  <a:lnTo>
                    <a:pt x="25596" y="1262"/>
                  </a:lnTo>
                  <a:lnTo>
                    <a:pt x="24587" y="2397"/>
                  </a:lnTo>
                  <a:lnTo>
                    <a:pt x="23326" y="3405"/>
                  </a:lnTo>
                  <a:lnTo>
                    <a:pt x="21939" y="4540"/>
                  </a:lnTo>
                  <a:lnTo>
                    <a:pt x="19544" y="6179"/>
                  </a:lnTo>
                  <a:lnTo>
                    <a:pt x="18787" y="6557"/>
                  </a:lnTo>
                  <a:lnTo>
                    <a:pt x="18409" y="6683"/>
                  </a:lnTo>
                  <a:lnTo>
                    <a:pt x="13366" y="4792"/>
                  </a:lnTo>
                  <a:lnTo>
                    <a:pt x="4540" y="1262"/>
                  </a:lnTo>
                  <a:lnTo>
                    <a:pt x="3279" y="757"/>
                  </a:lnTo>
                  <a:lnTo>
                    <a:pt x="2270" y="505"/>
                  </a:lnTo>
                  <a:lnTo>
                    <a:pt x="1514" y="379"/>
                  </a:lnTo>
                  <a:lnTo>
                    <a:pt x="884" y="505"/>
                  </a:lnTo>
                  <a:lnTo>
                    <a:pt x="379" y="631"/>
                  </a:lnTo>
                  <a:lnTo>
                    <a:pt x="127" y="884"/>
                  </a:lnTo>
                  <a:lnTo>
                    <a:pt x="1" y="1388"/>
                  </a:lnTo>
                  <a:lnTo>
                    <a:pt x="1" y="1892"/>
                  </a:lnTo>
                  <a:lnTo>
                    <a:pt x="127" y="2397"/>
                  </a:lnTo>
                  <a:lnTo>
                    <a:pt x="379" y="3027"/>
                  </a:lnTo>
                  <a:lnTo>
                    <a:pt x="1010" y="4414"/>
                  </a:lnTo>
                  <a:lnTo>
                    <a:pt x="2144" y="5927"/>
                  </a:lnTo>
                  <a:lnTo>
                    <a:pt x="3405" y="7314"/>
                  </a:lnTo>
                  <a:lnTo>
                    <a:pt x="5927" y="9709"/>
                  </a:lnTo>
                  <a:lnTo>
                    <a:pt x="8448" y="11853"/>
                  </a:lnTo>
                  <a:lnTo>
                    <a:pt x="11096" y="13744"/>
                  </a:lnTo>
                  <a:lnTo>
                    <a:pt x="13618" y="15257"/>
                  </a:lnTo>
                  <a:lnTo>
                    <a:pt x="16013" y="16518"/>
                  </a:lnTo>
                  <a:lnTo>
                    <a:pt x="18283" y="17274"/>
                  </a:lnTo>
                  <a:lnTo>
                    <a:pt x="19292" y="17526"/>
                  </a:lnTo>
                  <a:lnTo>
                    <a:pt x="20174" y="17653"/>
                  </a:lnTo>
                  <a:lnTo>
                    <a:pt x="21057" y="17653"/>
                  </a:lnTo>
                  <a:lnTo>
                    <a:pt x="21813" y="17526"/>
                  </a:lnTo>
                  <a:lnTo>
                    <a:pt x="23200" y="17022"/>
                  </a:lnTo>
                  <a:lnTo>
                    <a:pt x="25091" y="16013"/>
                  </a:lnTo>
                  <a:lnTo>
                    <a:pt x="27361" y="14627"/>
                  </a:lnTo>
                  <a:lnTo>
                    <a:pt x="29756" y="12861"/>
                  </a:lnTo>
                  <a:lnTo>
                    <a:pt x="32152" y="10844"/>
                  </a:lnTo>
                  <a:lnTo>
                    <a:pt x="33287" y="9709"/>
                  </a:lnTo>
                  <a:lnTo>
                    <a:pt x="34422" y="8575"/>
                  </a:lnTo>
                  <a:lnTo>
                    <a:pt x="35430" y="7440"/>
                  </a:lnTo>
                  <a:lnTo>
                    <a:pt x="36187" y="6179"/>
                  </a:lnTo>
                  <a:lnTo>
                    <a:pt x="36943" y="5044"/>
                  </a:lnTo>
                  <a:lnTo>
                    <a:pt x="37574" y="3783"/>
                  </a:lnTo>
                  <a:lnTo>
                    <a:pt x="37448" y="3531"/>
                  </a:lnTo>
                  <a:lnTo>
                    <a:pt x="37195" y="3279"/>
                  </a:lnTo>
                  <a:lnTo>
                    <a:pt x="36817" y="2901"/>
                  </a:lnTo>
                  <a:lnTo>
                    <a:pt x="36061" y="2523"/>
                  </a:lnTo>
                  <a:lnTo>
                    <a:pt x="34422" y="1766"/>
                  </a:lnTo>
                  <a:lnTo>
                    <a:pt x="32404" y="1136"/>
                  </a:lnTo>
                  <a:lnTo>
                    <a:pt x="30387" y="631"/>
                  </a:lnTo>
                  <a:lnTo>
                    <a:pt x="28496" y="253"/>
                  </a:lnTo>
                  <a:lnTo>
                    <a:pt x="27109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59"/>
            <p:cNvSpPr/>
            <p:nvPr/>
          </p:nvSpPr>
          <p:spPr>
            <a:xfrm>
              <a:off x="2257848" y="1461708"/>
              <a:ext cx="817047" cy="383864"/>
            </a:xfrm>
            <a:custGeom>
              <a:avLst/>
              <a:gdLst/>
              <a:ahLst/>
              <a:cxnLst/>
              <a:rect l="l" t="t" r="r" b="b"/>
              <a:pathLst>
                <a:path w="37574" h="17653" fill="none" extrusionOk="0">
                  <a:moveTo>
                    <a:pt x="3405" y="7314"/>
                  </a:moveTo>
                  <a:lnTo>
                    <a:pt x="3405" y="7314"/>
                  </a:lnTo>
                  <a:lnTo>
                    <a:pt x="5927" y="9709"/>
                  </a:lnTo>
                  <a:lnTo>
                    <a:pt x="8448" y="11853"/>
                  </a:lnTo>
                  <a:lnTo>
                    <a:pt x="11096" y="13744"/>
                  </a:lnTo>
                  <a:lnTo>
                    <a:pt x="13618" y="15257"/>
                  </a:lnTo>
                  <a:lnTo>
                    <a:pt x="16013" y="16518"/>
                  </a:lnTo>
                  <a:lnTo>
                    <a:pt x="18283" y="17274"/>
                  </a:lnTo>
                  <a:lnTo>
                    <a:pt x="19292" y="17526"/>
                  </a:lnTo>
                  <a:lnTo>
                    <a:pt x="20174" y="17653"/>
                  </a:lnTo>
                  <a:lnTo>
                    <a:pt x="21057" y="17653"/>
                  </a:lnTo>
                  <a:lnTo>
                    <a:pt x="21813" y="17526"/>
                  </a:lnTo>
                  <a:lnTo>
                    <a:pt x="21813" y="17526"/>
                  </a:lnTo>
                  <a:lnTo>
                    <a:pt x="23200" y="17022"/>
                  </a:lnTo>
                  <a:lnTo>
                    <a:pt x="25091" y="16013"/>
                  </a:lnTo>
                  <a:lnTo>
                    <a:pt x="27361" y="14627"/>
                  </a:lnTo>
                  <a:lnTo>
                    <a:pt x="29756" y="12861"/>
                  </a:lnTo>
                  <a:lnTo>
                    <a:pt x="32152" y="10844"/>
                  </a:lnTo>
                  <a:lnTo>
                    <a:pt x="33287" y="9709"/>
                  </a:lnTo>
                  <a:lnTo>
                    <a:pt x="34422" y="8575"/>
                  </a:lnTo>
                  <a:lnTo>
                    <a:pt x="35430" y="7440"/>
                  </a:lnTo>
                  <a:lnTo>
                    <a:pt x="36187" y="6179"/>
                  </a:lnTo>
                  <a:lnTo>
                    <a:pt x="36943" y="5044"/>
                  </a:lnTo>
                  <a:lnTo>
                    <a:pt x="37574" y="3783"/>
                  </a:lnTo>
                  <a:lnTo>
                    <a:pt x="37574" y="3783"/>
                  </a:lnTo>
                  <a:lnTo>
                    <a:pt x="37448" y="3531"/>
                  </a:lnTo>
                  <a:lnTo>
                    <a:pt x="37195" y="3279"/>
                  </a:lnTo>
                  <a:lnTo>
                    <a:pt x="36817" y="2901"/>
                  </a:lnTo>
                  <a:lnTo>
                    <a:pt x="36061" y="2523"/>
                  </a:lnTo>
                  <a:lnTo>
                    <a:pt x="34422" y="1766"/>
                  </a:lnTo>
                  <a:lnTo>
                    <a:pt x="32404" y="1136"/>
                  </a:lnTo>
                  <a:lnTo>
                    <a:pt x="30387" y="631"/>
                  </a:lnTo>
                  <a:lnTo>
                    <a:pt x="28496" y="253"/>
                  </a:lnTo>
                  <a:lnTo>
                    <a:pt x="27109" y="1"/>
                  </a:lnTo>
                  <a:lnTo>
                    <a:pt x="26730" y="127"/>
                  </a:lnTo>
                  <a:lnTo>
                    <a:pt x="26478" y="253"/>
                  </a:lnTo>
                  <a:lnTo>
                    <a:pt x="26478" y="253"/>
                  </a:lnTo>
                  <a:lnTo>
                    <a:pt x="25596" y="1262"/>
                  </a:lnTo>
                  <a:lnTo>
                    <a:pt x="24587" y="2397"/>
                  </a:lnTo>
                  <a:lnTo>
                    <a:pt x="23326" y="3405"/>
                  </a:lnTo>
                  <a:lnTo>
                    <a:pt x="21939" y="4540"/>
                  </a:lnTo>
                  <a:lnTo>
                    <a:pt x="19544" y="6179"/>
                  </a:lnTo>
                  <a:lnTo>
                    <a:pt x="18787" y="6557"/>
                  </a:lnTo>
                  <a:lnTo>
                    <a:pt x="18409" y="6683"/>
                  </a:lnTo>
                  <a:lnTo>
                    <a:pt x="18409" y="6683"/>
                  </a:lnTo>
                  <a:lnTo>
                    <a:pt x="13366" y="4792"/>
                  </a:lnTo>
                  <a:lnTo>
                    <a:pt x="4540" y="1262"/>
                  </a:lnTo>
                  <a:lnTo>
                    <a:pt x="4540" y="1262"/>
                  </a:lnTo>
                  <a:lnTo>
                    <a:pt x="3279" y="757"/>
                  </a:lnTo>
                  <a:lnTo>
                    <a:pt x="2270" y="505"/>
                  </a:lnTo>
                  <a:lnTo>
                    <a:pt x="1514" y="379"/>
                  </a:lnTo>
                  <a:lnTo>
                    <a:pt x="884" y="505"/>
                  </a:lnTo>
                  <a:lnTo>
                    <a:pt x="379" y="631"/>
                  </a:lnTo>
                  <a:lnTo>
                    <a:pt x="127" y="884"/>
                  </a:lnTo>
                  <a:lnTo>
                    <a:pt x="1" y="1388"/>
                  </a:lnTo>
                  <a:lnTo>
                    <a:pt x="1" y="1892"/>
                  </a:lnTo>
                  <a:lnTo>
                    <a:pt x="127" y="2397"/>
                  </a:lnTo>
                  <a:lnTo>
                    <a:pt x="379" y="3027"/>
                  </a:lnTo>
                  <a:lnTo>
                    <a:pt x="1010" y="4414"/>
                  </a:lnTo>
                  <a:lnTo>
                    <a:pt x="2144" y="5927"/>
                  </a:lnTo>
                  <a:lnTo>
                    <a:pt x="3405" y="73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59"/>
            <p:cNvSpPr/>
            <p:nvPr/>
          </p:nvSpPr>
          <p:spPr>
            <a:xfrm>
              <a:off x="2822631" y="1272548"/>
              <a:ext cx="307105" cy="375623"/>
            </a:xfrm>
            <a:custGeom>
              <a:avLst/>
              <a:gdLst/>
              <a:ahLst/>
              <a:cxnLst/>
              <a:rect l="l" t="t" r="r" b="b"/>
              <a:pathLst>
                <a:path w="14123" h="17274" extrusionOk="0">
                  <a:moveTo>
                    <a:pt x="6557" y="0"/>
                  </a:moveTo>
                  <a:lnTo>
                    <a:pt x="6179" y="126"/>
                  </a:lnTo>
                  <a:lnTo>
                    <a:pt x="5675" y="378"/>
                  </a:lnTo>
                  <a:lnTo>
                    <a:pt x="5296" y="757"/>
                  </a:lnTo>
                  <a:lnTo>
                    <a:pt x="4288" y="2018"/>
                  </a:lnTo>
                  <a:lnTo>
                    <a:pt x="3279" y="3404"/>
                  </a:lnTo>
                  <a:lnTo>
                    <a:pt x="2270" y="5044"/>
                  </a:lnTo>
                  <a:lnTo>
                    <a:pt x="1388" y="6683"/>
                  </a:lnTo>
                  <a:lnTo>
                    <a:pt x="631" y="8196"/>
                  </a:lnTo>
                  <a:lnTo>
                    <a:pt x="127" y="9330"/>
                  </a:lnTo>
                  <a:lnTo>
                    <a:pt x="1" y="10087"/>
                  </a:lnTo>
                  <a:lnTo>
                    <a:pt x="1" y="10465"/>
                  </a:lnTo>
                  <a:lnTo>
                    <a:pt x="253" y="10843"/>
                  </a:lnTo>
                  <a:lnTo>
                    <a:pt x="1010" y="11978"/>
                  </a:lnTo>
                  <a:lnTo>
                    <a:pt x="2018" y="13113"/>
                  </a:lnTo>
                  <a:lnTo>
                    <a:pt x="3405" y="14500"/>
                  </a:lnTo>
                  <a:lnTo>
                    <a:pt x="4792" y="15634"/>
                  </a:lnTo>
                  <a:lnTo>
                    <a:pt x="6053" y="16517"/>
                  </a:lnTo>
                  <a:lnTo>
                    <a:pt x="7188" y="17147"/>
                  </a:lnTo>
                  <a:lnTo>
                    <a:pt x="7566" y="17274"/>
                  </a:lnTo>
                  <a:lnTo>
                    <a:pt x="7944" y="17274"/>
                  </a:lnTo>
                  <a:lnTo>
                    <a:pt x="8449" y="16895"/>
                  </a:lnTo>
                  <a:lnTo>
                    <a:pt x="9205" y="16265"/>
                  </a:lnTo>
                  <a:lnTo>
                    <a:pt x="11096" y="14500"/>
                  </a:lnTo>
                  <a:lnTo>
                    <a:pt x="11979" y="13491"/>
                  </a:lnTo>
                  <a:lnTo>
                    <a:pt x="12735" y="12482"/>
                  </a:lnTo>
                  <a:lnTo>
                    <a:pt x="13492" y="11474"/>
                  </a:lnTo>
                  <a:lnTo>
                    <a:pt x="13996" y="10465"/>
                  </a:lnTo>
                  <a:lnTo>
                    <a:pt x="14122" y="9961"/>
                  </a:lnTo>
                  <a:lnTo>
                    <a:pt x="13996" y="9330"/>
                  </a:lnTo>
                  <a:lnTo>
                    <a:pt x="13870" y="8574"/>
                  </a:lnTo>
                  <a:lnTo>
                    <a:pt x="13492" y="7691"/>
                  </a:lnTo>
                  <a:lnTo>
                    <a:pt x="12483" y="5800"/>
                  </a:lnTo>
                  <a:lnTo>
                    <a:pt x="11222" y="3909"/>
                  </a:lnTo>
                  <a:lnTo>
                    <a:pt x="9835" y="2270"/>
                  </a:lnTo>
                  <a:lnTo>
                    <a:pt x="9205" y="1513"/>
                  </a:lnTo>
                  <a:lnTo>
                    <a:pt x="8449" y="883"/>
                  </a:lnTo>
                  <a:lnTo>
                    <a:pt x="7818" y="378"/>
                  </a:lnTo>
                  <a:lnTo>
                    <a:pt x="7188" y="126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59"/>
            <p:cNvSpPr/>
            <p:nvPr/>
          </p:nvSpPr>
          <p:spPr>
            <a:xfrm>
              <a:off x="2786991" y="1201268"/>
              <a:ext cx="137124" cy="274183"/>
            </a:xfrm>
            <a:custGeom>
              <a:avLst/>
              <a:gdLst/>
              <a:ahLst/>
              <a:cxnLst/>
              <a:rect l="l" t="t" r="r" b="b"/>
              <a:pathLst>
                <a:path w="6306" h="12609" extrusionOk="0">
                  <a:moveTo>
                    <a:pt x="883" y="0"/>
                  </a:moveTo>
                  <a:lnTo>
                    <a:pt x="379" y="126"/>
                  </a:lnTo>
                  <a:lnTo>
                    <a:pt x="253" y="252"/>
                  </a:lnTo>
                  <a:lnTo>
                    <a:pt x="127" y="378"/>
                  </a:lnTo>
                  <a:lnTo>
                    <a:pt x="1" y="883"/>
                  </a:lnTo>
                  <a:lnTo>
                    <a:pt x="1" y="1639"/>
                  </a:lnTo>
                  <a:lnTo>
                    <a:pt x="127" y="2396"/>
                  </a:lnTo>
                  <a:lnTo>
                    <a:pt x="631" y="4287"/>
                  </a:lnTo>
                  <a:lnTo>
                    <a:pt x="1262" y="6052"/>
                  </a:lnTo>
                  <a:lnTo>
                    <a:pt x="1640" y="7565"/>
                  </a:lnTo>
                  <a:lnTo>
                    <a:pt x="1892" y="9078"/>
                  </a:lnTo>
                  <a:lnTo>
                    <a:pt x="2018" y="10591"/>
                  </a:lnTo>
                  <a:lnTo>
                    <a:pt x="2018" y="11978"/>
                  </a:lnTo>
                  <a:lnTo>
                    <a:pt x="2649" y="12356"/>
                  </a:lnTo>
                  <a:lnTo>
                    <a:pt x="3279" y="12608"/>
                  </a:lnTo>
                  <a:lnTo>
                    <a:pt x="4036" y="12608"/>
                  </a:lnTo>
                  <a:lnTo>
                    <a:pt x="4666" y="12356"/>
                  </a:lnTo>
                  <a:lnTo>
                    <a:pt x="5044" y="12230"/>
                  </a:lnTo>
                  <a:lnTo>
                    <a:pt x="5422" y="11852"/>
                  </a:lnTo>
                  <a:lnTo>
                    <a:pt x="5927" y="11221"/>
                  </a:lnTo>
                  <a:lnTo>
                    <a:pt x="6179" y="10339"/>
                  </a:lnTo>
                  <a:lnTo>
                    <a:pt x="6305" y="9456"/>
                  </a:lnTo>
                  <a:lnTo>
                    <a:pt x="6305" y="8700"/>
                  </a:lnTo>
                  <a:lnTo>
                    <a:pt x="6305" y="8069"/>
                  </a:lnTo>
                  <a:lnTo>
                    <a:pt x="6179" y="7439"/>
                  </a:lnTo>
                  <a:lnTo>
                    <a:pt x="5675" y="6178"/>
                  </a:lnTo>
                  <a:lnTo>
                    <a:pt x="5044" y="4917"/>
                  </a:lnTo>
                  <a:lnTo>
                    <a:pt x="4288" y="3404"/>
                  </a:lnTo>
                  <a:lnTo>
                    <a:pt x="3405" y="2017"/>
                  </a:lnTo>
                  <a:lnTo>
                    <a:pt x="2396" y="883"/>
                  </a:lnTo>
                  <a:lnTo>
                    <a:pt x="1892" y="504"/>
                  </a:lnTo>
                  <a:lnTo>
                    <a:pt x="1388" y="126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59"/>
            <p:cNvSpPr/>
            <p:nvPr/>
          </p:nvSpPr>
          <p:spPr>
            <a:xfrm>
              <a:off x="2882951" y="1124486"/>
              <a:ext cx="271443" cy="397564"/>
            </a:xfrm>
            <a:custGeom>
              <a:avLst/>
              <a:gdLst/>
              <a:ahLst/>
              <a:cxnLst/>
              <a:rect l="l" t="t" r="r" b="b"/>
              <a:pathLst>
                <a:path w="12483" h="18283" extrusionOk="0">
                  <a:moveTo>
                    <a:pt x="10718" y="1"/>
                  </a:moveTo>
                  <a:lnTo>
                    <a:pt x="10087" y="253"/>
                  </a:lnTo>
                  <a:lnTo>
                    <a:pt x="9331" y="631"/>
                  </a:lnTo>
                  <a:lnTo>
                    <a:pt x="7566" y="1766"/>
                  </a:lnTo>
                  <a:lnTo>
                    <a:pt x="5801" y="3405"/>
                  </a:lnTo>
                  <a:lnTo>
                    <a:pt x="2396" y="6431"/>
                  </a:lnTo>
                  <a:lnTo>
                    <a:pt x="1136" y="7566"/>
                  </a:lnTo>
                  <a:lnTo>
                    <a:pt x="631" y="7818"/>
                  </a:lnTo>
                  <a:lnTo>
                    <a:pt x="379" y="7944"/>
                  </a:lnTo>
                  <a:lnTo>
                    <a:pt x="127" y="7944"/>
                  </a:lnTo>
                  <a:lnTo>
                    <a:pt x="1" y="8070"/>
                  </a:lnTo>
                  <a:lnTo>
                    <a:pt x="1" y="8448"/>
                  </a:lnTo>
                  <a:lnTo>
                    <a:pt x="127" y="8953"/>
                  </a:lnTo>
                  <a:lnTo>
                    <a:pt x="253" y="9457"/>
                  </a:lnTo>
                  <a:lnTo>
                    <a:pt x="631" y="9709"/>
                  </a:lnTo>
                  <a:lnTo>
                    <a:pt x="883" y="9961"/>
                  </a:lnTo>
                  <a:lnTo>
                    <a:pt x="1388" y="9961"/>
                  </a:lnTo>
                  <a:lnTo>
                    <a:pt x="1766" y="9835"/>
                  </a:lnTo>
                  <a:lnTo>
                    <a:pt x="1892" y="9709"/>
                  </a:lnTo>
                  <a:lnTo>
                    <a:pt x="1892" y="9709"/>
                  </a:lnTo>
                  <a:lnTo>
                    <a:pt x="1640" y="10087"/>
                  </a:lnTo>
                  <a:lnTo>
                    <a:pt x="1136" y="10844"/>
                  </a:lnTo>
                  <a:lnTo>
                    <a:pt x="883" y="11348"/>
                  </a:lnTo>
                  <a:lnTo>
                    <a:pt x="757" y="11853"/>
                  </a:lnTo>
                  <a:lnTo>
                    <a:pt x="757" y="12357"/>
                  </a:lnTo>
                  <a:lnTo>
                    <a:pt x="883" y="12861"/>
                  </a:lnTo>
                  <a:lnTo>
                    <a:pt x="1262" y="13239"/>
                  </a:lnTo>
                  <a:lnTo>
                    <a:pt x="1640" y="13492"/>
                  </a:lnTo>
                  <a:lnTo>
                    <a:pt x="2018" y="13492"/>
                  </a:lnTo>
                  <a:lnTo>
                    <a:pt x="2396" y="13366"/>
                  </a:lnTo>
                  <a:lnTo>
                    <a:pt x="3027" y="12987"/>
                  </a:lnTo>
                  <a:lnTo>
                    <a:pt x="3405" y="12861"/>
                  </a:lnTo>
                  <a:lnTo>
                    <a:pt x="3153" y="13113"/>
                  </a:lnTo>
                  <a:lnTo>
                    <a:pt x="2649" y="13996"/>
                  </a:lnTo>
                  <a:lnTo>
                    <a:pt x="2522" y="14374"/>
                  </a:lnTo>
                  <a:lnTo>
                    <a:pt x="2396" y="14879"/>
                  </a:lnTo>
                  <a:lnTo>
                    <a:pt x="2396" y="15383"/>
                  </a:lnTo>
                  <a:lnTo>
                    <a:pt x="2649" y="15887"/>
                  </a:lnTo>
                  <a:lnTo>
                    <a:pt x="3027" y="16265"/>
                  </a:lnTo>
                  <a:lnTo>
                    <a:pt x="3405" y="16392"/>
                  </a:lnTo>
                  <a:lnTo>
                    <a:pt x="3783" y="16265"/>
                  </a:lnTo>
                  <a:lnTo>
                    <a:pt x="4162" y="16139"/>
                  </a:lnTo>
                  <a:lnTo>
                    <a:pt x="4792" y="15761"/>
                  </a:lnTo>
                  <a:lnTo>
                    <a:pt x="5044" y="15509"/>
                  </a:lnTo>
                  <a:lnTo>
                    <a:pt x="4918" y="15887"/>
                  </a:lnTo>
                  <a:lnTo>
                    <a:pt x="4792" y="16518"/>
                  </a:lnTo>
                  <a:lnTo>
                    <a:pt x="4792" y="16896"/>
                  </a:lnTo>
                  <a:lnTo>
                    <a:pt x="4792" y="17274"/>
                  </a:lnTo>
                  <a:lnTo>
                    <a:pt x="4918" y="17652"/>
                  </a:lnTo>
                  <a:lnTo>
                    <a:pt x="5170" y="18031"/>
                  </a:lnTo>
                  <a:lnTo>
                    <a:pt x="5422" y="18283"/>
                  </a:lnTo>
                  <a:lnTo>
                    <a:pt x="6053" y="18283"/>
                  </a:lnTo>
                  <a:lnTo>
                    <a:pt x="6305" y="18157"/>
                  </a:lnTo>
                  <a:lnTo>
                    <a:pt x="6935" y="17652"/>
                  </a:lnTo>
                  <a:lnTo>
                    <a:pt x="7566" y="17022"/>
                  </a:lnTo>
                  <a:lnTo>
                    <a:pt x="8827" y="15635"/>
                  </a:lnTo>
                  <a:lnTo>
                    <a:pt x="9457" y="15131"/>
                  </a:lnTo>
                  <a:lnTo>
                    <a:pt x="10087" y="14752"/>
                  </a:lnTo>
                  <a:lnTo>
                    <a:pt x="11222" y="17274"/>
                  </a:lnTo>
                  <a:lnTo>
                    <a:pt x="11474" y="16644"/>
                  </a:lnTo>
                  <a:lnTo>
                    <a:pt x="12105" y="15131"/>
                  </a:lnTo>
                  <a:lnTo>
                    <a:pt x="12357" y="14248"/>
                  </a:lnTo>
                  <a:lnTo>
                    <a:pt x="12483" y="13239"/>
                  </a:lnTo>
                  <a:lnTo>
                    <a:pt x="12483" y="12357"/>
                  </a:lnTo>
                  <a:lnTo>
                    <a:pt x="12357" y="11474"/>
                  </a:lnTo>
                  <a:lnTo>
                    <a:pt x="12105" y="11096"/>
                  </a:lnTo>
                  <a:lnTo>
                    <a:pt x="11727" y="10718"/>
                  </a:lnTo>
                  <a:lnTo>
                    <a:pt x="11348" y="10592"/>
                  </a:lnTo>
                  <a:lnTo>
                    <a:pt x="10844" y="10592"/>
                  </a:lnTo>
                  <a:lnTo>
                    <a:pt x="10970" y="10340"/>
                  </a:lnTo>
                  <a:lnTo>
                    <a:pt x="11222" y="9835"/>
                  </a:lnTo>
                  <a:lnTo>
                    <a:pt x="11222" y="9205"/>
                  </a:lnTo>
                  <a:lnTo>
                    <a:pt x="11222" y="8827"/>
                  </a:lnTo>
                  <a:lnTo>
                    <a:pt x="10970" y="8448"/>
                  </a:lnTo>
                  <a:lnTo>
                    <a:pt x="10592" y="8196"/>
                  </a:lnTo>
                  <a:lnTo>
                    <a:pt x="10214" y="8070"/>
                  </a:lnTo>
                  <a:lnTo>
                    <a:pt x="9583" y="8070"/>
                  </a:lnTo>
                  <a:lnTo>
                    <a:pt x="9709" y="7566"/>
                  </a:lnTo>
                  <a:lnTo>
                    <a:pt x="9835" y="7061"/>
                  </a:lnTo>
                  <a:lnTo>
                    <a:pt x="9709" y="6683"/>
                  </a:lnTo>
                  <a:lnTo>
                    <a:pt x="9583" y="6179"/>
                  </a:lnTo>
                  <a:lnTo>
                    <a:pt x="9331" y="6053"/>
                  </a:lnTo>
                  <a:lnTo>
                    <a:pt x="9079" y="5927"/>
                  </a:lnTo>
                  <a:lnTo>
                    <a:pt x="8574" y="5801"/>
                  </a:lnTo>
                  <a:lnTo>
                    <a:pt x="8070" y="5801"/>
                  </a:lnTo>
                  <a:lnTo>
                    <a:pt x="8701" y="5044"/>
                  </a:lnTo>
                  <a:lnTo>
                    <a:pt x="10214" y="3405"/>
                  </a:lnTo>
                  <a:lnTo>
                    <a:pt x="10970" y="2522"/>
                  </a:lnTo>
                  <a:lnTo>
                    <a:pt x="11474" y="1514"/>
                  </a:lnTo>
                  <a:lnTo>
                    <a:pt x="11853" y="757"/>
                  </a:lnTo>
                  <a:lnTo>
                    <a:pt x="11727" y="505"/>
                  </a:lnTo>
                  <a:lnTo>
                    <a:pt x="11600" y="253"/>
                  </a:lnTo>
                  <a:lnTo>
                    <a:pt x="11474" y="127"/>
                  </a:lnTo>
                  <a:lnTo>
                    <a:pt x="11222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59"/>
            <p:cNvSpPr/>
            <p:nvPr/>
          </p:nvSpPr>
          <p:spPr>
            <a:xfrm>
              <a:off x="2921331" y="1247867"/>
              <a:ext cx="131622" cy="98722"/>
            </a:xfrm>
            <a:custGeom>
              <a:avLst/>
              <a:gdLst/>
              <a:ahLst/>
              <a:cxnLst/>
              <a:rect l="l" t="t" r="r" b="b"/>
              <a:pathLst>
                <a:path w="6053" h="4540" extrusionOk="0">
                  <a:moveTo>
                    <a:pt x="6053" y="0"/>
                  </a:moveTo>
                  <a:lnTo>
                    <a:pt x="4414" y="757"/>
                  </a:lnTo>
                  <a:lnTo>
                    <a:pt x="2775" y="1640"/>
                  </a:lnTo>
                  <a:lnTo>
                    <a:pt x="1388" y="2774"/>
                  </a:lnTo>
                  <a:lnTo>
                    <a:pt x="127" y="4161"/>
                  </a:lnTo>
                  <a:lnTo>
                    <a:pt x="1" y="4413"/>
                  </a:lnTo>
                  <a:lnTo>
                    <a:pt x="127" y="4539"/>
                  </a:lnTo>
                  <a:lnTo>
                    <a:pt x="1388" y="3153"/>
                  </a:lnTo>
                  <a:lnTo>
                    <a:pt x="2901" y="2018"/>
                  </a:lnTo>
                  <a:lnTo>
                    <a:pt x="4414" y="1009"/>
                  </a:lnTo>
                  <a:lnTo>
                    <a:pt x="6053" y="127"/>
                  </a:lnTo>
                  <a:lnTo>
                    <a:pt x="605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59"/>
            <p:cNvSpPr/>
            <p:nvPr/>
          </p:nvSpPr>
          <p:spPr>
            <a:xfrm>
              <a:off x="2954232" y="1297207"/>
              <a:ext cx="137124" cy="106964"/>
            </a:xfrm>
            <a:custGeom>
              <a:avLst/>
              <a:gdLst/>
              <a:ahLst/>
              <a:cxnLst/>
              <a:rect l="l" t="t" r="r" b="b"/>
              <a:pathLst>
                <a:path w="6306" h="4919" extrusionOk="0">
                  <a:moveTo>
                    <a:pt x="6305" y="1"/>
                  </a:moveTo>
                  <a:lnTo>
                    <a:pt x="5423" y="379"/>
                  </a:lnTo>
                  <a:lnTo>
                    <a:pt x="4414" y="757"/>
                  </a:lnTo>
                  <a:lnTo>
                    <a:pt x="3531" y="1262"/>
                  </a:lnTo>
                  <a:lnTo>
                    <a:pt x="2775" y="1892"/>
                  </a:lnTo>
                  <a:lnTo>
                    <a:pt x="2018" y="2523"/>
                  </a:lnTo>
                  <a:lnTo>
                    <a:pt x="1262" y="3279"/>
                  </a:lnTo>
                  <a:lnTo>
                    <a:pt x="631" y="4036"/>
                  </a:lnTo>
                  <a:lnTo>
                    <a:pt x="1" y="4918"/>
                  </a:lnTo>
                  <a:lnTo>
                    <a:pt x="127" y="4918"/>
                  </a:lnTo>
                  <a:lnTo>
                    <a:pt x="631" y="4414"/>
                  </a:lnTo>
                  <a:lnTo>
                    <a:pt x="1262" y="3657"/>
                  </a:lnTo>
                  <a:lnTo>
                    <a:pt x="2775" y="2270"/>
                  </a:lnTo>
                  <a:lnTo>
                    <a:pt x="4666" y="1010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59"/>
            <p:cNvSpPr/>
            <p:nvPr/>
          </p:nvSpPr>
          <p:spPr>
            <a:xfrm>
              <a:off x="2989893" y="1354788"/>
              <a:ext cx="126121" cy="112443"/>
            </a:xfrm>
            <a:custGeom>
              <a:avLst/>
              <a:gdLst/>
              <a:ahLst/>
              <a:cxnLst/>
              <a:rect l="l" t="t" r="r" b="b"/>
              <a:pathLst>
                <a:path w="5800" h="5171" extrusionOk="0">
                  <a:moveTo>
                    <a:pt x="5800" y="1"/>
                  </a:moveTo>
                  <a:lnTo>
                    <a:pt x="4917" y="253"/>
                  </a:lnTo>
                  <a:lnTo>
                    <a:pt x="3909" y="883"/>
                  </a:lnTo>
                  <a:lnTo>
                    <a:pt x="3026" y="1514"/>
                  </a:lnTo>
                  <a:lnTo>
                    <a:pt x="2143" y="2144"/>
                  </a:lnTo>
                  <a:lnTo>
                    <a:pt x="1513" y="2775"/>
                  </a:lnTo>
                  <a:lnTo>
                    <a:pt x="883" y="3405"/>
                  </a:lnTo>
                  <a:lnTo>
                    <a:pt x="378" y="4288"/>
                  </a:lnTo>
                  <a:lnTo>
                    <a:pt x="0" y="5044"/>
                  </a:lnTo>
                  <a:lnTo>
                    <a:pt x="0" y="5170"/>
                  </a:lnTo>
                  <a:lnTo>
                    <a:pt x="126" y="5170"/>
                  </a:lnTo>
                  <a:lnTo>
                    <a:pt x="630" y="4288"/>
                  </a:lnTo>
                  <a:lnTo>
                    <a:pt x="1261" y="3531"/>
                  </a:lnTo>
                  <a:lnTo>
                    <a:pt x="2648" y="2144"/>
                  </a:lnTo>
                  <a:lnTo>
                    <a:pt x="4161" y="1009"/>
                  </a:lnTo>
                  <a:lnTo>
                    <a:pt x="580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59"/>
            <p:cNvSpPr/>
            <p:nvPr/>
          </p:nvSpPr>
          <p:spPr>
            <a:xfrm>
              <a:off x="2893933" y="1335609"/>
              <a:ext cx="208382" cy="189182"/>
            </a:xfrm>
            <a:custGeom>
              <a:avLst/>
              <a:gdLst/>
              <a:ahLst/>
              <a:cxnLst/>
              <a:rect l="l" t="t" r="r" b="b"/>
              <a:pathLst>
                <a:path w="9583" h="8700" extrusionOk="0">
                  <a:moveTo>
                    <a:pt x="1387" y="0"/>
                  </a:moveTo>
                  <a:lnTo>
                    <a:pt x="883" y="631"/>
                  </a:lnTo>
                  <a:lnTo>
                    <a:pt x="378" y="1513"/>
                  </a:lnTo>
                  <a:lnTo>
                    <a:pt x="126" y="2144"/>
                  </a:lnTo>
                  <a:lnTo>
                    <a:pt x="0" y="2648"/>
                  </a:lnTo>
                  <a:lnTo>
                    <a:pt x="0" y="3152"/>
                  </a:lnTo>
                  <a:lnTo>
                    <a:pt x="252" y="3530"/>
                  </a:lnTo>
                  <a:lnTo>
                    <a:pt x="631" y="3783"/>
                  </a:lnTo>
                  <a:lnTo>
                    <a:pt x="1009" y="3909"/>
                  </a:lnTo>
                  <a:lnTo>
                    <a:pt x="1639" y="3909"/>
                  </a:lnTo>
                  <a:lnTo>
                    <a:pt x="2069" y="3823"/>
                  </a:lnTo>
                  <a:lnTo>
                    <a:pt x="2069" y="3823"/>
                  </a:lnTo>
                  <a:lnTo>
                    <a:pt x="2017" y="3909"/>
                  </a:lnTo>
                  <a:lnTo>
                    <a:pt x="1765" y="4665"/>
                  </a:lnTo>
                  <a:lnTo>
                    <a:pt x="1639" y="5170"/>
                  </a:lnTo>
                  <a:lnTo>
                    <a:pt x="1639" y="5548"/>
                  </a:lnTo>
                  <a:lnTo>
                    <a:pt x="1765" y="5926"/>
                  </a:lnTo>
                  <a:lnTo>
                    <a:pt x="1891" y="6304"/>
                  </a:lnTo>
                  <a:lnTo>
                    <a:pt x="2144" y="6683"/>
                  </a:lnTo>
                  <a:lnTo>
                    <a:pt x="2522" y="6935"/>
                  </a:lnTo>
                  <a:lnTo>
                    <a:pt x="3404" y="6935"/>
                  </a:lnTo>
                  <a:lnTo>
                    <a:pt x="4110" y="6582"/>
                  </a:lnTo>
                  <a:lnTo>
                    <a:pt x="4035" y="6809"/>
                  </a:lnTo>
                  <a:lnTo>
                    <a:pt x="4035" y="7439"/>
                  </a:lnTo>
                  <a:lnTo>
                    <a:pt x="4161" y="8069"/>
                  </a:lnTo>
                  <a:lnTo>
                    <a:pt x="4413" y="8322"/>
                  </a:lnTo>
                  <a:lnTo>
                    <a:pt x="4665" y="8574"/>
                  </a:lnTo>
                  <a:lnTo>
                    <a:pt x="4917" y="8700"/>
                  </a:lnTo>
                  <a:lnTo>
                    <a:pt x="5296" y="8700"/>
                  </a:lnTo>
                  <a:lnTo>
                    <a:pt x="5926" y="8574"/>
                  </a:lnTo>
                  <a:lnTo>
                    <a:pt x="6430" y="8196"/>
                  </a:lnTo>
                  <a:lnTo>
                    <a:pt x="7187" y="7439"/>
                  </a:lnTo>
                  <a:lnTo>
                    <a:pt x="7943" y="6556"/>
                  </a:lnTo>
                  <a:lnTo>
                    <a:pt x="8700" y="5800"/>
                  </a:lnTo>
                  <a:lnTo>
                    <a:pt x="9078" y="5422"/>
                  </a:lnTo>
                  <a:lnTo>
                    <a:pt x="9582" y="5043"/>
                  </a:lnTo>
                  <a:lnTo>
                    <a:pt x="9582" y="5043"/>
                  </a:lnTo>
                  <a:lnTo>
                    <a:pt x="9078" y="5296"/>
                  </a:lnTo>
                  <a:lnTo>
                    <a:pt x="8574" y="5674"/>
                  </a:lnTo>
                  <a:lnTo>
                    <a:pt x="7817" y="6430"/>
                  </a:lnTo>
                  <a:lnTo>
                    <a:pt x="7061" y="7313"/>
                  </a:lnTo>
                  <a:lnTo>
                    <a:pt x="6178" y="7943"/>
                  </a:lnTo>
                  <a:lnTo>
                    <a:pt x="5800" y="8196"/>
                  </a:lnTo>
                  <a:lnTo>
                    <a:pt x="5296" y="8322"/>
                  </a:lnTo>
                  <a:lnTo>
                    <a:pt x="4917" y="8196"/>
                  </a:lnTo>
                  <a:lnTo>
                    <a:pt x="4539" y="7943"/>
                  </a:lnTo>
                  <a:lnTo>
                    <a:pt x="4413" y="7439"/>
                  </a:lnTo>
                  <a:lnTo>
                    <a:pt x="4539" y="6935"/>
                  </a:lnTo>
                  <a:lnTo>
                    <a:pt x="4791" y="5926"/>
                  </a:lnTo>
                  <a:lnTo>
                    <a:pt x="5296" y="4791"/>
                  </a:lnTo>
                  <a:lnTo>
                    <a:pt x="4413" y="5674"/>
                  </a:lnTo>
                  <a:lnTo>
                    <a:pt x="3909" y="6178"/>
                  </a:lnTo>
                  <a:lnTo>
                    <a:pt x="3278" y="6430"/>
                  </a:lnTo>
                  <a:lnTo>
                    <a:pt x="3026" y="6556"/>
                  </a:lnTo>
                  <a:lnTo>
                    <a:pt x="2648" y="6430"/>
                  </a:lnTo>
                  <a:lnTo>
                    <a:pt x="2396" y="6304"/>
                  </a:lnTo>
                  <a:lnTo>
                    <a:pt x="2270" y="6052"/>
                  </a:lnTo>
                  <a:lnTo>
                    <a:pt x="2017" y="5422"/>
                  </a:lnTo>
                  <a:lnTo>
                    <a:pt x="2144" y="4791"/>
                  </a:lnTo>
                  <a:lnTo>
                    <a:pt x="2270" y="4161"/>
                  </a:lnTo>
                  <a:lnTo>
                    <a:pt x="2648" y="3530"/>
                  </a:lnTo>
                  <a:lnTo>
                    <a:pt x="3278" y="2522"/>
                  </a:lnTo>
                  <a:lnTo>
                    <a:pt x="3278" y="2522"/>
                  </a:lnTo>
                  <a:lnTo>
                    <a:pt x="2396" y="3278"/>
                  </a:lnTo>
                  <a:lnTo>
                    <a:pt x="2017" y="3404"/>
                  </a:lnTo>
                  <a:lnTo>
                    <a:pt x="1513" y="3530"/>
                  </a:lnTo>
                  <a:lnTo>
                    <a:pt x="1009" y="3530"/>
                  </a:lnTo>
                  <a:lnTo>
                    <a:pt x="757" y="3404"/>
                  </a:lnTo>
                  <a:lnTo>
                    <a:pt x="631" y="3278"/>
                  </a:lnTo>
                  <a:lnTo>
                    <a:pt x="504" y="2900"/>
                  </a:lnTo>
                  <a:lnTo>
                    <a:pt x="378" y="2648"/>
                  </a:lnTo>
                  <a:lnTo>
                    <a:pt x="631" y="1765"/>
                  </a:lnTo>
                  <a:lnTo>
                    <a:pt x="1135" y="883"/>
                  </a:lnTo>
                  <a:lnTo>
                    <a:pt x="1513" y="252"/>
                  </a:lnTo>
                  <a:lnTo>
                    <a:pt x="1513" y="12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59"/>
            <p:cNvSpPr/>
            <p:nvPr/>
          </p:nvSpPr>
          <p:spPr>
            <a:xfrm>
              <a:off x="2249628" y="1467209"/>
              <a:ext cx="759466" cy="394824"/>
            </a:xfrm>
            <a:custGeom>
              <a:avLst/>
              <a:gdLst/>
              <a:ahLst/>
              <a:cxnLst/>
              <a:rect l="l" t="t" r="r" b="b"/>
              <a:pathLst>
                <a:path w="34926" h="18157" extrusionOk="0">
                  <a:moveTo>
                    <a:pt x="1388" y="0"/>
                  </a:moveTo>
                  <a:lnTo>
                    <a:pt x="1009" y="126"/>
                  </a:lnTo>
                  <a:lnTo>
                    <a:pt x="631" y="252"/>
                  </a:lnTo>
                  <a:lnTo>
                    <a:pt x="253" y="504"/>
                  </a:lnTo>
                  <a:lnTo>
                    <a:pt x="127" y="757"/>
                  </a:lnTo>
                  <a:lnTo>
                    <a:pt x="1" y="1135"/>
                  </a:lnTo>
                  <a:lnTo>
                    <a:pt x="1" y="1639"/>
                  </a:lnTo>
                  <a:lnTo>
                    <a:pt x="1" y="2144"/>
                  </a:lnTo>
                  <a:lnTo>
                    <a:pt x="253" y="2774"/>
                  </a:lnTo>
                  <a:lnTo>
                    <a:pt x="505" y="3404"/>
                  </a:lnTo>
                  <a:lnTo>
                    <a:pt x="1009" y="4161"/>
                  </a:lnTo>
                  <a:lnTo>
                    <a:pt x="1640" y="5170"/>
                  </a:lnTo>
                  <a:lnTo>
                    <a:pt x="2522" y="6178"/>
                  </a:lnTo>
                  <a:lnTo>
                    <a:pt x="4540" y="8322"/>
                  </a:lnTo>
                  <a:lnTo>
                    <a:pt x="6935" y="10591"/>
                  </a:lnTo>
                  <a:lnTo>
                    <a:pt x="9709" y="12734"/>
                  </a:lnTo>
                  <a:lnTo>
                    <a:pt x="12483" y="14626"/>
                  </a:lnTo>
                  <a:lnTo>
                    <a:pt x="15131" y="16265"/>
                  </a:lnTo>
                  <a:lnTo>
                    <a:pt x="16518" y="16895"/>
                  </a:lnTo>
                  <a:lnTo>
                    <a:pt x="17652" y="17526"/>
                  </a:lnTo>
                  <a:lnTo>
                    <a:pt x="18787" y="17904"/>
                  </a:lnTo>
                  <a:lnTo>
                    <a:pt x="19922" y="18030"/>
                  </a:lnTo>
                  <a:lnTo>
                    <a:pt x="20930" y="18156"/>
                  </a:lnTo>
                  <a:lnTo>
                    <a:pt x="22065" y="17904"/>
                  </a:lnTo>
                  <a:lnTo>
                    <a:pt x="23326" y="17652"/>
                  </a:lnTo>
                  <a:lnTo>
                    <a:pt x="24461" y="17147"/>
                  </a:lnTo>
                  <a:lnTo>
                    <a:pt x="25722" y="16517"/>
                  </a:lnTo>
                  <a:lnTo>
                    <a:pt x="26982" y="15760"/>
                  </a:lnTo>
                  <a:lnTo>
                    <a:pt x="29378" y="14247"/>
                  </a:lnTo>
                  <a:lnTo>
                    <a:pt x="31647" y="12608"/>
                  </a:lnTo>
                  <a:lnTo>
                    <a:pt x="33413" y="11095"/>
                  </a:lnTo>
                  <a:lnTo>
                    <a:pt x="34926" y="9708"/>
                  </a:lnTo>
                  <a:lnTo>
                    <a:pt x="24965" y="1135"/>
                  </a:lnTo>
                  <a:lnTo>
                    <a:pt x="22065" y="3530"/>
                  </a:lnTo>
                  <a:lnTo>
                    <a:pt x="20048" y="5296"/>
                  </a:lnTo>
                  <a:lnTo>
                    <a:pt x="18913" y="6052"/>
                  </a:lnTo>
                  <a:lnTo>
                    <a:pt x="17022" y="5548"/>
                  </a:lnTo>
                  <a:lnTo>
                    <a:pt x="12987" y="4035"/>
                  </a:lnTo>
                  <a:lnTo>
                    <a:pt x="8322" y="2270"/>
                  </a:lnTo>
                  <a:lnTo>
                    <a:pt x="4792" y="757"/>
                  </a:lnTo>
                  <a:lnTo>
                    <a:pt x="3531" y="252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59"/>
            <p:cNvSpPr/>
            <p:nvPr/>
          </p:nvSpPr>
          <p:spPr>
            <a:xfrm>
              <a:off x="2249628" y="1467209"/>
              <a:ext cx="759466" cy="394824"/>
            </a:xfrm>
            <a:custGeom>
              <a:avLst/>
              <a:gdLst/>
              <a:ahLst/>
              <a:cxnLst/>
              <a:rect l="l" t="t" r="r" b="b"/>
              <a:pathLst>
                <a:path w="34926" h="18157" fill="none" extrusionOk="0">
                  <a:moveTo>
                    <a:pt x="24965" y="1135"/>
                  </a:moveTo>
                  <a:lnTo>
                    <a:pt x="34926" y="9708"/>
                  </a:lnTo>
                  <a:lnTo>
                    <a:pt x="34926" y="9708"/>
                  </a:lnTo>
                  <a:lnTo>
                    <a:pt x="33413" y="11095"/>
                  </a:lnTo>
                  <a:lnTo>
                    <a:pt x="31647" y="12608"/>
                  </a:lnTo>
                  <a:lnTo>
                    <a:pt x="29378" y="14247"/>
                  </a:lnTo>
                  <a:lnTo>
                    <a:pt x="26982" y="15760"/>
                  </a:lnTo>
                  <a:lnTo>
                    <a:pt x="25722" y="16517"/>
                  </a:lnTo>
                  <a:lnTo>
                    <a:pt x="24461" y="17147"/>
                  </a:lnTo>
                  <a:lnTo>
                    <a:pt x="23326" y="17652"/>
                  </a:lnTo>
                  <a:lnTo>
                    <a:pt x="22065" y="17904"/>
                  </a:lnTo>
                  <a:lnTo>
                    <a:pt x="20930" y="18156"/>
                  </a:lnTo>
                  <a:lnTo>
                    <a:pt x="19922" y="18030"/>
                  </a:lnTo>
                  <a:lnTo>
                    <a:pt x="19922" y="18030"/>
                  </a:lnTo>
                  <a:lnTo>
                    <a:pt x="18787" y="17904"/>
                  </a:lnTo>
                  <a:lnTo>
                    <a:pt x="17652" y="17526"/>
                  </a:lnTo>
                  <a:lnTo>
                    <a:pt x="16518" y="16895"/>
                  </a:lnTo>
                  <a:lnTo>
                    <a:pt x="15131" y="16265"/>
                  </a:lnTo>
                  <a:lnTo>
                    <a:pt x="12483" y="14626"/>
                  </a:lnTo>
                  <a:lnTo>
                    <a:pt x="9709" y="12734"/>
                  </a:lnTo>
                  <a:lnTo>
                    <a:pt x="6935" y="10591"/>
                  </a:lnTo>
                  <a:lnTo>
                    <a:pt x="4540" y="8322"/>
                  </a:lnTo>
                  <a:lnTo>
                    <a:pt x="2522" y="6178"/>
                  </a:lnTo>
                  <a:lnTo>
                    <a:pt x="1640" y="5170"/>
                  </a:lnTo>
                  <a:lnTo>
                    <a:pt x="1009" y="4161"/>
                  </a:lnTo>
                  <a:lnTo>
                    <a:pt x="1009" y="4161"/>
                  </a:lnTo>
                  <a:lnTo>
                    <a:pt x="505" y="3404"/>
                  </a:lnTo>
                  <a:lnTo>
                    <a:pt x="253" y="2774"/>
                  </a:lnTo>
                  <a:lnTo>
                    <a:pt x="1" y="2144"/>
                  </a:lnTo>
                  <a:lnTo>
                    <a:pt x="1" y="1639"/>
                  </a:lnTo>
                  <a:lnTo>
                    <a:pt x="1" y="1135"/>
                  </a:lnTo>
                  <a:lnTo>
                    <a:pt x="127" y="757"/>
                  </a:lnTo>
                  <a:lnTo>
                    <a:pt x="253" y="504"/>
                  </a:lnTo>
                  <a:lnTo>
                    <a:pt x="631" y="252"/>
                  </a:lnTo>
                  <a:lnTo>
                    <a:pt x="1009" y="126"/>
                  </a:lnTo>
                  <a:lnTo>
                    <a:pt x="1388" y="0"/>
                  </a:lnTo>
                  <a:lnTo>
                    <a:pt x="2396" y="0"/>
                  </a:lnTo>
                  <a:lnTo>
                    <a:pt x="3531" y="252"/>
                  </a:lnTo>
                  <a:lnTo>
                    <a:pt x="4792" y="757"/>
                  </a:lnTo>
                  <a:lnTo>
                    <a:pt x="4792" y="757"/>
                  </a:lnTo>
                  <a:lnTo>
                    <a:pt x="8322" y="2270"/>
                  </a:lnTo>
                  <a:lnTo>
                    <a:pt x="12987" y="4035"/>
                  </a:lnTo>
                  <a:lnTo>
                    <a:pt x="17022" y="5548"/>
                  </a:lnTo>
                  <a:lnTo>
                    <a:pt x="18913" y="6052"/>
                  </a:lnTo>
                  <a:lnTo>
                    <a:pt x="18913" y="6052"/>
                  </a:lnTo>
                  <a:lnTo>
                    <a:pt x="20048" y="5296"/>
                  </a:lnTo>
                  <a:lnTo>
                    <a:pt x="22065" y="3530"/>
                  </a:lnTo>
                  <a:lnTo>
                    <a:pt x="24965" y="11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59"/>
            <p:cNvSpPr/>
            <p:nvPr/>
          </p:nvSpPr>
          <p:spPr>
            <a:xfrm>
              <a:off x="2290748" y="1538489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252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757" y="126"/>
                  </a:moveTo>
                  <a:lnTo>
                    <a:pt x="884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631" y="1009"/>
                  </a:lnTo>
                  <a:lnTo>
                    <a:pt x="757" y="883"/>
                  </a:lnTo>
                  <a:lnTo>
                    <a:pt x="884" y="631"/>
                  </a:lnTo>
                  <a:lnTo>
                    <a:pt x="1010" y="505"/>
                  </a:lnTo>
                  <a:lnTo>
                    <a:pt x="757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59"/>
            <p:cNvSpPr/>
            <p:nvPr/>
          </p:nvSpPr>
          <p:spPr>
            <a:xfrm>
              <a:off x="2290748" y="1538489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253" y="0"/>
                  </a:lnTo>
                  <a:lnTo>
                    <a:pt x="127" y="126"/>
                  </a:lnTo>
                  <a:lnTo>
                    <a:pt x="1" y="252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631" y="1009"/>
                  </a:lnTo>
                  <a:lnTo>
                    <a:pt x="757" y="883"/>
                  </a:lnTo>
                  <a:lnTo>
                    <a:pt x="884" y="631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757" y="126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59"/>
            <p:cNvSpPr/>
            <p:nvPr/>
          </p:nvSpPr>
          <p:spPr>
            <a:xfrm>
              <a:off x="2290748" y="1538489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4" y="505"/>
                  </a:lnTo>
                  <a:lnTo>
                    <a:pt x="884" y="505"/>
                  </a:lnTo>
                  <a:lnTo>
                    <a:pt x="757" y="757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59"/>
            <p:cNvSpPr/>
            <p:nvPr/>
          </p:nvSpPr>
          <p:spPr>
            <a:xfrm>
              <a:off x="2375749" y="1661849"/>
              <a:ext cx="16483" cy="11003"/>
            </a:xfrm>
            <a:custGeom>
              <a:avLst/>
              <a:gdLst/>
              <a:ahLst/>
              <a:cxnLst/>
              <a:rect l="l" t="t" r="r" b="b"/>
              <a:pathLst>
                <a:path w="758" h="506" extrusionOk="0">
                  <a:moveTo>
                    <a:pt x="379" y="1"/>
                  </a:moveTo>
                  <a:lnTo>
                    <a:pt x="127" y="127"/>
                  </a:lnTo>
                  <a:lnTo>
                    <a:pt x="1" y="505"/>
                  </a:lnTo>
                  <a:lnTo>
                    <a:pt x="127" y="253"/>
                  </a:lnTo>
                  <a:lnTo>
                    <a:pt x="379" y="127"/>
                  </a:lnTo>
                  <a:lnTo>
                    <a:pt x="757" y="253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59"/>
            <p:cNvSpPr/>
            <p:nvPr/>
          </p:nvSpPr>
          <p:spPr>
            <a:xfrm>
              <a:off x="2375749" y="1661849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fill="none" extrusionOk="0">
                  <a:moveTo>
                    <a:pt x="379" y="1"/>
                  </a:moveTo>
                  <a:lnTo>
                    <a:pt x="379" y="1"/>
                  </a:lnTo>
                  <a:lnTo>
                    <a:pt x="127" y="12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253"/>
                  </a:lnTo>
                  <a:lnTo>
                    <a:pt x="379" y="127"/>
                  </a:lnTo>
                  <a:lnTo>
                    <a:pt x="379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884"/>
                  </a:lnTo>
                  <a:lnTo>
                    <a:pt x="505" y="1010"/>
                  </a:lnTo>
                  <a:lnTo>
                    <a:pt x="505" y="1010"/>
                  </a:lnTo>
                  <a:lnTo>
                    <a:pt x="505" y="1010"/>
                  </a:lnTo>
                  <a:lnTo>
                    <a:pt x="757" y="884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253"/>
                  </a:lnTo>
                  <a:lnTo>
                    <a:pt x="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59"/>
            <p:cNvSpPr/>
            <p:nvPr/>
          </p:nvSpPr>
          <p:spPr>
            <a:xfrm>
              <a:off x="2364790" y="1574129"/>
              <a:ext cx="21941" cy="21941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126" y="253"/>
                  </a:moveTo>
                  <a:lnTo>
                    <a:pt x="0" y="379"/>
                  </a:lnTo>
                  <a:lnTo>
                    <a:pt x="0" y="505"/>
                  </a:lnTo>
                  <a:lnTo>
                    <a:pt x="126" y="253"/>
                  </a:lnTo>
                  <a:close/>
                  <a:moveTo>
                    <a:pt x="505" y="0"/>
                  </a:moveTo>
                  <a:lnTo>
                    <a:pt x="252" y="126"/>
                  </a:lnTo>
                  <a:lnTo>
                    <a:pt x="126" y="253"/>
                  </a:lnTo>
                  <a:lnTo>
                    <a:pt x="505" y="126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6" y="757"/>
                  </a:lnTo>
                  <a:lnTo>
                    <a:pt x="126" y="883"/>
                  </a:lnTo>
                  <a:lnTo>
                    <a:pt x="378" y="1009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5"/>
                  </a:lnTo>
                  <a:lnTo>
                    <a:pt x="883" y="379"/>
                  </a:lnTo>
                  <a:lnTo>
                    <a:pt x="883" y="126"/>
                  </a:lnTo>
                  <a:lnTo>
                    <a:pt x="631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59"/>
            <p:cNvSpPr/>
            <p:nvPr/>
          </p:nvSpPr>
          <p:spPr>
            <a:xfrm>
              <a:off x="2364790" y="1574129"/>
              <a:ext cx="21941" cy="21941"/>
            </a:xfrm>
            <a:custGeom>
              <a:avLst/>
              <a:gdLst/>
              <a:ahLst/>
              <a:cxnLst/>
              <a:rect l="l" t="t" r="r" b="b"/>
              <a:pathLst>
                <a:path w="1009" h="1009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252" y="126"/>
                  </a:lnTo>
                  <a:lnTo>
                    <a:pt x="126" y="253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757"/>
                  </a:lnTo>
                  <a:lnTo>
                    <a:pt x="126" y="883"/>
                  </a:lnTo>
                  <a:lnTo>
                    <a:pt x="378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379"/>
                  </a:lnTo>
                  <a:lnTo>
                    <a:pt x="883" y="126"/>
                  </a:lnTo>
                  <a:lnTo>
                    <a:pt x="631" y="126"/>
                  </a:lnTo>
                  <a:lnTo>
                    <a:pt x="505" y="0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59"/>
            <p:cNvSpPr/>
            <p:nvPr/>
          </p:nvSpPr>
          <p:spPr>
            <a:xfrm>
              <a:off x="2364790" y="1576869"/>
              <a:ext cx="19201" cy="16461"/>
            </a:xfrm>
            <a:custGeom>
              <a:avLst/>
              <a:gdLst/>
              <a:ahLst/>
              <a:cxnLst/>
              <a:rect l="l" t="t" r="r" b="b"/>
              <a:pathLst>
                <a:path w="883" h="757" fill="none" extrusionOk="0">
                  <a:moveTo>
                    <a:pt x="505" y="757"/>
                  </a:moveTo>
                  <a:lnTo>
                    <a:pt x="505" y="757"/>
                  </a:lnTo>
                  <a:lnTo>
                    <a:pt x="126" y="631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127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631"/>
                  </a:lnTo>
                  <a:lnTo>
                    <a:pt x="505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59"/>
            <p:cNvSpPr/>
            <p:nvPr/>
          </p:nvSpPr>
          <p:spPr>
            <a:xfrm>
              <a:off x="2512830" y="1582349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253" y="1"/>
                  </a:moveTo>
                  <a:lnTo>
                    <a:pt x="127" y="127"/>
                  </a:lnTo>
                  <a:lnTo>
                    <a:pt x="127" y="127"/>
                  </a:lnTo>
                  <a:lnTo>
                    <a:pt x="379" y="1"/>
                  </a:lnTo>
                  <a:close/>
                  <a:moveTo>
                    <a:pt x="379" y="1"/>
                  </a:moveTo>
                  <a:lnTo>
                    <a:pt x="757" y="127"/>
                  </a:lnTo>
                  <a:lnTo>
                    <a:pt x="631" y="1"/>
                  </a:lnTo>
                  <a:close/>
                  <a:moveTo>
                    <a:pt x="127" y="127"/>
                  </a:moveTo>
                  <a:lnTo>
                    <a:pt x="1" y="253"/>
                  </a:lnTo>
                  <a:lnTo>
                    <a:pt x="1" y="505"/>
                  </a:lnTo>
                  <a:lnTo>
                    <a:pt x="127" y="127"/>
                  </a:lnTo>
                  <a:close/>
                  <a:moveTo>
                    <a:pt x="757" y="127"/>
                  </a:moveTo>
                  <a:lnTo>
                    <a:pt x="883" y="505"/>
                  </a:lnTo>
                  <a:lnTo>
                    <a:pt x="883" y="253"/>
                  </a:lnTo>
                  <a:lnTo>
                    <a:pt x="757" y="127"/>
                  </a:lnTo>
                  <a:close/>
                  <a:moveTo>
                    <a:pt x="1" y="505"/>
                  </a:moveTo>
                  <a:lnTo>
                    <a:pt x="1" y="631"/>
                  </a:lnTo>
                  <a:lnTo>
                    <a:pt x="127" y="757"/>
                  </a:lnTo>
                  <a:lnTo>
                    <a:pt x="1" y="505"/>
                  </a:lnTo>
                  <a:close/>
                  <a:moveTo>
                    <a:pt x="127" y="757"/>
                  </a:moveTo>
                  <a:lnTo>
                    <a:pt x="253" y="883"/>
                  </a:lnTo>
                  <a:lnTo>
                    <a:pt x="379" y="883"/>
                  </a:lnTo>
                  <a:lnTo>
                    <a:pt x="127" y="757"/>
                  </a:lnTo>
                  <a:close/>
                  <a:moveTo>
                    <a:pt x="757" y="757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59"/>
            <p:cNvSpPr/>
            <p:nvPr/>
          </p:nvSpPr>
          <p:spPr>
            <a:xfrm>
              <a:off x="2532031" y="1697511"/>
              <a:ext cx="21941" cy="21941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252" y="0"/>
                  </a:moveTo>
                  <a:lnTo>
                    <a:pt x="126" y="126"/>
                  </a:lnTo>
                  <a:lnTo>
                    <a:pt x="505" y="0"/>
                  </a:lnTo>
                  <a:close/>
                  <a:moveTo>
                    <a:pt x="126" y="126"/>
                  </a:moveTo>
                  <a:lnTo>
                    <a:pt x="0" y="504"/>
                  </a:lnTo>
                  <a:lnTo>
                    <a:pt x="126" y="378"/>
                  </a:lnTo>
                  <a:lnTo>
                    <a:pt x="126" y="126"/>
                  </a:lnTo>
                  <a:close/>
                  <a:moveTo>
                    <a:pt x="0" y="504"/>
                  </a:moveTo>
                  <a:lnTo>
                    <a:pt x="126" y="757"/>
                  </a:lnTo>
                  <a:lnTo>
                    <a:pt x="315" y="820"/>
                  </a:lnTo>
                  <a:lnTo>
                    <a:pt x="315" y="820"/>
                  </a:lnTo>
                  <a:lnTo>
                    <a:pt x="252" y="757"/>
                  </a:lnTo>
                  <a:lnTo>
                    <a:pt x="0" y="504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315" y="820"/>
                  </a:lnTo>
                  <a:lnTo>
                    <a:pt x="315" y="820"/>
                  </a:lnTo>
                  <a:lnTo>
                    <a:pt x="505" y="1009"/>
                  </a:lnTo>
                  <a:lnTo>
                    <a:pt x="631" y="883"/>
                  </a:lnTo>
                  <a:lnTo>
                    <a:pt x="883" y="883"/>
                  </a:lnTo>
                  <a:lnTo>
                    <a:pt x="1009" y="757"/>
                  </a:lnTo>
                  <a:lnTo>
                    <a:pt x="1009" y="504"/>
                  </a:lnTo>
                  <a:lnTo>
                    <a:pt x="1009" y="378"/>
                  </a:lnTo>
                  <a:lnTo>
                    <a:pt x="883" y="12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59"/>
            <p:cNvSpPr/>
            <p:nvPr/>
          </p:nvSpPr>
          <p:spPr>
            <a:xfrm>
              <a:off x="2532031" y="1697511"/>
              <a:ext cx="21941" cy="21941"/>
            </a:xfrm>
            <a:custGeom>
              <a:avLst/>
              <a:gdLst/>
              <a:ahLst/>
              <a:cxnLst/>
              <a:rect l="l" t="t" r="r" b="b"/>
              <a:pathLst>
                <a:path w="1009" h="1009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252" y="0"/>
                  </a:lnTo>
                  <a:lnTo>
                    <a:pt x="126" y="126"/>
                  </a:lnTo>
                  <a:lnTo>
                    <a:pt x="126" y="378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252" y="757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631" y="883"/>
                  </a:lnTo>
                  <a:lnTo>
                    <a:pt x="883" y="883"/>
                  </a:lnTo>
                  <a:lnTo>
                    <a:pt x="1009" y="757"/>
                  </a:lnTo>
                  <a:lnTo>
                    <a:pt x="1009" y="504"/>
                  </a:lnTo>
                  <a:lnTo>
                    <a:pt x="1009" y="504"/>
                  </a:lnTo>
                  <a:lnTo>
                    <a:pt x="1009" y="378"/>
                  </a:lnTo>
                  <a:lnTo>
                    <a:pt x="883" y="126"/>
                  </a:lnTo>
                  <a:lnTo>
                    <a:pt x="757" y="0"/>
                  </a:lnTo>
                  <a:lnTo>
                    <a:pt x="631" y="0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59"/>
            <p:cNvSpPr/>
            <p:nvPr/>
          </p:nvSpPr>
          <p:spPr>
            <a:xfrm>
              <a:off x="2532031" y="1697511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6" y="757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126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59"/>
            <p:cNvSpPr/>
            <p:nvPr/>
          </p:nvSpPr>
          <p:spPr>
            <a:xfrm>
              <a:off x="2419609" y="1607030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631" y="0"/>
                  </a:moveTo>
                  <a:lnTo>
                    <a:pt x="883" y="126"/>
                  </a:lnTo>
                  <a:lnTo>
                    <a:pt x="883" y="126"/>
                  </a:lnTo>
                  <a:lnTo>
                    <a:pt x="757" y="0"/>
                  </a:lnTo>
                  <a:close/>
                  <a:moveTo>
                    <a:pt x="379" y="0"/>
                  </a:moveTo>
                  <a:lnTo>
                    <a:pt x="253" y="126"/>
                  </a:lnTo>
                  <a:lnTo>
                    <a:pt x="631" y="0"/>
                  </a:lnTo>
                  <a:close/>
                  <a:moveTo>
                    <a:pt x="883" y="126"/>
                  </a:moveTo>
                  <a:lnTo>
                    <a:pt x="1009" y="505"/>
                  </a:lnTo>
                  <a:lnTo>
                    <a:pt x="1009" y="252"/>
                  </a:lnTo>
                  <a:lnTo>
                    <a:pt x="883" y="126"/>
                  </a:lnTo>
                  <a:close/>
                  <a:moveTo>
                    <a:pt x="253" y="126"/>
                  </a:moveTo>
                  <a:lnTo>
                    <a:pt x="127" y="252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127" y="883"/>
                  </a:lnTo>
                  <a:lnTo>
                    <a:pt x="379" y="883"/>
                  </a:lnTo>
                  <a:lnTo>
                    <a:pt x="505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09" y="757"/>
                  </a:lnTo>
                  <a:lnTo>
                    <a:pt x="1009" y="505"/>
                  </a:lnTo>
                  <a:lnTo>
                    <a:pt x="883" y="757"/>
                  </a:lnTo>
                  <a:lnTo>
                    <a:pt x="631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59"/>
            <p:cNvSpPr/>
            <p:nvPr/>
          </p:nvSpPr>
          <p:spPr>
            <a:xfrm>
              <a:off x="2419609" y="1607030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fill="none" extrusionOk="0">
                  <a:moveTo>
                    <a:pt x="631" y="0"/>
                  </a:moveTo>
                  <a:lnTo>
                    <a:pt x="631" y="0"/>
                  </a:lnTo>
                  <a:lnTo>
                    <a:pt x="379" y="0"/>
                  </a:lnTo>
                  <a:lnTo>
                    <a:pt x="253" y="126"/>
                  </a:lnTo>
                  <a:lnTo>
                    <a:pt x="127" y="252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127" y="883"/>
                  </a:lnTo>
                  <a:lnTo>
                    <a:pt x="379" y="883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09" y="75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252"/>
                  </a:lnTo>
                  <a:lnTo>
                    <a:pt x="883" y="126"/>
                  </a:lnTo>
                  <a:lnTo>
                    <a:pt x="757" y="0"/>
                  </a:lnTo>
                  <a:lnTo>
                    <a:pt x="631" y="0"/>
                  </a:lnTo>
                  <a:lnTo>
                    <a:pt x="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59"/>
            <p:cNvSpPr/>
            <p:nvPr/>
          </p:nvSpPr>
          <p:spPr>
            <a:xfrm>
              <a:off x="2422349" y="1607030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59"/>
            <p:cNvSpPr/>
            <p:nvPr/>
          </p:nvSpPr>
          <p:spPr>
            <a:xfrm>
              <a:off x="2436070" y="1711210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extrusionOk="0">
                  <a:moveTo>
                    <a:pt x="505" y="0"/>
                  </a:moveTo>
                  <a:lnTo>
                    <a:pt x="126" y="127"/>
                  </a:lnTo>
                  <a:lnTo>
                    <a:pt x="0" y="505"/>
                  </a:lnTo>
                  <a:lnTo>
                    <a:pt x="126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505" y="0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505"/>
                  </a:lnTo>
                  <a:close/>
                  <a:moveTo>
                    <a:pt x="883" y="505"/>
                  </a:move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close/>
                  <a:moveTo>
                    <a:pt x="757" y="757"/>
                  </a:moveTo>
                  <a:lnTo>
                    <a:pt x="505" y="883"/>
                  </a:lnTo>
                  <a:lnTo>
                    <a:pt x="252" y="883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631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59"/>
            <p:cNvSpPr/>
            <p:nvPr/>
          </p:nvSpPr>
          <p:spPr>
            <a:xfrm>
              <a:off x="2436070" y="1711210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126" y="12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126" y="75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253"/>
                  </a:lnTo>
                  <a:lnTo>
                    <a:pt x="505" y="127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252" y="883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631" y="883"/>
                  </a:ln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505" y="0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59"/>
            <p:cNvSpPr/>
            <p:nvPr/>
          </p:nvSpPr>
          <p:spPr>
            <a:xfrm>
              <a:off x="2488149" y="1752330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253" y="1"/>
                  </a:moveTo>
                  <a:lnTo>
                    <a:pt x="1" y="127"/>
                  </a:lnTo>
                  <a:lnTo>
                    <a:pt x="1" y="127"/>
                  </a:lnTo>
                  <a:lnTo>
                    <a:pt x="316" y="22"/>
                  </a:lnTo>
                  <a:lnTo>
                    <a:pt x="316" y="22"/>
                  </a:lnTo>
                  <a:lnTo>
                    <a:pt x="253" y="1"/>
                  </a:lnTo>
                  <a:close/>
                  <a:moveTo>
                    <a:pt x="379" y="1"/>
                  </a:moveTo>
                  <a:lnTo>
                    <a:pt x="316" y="22"/>
                  </a:lnTo>
                  <a:lnTo>
                    <a:pt x="316" y="22"/>
                  </a:lnTo>
                  <a:lnTo>
                    <a:pt x="631" y="127"/>
                  </a:lnTo>
                  <a:lnTo>
                    <a:pt x="757" y="379"/>
                  </a:lnTo>
                  <a:lnTo>
                    <a:pt x="757" y="505"/>
                  </a:lnTo>
                  <a:lnTo>
                    <a:pt x="631" y="757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59"/>
            <p:cNvSpPr/>
            <p:nvPr/>
          </p:nvSpPr>
          <p:spPr>
            <a:xfrm>
              <a:off x="2485409" y="1752330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127" y="12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631" y="883"/>
                  </a:lnTo>
                  <a:lnTo>
                    <a:pt x="631" y="883"/>
                  </a:lnTo>
                  <a:lnTo>
                    <a:pt x="631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59"/>
            <p:cNvSpPr/>
            <p:nvPr/>
          </p:nvSpPr>
          <p:spPr>
            <a:xfrm>
              <a:off x="2373009" y="1511069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253" y="0"/>
                  </a:moveTo>
                  <a:lnTo>
                    <a:pt x="127" y="127"/>
                  </a:lnTo>
                  <a:lnTo>
                    <a:pt x="379" y="0"/>
                  </a:lnTo>
                  <a:close/>
                  <a:moveTo>
                    <a:pt x="127" y="127"/>
                  </a:moveTo>
                  <a:lnTo>
                    <a:pt x="0" y="253"/>
                  </a:lnTo>
                  <a:lnTo>
                    <a:pt x="0" y="379"/>
                  </a:lnTo>
                  <a:lnTo>
                    <a:pt x="127" y="127"/>
                  </a:lnTo>
                  <a:close/>
                  <a:moveTo>
                    <a:pt x="0" y="379"/>
                  </a:moveTo>
                  <a:lnTo>
                    <a:pt x="0" y="631"/>
                  </a:lnTo>
                  <a:lnTo>
                    <a:pt x="127" y="757"/>
                  </a:lnTo>
                  <a:lnTo>
                    <a:pt x="0" y="379"/>
                  </a:lnTo>
                  <a:close/>
                  <a:moveTo>
                    <a:pt x="883" y="379"/>
                  </a:moveTo>
                  <a:lnTo>
                    <a:pt x="757" y="757"/>
                  </a:lnTo>
                  <a:lnTo>
                    <a:pt x="883" y="631"/>
                  </a:lnTo>
                  <a:lnTo>
                    <a:pt x="883" y="379"/>
                  </a:lnTo>
                  <a:close/>
                  <a:moveTo>
                    <a:pt x="127" y="757"/>
                  </a:moveTo>
                  <a:lnTo>
                    <a:pt x="253" y="883"/>
                  </a:lnTo>
                  <a:lnTo>
                    <a:pt x="379" y="883"/>
                  </a:lnTo>
                  <a:lnTo>
                    <a:pt x="127" y="757"/>
                  </a:lnTo>
                  <a:close/>
                  <a:moveTo>
                    <a:pt x="757" y="757"/>
                  </a:moveTo>
                  <a:lnTo>
                    <a:pt x="379" y="883"/>
                  </a:lnTo>
                  <a:lnTo>
                    <a:pt x="631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59"/>
            <p:cNvSpPr/>
            <p:nvPr/>
          </p:nvSpPr>
          <p:spPr>
            <a:xfrm>
              <a:off x="2249628" y="1489128"/>
              <a:ext cx="8241" cy="16483"/>
            </a:xfrm>
            <a:custGeom>
              <a:avLst/>
              <a:gdLst/>
              <a:ahLst/>
              <a:cxnLst/>
              <a:rect l="l" t="t" r="r" b="b"/>
              <a:pathLst>
                <a:path w="379" h="758" extrusionOk="0">
                  <a:moveTo>
                    <a:pt x="1" y="1"/>
                  </a:moveTo>
                  <a:lnTo>
                    <a:pt x="253" y="253"/>
                  </a:lnTo>
                  <a:lnTo>
                    <a:pt x="354" y="455"/>
                  </a:lnTo>
                  <a:lnTo>
                    <a:pt x="354" y="455"/>
                  </a:lnTo>
                  <a:lnTo>
                    <a:pt x="379" y="379"/>
                  </a:lnTo>
                  <a:lnTo>
                    <a:pt x="253" y="127"/>
                  </a:lnTo>
                  <a:lnTo>
                    <a:pt x="1" y="1"/>
                  </a:lnTo>
                  <a:close/>
                  <a:moveTo>
                    <a:pt x="354" y="455"/>
                  </a:moveTo>
                  <a:lnTo>
                    <a:pt x="253" y="757"/>
                  </a:lnTo>
                  <a:lnTo>
                    <a:pt x="253" y="757"/>
                  </a:lnTo>
                  <a:lnTo>
                    <a:pt x="379" y="505"/>
                  </a:lnTo>
                  <a:lnTo>
                    <a:pt x="354" y="4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59"/>
            <p:cNvSpPr/>
            <p:nvPr/>
          </p:nvSpPr>
          <p:spPr>
            <a:xfrm>
              <a:off x="2249628" y="1489128"/>
              <a:ext cx="8241" cy="19223"/>
            </a:xfrm>
            <a:custGeom>
              <a:avLst/>
              <a:gdLst/>
              <a:ahLst/>
              <a:cxnLst/>
              <a:rect l="l" t="t" r="r" b="b"/>
              <a:pathLst>
                <a:path w="379" h="88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53" y="253"/>
                  </a:lnTo>
                  <a:lnTo>
                    <a:pt x="379" y="505"/>
                  </a:lnTo>
                  <a:lnTo>
                    <a:pt x="379" y="505"/>
                  </a:lnTo>
                  <a:lnTo>
                    <a:pt x="253" y="757"/>
                  </a:lnTo>
                  <a:lnTo>
                    <a:pt x="1" y="883"/>
                  </a:lnTo>
                  <a:lnTo>
                    <a:pt x="1" y="883"/>
                  </a:lnTo>
                  <a:lnTo>
                    <a:pt x="1" y="883"/>
                  </a:lnTo>
                  <a:lnTo>
                    <a:pt x="253" y="757"/>
                  </a:lnTo>
                  <a:lnTo>
                    <a:pt x="379" y="379"/>
                  </a:lnTo>
                  <a:lnTo>
                    <a:pt x="379" y="379"/>
                  </a:lnTo>
                  <a:lnTo>
                    <a:pt x="253" y="127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59"/>
            <p:cNvSpPr/>
            <p:nvPr/>
          </p:nvSpPr>
          <p:spPr>
            <a:xfrm>
              <a:off x="2479930" y="1645410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53" y="883"/>
                  </a:moveTo>
                  <a:lnTo>
                    <a:pt x="379" y="1009"/>
                  </a:lnTo>
                  <a:lnTo>
                    <a:pt x="505" y="1009"/>
                  </a:lnTo>
                  <a:lnTo>
                    <a:pt x="253" y="883"/>
                  </a:lnTo>
                  <a:close/>
                  <a:moveTo>
                    <a:pt x="505" y="0"/>
                  </a:moveTo>
                  <a:lnTo>
                    <a:pt x="379" y="127"/>
                  </a:lnTo>
                  <a:lnTo>
                    <a:pt x="127" y="253"/>
                  </a:lnTo>
                  <a:lnTo>
                    <a:pt x="127" y="379"/>
                  </a:lnTo>
                  <a:lnTo>
                    <a:pt x="1" y="505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883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5"/>
                  </a:lnTo>
                  <a:lnTo>
                    <a:pt x="1009" y="379"/>
                  </a:lnTo>
                  <a:lnTo>
                    <a:pt x="883" y="127"/>
                  </a:lnTo>
                  <a:lnTo>
                    <a:pt x="757" y="127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59"/>
            <p:cNvSpPr/>
            <p:nvPr/>
          </p:nvSpPr>
          <p:spPr>
            <a:xfrm>
              <a:off x="2479930" y="1645410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379" y="127"/>
                  </a:lnTo>
                  <a:lnTo>
                    <a:pt x="127" y="253"/>
                  </a:lnTo>
                  <a:lnTo>
                    <a:pt x="127" y="379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379"/>
                  </a:lnTo>
                  <a:lnTo>
                    <a:pt x="883" y="127"/>
                  </a:lnTo>
                  <a:lnTo>
                    <a:pt x="757" y="127"/>
                  </a:lnTo>
                  <a:lnTo>
                    <a:pt x="505" y="0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59"/>
            <p:cNvSpPr/>
            <p:nvPr/>
          </p:nvSpPr>
          <p:spPr>
            <a:xfrm>
              <a:off x="2482669" y="1648149"/>
              <a:ext cx="16483" cy="19223"/>
            </a:xfrm>
            <a:custGeom>
              <a:avLst/>
              <a:gdLst/>
              <a:ahLst/>
              <a:cxnLst/>
              <a:rect l="l" t="t" r="r" b="b"/>
              <a:pathLst>
                <a:path w="758" h="884" fill="none" extrusionOk="0">
                  <a:moveTo>
                    <a:pt x="379" y="883"/>
                  </a:moveTo>
                  <a:lnTo>
                    <a:pt x="379" y="883"/>
                  </a:lnTo>
                  <a:lnTo>
                    <a:pt x="127" y="757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631" y="127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1" y="757"/>
                  </a:lnTo>
                  <a:lnTo>
                    <a:pt x="379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59"/>
            <p:cNvSpPr/>
            <p:nvPr/>
          </p:nvSpPr>
          <p:spPr>
            <a:xfrm>
              <a:off x="2578630" y="1752330"/>
              <a:ext cx="16483" cy="21962"/>
            </a:xfrm>
            <a:custGeom>
              <a:avLst/>
              <a:gdLst/>
              <a:ahLst/>
              <a:cxnLst/>
              <a:rect l="l" t="t" r="r" b="b"/>
              <a:pathLst>
                <a:path w="758" h="1010" extrusionOk="0">
                  <a:moveTo>
                    <a:pt x="253" y="1"/>
                  </a:moveTo>
                  <a:lnTo>
                    <a:pt x="127" y="127"/>
                  </a:lnTo>
                  <a:lnTo>
                    <a:pt x="127" y="127"/>
                  </a:lnTo>
                  <a:lnTo>
                    <a:pt x="379" y="1"/>
                  </a:lnTo>
                  <a:close/>
                  <a:moveTo>
                    <a:pt x="379" y="1"/>
                  </a:moveTo>
                  <a:lnTo>
                    <a:pt x="757" y="127"/>
                  </a:lnTo>
                  <a:lnTo>
                    <a:pt x="505" y="1"/>
                  </a:lnTo>
                  <a:close/>
                  <a:moveTo>
                    <a:pt x="127" y="127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127" y="127"/>
                  </a:lnTo>
                  <a:close/>
                  <a:moveTo>
                    <a:pt x="1" y="505"/>
                  </a:moveTo>
                  <a:lnTo>
                    <a:pt x="1" y="631"/>
                  </a:lnTo>
                  <a:lnTo>
                    <a:pt x="127" y="883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757" y="757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59"/>
            <p:cNvSpPr/>
            <p:nvPr/>
          </p:nvSpPr>
          <p:spPr>
            <a:xfrm>
              <a:off x="2578630" y="1752330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fill="none" extrusionOk="0">
                  <a:moveTo>
                    <a:pt x="379" y="1"/>
                  </a:moveTo>
                  <a:lnTo>
                    <a:pt x="379" y="1"/>
                  </a:lnTo>
                  <a:lnTo>
                    <a:pt x="253" y="1"/>
                  </a:lnTo>
                  <a:lnTo>
                    <a:pt x="127" y="127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505" y="1"/>
                  </a:lnTo>
                  <a:lnTo>
                    <a:pt x="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59"/>
            <p:cNvSpPr/>
            <p:nvPr/>
          </p:nvSpPr>
          <p:spPr>
            <a:xfrm>
              <a:off x="2578630" y="1752330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fill="none" extrusionOk="0">
                  <a:moveTo>
                    <a:pt x="379" y="883"/>
                  </a:moveTo>
                  <a:lnTo>
                    <a:pt x="379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757" y="12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59"/>
            <p:cNvSpPr/>
            <p:nvPr/>
          </p:nvSpPr>
          <p:spPr>
            <a:xfrm>
              <a:off x="2617010" y="1689269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127" y="253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127" y="253"/>
                  </a:lnTo>
                  <a:close/>
                  <a:moveTo>
                    <a:pt x="379" y="1"/>
                  </a:moveTo>
                  <a:lnTo>
                    <a:pt x="253" y="127"/>
                  </a:lnTo>
                  <a:lnTo>
                    <a:pt x="127" y="253"/>
                  </a:lnTo>
                  <a:lnTo>
                    <a:pt x="379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883" y="379"/>
                  </a:lnTo>
                  <a:lnTo>
                    <a:pt x="757" y="127"/>
                  </a:lnTo>
                  <a:lnTo>
                    <a:pt x="631" y="127"/>
                  </a:lnTo>
                  <a:lnTo>
                    <a:pt x="379" y="1"/>
                  </a:lnTo>
                  <a:close/>
                  <a:moveTo>
                    <a:pt x="1" y="505"/>
                  </a:move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59"/>
            <p:cNvSpPr/>
            <p:nvPr/>
          </p:nvSpPr>
          <p:spPr>
            <a:xfrm>
              <a:off x="2726692" y="1620729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378" y="1"/>
                  </a:moveTo>
                  <a:lnTo>
                    <a:pt x="757" y="127"/>
                  </a:lnTo>
                  <a:lnTo>
                    <a:pt x="757" y="127"/>
                  </a:lnTo>
                  <a:lnTo>
                    <a:pt x="631" y="1"/>
                  </a:lnTo>
                  <a:close/>
                  <a:moveTo>
                    <a:pt x="252" y="1"/>
                  </a:moveTo>
                  <a:lnTo>
                    <a:pt x="126" y="127"/>
                  </a:lnTo>
                  <a:lnTo>
                    <a:pt x="378" y="1"/>
                  </a:lnTo>
                  <a:close/>
                  <a:moveTo>
                    <a:pt x="126" y="127"/>
                  </a:moveTo>
                  <a:lnTo>
                    <a:pt x="0" y="253"/>
                  </a:lnTo>
                  <a:lnTo>
                    <a:pt x="0" y="379"/>
                  </a:lnTo>
                  <a:lnTo>
                    <a:pt x="126" y="127"/>
                  </a:lnTo>
                  <a:close/>
                  <a:moveTo>
                    <a:pt x="757" y="127"/>
                  </a:moveTo>
                  <a:lnTo>
                    <a:pt x="883" y="379"/>
                  </a:lnTo>
                  <a:lnTo>
                    <a:pt x="883" y="253"/>
                  </a:lnTo>
                  <a:lnTo>
                    <a:pt x="757" y="127"/>
                  </a:lnTo>
                  <a:close/>
                  <a:moveTo>
                    <a:pt x="0" y="379"/>
                  </a:moveTo>
                  <a:lnTo>
                    <a:pt x="0" y="505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0" y="379"/>
                  </a:lnTo>
                  <a:close/>
                  <a:moveTo>
                    <a:pt x="883" y="379"/>
                  </a:moveTo>
                  <a:lnTo>
                    <a:pt x="757" y="757"/>
                  </a:lnTo>
                  <a:lnTo>
                    <a:pt x="883" y="505"/>
                  </a:lnTo>
                  <a:lnTo>
                    <a:pt x="883" y="379"/>
                  </a:lnTo>
                  <a:close/>
                  <a:moveTo>
                    <a:pt x="126" y="757"/>
                  </a:moveTo>
                  <a:lnTo>
                    <a:pt x="252" y="883"/>
                  </a:lnTo>
                  <a:lnTo>
                    <a:pt x="378" y="883"/>
                  </a:lnTo>
                  <a:lnTo>
                    <a:pt x="126" y="757"/>
                  </a:lnTo>
                  <a:close/>
                  <a:moveTo>
                    <a:pt x="757" y="757"/>
                  </a:moveTo>
                  <a:lnTo>
                    <a:pt x="378" y="883"/>
                  </a:lnTo>
                  <a:lnTo>
                    <a:pt x="504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59"/>
            <p:cNvSpPr/>
            <p:nvPr/>
          </p:nvSpPr>
          <p:spPr>
            <a:xfrm>
              <a:off x="2754091" y="1554929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05" y="1"/>
                  </a:moveTo>
                  <a:lnTo>
                    <a:pt x="253" y="127"/>
                  </a:lnTo>
                  <a:lnTo>
                    <a:pt x="127" y="253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253" y="883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4" y="505"/>
                  </a:lnTo>
                  <a:lnTo>
                    <a:pt x="757" y="883"/>
                  </a:lnTo>
                  <a:lnTo>
                    <a:pt x="505" y="1009"/>
                  </a:lnTo>
                  <a:lnTo>
                    <a:pt x="757" y="1009"/>
                  </a:lnTo>
                  <a:lnTo>
                    <a:pt x="884" y="883"/>
                  </a:lnTo>
                  <a:lnTo>
                    <a:pt x="1010" y="757"/>
                  </a:lnTo>
                  <a:lnTo>
                    <a:pt x="1010" y="505"/>
                  </a:lnTo>
                  <a:lnTo>
                    <a:pt x="1010" y="379"/>
                  </a:lnTo>
                  <a:lnTo>
                    <a:pt x="884" y="253"/>
                  </a:lnTo>
                  <a:lnTo>
                    <a:pt x="757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59"/>
            <p:cNvSpPr/>
            <p:nvPr/>
          </p:nvSpPr>
          <p:spPr>
            <a:xfrm>
              <a:off x="2803452" y="1607030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extrusionOk="0">
                  <a:moveTo>
                    <a:pt x="379" y="0"/>
                  </a:moveTo>
                  <a:lnTo>
                    <a:pt x="126" y="126"/>
                  </a:lnTo>
                  <a:lnTo>
                    <a:pt x="0" y="252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6" y="379"/>
                  </a:lnTo>
                  <a:lnTo>
                    <a:pt x="253" y="126"/>
                  </a:lnTo>
                  <a:lnTo>
                    <a:pt x="505" y="0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631" y="883"/>
                  </a:lnTo>
                  <a:lnTo>
                    <a:pt x="883" y="757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1009" y="379"/>
                  </a:lnTo>
                  <a:lnTo>
                    <a:pt x="883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59"/>
            <p:cNvSpPr/>
            <p:nvPr/>
          </p:nvSpPr>
          <p:spPr>
            <a:xfrm>
              <a:off x="2784251" y="1497370"/>
              <a:ext cx="21962" cy="10981"/>
            </a:xfrm>
            <a:custGeom>
              <a:avLst/>
              <a:gdLst/>
              <a:ahLst/>
              <a:cxnLst/>
              <a:rect l="l" t="t" r="r" b="b"/>
              <a:pathLst>
                <a:path w="1010" h="505" extrusionOk="0">
                  <a:moveTo>
                    <a:pt x="1" y="0"/>
                  </a:moveTo>
                  <a:lnTo>
                    <a:pt x="1" y="126"/>
                  </a:lnTo>
                  <a:lnTo>
                    <a:pt x="127" y="378"/>
                  </a:lnTo>
                  <a:lnTo>
                    <a:pt x="505" y="504"/>
                  </a:lnTo>
                  <a:lnTo>
                    <a:pt x="505" y="504"/>
                  </a:lnTo>
                  <a:lnTo>
                    <a:pt x="253" y="378"/>
                  </a:lnTo>
                  <a:lnTo>
                    <a:pt x="127" y="126"/>
                  </a:lnTo>
                  <a:lnTo>
                    <a:pt x="127" y="0"/>
                  </a:lnTo>
                  <a:close/>
                  <a:moveTo>
                    <a:pt x="883" y="126"/>
                  </a:moveTo>
                  <a:lnTo>
                    <a:pt x="757" y="378"/>
                  </a:lnTo>
                  <a:lnTo>
                    <a:pt x="505" y="504"/>
                  </a:lnTo>
                  <a:lnTo>
                    <a:pt x="757" y="504"/>
                  </a:lnTo>
                  <a:lnTo>
                    <a:pt x="1009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59"/>
            <p:cNvSpPr/>
            <p:nvPr/>
          </p:nvSpPr>
          <p:spPr>
            <a:xfrm>
              <a:off x="2841832" y="1541229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253" y="0"/>
                  </a:moveTo>
                  <a:lnTo>
                    <a:pt x="127" y="126"/>
                  </a:lnTo>
                  <a:lnTo>
                    <a:pt x="379" y="0"/>
                  </a:lnTo>
                  <a:close/>
                  <a:moveTo>
                    <a:pt x="127" y="126"/>
                  </a:moveTo>
                  <a:lnTo>
                    <a:pt x="1" y="253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757" y="253"/>
                  </a:moveTo>
                  <a:lnTo>
                    <a:pt x="883" y="505"/>
                  </a:lnTo>
                  <a:lnTo>
                    <a:pt x="883" y="379"/>
                  </a:lnTo>
                  <a:lnTo>
                    <a:pt x="757" y="253"/>
                  </a:lnTo>
                  <a:close/>
                  <a:moveTo>
                    <a:pt x="1" y="505"/>
                  </a:moveTo>
                  <a:lnTo>
                    <a:pt x="1" y="631"/>
                  </a:lnTo>
                  <a:lnTo>
                    <a:pt x="127" y="757"/>
                  </a:lnTo>
                  <a:lnTo>
                    <a:pt x="1" y="505"/>
                  </a:lnTo>
                  <a:close/>
                  <a:moveTo>
                    <a:pt x="883" y="505"/>
                  </a:move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close/>
                  <a:moveTo>
                    <a:pt x="127" y="757"/>
                  </a:moveTo>
                  <a:lnTo>
                    <a:pt x="253" y="883"/>
                  </a:lnTo>
                  <a:lnTo>
                    <a:pt x="379" y="883"/>
                  </a:lnTo>
                  <a:lnTo>
                    <a:pt x="127" y="757"/>
                  </a:lnTo>
                  <a:close/>
                  <a:moveTo>
                    <a:pt x="757" y="757"/>
                  </a:moveTo>
                  <a:lnTo>
                    <a:pt x="379" y="883"/>
                  </a:lnTo>
                  <a:lnTo>
                    <a:pt x="631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59"/>
            <p:cNvSpPr/>
            <p:nvPr/>
          </p:nvSpPr>
          <p:spPr>
            <a:xfrm>
              <a:off x="2622490" y="1801691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0"/>
                  </a:moveTo>
                  <a:lnTo>
                    <a:pt x="379" y="126"/>
                  </a:lnTo>
                  <a:lnTo>
                    <a:pt x="127" y="252"/>
                  </a:lnTo>
                  <a:lnTo>
                    <a:pt x="127" y="378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253" y="883"/>
                  </a:lnTo>
                  <a:lnTo>
                    <a:pt x="127" y="505"/>
                  </a:lnTo>
                  <a:lnTo>
                    <a:pt x="253" y="252"/>
                  </a:lnTo>
                  <a:lnTo>
                    <a:pt x="505" y="126"/>
                  </a:lnTo>
                  <a:lnTo>
                    <a:pt x="757" y="252"/>
                  </a:lnTo>
                  <a:lnTo>
                    <a:pt x="884" y="505"/>
                  </a:lnTo>
                  <a:lnTo>
                    <a:pt x="757" y="883"/>
                  </a:lnTo>
                  <a:lnTo>
                    <a:pt x="505" y="1009"/>
                  </a:lnTo>
                  <a:lnTo>
                    <a:pt x="631" y="1009"/>
                  </a:lnTo>
                  <a:lnTo>
                    <a:pt x="884" y="883"/>
                  </a:lnTo>
                  <a:lnTo>
                    <a:pt x="884" y="757"/>
                  </a:lnTo>
                  <a:lnTo>
                    <a:pt x="1010" y="505"/>
                  </a:lnTo>
                  <a:lnTo>
                    <a:pt x="884" y="25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59"/>
            <p:cNvSpPr/>
            <p:nvPr/>
          </p:nvSpPr>
          <p:spPr>
            <a:xfrm>
              <a:off x="2622490" y="1801691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379" y="126"/>
                  </a:lnTo>
                  <a:lnTo>
                    <a:pt x="127" y="252"/>
                  </a:lnTo>
                  <a:lnTo>
                    <a:pt x="127" y="378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631" y="1009"/>
                  </a:lnTo>
                  <a:lnTo>
                    <a:pt x="884" y="883"/>
                  </a:lnTo>
                  <a:lnTo>
                    <a:pt x="884" y="757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884" y="252"/>
                  </a:lnTo>
                  <a:lnTo>
                    <a:pt x="505" y="0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59"/>
            <p:cNvSpPr/>
            <p:nvPr/>
          </p:nvSpPr>
          <p:spPr>
            <a:xfrm>
              <a:off x="2625251" y="1804431"/>
              <a:ext cx="16461" cy="19201"/>
            </a:xfrm>
            <a:custGeom>
              <a:avLst/>
              <a:gdLst/>
              <a:ahLst/>
              <a:cxnLst/>
              <a:rect l="l" t="t" r="r" b="b"/>
              <a:pathLst>
                <a:path w="757" h="883" fill="none" extrusionOk="0">
                  <a:moveTo>
                    <a:pt x="378" y="883"/>
                  </a:moveTo>
                  <a:lnTo>
                    <a:pt x="378" y="883"/>
                  </a:lnTo>
                  <a:lnTo>
                    <a:pt x="126" y="75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1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630" y="126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0" y="757"/>
                  </a:lnTo>
                  <a:lnTo>
                    <a:pt x="378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59"/>
            <p:cNvSpPr/>
            <p:nvPr/>
          </p:nvSpPr>
          <p:spPr>
            <a:xfrm>
              <a:off x="2444290" y="1538489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379" y="0"/>
                  </a:moveTo>
                  <a:lnTo>
                    <a:pt x="253" y="126"/>
                  </a:lnTo>
                  <a:lnTo>
                    <a:pt x="505" y="0"/>
                  </a:lnTo>
                  <a:close/>
                  <a:moveTo>
                    <a:pt x="505" y="0"/>
                  </a:moveTo>
                  <a:lnTo>
                    <a:pt x="883" y="126"/>
                  </a:lnTo>
                  <a:lnTo>
                    <a:pt x="757" y="0"/>
                  </a:lnTo>
                  <a:close/>
                  <a:moveTo>
                    <a:pt x="883" y="126"/>
                  </a:moveTo>
                  <a:lnTo>
                    <a:pt x="1009" y="505"/>
                  </a:lnTo>
                  <a:lnTo>
                    <a:pt x="1009" y="252"/>
                  </a:lnTo>
                  <a:lnTo>
                    <a:pt x="883" y="126"/>
                  </a:lnTo>
                  <a:close/>
                  <a:moveTo>
                    <a:pt x="253" y="126"/>
                  </a:moveTo>
                  <a:lnTo>
                    <a:pt x="127" y="252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253" y="883"/>
                  </a:lnTo>
                  <a:lnTo>
                    <a:pt x="379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883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59"/>
            <p:cNvSpPr/>
            <p:nvPr/>
          </p:nvSpPr>
          <p:spPr>
            <a:xfrm>
              <a:off x="2570411" y="1637190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253" y="0"/>
                  </a:moveTo>
                  <a:lnTo>
                    <a:pt x="126" y="126"/>
                  </a:lnTo>
                  <a:lnTo>
                    <a:pt x="505" y="0"/>
                  </a:lnTo>
                  <a:close/>
                  <a:moveTo>
                    <a:pt x="126" y="126"/>
                  </a:moveTo>
                  <a:lnTo>
                    <a:pt x="0" y="252"/>
                  </a:lnTo>
                  <a:lnTo>
                    <a:pt x="0" y="505"/>
                  </a:lnTo>
                  <a:lnTo>
                    <a:pt x="126" y="126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505"/>
                  </a:lnTo>
                  <a:close/>
                  <a:moveTo>
                    <a:pt x="757" y="126"/>
                  </a:move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6" y="757"/>
                  </a:lnTo>
                  <a:lnTo>
                    <a:pt x="253" y="883"/>
                  </a:lnTo>
                  <a:lnTo>
                    <a:pt x="379" y="1009"/>
                  </a:lnTo>
                  <a:lnTo>
                    <a:pt x="631" y="1009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757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59"/>
            <p:cNvSpPr/>
            <p:nvPr/>
          </p:nvSpPr>
          <p:spPr>
            <a:xfrm>
              <a:off x="2693792" y="1683789"/>
              <a:ext cx="21941" cy="21962"/>
            </a:xfrm>
            <a:custGeom>
              <a:avLst/>
              <a:gdLst/>
              <a:ahLst/>
              <a:cxnLst/>
              <a:rect l="l" t="t" r="r" b="b"/>
              <a:pathLst>
                <a:path w="1009" h="1010" extrusionOk="0">
                  <a:moveTo>
                    <a:pt x="504" y="127"/>
                  </a:moveTo>
                  <a:lnTo>
                    <a:pt x="757" y="25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126" y="505"/>
                  </a:lnTo>
                  <a:lnTo>
                    <a:pt x="252" y="253"/>
                  </a:lnTo>
                  <a:lnTo>
                    <a:pt x="504" y="127"/>
                  </a:lnTo>
                  <a:close/>
                  <a:moveTo>
                    <a:pt x="252" y="1"/>
                  </a:moveTo>
                  <a:lnTo>
                    <a:pt x="126" y="127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0" y="757"/>
                  </a:lnTo>
                  <a:lnTo>
                    <a:pt x="126" y="883"/>
                  </a:lnTo>
                  <a:lnTo>
                    <a:pt x="252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09" y="757"/>
                  </a:lnTo>
                  <a:lnTo>
                    <a:pt x="1009" y="505"/>
                  </a:lnTo>
                  <a:lnTo>
                    <a:pt x="1009" y="379"/>
                  </a:lnTo>
                  <a:lnTo>
                    <a:pt x="883" y="12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59"/>
            <p:cNvSpPr/>
            <p:nvPr/>
          </p:nvSpPr>
          <p:spPr>
            <a:xfrm>
              <a:off x="2712971" y="1785230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127" y="253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127" y="253"/>
                  </a:lnTo>
                  <a:close/>
                  <a:moveTo>
                    <a:pt x="379" y="1"/>
                  </a:moveTo>
                  <a:lnTo>
                    <a:pt x="253" y="127"/>
                  </a:lnTo>
                  <a:lnTo>
                    <a:pt x="127" y="253"/>
                  </a:lnTo>
                  <a:lnTo>
                    <a:pt x="379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883" y="379"/>
                  </a:lnTo>
                  <a:lnTo>
                    <a:pt x="757" y="127"/>
                  </a:lnTo>
                  <a:lnTo>
                    <a:pt x="631" y="127"/>
                  </a:lnTo>
                  <a:lnTo>
                    <a:pt x="379" y="1"/>
                  </a:lnTo>
                  <a:close/>
                  <a:moveTo>
                    <a:pt x="1" y="505"/>
                  </a:moveTo>
                  <a:lnTo>
                    <a:pt x="1" y="757"/>
                  </a:lnTo>
                  <a:lnTo>
                    <a:pt x="127" y="883"/>
                  </a:lnTo>
                  <a:lnTo>
                    <a:pt x="127" y="883"/>
                  </a:lnTo>
                  <a:lnTo>
                    <a:pt x="1" y="505"/>
                  </a:lnTo>
                  <a:close/>
                  <a:moveTo>
                    <a:pt x="127" y="883"/>
                  </a:moveTo>
                  <a:lnTo>
                    <a:pt x="253" y="1009"/>
                  </a:lnTo>
                  <a:lnTo>
                    <a:pt x="379" y="1009"/>
                  </a:lnTo>
                  <a:lnTo>
                    <a:pt x="127" y="883"/>
                  </a:lnTo>
                  <a:close/>
                  <a:moveTo>
                    <a:pt x="757" y="883"/>
                  </a:moveTo>
                  <a:lnTo>
                    <a:pt x="379" y="1009"/>
                  </a:lnTo>
                  <a:lnTo>
                    <a:pt x="505" y="1009"/>
                  </a:lnTo>
                  <a:lnTo>
                    <a:pt x="757" y="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59"/>
            <p:cNvSpPr/>
            <p:nvPr/>
          </p:nvSpPr>
          <p:spPr>
            <a:xfrm>
              <a:off x="2811671" y="1768791"/>
              <a:ext cx="19223" cy="21941"/>
            </a:xfrm>
            <a:custGeom>
              <a:avLst/>
              <a:gdLst/>
              <a:ahLst/>
              <a:cxnLst/>
              <a:rect l="l" t="t" r="r" b="b"/>
              <a:pathLst>
                <a:path w="884" h="1009" extrusionOk="0">
                  <a:moveTo>
                    <a:pt x="253" y="0"/>
                  </a:moveTo>
                  <a:lnTo>
                    <a:pt x="127" y="126"/>
                  </a:lnTo>
                  <a:lnTo>
                    <a:pt x="379" y="0"/>
                  </a:lnTo>
                  <a:close/>
                  <a:moveTo>
                    <a:pt x="379" y="0"/>
                  </a:moveTo>
                  <a:lnTo>
                    <a:pt x="75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252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1" y="505"/>
                  </a:moveTo>
                  <a:lnTo>
                    <a:pt x="1" y="631"/>
                  </a:lnTo>
                  <a:lnTo>
                    <a:pt x="127" y="757"/>
                  </a:lnTo>
                  <a:lnTo>
                    <a:pt x="1" y="505"/>
                  </a:lnTo>
                  <a:close/>
                  <a:moveTo>
                    <a:pt x="883" y="505"/>
                  </a:moveTo>
                  <a:lnTo>
                    <a:pt x="757" y="757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379" y="1009"/>
                  </a:lnTo>
                  <a:lnTo>
                    <a:pt x="631" y="883"/>
                  </a:lnTo>
                  <a:lnTo>
                    <a:pt x="757" y="883"/>
                  </a:lnTo>
                  <a:lnTo>
                    <a:pt x="883" y="631"/>
                  </a:lnTo>
                  <a:lnTo>
                    <a:pt x="883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59"/>
            <p:cNvSpPr/>
            <p:nvPr/>
          </p:nvSpPr>
          <p:spPr>
            <a:xfrm>
              <a:off x="2603311" y="1585089"/>
              <a:ext cx="19201" cy="10981"/>
            </a:xfrm>
            <a:custGeom>
              <a:avLst/>
              <a:gdLst/>
              <a:ahLst/>
              <a:cxnLst/>
              <a:rect l="l" t="t" r="r" b="b"/>
              <a:pathLst>
                <a:path w="883" h="505" extrusionOk="0">
                  <a:moveTo>
                    <a:pt x="0" y="1"/>
                  </a:moveTo>
                  <a:lnTo>
                    <a:pt x="0" y="127"/>
                  </a:lnTo>
                  <a:lnTo>
                    <a:pt x="126" y="379"/>
                  </a:lnTo>
                  <a:lnTo>
                    <a:pt x="253" y="379"/>
                  </a:lnTo>
                  <a:lnTo>
                    <a:pt x="126" y="253"/>
                  </a:lnTo>
                  <a:lnTo>
                    <a:pt x="0" y="1"/>
                  </a:lnTo>
                  <a:close/>
                  <a:moveTo>
                    <a:pt x="883" y="127"/>
                  </a:moveTo>
                  <a:lnTo>
                    <a:pt x="631" y="379"/>
                  </a:lnTo>
                  <a:lnTo>
                    <a:pt x="253" y="379"/>
                  </a:lnTo>
                  <a:lnTo>
                    <a:pt x="505" y="505"/>
                  </a:lnTo>
                  <a:lnTo>
                    <a:pt x="757" y="379"/>
                  </a:lnTo>
                  <a:lnTo>
                    <a:pt x="883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59"/>
            <p:cNvSpPr/>
            <p:nvPr/>
          </p:nvSpPr>
          <p:spPr>
            <a:xfrm>
              <a:off x="2647170" y="1628949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757" y="127"/>
                  </a:moveTo>
                  <a:lnTo>
                    <a:pt x="883" y="505"/>
                  </a:lnTo>
                  <a:lnTo>
                    <a:pt x="757" y="757"/>
                  </a:lnTo>
                  <a:lnTo>
                    <a:pt x="505" y="884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7"/>
                  </a:lnTo>
                  <a:close/>
                  <a:moveTo>
                    <a:pt x="379" y="1"/>
                  </a:moveTo>
                  <a:lnTo>
                    <a:pt x="127" y="127"/>
                  </a:lnTo>
                  <a:lnTo>
                    <a:pt x="127" y="253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127" y="884"/>
                  </a:lnTo>
                  <a:lnTo>
                    <a:pt x="379" y="884"/>
                  </a:lnTo>
                  <a:lnTo>
                    <a:pt x="505" y="1010"/>
                  </a:lnTo>
                  <a:lnTo>
                    <a:pt x="883" y="884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59"/>
            <p:cNvSpPr/>
            <p:nvPr/>
          </p:nvSpPr>
          <p:spPr>
            <a:xfrm>
              <a:off x="2685550" y="1571390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505" y="0"/>
                  </a:moveTo>
                  <a:lnTo>
                    <a:pt x="757" y="252"/>
                  </a:lnTo>
                  <a:lnTo>
                    <a:pt x="858" y="454"/>
                  </a:lnTo>
                  <a:lnTo>
                    <a:pt x="883" y="379"/>
                  </a:lnTo>
                  <a:lnTo>
                    <a:pt x="883" y="126"/>
                  </a:lnTo>
                  <a:lnTo>
                    <a:pt x="631" y="0"/>
                  </a:lnTo>
                  <a:close/>
                  <a:moveTo>
                    <a:pt x="858" y="454"/>
                  </a:moveTo>
                  <a:lnTo>
                    <a:pt x="820" y="568"/>
                  </a:lnTo>
                  <a:lnTo>
                    <a:pt x="820" y="568"/>
                  </a:lnTo>
                  <a:lnTo>
                    <a:pt x="883" y="505"/>
                  </a:lnTo>
                  <a:lnTo>
                    <a:pt x="858" y="454"/>
                  </a:lnTo>
                  <a:close/>
                  <a:moveTo>
                    <a:pt x="1" y="505"/>
                  </a:moveTo>
                  <a:lnTo>
                    <a:pt x="127" y="757"/>
                  </a:lnTo>
                  <a:lnTo>
                    <a:pt x="379" y="883"/>
                  </a:lnTo>
                  <a:lnTo>
                    <a:pt x="757" y="757"/>
                  </a:lnTo>
                  <a:lnTo>
                    <a:pt x="820" y="568"/>
                  </a:lnTo>
                  <a:lnTo>
                    <a:pt x="820" y="568"/>
                  </a:lnTo>
                  <a:lnTo>
                    <a:pt x="631" y="757"/>
                  </a:lnTo>
                  <a:lnTo>
                    <a:pt x="253" y="757"/>
                  </a:lnTo>
                  <a:lnTo>
                    <a:pt x="127" y="631"/>
                  </a:lnTo>
                  <a:lnTo>
                    <a:pt x="1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59"/>
            <p:cNvSpPr/>
            <p:nvPr/>
          </p:nvSpPr>
          <p:spPr>
            <a:xfrm>
              <a:off x="2658152" y="1744110"/>
              <a:ext cx="21941" cy="21962"/>
            </a:xfrm>
            <a:custGeom>
              <a:avLst/>
              <a:gdLst/>
              <a:ahLst/>
              <a:cxnLst/>
              <a:rect l="l" t="t" r="r" b="b"/>
              <a:pathLst>
                <a:path w="1009" h="1010" extrusionOk="0">
                  <a:moveTo>
                    <a:pt x="504" y="0"/>
                  </a:moveTo>
                  <a:lnTo>
                    <a:pt x="378" y="127"/>
                  </a:lnTo>
                  <a:lnTo>
                    <a:pt x="252" y="253"/>
                  </a:lnTo>
                  <a:lnTo>
                    <a:pt x="504" y="127"/>
                  </a:lnTo>
                  <a:lnTo>
                    <a:pt x="883" y="253"/>
                  </a:lnTo>
                  <a:lnTo>
                    <a:pt x="504" y="0"/>
                  </a:lnTo>
                  <a:close/>
                  <a:moveTo>
                    <a:pt x="252" y="253"/>
                  </a:moveTo>
                  <a:lnTo>
                    <a:pt x="126" y="379"/>
                  </a:lnTo>
                  <a:lnTo>
                    <a:pt x="0" y="505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126" y="505"/>
                  </a:lnTo>
                  <a:lnTo>
                    <a:pt x="252" y="253"/>
                  </a:lnTo>
                  <a:close/>
                  <a:moveTo>
                    <a:pt x="1009" y="505"/>
                  </a:moveTo>
                  <a:lnTo>
                    <a:pt x="883" y="883"/>
                  </a:lnTo>
                  <a:lnTo>
                    <a:pt x="1009" y="757"/>
                  </a:lnTo>
                  <a:lnTo>
                    <a:pt x="1009" y="505"/>
                  </a:lnTo>
                  <a:close/>
                  <a:moveTo>
                    <a:pt x="252" y="883"/>
                  </a:moveTo>
                  <a:lnTo>
                    <a:pt x="378" y="1009"/>
                  </a:lnTo>
                  <a:lnTo>
                    <a:pt x="504" y="1009"/>
                  </a:lnTo>
                  <a:lnTo>
                    <a:pt x="252" y="883"/>
                  </a:lnTo>
                  <a:close/>
                  <a:moveTo>
                    <a:pt x="883" y="883"/>
                  </a:moveTo>
                  <a:lnTo>
                    <a:pt x="504" y="1009"/>
                  </a:lnTo>
                  <a:lnTo>
                    <a:pt x="757" y="1009"/>
                  </a:lnTo>
                  <a:lnTo>
                    <a:pt x="883" y="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59"/>
            <p:cNvSpPr/>
            <p:nvPr/>
          </p:nvSpPr>
          <p:spPr>
            <a:xfrm>
              <a:off x="2767812" y="1818130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extrusionOk="0">
                  <a:moveTo>
                    <a:pt x="505" y="1"/>
                  </a:moveTo>
                  <a:lnTo>
                    <a:pt x="379" y="127"/>
                  </a:lnTo>
                  <a:lnTo>
                    <a:pt x="253" y="127"/>
                  </a:lnTo>
                  <a:lnTo>
                    <a:pt x="126" y="379"/>
                  </a:lnTo>
                  <a:lnTo>
                    <a:pt x="0" y="505"/>
                  </a:lnTo>
                  <a:lnTo>
                    <a:pt x="126" y="757"/>
                  </a:lnTo>
                  <a:lnTo>
                    <a:pt x="253" y="883"/>
                  </a:lnTo>
                  <a:lnTo>
                    <a:pt x="379" y="1009"/>
                  </a:lnTo>
                  <a:lnTo>
                    <a:pt x="631" y="1009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883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6" y="505"/>
                  </a:lnTo>
                  <a:lnTo>
                    <a:pt x="253" y="253"/>
                  </a:lnTo>
                  <a:lnTo>
                    <a:pt x="505" y="127"/>
                  </a:lnTo>
                  <a:lnTo>
                    <a:pt x="883" y="253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59"/>
            <p:cNvSpPr/>
            <p:nvPr/>
          </p:nvSpPr>
          <p:spPr>
            <a:xfrm>
              <a:off x="2677331" y="184007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05" y="0"/>
                  </a:moveTo>
                  <a:lnTo>
                    <a:pt x="253" y="126"/>
                  </a:lnTo>
                  <a:lnTo>
                    <a:pt x="1" y="505"/>
                  </a:lnTo>
                  <a:lnTo>
                    <a:pt x="127" y="757"/>
                  </a:lnTo>
                  <a:lnTo>
                    <a:pt x="379" y="1009"/>
                  </a:lnTo>
                  <a:lnTo>
                    <a:pt x="631" y="1009"/>
                  </a:lnTo>
                  <a:lnTo>
                    <a:pt x="883" y="883"/>
                  </a:lnTo>
                  <a:lnTo>
                    <a:pt x="1009" y="505"/>
                  </a:lnTo>
                  <a:lnTo>
                    <a:pt x="883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6"/>
                  </a:lnTo>
                  <a:lnTo>
                    <a:pt x="883" y="253"/>
                  </a:lnTo>
                  <a:lnTo>
                    <a:pt x="883" y="25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59"/>
            <p:cNvSpPr/>
            <p:nvPr/>
          </p:nvSpPr>
          <p:spPr>
            <a:xfrm>
              <a:off x="2677331" y="184007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253" y="126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757"/>
                  </a:lnTo>
                  <a:lnTo>
                    <a:pt x="379" y="1009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631" y="1009"/>
                  </a:lnTo>
                  <a:lnTo>
                    <a:pt x="631" y="1009"/>
                  </a:lnTo>
                  <a:lnTo>
                    <a:pt x="883" y="883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253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59"/>
            <p:cNvSpPr/>
            <p:nvPr/>
          </p:nvSpPr>
          <p:spPr>
            <a:xfrm>
              <a:off x="2680071" y="1842811"/>
              <a:ext cx="19223" cy="16461"/>
            </a:xfrm>
            <a:custGeom>
              <a:avLst/>
              <a:gdLst/>
              <a:ahLst/>
              <a:cxnLst/>
              <a:rect l="l" t="t" r="r" b="b"/>
              <a:pathLst>
                <a:path w="884" h="757" fill="none" extrusionOk="0">
                  <a:moveTo>
                    <a:pt x="379" y="757"/>
                  </a:moveTo>
                  <a:lnTo>
                    <a:pt x="379" y="757"/>
                  </a:lnTo>
                  <a:lnTo>
                    <a:pt x="127" y="631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127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631"/>
                  </a:lnTo>
                  <a:lnTo>
                    <a:pt x="379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59"/>
            <p:cNvSpPr/>
            <p:nvPr/>
          </p:nvSpPr>
          <p:spPr>
            <a:xfrm>
              <a:off x="2748611" y="1727649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379" y="1"/>
                  </a:moveTo>
                  <a:lnTo>
                    <a:pt x="757" y="127"/>
                  </a:lnTo>
                  <a:lnTo>
                    <a:pt x="505" y="1"/>
                  </a:lnTo>
                  <a:close/>
                  <a:moveTo>
                    <a:pt x="379" y="1"/>
                  </a:moveTo>
                  <a:lnTo>
                    <a:pt x="127" y="127"/>
                  </a:lnTo>
                  <a:lnTo>
                    <a:pt x="64" y="316"/>
                  </a:lnTo>
                  <a:lnTo>
                    <a:pt x="127" y="253"/>
                  </a:lnTo>
                  <a:lnTo>
                    <a:pt x="253" y="127"/>
                  </a:lnTo>
                  <a:lnTo>
                    <a:pt x="379" y="1"/>
                  </a:lnTo>
                  <a:close/>
                  <a:moveTo>
                    <a:pt x="64" y="316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64" y="316"/>
                  </a:lnTo>
                  <a:close/>
                  <a:moveTo>
                    <a:pt x="757" y="127"/>
                  </a:moveTo>
                  <a:lnTo>
                    <a:pt x="883" y="505"/>
                  </a:lnTo>
                  <a:lnTo>
                    <a:pt x="883" y="379"/>
                  </a:lnTo>
                  <a:lnTo>
                    <a:pt x="883" y="253"/>
                  </a:lnTo>
                  <a:lnTo>
                    <a:pt x="757" y="127"/>
                  </a:lnTo>
                  <a:close/>
                  <a:moveTo>
                    <a:pt x="883" y="505"/>
                  </a:moveTo>
                  <a:lnTo>
                    <a:pt x="757" y="757"/>
                  </a:lnTo>
                  <a:lnTo>
                    <a:pt x="379" y="884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27" y="884"/>
                  </a:lnTo>
                  <a:lnTo>
                    <a:pt x="379" y="1010"/>
                  </a:lnTo>
                  <a:lnTo>
                    <a:pt x="631" y="1010"/>
                  </a:lnTo>
                  <a:lnTo>
                    <a:pt x="757" y="884"/>
                  </a:lnTo>
                  <a:lnTo>
                    <a:pt x="883" y="757"/>
                  </a:lnTo>
                  <a:lnTo>
                    <a:pt x="883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59"/>
            <p:cNvSpPr/>
            <p:nvPr/>
          </p:nvSpPr>
          <p:spPr>
            <a:xfrm>
              <a:off x="2833612" y="1708470"/>
              <a:ext cx="21941" cy="21962"/>
            </a:xfrm>
            <a:custGeom>
              <a:avLst/>
              <a:gdLst/>
              <a:ahLst/>
              <a:cxnLst/>
              <a:rect l="l" t="t" r="r" b="b"/>
              <a:pathLst>
                <a:path w="1009" h="1010" extrusionOk="0">
                  <a:moveTo>
                    <a:pt x="505" y="0"/>
                  </a:moveTo>
                  <a:lnTo>
                    <a:pt x="379" y="126"/>
                  </a:lnTo>
                  <a:lnTo>
                    <a:pt x="126" y="253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0" y="757"/>
                  </a:lnTo>
                  <a:lnTo>
                    <a:pt x="126" y="883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252" y="883"/>
                  </a:lnTo>
                  <a:lnTo>
                    <a:pt x="126" y="505"/>
                  </a:lnTo>
                  <a:lnTo>
                    <a:pt x="252" y="253"/>
                  </a:lnTo>
                  <a:lnTo>
                    <a:pt x="505" y="126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883"/>
                  </a:lnTo>
                  <a:lnTo>
                    <a:pt x="505" y="1009"/>
                  </a:lnTo>
                  <a:lnTo>
                    <a:pt x="631" y="1009"/>
                  </a:lnTo>
                  <a:lnTo>
                    <a:pt x="883" y="883"/>
                  </a:lnTo>
                  <a:lnTo>
                    <a:pt x="1009" y="757"/>
                  </a:lnTo>
                  <a:lnTo>
                    <a:pt x="1009" y="505"/>
                  </a:lnTo>
                  <a:lnTo>
                    <a:pt x="883" y="25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59"/>
            <p:cNvSpPr/>
            <p:nvPr/>
          </p:nvSpPr>
          <p:spPr>
            <a:xfrm>
              <a:off x="2776031" y="1664610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127" y="252"/>
                  </a:moveTo>
                  <a:lnTo>
                    <a:pt x="1" y="378"/>
                  </a:lnTo>
                  <a:lnTo>
                    <a:pt x="1" y="504"/>
                  </a:lnTo>
                  <a:lnTo>
                    <a:pt x="127" y="252"/>
                  </a:lnTo>
                  <a:close/>
                  <a:moveTo>
                    <a:pt x="505" y="0"/>
                  </a:moveTo>
                  <a:lnTo>
                    <a:pt x="253" y="126"/>
                  </a:lnTo>
                  <a:lnTo>
                    <a:pt x="127" y="252"/>
                  </a:lnTo>
                  <a:lnTo>
                    <a:pt x="505" y="126"/>
                  </a:lnTo>
                  <a:lnTo>
                    <a:pt x="757" y="252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" y="504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4"/>
                  </a:lnTo>
                  <a:lnTo>
                    <a:pt x="883" y="378"/>
                  </a:lnTo>
                  <a:lnTo>
                    <a:pt x="757" y="126"/>
                  </a:lnTo>
                  <a:lnTo>
                    <a:pt x="631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59"/>
            <p:cNvSpPr/>
            <p:nvPr/>
          </p:nvSpPr>
          <p:spPr>
            <a:xfrm>
              <a:off x="2863772" y="1653629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378" y="1"/>
                  </a:moveTo>
                  <a:lnTo>
                    <a:pt x="757" y="127"/>
                  </a:lnTo>
                  <a:lnTo>
                    <a:pt x="757" y="127"/>
                  </a:lnTo>
                  <a:lnTo>
                    <a:pt x="505" y="1"/>
                  </a:lnTo>
                  <a:close/>
                  <a:moveTo>
                    <a:pt x="252" y="1"/>
                  </a:moveTo>
                  <a:lnTo>
                    <a:pt x="126" y="127"/>
                  </a:lnTo>
                  <a:lnTo>
                    <a:pt x="378" y="1"/>
                  </a:lnTo>
                  <a:close/>
                  <a:moveTo>
                    <a:pt x="126" y="127"/>
                  </a:moveTo>
                  <a:lnTo>
                    <a:pt x="0" y="253"/>
                  </a:lnTo>
                  <a:lnTo>
                    <a:pt x="0" y="379"/>
                  </a:lnTo>
                  <a:lnTo>
                    <a:pt x="126" y="127"/>
                  </a:lnTo>
                  <a:close/>
                  <a:moveTo>
                    <a:pt x="757" y="127"/>
                  </a:moveTo>
                  <a:lnTo>
                    <a:pt x="862" y="442"/>
                  </a:lnTo>
                  <a:lnTo>
                    <a:pt x="883" y="379"/>
                  </a:lnTo>
                  <a:lnTo>
                    <a:pt x="757" y="127"/>
                  </a:lnTo>
                  <a:close/>
                  <a:moveTo>
                    <a:pt x="0" y="379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379"/>
                  </a:lnTo>
                  <a:close/>
                  <a:moveTo>
                    <a:pt x="862" y="442"/>
                  </a:moveTo>
                  <a:lnTo>
                    <a:pt x="757" y="757"/>
                  </a:lnTo>
                  <a:lnTo>
                    <a:pt x="883" y="505"/>
                  </a:lnTo>
                  <a:lnTo>
                    <a:pt x="862" y="442"/>
                  </a:lnTo>
                  <a:close/>
                  <a:moveTo>
                    <a:pt x="126" y="757"/>
                  </a:moveTo>
                  <a:lnTo>
                    <a:pt x="252" y="883"/>
                  </a:lnTo>
                  <a:lnTo>
                    <a:pt x="378" y="883"/>
                  </a:lnTo>
                  <a:lnTo>
                    <a:pt x="126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59"/>
            <p:cNvSpPr/>
            <p:nvPr/>
          </p:nvSpPr>
          <p:spPr>
            <a:xfrm>
              <a:off x="2893933" y="1749590"/>
              <a:ext cx="10981" cy="19223"/>
            </a:xfrm>
            <a:custGeom>
              <a:avLst/>
              <a:gdLst/>
              <a:ahLst/>
              <a:cxnLst/>
              <a:rect l="l" t="t" r="r" b="b"/>
              <a:pathLst>
                <a:path w="505" h="884" extrusionOk="0">
                  <a:moveTo>
                    <a:pt x="504" y="1"/>
                  </a:moveTo>
                  <a:lnTo>
                    <a:pt x="126" y="127"/>
                  </a:lnTo>
                  <a:lnTo>
                    <a:pt x="101" y="202"/>
                  </a:lnTo>
                  <a:lnTo>
                    <a:pt x="101" y="202"/>
                  </a:lnTo>
                  <a:lnTo>
                    <a:pt x="252" y="127"/>
                  </a:lnTo>
                  <a:lnTo>
                    <a:pt x="504" y="1"/>
                  </a:lnTo>
                  <a:close/>
                  <a:moveTo>
                    <a:pt x="101" y="202"/>
                  </a:moveTo>
                  <a:lnTo>
                    <a:pt x="0" y="253"/>
                  </a:lnTo>
                  <a:lnTo>
                    <a:pt x="0" y="505"/>
                  </a:lnTo>
                  <a:lnTo>
                    <a:pt x="101" y="202"/>
                  </a:lnTo>
                  <a:close/>
                  <a:moveTo>
                    <a:pt x="0" y="631"/>
                  </a:moveTo>
                  <a:lnTo>
                    <a:pt x="0" y="757"/>
                  </a:lnTo>
                  <a:lnTo>
                    <a:pt x="252" y="883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59"/>
            <p:cNvSpPr/>
            <p:nvPr/>
          </p:nvSpPr>
          <p:spPr>
            <a:xfrm>
              <a:off x="2946012" y="1631710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0"/>
                  </a:moveTo>
                  <a:lnTo>
                    <a:pt x="379" y="126"/>
                  </a:lnTo>
                  <a:lnTo>
                    <a:pt x="127" y="252"/>
                  </a:lnTo>
                  <a:lnTo>
                    <a:pt x="127" y="378"/>
                  </a:lnTo>
                  <a:lnTo>
                    <a:pt x="1" y="630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379" y="1009"/>
                  </a:lnTo>
                  <a:lnTo>
                    <a:pt x="631" y="1009"/>
                  </a:lnTo>
                  <a:lnTo>
                    <a:pt x="883" y="883"/>
                  </a:lnTo>
                  <a:lnTo>
                    <a:pt x="1009" y="504"/>
                  </a:lnTo>
                  <a:lnTo>
                    <a:pt x="883" y="757"/>
                  </a:lnTo>
                  <a:lnTo>
                    <a:pt x="631" y="883"/>
                  </a:lnTo>
                  <a:lnTo>
                    <a:pt x="253" y="757"/>
                  </a:lnTo>
                  <a:lnTo>
                    <a:pt x="127" y="504"/>
                  </a:lnTo>
                  <a:lnTo>
                    <a:pt x="253" y="252"/>
                  </a:lnTo>
                  <a:lnTo>
                    <a:pt x="505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59"/>
            <p:cNvSpPr/>
            <p:nvPr/>
          </p:nvSpPr>
          <p:spPr>
            <a:xfrm>
              <a:off x="2893933" y="1590569"/>
              <a:ext cx="21941" cy="21962"/>
            </a:xfrm>
            <a:custGeom>
              <a:avLst/>
              <a:gdLst/>
              <a:ahLst/>
              <a:cxnLst/>
              <a:rect l="l" t="t" r="r" b="b"/>
              <a:pathLst>
                <a:path w="1009" h="1010" extrusionOk="0">
                  <a:moveTo>
                    <a:pt x="504" y="1"/>
                  </a:moveTo>
                  <a:lnTo>
                    <a:pt x="252" y="127"/>
                  </a:lnTo>
                  <a:lnTo>
                    <a:pt x="126" y="253"/>
                  </a:lnTo>
                  <a:lnTo>
                    <a:pt x="126" y="253"/>
                  </a:lnTo>
                  <a:lnTo>
                    <a:pt x="504" y="127"/>
                  </a:lnTo>
                  <a:lnTo>
                    <a:pt x="757" y="253"/>
                  </a:lnTo>
                  <a:lnTo>
                    <a:pt x="631" y="127"/>
                  </a:lnTo>
                  <a:lnTo>
                    <a:pt x="504" y="1"/>
                  </a:lnTo>
                  <a:close/>
                  <a:moveTo>
                    <a:pt x="126" y="253"/>
                  </a:moveTo>
                  <a:lnTo>
                    <a:pt x="0" y="379"/>
                  </a:lnTo>
                  <a:lnTo>
                    <a:pt x="0" y="505"/>
                  </a:lnTo>
                  <a:lnTo>
                    <a:pt x="126" y="253"/>
                  </a:lnTo>
                  <a:close/>
                  <a:moveTo>
                    <a:pt x="0" y="505"/>
                  </a:moveTo>
                  <a:lnTo>
                    <a:pt x="0" y="757"/>
                  </a:lnTo>
                  <a:lnTo>
                    <a:pt x="126" y="883"/>
                  </a:lnTo>
                  <a:lnTo>
                    <a:pt x="0" y="505"/>
                  </a:lnTo>
                  <a:close/>
                  <a:moveTo>
                    <a:pt x="757" y="253"/>
                  </a:moveTo>
                  <a:lnTo>
                    <a:pt x="883" y="505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379"/>
                  </a:lnTo>
                  <a:lnTo>
                    <a:pt x="757" y="253"/>
                  </a:lnTo>
                  <a:close/>
                  <a:moveTo>
                    <a:pt x="126" y="883"/>
                  </a:moveTo>
                  <a:lnTo>
                    <a:pt x="252" y="1009"/>
                  </a:lnTo>
                  <a:lnTo>
                    <a:pt x="504" y="1009"/>
                  </a:lnTo>
                  <a:lnTo>
                    <a:pt x="126" y="883"/>
                  </a:lnTo>
                  <a:close/>
                  <a:moveTo>
                    <a:pt x="757" y="883"/>
                  </a:moveTo>
                  <a:lnTo>
                    <a:pt x="504" y="1009"/>
                  </a:lnTo>
                  <a:lnTo>
                    <a:pt x="631" y="1009"/>
                  </a:lnTo>
                  <a:lnTo>
                    <a:pt x="757" y="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59"/>
            <p:cNvSpPr/>
            <p:nvPr/>
          </p:nvSpPr>
          <p:spPr>
            <a:xfrm>
              <a:off x="2921331" y="1694749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253" y="1"/>
                  </a:moveTo>
                  <a:lnTo>
                    <a:pt x="127" y="127"/>
                  </a:lnTo>
                  <a:lnTo>
                    <a:pt x="505" y="1"/>
                  </a:lnTo>
                  <a:close/>
                  <a:moveTo>
                    <a:pt x="127" y="127"/>
                  </a:moveTo>
                  <a:lnTo>
                    <a:pt x="1" y="253"/>
                  </a:lnTo>
                  <a:lnTo>
                    <a:pt x="1" y="505"/>
                  </a:lnTo>
                  <a:lnTo>
                    <a:pt x="127" y="127"/>
                  </a:lnTo>
                  <a:close/>
                  <a:moveTo>
                    <a:pt x="1" y="505"/>
                  </a:moveTo>
                  <a:lnTo>
                    <a:pt x="127" y="757"/>
                  </a:lnTo>
                  <a:lnTo>
                    <a:pt x="127" y="631"/>
                  </a:lnTo>
                  <a:lnTo>
                    <a:pt x="1" y="505"/>
                  </a:lnTo>
                  <a:close/>
                  <a:moveTo>
                    <a:pt x="505" y="1"/>
                  </a:moveTo>
                  <a:lnTo>
                    <a:pt x="757" y="127"/>
                  </a:lnTo>
                  <a:lnTo>
                    <a:pt x="884" y="505"/>
                  </a:lnTo>
                  <a:lnTo>
                    <a:pt x="757" y="757"/>
                  </a:lnTo>
                  <a:lnTo>
                    <a:pt x="505" y="884"/>
                  </a:lnTo>
                  <a:lnTo>
                    <a:pt x="505" y="884"/>
                  </a:lnTo>
                  <a:lnTo>
                    <a:pt x="884" y="757"/>
                  </a:lnTo>
                  <a:lnTo>
                    <a:pt x="1010" y="505"/>
                  </a:lnTo>
                  <a:lnTo>
                    <a:pt x="1010" y="253"/>
                  </a:lnTo>
                  <a:lnTo>
                    <a:pt x="884" y="127"/>
                  </a:lnTo>
                  <a:lnTo>
                    <a:pt x="631" y="1"/>
                  </a:lnTo>
                  <a:close/>
                  <a:moveTo>
                    <a:pt x="127" y="757"/>
                  </a:moveTo>
                  <a:lnTo>
                    <a:pt x="379" y="884"/>
                  </a:lnTo>
                  <a:lnTo>
                    <a:pt x="505" y="884"/>
                  </a:lnTo>
                  <a:lnTo>
                    <a:pt x="12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59"/>
            <p:cNvSpPr/>
            <p:nvPr/>
          </p:nvSpPr>
          <p:spPr>
            <a:xfrm>
              <a:off x="2597831" y="1831851"/>
              <a:ext cx="87741" cy="30182"/>
            </a:xfrm>
            <a:custGeom>
              <a:avLst/>
              <a:gdLst/>
              <a:ahLst/>
              <a:cxnLst/>
              <a:rect l="l" t="t" r="r" b="b"/>
              <a:pathLst>
                <a:path w="4035" h="1388" extrusionOk="0">
                  <a:moveTo>
                    <a:pt x="0" y="0"/>
                  </a:moveTo>
                  <a:lnTo>
                    <a:pt x="2018" y="883"/>
                  </a:lnTo>
                  <a:lnTo>
                    <a:pt x="3026" y="1135"/>
                  </a:lnTo>
                  <a:lnTo>
                    <a:pt x="3026" y="1135"/>
                  </a:lnTo>
                  <a:lnTo>
                    <a:pt x="2144" y="883"/>
                  </a:lnTo>
                  <a:lnTo>
                    <a:pt x="0" y="0"/>
                  </a:lnTo>
                  <a:close/>
                  <a:moveTo>
                    <a:pt x="3026" y="1135"/>
                  </a:moveTo>
                  <a:lnTo>
                    <a:pt x="3909" y="1387"/>
                  </a:lnTo>
                  <a:lnTo>
                    <a:pt x="4035" y="1387"/>
                  </a:lnTo>
                  <a:lnTo>
                    <a:pt x="3909" y="1261"/>
                  </a:lnTo>
                  <a:lnTo>
                    <a:pt x="3026" y="113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59"/>
            <p:cNvSpPr/>
            <p:nvPr/>
          </p:nvSpPr>
          <p:spPr>
            <a:xfrm>
              <a:off x="2499130" y="1771531"/>
              <a:ext cx="205642" cy="90503"/>
            </a:xfrm>
            <a:custGeom>
              <a:avLst/>
              <a:gdLst/>
              <a:ahLst/>
              <a:cxnLst/>
              <a:rect l="l" t="t" r="r" b="b"/>
              <a:pathLst>
                <a:path w="9457" h="416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70" y="1513"/>
                  </a:lnTo>
                  <a:lnTo>
                    <a:pt x="4539" y="2774"/>
                  </a:lnTo>
                  <a:lnTo>
                    <a:pt x="6683" y="3657"/>
                  </a:lnTo>
                  <a:lnTo>
                    <a:pt x="7565" y="3909"/>
                  </a:lnTo>
                  <a:lnTo>
                    <a:pt x="8448" y="4161"/>
                  </a:lnTo>
                  <a:lnTo>
                    <a:pt x="8448" y="4161"/>
                  </a:lnTo>
                  <a:lnTo>
                    <a:pt x="8952" y="4161"/>
                  </a:lnTo>
                  <a:lnTo>
                    <a:pt x="8952" y="4161"/>
                  </a:lnTo>
                  <a:lnTo>
                    <a:pt x="9456" y="4161"/>
                  </a:lnTo>
                  <a:lnTo>
                    <a:pt x="9456" y="4161"/>
                  </a:lnTo>
                  <a:lnTo>
                    <a:pt x="9078" y="4161"/>
                  </a:lnTo>
                  <a:lnTo>
                    <a:pt x="9078" y="4161"/>
                  </a:lnTo>
                  <a:lnTo>
                    <a:pt x="8826" y="4161"/>
                  </a:lnTo>
                  <a:lnTo>
                    <a:pt x="8826" y="4161"/>
                  </a:lnTo>
                  <a:lnTo>
                    <a:pt x="8826" y="4161"/>
                  </a:lnTo>
                  <a:lnTo>
                    <a:pt x="8700" y="4161"/>
                  </a:lnTo>
                  <a:lnTo>
                    <a:pt x="8700" y="4161"/>
                  </a:lnTo>
                  <a:lnTo>
                    <a:pt x="8574" y="4161"/>
                  </a:lnTo>
                  <a:lnTo>
                    <a:pt x="8574" y="4161"/>
                  </a:lnTo>
                  <a:lnTo>
                    <a:pt x="8448" y="4035"/>
                  </a:lnTo>
                  <a:lnTo>
                    <a:pt x="8448" y="4035"/>
                  </a:lnTo>
                  <a:lnTo>
                    <a:pt x="7565" y="3909"/>
                  </a:lnTo>
                  <a:lnTo>
                    <a:pt x="6557" y="3657"/>
                  </a:lnTo>
                  <a:lnTo>
                    <a:pt x="4539" y="2774"/>
                  </a:lnTo>
                  <a:lnTo>
                    <a:pt x="2270" y="151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59"/>
            <p:cNvSpPr/>
            <p:nvPr/>
          </p:nvSpPr>
          <p:spPr>
            <a:xfrm>
              <a:off x="2485409" y="1763311"/>
              <a:ext cx="13743" cy="8241"/>
            </a:xfrm>
            <a:custGeom>
              <a:avLst/>
              <a:gdLst/>
              <a:ahLst/>
              <a:cxnLst/>
              <a:rect l="l" t="t" r="r" b="b"/>
              <a:pathLst>
                <a:path w="632" h="3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631" y="378"/>
                  </a:lnTo>
                  <a:lnTo>
                    <a:pt x="631" y="378"/>
                  </a:lnTo>
                  <a:lnTo>
                    <a:pt x="631" y="378"/>
                  </a:lnTo>
                  <a:lnTo>
                    <a:pt x="631" y="378"/>
                  </a:lnTo>
                  <a:lnTo>
                    <a:pt x="631" y="3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59"/>
            <p:cNvSpPr/>
            <p:nvPr/>
          </p:nvSpPr>
          <p:spPr>
            <a:xfrm>
              <a:off x="2460751" y="1744110"/>
              <a:ext cx="24681" cy="19223"/>
            </a:xfrm>
            <a:custGeom>
              <a:avLst/>
              <a:gdLst/>
              <a:ahLst/>
              <a:cxnLst/>
              <a:rect l="l" t="t" r="r" b="b"/>
              <a:pathLst>
                <a:path w="1135" h="88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35" y="883"/>
                  </a:lnTo>
                  <a:lnTo>
                    <a:pt x="1135" y="883"/>
                  </a:lnTo>
                  <a:lnTo>
                    <a:pt x="1135" y="88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59"/>
            <p:cNvSpPr/>
            <p:nvPr/>
          </p:nvSpPr>
          <p:spPr>
            <a:xfrm>
              <a:off x="2405910" y="1593309"/>
              <a:ext cx="298863" cy="268725"/>
            </a:xfrm>
            <a:custGeom>
              <a:avLst/>
              <a:gdLst/>
              <a:ahLst/>
              <a:cxnLst/>
              <a:rect l="l" t="t" r="r" b="b"/>
              <a:pathLst>
                <a:path w="13744" h="12358" extrusionOk="0">
                  <a:moveTo>
                    <a:pt x="10465" y="9583"/>
                  </a:moveTo>
                  <a:lnTo>
                    <a:pt x="10844" y="9835"/>
                  </a:lnTo>
                  <a:lnTo>
                    <a:pt x="10970" y="10088"/>
                  </a:lnTo>
                  <a:lnTo>
                    <a:pt x="10844" y="10466"/>
                  </a:lnTo>
                  <a:lnTo>
                    <a:pt x="10465" y="10592"/>
                  </a:lnTo>
                  <a:lnTo>
                    <a:pt x="10213" y="10592"/>
                  </a:lnTo>
                  <a:lnTo>
                    <a:pt x="10087" y="10466"/>
                  </a:lnTo>
                  <a:lnTo>
                    <a:pt x="9961" y="10340"/>
                  </a:lnTo>
                  <a:lnTo>
                    <a:pt x="9961" y="10088"/>
                  </a:lnTo>
                  <a:lnTo>
                    <a:pt x="10087" y="9835"/>
                  </a:lnTo>
                  <a:lnTo>
                    <a:pt x="10465" y="9583"/>
                  </a:lnTo>
                  <a:close/>
                  <a:moveTo>
                    <a:pt x="0" y="1"/>
                  </a:moveTo>
                  <a:lnTo>
                    <a:pt x="2018" y="5422"/>
                  </a:lnTo>
                  <a:lnTo>
                    <a:pt x="2144" y="5675"/>
                  </a:lnTo>
                  <a:lnTo>
                    <a:pt x="2144" y="5675"/>
                  </a:lnTo>
                  <a:lnTo>
                    <a:pt x="2018" y="5549"/>
                  </a:lnTo>
                  <a:lnTo>
                    <a:pt x="2270" y="6179"/>
                  </a:lnTo>
                  <a:lnTo>
                    <a:pt x="2522" y="6935"/>
                  </a:lnTo>
                  <a:lnTo>
                    <a:pt x="3657" y="7818"/>
                  </a:lnTo>
                  <a:lnTo>
                    <a:pt x="4287" y="8196"/>
                  </a:lnTo>
                  <a:lnTo>
                    <a:pt x="4413" y="8070"/>
                  </a:lnTo>
                  <a:lnTo>
                    <a:pt x="4539" y="7818"/>
                  </a:lnTo>
                  <a:lnTo>
                    <a:pt x="4539" y="7692"/>
                  </a:lnTo>
                  <a:lnTo>
                    <a:pt x="4413" y="7440"/>
                  </a:lnTo>
                  <a:lnTo>
                    <a:pt x="4161" y="7314"/>
                  </a:lnTo>
                  <a:lnTo>
                    <a:pt x="4161" y="7314"/>
                  </a:lnTo>
                  <a:lnTo>
                    <a:pt x="4539" y="7440"/>
                  </a:lnTo>
                  <a:lnTo>
                    <a:pt x="4665" y="7818"/>
                  </a:lnTo>
                  <a:lnTo>
                    <a:pt x="4539" y="8070"/>
                  </a:lnTo>
                  <a:lnTo>
                    <a:pt x="4287" y="8196"/>
                  </a:lnTo>
                  <a:lnTo>
                    <a:pt x="6557" y="9709"/>
                  </a:lnTo>
                  <a:lnTo>
                    <a:pt x="8826" y="10970"/>
                  </a:lnTo>
                  <a:lnTo>
                    <a:pt x="10844" y="11853"/>
                  </a:lnTo>
                  <a:lnTo>
                    <a:pt x="11852" y="12105"/>
                  </a:lnTo>
                  <a:lnTo>
                    <a:pt x="12735" y="12231"/>
                  </a:lnTo>
                  <a:lnTo>
                    <a:pt x="12735" y="12231"/>
                  </a:lnTo>
                  <a:lnTo>
                    <a:pt x="12609" y="12105"/>
                  </a:lnTo>
                  <a:lnTo>
                    <a:pt x="12483" y="11853"/>
                  </a:lnTo>
                  <a:lnTo>
                    <a:pt x="12609" y="11601"/>
                  </a:lnTo>
                  <a:lnTo>
                    <a:pt x="12735" y="11474"/>
                  </a:lnTo>
                  <a:lnTo>
                    <a:pt x="8826" y="7944"/>
                  </a:lnTo>
                  <a:lnTo>
                    <a:pt x="8700" y="8196"/>
                  </a:lnTo>
                  <a:lnTo>
                    <a:pt x="8448" y="8322"/>
                  </a:lnTo>
                  <a:lnTo>
                    <a:pt x="8070" y="8196"/>
                  </a:lnTo>
                  <a:lnTo>
                    <a:pt x="7944" y="7818"/>
                  </a:lnTo>
                  <a:lnTo>
                    <a:pt x="7944" y="7566"/>
                  </a:lnTo>
                  <a:lnTo>
                    <a:pt x="8196" y="7314"/>
                  </a:lnTo>
                  <a:lnTo>
                    <a:pt x="6431" y="5801"/>
                  </a:lnTo>
                  <a:lnTo>
                    <a:pt x="6305" y="5801"/>
                  </a:lnTo>
                  <a:lnTo>
                    <a:pt x="6115" y="5612"/>
                  </a:lnTo>
                  <a:lnTo>
                    <a:pt x="6115" y="5612"/>
                  </a:lnTo>
                  <a:lnTo>
                    <a:pt x="6305" y="5675"/>
                  </a:lnTo>
                  <a:lnTo>
                    <a:pt x="5800" y="5296"/>
                  </a:lnTo>
                  <a:lnTo>
                    <a:pt x="3783" y="3405"/>
                  </a:lnTo>
                  <a:lnTo>
                    <a:pt x="3531" y="3153"/>
                  </a:lnTo>
                  <a:lnTo>
                    <a:pt x="1639" y="1388"/>
                  </a:lnTo>
                  <a:lnTo>
                    <a:pt x="1387" y="1640"/>
                  </a:lnTo>
                  <a:lnTo>
                    <a:pt x="1135" y="1640"/>
                  </a:lnTo>
                  <a:lnTo>
                    <a:pt x="1009" y="1514"/>
                  </a:lnTo>
                  <a:lnTo>
                    <a:pt x="757" y="1514"/>
                  </a:lnTo>
                  <a:lnTo>
                    <a:pt x="757" y="1262"/>
                  </a:lnTo>
                  <a:lnTo>
                    <a:pt x="631" y="1136"/>
                  </a:lnTo>
                  <a:lnTo>
                    <a:pt x="883" y="757"/>
                  </a:lnTo>
                  <a:lnTo>
                    <a:pt x="883" y="757"/>
                  </a:lnTo>
                  <a:lnTo>
                    <a:pt x="757" y="1136"/>
                  </a:lnTo>
                  <a:lnTo>
                    <a:pt x="883" y="1388"/>
                  </a:lnTo>
                  <a:lnTo>
                    <a:pt x="1261" y="1514"/>
                  </a:lnTo>
                  <a:lnTo>
                    <a:pt x="1513" y="1388"/>
                  </a:lnTo>
                  <a:lnTo>
                    <a:pt x="883" y="757"/>
                  </a:lnTo>
                  <a:lnTo>
                    <a:pt x="0" y="1"/>
                  </a:lnTo>
                  <a:close/>
                  <a:moveTo>
                    <a:pt x="12735" y="12231"/>
                  </a:moveTo>
                  <a:lnTo>
                    <a:pt x="12846" y="12342"/>
                  </a:lnTo>
                  <a:lnTo>
                    <a:pt x="12735" y="12231"/>
                  </a:lnTo>
                  <a:lnTo>
                    <a:pt x="12735" y="12231"/>
                  </a:lnTo>
                  <a:close/>
                  <a:moveTo>
                    <a:pt x="13491" y="12105"/>
                  </a:moveTo>
                  <a:lnTo>
                    <a:pt x="13365" y="12231"/>
                  </a:lnTo>
                  <a:lnTo>
                    <a:pt x="13113" y="12357"/>
                  </a:lnTo>
                  <a:lnTo>
                    <a:pt x="13743" y="12357"/>
                  </a:lnTo>
                  <a:lnTo>
                    <a:pt x="13491" y="12105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59"/>
            <p:cNvSpPr/>
            <p:nvPr/>
          </p:nvSpPr>
          <p:spPr>
            <a:xfrm>
              <a:off x="2691052" y="1856510"/>
              <a:ext cx="13721" cy="5523"/>
            </a:xfrm>
            <a:custGeom>
              <a:avLst/>
              <a:gdLst/>
              <a:ahLst/>
              <a:cxnLst/>
              <a:rect l="l" t="t" r="r" b="b"/>
              <a:pathLst>
                <a:path w="631" h="254" fill="none" extrusionOk="0">
                  <a:moveTo>
                    <a:pt x="378" y="1"/>
                  </a:moveTo>
                  <a:lnTo>
                    <a:pt x="378" y="1"/>
                  </a:lnTo>
                  <a:lnTo>
                    <a:pt x="252" y="127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52" y="253"/>
                  </a:lnTo>
                  <a:lnTo>
                    <a:pt x="252" y="253"/>
                  </a:lnTo>
                  <a:lnTo>
                    <a:pt x="630" y="253"/>
                  </a:lnTo>
                  <a:lnTo>
                    <a:pt x="630" y="253"/>
                  </a:lnTo>
                  <a:lnTo>
                    <a:pt x="630" y="253"/>
                  </a:lnTo>
                  <a:lnTo>
                    <a:pt x="3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59"/>
            <p:cNvSpPr/>
            <p:nvPr/>
          </p:nvSpPr>
          <p:spPr>
            <a:xfrm>
              <a:off x="2485409" y="1752330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127" y="12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631" y="883"/>
                  </a:lnTo>
                  <a:lnTo>
                    <a:pt x="631" y="883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127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59"/>
            <p:cNvSpPr/>
            <p:nvPr/>
          </p:nvSpPr>
          <p:spPr>
            <a:xfrm>
              <a:off x="2449769" y="1713950"/>
              <a:ext cx="5501" cy="13721"/>
            </a:xfrm>
            <a:custGeom>
              <a:avLst/>
              <a:gdLst/>
              <a:ahLst/>
              <a:cxnLst/>
              <a:rect l="l" t="t" r="r" b="b"/>
              <a:pathLst>
                <a:path w="253" h="63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3" y="631"/>
                  </a:lnTo>
                  <a:lnTo>
                    <a:pt x="253" y="631"/>
                  </a:lnTo>
                  <a:lnTo>
                    <a:pt x="253" y="379"/>
                  </a:lnTo>
                  <a:lnTo>
                    <a:pt x="253" y="379"/>
                  </a:lnTo>
                  <a:lnTo>
                    <a:pt x="127" y="1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59"/>
            <p:cNvSpPr/>
            <p:nvPr/>
          </p:nvSpPr>
          <p:spPr>
            <a:xfrm>
              <a:off x="2532031" y="1708470"/>
              <a:ext cx="10981" cy="8241"/>
            </a:xfrm>
            <a:custGeom>
              <a:avLst/>
              <a:gdLst/>
              <a:ahLst/>
              <a:cxnLst/>
              <a:rect l="l" t="t" r="r" b="b"/>
              <a:pathLst>
                <a:path w="505" h="37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6" y="253"/>
                  </a:lnTo>
                  <a:lnTo>
                    <a:pt x="505" y="379"/>
                  </a:lnTo>
                  <a:lnTo>
                    <a:pt x="505" y="379"/>
                  </a:lnTo>
                  <a:lnTo>
                    <a:pt x="505" y="379"/>
                  </a:lnTo>
                  <a:lnTo>
                    <a:pt x="505" y="37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59"/>
            <p:cNvSpPr/>
            <p:nvPr/>
          </p:nvSpPr>
          <p:spPr>
            <a:xfrm>
              <a:off x="2422349" y="1609769"/>
              <a:ext cx="16483" cy="16461"/>
            </a:xfrm>
            <a:custGeom>
              <a:avLst/>
              <a:gdLst/>
              <a:ahLst/>
              <a:cxnLst/>
              <a:rect l="l" t="t" r="r" b="b"/>
              <a:pathLst>
                <a:path w="758" h="757" fill="none" extrusionOk="0">
                  <a:moveTo>
                    <a:pt x="127" y="0"/>
                  </a:moveTo>
                  <a:lnTo>
                    <a:pt x="127" y="0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631"/>
                  </a:lnTo>
                  <a:lnTo>
                    <a:pt x="505" y="757"/>
                  </a:lnTo>
                  <a:lnTo>
                    <a:pt x="505" y="757"/>
                  </a:lnTo>
                  <a:lnTo>
                    <a:pt x="505" y="757"/>
                  </a:lnTo>
                  <a:lnTo>
                    <a:pt x="505" y="757"/>
                  </a:lnTo>
                  <a:lnTo>
                    <a:pt x="757" y="63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59"/>
            <p:cNvSpPr/>
            <p:nvPr/>
          </p:nvSpPr>
          <p:spPr>
            <a:xfrm>
              <a:off x="2622490" y="1801691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fill="none" extrusionOk="0">
                  <a:moveTo>
                    <a:pt x="505" y="1009"/>
                  </a:move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253" y="1009"/>
                  </a:lnTo>
                  <a:lnTo>
                    <a:pt x="127" y="883"/>
                  </a:lnTo>
                  <a:lnTo>
                    <a:pt x="1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252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884" y="252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884" y="883"/>
                  </a:lnTo>
                  <a:lnTo>
                    <a:pt x="505" y="1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59"/>
            <p:cNvSpPr/>
            <p:nvPr/>
          </p:nvSpPr>
          <p:spPr>
            <a:xfrm>
              <a:off x="2405910" y="1593309"/>
              <a:ext cx="279662" cy="268725"/>
            </a:xfrm>
            <a:custGeom>
              <a:avLst/>
              <a:gdLst/>
              <a:ahLst/>
              <a:cxnLst/>
              <a:rect l="l" t="t" r="r" b="b"/>
              <a:pathLst>
                <a:path w="12861" h="1235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18" y="5422"/>
                  </a:lnTo>
                  <a:lnTo>
                    <a:pt x="2018" y="5422"/>
                  </a:lnTo>
                  <a:lnTo>
                    <a:pt x="2144" y="5675"/>
                  </a:lnTo>
                  <a:lnTo>
                    <a:pt x="2270" y="5927"/>
                  </a:lnTo>
                  <a:lnTo>
                    <a:pt x="2270" y="5927"/>
                  </a:lnTo>
                  <a:lnTo>
                    <a:pt x="2270" y="6179"/>
                  </a:lnTo>
                  <a:lnTo>
                    <a:pt x="2270" y="6179"/>
                  </a:lnTo>
                  <a:lnTo>
                    <a:pt x="2522" y="6935"/>
                  </a:lnTo>
                  <a:lnTo>
                    <a:pt x="2522" y="6935"/>
                  </a:lnTo>
                  <a:lnTo>
                    <a:pt x="3657" y="7818"/>
                  </a:lnTo>
                  <a:lnTo>
                    <a:pt x="3657" y="7818"/>
                  </a:lnTo>
                  <a:lnTo>
                    <a:pt x="3657" y="7818"/>
                  </a:lnTo>
                  <a:lnTo>
                    <a:pt x="3783" y="7440"/>
                  </a:lnTo>
                  <a:lnTo>
                    <a:pt x="4161" y="7314"/>
                  </a:lnTo>
                  <a:lnTo>
                    <a:pt x="4161" y="7314"/>
                  </a:lnTo>
                  <a:lnTo>
                    <a:pt x="4161" y="7314"/>
                  </a:lnTo>
                  <a:lnTo>
                    <a:pt x="4161" y="7314"/>
                  </a:lnTo>
                  <a:lnTo>
                    <a:pt x="4161" y="7314"/>
                  </a:lnTo>
                  <a:lnTo>
                    <a:pt x="4161" y="7314"/>
                  </a:lnTo>
                  <a:lnTo>
                    <a:pt x="4161" y="7314"/>
                  </a:lnTo>
                  <a:lnTo>
                    <a:pt x="4539" y="7440"/>
                  </a:lnTo>
                  <a:lnTo>
                    <a:pt x="4665" y="7818"/>
                  </a:lnTo>
                  <a:lnTo>
                    <a:pt x="4665" y="7818"/>
                  </a:lnTo>
                  <a:lnTo>
                    <a:pt x="4539" y="8070"/>
                  </a:lnTo>
                  <a:lnTo>
                    <a:pt x="4287" y="8196"/>
                  </a:lnTo>
                  <a:lnTo>
                    <a:pt x="4287" y="8196"/>
                  </a:lnTo>
                  <a:lnTo>
                    <a:pt x="6557" y="9709"/>
                  </a:lnTo>
                  <a:lnTo>
                    <a:pt x="8826" y="10970"/>
                  </a:lnTo>
                  <a:lnTo>
                    <a:pt x="10844" y="11853"/>
                  </a:lnTo>
                  <a:lnTo>
                    <a:pt x="11852" y="12105"/>
                  </a:lnTo>
                  <a:lnTo>
                    <a:pt x="12735" y="12231"/>
                  </a:lnTo>
                  <a:lnTo>
                    <a:pt x="12735" y="12231"/>
                  </a:lnTo>
                  <a:lnTo>
                    <a:pt x="12861" y="12357"/>
                  </a:lnTo>
                  <a:lnTo>
                    <a:pt x="12861" y="12357"/>
                  </a:lnTo>
                  <a:lnTo>
                    <a:pt x="12861" y="12357"/>
                  </a:lnTo>
                  <a:lnTo>
                    <a:pt x="12861" y="12357"/>
                  </a:lnTo>
                  <a:lnTo>
                    <a:pt x="12609" y="12105"/>
                  </a:lnTo>
                  <a:lnTo>
                    <a:pt x="12483" y="11853"/>
                  </a:lnTo>
                  <a:lnTo>
                    <a:pt x="12483" y="11853"/>
                  </a:lnTo>
                  <a:lnTo>
                    <a:pt x="12609" y="11601"/>
                  </a:lnTo>
                  <a:lnTo>
                    <a:pt x="12735" y="11474"/>
                  </a:lnTo>
                  <a:lnTo>
                    <a:pt x="8826" y="7944"/>
                  </a:lnTo>
                  <a:lnTo>
                    <a:pt x="8826" y="7944"/>
                  </a:lnTo>
                  <a:lnTo>
                    <a:pt x="8700" y="8196"/>
                  </a:lnTo>
                  <a:lnTo>
                    <a:pt x="8448" y="8322"/>
                  </a:lnTo>
                  <a:lnTo>
                    <a:pt x="8448" y="8322"/>
                  </a:lnTo>
                  <a:lnTo>
                    <a:pt x="8448" y="8322"/>
                  </a:lnTo>
                  <a:lnTo>
                    <a:pt x="8448" y="8322"/>
                  </a:lnTo>
                  <a:lnTo>
                    <a:pt x="8070" y="8196"/>
                  </a:lnTo>
                  <a:lnTo>
                    <a:pt x="7944" y="7818"/>
                  </a:lnTo>
                  <a:lnTo>
                    <a:pt x="7944" y="7818"/>
                  </a:lnTo>
                  <a:lnTo>
                    <a:pt x="7944" y="7566"/>
                  </a:lnTo>
                  <a:lnTo>
                    <a:pt x="8196" y="7314"/>
                  </a:lnTo>
                  <a:lnTo>
                    <a:pt x="6431" y="5801"/>
                  </a:lnTo>
                  <a:lnTo>
                    <a:pt x="6431" y="5801"/>
                  </a:lnTo>
                  <a:lnTo>
                    <a:pt x="6305" y="5801"/>
                  </a:lnTo>
                  <a:lnTo>
                    <a:pt x="6305" y="5801"/>
                  </a:lnTo>
                  <a:lnTo>
                    <a:pt x="6305" y="5801"/>
                  </a:lnTo>
                  <a:lnTo>
                    <a:pt x="6305" y="5801"/>
                  </a:lnTo>
                  <a:lnTo>
                    <a:pt x="6052" y="5549"/>
                  </a:lnTo>
                  <a:lnTo>
                    <a:pt x="5800" y="5296"/>
                  </a:lnTo>
                  <a:lnTo>
                    <a:pt x="5800" y="5296"/>
                  </a:lnTo>
                  <a:lnTo>
                    <a:pt x="5800" y="5296"/>
                  </a:lnTo>
                  <a:lnTo>
                    <a:pt x="3783" y="3405"/>
                  </a:lnTo>
                  <a:lnTo>
                    <a:pt x="3783" y="3405"/>
                  </a:lnTo>
                  <a:lnTo>
                    <a:pt x="3531" y="3153"/>
                  </a:lnTo>
                  <a:lnTo>
                    <a:pt x="1639" y="1388"/>
                  </a:lnTo>
                  <a:lnTo>
                    <a:pt x="1639" y="1388"/>
                  </a:lnTo>
                  <a:lnTo>
                    <a:pt x="1387" y="1640"/>
                  </a:lnTo>
                  <a:lnTo>
                    <a:pt x="1135" y="1640"/>
                  </a:lnTo>
                  <a:lnTo>
                    <a:pt x="1135" y="1640"/>
                  </a:lnTo>
                  <a:lnTo>
                    <a:pt x="1135" y="1640"/>
                  </a:lnTo>
                  <a:lnTo>
                    <a:pt x="1135" y="1640"/>
                  </a:lnTo>
                  <a:lnTo>
                    <a:pt x="1009" y="1514"/>
                  </a:lnTo>
                  <a:lnTo>
                    <a:pt x="757" y="1514"/>
                  </a:lnTo>
                  <a:lnTo>
                    <a:pt x="757" y="1262"/>
                  </a:lnTo>
                  <a:lnTo>
                    <a:pt x="631" y="1136"/>
                  </a:lnTo>
                  <a:lnTo>
                    <a:pt x="631" y="1136"/>
                  </a:lnTo>
                  <a:lnTo>
                    <a:pt x="883" y="75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59"/>
            <p:cNvSpPr/>
            <p:nvPr/>
          </p:nvSpPr>
          <p:spPr>
            <a:xfrm>
              <a:off x="2532031" y="1708470"/>
              <a:ext cx="13721" cy="10981"/>
            </a:xfrm>
            <a:custGeom>
              <a:avLst/>
              <a:gdLst/>
              <a:ahLst/>
              <a:cxnLst/>
              <a:rect l="l" t="t" r="r" b="b"/>
              <a:pathLst>
                <a:path w="631" h="505" extrusionOk="0">
                  <a:moveTo>
                    <a:pt x="0" y="0"/>
                  </a:moveTo>
                  <a:lnTo>
                    <a:pt x="126" y="253"/>
                  </a:lnTo>
                  <a:lnTo>
                    <a:pt x="315" y="316"/>
                  </a:lnTo>
                  <a:lnTo>
                    <a:pt x="315" y="316"/>
                  </a:lnTo>
                  <a:lnTo>
                    <a:pt x="252" y="253"/>
                  </a:lnTo>
                  <a:lnTo>
                    <a:pt x="0" y="0"/>
                  </a:lnTo>
                  <a:close/>
                  <a:moveTo>
                    <a:pt x="315" y="316"/>
                  </a:moveTo>
                  <a:lnTo>
                    <a:pt x="505" y="505"/>
                  </a:lnTo>
                  <a:lnTo>
                    <a:pt x="631" y="505"/>
                  </a:lnTo>
                  <a:lnTo>
                    <a:pt x="505" y="379"/>
                  </a:lnTo>
                  <a:lnTo>
                    <a:pt x="315" y="31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59"/>
            <p:cNvSpPr/>
            <p:nvPr/>
          </p:nvSpPr>
          <p:spPr>
            <a:xfrm>
              <a:off x="2532031" y="1708470"/>
              <a:ext cx="13721" cy="10981"/>
            </a:xfrm>
            <a:custGeom>
              <a:avLst/>
              <a:gdLst/>
              <a:ahLst/>
              <a:cxnLst/>
              <a:rect l="l" t="t" r="r" b="b"/>
              <a:pathLst>
                <a:path w="631" h="50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2" y="253"/>
                  </a:lnTo>
                  <a:lnTo>
                    <a:pt x="505" y="505"/>
                  </a:lnTo>
                  <a:lnTo>
                    <a:pt x="505" y="505"/>
                  </a:lnTo>
                  <a:lnTo>
                    <a:pt x="505" y="505"/>
                  </a:lnTo>
                  <a:lnTo>
                    <a:pt x="505" y="505"/>
                  </a:lnTo>
                  <a:lnTo>
                    <a:pt x="631" y="505"/>
                  </a:lnTo>
                  <a:lnTo>
                    <a:pt x="505" y="379"/>
                  </a:lnTo>
                  <a:lnTo>
                    <a:pt x="505" y="379"/>
                  </a:lnTo>
                  <a:lnTo>
                    <a:pt x="505" y="379"/>
                  </a:lnTo>
                  <a:lnTo>
                    <a:pt x="505" y="379"/>
                  </a:lnTo>
                  <a:lnTo>
                    <a:pt x="505" y="379"/>
                  </a:lnTo>
                  <a:lnTo>
                    <a:pt x="126" y="2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59"/>
            <p:cNvSpPr/>
            <p:nvPr/>
          </p:nvSpPr>
          <p:spPr>
            <a:xfrm>
              <a:off x="2419609" y="1609769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extrusionOk="0">
                  <a:moveTo>
                    <a:pt x="253" y="0"/>
                  </a:moveTo>
                  <a:lnTo>
                    <a:pt x="1" y="379"/>
                  </a:lnTo>
                  <a:lnTo>
                    <a:pt x="127" y="505"/>
                  </a:lnTo>
                  <a:lnTo>
                    <a:pt x="127" y="757"/>
                  </a:lnTo>
                  <a:lnTo>
                    <a:pt x="379" y="757"/>
                  </a:lnTo>
                  <a:lnTo>
                    <a:pt x="505" y="883"/>
                  </a:lnTo>
                  <a:lnTo>
                    <a:pt x="757" y="883"/>
                  </a:lnTo>
                  <a:lnTo>
                    <a:pt x="1009" y="631"/>
                  </a:lnTo>
                  <a:lnTo>
                    <a:pt x="883" y="631"/>
                  </a:lnTo>
                  <a:lnTo>
                    <a:pt x="631" y="757"/>
                  </a:lnTo>
                  <a:lnTo>
                    <a:pt x="253" y="631"/>
                  </a:lnTo>
                  <a:lnTo>
                    <a:pt x="127" y="37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59"/>
            <p:cNvSpPr/>
            <p:nvPr/>
          </p:nvSpPr>
          <p:spPr>
            <a:xfrm>
              <a:off x="2419609" y="1609769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fill="none" extrusionOk="0">
                  <a:moveTo>
                    <a:pt x="253" y="0"/>
                  </a:moveTo>
                  <a:lnTo>
                    <a:pt x="253" y="0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505"/>
                  </a:lnTo>
                  <a:lnTo>
                    <a:pt x="127" y="757"/>
                  </a:lnTo>
                  <a:lnTo>
                    <a:pt x="379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757" y="883"/>
                  </a:lnTo>
                  <a:lnTo>
                    <a:pt x="1009" y="631"/>
                  </a:lnTo>
                  <a:lnTo>
                    <a:pt x="883" y="631"/>
                  </a:lnTo>
                  <a:lnTo>
                    <a:pt x="883" y="631"/>
                  </a:lnTo>
                  <a:lnTo>
                    <a:pt x="631" y="757"/>
                  </a:lnTo>
                  <a:lnTo>
                    <a:pt x="631" y="757"/>
                  </a:lnTo>
                  <a:lnTo>
                    <a:pt x="631" y="757"/>
                  </a:lnTo>
                  <a:lnTo>
                    <a:pt x="631" y="757"/>
                  </a:lnTo>
                  <a:lnTo>
                    <a:pt x="253" y="631"/>
                  </a:lnTo>
                  <a:lnTo>
                    <a:pt x="127" y="379"/>
                  </a:lnTo>
                  <a:lnTo>
                    <a:pt x="127" y="379"/>
                  </a:lnTo>
                  <a:lnTo>
                    <a:pt x="253" y="0"/>
                  </a:lnTo>
                  <a:lnTo>
                    <a:pt x="2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59"/>
            <p:cNvSpPr/>
            <p:nvPr/>
          </p:nvSpPr>
          <p:spPr>
            <a:xfrm>
              <a:off x="2449769" y="1711210"/>
              <a:ext cx="2762" cy="5501"/>
            </a:xfrm>
            <a:custGeom>
              <a:avLst/>
              <a:gdLst/>
              <a:ahLst/>
              <a:cxnLst/>
              <a:rect l="l" t="t" r="r" b="b"/>
              <a:pathLst>
                <a:path w="127" h="253" extrusionOk="0">
                  <a:moveTo>
                    <a:pt x="1" y="0"/>
                  </a:moveTo>
                  <a:lnTo>
                    <a:pt x="1" y="127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59"/>
            <p:cNvSpPr/>
            <p:nvPr/>
          </p:nvSpPr>
          <p:spPr>
            <a:xfrm>
              <a:off x="2449769" y="1711210"/>
              <a:ext cx="5501" cy="16461"/>
            </a:xfrm>
            <a:custGeom>
              <a:avLst/>
              <a:gdLst/>
              <a:ahLst/>
              <a:cxnLst/>
              <a:rect l="l" t="t" r="r" b="b"/>
              <a:pathLst>
                <a:path w="253" h="7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27" y="253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253" y="757"/>
                  </a:lnTo>
                  <a:lnTo>
                    <a:pt x="253" y="757"/>
                  </a:lnTo>
                  <a:lnTo>
                    <a:pt x="253" y="757"/>
                  </a:lnTo>
                  <a:lnTo>
                    <a:pt x="253" y="757"/>
                  </a:lnTo>
                  <a:lnTo>
                    <a:pt x="253" y="505"/>
                  </a:lnTo>
                  <a:lnTo>
                    <a:pt x="253" y="505"/>
                  </a:lnTo>
                  <a:lnTo>
                    <a:pt x="127" y="25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59"/>
            <p:cNvSpPr/>
            <p:nvPr/>
          </p:nvSpPr>
          <p:spPr>
            <a:xfrm>
              <a:off x="2488149" y="1752330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253" y="1"/>
                  </a:moveTo>
                  <a:lnTo>
                    <a:pt x="1" y="127"/>
                  </a:lnTo>
                  <a:lnTo>
                    <a:pt x="1" y="127"/>
                  </a:lnTo>
                  <a:lnTo>
                    <a:pt x="379" y="1"/>
                  </a:lnTo>
                  <a:close/>
                  <a:moveTo>
                    <a:pt x="379" y="1"/>
                  </a:moveTo>
                  <a:lnTo>
                    <a:pt x="631" y="127"/>
                  </a:lnTo>
                  <a:lnTo>
                    <a:pt x="757" y="379"/>
                  </a:lnTo>
                  <a:lnTo>
                    <a:pt x="757" y="505"/>
                  </a:lnTo>
                  <a:lnTo>
                    <a:pt x="631" y="757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59"/>
            <p:cNvSpPr/>
            <p:nvPr/>
          </p:nvSpPr>
          <p:spPr>
            <a:xfrm>
              <a:off x="2496391" y="1752330"/>
              <a:ext cx="10981" cy="19223"/>
            </a:xfrm>
            <a:custGeom>
              <a:avLst/>
              <a:gdLst/>
              <a:ahLst/>
              <a:cxnLst/>
              <a:rect l="l" t="t" r="r" b="b"/>
              <a:pathLst>
                <a:path w="505" h="88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52" y="127"/>
                  </a:lnTo>
                  <a:lnTo>
                    <a:pt x="378" y="379"/>
                  </a:lnTo>
                  <a:lnTo>
                    <a:pt x="378" y="505"/>
                  </a:lnTo>
                  <a:lnTo>
                    <a:pt x="378" y="505"/>
                  </a:lnTo>
                  <a:lnTo>
                    <a:pt x="252" y="757"/>
                  </a:lnTo>
                  <a:lnTo>
                    <a:pt x="126" y="883"/>
                  </a:lnTo>
                  <a:lnTo>
                    <a:pt x="126" y="883"/>
                  </a:lnTo>
                  <a:lnTo>
                    <a:pt x="126" y="883"/>
                  </a:lnTo>
                  <a:lnTo>
                    <a:pt x="126" y="883"/>
                  </a:lnTo>
                  <a:lnTo>
                    <a:pt x="126" y="883"/>
                  </a:lnTo>
                  <a:lnTo>
                    <a:pt x="126" y="883"/>
                  </a:lnTo>
                  <a:lnTo>
                    <a:pt x="126" y="883"/>
                  </a:lnTo>
                  <a:lnTo>
                    <a:pt x="126" y="883"/>
                  </a:lnTo>
                  <a:lnTo>
                    <a:pt x="126" y="883"/>
                  </a:lnTo>
                  <a:lnTo>
                    <a:pt x="378" y="757"/>
                  </a:lnTo>
                  <a:lnTo>
                    <a:pt x="504" y="505"/>
                  </a:lnTo>
                  <a:lnTo>
                    <a:pt x="504" y="505"/>
                  </a:lnTo>
                  <a:lnTo>
                    <a:pt x="378" y="12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59"/>
            <p:cNvSpPr/>
            <p:nvPr/>
          </p:nvSpPr>
          <p:spPr>
            <a:xfrm>
              <a:off x="2485409" y="1752330"/>
              <a:ext cx="11003" cy="11003"/>
            </a:xfrm>
            <a:custGeom>
              <a:avLst/>
              <a:gdLst/>
              <a:ahLst/>
              <a:cxnLst/>
              <a:rect l="l" t="t" r="r" b="b"/>
              <a:pathLst>
                <a:path w="506" h="506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127" y="12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59"/>
            <p:cNvSpPr/>
            <p:nvPr/>
          </p:nvSpPr>
          <p:spPr>
            <a:xfrm>
              <a:off x="2496391" y="1752330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59"/>
            <p:cNvSpPr/>
            <p:nvPr/>
          </p:nvSpPr>
          <p:spPr>
            <a:xfrm>
              <a:off x="2482669" y="1661849"/>
              <a:ext cx="5501" cy="5523"/>
            </a:xfrm>
            <a:custGeom>
              <a:avLst/>
              <a:gdLst/>
              <a:ahLst/>
              <a:cxnLst/>
              <a:rect l="l" t="t" r="r" b="b"/>
              <a:pathLst>
                <a:path w="253" h="254" extrusionOk="0">
                  <a:moveTo>
                    <a:pt x="1" y="1"/>
                  </a:moveTo>
                  <a:lnTo>
                    <a:pt x="1" y="1"/>
                  </a:lnTo>
                  <a:lnTo>
                    <a:pt x="253" y="2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59"/>
            <p:cNvSpPr/>
            <p:nvPr/>
          </p:nvSpPr>
          <p:spPr>
            <a:xfrm>
              <a:off x="2482669" y="1661849"/>
              <a:ext cx="5501" cy="5523"/>
            </a:xfrm>
            <a:custGeom>
              <a:avLst/>
              <a:gdLst/>
              <a:ahLst/>
              <a:cxnLst/>
              <a:rect l="l" t="t" r="r" b="b"/>
              <a:pathLst>
                <a:path w="253" h="25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3" y="25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59"/>
            <p:cNvSpPr/>
            <p:nvPr/>
          </p:nvSpPr>
          <p:spPr>
            <a:xfrm>
              <a:off x="2578630" y="1755070"/>
              <a:ext cx="63082" cy="68562"/>
            </a:xfrm>
            <a:custGeom>
              <a:avLst/>
              <a:gdLst/>
              <a:ahLst/>
              <a:cxnLst/>
              <a:rect l="l" t="t" r="r" b="b"/>
              <a:pathLst>
                <a:path w="2901" h="3153" extrusionOk="0">
                  <a:moveTo>
                    <a:pt x="253" y="1"/>
                  </a:moveTo>
                  <a:lnTo>
                    <a:pt x="127" y="127"/>
                  </a:lnTo>
                  <a:lnTo>
                    <a:pt x="1" y="379"/>
                  </a:lnTo>
                  <a:lnTo>
                    <a:pt x="127" y="631"/>
                  </a:lnTo>
                  <a:lnTo>
                    <a:pt x="379" y="757"/>
                  </a:lnTo>
                  <a:lnTo>
                    <a:pt x="757" y="631"/>
                  </a:lnTo>
                  <a:lnTo>
                    <a:pt x="883" y="505"/>
                  </a:lnTo>
                  <a:lnTo>
                    <a:pt x="253" y="1"/>
                  </a:lnTo>
                  <a:close/>
                  <a:moveTo>
                    <a:pt x="2522" y="2270"/>
                  </a:moveTo>
                  <a:lnTo>
                    <a:pt x="2270" y="2396"/>
                  </a:lnTo>
                  <a:lnTo>
                    <a:pt x="2144" y="2649"/>
                  </a:lnTo>
                  <a:lnTo>
                    <a:pt x="2270" y="3027"/>
                  </a:lnTo>
                  <a:lnTo>
                    <a:pt x="2522" y="3153"/>
                  </a:lnTo>
                  <a:lnTo>
                    <a:pt x="2774" y="3027"/>
                  </a:lnTo>
                  <a:lnTo>
                    <a:pt x="2901" y="2649"/>
                  </a:lnTo>
                  <a:lnTo>
                    <a:pt x="2774" y="2396"/>
                  </a:lnTo>
                  <a:lnTo>
                    <a:pt x="2522" y="2270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59"/>
            <p:cNvSpPr/>
            <p:nvPr/>
          </p:nvSpPr>
          <p:spPr>
            <a:xfrm>
              <a:off x="2625251" y="1804431"/>
              <a:ext cx="16461" cy="19201"/>
            </a:xfrm>
            <a:custGeom>
              <a:avLst/>
              <a:gdLst/>
              <a:ahLst/>
              <a:cxnLst/>
              <a:rect l="l" t="t" r="r" b="b"/>
              <a:pathLst>
                <a:path w="757" h="883" fill="none" extrusionOk="0">
                  <a:moveTo>
                    <a:pt x="378" y="0"/>
                  </a:move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126" y="126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757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630" y="757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0" y="126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59"/>
            <p:cNvSpPr/>
            <p:nvPr/>
          </p:nvSpPr>
          <p:spPr>
            <a:xfrm>
              <a:off x="2578630" y="1755070"/>
              <a:ext cx="19223" cy="16483"/>
            </a:xfrm>
            <a:custGeom>
              <a:avLst/>
              <a:gdLst/>
              <a:ahLst/>
              <a:cxnLst/>
              <a:rect l="l" t="t" r="r" b="b"/>
              <a:pathLst>
                <a:path w="884" h="758" fill="none" extrusionOk="0">
                  <a:moveTo>
                    <a:pt x="253" y="1"/>
                  </a:moveTo>
                  <a:lnTo>
                    <a:pt x="253" y="1"/>
                  </a:lnTo>
                  <a:lnTo>
                    <a:pt x="127" y="127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631"/>
                  </a:lnTo>
                  <a:lnTo>
                    <a:pt x="379" y="757"/>
                  </a:lnTo>
                  <a:lnTo>
                    <a:pt x="379" y="757"/>
                  </a:lnTo>
                  <a:lnTo>
                    <a:pt x="379" y="757"/>
                  </a:lnTo>
                  <a:lnTo>
                    <a:pt x="379" y="757"/>
                  </a:lnTo>
                  <a:lnTo>
                    <a:pt x="757" y="631"/>
                  </a:lnTo>
                  <a:lnTo>
                    <a:pt x="883" y="505"/>
                  </a:lnTo>
                  <a:lnTo>
                    <a:pt x="2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59"/>
            <p:cNvSpPr/>
            <p:nvPr/>
          </p:nvSpPr>
          <p:spPr>
            <a:xfrm>
              <a:off x="2578630" y="1752330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253" y="1"/>
                  </a:moveTo>
                  <a:lnTo>
                    <a:pt x="1" y="253"/>
                  </a:lnTo>
                  <a:lnTo>
                    <a:pt x="1" y="505"/>
                  </a:lnTo>
                  <a:lnTo>
                    <a:pt x="127" y="253"/>
                  </a:lnTo>
                  <a:lnTo>
                    <a:pt x="253" y="127"/>
                  </a:lnTo>
                  <a:lnTo>
                    <a:pt x="253" y="1"/>
                  </a:lnTo>
                  <a:close/>
                  <a:moveTo>
                    <a:pt x="1" y="505"/>
                  </a:moveTo>
                  <a:lnTo>
                    <a:pt x="127" y="883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883" y="631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" y="50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59"/>
            <p:cNvSpPr/>
            <p:nvPr/>
          </p:nvSpPr>
          <p:spPr>
            <a:xfrm>
              <a:off x="2578630" y="1752330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fill="none" extrusionOk="0">
                  <a:moveTo>
                    <a:pt x="253" y="1"/>
                  </a:moveTo>
                  <a:lnTo>
                    <a:pt x="253" y="1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883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883" y="631"/>
                  </a:lnTo>
                  <a:lnTo>
                    <a:pt x="883" y="631"/>
                  </a:lnTo>
                  <a:lnTo>
                    <a:pt x="883" y="631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253"/>
                  </a:lnTo>
                  <a:lnTo>
                    <a:pt x="253" y="127"/>
                  </a:lnTo>
                  <a:lnTo>
                    <a:pt x="2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59"/>
            <p:cNvSpPr/>
            <p:nvPr/>
          </p:nvSpPr>
          <p:spPr>
            <a:xfrm>
              <a:off x="2622490" y="1801691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0"/>
                  </a:moveTo>
                  <a:lnTo>
                    <a:pt x="127" y="252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253" y="883"/>
                  </a:lnTo>
                  <a:lnTo>
                    <a:pt x="127" y="505"/>
                  </a:lnTo>
                  <a:lnTo>
                    <a:pt x="253" y="252"/>
                  </a:lnTo>
                  <a:lnTo>
                    <a:pt x="505" y="126"/>
                  </a:lnTo>
                  <a:lnTo>
                    <a:pt x="757" y="252"/>
                  </a:lnTo>
                  <a:lnTo>
                    <a:pt x="884" y="505"/>
                  </a:lnTo>
                  <a:lnTo>
                    <a:pt x="757" y="883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884" y="883"/>
                  </a:lnTo>
                  <a:lnTo>
                    <a:pt x="1010" y="505"/>
                  </a:lnTo>
                  <a:lnTo>
                    <a:pt x="884" y="25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59"/>
            <p:cNvSpPr/>
            <p:nvPr/>
          </p:nvSpPr>
          <p:spPr>
            <a:xfrm>
              <a:off x="2625251" y="1804431"/>
              <a:ext cx="16461" cy="19201"/>
            </a:xfrm>
            <a:custGeom>
              <a:avLst/>
              <a:gdLst/>
              <a:ahLst/>
              <a:cxnLst/>
              <a:rect l="l" t="t" r="r" b="b"/>
              <a:pathLst>
                <a:path w="757" h="883" fill="none" extrusionOk="0">
                  <a:moveTo>
                    <a:pt x="378" y="883"/>
                  </a:moveTo>
                  <a:lnTo>
                    <a:pt x="378" y="883"/>
                  </a:lnTo>
                  <a:lnTo>
                    <a:pt x="126" y="75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1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630" y="126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0" y="757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378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59"/>
            <p:cNvSpPr/>
            <p:nvPr/>
          </p:nvSpPr>
          <p:spPr>
            <a:xfrm>
              <a:off x="2622490" y="1801691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127" y="252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884" y="883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884" y="252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59"/>
            <p:cNvSpPr/>
            <p:nvPr/>
          </p:nvSpPr>
          <p:spPr>
            <a:xfrm>
              <a:off x="2680071" y="1842811"/>
              <a:ext cx="19223" cy="16461"/>
            </a:xfrm>
            <a:custGeom>
              <a:avLst/>
              <a:gdLst/>
              <a:ahLst/>
              <a:cxnLst/>
              <a:rect l="l" t="t" r="r" b="b"/>
              <a:pathLst>
                <a:path w="884" h="757" extrusionOk="0">
                  <a:moveTo>
                    <a:pt x="253" y="0"/>
                  </a:moveTo>
                  <a:lnTo>
                    <a:pt x="1" y="127"/>
                  </a:lnTo>
                  <a:lnTo>
                    <a:pt x="1" y="379"/>
                  </a:lnTo>
                  <a:lnTo>
                    <a:pt x="127" y="631"/>
                  </a:lnTo>
                  <a:lnTo>
                    <a:pt x="379" y="757"/>
                  </a:lnTo>
                  <a:lnTo>
                    <a:pt x="631" y="757"/>
                  </a:lnTo>
                  <a:lnTo>
                    <a:pt x="883" y="50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59"/>
            <p:cNvSpPr/>
            <p:nvPr/>
          </p:nvSpPr>
          <p:spPr>
            <a:xfrm>
              <a:off x="2680071" y="1842811"/>
              <a:ext cx="19223" cy="16461"/>
            </a:xfrm>
            <a:custGeom>
              <a:avLst/>
              <a:gdLst/>
              <a:ahLst/>
              <a:cxnLst/>
              <a:rect l="l" t="t" r="r" b="b"/>
              <a:pathLst>
                <a:path w="884" h="757" fill="none" extrusionOk="0">
                  <a:moveTo>
                    <a:pt x="253" y="0"/>
                  </a:moveTo>
                  <a:lnTo>
                    <a:pt x="253" y="0"/>
                  </a:lnTo>
                  <a:lnTo>
                    <a:pt x="1" y="127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631"/>
                  </a:lnTo>
                  <a:lnTo>
                    <a:pt x="379" y="757"/>
                  </a:lnTo>
                  <a:lnTo>
                    <a:pt x="379" y="757"/>
                  </a:lnTo>
                  <a:lnTo>
                    <a:pt x="631" y="757"/>
                  </a:lnTo>
                  <a:lnTo>
                    <a:pt x="883" y="505"/>
                  </a:lnTo>
                  <a:lnTo>
                    <a:pt x="2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59"/>
            <p:cNvSpPr/>
            <p:nvPr/>
          </p:nvSpPr>
          <p:spPr>
            <a:xfrm>
              <a:off x="2677331" y="1842811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253" y="0"/>
                  </a:moveTo>
                  <a:lnTo>
                    <a:pt x="127" y="127"/>
                  </a:lnTo>
                  <a:lnTo>
                    <a:pt x="379" y="0"/>
                  </a:lnTo>
                  <a:close/>
                  <a:moveTo>
                    <a:pt x="127" y="127"/>
                  </a:moveTo>
                  <a:lnTo>
                    <a:pt x="1" y="379"/>
                  </a:lnTo>
                  <a:lnTo>
                    <a:pt x="127" y="631"/>
                  </a:lnTo>
                  <a:lnTo>
                    <a:pt x="379" y="883"/>
                  </a:lnTo>
                  <a:lnTo>
                    <a:pt x="631" y="883"/>
                  </a:lnTo>
                  <a:lnTo>
                    <a:pt x="883" y="757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757" y="757"/>
                  </a:lnTo>
                  <a:lnTo>
                    <a:pt x="505" y="757"/>
                  </a:lnTo>
                  <a:lnTo>
                    <a:pt x="253" y="631"/>
                  </a:lnTo>
                  <a:lnTo>
                    <a:pt x="127" y="379"/>
                  </a:lnTo>
                  <a:lnTo>
                    <a:pt x="127" y="12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59"/>
            <p:cNvSpPr/>
            <p:nvPr/>
          </p:nvSpPr>
          <p:spPr>
            <a:xfrm>
              <a:off x="2677331" y="1842811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fill="none" extrusionOk="0">
                  <a:moveTo>
                    <a:pt x="253" y="0"/>
                  </a:moveTo>
                  <a:lnTo>
                    <a:pt x="253" y="0"/>
                  </a:lnTo>
                  <a:lnTo>
                    <a:pt x="127" y="127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631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631" y="883"/>
                  </a:lnTo>
                  <a:lnTo>
                    <a:pt x="631" y="883"/>
                  </a:lnTo>
                  <a:lnTo>
                    <a:pt x="631" y="883"/>
                  </a:lnTo>
                  <a:lnTo>
                    <a:pt x="631" y="883"/>
                  </a:lnTo>
                  <a:lnTo>
                    <a:pt x="883" y="757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757" y="757"/>
                  </a:lnTo>
                  <a:lnTo>
                    <a:pt x="505" y="757"/>
                  </a:lnTo>
                  <a:lnTo>
                    <a:pt x="505" y="757"/>
                  </a:lnTo>
                  <a:lnTo>
                    <a:pt x="253" y="631"/>
                  </a:lnTo>
                  <a:lnTo>
                    <a:pt x="127" y="379"/>
                  </a:lnTo>
                  <a:lnTo>
                    <a:pt x="127" y="379"/>
                  </a:lnTo>
                  <a:lnTo>
                    <a:pt x="127" y="127"/>
                  </a:lnTo>
                  <a:lnTo>
                    <a:pt x="379" y="0"/>
                  </a:lnTo>
                  <a:lnTo>
                    <a:pt x="2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59"/>
            <p:cNvSpPr/>
            <p:nvPr/>
          </p:nvSpPr>
          <p:spPr>
            <a:xfrm>
              <a:off x="2756852" y="1543969"/>
              <a:ext cx="202903" cy="172742"/>
            </a:xfrm>
            <a:custGeom>
              <a:avLst/>
              <a:gdLst/>
              <a:ahLst/>
              <a:cxnLst/>
              <a:rect l="l" t="t" r="r" b="b"/>
              <a:pathLst>
                <a:path w="9331" h="7944" extrusionOk="0">
                  <a:moveTo>
                    <a:pt x="0" y="0"/>
                  </a:moveTo>
                  <a:lnTo>
                    <a:pt x="2269" y="2144"/>
                  </a:lnTo>
                  <a:lnTo>
                    <a:pt x="4539" y="4161"/>
                  </a:lnTo>
                  <a:lnTo>
                    <a:pt x="6808" y="6052"/>
                  </a:lnTo>
                  <a:lnTo>
                    <a:pt x="7943" y="6935"/>
                  </a:lnTo>
                  <a:lnTo>
                    <a:pt x="9204" y="7944"/>
                  </a:lnTo>
                  <a:lnTo>
                    <a:pt x="9330" y="7944"/>
                  </a:lnTo>
                  <a:lnTo>
                    <a:pt x="8195" y="6935"/>
                  </a:lnTo>
                  <a:lnTo>
                    <a:pt x="7061" y="5800"/>
                  </a:lnTo>
                  <a:lnTo>
                    <a:pt x="4791" y="3783"/>
                  </a:lnTo>
                  <a:lnTo>
                    <a:pt x="2522" y="189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59"/>
            <p:cNvSpPr/>
            <p:nvPr/>
          </p:nvSpPr>
          <p:spPr>
            <a:xfrm>
              <a:off x="1942567" y="1453488"/>
              <a:ext cx="668985" cy="869126"/>
            </a:xfrm>
            <a:custGeom>
              <a:avLst/>
              <a:gdLst/>
              <a:ahLst/>
              <a:cxnLst/>
              <a:rect l="l" t="t" r="r" b="b"/>
              <a:pathLst>
                <a:path w="30765" h="39969" extrusionOk="0">
                  <a:moveTo>
                    <a:pt x="15130" y="1"/>
                  </a:moveTo>
                  <a:lnTo>
                    <a:pt x="13743" y="253"/>
                  </a:lnTo>
                  <a:lnTo>
                    <a:pt x="12230" y="631"/>
                  </a:lnTo>
                  <a:lnTo>
                    <a:pt x="11726" y="883"/>
                  </a:lnTo>
                  <a:lnTo>
                    <a:pt x="11222" y="1262"/>
                  </a:lnTo>
                  <a:lnTo>
                    <a:pt x="10339" y="2144"/>
                  </a:lnTo>
                  <a:lnTo>
                    <a:pt x="9457" y="3405"/>
                  </a:lnTo>
                  <a:lnTo>
                    <a:pt x="8574" y="4666"/>
                  </a:lnTo>
                  <a:lnTo>
                    <a:pt x="7818" y="6179"/>
                  </a:lnTo>
                  <a:lnTo>
                    <a:pt x="7061" y="7818"/>
                  </a:lnTo>
                  <a:lnTo>
                    <a:pt x="6431" y="9583"/>
                  </a:lnTo>
                  <a:lnTo>
                    <a:pt x="5170" y="13239"/>
                  </a:lnTo>
                  <a:lnTo>
                    <a:pt x="4035" y="16770"/>
                  </a:lnTo>
                  <a:lnTo>
                    <a:pt x="3279" y="20048"/>
                  </a:lnTo>
                  <a:lnTo>
                    <a:pt x="2648" y="22948"/>
                  </a:lnTo>
                  <a:lnTo>
                    <a:pt x="2270" y="25091"/>
                  </a:lnTo>
                  <a:lnTo>
                    <a:pt x="631" y="35178"/>
                  </a:lnTo>
                  <a:lnTo>
                    <a:pt x="127" y="38582"/>
                  </a:lnTo>
                  <a:lnTo>
                    <a:pt x="0" y="39465"/>
                  </a:lnTo>
                  <a:lnTo>
                    <a:pt x="0" y="39969"/>
                  </a:lnTo>
                  <a:lnTo>
                    <a:pt x="15383" y="38960"/>
                  </a:lnTo>
                  <a:lnTo>
                    <a:pt x="25847" y="38078"/>
                  </a:lnTo>
                  <a:lnTo>
                    <a:pt x="29378" y="37826"/>
                  </a:lnTo>
                  <a:lnTo>
                    <a:pt x="30765" y="37573"/>
                  </a:lnTo>
                  <a:lnTo>
                    <a:pt x="30765" y="37195"/>
                  </a:lnTo>
                  <a:lnTo>
                    <a:pt x="30512" y="36060"/>
                  </a:lnTo>
                  <a:lnTo>
                    <a:pt x="29504" y="32152"/>
                  </a:lnTo>
                  <a:lnTo>
                    <a:pt x="27991" y="26730"/>
                  </a:lnTo>
                  <a:lnTo>
                    <a:pt x="26100" y="20426"/>
                  </a:lnTo>
                  <a:lnTo>
                    <a:pt x="23956" y="13996"/>
                  </a:lnTo>
                  <a:lnTo>
                    <a:pt x="21939" y="8070"/>
                  </a:lnTo>
                  <a:lnTo>
                    <a:pt x="20930" y="5548"/>
                  </a:lnTo>
                  <a:lnTo>
                    <a:pt x="20048" y="3405"/>
                  </a:lnTo>
                  <a:lnTo>
                    <a:pt x="19165" y="1766"/>
                  </a:lnTo>
                  <a:lnTo>
                    <a:pt x="18535" y="757"/>
                  </a:lnTo>
                  <a:lnTo>
                    <a:pt x="18156" y="505"/>
                  </a:lnTo>
                  <a:lnTo>
                    <a:pt x="17652" y="253"/>
                  </a:lnTo>
                  <a:lnTo>
                    <a:pt x="16517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59"/>
            <p:cNvSpPr/>
            <p:nvPr/>
          </p:nvSpPr>
          <p:spPr>
            <a:xfrm>
              <a:off x="1942567" y="1453488"/>
              <a:ext cx="668985" cy="869126"/>
            </a:xfrm>
            <a:custGeom>
              <a:avLst/>
              <a:gdLst/>
              <a:ahLst/>
              <a:cxnLst/>
              <a:rect l="l" t="t" r="r" b="b"/>
              <a:pathLst>
                <a:path w="30765" h="39969" fill="none" extrusionOk="0">
                  <a:moveTo>
                    <a:pt x="0" y="39969"/>
                  </a:moveTo>
                  <a:lnTo>
                    <a:pt x="0" y="39969"/>
                  </a:lnTo>
                  <a:lnTo>
                    <a:pt x="15383" y="38960"/>
                  </a:lnTo>
                  <a:lnTo>
                    <a:pt x="25847" y="38078"/>
                  </a:lnTo>
                  <a:lnTo>
                    <a:pt x="29378" y="37826"/>
                  </a:lnTo>
                  <a:lnTo>
                    <a:pt x="30765" y="37573"/>
                  </a:lnTo>
                  <a:lnTo>
                    <a:pt x="30765" y="37573"/>
                  </a:lnTo>
                  <a:lnTo>
                    <a:pt x="30765" y="37195"/>
                  </a:lnTo>
                  <a:lnTo>
                    <a:pt x="30512" y="36060"/>
                  </a:lnTo>
                  <a:lnTo>
                    <a:pt x="29504" y="32152"/>
                  </a:lnTo>
                  <a:lnTo>
                    <a:pt x="27991" y="26730"/>
                  </a:lnTo>
                  <a:lnTo>
                    <a:pt x="26100" y="20426"/>
                  </a:lnTo>
                  <a:lnTo>
                    <a:pt x="23956" y="13996"/>
                  </a:lnTo>
                  <a:lnTo>
                    <a:pt x="21939" y="8070"/>
                  </a:lnTo>
                  <a:lnTo>
                    <a:pt x="20930" y="5548"/>
                  </a:lnTo>
                  <a:lnTo>
                    <a:pt x="20048" y="3405"/>
                  </a:lnTo>
                  <a:lnTo>
                    <a:pt x="19165" y="1766"/>
                  </a:lnTo>
                  <a:lnTo>
                    <a:pt x="18535" y="757"/>
                  </a:lnTo>
                  <a:lnTo>
                    <a:pt x="18535" y="757"/>
                  </a:lnTo>
                  <a:lnTo>
                    <a:pt x="18156" y="505"/>
                  </a:lnTo>
                  <a:lnTo>
                    <a:pt x="17652" y="253"/>
                  </a:lnTo>
                  <a:lnTo>
                    <a:pt x="16517" y="1"/>
                  </a:lnTo>
                  <a:lnTo>
                    <a:pt x="15130" y="1"/>
                  </a:lnTo>
                  <a:lnTo>
                    <a:pt x="13743" y="253"/>
                  </a:lnTo>
                  <a:lnTo>
                    <a:pt x="13743" y="253"/>
                  </a:lnTo>
                  <a:lnTo>
                    <a:pt x="12230" y="631"/>
                  </a:lnTo>
                  <a:lnTo>
                    <a:pt x="12230" y="631"/>
                  </a:lnTo>
                  <a:lnTo>
                    <a:pt x="12230" y="631"/>
                  </a:lnTo>
                  <a:lnTo>
                    <a:pt x="11726" y="883"/>
                  </a:lnTo>
                  <a:lnTo>
                    <a:pt x="11222" y="1262"/>
                  </a:lnTo>
                  <a:lnTo>
                    <a:pt x="11222" y="1262"/>
                  </a:lnTo>
                  <a:lnTo>
                    <a:pt x="10339" y="2144"/>
                  </a:lnTo>
                  <a:lnTo>
                    <a:pt x="9457" y="3405"/>
                  </a:lnTo>
                  <a:lnTo>
                    <a:pt x="8574" y="4666"/>
                  </a:lnTo>
                  <a:lnTo>
                    <a:pt x="7818" y="6179"/>
                  </a:lnTo>
                  <a:lnTo>
                    <a:pt x="7061" y="7818"/>
                  </a:lnTo>
                  <a:lnTo>
                    <a:pt x="6431" y="9583"/>
                  </a:lnTo>
                  <a:lnTo>
                    <a:pt x="5170" y="13239"/>
                  </a:lnTo>
                  <a:lnTo>
                    <a:pt x="4035" y="16770"/>
                  </a:lnTo>
                  <a:lnTo>
                    <a:pt x="3279" y="20048"/>
                  </a:lnTo>
                  <a:lnTo>
                    <a:pt x="2648" y="22948"/>
                  </a:lnTo>
                  <a:lnTo>
                    <a:pt x="2270" y="25091"/>
                  </a:lnTo>
                  <a:lnTo>
                    <a:pt x="2270" y="25091"/>
                  </a:lnTo>
                  <a:lnTo>
                    <a:pt x="631" y="35178"/>
                  </a:lnTo>
                  <a:lnTo>
                    <a:pt x="127" y="38582"/>
                  </a:lnTo>
                  <a:lnTo>
                    <a:pt x="0" y="39465"/>
                  </a:lnTo>
                  <a:lnTo>
                    <a:pt x="0" y="399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59"/>
            <p:cNvSpPr/>
            <p:nvPr/>
          </p:nvSpPr>
          <p:spPr>
            <a:xfrm>
              <a:off x="2150928" y="1516549"/>
              <a:ext cx="2762" cy="5501"/>
            </a:xfrm>
            <a:custGeom>
              <a:avLst/>
              <a:gdLst/>
              <a:ahLst/>
              <a:cxnLst/>
              <a:rect l="l" t="t" r="r" b="b"/>
              <a:pathLst>
                <a:path w="127" h="253" extrusionOk="0">
                  <a:moveTo>
                    <a:pt x="1" y="253"/>
                  </a:moveTo>
                  <a:lnTo>
                    <a:pt x="1" y="253"/>
                  </a:lnTo>
                  <a:lnTo>
                    <a:pt x="127" y="1"/>
                  </a:lnTo>
                  <a:lnTo>
                    <a:pt x="1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59"/>
            <p:cNvSpPr/>
            <p:nvPr/>
          </p:nvSpPr>
          <p:spPr>
            <a:xfrm>
              <a:off x="2150928" y="1516549"/>
              <a:ext cx="2762" cy="5501"/>
            </a:xfrm>
            <a:custGeom>
              <a:avLst/>
              <a:gdLst/>
              <a:ahLst/>
              <a:cxnLst/>
              <a:rect l="l" t="t" r="r" b="b"/>
              <a:pathLst>
                <a:path w="127" h="253" fill="none" extrusionOk="0">
                  <a:moveTo>
                    <a:pt x="1" y="253"/>
                  </a:moveTo>
                  <a:lnTo>
                    <a:pt x="1" y="253"/>
                  </a:lnTo>
                  <a:lnTo>
                    <a:pt x="127" y="1"/>
                  </a:lnTo>
                  <a:lnTo>
                    <a:pt x="1" y="2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59"/>
            <p:cNvSpPr/>
            <p:nvPr/>
          </p:nvSpPr>
          <p:spPr>
            <a:xfrm>
              <a:off x="2120767" y="1675570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1" y="505"/>
                  </a:moveTo>
                  <a:lnTo>
                    <a:pt x="127" y="757"/>
                  </a:lnTo>
                  <a:lnTo>
                    <a:pt x="127" y="631"/>
                  </a:lnTo>
                  <a:lnTo>
                    <a:pt x="1" y="505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27" y="883"/>
                  </a:lnTo>
                  <a:lnTo>
                    <a:pt x="379" y="883"/>
                  </a:lnTo>
                  <a:lnTo>
                    <a:pt x="505" y="1009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1009" y="379"/>
                  </a:lnTo>
                  <a:lnTo>
                    <a:pt x="883" y="12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59"/>
            <p:cNvSpPr/>
            <p:nvPr/>
          </p:nvSpPr>
          <p:spPr>
            <a:xfrm>
              <a:off x="2120767" y="1675570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253" y="0"/>
                  </a:lnTo>
                  <a:lnTo>
                    <a:pt x="127" y="126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127" y="883"/>
                  </a:lnTo>
                  <a:lnTo>
                    <a:pt x="379" y="883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379"/>
                  </a:lnTo>
                  <a:lnTo>
                    <a:pt x="883" y="126"/>
                  </a:lnTo>
                  <a:lnTo>
                    <a:pt x="757" y="0"/>
                  </a:lnTo>
                  <a:lnTo>
                    <a:pt x="505" y="0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59"/>
            <p:cNvSpPr/>
            <p:nvPr/>
          </p:nvSpPr>
          <p:spPr>
            <a:xfrm>
              <a:off x="2120767" y="1675570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59"/>
            <p:cNvSpPr/>
            <p:nvPr/>
          </p:nvSpPr>
          <p:spPr>
            <a:xfrm>
              <a:off x="2131749" y="1763311"/>
              <a:ext cx="19201" cy="21941"/>
            </a:xfrm>
            <a:custGeom>
              <a:avLst/>
              <a:gdLst/>
              <a:ahLst/>
              <a:cxnLst/>
              <a:rect l="l" t="t" r="r" b="b"/>
              <a:pathLst>
                <a:path w="883" h="1009" extrusionOk="0">
                  <a:moveTo>
                    <a:pt x="252" y="0"/>
                  </a:moveTo>
                  <a:lnTo>
                    <a:pt x="126" y="126"/>
                  </a:lnTo>
                  <a:lnTo>
                    <a:pt x="0" y="252"/>
                  </a:lnTo>
                  <a:lnTo>
                    <a:pt x="0" y="504"/>
                  </a:lnTo>
                  <a:lnTo>
                    <a:pt x="126" y="252"/>
                  </a:lnTo>
                  <a:lnTo>
                    <a:pt x="378" y="126"/>
                  </a:lnTo>
                  <a:lnTo>
                    <a:pt x="757" y="252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757" y="126"/>
                  </a:lnTo>
                  <a:lnTo>
                    <a:pt x="378" y="0"/>
                  </a:lnTo>
                  <a:close/>
                  <a:moveTo>
                    <a:pt x="0" y="504"/>
                  </a:moveTo>
                  <a:lnTo>
                    <a:pt x="0" y="630"/>
                  </a:lnTo>
                  <a:lnTo>
                    <a:pt x="126" y="883"/>
                  </a:lnTo>
                  <a:lnTo>
                    <a:pt x="252" y="883"/>
                  </a:lnTo>
                  <a:lnTo>
                    <a:pt x="378" y="1009"/>
                  </a:lnTo>
                  <a:lnTo>
                    <a:pt x="631" y="1009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378" y="883"/>
                  </a:lnTo>
                  <a:lnTo>
                    <a:pt x="126" y="757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59"/>
            <p:cNvSpPr/>
            <p:nvPr/>
          </p:nvSpPr>
          <p:spPr>
            <a:xfrm>
              <a:off x="2131749" y="1763311"/>
              <a:ext cx="19201" cy="21941"/>
            </a:xfrm>
            <a:custGeom>
              <a:avLst/>
              <a:gdLst/>
              <a:ahLst/>
              <a:cxnLst/>
              <a:rect l="l" t="t" r="r" b="b"/>
              <a:pathLst>
                <a:path w="883" h="1009" fill="none" extrusionOk="0">
                  <a:moveTo>
                    <a:pt x="378" y="0"/>
                  </a:moveTo>
                  <a:lnTo>
                    <a:pt x="378" y="0"/>
                  </a:lnTo>
                  <a:lnTo>
                    <a:pt x="252" y="0"/>
                  </a:lnTo>
                  <a:lnTo>
                    <a:pt x="126" y="126"/>
                  </a:lnTo>
                  <a:lnTo>
                    <a:pt x="0" y="252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630"/>
                  </a:lnTo>
                  <a:lnTo>
                    <a:pt x="126" y="883"/>
                  </a:lnTo>
                  <a:lnTo>
                    <a:pt x="252" y="883"/>
                  </a:lnTo>
                  <a:lnTo>
                    <a:pt x="378" y="1009"/>
                  </a:lnTo>
                  <a:lnTo>
                    <a:pt x="378" y="1009"/>
                  </a:lnTo>
                  <a:lnTo>
                    <a:pt x="631" y="1009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757" y="126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59"/>
            <p:cNvSpPr/>
            <p:nvPr/>
          </p:nvSpPr>
          <p:spPr>
            <a:xfrm>
              <a:off x="2131749" y="1766051"/>
              <a:ext cx="19201" cy="16461"/>
            </a:xfrm>
            <a:custGeom>
              <a:avLst/>
              <a:gdLst/>
              <a:ahLst/>
              <a:cxnLst/>
              <a:rect l="l" t="t" r="r" b="b"/>
              <a:pathLst>
                <a:path w="883" h="757" fill="none" extrusionOk="0">
                  <a:moveTo>
                    <a:pt x="378" y="757"/>
                  </a:moveTo>
                  <a:lnTo>
                    <a:pt x="378" y="757"/>
                  </a:lnTo>
                  <a:lnTo>
                    <a:pt x="126" y="631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126" y="1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757" y="126"/>
                  </a:lnTo>
                  <a:lnTo>
                    <a:pt x="883" y="378"/>
                  </a:lnTo>
                  <a:lnTo>
                    <a:pt x="883" y="378"/>
                  </a:lnTo>
                  <a:lnTo>
                    <a:pt x="883" y="378"/>
                  </a:lnTo>
                  <a:lnTo>
                    <a:pt x="757" y="631"/>
                  </a:lnTo>
                  <a:lnTo>
                    <a:pt x="378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59"/>
            <p:cNvSpPr/>
            <p:nvPr/>
          </p:nvSpPr>
          <p:spPr>
            <a:xfrm>
              <a:off x="2041268" y="1782490"/>
              <a:ext cx="10981" cy="19223"/>
            </a:xfrm>
            <a:custGeom>
              <a:avLst/>
              <a:gdLst/>
              <a:ahLst/>
              <a:cxnLst/>
              <a:rect l="l" t="t" r="r" b="b"/>
              <a:pathLst>
                <a:path w="505" h="884" extrusionOk="0">
                  <a:moveTo>
                    <a:pt x="0" y="1"/>
                  </a:moveTo>
                  <a:lnTo>
                    <a:pt x="253" y="127"/>
                  </a:lnTo>
                  <a:lnTo>
                    <a:pt x="379" y="379"/>
                  </a:lnTo>
                  <a:lnTo>
                    <a:pt x="253" y="757"/>
                  </a:lnTo>
                  <a:lnTo>
                    <a:pt x="0" y="883"/>
                  </a:lnTo>
                  <a:lnTo>
                    <a:pt x="379" y="757"/>
                  </a:lnTo>
                  <a:lnTo>
                    <a:pt x="505" y="505"/>
                  </a:lnTo>
                  <a:lnTo>
                    <a:pt x="379" y="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59"/>
            <p:cNvSpPr/>
            <p:nvPr/>
          </p:nvSpPr>
          <p:spPr>
            <a:xfrm>
              <a:off x="2035788" y="1782490"/>
              <a:ext cx="16461" cy="19223"/>
            </a:xfrm>
            <a:custGeom>
              <a:avLst/>
              <a:gdLst/>
              <a:ahLst/>
              <a:cxnLst/>
              <a:rect l="l" t="t" r="r" b="b"/>
              <a:pathLst>
                <a:path w="757" h="884" fill="none" extrusionOk="0">
                  <a:moveTo>
                    <a:pt x="252" y="1"/>
                  </a:moveTo>
                  <a:lnTo>
                    <a:pt x="252" y="1"/>
                  </a:lnTo>
                  <a:lnTo>
                    <a:pt x="252" y="1"/>
                  </a:lnTo>
                  <a:lnTo>
                    <a:pt x="505" y="127"/>
                  </a:lnTo>
                  <a:lnTo>
                    <a:pt x="631" y="379"/>
                  </a:lnTo>
                  <a:lnTo>
                    <a:pt x="631" y="379"/>
                  </a:lnTo>
                  <a:lnTo>
                    <a:pt x="505" y="757"/>
                  </a:lnTo>
                  <a:lnTo>
                    <a:pt x="252" y="883"/>
                  </a:lnTo>
                  <a:lnTo>
                    <a:pt x="252" y="883"/>
                  </a:lnTo>
                  <a:lnTo>
                    <a:pt x="0" y="883"/>
                  </a:lnTo>
                  <a:lnTo>
                    <a:pt x="0" y="883"/>
                  </a:lnTo>
                  <a:lnTo>
                    <a:pt x="0" y="883"/>
                  </a:lnTo>
                  <a:lnTo>
                    <a:pt x="252" y="883"/>
                  </a:lnTo>
                  <a:lnTo>
                    <a:pt x="252" y="883"/>
                  </a:lnTo>
                  <a:lnTo>
                    <a:pt x="631" y="757"/>
                  </a:lnTo>
                  <a:lnTo>
                    <a:pt x="757" y="505"/>
                  </a:lnTo>
                  <a:lnTo>
                    <a:pt x="757" y="505"/>
                  </a:lnTo>
                  <a:lnTo>
                    <a:pt x="631" y="127"/>
                  </a:lnTo>
                  <a:lnTo>
                    <a:pt x="252" y="1"/>
                  </a:lnTo>
                  <a:lnTo>
                    <a:pt x="2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59"/>
            <p:cNvSpPr/>
            <p:nvPr/>
          </p:nvSpPr>
          <p:spPr>
            <a:xfrm>
              <a:off x="2142708" y="1585089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05" y="1"/>
                  </a:moveTo>
                  <a:lnTo>
                    <a:pt x="883" y="127"/>
                  </a:lnTo>
                  <a:lnTo>
                    <a:pt x="757" y="1"/>
                  </a:lnTo>
                  <a:close/>
                  <a:moveTo>
                    <a:pt x="883" y="127"/>
                  </a:moveTo>
                  <a:lnTo>
                    <a:pt x="1009" y="505"/>
                  </a:lnTo>
                  <a:lnTo>
                    <a:pt x="1009" y="253"/>
                  </a:lnTo>
                  <a:lnTo>
                    <a:pt x="883" y="127"/>
                  </a:lnTo>
                  <a:close/>
                  <a:moveTo>
                    <a:pt x="379" y="1"/>
                  </a:moveTo>
                  <a:lnTo>
                    <a:pt x="127" y="127"/>
                  </a:lnTo>
                  <a:lnTo>
                    <a:pt x="0" y="253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7" y="883"/>
                  </a:lnTo>
                  <a:lnTo>
                    <a:pt x="379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883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59"/>
            <p:cNvSpPr/>
            <p:nvPr/>
          </p:nvSpPr>
          <p:spPr>
            <a:xfrm>
              <a:off x="2142708" y="1585089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379" y="1"/>
                  </a:lnTo>
                  <a:lnTo>
                    <a:pt x="127" y="127"/>
                  </a:lnTo>
                  <a:lnTo>
                    <a:pt x="0" y="253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7" y="883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253"/>
                  </a:lnTo>
                  <a:lnTo>
                    <a:pt x="883" y="127"/>
                  </a:lnTo>
                  <a:lnTo>
                    <a:pt x="757" y="1"/>
                  </a:lnTo>
                  <a:lnTo>
                    <a:pt x="505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59"/>
            <p:cNvSpPr/>
            <p:nvPr/>
          </p:nvSpPr>
          <p:spPr>
            <a:xfrm>
              <a:off x="2145448" y="1585089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fill="none" extrusionOk="0">
                  <a:moveTo>
                    <a:pt x="379" y="883"/>
                  </a:moveTo>
                  <a:lnTo>
                    <a:pt x="379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757" y="12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379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59"/>
            <p:cNvSpPr/>
            <p:nvPr/>
          </p:nvSpPr>
          <p:spPr>
            <a:xfrm>
              <a:off x="2181088" y="1716690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253" y="1"/>
                  </a:moveTo>
                  <a:lnTo>
                    <a:pt x="127" y="127"/>
                  </a:lnTo>
                  <a:lnTo>
                    <a:pt x="127" y="127"/>
                  </a:lnTo>
                  <a:lnTo>
                    <a:pt x="505" y="1"/>
                  </a:lnTo>
                  <a:close/>
                  <a:moveTo>
                    <a:pt x="127" y="127"/>
                  </a:moveTo>
                  <a:lnTo>
                    <a:pt x="1" y="253"/>
                  </a:lnTo>
                  <a:lnTo>
                    <a:pt x="1" y="379"/>
                  </a:lnTo>
                  <a:lnTo>
                    <a:pt x="127" y="127"/>
                  </a:lnTo>
                  <a:close/>
                  <a:moveTo>
                    <a:pt x="505" y="1"/>
                  </a:moveTo>
                  <a:lnTo>
                    <a:pt x="757" y="127"/>
                  </a:lnTo>
                  <a:lnTo>
                    <a:pt x="883" y="379"/>
                  </a:lnTo>
                  <a:lnTo>
                    <a:pt x="883" y="127"/>
                  </a:lnTo>
                  <a:lnTo>
                    <a:pt x="505" y="1"/>
                  </a:lnTo>
                  <a:close/>
                  <a:moveTo>
                    <a:pt x="883" y="379"/>
                  </a:moveTo>
                  <a:lnTo>
                    <a:pt x="757" y="757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379"/>
                  </a:lnTo>
                  <a:close/>
                  <a:moveTo>
                    <a:pt x="1" y="379"/>
                  </a:moveTo>
                  <a:lnTo>
                    <a:pt x="1" y="631"/>
                  </a:lnTo>
                  <a:lnTo>
                    <a:pt x="127" y="757"/>
                  </a:lnTo>
                  <a:lnTo>
                    <a:pt x="1" y="379"/>
                  </a:lnTo>
                  <a:close/>
                  <a:moveTo>
                    <a:pt x="127" y="757"/>
                  </a:moveTo>
                  <a:lnTo>
                    <a:pt x="253" y="883"/>
                  </a:lnTo>
                  <a:lnTo>
                    <a:pt x="505" y="883"/>
                  </a:lnTo>
                  <a:lnTo>
                    <a:pt x="12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59"/>
            <p:cNvSpPr/>
            <p:nvPr/>
          </p:nvSpPr>
          <p:spPr>
            <a:xfrm>
              <a:off x="2181088" y="1716690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253" y="1"/>
                  </a:lnTo>
                  <a:lnTo>
                    <a:pt x="127" y="127"/>
                  </a:lnTo>
                  <a:lnTo>
                    <a:pt x="1" y="253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" y="631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127"/>
                  </a:lnTo>
                  <a:lnTo>
                    <a:pt x="505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59"/>
            <p:cNvSpPr/>
            <p:nvPr/>
          </p:nvSpPr>
          <p:spPr>
            <a:xfrm>
              <a:off x="2181088" y="1716690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7" y="757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127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59"/>
            <p:cNvSpPr/>
            <p:nvPr/>
          </p:nvSpPr>
          <p:spPr>
            <a:xfrm>
              <a:off x="2257848" y="1837331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127" y="252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127" y="252"/>
                  </a:lnTo>
                  <a:close/>
                  <a:moveTo>
                    <a:pt x="505" y="0"/>
                  </a:moveTo>
                  <a:lnTo>
                    <a:pt x="253" y="126"/>
                  </a:lnTo>
                  <a:lnTo>
                    <a:pt x="127" y="252"/>
                  </a:lnTo>
                  <a:lnTo>
                    <a:pt x="505" y="126"/>
                  </a:lnTo>
                  <a:lnTo>
                    <a:pt x="757" y="252"/>
                  </a:lnTo>
                  <a:lnTo>
                    <a:pt x="884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884" y="883"/>
                  </a:lnTo>
                  <a:lnTo>
                    <a:pt x="1010" y="505"/>
                  </a:lnTo>
                  <a:lnTo>
                    <a:pt x="757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59"/>
            <p:cNvSpPr/>
            <p:nvPr/>
          </p:nvSpPr>
          <p:spPr>
            <a:xfrm>
              <a:off x="2419609" y="1883930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253" y="1"/>
                  </a:moveTo>
                  <a:lnTo>
                    <a:pt x="127" y="127"/>
                  </a:lnTo>
                  <a:lnTo>
                    <a:pt x="505" y="1"/>
                  </a:lnTo>
                  <a:close/>
                  <a:moveTo>
                    <a:pt x="127" y="127"/>
                  </a:moveTo>
                  <a:lnTo>
                    <a:pt x="1" y="253"/>
                  </a:lnTo>
                  <a:lnTo>
                    <a:pt x="1" y="379"/>
                  </a:lnTo>
                  <a:lnTo>
                    <a:pt x="127" y="127"/>
                  </a:lnTo>
                  <a:close/>
                  <a:moveTo>
                    <a:pt x="1" y="379"/>
                  </a:moveTo>
                  <a:lnTo>
                    <a:pt x="1" y="505"/>
                  </a:lnTo>
                  <a:lnTo>
                    <a:pt x="1" y="631"/>
                  </a:lnTo>
                  <a:lnTo>
                    <a:pt x="127" y="757"/>
                  </a:lnTo>
                  <a:lnTo>
                    <a:pt x="1" y="379"/>
                  </a:lnTo>
                  <a:close/>
                  <a:moveTo>
                    <a:pt x="757" y="127"/>
                  </a:moveTo>
                  <a:lnTo>
                    <a:pt x="883" y="379"/>
                  </a:lnTo>
                  <a:lnTo>
                    <a:pt x="757" y="757"/>
                  </a:lnTo>
                  <a:lnTo>
                    <a:pt x="1009" y="379"/>
                  </a:lnTo>
                  <a:lnTo>
                    <a:pt x="757" y="127"/>
                  </a:lnTo>
                  <a:close/>
                  <a:moveTo>
                    <a:pt x="127" y="757"/>
                  </a:moveTo>
                  <a:lnTo>
                    <a:pt x="253" y="883"/>
                  </a:lnTo>
                  <a:lnTo>
                    <a:pt x="505" y="883"/>
                  </a:lnTo>
                  <a:lnTo>
                    <a:pt x="12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59"/>
            <p:cNvSpPr/>
            <p:nvPr/>
          </p:nvSpPr>
          <p:spPr>
            <a:xfrm>
              <a:off x="2213988" y="1894912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505" y="0"/>
                  </a:moveTo>
                  <a:lnTo>
                    <a:pt x="379" y="126"/>
                  </a:lnTo>
                  <a:lnTo>
                    <a:pt x="127" y="252"/>
                  </a:lnTo>
                  <a:lnTo>
                    <a:pt x="1" y="378"/>
                  </a:lnTo>
                  <a:lnTo>
                    <a:pt x="1" y="504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253" y="883"/>
                  </a:lnTo>
                  <a:lnTo>
                    <a:pt x="127" y="504"/>
                  </a:lnTo>
                  <a:lnTo>
                    <a:pt x="253" y="252"/>
                  </a:lnTo>
                  <a:lnTo>
                    <a:pt x="505" y="126"/>
                  </a:lnTo>
                  <a:lnTo>
                    <a:pt x="757" y="252"/>
                  </a:lnTo>
                  <a:lnTo>
                    <a:pt x="883" y="504"/>
                  </a:lnTo>
                  <a:lnTo>
                    <a:pt x="757" y="883"/>
                  </a:lnTo>
                  <a:lnTo>
                    <a:pt x="505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09" y="757"/>
                  </a:lnTo>
                  <a:lnTo>
                    <a:pt x="1009" y="504"/>
                  </a:lnTo>
                  <a:lnTo>
                    <a:pt x="883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59"/>
            <p:cNvSpPr/>
            <p:nvPr/>
          </p:nvSpPr>
          <p:spPr>
            <a:xfrm>
              <a:off x="2096109" y="1988111"/>
              <a:ext cx="21941" cy="19223"/>
            </a:xfrm>
            <a:custGeom>
              <a:avLst/>
              <a:gdLst/>
              <a:ahLst/>
              <a:cxnLst/>
              <a:rect l="l" t="t" r="r" b="b"/>
              <a:pathLst>
                <a:path w="1009" h="884" extrusionOk="0">
                  <a:moveTo>
                    <a:pt x="504" y="1"/>
                  </a:moveTo>
                  <a:lnTo>
                    <a:pt x="757" y="127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504" y="883"/>
                  </a:lnTo>
                  <a:lnTo>
                    <a:pt x="504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4" y="1"/>
                  </a:lnTo>
                  <a:close/>
                  <a:moveTo>
                    <a:pt x="378" y="1"/>
                  </a:moveTo>
                  <a:lnTo>
                    <a:pt x="126" y="127"/>
                  </a:lnTo>
                  <a:lnTo>
                    <a:pt x="0" y="253"/>
                  </a:lnTo>
                  <a:lnTo>
                    <a:pt x="0" y="379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126" y="379"/>
                  </a:lnTo>
                  <a:lnTo>
                    <a:pt x="252" y="127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59"/>
            <p:cNvSpPr/>
            <p:nvPr/>
          </p:nvSpPr>
          <p:spPr>
            <a:xfrm>
              <a:off x="2096109" y="1988111"/>
              <a:ext cx="21941" cy="19223"/>
            </a:xfrm>
            <a:custGeom>
              <a:avLst/>
              <a:gdLst/>
              <a:ahLst/>
              <a:cxnLst/>
              <a:rect l="l" t="t" r="r" b="b"/>
              <a:pathLst>
                <a:path w="1009" h="884" fill="none" extrusionOk="0">
                  <a:moveTo>
                    <a:pt x="504" y="1"/>
                  </a:moveTo>
                  <a:lnTo>
                    <a:pt x="504" y="1"/>
                  </a:lnTo>
                  <a:lnTo>
                    <a:pt x="378" y="1"/>
                  </a:lnTo>
                  <a:lnTo>
                    <a:pt x="126" y="127"/>
                  </a:lnTo>
                  <a:lnTo>
                    <a:pt x="0" y="253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504" y="883"/>
                  </a:lnTo>
                  <a:lnTo>
                    <a:pt x="504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4" y="1"/>
                  </a:lnTo>
                  <a:lnTo>
                    <a:pt x="5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59"/>
            <p:cNvSpPr/>
            <p:nvPr/>
          </p:nvSpPr>
          <p:spPr>
            <a:xfrm>
              <a:off x="2098848" y="1988111"/>
              <a:ext cx="16461" cy="19223"/>
            </a:xfrm>
            <a:custGeom>
              <a:avLst/>
              <a:gdLst/>
              <a:ahLst/>
              <a:cxnLst/>
              <a:rect l="l" t="t" r="r" b="b"/>
              <a:pathLst>
                <a:path w="757" h="884" fill="none" extrusionOk="0">
                  <a:moveTo>
                    <a:pt x="378" y="883"/>
                  </a:moveTo>
                  <a:lnTo>
                    <a:pt x="378" y="883"/>
                  </a:lnTo>
                  <a:lnTo>
                    <a:pt x="126" y="75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127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631" y="127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1" y="757"/>
                  </a:lnTo>
                  <a:lnTo>
                    <a:pt x="378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59"/>
            <p:cNvSpPr/>
            <p:nvPr/>
          </p:nvSpPr>
          <p:spPr>
            <a:xfrm>
              <a:off x="1994668" y="2073112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extrusionOk="0">
                  <a:moveTo>
                    <a:pt x="378" y="0"/>
                  </a:moveTo>
                  <a:lnTo>
                    <a:pt x="252" y="127"/>
                  </a:lnTo>
                  <a:lnTo>
                    <a:pt x="126" y="127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126" y="253"/>
                  </a:lnTo>
                  <a:lnTo>
                    <a:pt x="378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378" y="0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883"/>
                  </a:lnTo>
                  <a:lnTo>
                    <a:pt x="252" y="1009"/>
                  </a:lnTo>
                  <a:lnTo>
                    <a:pt x="630" y="1009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378" y="883"/>
                  </a:lnTo>
                  <a:lnTo>
                    <a:pt x="126" y="75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59"/>
            <p:cNvSpPr/>
            <p:nvPr/>
          </p:nvSpPr>
          <p:spPr>
            <a:xfrm>
              <a:off x="1994668" y="2073112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fill="none" extrusionOk="0">
                  <a:moveTo>
                    <a:pt x="378" y="0"/>
                  </a:moveTo>
                  <a:lnTo>
                    <a:pt x="378" y="0"/>
                  </a:lnTo>
                  <a:lnTo>
                    <a:pt x="252" y="127"/>
                  </a:lnTo>
                  <a:lnTo>
                    <a:pt x="126" y="127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6" y="883"/>
                  </a:lnTo>
                  <a:lnTo>
                    <a:pt x="252" y="1009"/>
                  </a:lnTo>
                  <a:lnTo>
                    <a:pt x="378" y="1009"/>
                  </a:lnTo>
                  <a:lnTo>
                    <a:pt x="378" y="1009"/>
                  </a:lnTo>
                  <a:lnTo>
                    <a:pt x="630" y="1009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59"/>
            <p:cNvSpPr/>
            <p:nvPr/>
          </p:nvSpPr>
          <p:spPr>
            <a:xfrm>
              <a:off x="1994668" y="2075852"/>
              <a:ext cx="19201" cy="16483"/>
            </a:xfrm>
            <a:custGeom>
              <a:avLst/>
              <a:gdLst/>
              <a:ahLst/>
              <a:cxnLst/>
              <a:rect l="l" t="t" r="r" b="b"/>
              <a:pathLst>
                <a:path w="883" h="758" fill="none" extrusionOk="0">
                  <a:moveTo>
                    <a:pt x="378" y="757"/>
                  </a:moveTo>
                  <a:lnTo>
                    <a:pt x="378" y="757"/>
                  </a:lnTo>
                  <a:lnTo>
                    <a:pt x="126" y="631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127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631"/>
                  </a:lnTo>
                  <a:lnTo>
                    <a:pt x="378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59"/>
            <p:cNvSpPr/>
            <p:nvPr/>
          </p:nvSpPr>
          <p:spPr>
            <a:xfrm>
              <a:off x="2156407" y="211697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883" y="253"/>
                  </a:moveTo>
                  <a:lnTo>
                    <a:pt x="1010" y="505"/>
                  </a:lnTo>
                  <a:lnTo>
                    <a:pt x="1010" y="379"/>
                  </a:lnTo>
                  <a:lnTo>
                    <a:pt x="883" y="253"/>
                  </a:lnTo>
                  <a:close/>
                  <a:moveTo>
                    <a:pt x="505" y="1"/>
                  </a:moveTo>
                  <a:lnTo>
                    <a:pt x="379" y="127"/>
                  </a:lnTo>
                  <a:lnTo>
                    <a:pt x="253" y="127"/>
                  </a:lnTo>
                  <a:lnTo>
                    <a:pt x="127" y="253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10" y="757"/>
                  </a:lnTo>
                  <a:lnTo>
                    <a:pt x="1010" y="631"/>
                  </a:lnTo>
                  <a:lnTo>
                    <a:pt x="1010" y="505"/>
                  </a:lnTo>
                  <a:lnTo>
                    <a:pt x="883" y="757"/>
                  </a:lnTo>
                  <a:lnTo>
                    <a:pt x="505" y="883"/>
                  </a:lnTo>
                  <a:lnTo>
                    <a:pt x="253" y="883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7"/>
                  </a:lnTo>
                  <a:lnTo>
                    <a:pt x="883" y="253"/>
                  </a:lnTo>
                  <a:lnTo>
                    <a:pt x="757" y="127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59"/>
            <p:cNvSpPr/>
            <p:nvPr/>
          </p:nvSpPr>
          <p:spPr>
            <a:xfrm>
              <a:off x="2156407" y="211697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379" y="127"/>
                  </a:lnTo>
                  <a:lnTo>
                    <a:pt x="253" y="127"/>
                  </a:lnTo>
                  <a:lnTo>
                    <a:pt x="127" y="253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10" y="757"/>
                  </a:lnTo>
                  <a:lnTo>
                    <a:pt x="1010" y="631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1010" y="379"/>
                  </a:lnTo>
                  <a:lnTo>
                    <a:pt x="883" y="253"/>
                  </a:lnTo>
                  <a:lnTo>
                    <a:pt x="757" y="127"/>
                  </a:lnTo>
                  <a:lnTo>
                    <a:pt x="631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59"/>
            <p:cNvSpPr/>
            <p:nvPr/>
          </p:nvSpPr>
          <p:spPr>
            <a:xfrm>
              <a:off x="2159147" y="2119711"/>
              <a:ext cx="19223" cy="16483"/>
            </a:xfrm>
            <a:custGeom>
              <a:avLst/>
              <a:gdLst/>
              <a:ahLst/>
              <a:cxnLst/>
              <a:rect l="l" t="t" r="r" b="b"/>
              <a:pathLst>
                <a:path w="884" h="758" fill="none" extrusionOk="0">
                  <a:moveTo>
                    <a:pt x="379" y="757"/>
                  </a:moveTo>
                  <a:lnTo>
                    <a:pt x="379" y="757"/>
                  </a:lnTo>
                  <a:lnTo>
                    <a:pt x="127" y="757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757" y="127"/>
                  </a:lnTo>
                  <a:lnTo>
                    <a:pt x="884" y="379"/>
                  </a:lnTo>
                  <a:lnTo>
                    <a:pt x="884" y="379"/>
                  </a:lnTo>
                  <a:lnTo>
                    <a:pt x="884" y="379"/>
                  </a:lnTo>
                  <a:lnTo>
                    <a:pt x="757" y="631"/>
                  </a:lnTo>
                  <a:lnTo>
                    <a:pt x="379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59"/>
            <p:cNvSpPr/>
            <p:nvPr/>
          </p:nvSpPr>
          <p:spPr>
            <a:xfrm>
              <a:off x="2290748" y="1538489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252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757" y="126"/>
                  </a:moveTo>
                  <a:lnTo>
                    <a:pt x="884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631" y="1009"/>
                  </a:lnTo>
                  <a:lnTo>
                    <a:pt x="757" y="883"/>
                  </a:lnTo>
                  <a:lnTo>
                    <a:pt x="884" y="631"/>
                  </a:lnTo>
                  <a:lnTo>
                    <a:pt x="1010" y="505"/>
                  </a:lnTo>
                  <a:lnTo>
                    <a:pt x="757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59"/>
            <p:cNvSpPr/>
            <p:nvPr/>
          </p:nvSpPr>
          <p:spPr>
            <a:xfrm>
              <a:off x="2241409" y="1593309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505" y="1"/>
                  </a:moveTo>
                  <a:lnTo>
                    <a:pt x="253" y="127"/>
                  </a:lnTo>
                  <a:lnTo>
                    <a:pt x="127" y="127"/>
                  </a:lnTo>
                  <a:lnTo>
                    <a:pt x="0" y="253"/>
                  </a:lnTo>
                  <a:lnTo>
                    <a:pt x="0" y="505"/>
                  </a:lnTo>
                  <a:lnTo>
                    <a:pt x="127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757" y="253"/>
                  </a:lnTo>
                  <a:lnTo>
                    <a:pt x="505" y="1"/>
                  </a:lnTo>
                  <a:close/>
                  <a:moveTo>
                    <a:pt x="883" y="505"/>
                  </a:moveTo>
                  <a:lnTo>
                    <a:pt x="757" y="883"/>
                  </a:lnTo>
                  <a:lnTo>
                    <a:pt x="757" y="883"/>
                  </a:lnTo>
                  <a:lnTo>
                    <a:pt x="883" y="631"/>
                  </a:lnTo>
                  <a:lnTo>
                    <a:pt x="883" y="505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0" y="883"/>
                  </a:lnTo>
                  <a:lnTo>
                    <a:pt x="253" y="1010"/>
                  </a:lnTo>
                  <a:lnTo>
                    <a:pt x="505" y="1010"/>
                  </a:lnTo>
                  <a:lnTo>
                    <a:pt x="127" y="883"/>
                  </a:lnTo>
                  <a:lnTo>
                    <a:pt x="0" y="505"/>
                  </a:lnTo>
                  <a:close/>
                  <a:moveTo>
                    <a:pt x="757" y="883"/>
                  </a:moveTo>
                  <a:lnTo>
                    <a:pt x="505" y="1010"/>
                  </a:lnTo>
                  <a:lnTo>
                    <a:pt x="631" y="1010"/>
                  </a:lnTo>
                  <a:lnTo>
                    <a:pt x="757" y="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59"/>
            <p:cNvSpPr/>
            <p:nvPr/>
          </p:nvSpPr>
          <p:spPr>
            <a:xfrm>
              <a:off x="2320908" y="1711210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379" y="0"/>
                  </a:moveTo>
                  <a:lnTo>
                    <a:pt x="253" y="127"/>
                  </a:lnTo>
                  <a:lnTo>
                    <a:pt x="127" y="127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27" y="253"/>
                  </a:lnTo>
                  <a:lnTo>
                    <a:pt x="379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883" y="253"/>
                  </a:lnTo>
                  <a:lnTo>
                    <a:pt x="757" y="127"/>
                  </a:lnTo>
                  <a:lnTo>
                    <a:pt x="631" y="0"/>
                  </a:lnTo>
                  <a:close/>
                  <a:moveTo>
                    <a:pt x="1" y="505"/>
                  </a:move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59"/>
            <p:cNvSpPr/>
            <p:nvPr/>
          </p:nvSpPr>
          <p:spPr>
            <a:xfrm>
              <a:off x="2422349" y="1796211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379" y="0"/>
                  </a:moveTo>
                  <a:lnTo>
                    <a:pt x="253" y="126"/>
                  </a:lnTo>
                  <a:lnTo>
                    <a:pt x="253" y="126"/>
                  </a:lnTo>
                  <a:lnTo>
                    <a:pt x="505" y="0"/>
                  </a:lnTo>
                  <a:close/>
                  <a:moveTo>
                    <a:pt x="253" y="126"/>
                  </a:moveTo>
                  <a:lnTo>
                    <a:pt x="127" y="252"/>
                  </a:lnTo>
                  <a:lnTo>
                    <a:pt x="1" y="504"/>
                  </a:lnTo>
                  <a:lnTo>
                    <a:pt x="127" y="630"/>
                  </a:lnTo>
                  <a:lnTo>
                    <a:pt x="127" y="757"/>
                  </a:lnTo>
                  <a:lnTo>
                    <a:pt x="379" y="883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883" y="883"/>
                  </a:lnTo>
                  <a:lnTo>
                    <a:pt x="1010" y="630"/>
                  </a:lnTo>
                  <a:lnTo>
                    <a:pt x="1010" y="504"/>
                  </a:lnTo>
                  <a:lnTo>
                    <a:pt x="883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4"/>
                  </a:lnTo>
                  <a:lnTo>
                    <a:pt x="253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59"/>
            <p:cNvSpPr/>
            <p:nvPr/>
          </p:nvSpPr>
          <p:spPr>
            <a:xfrm>
              <a:off x="2178348" y="1637190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252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1" y="505"/>
                  </a:moveTo>
                  <a:lnTo>
                    <a:pt x="1" y="631"/>
                  </a:lnTo>
                  <a:lnTo>
                    <a:pt x="127" y="757"/>
                  </a:lnTo>
                  <a:lnTo>
                    <a:pt x="1" y="505"/>
                  </a:lnTo>
                  <a:close/>
                  <a:moveTo>
                    <a:pt x="883" y="505"/>
                  </a:move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close/>
                  <a:moveTo>
                    <a:pt x="127" y="757"/>
                  </a:moveTo>
                  <a:lnTo>
                    <a:pt x="253" y="883"/>
                  </a:lnTo>
                  <a:lnTo>
                    <a:pt x="505" y="883"/>
                  </a:lnTo>
                  <a:lnTo>
                    <a:pt x="127" y="757"/>
                  </a:lnTo>
                  <a:close/>
                  <a:moveTo>
                    <a:pt x="757" y="757"/>
                  </a:moveTo>
                  <a:lnTo>
                    <a:pt x="505" y="883"/>
                  </a:lnTo>
                  <a:lnTo>
                    <a:pt x="631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59"/>
            <p:cNvSpPr/>
            <p:nvPr/>
          </p:nvSpPr>
          <p:spPr>
            <a:xfrm>
              <a:off x="2178348" y="1637190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253" y="0"/>
                  </a:lnTo>
                  <a:lnTo>
                    <a:pt x="127" y="126"/>
                  </a:lnTo>
                  <a:lnTo>
                    <a:pt x="1" y="252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631" y="883"/>
                  </a:ln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6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59"/>
            <p:cNvSpPr/>
            <p:nvPr/>
          </p:nvSpPr>
          <p:spPr>
            <a:xfrm>
              <a:off x="2178348" y="1637190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59"/>
            <p:cNvSpPr/>
            <p:nvPr/>
          </p:nvSpPr>
          <p:spPr>
            <a:xfrm>
              <a:off x="2246888" y="1746850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53" y="883"/>
                  </a:moveTo>
                  <a:lnTo>
                    <a:pt x="379" y="1009"/>
                  </a:lnTo>
                  <a:lnTo>
                    <a:pt x="505" y="1009"/>
                  </a:lnTo>
                  <a:lnTo>
                    <a:pt x="253" y="883"/>
                  </a:lnTo>
                  <a:close/>
                  <a:moveTo>
                    <a:pt x="505" y="1"/>
                  </a:moveTo>
                  <a:lnTo>
                    <a:pt x="253" y="127"/>
                  </a:lnTo>
                  <a:lnTo>
                    <a:pt x="127" y="253"/>
                  </a:lnTo>
                  <a:lnTo>
                    <a:pt x="127" y="379"/>
                  </a:lnTo>
                  <a:lnTo>
                    <a:pt x="1" y="505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883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5"/>
                  </a:lnTo>
                  <a:lnTo>
                    <a:pt x="1009" y="379"/>
                  </a:lnTo>
                  <a:lnTo>
                    <a:pt x="883" y="127"/>
                  </a:lnTo>
                  <a:lnTo>
                    <a:pt x="757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59"/>
            <p:cNvSpPr/>
            <p:nvPr/>
          </p:nvSpPr>
          <p:spPr>
            <a:xfrm>
              <a:off x="2148188" y="1864751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252"/>
                  </a:lnTo>
                  <a:lnTo>
                    <a:pt x="1" y="378"/>
                  </a:lnTo>
                  <a:lnTo>
                    <a:pt x="127" y="126"/>
                  </a:lnTo>
                  <a:close/>
                  <a:moveTo>
                    <a:pt x="1" y="378"/>
                  </a:moveTo>
                  <a:lnTo>
                    <a:pt x="1" y="504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1" y="378"/>
                  </a:lnTo>
                  <a:close/>
                  <a:moveTo>
                    <a:pt x="64" y="568"/>
                  </a:moveTo>
                  <a:lnTo>
                    <a:pt x="127" y="757"/>
                  </a:lnTo>
                  <a:lnTo>
                    <a:pt x="316" y="820"/>
                  </a:lnTo>
                  <a:lnTo>
                    <a:pt x="316" y="820"/>
                  </a:lnTo>
                  <a:lnTo>
                    <a:pt x="253" y="757"/>
                  </a:lnTo>
                  <a:lnTo>
                    <a:pt x="127" y="631"/>
                  </a:lnTo>
                  <a:lnTo>
                    <a:pt x="64" y="568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883" y="378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09" y="504"/>
                  </a:lnTo>
                  <a:lnTo>
                    <a:pt x="1009" y="252"/>
                  </a:lnTo>
                  <a:lnTo>
                    <a:pt x="883" y="126"/>
                  </a:lnTo>
                  <a:lnTo>
                    <a:pt x="631" y="0"/>
                  </a:lnTo>
                  <a:close/>
                  <a:moveTo>
                    <a:pt x="316" y="820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316" y="8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59"/>
            <p:cNvSpPr/>
            <p:nvPr/>
          </p:nvSpPr>
          <p:spPr>
            <a:xfrm>
              <a:off x="2148188" y="1864751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253" y="0"/>
                  </a:lnTo>
                  <a:lnTo>
                    <a:pt x="127" y="126"/>
                  </a:lnTo>
                  <a:lnTo>
                    <a:pt x="1" y="252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27" y="631"/>
                  </a:lnTo>
                  <a:lnTo>
                    <a:pt x="253" y="757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09" y="504"/>
                  </a:lnTo>
                  <a:lnTo>
                    <a:pt x="1009" y="504"/>
                  </a:lnTo>
                  <a:lnTo>
                    <a:pt x="1009" y="252"/>
                  </a:lnTo>
                  <a:lnTo>
                    <a:pt x="883" y="126"/>
                  </a:lnTo>
                  <a:lnTo>
                    <a:pt x="631" y="0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59"/>
            <p:cNvSpPr/>
            <p:nvPr/>
          </p:nvSpPr>
          <p:spPr>
            <a:xfrm>
              <a:off x="2148188" y="1864751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7" y="757"/>
                  </a:lnTo>
                  <a:lnTo>
                    <a:pt x="1" y="378"/>
                  </a:lnTo>
                  <a:lnTo>
                    <a:pt x="1" y="378"/>
                  </a:lnTo>
                  <a:lnTo>
                    <a:pt x="12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378"/>
                  </a:lnTo>
                  <a:lnTo>
                    <a:pt x="883" y="378"/>
                  </a:lnTo>
                  <a:lnTo>
                    <a:pt x="757" y="757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59"/>
            <p:cNvSpPr/>
            <p:nvPr/>
          </p:nvSpPr>
          <p:spPr>
            <a:xfrm>
              <a:off x="2093347" y="1911351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253" y="1"/>
                  </a:moveTo>
                  <a:lnTo>
                    <a:pt x="127" y="127"/>
                  </a:lnTo>
                  <a:lnTo>
                    <a:pt x="127" y="253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253" y="757"/>
                  </a:lnTo>
                  <a:lnTo>
                    <a:pt x="253" y="757"/>
                  </a:lnTo>
                  <a:lnTo>
                    <a:pt x="127" y="379"/>
                  </a:lnTo>
                  <a:lnTo>
                    <a:pt x="253" y="127"/>
                  </a:lnTo>
                  <a:lnTo>
                    <a:pt x="505" y="1"/>
                  </a:lnTo>
                  <a:close/>
                  <a:moveTo>
                    <a:pt x="253" y="757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253" y="757"/>
                  </a:lnTo>
                  <a:close/>
                  <a:moveTo>
                    <a:pt x="505" y="1"/>
                  </a:moveTo>
                  <a:lnTo>
                    <a:pt x="757" y="127"/>
                  </a:lnTo>
                  <a:lnTo>
                    <a:pt x="884" y="379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884" y="757"/>
                  </a:lnTo>
                  <a:lnTo>
                    <a:pt x="1010" y="505"/>
                  </a:lnTo>
                  <a:lnTo>
                    <a:pt x="1010" y="253"/>
                  </a:lnTo>
                  <a:lnTo>
                    <a:pt x="884" y="12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59"/>
            <p:cNvSpPr/>
            <p:nvPr/>
          </p:nvSpPr>
          <p:spPr>
            <a:xfrm>
              <a:off x="2093347" y="1911351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253" y="1"/>
                  </a:lnTo>
                  <a:lnTo>
                    <a:pt x="127" y="127"/>
                  </a:lnTo>
                  <a:lnTo>
                    <a:pt x="127" y="253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253" y="757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884" y="757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1010" y="253"/>
                  </a:lnTo>
                  <a:lnTo>
                    <a:pt x="884" y="127"/>
                  </a:lnTo>
                  <a:lnTo>
                    <a:pt x="757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59"/>
            <p:cNvSpPr/>
            <p:nvPr/>
          </p:nvSpPr>
          <p:spPr>
            <a:xfrm>
              <a:off x="2096109" y="1911351"/>
              <a:ext cx="16461" cy="19223"/>
            </a:xfrm>
            <a:custGeom>
              <a:avLst/>
              <a:gdLst/>
              <a:ahLst/>
              <a:cxnLst/>
              <a:rect l="l" t="t" r="r" b="b"/>
              <a:pathLst>
                <a:path w="757" h="884" fill="none" extrusionOk="0">
                  <a:moveTo>
                    <a:pt x="378" y="883"/>
                  </a:moveTo>
                  <a:lnTo>
                    <a:pt x="378" y="883"/>
                  </a:lnTo>
                  <a:lnTo>
                    <a:pt x="126" y="75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127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630" y="127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0" y="757"/>
                  </a:lnTo>
                  <a:lnTo>
                    <a:pt x="378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59"/>
            <p:cNvSpPr/>
            <p:nvPr/>
          </p:nvSpPr>
          <p:spPr>
            <a:xfrm>
              <a:off x="1989167" y="2001832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1" y="0"/>
                  </a:moveTo>
                  <a:lnTo>
                    <a:pt x="1" y="126"/>
                  </a:lnTo>
                  <a:lnTo>
                    <a:pt x="379" y="0"/>
                  </a:lnTo>
                  <a:close/>
                  <a:moveTo>
                    <a:pt x="379" y="0"/>
                  </a:moveTo>
                  <a:lnTo>
                    <a:pt x="631" y="126"/>
                  </a:lnTo>
                  <a:lnTo>
                    <a:pt x="757" y="505"/>
                  </a:lnTo>
                  <a:lnTo>
                    <a:pt x="631" y="757"/>
                  </a:lnTo>
                  <a:lnTo>
                    <a:pt x="757" y="631"/>
                  </a:lnTo>
                  <a:lnTo>
                    <a:pt x="883" y="505"/>
                  </a:lnTo>
                  <a:lnTo>
                    <a:pt x="883" y="252"/>
                  </a:lnTo>
                  <a:lnTo>
                    <a:pt x="757" y="126"/>
                  </a:lnTo>
                  <a:lnTo>
                    <a:pt x="631" y="0"/>
                  </a:lnTo>
                  <a:close/>
                  <a:moveTo>
                    <a:pt x="1" y="631"/>
                  </a:moveTo>
                  <a:lnTo>
                    <a:pt x="1" y="757"/>
                  </a:lnTo>
                  <a:lnTo>
                    <a:pt x="127" y="883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" y="631"/>
                  </a:lnTo>
                  <a:close/>
                  <a:moveTo>
                    <a:pt x="631" y="757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631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59"/>
            <p:cNvSpPr/>
            <p:nvPr/>
          </p:nvSpPr>
          <p:spPr>
            <a:xfrm>
              <a:off x="1989167" y="2001832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253" y="0"/>
                  </a:moveTo>
                  <a:lnTo>
                    <a:pt x="253" y="0"/>
                  </a:lnTo>
                  <a:lnTo>
                    <a:pt x="1" y="0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379" y="0"/>
                  </a:lnTo>
                  <a:lnTo>
                    <a:pt x="631" y="126"/>
                  </a:lnTo>
                  <a:lnTo>
                    <a:pt x="631" y="126"/>
                  </a:lnTo>
                  <a:lnTo>
                    <a:pt x="757" y="505"/>
                  </a:lnTo>
                  <a:lnTo>
                    <a:pt x="631" y="757"/>
                  </a:lnTo>
                  <a:lnTo>
                    <a:pt x="631" y="757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631" y="757"/>
                  </a:lnTo>
                  <a:lnTo>
                    <a:pt x="757" y="631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252"/>
                  </a:lnTo>
                  <a:lnTo>
                    <a:pt x="757" y="126"/>
                  </a:lnTo>
                  <a:lnTo>
                    <a:pt x="631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2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59"/>
            <p:cNvSpPr/>
            <p:nvPr/>
          </p:nvSpPr>
          <p:spPr>
            <a:xfrm>
              <a:off x="2041268" y="1952471"/>
              <a:ext cx="16461" cy="19223"/>
            </a:xfrm>
            <a:custGeom>
              <a:avLst/>
              <a:gdLst/>
              <a:ahLst/>
              <a:cxnLst/>
              <a:rect l="l" t="t" r="r" b="b"/>
              <a:pathLst>
                <a:path w="757" h="884" extrusionOk="0">
                  <a:moveTo>
                    <a:pt x="253" y="1"/>
                  </a:moveTo>
                  <a:lnTo>
                    <a:pt x="127" y="127"/>
                  </a:lnTo>
                  <a:lnTo>
                    <a:pt x="127" y="127"/>
                  </a:lnTo>
                  <a:lnTo>
                    <a:pt x="379" y="1"/>
                  </a:lnTo>
                  <a:close/>
                  <a:moveTo>
                    <a:pt x="127" y="127"/>
                  </a:moveTo>
                  <a:lnTo>
                    <a:pt x="0" y="253"/>
                  </a:lnTo>
                  <a:lnTo>
                    <a:pt x="0" y="379"/>
                  </a:lnTo>
                  <a:lnTo>
                    <a:pt x="127" y="127"/>
                  </a:lnTo>
                  <a:close/>
                  <a:moveTo>
                    <a:pt x="0" y="379"/>
                  </a:moveTo>
                  <a:lnTo>
                    <a:pt x="0" y="505"/>
                  </a:lnTo>
                  <a:lnTo>
                    <a:pt x="0" y="631"/>
                  </a:lnTo>
                  <a:lnTo>
                    <a:pt x="127" y="757"/>
                  </a:lnTo>
                  <a:lnTo>
                    <a:pt x="0" y="379"/>
                  </a:lnTo>
                  <a:close/>
                  <a:moveTo>
                    <a:pt x="127" y="757"/>
                  </a:moveTo>
                  <a:lnTo>
                    <a:pt x="253" y="883"/>
                  </a:lnTo>
                  <a:lnTo>
                    <a:pt x="379" y="883"/>
                  </a:lnTo>
                  <a:lnTo>
                    <a:pt x="127" y="757"/>
                  </a:lnTo>
                  <a:close/>
                  <a:moveTo>
                    <a:pt x="757" y="757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59"/>
            <p:cNvSpPr/>
            <p:nvPr/>
          </p:nvSpPr>
          <p:spPr>
            <a:xfrm>
              <a:off x="2041268" y="1952471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379" y="1"/>
                  </a:moveTo>
                  <a:lnTo>
                    <a:pt x="379" y="1"/>
                  </a:lnTo>
                  <a:lnTo>
                    <a:pt x="253" y="1"/>
                  </a:lnTo>
                  <a:lnTo>
                    <a:pt x="127" y="127"/>
                  </a:lnTo>
                  <a:lnTo>
                    <a:pt x="0" y="253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127"/>
                  </a:lnTo>
                  <a:lnTo>
                    <a:pt x="379" y="1"/>
                  </a:lnTo>
                  <a:lnTo>
                    <a:pt x="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59"/>
            <p:cNvSpPr/>
            <p:nvPr/>
          </p:nvSpPr>
          <p:spPr>
            <a:xfrm>
              <a:off x="2041268" y="1952471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379" y="883"/>
                  </a:moveTo>
                  <a:lnTo>
                    <a:pt x="379" y="883"/>
                  </a:lnTo>
                  <a:lnTo>
                    <a:pt x="127" y="75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379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59"/>
            <p:cNvSpPr/>
            <p:nvPr/>
          </p:nvSpPr>
          <p:spPr>
            <a:xfrm>
              <a:off x="2044008" y="1862011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253" y="0"/>
                  </a:moveTo>
                  <a:lnTo>
                    <a:pt x="127" y="126"/>
                  </a:lnTo>
                  <a:lnTo>
                    <a:pt x="1" y="252"/>
                  </a:lnTo>
                  <a:lnTo>
                    <a:pt x="1" y="504"/>
                  </a:lnTo>
                  <a:lnTo>
                    <a:pt x="1" y="630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4"/>
                  </a:lnTo>
                  <a:lnTo>
                    <a:pt x="883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4"/>
                  </a:lnTo>
                  <a:lnTo>
                    <a:pt x="253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59"/>
            <p:cNvSpPr/>
            <p:nvPr/>
          </p:nvSpPr>
          <p:spPr>
            <a:xfrm>
              <a:off x="2044008" y="1862011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253" y="0"/>
                  </a:lnTo>
                  <a:lnTo>
                    <a:pt x="127" y="126"/>
                  </a:lnTo>
                  <a:lnTo>
                    <a:pt x="1" y="252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" y="630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4"/>
                  </a:lnTo>
                  <a:lnTo>
                    <a:pt x="1009" y="504"/>
                  </a:lnTo>
                  <a:lnTo>
                    <a:pt x="883" y="126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59"/>
            <p:cNvSpPr/>
            <p:nvPr/>
          </p:nvSpPr>
          <p:spPr>
            <a:xfrm>
              <a:off x="2046747" y="1862011"/>
              <a:ext cx="16483" cy="19201"/>
            </a:xfrm>
            <a:custGeom>
              <a:avLst/>
              <a:gdLst/>
              <a:ahLst/>
              <a:cxnLst/>
              <a:rect l="l" t="t" r="r" b="b"/>
              <a:pathLst>
                <a:path w="758" h="883" fill="none" extrusionOk="0">
                  <a:moveTo>
                    <a:pt x="379" y="883"/>
                  </a:moveTo>
                  <a:lnTo>
                    <a:pt x="379" y="883"/>
                  </a:lnTo>
                  <a:lnTo>
                    <a:pt x="127" y="757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27" y="126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631" y="126"/>
                  </a:lnTo>
                  <a:lnTo>
                    <a:pt x="757" y="504"/>
                  </a:lnTo>
                  <a:lnTo>
                    <a:pt x="757" y="504"/>
                  </a:lnTo>
                  <a:lnTo>
                    <a:pt x="631" y="757"/>
                  </a:lnTo>
                  <a:lnTo>
                    <a:pt x="379" y="883"/>
                  </a:lnTo>
                  <a:lnTo>
                    <a:pt x="379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59"/>
            <p:cNvSpPr/>
            <p:nvPr/>
          </p:nvSpPr>
          <p:spPr>
            <a:xfrm>
              <a:off x="2159147" y="2026512"/>
              <a:ext cx="19223" cy="21941"/>
            </a:xfrm>
            <a:custGeom>
              <a:avLst/>
              <a:gdLst/>
              <a:ahLst/>
              <a:cxnLst/>
              <a:rect l="l" t="t" r="r" b="b"/>
              <a:pathLst>
                <a:path w="884" h="1009" extrusionOk="0">
                  <a:moveTo>
                    <a:pt x="505" y="0"/>
                  </a:moveTo>
                  <a:lnTo>
                    <a:pt x="442" y="21"/>
                  </a:lnTo>
                  <a:lnTo>
                    <a:pt x="442" y="21"/>
                  </a:lnTo>
                  <a:lnTo>
                    <a:pt x="757" y="126"/>
                  </a:lnTo>
                  <a:lnTo>
                    <a:pt x="757" y="126"/>
                  </a:lnTo>
                  <a:lnTo>
                    <a:pt x="505" y="0"/>
                  </a:lnTo>
                  <a:close/>
                  <a:moveTo>
                    <a:pt x="253" y="0"/>
                  </a:moveTo>
                  <a:lnTo>
                    <a:pt x="127" y="126"/>
                  </a:lnTo>
                  <a:lnTo>
                    <a:pt x="442" y="21"/>
                  </a:lnTo>
                  <a:lnTo>
                    <a:pt x="442" y="21"/>
                  </a:lnTo>
                  <a:lnTo>
                    <a:pt x="379" y="0"/>
                  </a:lnTo>
                  <a:close/>
                  <a:moveTo>
                    <a:pt x="127" y="126"/>
                  </a:moveTo>
                  <a:lnTo>
                    <a:pt x="1" y="252"/>
                  </a:lnTo>
                  <a:lnTo>
                    <a:pt x="1" y="504"/>
                  </a:lnTo>
                  <a:lnTo>
                    <a:pt x="127" y="126"/>
                  </a:lnTo>
                  <a:close/>
                  <a:moveTo>
                    <a:pt x="1" y="504"/>
                  </a:moveTo>
                  <a:lnTo>
                    <a:pt x="1" y="630"/>
                  </a:lnTo>
                  <a:lnTo>
                    <a:pt x="127" y="757"/>
                  </a:lnTo>
                  <a:lnTo>
                    <a:pt x="1" y="504"/>
                  </a:lnTo>
                  <a:close/>
                  <a:moveTo>
                    <a:pt x="884" y="504"/>
                  </a:moveTo>
                  <a:lnTo>
                    <a:pt x="757" y="757"/>
                  </a:lnTo>
                  <a:lnTo>
                    <a:pt x="505" y="883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379" y="1009"/>
                  </a:lnTo>
                  <a:lnTo>
                    <a:pt x="631" y="883"/>
                  </a:lnTo>
                  <a:lnTo>
                    <a:pt x="757" y="883"/>
                  </a:lnTo>
                  <a:lnTo>
                    <a:pt x="884" y="630"/>
                  </a:lnTo>
                  <a:lnTo>
                    <a:pt x="884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59"/>
            <p:cNvSpPr/>
            <p:nvPr/>
          </p:nvSpPr>
          <p:spPr>
            <a:xfrm>
              <a:off x="2159147" y="2026512"/>
              <a:ext cx="19223" cy="21941"/>
            </a:xfrm>
            <a:custGeom>
              <a:avLst/>
              <a:gdLst/>
              <a:ahLst/>
              <a:cxnLst/>
              <a:rect l="l" t="t" r="r" b="b"/>
              <a:pathLst>
                <a:path w="884" h="1009" fill="none" extrusionOk="0">
                  <a:moveTo>
                    <a:pt x="379" y="0"/>
                  </a:moveTo>
                  <a:lnTo>
                    <a:pt x="379" y="0"/>
                  </a:lnTo>
                  <a:lnTo>
                    <a:pt x="253" y="0"/>
                  </a:lnTo>
                  <a:lnTo>
                    <a:pt x="127" y="126"/>
                  </a:lnTo>
                  <a:lnTo>
                    <a:pt x="1" y="252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" y="630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379" y="1009"/>
                  </a:lnTo>
                  <a:lnTo>
                    <a:pt x="379" y="1009"/>
                  </a:lnTo>
                  <a:lnTo>
                    <a:pt x="631" y="883"/>
                  </a:lnTo>
                  <a:lnTo>
                    <a:pt x="757" y="883"/>
                  </a:lnTo>
                  <a:lnTo>
                    <a:pt x="884" y="630"/>
                  </a:lnTo>
                  <a:lnTo>
                    <a:pt x="884" y="504"/>
                  </a:lnTo>
                  <a:lnTo>
                    <a:pt x="884" y="504"/>
                  </a:lnTo>
                  <a:lnTo>
                    <a:pt x="884" y="504"/>
                  </a:lnTo>
                  <a:lnTo>
                    <a:pt x="757" y="126"/>
                  </a:lnTo>
                  <a:lnTo>
                    <a:pt x="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59"/>
            <p:cNvSpPr/>
            <p:nvPr/>
          </p:nvSpPr>
          <p:spPr>
            <a:xfrm>
              <a:off x="2159147" y="2026512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379" y="883"/>
                  </a:moveTo>
                  <a:lnTo>
                    <a:pt x="379" y="883"/>
                  </a:lnTo>
                  <a:lnTo>
                    <a:pt x="127" y="757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2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4" y="504"/>
                  </a:lnTo>
                  <a:lnTo>
                    <a:pt x="884" y="504"/>
                  </a:lnTo>
                  <a:lnTo>
                    <a:pt x="884" y="504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379" y="883"/>
                  </a:lnTo>
                  <a:lnTo>
                    <a:pt x="379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59"/>
            <p:cNvSpPr/>
            <p:nvPr/>
          </p:nvSpPr>
          <p:spPr>
            <a:xfrm>
              <a:off x="2049487" y="2037472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253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1" y="505"/>
                  </a:moveTo>
                  <a:lnTo>
                    <a:pt x="127" y="757"/>
                  </a:lnTo>
                  <a:lnTo>
                    <a:pt x="127" y="631"/>
                  </a:lnTo>
                  <a:lnTo>
                    <a:pt x="1" y="505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126"/>
                  </a:lnTo>
                  <a:lnTo>
                    <a:pt x="505" y="0"/>
                  </a:lnTo>
                  <a:close/>
                  <a:moveTo>
                    <a:pt x="127" y="757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12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59"/>
            <p:cNvSpPr/>
            <p:nvPr/>
          </p:nvSpPr>
          <p:spPr>
            <a:xfrm>
              <a:off x="2049487" y="2037472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253" y="0"/>
                  </a:lnTo>
                  <a:lnTo>
                    <a:pt x="127" y="126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127" y="757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126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59"/>
            <p:cNvSpPr/>
            <p:nvPr/>
          </p:nvSpPr>
          <p:spPr>
            <a:xfrm>
              <a:off x="2049487" y="2037472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59"/>
            <p:cNvSpPr/>
            <p:nvPr/>
          </p:nvSpPr>
          <p:spPr>
            <a:xfrm>
              <a:off x="2044008" y="211971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05" y="1"/>
                  </a:moveTo>
                  <a:lnTo>
                    <a:pt x="253" y="127"/>
                  </a:lnTo>
                  <a:lnTo>
                    <a:pt x="127" y="253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10"/>
                  </a:lnTo>
                  <a:lnTo>
                    <a:pt x="505" y="1010"/>
                  </a:lnTo>
                  <a:lnTo>
                    <a:pt x="253" y="883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883"/>
                  </a:lnTo>
                  <a:lnTo>
                    <a:pt x="505" y="1010"/>
                  </a:lnTo>
                  <a:lnTo>
                    <a:pt x="631" y="1010"/>
                  </a:lnTo>
                  <a:lnTo>
                    <a:pt x="883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59"/>
            <p:cNvSpPr/>
            <p:nvPr/>
          </p:nvSpPr>
          <p:spPr>
            <a:xfrm>
              <a:off x="2044008" y="211971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253" y="127"/>
                  </a:lnTo>
                  <a:lnTo>
                    <a:pt x="127" y="253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10"/>
                  </a:lnTo>
                  <a:lnTo>
                    <a:pt x="505" y="1010"/>
                  </a:lnTo>
                  <a:lnTo>
                    <a:pt x="505" y="1010"/>
                  </a:lnTo>
                  <a:lnTo>
                    <a:pt x="631" y="1010"/>
                  </a:lnTo>
                  <a:lnTo>
                    <a:pt x="883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59"/>
            <p:cNvSpPr/>
            <p:nvPr/>
          </p:nvSpPr>
          <p:spPr>
            <a:xfrm>
              <a:off x="2046747" y="2122451"/>
              <a:ext cx="16483" cy="19223"/>
            </a:xfrm>
            <a:custGeom>
              <a:avLst/>
              <a:gdLst/>
              <a:ahLst/>
              <a:cxnLst/>
              <a:rect l="l" t="t" r="r" b="b"/>
              <a:pathLst>
                <a:path w="758" h="884" fill="none" extrusionOk="0">
                  <a:moveTo>
                    <a:pt x="379" y="884"/>
                  </a:moveTo>
                  <a:lnTo>
                    <a:pt x="379" y="884"/>
                  </a:lnTo>
                  <a:lnTo>
                    <a:pt x="127" y="757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631" y="127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1" y="757"/>
                  </a:lnTo>
                  <a:lnTo>
                    <a:pt x="379" y="8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59"/>
            <p:cNvSpPr/>
            <p:nvPr/>
          </p:nvSpPr>
          <p:spPr>
            <a:xfrm>
              <a:off x="1953527" y="2207453"/>
              <a:ext cx="11003" cy="21962"/>
            </a:xfrm>
            <a:custGeom>
              <a:avLst/>
              <a:gdLst/>
              <a:ahLst/>
              <a:cxnLst/>
              <a:rect l="l" t="t" r="r" b="b"/>
              <a:pathLst>
                <a:path w="506" h="1010" extrusionOk="0">
                  <a:moveTo>
                    <a:pt x="127" y="1"/>
                  </a:moveTo>
                  <a:lnTo>
                    <a:pt x="127" y="127"/>
                  </a:lnTo>
                  <a:lnTo>
                    <a:pt x="379" y="379"/>
                  </a:lnTo>
                  <a:lnTo>
                    <a:pt x="379" y="631"/>
                  </a:lnTo>
                  <a:lnTo>
                    <a:pt x="253" y="883"/>
                  </a:lnTo>
                  <a:lnTo>
                    <a:pt x="1" y="883"/>
                  </a:lnTo>
                  <a:lnTo>
                    <a:pt x="1" y="1009"/>
                  </a:lnTo>
                  <a:lnTo>
                    <a:pt x="379" y="883"/>
                  </a:lnTo>
                  <a:lnTo>
                    <a:pt x="505" y="505"/>
                  </a:lnTo>
                  <a:lnTo>
                    <a:pt x="379" y="25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59"/>
            <p:cNvSpPr/>
            <p:nvPr/>
          </p:nvSpPr>
          <p:spPr>
            <a:xfrm>
              <a:off x="1953527" y="2207453"/>
              <a:ext cx="11003" cy="21962"/>
            </a:xfrm>
            <a:custGeom>
              <a:avLst/>
              <a:gdLst/>
              <a:ahLst/>
              <a:cxnLst/>
              <a:rect l="l" t="t" r="r" b="b"/>
              <a:pathLst>
                <a:path w="506" h="1010" fill="none" extrusionOk="0">
                  <a:moveTo>
                    <a:pt x="127" y="1"/>
                  </a:moveTo>
                  <a:lnTo>
                    <a:pt x="127" y="127"/>
                  </a:lnTo>
                  <a:lnTo>
                    <a:pt x="127" y="127"/>
                  </a:lnTo>
                  <a:lnTo>
                    <a:pt x="379" y="379"/>
                  </a:lnTo>
                  <a:lnTo>
                    <a:pt x="379" y="631"/>
                  </a:lnTo>
                  <a:lnTo>
                    <a:pt x="379" y="631"/>
                  </a:lnTo>
                  <a:lnTo>
                    <a:pt x="253" y="883"/>
                  </a:lnTo>
                  <a:lnTo>
                    <a:pt x="1" y="883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379" y="883"/>
                  </a:lnTo>
                  <a:lnTo>
                    <a:pt x="505" y="505"/>
                  </a:lnTo>
                  <a:lnTo>
                    <a:pt x="505" y="505"/>
                  </a:lnTo>
                  <a:lnTo>
                    <a:pt x="379" y="253"/>
                  </a:lnTo>
                  <a:lnTo>
                    <a:pt x="1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59"/>
            <p:cNvSpPr/>
            <p:nvPr/>
          </p:nvSpPr>
          <p:spPr>
            <a:xfrm>
              <a:off x="2044008" y="2207453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05" y="127"/>
                  </a:moveTo>
                  <a:lnTo>
                    <a:pt x="757" y="25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7"/>
                  </a:lnTo>
                  <a:close/>
                  <a:moveTo>
                    <a:pt x="253" y="1"/>
                  </a:moveTo>
                  <a:lnTo>
                    <a:pt x="127" y="127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631" y="1009"/>
                  </a:lnTo>
                  <a:lnTo>
                    <a:pt x="883" y="883"/>
                  </a:lnTo>
                  <a:lnTo>
                    <a:pt x="883" y="631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59"/>
            <p:cNvSpPr/>
            <p:nvPr/>
          </p:nvSpPr>
          <p:spPr>
            <a:xfrm>
              <a:off x="2044008" y="2207453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253" y="1"/>
                  </a:lnTo>
                  <a:lnTo>
                    <a:pt x="127" y="127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631" y="1009"/>
                  </a:lnTo>
                  <a:lnTo>
                    <a:pt x="883" y="883"/>
                  </a:lnTo>
                  <a:lnTo>
                    <a:pt x="883" y="631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59"/>
            <p:cNvSpPr/>
            <p:nvPr/>
          </p:nvSpPr>
          <p:spPr>
            <a:xfrm>
              <a:off x="2046747" y="2210192"/>
              <a:ext cx="16483" cy="16483"/>
            </a:xfrm>
            <a:custGeom>
              <a:avLst/>
              <a:gdLst/>
              <a:ahLst/>
              <a:cxnLst/>
              <a:rect l="l" t="t" r="r" b="b"/>
              <a:pathLst>
                <a:path w="758" h="758" fill="none" extrusionOk="0">
                  <a:moveTo>
                    <a:pt x="379" y="757"/>
                  </a:moveTo>
                  <a:lnTo>
                    <a:pt x="379" y="757"/>
                  </a:lnTo>
                  <a:lnTo>
                    <a:pt x="127" y="631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631" y="127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1" y="631"/>
                  </a:lnTo>
                  <a:lnTo>
                    <a:pt x="379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59"/>
            <p:cNvSpPr/>
            <p:nvPr/>
          </p:nvSpPr>
          <p:spPr>
            <a:xfrm>
              <a:off x="1942567" y="2295194"/>
              <a:ext cx="16461" cy="21941"/>
            </a:xfrm>
            <a:custGeom>
              <a:avLst/>
              <a:gdLst/>
              <a:ahLst/>
              <a:cxnLst/>
              <a:rect l="l" t="t" r="r" b="b"/>
              <a:pathLst>
                <a:path w="757" h="1009" extrusionOk="0">
                  <a:moveTo>
                    <a:pt x="0" y="0"/>
                  </a:moveTo>
                  <a:lnTo>
                    <a:pt x="0" y="126"/>
                  </a:lnTo>
                  <a:lnTo>
                    <a:pt x="253" y="0"/>
                  </a:lnTo>
                  <a:close/>
                  <a:moveTo>
                    <a:pt x="253" y="0"/>
                  </a:moveTo>
                  <a:lnTo>
                    <a:pt x="505" y="126"/>
                  </a:lnTo>
                  <a:lnTo>
                    <a:pt x="631" y="505"/>
                  </a:lnTo>
                  <a:lnTo>
                    <a:pt x="505" y="757"/>
                  </a:lnTo>
                  <a:lnTo>
                    <a:pt x="253" y="883"/>
                  </a:lnTo>
                  <a:lnTo>
                    <a:pt x="0" y="883"/>
                  </a:lnTo>
                  <a:lnTo>
                    <a:pt x="253" y="1009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631" y="757"/>
                  </a:lnTo>
                  <a:lnTo>
                    <a:pt x="757" y="505"/>
                  </a:lnTo>
                  <a:lnTo>
                    <a:pt x="757" y="378"/>
                  </a:lnTo>
                  <a:lnTo>
                    <a:pt x="631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59"/>
            <p:cNvSpPr/>
            <p:nvPr/>
          </p:nvSpPr>
          <p:spPr>
            <a:xfrm>
              <a:off x="1942567" y="2295194"/>
              <a:ext cx="16461" cy="21941"/>
            </a:xfrm>
            <a:custGeom>
              <a:avLst/>
              <a:gdLst/>
              <a:ahLst/>
              <a:cxnLst/>
              <a:rect l="l" t="t" r="r" b="b"/>
              <a:pathLst>
                <a:path w="757" h="1009" fill="none" extrusionOk="0">
                  <a:moveTo>
                    <a:pt x="253" y="0"/>
                  </a:moveTo>
                  <a:lnTo>
                    <a:pt x="253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505" y="126"/>
                  </a:lnTo>
                  <a:lnTo>
                    <a:pt x="631" y="505"/>
                  </a:lnTo>
                  <a:lnTo>
                    <a:pt x="631" y="505"/>
                  </a:lnTo>
                  <a:lnTo>
                    <a:pt x="505" y="757"/>
                  </a:lnTo>
                  <a:lnTo>
                    <a:pt x="253" y="883"/>
                  </a:lnTo>
                  <a:lnTo>
                    <a:pt x="253" y="883"/>
                  </a:lnTo>
                  <a:lnTo>
                    <a:pt x="0" y="883"/>
                  </a:lnTo>
                  <a:lnTo>
                    <a:pt x="0" y="883"/>
                  </a:lnTo>
                  <a:lnTo>
                    <a:pt x="0" y="883"/>
                  </a:lnTo>
                  <a:lnTo>
                    <a:pt x="253" y="1009"/>
                  </a:lnTo>
                  <a:lnTo>
                    <a:pt x="253" y="1009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631" y="757"/>
                  </a:lnTo>
                  <a:lnTo>
                    <a:pt x="757" y="505"/>
                  </a:lnTo>
                  <a:lnTo>
                    <a:pt x="757" y="505"/>
                  </a:lnTo>
                  <a:lnTo>
                    <a:pt x="757" y="378"/>
                  </a:lnTo>
                  <a:lnTo>
                    <a:pt x="631" y="126"/>
                  </a:lnTo>
                  <a:lnTo>
                    <a:pt x="505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59"/>
            <p:cNvSpPr/>
            <p:nvPr/>
          </p:nvSpPr>
          <p:spPr>
            <a:xfrm>
              <a:off x="2008368" y="1908611"/>
              <a:ext cx="5501" cy="13721"/>
            </a:xfrm>
            <a:custGeom>
              <a:avLst/>
              <a:gdLst/>
              <a:ahLst/>
              <a:cxnLst/>
              <a:rect l="l" t="t" r="r" b="b"/>
              <a:pathLst>
                <a:path w="253" h="631" extrusionOk="0">
                  <a:moveTo>
                    <a:pt x="0" y="0"/>
                  </a:moveTo>
                  <a:lnTo>
                    <a:pt x="127" y="379"/>
                  </a:lnTo>
                  <a:lnTo>
                    <a:pt x="127" y="631"/>
                  </a:lnTo>
                  <a:lnTo>
                    <a:pt x="253" y="379"/>
                  </a:lnTo>
                  <a:lnTo>
                    <a:pt x="127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59"/>
            <p:cNvSpPr/>
            <p:nvPr/>
          </p:nvSpPr>
          <p:spPr>
            <a:xfrm>
              <a:off x="2005628" y="1908611"/>
              <a:ext cx="8241" cy="16461"/>
            </a:xfrm>
            <a:custGeom>
              <a:avLst/>
              <a:gdLst/>
              <a:ahLst/>
              <a:cxnLst/>
              <a:rect l="l" t="t" r="r" b="b"/>
              <a:pathLst>
                <a:path w="379" h="757" fill="none" extrusionOk="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253" y="379"/>
                  </a:lnTo>
                  <a:lnTo>
                    <a:pt x="253" y="379"/>
                  </a:lnTo>
                  <a:lnTo>
                    <a:pt x="253" y="631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253" y="631"/>
                  </a:lnTo>
                  <a:lnTo>
                    <a:pt x="379" y="379"/>
                  </a:lnTo>
                  <a:lnTo>
                    <a:pt x="379" y="379"/>
                  </a:lnTo>
                  <a:lnTo>
                    <a:pt x="253" y="127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59"/>
            <p:cNvSpPr/>
            <p:nvPr/>
          </p:nvSpPr>
          <p:spPr>
            <a:xfrm>
              <a:off x="2090607" y="1820870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379" y="1"/>
                  </a:moveTo>
                  <a:lnTo>
                    <a:pt x="127" y="127"/>
                  </a:lnTo>
                  <a:lnTo>
                    <a:pt x="127" y="253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127"/>
                  </a:lnTo>
                  <a:lnTo>
                    <a:pt x="505" y="1"/>
                  </a:lnTo>
                  <a:close/>
                  <a:moveTo>
                    <a:pt x="253" y="757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253" y="757"/>
                  </a:lnTo>
                  <a:close/>
                  <a:moveTo>
                    <a:pt x="505" y="1"/>
                  </a:moveTo>
                  <a:lnTo>
                    <a:pt x="757" y="127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10" y="505"/>
                  </a:lnTo>
                  <a:lnTo>
                    <a:pt x="1010" y="253"/>
                  </a:lnTo>
                  <a:lnTo>
                    <a:pt x="883" y="12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59"/>
            <p:cNvSpPr/>
            <p:nvPr/>
          </p:nvSpPr>
          <p:spPr>
            <a:xfrm>
              <a:off x="2090607" y="1820870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379" y="1"/>
                  </a:lnTo>
                  <a:lnTo>
                    <a:pt x="127" y="127"/>
                  </a:lnTo>
                  <a:lnTo>
                    <a:pt x="127" y="253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253" y="757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1010" y="253"/>
                  </a:lnTo>
                  <a:lnTo>
                    <a:pt x="883" y="127"/>
                  </a:lnTo>
                  <a:lnTo>
                    <a:pt x="757" y="1"/>
                  </a:lnTo>
                  <a:lnTo>
                    <a:pt x="505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59"/>
            <p:cNvSpPr/>
            <p:nvPr/>
          </p:nvSpPr>
          <p:spPr>
            <a:xfrm>
              <a:off x="2093347" y="1820870"/>
              <a:ext cx="16483" cy="19223"/>
            </a:xfrm>
            <a:custGeom>
              <a:avLst/>
              <a:gdLst/>
              <a:ahLst/>
              <a:cxnLst/>
              <a:rect l="l" t="t" r="r" b="b"/>
              <a:pathLst>
                <a:path w="758" h="884" fill="none" extrusionOk="0">
                  <a:moveTo>
                    <a:pt x="379" y="883"/>
                  </a:moveTo>
                  <a:lnTo>
                    <a:pt x="379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631" y="127"/>
                  </a:lnTo>
                  <a:lnTo>
                    <a:pt x="757" y="505"/>
                  </a:lnTo>
                  <a:lnTo>
                    <a:pt x="757" y="505"/>
                  </a:lnTo>
                  <a:lnTo>
                    <a:pt x="631" y="757"/>
                  </a:lnTo>
                  <a:lnTo>
                    <a:pt x="379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59"/>
            <p:cNvSpPr/>
            <p:nvPr/>
          </p:nvSpPr>
          <p:spPr>
            <a:xfrm>
              <a:off x="2068688" y="1716690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extrusionOk="0">
                  <a:moveTo>
                    <a:pt x="505" y="1"/>
                  </a:moveTo>
                  <a:lnTo>
                    <a:pt x="252" y="127"/>
                  </a:lnTo>
                  <a:lnTo>
                    <a:pt x="126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631" y="127"/>
                  </a:lnTo>
                  <a:lnTo>
                    <a:pt x="505" y="1"/>
                  </a:lnTo>
                  <a:close/>
                  <a:moveTo>
                    <a:pt x="126" y="253"/>
                  </a:moveTo>
                  <a:lnTo>
                    <a:pt x="0" y="379"/>
                  </a:lnTo>
                  <a:lnTo>
                    <a:pt x="0" y="505"/>
                  </a:lnTo>
                  <a:lnTo>
                    <a:pt x="126" y="253"/>
                  </a:lnTo>
                  <a:close/>
                  <a:moveTo>
                    <a:pt x="757" y="253"/>
                  </a:moveTo>
                  <a:lnTo>
                    <a:pt x="883" y="505"/>
                  </a:lnTo>
                  <a:lnTo>
                    <a:pt x="883" y="379"/>
                  </a:lnTo>
                  <a:lnTo>
                    <a:pt x="757" y="253"/>
                  </a:lnTo>
                  <a:close/>
                  <a:moveTo>
                    <a:pt x="0" y="505"/>
                  </a:moveTo>
                  <a:lnTo>
                    <a:pt x="0" y="757"/>
                  </a:lnTo>
                  <a:lnTo>
                    <a:pt x="126" y="883"/>
                  </a:lnTo>
                  <a:lnTo>
                    <a:pt x="0" y="505"/>
                  </a:lnTo>
                  <a:close/>
                  <a:moveTo>
                    <a:pt x="883" y="505"/>
                  </a:moveTo>
                  <a:lnTo>
                    <a:pt x="757" y="883"/>
                  </a:lnTo>
                  <a:lnTo>
                    <a:pt x="883" y="757"/>
                  </a:lnTo>
                  <a:lnTo>
                    <a:pt x="883" y="505"/>
                  </a:lnTo>
                  <a:close/>
                  <a:moveTo>
                    <a:pt x="126" y="883"/>
                  </a:moveTo>
                  <a:lnTo>
                    <a:pt x="252" y="1009"/>
                  </a:lnTo>
                  <a:lnTo>
                    <a:pt x="505" y="1009"/>
                  </a:lnTo>
                  <a:lnTo>
                    <a:pt x="126" y="883"/>
                  </a:lnTo>
                  <a:close/>
                  <a:moveTo>
                    <a:pt x="757" y="883"/>
                  </a:moveTo>
                  <a:lnTo>
                    <a:pt x="505" y="1009"/>
                  </a:lnTo>
                  <a:lnTo>
                    <a:pt x="631" y="1009"/>
                  </a:lnTo>
                  <a:lnTo>
                    <a:pt x="757" y="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59"/>
            <p:cNvSpPr/>
            <p:nvPr/>
          </p:nvSpPr>
          <p:spPr>
            <a:xfrm>
              <a:off x="2068688" y="1716690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252" y="127"/>
                  </a:lnTo>
                  <a:lnTo>
                    <a:pt x="126" y="253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757"/>
                  </a:lnTo>
                  <a:lnTo>
                    <a:pt x="126" y="883"/>
                  </a:lnTo>
                  <a:lnTo>
                    <a:pt x="252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631" y="1009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379"/>
                  </a:lnTo>
                  <a:lnTo>
                    <a:pt x="757" y="253"/>
                  </a:lnTo>
                  <a:lnTo>
                    <a:pt x="631" y="127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59"/>
            <p:cNvSpPr/>
            <p:nvPr/>
          </p:nvSpPr>
          <p:spPr>
            <a:xfrm>
              <a:off x="2068688" y="1719430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6" y="75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127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59"/>
            <p:cNvSpPr/>
            <p:nvPr/>
          </p:nvSpPr>
          <p:spPr>
            <a:xfrm>
              <a:off x="2309949" y="1456228"/>
              <a:ext cx="21962" cy="13743"/>
            </a:xfrm>
            <a:custGeom>
              <a:avLst/>
              <a:gdLst/>
              <a:ahLst/>
              <a:cxnLst/>
              <a:rect l="l" t="t" r="r" b="b"/>
              <a:pathLst>
                <a:path w="1010" h="632" extrusionOk="0">
                  <a:moveTo>
                    <a:pt x="1" y="1"/>
                  </a:moveTo>
                  <a:lnTo>
                    <a:pt x="1" y="127"/>
                  </a:lnTo>
                  <a:lnTo>
                    <a:pt x="127" y="1"/>
                  </a:lnTo>
                  <a:close/>
                  <a:moveTo>
                    <a:pt x="883" y="127"/>
                  </a:moveTo>
                  <a:lnTo>
                    <a:pt x="757" y="505"/>
                  </a:lnTo>
                  <a:lnTo>
                    <a:pt x="1009" y="127"/>
                  </a:lnTo>
                  <a:close/>
                  <a:moveTo>
                    <a:pt x="1" y="127"/>
                  </a:moveTo>
                  <a:lnTo>
                    <a:pt x="1" y="379"/>
                  </a:lnTo>
                  <a:lnTo>
                    <a:pt x="127" y="505"/>
                  </a:lnTo>
                  <a:lnTo>
                    <a:pt x="379" y="631"/>
                  </a:lnTo>
                  <a:lnTo>
                    <a:pt x="505" y="631"/>
                  </a:lnTo>
                  <a:lnTo>
                    <a:pt x="757" y="505"/>
                  </a:lnTo>
                  <a:lnTo>
                    <a:pt x="379" y="505"/>
                  </a:lnTo>
                  <a:lnTo>
                    <a:pt x="127" y="379"/>
                  </a:lnTo>
                  <a:lnTo>
                    <a:pt x="1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59"/>
            <p:cNvSpPr/>
            <p:nvPr/>
          </p:nvSpPr>
          <p:spPr>
            <a:xfrm>
              <a:off x="2375749" y="1661849"/>
              <a:ext cx="16483" cy="21962"/>
            </a:xfrm>
            <a:custGeom>
              <a:avLst/>
              <a:gdLst/>
              <a:ahLst/>
              <a:cxnLst/>
              <a:rect l="l" t="t" r="r" b="b"/>
              <a:pathLst>
                <a:path w="758" h="1010" extrusionOk="0">
                  <a:moveTo>
                    <a:pt x="379" y="1"/>
                  </a:moveTo>
                  <a:lnTo>
                    <a:pt x="253" y="127"/>
                  </a:lnTo>
                  <a:lnTo>
                    <a:pt x="127" y="253"/>
                  </a:lnTo>
                  <a:lnTo>
                    <a:pt x="379" y="127"/>
                  </a:lnTo>
                  <a:lnTo>
                    <a:pt x="757" y="253"/>
                  </a:lnTo>
                  <a:lnTo>
                    <a:pt x="379" y="1"/>
                  </a:lnTo>
                  <a:close/>
                  <a:moveTo>
                    <a:pt x="127" y="253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127" y="253"/>
                  </a:lnTo>
                  <a:close/>
                  <a:moveTo>
                    <a:pt x="1" y="505"/>
                  </a:moveTo>
                  <a:lnTo>
                    <a:pt x="1" y="757"/>
                  </a:lnTo>
                  <a:lnTo>
                    <a:pt x="127" y="884"/>
                  </a:lnTo>
                  <a:lnTo>
                    <a:pt x="1" y="505"/>
                  </a:lnTo>
                  <a:close/>
                  <a:moveTo>
                    <a:pt x="127" y="884"/>
                  </a:moveTo>
                  <a:lnTo>
                    <a:pt x="253" y="1010"/>
                  </a:lnTo>
                  <a:lnTo>
                    <a:pt x="379" y="1010"/>
                  </a:lnTo>
                  <a:lnTo>
                    <a:pt x="127" y="884"/>
                  </a:lnTo>
                  <a:close/>
                  <a:moveTo>
                    <a:pt x="757" y="884"/>
                  </a:moveTo>
                  <a:lnTo>
                    <a:pt x="379" y="1010"/>
                  </a:lnTo>
                  <a:lnTo>
                    <a:pt x="505" y="1010"/>
                  </a:lnTo>
                  <a:lnTo>
                    <a:pt x="757" y="8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59"/>
            <p:cNvSpPr/>
            <p:nvPr/>
          </p:nvSpPr>
          <p:spPr>
            <a:xfrm>
              <a:off x="2320908" y="1796211"/>
              <a:ext cx="19223" cy="21941"/>
            </a:xfrm>
            <a:custGeom>
              <a:avLst/>
              <a:gdLst/>
              <a:ahLst/>
              <a:cxnLst/>
              <a:rect l="l" t="t" r="r" b="b"/>
              <a:pathLst>
                <a:path w="884" h="1009" extrusionOk="0">
                  <a:moveTo>
                    <a:pt x="253" y="0"/>
                  </a:moveTo>
                  <a:lnTo>
                    <a:pt x="127" y="126"/>
                  </a:lnTo>
                  <a:lnTo>
                    <a:pt x="127" y="126"/>
                  </a:lnTo>
                  <a:lnTo>
                    <a:pt x="379" y="0"/>
                  </a:lnTo>
                  <a:close/>
                  <a:moveTo>
                    <a:pt x="379" y="0"/>
                  </a:moveTo>
                  <a:lnTo>
                    <a:pt x="757" y="126"/>
                  </a:lnTo>
                  <a:lnTo>
                    <a:pt x="631" y="0"/>
                  </a:lnTo>
                  <a:close/>
                  <a:moveTo>
                    <a:pt x="127" y="126"/>
                  </a:moveTo>
                  <a:lnTo>
                    <a:pt x="1" y="378"/>
                  </a:lnTo>
                  <a:lnTo>
                    <a:pt x="1" y="504"/>
                  </a:lnTo>
                  <a:lnTo>
                    <a:pt x="127" y="126"/>
                  </a:lnTo>
                  <a:close/>
                  <a:moveTo>
                    <a:pt x="757" y="126"/>
                  </a:moveTo>
                  <a:lnTo>
                    <a:pt x="883" y="504"/>
                  </a:lnTo>
                  <a:lnTo>
                    <a:pt x="883" y="252"/>
                  </a:lnTo>
                  <a:lnTo>
                    <a:pt x="757" y="126"/>
                  </a:lnTo>
                  <a:close/>
                  <a:moveTo>
                    <a:pt x="1" y="504"/>
                  </a:moveTo>
                  <a:lnTo>
                    <a:pt x="1" y="630"/>
                  </a:lnTo>
                  <a:lnTo>
                    <a:pt x="127" y="883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757" y="757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59"/>
            <p:cNvSpPr/>
            <p:nvPr/>
          </p:nvSpPr>
          <p:spPr>
            <a:xfrm>
              <a:off x="2153668" y="193877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253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757" y="126"/>
                  </a:move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631" y="1009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757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59"/>
            <p:cNvSpPr/>
            <p:nvPr/>
          </p:nvSpPr>
          <p:spPr>
            <a:xfrm>
              <a:off x="2153668" y="193877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253" y="0"/>
                  </a:lnTo>
                  <a:lnTo>
                    <a:pt x="127" y="126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379" y="1009"/>
                  </a:lnTo>
                  <a:lnTo>
                    <a:pt x="379" y="1009"/>
                  </a:lnTo>
                  <a:lnTo>
                    <a:pt x="631" y="1009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757" y="126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59"/>
            <p:cNvSpPr/>
            <p:nvPr/>
          </p:nvSpPr>
          <p:spPr>
            <a:xfrm>
              <a:off x="2153668" y="1938771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59"/>
            <p:cNvSpPr/>
            <p:nvPr/>
          </p:nvSpPr>
          <p:spPr>
            <a:xfrm>
              <a:off x="2208509" y="197989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53" y="883"/>
                  </a:moveTo>
                  <a:lnTo>
                    <a:pt x="379" y="1009"/>
                  </a:lnTo>
                  <a:lnTo>
                    <a:pt x="505" y="1009"/>
                  </a:lnTo>
                  <a:lnTo>
                    <a:pt x="253" y="883"/>
                  </a:lnTo>
                  <a:close/>
                  <a:moveTo>
                    <a:pt x="505" y="1"/>
                  </a:moveTo>
                  <a:lnTo>
                    <a:pt x="379" y="127"/>
                  </a:lnTo>
                  <a:lnTo>
                    <a:pt x="127" y="253"/>
                  </a:lnTo>
                  <a:lnTo>
                    <a:pt x="127" y="379"/>
                  </a:lnTo>
                  <a:lnTo>
                    <a:pt x="0" y="505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883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5"/>
                  </a:lnTo>
                  <a:lnTo>
                    <a:pt x="1009" y="379"/>
                  </a:lnTo>
                  <a:lnTo>
                    <a:pt x="883" y="253"/>
                  </a:lnTo>
                  <a:lnTo>
                    <a:pt x="757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59"/>
            <p:cNvSpPr/>
            <p:nvPr/>
          </p:nvSpPr>
          <p:spPr>
            <a:xfrm>
              <a:off x="2422349" y="197715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05" y="1"/>
                  </a:moveTo>
                  <a:lnTo>
                    <a:pt x="379" y="127"/>
                  </a:lnTo>
                  <a:lnTo>
                    <a:pt x="253" y="253"/>
                  </a:lnTo>
                  <a:lnTo>
                    <a:pt x="505" y="127"/>
                  </a:lnTo>
                  <a:lnTo>
                    <a:pt x="883" y="253"/>
                  </a:lnTo>
                  <a:lnTo>
                    <a:pt x="505" y="1"/>
                  </a:lnTo>
                  <a:close/>
                  <a:moveTo>
                    <a:pt x="1010" y="505"/>
                  </a:moveTo>
                  <a:lnTo>
                    <a:pt x="883" y="883"/>
                  </a:lnTo>
                  <a:lnTo>
                    <a:pt x="883" y="883"/>
                  </a:lnTo>
                  <a:lnTo>
                    <a:pt x="1010" y="757"/>
                  </a:lnTo>
                  <a:lnTo>
                    <a:pt x="1010" y="505"/>
                  </a:lnTo>
                  <a:close/>
                  <a:moveTo>
                    <a:pt x="253" y="253"/>
                  </a:moveTo>
                  <a:lnTo>
                    <a:pt x="127" y="379"/>
                  </a:lnTo>
                  <a:lnTo>
                    <a:pt x="1" y="505"/>
                  </a:lnTo>
                  <a:lnTo>
                    <a:pt x="127" y="757"/>
                  </a:lnTo>
                  <a:lnTo>
                    <a:pt x="127" y="883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253" y="883"/>
                  </a:lnTo>
                  <a:lnTo>
                    <a:pt x="127" y="505"/>
                  </a:lnTo>
                  <a:lnTo>
                    <a:pt x="253" y="253"/>
                  </a:lnTo>
                  <a:close/>
                  <a:moveTo>
                    <a:pt x="883" y="883"/>
                  </a:moveTo>
                  <a:lnTo>
                    <a:pt x="505" y="1009"/>
                  </a:lnTo>
                  <a:lnTo>
                    <a:pt x="757" y="1009"/>
                  </a:lnTo>
                  <a:lnTo>
                    <a:pt x="883" y="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59"/>
            <p:cNvSpPr/>
            <p:nvPr/>
          </p:nvSpPr>
          <p:spPr>
            <a:xfrm>
              <a:off x="2537510" y="2045692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505" y="1"/>
                  </a:moveTo>
                  <a:lnTo>
                    <a:pt x="757" y="127"/>
                  </a:lnTo>
                  <a:lnTo>
                    <a:pt x="757" y="1"/>
                  </a:lnTo>
                  <a:close/>
                  <a:moveTo>
                    <a:pt x="126" y="1"/>
                  </a:moveTo>
                  <a:lnTo>
                    <a:pt x="126" y="253"/>
                  </a:lnTo>
                  <a:lnTo>
                    <a:pt x="0" y="379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3" y="883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6" y="379"/>
                  </a:lnTo>
                  <a:lnTo>
                    <a:pt x="253" y="127"/>
                  </a:lnTo>
                  <a:lnTo>
                    <a:pt x="505" y="1"/>
                  </a:lnTo>
                  <a:close/>
                  <a:moveTo>
                    <a:pt x="883" y="505"/>
                  </a:moveTo>
                  <a:lnTo>
                    <a:pt x="757" y="757"/>
                  </a:lnTo>
                  <a:lnTo>
                    <a:pt x="505" y="883"/>
                  </a:lnTo>
                  <a:lnTo>
                    <a:pt x="757" y="883"/>
                  </a:lnTo>
                  <a:lnTo>
                    <a:pt x="1009" y="631"/>
                  </a:lnTo>
                  <a:lnTo>
                    <a:pt x="883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59"/>
            <p:cNvSpPr/>
            <p:nvPr/>
          </p:nvSpPr>
          <p:spPr>
            <a:xfrm>
              <a:off x="2507350" y="217729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0" y="505"/>
                  </a:moveTo>
                  <a:lnTo>
                    <a:pt x="0" y="757"/>
                  </a:lnTo>
                  <a:lnTo>
                    <a:pt x="127" y="883"/>
                  </a:lnTo>
                  <a:lnTo>
                    <a:pt x="127" y="883"/>
                  </a:lnTo>
                  <a:lnTo>
                    <a:pt x="0" y="505"/>
                  </a:lnTo>
                  <a:close/>
                  <a:moveTo>
                    <a:pt x="505" y="1"/>
                  </a:moveTo>
                  <a:lnTo>
                    <a:pt x="253" y="127"/>
                  </a:lnTo>
                  <a:lnTo>
                    <a:pt x="127" y="127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127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883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757" y="127"/>
                  </a:lnTo>
                  <a:lnTo>
                    <a:pt x="505" y="1"/>
                  </a:lnTo>
                  <a:close/>
                  <a:moveTo>
                    <a:pt x="127" y="883"/>
                  </a:moveTo>
                  <a:lnTo>
                    <a:pt x="253" y="1009"/>
                  </a:lnTo>
                  <a:lnTo>
                    <a:pt x="505" y="1009"/>
                  </a:lnTo>
                  <a:lnTo>
                    <a:pt x="127" y="883"/>
                  </a:lnTo>
                  <a:close/>
                  <a:moveTo>
                    <a:pt x="757" y="883"/>
                  </a:moveTo>
                  <a:lnTo>
                    <a:pt x="505" y="1009"/>
                  </a:lnTo>
                  <a:lnTo>
                    <a:pt x="631" y="1009"/>
                  </a:lnTo>
                  <a:lnTo>
                    <a:pt x="757" y="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59"/>
            <p:cNvSpPr/>
            <p:nvPr/>
          </p:nvSpPr>
          <p:spPr>
            <a:xfrm>
              <a:off x="2526551" y="2256814"/>
              <a:ext cx="21941" cy="21941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126" y="252"/>
                  </a:moveTo>
                  <a:lnTo>
                    <a:pt x="0" y="504"/>
                  </a:lnTo>
                  <a:lnTo>
                    <a:pt x="126" y="378"/>
                  </a:lnTo>
                  <a:lnTo>
                    <a:pt x="126" y="252"/>
                  </a:lnTo>
                  <a:close/>
                  <a:moveTo>
                    <a:pt x="504" y="0"/>
                  </a:moveTo>
                  <a:lnTo>
                    <a:pt x="252" y="126"/>
                  </a:lnTo>
                  <a:lnTo>
                    <a:pt x="126" y="252"/>
                  </a:lnTo>
                  <a:lnTo>
                    <a:pt x="504" y="126"/>
                  </a:lnTo>
                  <a:lnTo>
                    <a:pt x="757" y="252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504" y="883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378" y="1009"/>
                  </a:lnTo>
                  <a:lnTo>
                    <a:pt x="504" y="1009"/>
                  </a:lnTo>
                  <a:lnTo>
                    <a:pt x="883" y="883"/>
                  </a:lnTo>
                  <a:lnTo>
                    <a:pt x="1009" y="504"/>
                  </a:lnTo>
                  <a:lnTo>
                    <a:pt x="883" y="126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59"/>
            <p:cNvSpPr/>
            <p:nvPr/>
          </p:nvSpPr>
          <p:spPr>
            <a:xfrm>
              <a:off x="2573150" y="2201973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631" y="0"/>
                  </a:lnTo>
                  <a:close/>
                  <a:moveTo>
                    <a:pt x="127" y="126"/>
                  </a:moveTo>
                  <a:lnTo>
                    <a:pt x="0" y="253"/>
                  </a:lnTo>
                  <a:lnTo>
                    <a:pt x="0" y="505"/>
                  </a:lnTo>
                  <a:lnTo>
                    <a:pt x="127" y="126"/>
                  </a:lnTo>
                  <a:close/>
                  <a:moveTo>
                    <a:pt x="757" y="126"/>
                  </a:moveTo>
                  <a:lnTo>
                    <a:pt x="883" y="505"/>
                  </a:lnTo>
                  <a:lnTo>
                    <a:pt x="883" y="253"/>
                  </a:lnTo>
                  <a:lnTo>
                    <a:pt x="757" y="126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7" y="757"/>
                  </a:lnTo>
                  <a:lnTo>
                    <a:pt x="127" y="757"/>
                  </a:lnTo>
                  <a:lnTo>
                    <a:pt x="0" y="505"/>
                  </a:lnTo>
                  <a:close/>
                  <a:moveTo>
                    <a:pt x="883" y="505"/>
                  </a:move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close/>
                  <a:moveTo>
                    <a:pt x="757" y="757"/>
                  </a:moveTo>
                  <a:lnTo>
                    <a:pt x="505" y="883"/>
                  </a:lnTo>
                  <a:lnTo>
                    <a:pt x="127" y="757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631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59"/>
            <p:cNvSpPr/>
            <p:nvPr/>
          </p:nvSpPr>
          <p:spPr>
            <a:xfrm>
              <a:off x="2315429" y="197989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05" y="1"/>
                  </a:moveTo>
                  <a:lnTo>
                    <a:pt x="253" y="127"/>
                  </a:lnTo>
                  <a:lnTo>
                    <a:pt x="127" y="127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27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883" y="253"/>
                  </a:lnTo>
                  <a:lnTo>
                    <a:pt x="505" y="1"/>
                  </a:lnTo>
                  <a:close/>
                  <a:moveTo>
                    <a:pt x="1" y="505"/>
                  </a:move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253" y="883"/>
                  </a:lnTo>
                  <a:lnTo>
                    <a:pt x="1" y="505"/>
                  </a:lnTo>
                  <a:close/>
                  <a:moveTo>
                    <a:pt x="757" y="883"/>
                  </a:moveTo>
                  <a:lnTo>
                    <a:pt x="505" y="1009"/>
                  </a:lnTo>
                  <a:lnTo>
                    <a:pt x="631" y="1009"/>
                  </a:lnTo>
                  <a:lnTo>
                    <a:pt x="757" y="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59"/>
            <p:cNvSpPr/>
            <p:nvPr/>
          </p:nvSpPr>
          <p:spPr>
            <a:xfrm>
              <a:off x="2326410" y="2073112"/>
              <a:ext cx="21941" cy="21962"/>
            </a:xfrm>
            <a:custGeom>
              <a:avLst/>
              <a:gdLst/>
              <a:ahLst/>
              <a:cxnLst/>
              <a:rect l="l" t="t" r="r" b="b"/>
              <a:pathLst>
                <a:path w="1009" h="1010" extrusionOk="0">
                  <a:moveTo>
                    <a:pt x="126" y="253"/>
                  </a:moveTo>
                  <a:lnTo>
                    <a:pt x="0" y="379"/>
                  </a:lnTo>
                  <a:lnTo>
                    <a:pt x="0" y="505"/>
                  </a:lnTo>
                  <a:lnTo>
                    <a:pt x="126" y="253"/>
                  </a:lnTo>
                  <a:close/>
                  <a:moveTo>
                    <a:pt x="378" y="0"/>
                  </a:moveTo>
                  <a:lnTo>
                    <a:pt x="252" y="127"/>
                  </a:lnTo>
                  <a:lnTo>
                    <a:pt x="126" y="253"/>
                  </a:lnTo>
                  <a:lnTo>
                    <a:pt x="378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378" y="883"/>
                  </a:lnTo>
                  <a:lnTo>
                    <a:pt x="126" y="757"/>
                  </a:lnTo>
                  <a:lnTo>
                    <a:pt x="0" y="505"/>
                  </a:lnTo>
                  <a:lnTo>
                    <a:pt x="126" y="883"/>
                  </a:lnTo>
                  <a:lnTo>
                    <a:pt x="378" y="1009"/>
                  </a:lnTo>
                  <a:lnTo>
                    <a:pt x="630" y="1009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1009" y="379"/>
                  </a:lnTo>
                  <a:lnTo>
                    <a:pt x="883" y="253"/>
                  </a:lnTo>
                  <a:lnTo>
                    <a:pt x="757" y="127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59"/>
            <p:cNvSpPr/>
            <p:nvPr/>
          </p:nvSpPr>
          <p:spPr>
            <a:xfrm>
              <a:off x="2329150" y="2158113"/>
              <a:ext cx="19201" cy="21941"/>
            </a:xfrm>
            <a:custGeom>
              <a:avLst/>
              <a:gdLst/>
              <a:ahLst/>
              <a:cxnLst/>
              <a:rect l="l" t="t" r="r" b="b"/>
              <a:pathLst>
                <a:path w="883" h="1009" extrusionOk="0">
                  <a:moveTo>
                    <a:pt x="252" y="0"/>
                  </a:moveTo>
                  <a:lnTo>
                    <a:pt x="126" y="126"/>
                  </a:lnTo>
                  <a:lnTo>
                    <a:pt x="504" y="0"/>
                  </a:lnTo>
                  <a:close/>
                  <a:moveTo>
                    <a:pt x="757" y="126"/>
                  </a:moveTo>
                  <a:lnTo>
                    <a:pt x="757" y="126"/>
                  </a:lnTo>
                  <a:lnTo>
                    <a:pt x="757" y="126"/>
                  </a:lnTo>
                  <a:close/>
                  <a:moveTo>
                    <a:pt x="126" y="126"/>
                  </a:moveTo>
                  <a:lnTo>
                    <a:pt x="0" y="252"/>
                  </a:lnTo>
                  <a:lnTo>
                    <a:pt x="0" y="378"/>
                  </a:lnTo>
                  <a:lnTo>
                    <a:pt x="0" y="504"/>
                  </a:lnTo>
                  <a:lnTo>
                    <a:pt x="126" y="126"/>
                  </a:lnTo>
                  <a:close/>
                  <a:moveTo>
                    <a:pt x="757" y="126"/>
                  </a:moveTo>
                  <a:lnTo>
                    <a:pt x="883" y="504"/>
                  </a:lnTo>
                  <a:lnTo>
                    <a:pt x="883" y="378"/>
                  </a:lnTo>
                  <a:lnTo>
                    <a:pt x="757" y="126"/>
                  </a:lnTo>
                  <a:close/>
                  <a:moveTo>
                    <a:pt x="883" y="504"/>
                  </a:moveTo>
                  <a:lnTo>
                    <a:pt x="757" y="757"/>
                  </a:lnTo>
                  <a:lnTo>
                    <a:pt x="883" y="630"/>
                  </a:lnTo>
                  <a:lnTo>
                    <a:pt x="883" y="504"/>
                  </a:lnTo>
                  <a:close/>
                  <a:moveTo>
                    <a:pt x="0" y="504"/>
                  </a:moveTo>
                  <a:lnTo>
                    <a:pt x="0" y="630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378" y="1009"/>
                  </a:lnTo>
                  <a:lnTo>
                    <a:pt x="504" y="1009"/>
                  </a:lnTo>
                  <a:lnTo>
                    <a:pt x="631" y="883"/>
                  </a:lnTo>
                  <a:lnTo>
                    <a:pt x="757" y="757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59"/>
            <p:cNvSpPr/>
            <p:nvPr/>
          </p:nvSpPr>
          <p:spPr>
            <a:xfrm>
              <a:off x="2309949" y="1886670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253" y="1"/>
                  </a:moveTo>
                  <a:lnTo>
                    <a:pt x="127" y="127"/>
                  </a:lnTo>
                  <a:lnTo>
                    <a:pt x="505" y="1"/>
                  </a:lnTo>
                  <a:close/>
                  <a:moveTo>
                    <a:pt x="127" y="127"/>
                  </a:moveTo>
                  <a:lnTo>
                    <a:pt x="1" y="253"/>
                  </a:lnTo>
                  <a:lnTo>
                    <a:pt x="1" y="505"/>
                  </a:lnTo>
                  <a:lnTo>
                    <a:pt x="127" y="127"/>
                  </a:lnTo>
                  <a:close/>
                  <a:moveTo>
                    <a:pt x="1" y="505"/>
                  </a:moveTo>
                  <a:lnTo>
                    <a:pt x="1" y="631"/>
                  </a:lnTo>
                  <a:lnTo>
                    <a:pt x="127" y="757"/>
                  </a:lnTo>
                  <a:lnTo>
                    <a:pt x="1" y="505"/>
                  </a:lnTo>
                  <a:close/>
                  <a:moveTo>
                    <a:pt x="757" y="127"/>
                  </a:moveTo>
                  <a:lnTo>
                    <a:pt x="883" y="505"/>
                  </a:lnTo>
                  <a:lnTo>
                    <a:pt x="757" y="757"/>
                  </a:lnTo>
                  <a:lnTo>
                    <a:pt x="883" y="631"/>
                  </a:lnTo>
                  <a:lnTo>
                    <a:pt x="1009" y="505"/>
                  </a:lnTo>
                  <a:lnTo>
                    <a:pt x="757" y="127"/>
                  </a:lnTo>
                  <a:close/>
                  <a:moveTo>
                    <a:pt x="127" y="757"/>
                  </a:moveTo>
                  <a:lnTo>
                    <a:pt x="253" y="883"/>
                  </a:lnTo>
                  <a:lnTo>
                    <a:pt x="505" y="883"/>
                  </a:lnTo>
                  <a:lnTo>
                    <a:pt x="127" y="757"/>
                  </a:lnTo>
                  <a:close/>
                  <a:moveTo>
                    <a:pt x="757" y="757"/>
                  </a:moveTo>
                  <a:lnTo>
                    <a:pt x="505" y="883"/>
                  </a:lnTo>
                  <a:lnTo>
                    <a:pt x="631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59"/>
            <p:cNvSpPr/>
            <p:nvPr/>
          </p:nvSpPr>
          <p:spPr>
            <a:xfrm>
              <a:off x="2266089" y="1933292"/>
              <a:ext cx="19201" cy="21941"/>
            </a:xfrm>
            <a:custGeom>
              <a:avLst/>
              <a:gdLst/>
              <a:ahLst/>
              <a:cxnLst/>
              <a:rect l="l" t="t" r="r" b="b"/>
              <a:pathLst>
                <a:path w="883" h="1009" extrusionOk="0">
                  <a:moveTo>
                    <a:pt x="505" y="0"/>
                  </a:moveTo>
                  <a:lnTo>
                    <a:pt x="252" y="126"/>
                  </a:lnTo>
                  <a:lnTo>
                    <a:pt x="126" y="126"/>
                  </a:lnTo>
                  <a:lnTo>
                    <a:pt x="0" y="252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6" y="883"/>
                  </a:lnTo>
                  <a:lnTo>
                    <a:pt x="252" y="1009"/>
                  </a:lnTo>
                  <a:lnTo>
                    <a:pt x="505" y="1009"/>
                  </a:lnTo>
                  <a:lnTo>
                    <a:pt x="252" y="883"/>
                  </a:lnTo>
                  <a:lnTo>
                    <a:pt x="126" y="505"/>
                  </a:lnTo>
                  <a:lnTo>
                    <a:pt x="252" y="252"/>
                  </a:lnTo>
                  <a:lnTo>
                    <a:pt x="505" y="126"/>
                  </a:lnTo>
                  <a:lnTo>
                    <a:pt x="757" y="252"/>
                  </a:lnTo>
                  <a:lnTo>
                    <a:pt x="505" y="0"/>
                  </a:lnTo>
                  <a:close/>
                  <a:moveTo>
                    <a:pt x="883" y="505"/>
                  </a:moveTo>
                  <a:lnTo>
                    <a:pt x="757" y="883"/>
                  </a:lnTo>
                  <a:lnTo>
                    <a:pt x="505" y="1009"/>
                  </a:lnTo>
                  <a:lnTo>
                    <a:pt x="631" y="1009"/>
                  </a:lnTo>
                  <a:lnTo>
                    <a:pt x="883" y="883"/>
                  </a:lnTo>
                  <a:lnTo>
                    <a:pt x="883" y="631"/>
                  </a:lnTo>
                  <a:lnTo>
                    <a:pt x="883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59"/>
            <p:cNvSpPr/>
            <p:nvPr/>
          </p:nvSpPr>
          <p:spPr>
            <a:xfrm>
              <a:off x="2263349" y="2029252"/>
              <a:ext cx="21941" cy="21941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1009" y="504"/>
                  </a:moveTo>
                  <a:lnTo>
                    <a:pt x="883" y="883"/>
                  </a:lnTo>
                  <a:lnTo>
                    <a:pt x="1009" y="757"/>
                  </a:lnTo>
                  <a:lnTo>
                    <a:pt x="1009" y="631"/>
                  </a:lnTo>
                  <a:lnTo>
                    <a:pt x="1009" y="504"/>
                  </a:lnTo>
                  <a:close/>
                  <a:moveTo>
                    <a:pt x="504" y="0"/>
                  </a:moveTo>
                  <a:lnTo>
                    <a:pt x="378" y="126"/>
                  </a:lnTo>
                  <a:lnTo>
                    <a:pt x="126" y="126"/>
                  </a:lnTo>
                  <a:lnTo>
                    <a:pt x="0" y="378"/>
                  </a:lnTo>
                  <a:lnTo>
                    <a:pt x="0" y="504"/>
                  </a:lnTo>
                  <a:lnTo>
                    <a:pt x="0" y="757"/>
                  </a:lnTo>
                  <a:lnTo>
                    <a:pt x="126" y="883"/>
                  </a:lnTo>
                  <a:lnTo>
                    <a:pt x="252" y="1009"/>
                  </a:lnTo>
                  <a:lnTo>
                    <a:pt x="504" y="1009"/>
                  </a:lnTo>
                  <a:lnTo>
                    <a:pt x="252" y="883"/>
                  </a:lnTo>
                  <a:lnTo>
                    <a:pt x="126" y="504"/>
                  </a:lnTo>
                  <a:lnTo>
                    <a:pt x="252" y="252"/>
                  </a:lnTo>
                  <a:lnTo>
                    <a:pt x="504" y="126"/>
                  </a:lnTo>
                  <a:lnTo>
                    <a:pt x="883" y="252"/>
                  </a:lnTo>
                  <a:lnTo>
                    <a:pt x="504" y="0"/>
                  </a:lnTo>
                  <a:close/>
                  <a:moveTo>
                    <a:pt x="883" y="883"/>
                  </a:moveTo>
                  <a:lnTo>
                    <a:pt x="504" y="1009"/>
                  </a:lnTo>
                  <a:lnTo>
                    <a:pt x="631" y="1009"/>
                  </a:lnTo>
                  <a:lnTo>
                    <a:pt x="883" y="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59"/>
            <p:cNvSpPr/>
            <p:nvPr/>
          </p:nvSpPr>
          <p:spPr>
            <a:xfrm>
              <a:off x="2104328" y="2078592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379" y="1"/>
                  </a:moveTo>
                  <a:lnTo>
                    <a:pt x="757" y="127"/>
                  </a:lnTo>
                  <a:lnTo>
                    <a:pt x="757" y="127"/>
                  </a:lnTo>
                  <a:lnTo>
                    <a:pt x="505" y="1"/>
                  </a:lnTo>
                  <a:close/>
                  <a:moveTo>
                    <a:pt x="252" y="1"/>
                  </a:moveTo>
                  <a:lnTo>
                    <a:pt x="126" y="127"/>
                  </a:lnTo>
                  <a:lnTo>
                    <a:pt x="379" y="1"/>
                  </a:lnTo>
                  <a:close/>
                  <a:moveTo>
                    <a:pt x="126" y="127"/>
                  </a:moveTo>
                  <a:lnTo>
                    <a:pt x="0" y="253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126" y="127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505"/>
                  </a:lnTo>
                  <a:close/>
                  <a:moveTo>
                    <a:pt x="883" y="379"/>
                  </a:move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lnTo>
                    <a:pt x="883" y="379"/>
                  </a:lnTo>
                  <a:close/>
                  <a:moveTo>
                    <a:pt x="126" y="757"/>
                  </a:moveTo>
                  <a:lnTo>
                    <a:pt x="252" y="883"/>
                  </a:lnTo>
                  <a:lnTo>
                    <a:pt x="505" y="883"/>
                  </a:lnTo>
                  <a:lnTo>
                    <a:pt x="126" y="757"/>
                  </a:lnTo>
                  <a:close/>
                  <a:moveTo>
                    <a:pt x="757" y="757"/>
                  </a:moveTo>
                  <a:lnTo>
                    <a:pt x="505" y="883"/>
                  </a:lnTo>
                  <a:lnTo>
                    <a:pt x="631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59"/>
            <p:cNvSpPr/>
            <p:nvPr/>
          </p:nvSpPr>
          <p:spPr>
            <a:xfrm>
              <a:off x="2104328" y="2078592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252" y="1"/>
                  </a:lnTo>
                  <a:lnTo>
                    <a:pt x="126" y="127"/>
                  </a:lnTo>
                  <a:lnTo>
                    <a:pt x="0" y="253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631" y="883"/>
                  </a:ln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127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59"/>
            <p:cNvSpPr/>
            <p:nvPr/>
          </p:nvSpPr>
          <p:spPr>
            <a:xfrm>
              <a:off x="2104328" y="2078592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6" y="75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59"/>
            <p:cNvSpPr/>
            <p:nvPr/>
          </p:nvSpPr>
          <p:spPr>
            <a:xfrm>
              <a:off x="2161909" y="2207453"/>
              <a:ext cx="21941" cy="21962"/>
            </a:xfrm>
            <a:custGeom>
              <a:avLst/>
              <a:gdLst/>
              <a:ahLst/>
              <a:cxnLst/>
              <a:rect l="l" t="t" r="r" b="b"/>
              <a:pathLst>
                <a:path w="1009" h="1010" extrusionOk="0">
                  <a:moveTo>
                    <a:pt x="378" y="1"/>
                  </a:moveTo>
                  <a:lnTo>
                    <a:pt x="252" y="127"/>
                  </a:lnTo>
                  <a:lnTo>
                    <a:pt x="126" y="253"/>
                  </a:lnTo>
                  <a:lnTo>
                    <a:pt x="0" y="505"/>
                  </a:lnTo>
                  <a:lnTo>
                    <a:pt x="126" y="631"/>
                  </a:lnTo>
                  <a:lnTo>
                    <a:pt x="252" y="883"/>
                  </a:lnTo>
                  <a:lnTo>
                    <a:pt x="378" y="883"/>
                  </a:lnTo>
                  <a:lnTo>
                    <a:pt x="504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09" y="757"/>
                  </a:lnTo>
                  <a:lnTo>
                    <a:pt x="1009" y="505"/>
                  </a:lnTo>
                  <a:lnTo>
                    <a:pt x="883" y="757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126" y="505"/>
                  </a:lnTo>
                  <a:lnTo>
                    <a:pt x="252" y="253"/>
                  </a:lnTo>
                  <a:lnTo>
                    <a:pt x="504" y="127"/>
                  </a:lnTo>
                  <a:lnTo>
                    <a:pt x="883" y="253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59"/>
            <p:cNvSpPr/>
            <p:nvPr/>
          </p:nvSpPr>
          <p:spPr>
            <a:xfrm>
              <a:off x="2161909" y="2207453"/>
              <a:ext cx="21941" cy="21962"/>
            </a:xfrm>
            <a:custGeom>
              <a:avLst/>
              <a:gdLst/>
              <a:ahLst/>
              <a:cxnLst/>
              <a:rect l="l" t="t" r="r" b="b"/>
              <a:pathLst>
                <a:path w="1009" h="1010" fill="none" extrusionOk="0">
                  <a:moveTo>
                    <a:pt x="504" y="1"/>
                  </a:moveTo>
                  <a:lnTo>
                    <a:pt x="504" y="1"/>
                  </a:lnTo>
                  <a:lnTo>
                    <a:pt x="378" y="1"/>
                  </a:lnTo>
                  <a:lnTo>
                    <a:pt x="252" y="127"/>
                  </a:lnTo>
                  <a:lnTo>
                    <a:pt x="126" y="253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631"/>
                  </a:lnTo>
                  <a:lnTo>
                    <a:pt x="252" y="883"/>
                  </a:lnTo>
                  <a:lnTo>
                    <a:pt x="378" y="883"/>
                  </a:lnTo>
                  <a:lnTo>
                    <a:pt x="504" y="1009"/>
                  </a:lnTo>
                  <a:lnTo>
                    <a:pt x="504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09" y="75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59"/>
            <p:cNvSpPr/>
            <p:nvPr/>
          </p:nvSpPr>
          <p:spPr>
            <a:xfrm>
              <a:off x="2164649" y="2210192"/>
              <a:ext cx="19201" cy="16483"/>
            </a:xfrm>
            <a:custGeom>
              <a:avLst/>
              <a:gdLst/>
              <a:ahLst/>
              <a:cxnLst/>
              <a:rect l="l" t="t" r="r" b="b"/>
              <a:pathLst>
                <a:path w="883" h="758" fill="none" extrusionOk="0">
                  <a:moveTo>
                    <a:pt x="378" y="757"/>
                  </a:moveTo>
                  <a:lnTo>
                    <a:pt x="378" y="757"/>
                  </a:lnTo>
                  <a:lnTo>
                    <a:pt x="126" y="631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127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631"/>
                  </a:lnTo>
                  <a:lnTo>
                    <a:pt x="378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59"/>
            <p:cNvSpPr/>
            <p:nvPr/>
          </p:nvSpPr>
          <p:spPr>
            <a:xfrm>
              <a:off x="2041268" y="2292454"/>
              <a:ext cx="16461" cy="21941"/>
            </a:xfrm>
            <a:custGeom>
              <a:avLst/>
              <a:gdLst/>
              <a:ahLst/>
              <a:cxnLst/>
              <a:rect l="l" t="t" r="r" b="b"/>
              <a:pathLst>
                <a:path w="757" h="1009" extrusionOk="0">
                  <a:moveTo>
                    <a:pt x="253" y="0"/>
                  </a:moveTo>
                  <a:lnTo>
                    <a:pt x="127" y="126"/>
                  </a:lnTo>
                  <a:lnTo>
                    <a:pt x="127" y="126"/>
                  </a:lnTo>
                  <a:lnTo>
                    <a:pt x="379" y="0"/>
                  </a:lnTo>
                  <a:close/>
                  <a:moveTo>
                    <a:pt x="127" y="126"/>
                  </a:moveTo>
                  <a:lnTo>
                    <a:pt x="0" y="252"/>
                  </a:lnTo>
                  <a:lnTo>
                    <a:pt x="0" y="504"/>
                  </a:lnTo>
                  <a:lnTo>
                    <a:pt x="127" y="126"/>
                  </a:lnTo>
                  <a:close/>
                  <a:moveTo>
                    <a:pt x="0" y="504"/>
                  </a:moveTo>
                  <a:lnTo>
                    <a:pt x="0" y="631"/>
                  </a:lnTo>
                  <a:lnTo>
                    <a:pt x="127" y="883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757" y="757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59"/>
            <p:cNvSpPr/>
            <p:nvPr/>
          </p:nvSpPr>
          <p:spPr>
            <a:xfrm>
              <a:off x="2041268" y="2292454"/>
              <a:ext cx="19201" cy="21941"/>
            </a:xfrm>
            <a:custGeom>
              <a:avLst/>
              <a:gdLst/>
              <a:ahLst/>
              <a:cxnLst/>
              <a:rect l="l" t="t" r="r" b="b"/>
              <a:pathLst>
                <a:path w="883" h="1009" fill="none" extrusionOk="0">
                  <a:moveTo>
                    <a:pt x="379" y="0"/>
                  </a:moveTo>
                  <a:lnTo>
                    <a:pt x="379" y="0"/>
                  </a:lnTo>
                  <a:lnTo>
                    <a:pt x="253" y="0"/>
                  </a:lnTo>
                  <a:lnTo>
                    <a:pt x="127" y="126"/>
                  </a:lnTo>
                  <a:lnTo>
                    <a:pt x="0" y="252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631"/>
                  </a:lnTo>
                  <a:lnTo>
                    <a:pt x="127" y="883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757" y="757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757" y="126"/>
                  </a:lnTo>
                  <a:lnTo>
                    <a:pt x="379" y="0"/>
                  </a:lnTo>
                  <a:lnTo>
                    <a:pt x="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59"/>
            <p:cNvSpPr/>
            <p:nvPr/>
          </p:nvSpPr>
          <p:spPr>
            <a:xfrm>
              <a:off x="2041268" y="2292454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fill="none" extrusionOk="0">
                  <a:moveTo>
                    <a:pt x="379" y="883"/>
                  </a:moveTo>
                  <a:lnTo>
                    <a:pt x="379" y="883"/>
                  </a:lnTo>
                  <a:lnTo>
                    <a:pt x="127" y="757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127" y="126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757" y="126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379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59"/>
            <p:cNvSpPr/>
            <p:nvPr/>
          </p:nvSpPr>
          <p:spPr>
            <a:xfrm>
              <a:off x="2222208" y="2254052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379" y="1"/>
                  </a:moveTo>
                  <a:lnTo>
                    <a:pt x="253" y="127"/>
                  </a:lnTo>
                  <a:lnTo>
                    <a:pt x="127" y="253"/>
                  </a:lnTo>
                  <a:lnTo>
                    <a:pt x="379" y="127"/>
                  </a:lnTo>
                  <a:lnTo>
                    <a:pt x="757" y="253"/>
                  </a:lnTo>
                  <a:lnTo>
                    <a:pt x="631" y="127"/>
                  </a:lnTo>
                  <a:lnTo>
                    <a:pt x="505" y="1"/>
                  </a:lnTo>
                  <a:close/>
                  <a:moveTo>
                    <a:pt x="127" y="253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127" y="253"/>
                  </a:lnTo>
                  <a:close/>
                  <a:moveTo>
                    <a:pt x="757" y="253"/>
                  </a:moveTo>
                  <a:lnTo>
                    <a:pt x="883" y="505"/>
                  </a:lnTo>
                  <a:lnTo>
                    <a:pt x="883" y="379"/>
                  </a:lnTo>
                  <a:lnTo>
                    <a:pt x="757" y="253"/>
                  </a:lnTo>
                  <a:close/>
                  <a:moveTo>
                    <a:pt x="1" y="505"/>
                  </a:moveTo>
                  <a:lnTo>
                    <a:pt x="1" y="631"/>
                  </a:lnTo>
                  <a:lnTo>
                    <a:pt x="127" y="884"/>
                  </a:lnTo>
                  <a:lnTo>
                    <a:pt x="1" y="505"/>
                  </a:lnTo>
                  <a:close/>
                  <a:moveTo>
                    <a:pt x="883" y="505"/>
                  </a:moveTo>
                  <a:lnTo>
                    <a:pt x="757" y="884"/>
                  </a:lnTo>
                  <a:lnTo>
                    <a:pt x="883" y="757"/>
                  </a:lnTo>
                  <a:lnTo>
                    <a:pt x="883" y="631"/>
                  </a:lnTo>
                  <a:lnTo>
                    <a:pt x="883" y="505"/>
                  </a:lnTo>
                  <a:close/>
                  <a:moveTo>
                    <a:pt x="757" y="884"/>
                  </a:moveTo>
                  <a:lnTo>
                    <a:pt x="379" y="1010"/>
                  </a:lnTo>
                  <a:lnTo>
                    <a:pt x="631" y="1010"/>
                  </a:lnTo>
                  <a:lnTo>
                    <a:pt x="757" y="8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59"/>
            <p:cNvSpPr/>
            <p:nvPr/>
          </p:nvSpPr>
          <p:spPr>
            <a:xfrm>
              <a:off x="2282529" y="2295194"/>
              <a:ext cx="16483" cy="2762"/>
            </a:xfrm>
            <a:custGeom>
              <a:avLst/>
              <a:gdLst/>
              <a:ahLst/>
              <a:cxnLst/>
              <a:rect l="l" t="t" r="r" b="b"/>
              <a:pathLst>
                <a:path w="758" h="127" extrusionOk="0">
                  <a:moveTo>
                    <a:pt x="253" y="0"/>
                  </a:moveTo>
                  <a:lnTo>
                    <a:pt x="1" y="126"/>
                  </a:lnTo>
                  <a:lnTo>
                    <a:pt x="127" y="126"/>
                  </a:lnTo>
                  <a:lnTo>
                    <a:pt x="379" y="0"/>
                  </a:lnTo>
                  <a:close/>
                  <a:moveTo>
                    <a:pt x="379" y="0"/>
                  </a:moveTo>
                  <a:lnTo>
                    <a:pt x="631" y="126"/>
                  </a:lnTo>
                  <a:lnTo>
                    <a:pt x="757" y="12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59"/>
            <p:cNvSpPr/>
            <p:nvPr/>
          </p:nvSpPr>
          <p:spPr>
            <a:xfrm>
              <a:off x="1994668" y="2169073"/>
              <a:ext cx="21941" cy="19201"/>
            </a:xfrm>
            <a:custGeom>
              <a:avLst/>
              <a:gdLst/>
              <a:ahLst/>
              <a:cxnLst/>
              <a:rect l="l" t="t" r="r" b="b"/>
              <a:pathLst>
                <a:path w="1009" h="883" extrusionOk="0">
                  <a:moveTo>
                    <a:pt x="378" y="0"/>
                  </a:moveTo>
                  <a:lnTo>
                    <a:pt x="126" y="126"/>
                  </a:lnTo>
                  <a:lnTo>
                    <a:pt x="126" y="253"/>
                  </a:lnTo>
                  <a:lnTo>
                    <a:pt x="0" y="505"/>
                  </a:lnTo>
                  <a:lnTo>
                    <a:pt x="126" y="631"/>
                  </a:lnTo>
                  <a:lnTo>
                    <a:pt x="126" y="757"/>
                  </a:lnTo>
                  <a:lnTo>
                    <a:pt x="378" y="883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126" y="505"/>
                  </a:lnTo>
                  <a:lnTo>
                    <a:pt x="252" y="126"/>
                  </a:lnTo>
                  <a:lnTo>
                    <a:pt x="504" y="0"/>
                  </a:lnTo>
                  <a:close/>
                  <a:moveTo>
                    <a:pt x="504" y="0"/>
                  </a:moveTo>
                  <a:lnTo>
                    <a:pt x="757" y="126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4" y="883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883" y="126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59"/>
            <p:cNvSpPr/>
            <p:nvPr/>
          </p:nvSpPr>
          <p:spPr>
            <a:xfrm>
              <a:off x="1994668" y="2169073"/>
              <a:ext cx="21941" cy="19201"/>
            </a:xfrm>
            <a:custGeom>
              <a:avLst/>
              <a:gdLst/>
              <a:ahLst/>
              <a:cxnLst/>
              <a:rect l="l" t="t" r="r" b="b"/>
              <a:pathLst>
                <a:path w="1009" h="883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78" y="0"/>
                  </a:lnTo>
                  <a:lnTo>
                    <a:pt x="126" y="126"/>
                  </a:lnTo>
                  <a:lnTo>
                    <a:pt x="126" y="253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631"/>
                  </a:lnTo>
                  <a:lnTo>
                    <a:pt x="126" y="757"/>
                  </a:lnTo>
                  <a:lnTo>
                    <a:pt x="378" y="883"/>
                  </a:lnTo>
                  <a:lnTo>
                    <a:pt x="504" y="883"/>
                  </a:lnTo>
                  <a:lnTo>
                    <a:pt x="504" y="883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126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59"/>
            <p:cNvSpPr/>
            <p:nvPr/>
          </p:nvSpPr>
          <p:spPr>
            <a:xfrm>
              <a:off x="1997408" y="2169073"/>
              <a:ext cx="16461" cy="19201"/>
            </a:xfrm>
            <a:custGeom>
              <a:avLst/>
              <a:gdLst/>
              <a:ahLst/>
              <a:cxnLst/>
              <a:rect l="l" t="t" r="r" b="b"/>
              <a:pathLst>
                <a:path w="757" h="883" fill="none" extrusionOk="0">
                  <a:moveTo>
                    <a:pt x="378" y="883"/>
                  </a:moveTo>
                  <a:lnTo>
                    <a:pt x="378" y="883"/>
                  </a:lnTo>
                  <a:lnTo>
                    <a:pt x="126" y="75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1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631" y="126"/>
                  </a:lnTo>
                  <a:lnTo>
                    <a:pt x="757" y="505"/>
                  </a:lnTo>
                  <a:lnTo>
                    <a:pt x="757" y="505"/>
                  </a:lnTo>
                  <a:lnTo>
                    <a:pt x="631" y="757"/>
                  </a:lnTo>
                  <a:lnTo>
                    <a:pt x="378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59"/>
            <p:cNvSpPr/>
            <p:nvPr/>
          </p:nvSpPr>
          <p:spPr>
            <a:xfrm>
              <a:off x="1989167" y="224857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53" y="1"/>
                  </a:moveTo>
                  <a:lnTo>
                    <a:pt x="127" y="127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27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1010" y="505"/>
                  </a:lnTo>
                  <a:lnTo>
                    <a:pt x="883" y="379"/>
                  </a:lnTo>
                  <a:lnTo>
                    <a:pt x="883" y="127"/>
                  </a:lnTo>
                  <a:lnTo>
                    <a:pt x="631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59"/>
            <p:cNvSpPr/>
            <p:nvPr/>
          </p:nvSpPr>
          <p:spPr>
            <a:xfrm>
              <a:off x="1989167" y="224857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253" y="1"/>
                  </a:lnTo>
                  <a:lnTo>
                    <a:pt x="127" y="127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883" y="379"/>
                  </a:lnTo>
                  <a:lnTo>
                    <a:pt x="883" y="127"/>
                  </a:lnTo>
                  <a:lnTo>
                    <a:pt x="631" y="127"/>
                  </a:lnTo>
                  <a:lnTo>
                    <a:pt x="505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59"/>
            <p:cNvSpPr/>
            <p:nvPr/>
          </p:nvSpPr>
          <p:spPr>
            <a:xfrm>
              <a:off x="1989167" y="2251312"/>
              <a:ext cx="19223" cy="16483"/>
            </a:xfrm>
            <a:custGeom>
              <a:avLst/>
              <a:gdLst/>
              <a:ahLst/>
              <a:cxnLst/>
              <a:rect l="l" t="t" r="r" b="b"/>
              <a:pathLst>
                <a:path w="884" h="758" fill="none" extrusionOk="0">
                  <a:moveTo>
                    <a:pt x="505" y="757"/>
                  </a:moveTo>
                  <a:lnTo>
                    <a:pt x="505" y="757"/>
                  </a:lnTo>
                  <a:lnTo>
                    <a:pt x="127" y="631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127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631"/>
                  </a:lnTo>
                  <a:lnTo>
                    <a:pt x="505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59"/>
            <p:cNvSpPr/>
            <p:nvPr/>
          </p:nvSpPr>
          <p:spPr>
            <a:xfrm>
              <a:off x="2271569" y="211697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126" y="253"/>
                  </a:moveTo>
                  <a:lnTo>
                    <a:pt x="0" y="379"/>
                  </a:lnTo>
                  <a:lnTo>
                    <a:pt x="0" y="505"/>
                  </a:lnTo>
                  <a:lnTo>
                    <a:pt x="126" y="253"/>
                  </a:lnTo>
                  <a:close/>
                  <a:moveTo>
                    <a:pt x="505" y="1"/>
                  </a:moveTo>
                  <a:lnTo>
                    <a:pt x="253" y="127"/>
                  </a:lnTo>
                  <a:lnTo>
                    <a:pt x="126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6" y="757"/>
                  </a:lnTo>
                  <a:lnTo>
                    <a:pt x="126" y="883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5"/>
                  </a:lnTo>
                  <a:lnTo>
                    <a:pt x="1009" y="379"/>
                  </a:lnTo>
                  <a:lnTo>
                    <a:pt x="883" y="253"/>
                  </a:lnTo>
                  <a:lnTo>
                    <a:pt x="757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59"/>
            <p:cNvSpPr/>
            <p:nvPr/>
          </p:nvSpPr>
          <p:spPr>
            <a:xfrm>
              <a:off x="2224948" y="2163593"/>
              <a:ext cx="19223" cy="21941"/>
            </a:xfrm>
            <a:custGeom>
              <a:avLst/>
              <a:gdLst/>
              <a:ahLst/>
              <a:cxnLst/>
              <a:rect l="l" t="t" r="r" b="b"/>
              <a:pathLst>
                <a:path w="884" h="1009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252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1" y="505"/>
                  </a:moveTo>
                  <a:lnTo>
                    <a:pt x="1" y="631"/>
                  </a:lnTo>
                  <a:lnTo>
                    <a:pt x="127" y="757"/>
                  </a:lnTo>
                  <a:lnTo>
                    <a:pt x="1" y="505"/>
                  </a:lnTo>
                  <a:close/>
                  <a:moveTo>
                    <a:pt x="884" y="505"/>
                  </a:move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631" y="883"/>
                  </a:lnTo>
                  <a:lnTo>
                    <a:pt x="757" y="883"/>
                  </a:lnTo>
                  <a:lnTo>
                    <a:pt x="884" y="631"/>
                  </a:lnTo>
                  <a:lnTo>
                    <a:pt x="884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59"/>
            <p:cNvSpPr/>
            <p:nvPr/>
          </p:nvSpPr>
          <p:spPr>
            <a:xfrm>
              <a:off x="2164649" y="2295194"/>
              <a:ext cx="16461" cy="10981"/>
            </a:xfrm>
            <a:custGeom>
              <a:avLst/>
              <a:gdLst/>
              <a:ahLst/>
              <a:cxnLst/>
              <a:rect l="l" t="t" r="r" b="b"/>
              <a:pathLst>
                <a:path w="757" h="505" extrusionOk="0">
                  <a:moveTo>
                    <a:pt x="252" y="0"/>
                  </a:moveTo>
                  <a:lnTo>
                    <a:pt x="0" y="126"/>
                  </a:lnTo>
                  <a:lnTo>
                    <a:pt x="315" y="21"/>
                  </a:lnTo>
                  <a:lnTo>
                    <a:pt x="315" y="21"/>
                  </a:lnTo>
                  <a:lnTo>
                    <a:pt x="252" y="0"/>
                  </a:lnTo>
                  <a:close/>
                  <a:moveTo>
                    <a:pt x="378" y="0"/>
                  </a:moveTo>
                  <a:lnTo>
                    <a:pt x="315" y="21"/>
                  </a:lnTo>
                  <a:lnTo>
                    <a:pt x="315" y="21"/>
                  </a:lnTo>
                  <a:lnTo>
                    <a:pt x="631" y="126"/>
                  </a:lnTo>
                  <a:lnTo>
                    <a:pt x="378" y="0"/>
                  </a:lnTo>
                  <a:close/>
                  <a:moveTo>
                    <a:pt x="631" y="126"/>
                  </a:moveTo>
                  <a:lnTo>
                    <a:pt x="757" y="505"/>
                  </a:lnTo>
                  <a:lnTo>
                    <a:pt x="757" y="378"/>
                  </a:lnTo>
                  <a:lnTo>
                    <a:pt x="631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59"/>
            <p:cNvSpPr/>
            <p:nvPr/>
          </p:nvSpPr>
          <p:spPr>
            <a:xfrm>
              <a:off x="2161909" y="2295194"/>
              <a:ext cx="19201" cy="13721"/>
            </a:xfrm>
            <a:custGeom>
              <a:avLst/>
              <a:gdLst/>
              <a:ahLst/>
              <a:cxnLst/>
              <a:rect l="l" t="t" r="r" b="b"/>
              <a:pathLst>
                <a:path w="883" h="631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126" y="126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1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757" y="126"/>
                  </a:lnTo>
                  <a:lnTo>
                    <a:pt x="883" y="378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6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59"/>
            <p:cNvSpPr/>
            <p:nvPr/>
          </p:nvSpPr>
          <p:spPr>
            <a:xfrm>
              <a:off x="2345589" y="2251312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1" y="505"/>
                  </a:moveTo>
                  <a:lnTo>
                    <a:pt x="1" y="631"/>
                  </a:lnTo>
                  <a:lnTo>
                    <a:pt x="127" y="883"/>
                  </a:lnTo>
                  <a:lnTo>
                    <a:pt x="1" y="505"/>
                  </a:lnTo>
                  <a:close/>
                  <a:moveTo>
                    <a:pt x="379" y="1"/>
                  </a:moveTo>
                  <a:lnTo>
                    <a:pt x="253" y="127"/>
                  </a:lnTo>
                  <a:lnTo>
                    <a:pt x="1" y="253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27" y="253"/>
                  </a:lnTo>
                  <a:lnTo>
                    <a:pt x="379" y="127"/>
                  </a:lnTo>
                  <a:lnTo>
                    <a:pt x="631" y="253"/>
                  </a:lnTo>
                  <a:lnTo>
                    <a:pt x="757" y="505"/>
                  </a:lnTo>
                  <a:lnTo>
                    <a:pt x="631" y="883"/>
                  </a:lnTo>
                  <a:lnTo>
                    <a:pt x="379" y="1010"/>
                  </a:lnTo>
                  <a:lnTo>
                    <a:pt x="631" y="1010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883" y="631"/>
                  </a:lnTo>
                  <a:lnTo>
                    <a:pt x="883" y="379"/>
                  </a:lnTo>
                  <a:lnTo>
                    <a:pt x="757" y="253"/>
                  </a:lnTo>
                  <a:lnTo>
                    <a:pt x="631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59"/>
            <p:cNvSpPr/>
            <p:nvPr/>
          </p:nvSpPr>
          <p:spPr>
            <a:xfrm>
              <a:off x="2408650" y="2281473"/>
              <a:ext cx="16461" cy="8241"/>
            </a:xfrm>
            <a:custGeom>
              <a:avLst/>
              <a:gdLst/>
              <a:ahLst/>
              <a:cxnLst/>
              <a:rect l="l" t="t" r="r" b="b"/>
              <a:pathLst>
                <a:path w="757" h="379" extrusionOk="0">
                  <a:moveTo>
                    <a:pt x="505" y="1"/>
                  </a:moveTo>
                  <a:lnTo>
                    <a:pt x="253" y="127"/>
                  </a:lnTo>
                  <a:lnTo>
                    <a:pt x="757" y="127"/>
                  </a:lnTo>
                  <a:lnTo>
                    <a:pt x="505" y="1"/>
                  </a:lnTo>
                  <a:close/>
                  <a:moveTo>
                    <a:pt x="253" y="127"/>
                  </a:moveTo>
                  <a:lnTo>
                    <a:pt x="1" y="379"/>
                  </a:lnTo>
                  <a:lnTo>
                    <a:pt x="127" y="379"/>
                  </a:lnTo>
                  <a:lnTo>
                    <a:pt x="253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59"/>
            <p:cNvSpPr/>
            <p:nvPr/>
          </p:nvSpPr>
          <p:spPr>
            <a:xfrm>
              <a:off x="2364790" y="1574129"/>
              <a:ext cx="21941" cy="21941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126" y="253"/>
                  </a:moveTo>
                  <a:lnTo>
                    <a:pt x="0" y="379"/>
                  </a:lnTo>
                  <a:lnTo>
                    <a:pt x="0" y="505"/>
                  </a:lnTo>
                  <a:lnTo>
                    <a:pt x="126" y="253"/>
                  </a:lnTo>
                  <a:close/>
                  <a:moveTo>
                    <a:pt x="505" y="0"/>
                  </a:moveTo>
                  <a:lnTo>
                    <a:pt x="252" y="126"/>
                  </a:lnTo>
                  <a:lnTo>
                    <a:pt x="126" y="253"/>
                  </a:lnTo>
                  <a:lnTo>
                    <a:pt x="505" y="126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6" y="757"/>
                  </a:lnTo>
                  <a:lnTo>
                    <a:pt x="126" y="883"/>
                  </a:lnTo>
                  <a:lnTo>
                    <a:pt x="378" y="1009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5"/>
                  </a:lnTo>
                  <a:lnTo>
                    <a:pt x="883" y="379"/>
                  </a:lnTo>
                  <a:lnTo>
                    <a:pt x="883" y="126"/>
                  </a:lnTo>
                  <a:lnTo>
                    <a:pt x="631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59"/>
            <p:cNvSpPr/>
            <p:nvPr/>
          </p:nvSpPr>
          <p:spPr>
            <a:xfrm>
              <a:off x="2246888" y="1675570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53" y="0"/>
                  </a:moveTo>
                  <a:lnTo>
                    <a:pt x="127" y="126"/>
                  </a:lnTo>
                  <a:lnTo>
                    <a:pt x="127" y="379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253" y="883"/>
                  </a:lnTo>
                  <a:lnTo>
                    <a:pt x="379" y="883"/>
                  </a:lnTo>
                  <a:lnTo>
                    <a:pt x="505" y="1009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126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59"/>
            <p:cNvSpPr/>
            <p:nvPr/>
          </p:nvSpPr>
          <p:spPr>
            <a:xfrm>
              <a:off x="2436070" y="1711210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extrusionOk="0">
                  <a:moveTo>
                    <a:pt x="379" y="0"/>
                  </a:moveTo>
                  <a:lnTo>
                    <a:pt x="126" y="127"/>
                  </a:lnTo>
                  <a:lnTo>
                    <a:pt x="0" y="253"/>
                  </a:lnTo>
                  <a:lnTo>
                    <a:pt x="0" y="505"/>
                  </a:lnTo>
                  <a:lnTo>
                    <a:pt x="126" y="253"/>
                  </a:lnTo>
                  <a:lnTo>
                    <a:pt x="379" y="127"/>
                  </a:lnTo>
                  <a:lnTo>
                    <a:pt x="631" y="127"/>
                  </a:lnTo>
                  <a:lnTo>
                    <a:pt x="631" y="0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63" y="694"/>
                  </a:lnTo>
                  <a:lnTo>
                    <a:pt x="0" y="505"/>
                  </a:lnTo>
                  <a:close/>
                  <a:moveTo>
                    <a:pt x="63" y="694"/>
                  </a:moveTo>
                  <a:lnTo>
                    <a:pt x="126" y="883"/>
                  </a:lnTo>
                  <a:lnTo>
                    <a:pt x="252" y="883"/>
                  </a:lnTo>
                  <a:lnTo>
                    <a:pt x="126" y="757"/>
                  </a:lnTo>
                  <a:lnTo>
                    <a:pt x="63" y="694"/>
                  </a:lnTo>
                  <a:close/>
                  <a:moveTo>
                    <a:pt x="883" y="757"/>
                  </a:moveTo>
                  <a:lnTo>
                    <a:pt x="631" y="883"/>
                  </a:lnTo>
                  <a:lnTo>
                    <a:pt x="252" y="883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883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59"/>
            <p:cNvSpPr/>
            <p:nvPr/>
          </p:nvSpPr>
          <p:spPr>
            <a:xfrm>
              <a:off x="2194809" y="1804431"/>
              <a:ext cx="21941" cy="21941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252" y="0"/>
                  </a:moveTo>
                  <a:lnTo>
                    <a:pt x="126" y="126"/>
                  </a:lnTo>
                  <a:lnTo>
                    <a:pt x="126" y="126"/>
                  </a:lnTo>
                  <a:lnTo>
                    <a:pt x="504" y="0"/>
                  </a:lnTo>
                  <a:close/>
                  <a:moveTo>
                    <a:pt x="126" y="126"/>
                  </a:moveTo>
                  <a:lnTo>
                    <a:pt x="0" y="252"/>
                  </a:lnTo>
                  <a:lnTo>
                    <a:pt x="0" y="379"/>
                  </a:lnTo>
                  <a:lnTo>
                    <a:pt x="126" y="126"/>
                  </a:lnTo>
                  <a:close/>
                  <a:moveTo>
                    <a:pt x="504" y="0"/>
                  </a:moveTo>
                  <a:lnTo>
                    <a:pt x="757" y="126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0" y="379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378" y="1009"/>
                  </a:lnTo>
                  <a:lnTo>
                    <a:pt x="630" y="883"/>
                  </a:lnTo>
                  <a:lnTo>
                    <a:pt x="757" y="883"/>
                  </a:lnTo>
                  <a:lnTo>
                    <a:pt x="883" y="631"/>
                  </a:lnTo>
                  <a:lnTo>
                    <a:pt x="1009" y="505"/>
                  </a:lnTo>
                  <a:lnTo>
                    <a:pt x="883" y="252"/>
                  </a:lnTo>
                  <a:lnTo>
                    <a:pt x="883" y="12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59"/>
            <p:cNvSpPr/>
            <p:nvPr/>
          </p:nvSpPr>
          <p:spPr>
            <a:xfrm>
              <a:off x="2194809" y="1538489"/>
              <a:ext cx="21941" cy="21941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252" y="0"/>
                  </a:moveTo>
                  <a:lnTo>
                    <a:pt x="126" y="126"/>
                  </a:lnTo>
                  <a:lnTo>
                    <a:pt x="504" y="0"/>
                  </a:lnTo>
                  <a:close/>
                  <a:moveTo>
                    <a:pt x="126" y="126"/>
                  </a:moveTo>
                  <a:lnTo>
                    <a:pt x="0" y="252"/>
                  </a:lnTo>
                  <a:lnTo>
                    <a:pt x="0" y="505"/>
                  </a:lnTo>
                  <a:lnTo>
                    <a:pt x="126" y="126"/>
                  </a:lnTo>
                  <a:close/>
                  <a:moveTo>
                    <a:pt x="504" y="0"/>
                  </a:moveTo>
                  <a:lnTo>
                    <a:pt x="757" y="126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6" y="883"/>
                  </a:lnTo>
                  <a:lnTo>
                    <a:pt x="252" y="883"/>
                  </a:lnTo>
                  <a:lnTo>
                    <a:pt x="378" y="1009"/>
                  </a:lnTo>
                  <a:lnTo>
                    <a:pt x="630" y="1009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126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59"/>
            <p:cNvSpPr/>
            <p:nvPr/>
          </p:nvSpPr>
          <p:spPr>
            <a:xfrm>
              <a:off x="2186568" y="1478169"/>
              <a:ext cx="5501" cy="2762"/>
            </a:xfrm>
            <a:custGeom>
              <a:avLst/>
              <a:gdLst/>
              <a:ahLst/>
              <a:cxnLst/>
              <a:rect l="l" t="t" r="r" b="b"/>
              <a:pathLst>
                <a:path w="253" h="127" extrusionOk="0">
                  <a:moveTo>
                    <a:pt x="1" y="0"/>
                  </a:moveTo>
                  <a:lnTo>
                    <a:pt x="1" y="127"/>
                  </a:lnTo>
                  <a:lnTo>
                    <a:pt x="253" y="1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59"/>
            <p:cNvSpPr/>
            <p:nvPr/>
          </p:nvSpPr>
          <p:spPr>
            <a:xfrm>
              <a:off x="2087867" y="1626209"/>
              <a:ext cx="13743" cy="21962"/>
            </a:xfrm>
            <a:custGeom>
              <a:avLst/>
              <a:gdLst/>
              <a:ahLst/>
              <a:cxnLst/>
              <a:rect l="l" t="t" r="r" b="b"/>
              <a:pathLst>
                <a:path w="632" h="1010" extrusionOk="0">
                  <a:moveTo>
                    <a:pt x="379" y="1"/>
                  </a:moveTo>
                  <a:lnTo>
                    <a:pt x="379" y="127"/>
                  </a:lnTo>
                  <a:lnTo>
                    <a:pt x="505" y="253"/>
                  </a:lnTo>
                  <a:lnTo>
                    <a:pt x="631" y="505"/>
                  </a:lnTo>
                  <a:lnTo>
                    <a:pt x="631" y="253"/>
                  </a:lnTo>
                  <a:lnTo>
                    <a:pt x="379" y="1"/>
                  </a:lnTo>
                  <a:close/>
                  <a:moveTo>
                    <a:pt x="631" y="505"/>
                  </a:moveTo>
                  <a:lnTo>
                    <a:pt x="505" y="757"/>
                  </a:lnTo>
                  <a:lnTo>
                    <a:pt x="127" y="883"/>
                  </a:lnTo>
                  <a:lnTo>
                    <a:pt x="1" y="883"/>
                  </a:lnTo>
                  <a:lnTo>
                    <a:pt x="253" y="1010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631" y="631"/>
                  </a:lnTo>
                  <a:lnTo>
                    <a:pt x="631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59"/>
            <p:cNvSpPr/>
            <p:nvPr/>
          </p:nvSpPr>
          <p:spPr>
            <a:xfrm>
              <a:off x="2087867" y="1626209"/>
              <a:ext cx="13743" cy="21962"/>
            </a:xfrm>
            <a:custGeom>
              <a:avLst/>
              <a:gdLst/>
              <a:ahLst/>
              <a:cxnLst/>
              <a:rect l="l" t="t" r="r" b="b"/>
              <a:pathLst>
                <a:path w="632" h="1010" fill="none" extrusionOk="0">
                  <a:moveTo>
                    <a:pt x="379" y="1"/>
                  </a:moveTo>
                  <a:lnTo>
                    <a:pt x="379" y="127"/>
                  </a:lnTo>
                  <a:lnTo>
                    <a:pt x="379" y="127"/>
                  </a:lnTo>
                  <a:lnTo>
                    <a:pt x="505" y="253"/>
                  </a:lnTo>
                  <a:lnTo>
                    <a:pt x="631" y="505"/>
                  </a:lnTo>
                  <a:lnTo>
                    <a:pt x="631" y="505"/>
                  </a:lnTo>
                  <a:lnTo>
                    <a:pt x="505" y="757"/>
                  </a:lnTo>
                  <a:lnTo>
                    <a:pt x="127" y="883"/>
                  </a:lnTo>
                  <a:lnTo>
                    <a:pt x="127" y="883"/>
                  </a:lnTo>
                  <a:lnTo>
                    <a:pt x="1" y="883"/>
                  </a:lnTo>
                  <a:lnTo>
                    <a:pt x="1" y="883"/>
                  </a:lnTo>
                  <a:lnTo>
                    <a:pt x="1" y="883"/>
                  </a:lnTo>
                  <a:lnTo>
                    <a:pt x="253" y="1010"/>
                  </a:lnTo>
                  <a:lnTo>
                    <a:pt x="253" y="1010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631" y="631"/>
                  </a:lnTo>
                  <a:lnTo>
                    <a:pt x="631" y="505"/>
                  </a:lnTo>
                  <a:lnTo>
                    <a:pt x="631" y="505"/>
                  </a:lnTo>
                  <a:lnTo>
                    <a:pt x="631" y="253"/>
                  </a:lnTo>
                  <a:lnTo>
                    <a:pt x="379" y="1"/>
                  </a:lnTo>
                  <a:lnTo>
                    <a:pt x="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59"/>
            <p:cNvSpPr/>
            <p:nvPr/>
          </p:nvSpPr>
          <p:spPr>
            <a:xfrm>
              <a:off x="2370270" y="1516549"/>
              <a:ext cx="8241" cy="13721"/>
            </a:xfrm>
            <a:custGeom>
              <a:avLst/>
              <a:gdLst/>
              <a:ahLst/>
              <a:cxnLst/>
              <a:rect l="l" t="t" r="r" b="b"/>
              <a:pathLst>
                <a:path w="379" h="631" extrusionOk="0">
                  <a:moveTo>
                    <a:pt x="126" y="1"/>
                  </a:moveTo>
                  <a:lnTo>
                    <a:pt x="0" y="127"/>
                  </a:lnTo>
                  <a:lnTo>
                    <a:pt x="126" y="505"/>
                  </a:lnTo>
                  <a:lnTo>
                    <a:pt x="379" y="631"/>
                  </a:lnTo>
                  <a:lnTo>
                    <a:pt x="379" y="505"/>
                  </a:lnTo>
                  <a:lnTo>
                    <a:pt x="253" y="379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59"/>
            <p:cNvSpPr/>
            <p:nvPr/>
          </p:nvSpPr>
          <p:spPr>
            <a:xfrm>
              <a:off x="2238669" y="1489128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253" y="1"/>
                  </a:moveTo>
                  <a:lnTo>
                    <a:pt x="126" y="127"/>
                  </a:lnTo>
                  <a:lnTo>
                    <a:pt x="126" y="127"/>
                  </a:lnTo>
                  <a:lnTo>
                    <a:pt x="379" y="1"/>
                  </a:lnTo>
                  <a:close/>
                  <a:moveTo>
                    <a:pt x="379" y="1"/>
                  </a:moveTo>
                  <a:lnTo>
                    <a:pt x="757" y="127"/>
                  </a:lnTo>
                  <a:lnTo>
                    <a:pt x="505" y="1"/>
                  </a:lnTo>
                  <a:close/>
                  <a:moveTo>
                    <a:pt x="126" y="127"/>
                  </a:moveTo>
                  <a:lnTo>
                    <a:pt x="0" y="253"/>
                  </a:lnTo>
                  <a:lnTo>
                    <a:pt x="0" y="379"/>
                  </a:lnTo>
                  <a:lnTo>
                    <a:pt x="126" y="127"/>
                  </a:lnTo>
                  <a:close/>
                  <a:moveTo>
                    <a:pt x="757" y="127"/>
                  </a:moveTo>
                  <a:lnTo>
                    <a:pt x="862" y="442"/>
                  </a:lnTo>
                  <a:lnTo>
                    <a:pt x="862" y="442"/>
                  </a:lnTo>
                  <a:lnTo>
                    <a:pt x="883" y="379"/>
                  </a:lnTo>
                  <a:lnTo>
                    <a:pt x="757" y="127"/>
                  </a:lnTo>
                  <a:close/>
                  <a:moveTo>
                    <a:pt x="862" y="442"/>
                  </a:moveTo>
                  <a:lnTo>
                    <a:pt x="757" y="757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62" y="442"/>
                  </a:lnTo>
                  <a:close/>
                  <a:moveTo>
                    <a:pt x="0" y="379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379"/>
                  </a:lnTo>
                  <a:close/>
                  <a:moveTo>
                    <a:pt x="126" y="757"/>
                  </a:moveTo>
                  <a:lnTo>
                    <a:pt x="253" y="883"/>
                  </a:lnTo>
                  <a:lnTo>
                    <a:pt x="379" y="883"/>
                  </a:lnTo>
                  <a:lnTo>
                    <a:pt x="126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59"/>
            <p:cNvSpPr/>
            <p:nvPr/>
          </p:nvSpPr>
          <p:spPr>
            <a:xfrm>
              <a:off x="2298989" y="1623469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extrusionOk="0">
                  <a:moveTo>
                    <a:pt x="757" y="127"/>
                  </a:moveTo>
                  <a:lnTo>
                    <a:pt x="883" y="505"/>
                  </a:lnTo>
                  <a:lnTo>
                    <a:pt x="883" y="379"/>
                  </a:lnTo>
                  <a:lnTo>
                    <a:pt x="757" y="127"/>
                  </a:lnTo>
                  <a:close/>
                  <a:moveTo>
                    <a:pt x="252" y="1"/>
                  </a:moveTo>
                  <a:lnTo>
                    <a:pt x="126" y="127"/>
                  </a:lnTo>
                  <a:lnTo>
                    <a:pt x="0" y="253"/>
                  </a:lnTo>
                  <a:lnTo>
                    <a:pt x="0" y="379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378" y="1009"/>
                  </a:lnTo>
                  <a:lnTo>
                    <a:pt x="505" y="1009"/>
                  </a:lnTo>
                  <a:lnTo>
                    <a:pt x="631" y="883"/>
                  </a:lnTo>
                  <a:lnTo>
                    <a:pt x="883" y="757"/>
                  </a:lnTo>
                  <a:lnTo>
                    <a:pt x="883" y="631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252" y="757"/>
                  </a:lnTo>
                  <a:lnTo>
                    <a:pt x="126" y="505"/>
                  </a:lnTo>
                  <a:lnTo>
                    <a:pt x="252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59"/>
            <p:cNvSpPr/>
            <p:nvPr/>
          </p:nvSpPr>
          <p:spPr>
            <a:xfrm>
              <a:off x="2378489" y="1752330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79" y="1"/>
                  </a:moveTo>
                  <a:lnTo>
                    <a:pt x="127" y="127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631" y="883"/>
                  </a:lnTo>
                  <a:lnTo>
                    <a:pt x="883" y="883"/>
                  </a:lnTo>
                  <a:lnTo>
                    <a:pt x="883" y="631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757" y="127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59"/>
            <p:cNvSpPr/>
            <p:nvPr/>
          </p:nvSpPr>
          <p:spPr>
            <a:xfrm>
              <a:off x="2468970" y="1834591"/>
              <a:ext cx="16461" cy="19201"/>
            </a:xfrm>
            <a:custGeom>
              <a:avLst/>
              <a:gdLst/>
              <a:ahLst/>
              <a:cxnLst/>
              <a:rect l="l" t="t" r="r" b="b"/>
              <a:pathLst>
                <a:path w="757" h="883" extrusionOk="0">
                  <a:moveTo>
                    <a:pt x="252" y="0"/>
                  </a:moveTo>
                  <a:lnTo>
                    <a:pt x="126" y="126"/>
                  </a:lnTo>
                  <a:lnTo>
                    <a:pt x="379" y="0"/>
                  </a:lnTo>
                  <a:close/>
                  <a:moveTo>
                    <a:pt x="126" y="126"/>
                  </a:moveTo>
                  <a:lnTo>
                    <a:pt x="0" y="252"/>
                  </a:lnTo>
                  <a:lnTo>
                    <a:pt x="0" y="505"/>
                  </a:lnTo>
                  <a:lnTo>
                    <a:pt x="126" y="126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505"/>
                  </a:lnTo>
                  <a:close/>
                  <a:moveTo>
                    <a:pt x="126" y="757"/>
                  </a:moveTo>
                  <a:lnTo>
                    <a:pt x="252" y="883"/>
                  </a:lnTo>
                  <a:lnTo>
                    <a:pt x="379" y="883"/>
                  </a:lnTo>
                  <a:lnTo>
                    <a:pt x="126" y="757"/>
                  </a:lnTo>
                  <a:close/>
                  <a:moveTo>
                    <a:pt x="757" y="757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59"/>
            <p:cNvSpPr/>
            <p:nvPr/>
          </p:nvSpPr>
          <p:spPr>
            <a:xfrm>
              <a:off x="2532031" y="1977151"/>
              <a:ext cx="5501" cy="13721"/>
            </a:xfrm>
            <a:custGeom>
              <a:avLst/>
              <a:gdLst/>
              <a:ahLst/>
              <a:cxnLst/>
              <a:rect l="l" t="t" r="r" b="b"/>
              <a:pathLst>
                <a:path w="253" h="631" extrusionOk="0">
                  <a:moveTo>
                    <a:pt x="126" y="1"/>
                  </a:moveTo>
                  <a:lnTo>
                    <a:pt x="0" y="253"/>
                  </a:lnTo>
                  <a:lnTo>
                    <a:pt x="126" y="379"/>
                  </a:lnTo>
                  <a:lnTo>
                    <a:pt x="252" y="631"/>
                  </a:lnTo>
                  <a:lnTo>
                    <a:pt x="252" y="505"/>
                  </a:lnTo>
                  <a:lnTo>
                    <a:pt x="126" y="253"/>
                  </a:lnTo>
                  <a:lnTo>
                    <a:pt x="126" y="12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59"/>
            <p:cNvSpPr/>
            <p:nvPr/>
          </p:nvSpPr>
          <p:spPr>
            <a:xfrm>
              <a:off x="2367530" y="1840071"/>
              <a:ext cx="21941" cy="21962"/>
            </a:xfrm>
            <a:custGeom>
              <a:avLst/>
              <a:gdLst/>
              <a:ahLst/>
              <a:cxnLst/>
              <a:rect l="l" t="t" r="r" b="b"/>
              <a:pathLst>
                <a:path w="1009" h="1010" extrusionOk="0">
                  <a:moveTo>
                    <a:pt x="126" y="253"/>
                  </a:moveTo>
                  <a:lnTo>
                    <a:pt x="0" y="379"/>
                  </a:lnTo>
                  <a:lnTo>
                    <a:pt x="0" y="505"/>
                  </a:lnTo>
                  <a:lnTo>
                    <a:pt x="126" y="253"/>
                  </a:lnTo>
                  <a:close/>
                  <a:moveTo>
                    <a:pt x="505" y="0"/>
                  </a:moveTo>
                  <a:lnTo>
                    <a:pt x="252" y="126"/>
                  </a:lnTo>
                  <a:lnTo>
                    <a:pt x="126" y="253"/>
                  </a:lnTo>
                  <a:lnTo>
                    <a:pt x="126" y="253"/>
                  </a:lnTo>
                  <a:lnTo>
                    <a:pt x="505" y="126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6" y="757"/>
                  </a:lnTo>
                  <a:lnTo>
                    <a:pt x="126" y="883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5"/>
                  </a:lnTo>
                  <a:lnTo>
                    <a:pt x="883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59"/>
            <p:cNvSpPr/>
            <p:nvPr/>
          </p:nvSpPr>
          <p:spPr>
            <a:xfrm>
              <a:off x="2373009" y="1933292"/>
              <a:ext cx="16461" cy="21941"/>
            </a:xfrm>
            <a:custGeom>
              <a:avLst/>
              <a:gdLst/>
              <a:ahLst/>
              <a:cxnLst/>
              <a:rect l="l" t="t" r="r" b="b"/>
              <a:pathLst>
                <a:path w="757" h="1009" extrusionOk="0">
                  <a:moveTo>
                    <a:pt x="379" y="0"/>
                  </a:moveTo>
                  <a:lnTo>
                    <a:pt x="253" y="126"/>
                  </a:lnTo>
                  <a:lnTo>
                    <a:pt x="127" y="252"/>
                  </a:lnTo>
                  <a:lnTo>
                    <a:pt x="379" y="126"/>
                  </a:lnTo>
                  <a:lnTo>
                    <a:pt x="757" y="252"/>
                  </a:lnTo>
                  <a:lnTo>
                    <a:pt x="379" y="0"/>
                  </a:lnTo>
                  <a:close/>
                  <a:moveTo>
                    <a:pt x="127" y="252"/>
                  </a:moveTo>
                  <a:lnTo>
                    <a:pt x="0" y="378"/>
                  </a:lnTo>
                  <a:lnTo>
                    <a:pt x="0" y="505"/>
                  </a:lnTo>
                  <a:lnTo>
                    <a:pt x="127" y="252"/>
                  </a:lnTo>
                  <a:close/>
                  <a:moveTo>
                    <a:pt x="0" y="505"/>
                  </a:moveTo>
                  <a:lnTo>
                    <a:pt x="0" y="757"/>
                  </a:lnTo>
                  <a:lnTo>
                    <a:pt x="127" y="883"/>
                  </a:lnTo>
                  <a:lnTo>
                    <a:pt x="0" y="505"/>
                  </a:lnTo>
                  <a:close/>
                  <a:moveTo>
                    <a:pt x="127" y="883"/>
                  </a:moveTo>
                  <a:lnTo>
                    <a:pt x="253" y="1009"/>
                  </a:lnTo>
                  <a:lnTo>
                    <a:pt x="379" y="1009"/>
                  </a:lnTo>
                  <a:lnTo>
                    <a:pt x="127" y="883"/>
                  </a:lnTo>
                  <a:close/>
                  <a:moveTo>
                    <a:pt x="757" y="883"/>
                  </a:moveTo>
                  <a:lnTo>
                    <a:pt x="379" y="1009"/>
                  </a:lnTo>
                  <a:lnTo>
                    <a:pt x="505" y="1009"/>
                  </a:lnTo>
                  <a:lnTo>
                    <a:pt x="757" y="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59"/>
            <p:cNvSpPr/>
            <p:nvPr/>
          </p:nvSpPr>
          <p:spPr>
            <a:xfrm>
              <a:off x="2471710" y="1927812"/>
              <a:ext cx="19201" cy="21941"/>
            </a:xfrm>
            <a:custGeom>
              <a:avLst/>
              <a:gdLst/>
              <a:ahLst/>
              <a:cxnLst/>
              <a:rect l="l" t="t" r="r" b="b"/>
              <a:pathLst>
                <a:path w="883" h="1009" extrusionOk="0">
                  <a:moveTo>
                    <a:pt x="379" y="0"/>
                  </a:moveTo>
                  <a:lnTo>
                    <a:pt x="253" y="126"/>
                  </a:lnTo>
                  <a:lnTo>
                    <a:pt x="126" y="126"/>
                  </a:lnTo>
                  <a:lnTo>
                    <a:pt x="0" y="378"/>
                  </a:lnTo>
                  <a:lnTo>
                    <a:pt x="0" y="504"/>
                  </a:lnTo>
                  <a:lnTo>
                    <a:pt x="126" y="252"/>
                  </a:lnTo>
                  <a:lnTo>
                    <a:pt x="379" y="126"/>
                  </a:lnTo>
                  <a:lnTo>
                    <a:pt x="757" y="252"/>
                  </a:lnTo>
                  <a:lnTo>
                    <a:pt x="883" y="504"/>
                  </a:lnTo>
                  <a:lnTo>
                    <a:pt x="883" y="378"/>
                  </a:lnTo>
                  <a:lnTo>
                    <a:pt x="757" y="126"/>
                  </a:lnTo>
                  <a:lnTo>
                    <a:pt x="631" y="126"/>
                  </a:lnTo>
                  <a:lnTo>
                    <a:pt x="505" y="0"/>
                  </a:lnTo>
                  <a:close/>
                  <a:moveTo>
                    <a:pt x="0" y="504"/>
                  </a:moveTo>
                  <a:lnTo>
                    <a:pt x="0" y="757"/>
                  </a:lnTo>
                  <a:lnTo>
                    <a:pt x="126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126" y="757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59"/>
            <p:cNvSpPr/>
            <p:nvPr/>
          </p:nvSpPr>
          <p:spPr>
            <a:xfrm>
              <a:off x="2375749" y="2021011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253" y="1"/>
                  </a:moveTo>
                  <a:lnTo>
                    <a:pt x="127" y="127"/>
                  </a:lnTo>
                  <a:lnTo>
                    <a:pt x="379" y="1"/>
                  </a:lnTo>
                  <a:close/>
                  <a:moveTo>
                    <a:pt x="379" y="1"/>
                  </a:moveTo>
                  <a:lnTo>
                    <a:pt x="757" y="127"/>
                  </a:lnTo>
                  <a:lnTo>
                    <a:pt x="631" y="1"/>
                  </a:lnTo>
                  <a:close/>
                  <a:moveTo>
                    <a:pt x="127" y="127"/>
                  </a:moveTo>
                  <a:lnTo>
                    <a:pt x="1" y="253"/>
                  </a:lnTo>
                  <a:lnTo>
                    <a:pt x="1" y="505"/>
                  </a:lnTo>
                  <a:lnTo>
                    <a:pt x="127" y="127"/>
                  </a:lnTo>
                  <a:close/>
                  <a:moveTo>
                    <a:pt x="757" y="127"/>
                  </a:moveTo>
                  <a:lnTo>
                    <a:pt x="883" y="505"/>
                  </a:lnTo>
                  <a:lnTo>
                    <a:pt x="883" y="253"/>
                  </a:lnTo>
                  <a:lnTo>
                    <a:pt x="757" y="127"/>
                  </a:lnTo>
                  <a:close/>
                  <a:moveTo>
                    <a:pt x="1" y="505"/>
                  </a:moveTo>
                  <a:lnTo>
                    <a:pt x="1" y="631"/>
                  </a:lnTo>
                  <a:lnTo>
                    <a:pt x="127" y="883"/>
                  </a:lnTo>
                  <a:lnTo>
                    <a:pt x="253" y="883"/>
                  </a:lnTo>
                  <a:lnTo>
                    <a:pt x="505" y="1010"/>
                  </a:lnTo>
                  <a:lnTo>
                    <a:pt x="757" y="757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59"/>
            <p:cNvSpPr/>
            <p:nvPr/>
          </p:nvSpPr>
          <p:spPr>
            <a:xfrm>
              <a:off x="2211248" y="2078592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253" y="1"/>
                  </a:moveTo>
                  <a:lnTo>
                    <a:pt x="1" y="127"/>
                  </a:lnTo>
                  <a:lnTo>
                    <a:pt x="1" y="253"/>
                  </a:lnTo>
                  <a:lnTo>
                    <a:pt x="1" y="379"/>
                  </a:lnTo>
                  <a:lnTo>
                    <a:pt x="127" y="127"/>
                  </a:lnTo>
                  <a:lnTo>
                    <a:pt x="379" y="1"/>
                  </a:lnTo>
                  <a:close/>
                  <a:moveTo>
                    <a:pt x="1" y="379"/>
                  </a:moveTo>
                  <a:lnTo>
                    <a:pt x="1" y="505"/>
                  </a:lnTo>
                  <a:lnTo>
                    <a:pt x="127" y="757"/>
                  </a:lnTo>
                  <a:lnTo>
                    <a:pt x="1" y="379"/>
                  </a:lnTo>
                  <a:close/>
                  <a:moveTo>
                    <a:pt x="379" y="1"/>
                  </a:moveTo>
                  <a:lnTo>
                    <a:pt x="631" y="127"/>
                  </a:lnTo>
                  <a:lnTo>
                    <a:pt x="757" y="379"/>
                  </a:lnTo>
                  <a:lnTo>
                    <a:pt x="631" y="757"/>
                  </a:lnTo>
                  <a:lnTo>
                    <a:pt x="379" y="883"/>
                  </a:lnTo>
                  <a:lnTo>
                    <a:pt x="631" y="883"/>
                  </a:ln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lnTo>
                    <a:pt x="883" y="253"/>
                  </a:lnTo>
                  <a:lnTo>
                    <a:pt x="757" y="127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59"/>
            <p:cNvSpPr/>
            <p:nvPr/>
          </p:nvSpPr>
          <p:spPr>
            <a:xfrm>
              <a:off x="2101588" y="2169073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extrusionOk="0">
                  <a:moveTo>
                    <a:pt x="252" y="0"/>
                  </a:moveTo>
                  <a:lnTo>
                    <a:pt x="126" y="126"/>
                  </a:lnTo>
                  <a:lnTo>
                    <a:pt x="126" y="126"/>
                  </a:lnTo>
                  <a:lnTo>
                    <a:pt x="378" y="0"/>
                  </a:lnTo>
                  <a:close/>
                  <a:moveTo>
                    <a:pt x="378" y="0"/>
                  </a:moveTo>
                  <a:lnTo>
                    <a:pt x="757" y="126"/>
                  </a:lnTo>
                  <a:lnTo>
                    <a:pt x="505" y="0"/>
                  </a:lnTo>
                  <a:close/>
                  <a:moveTo>
                    <a:pt x="126" y="126"/>
                  </a:moveTo>
                  <a:lnTo>
                    <a:pt x="0" y="253"/>
                  </a:lnTo>
                  <a:lnTo>
                    <a:pt x="0" y="505"/>
                  </a:lnTo>
                  <a:lnTo>
                    <a:pt x="126" y="126"/>
                  </a:lnTo>
                  <a:close/>
                  <a:moveTo>
                    <a:pt x="757" y="126"/>
                  </a:moveTo>
                  <a:lnTo>
                    <a:pt x="883" y="505"/>
                  </a:lnTo>
                  <a:lnTo>
                    <a:pt x="883" y="379"/>
                  </a:lnTo>
                  <a:lnTo>
                    <a:pt x="757" y="126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505"/>
                  </a:lnTo>
                  <a:close/>
                  <a:moveTo>
                    <a:pt x="883" y="505"/>
                  </a:move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close/>
                  <a:moveTo>
                    <a:pt x="126" y="757"/>
                  </a:moveTo>
                  <a:lnTo>
                    <a:pt x="252" y="883"/>
                  </a:lnTo>
                  <a:lnTo>
                    <a:pt x="505" y="883"/>
                  </a:lnTo>
                  <a:lnTo>
                    <a:pt x="126" y="757"/>
                  </a:lnTo>
                  <a:close/>
                  <a:moveTo>
                    <a:pt x="757" y="757"/>
                  </a:moveTo>
                  <a:lnTo>
                    <a:pt x="505" y="883"/>
                  </a:lnTo>
                  <a:lnTo>
                    <a:pt x="631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59"/>
            <p:cNvSpPr/>
            <p:nvPr/>
          </p:nvSpPr>
          <p:spPr>
            <a:xfrm>
              <a:off x="2101588" y="2169073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252" y="0"/>
                  </a:lnTo>
                  <a:lnTo>
                    <a:pt x="126" y="126"/>
                  </a:lnTo>
                  <a:lnTo>
                    <a:pt x="0" y="253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631" y="883"/>
                  </a:ln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6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59"/>
            <p:cNvSpPr/>
            <p:nvPr/>
          </p:nvSpPr>
          <p:spPr>
            <a:xfrm>
              <a:off x="2101588" y="2169073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6" y="75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1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757" y="126"/>
                  </a:lnTo>
                  <a:lnTo>
                    <a:pt x="883" y="379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59"/>
            <p:cNvSpPr/>
            <p:nvPr/>
          </p:nvSpPr>
          <p:spPr>
            <a:xfrm>
              <a:off x="2101588" y="2254052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extrusionOk="0">
                  <a:moveTo>
                    <a:pt x="252" y="1"/>
                  </a:moveTo>
                  <a:lnTo>
                    <a:pt x="126" y="127"/>
                  </a:lnTo>
                  <a:lnTo>
                    <a:pt x="378" y="1"/>
                  </a:lnTo>
                  <a:close/>
                  <a:moveTo>
                    <a:pt x="378" y="1"/>
                  </a:moveTo>
                  <a:lnTo>
                    <a:pt x="757" y="127"/>
                  </a:lnTo>
                  <a:lnTo>
                    <a:pt x="505" y="1"/>
                  </a:lnTo>
                  <a:close/>
                  <a:moveTo>
                    <a:pt x="126" y="127"/>
                  </a:moveTo>
                  <a:lnTo>
                    <a:pt x="0" y="253"/>
                  </a:lnTo>
                  <a:lnTo>
                    <a:pt x="0" y="505"/>
                  </a:lnTo>
                  <a:lnTo>
                    <a:pt x="126" y="127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505"/>
                  </a:lnTo>
                  <a:close/>
                  <a:moveTo>
                    <a:pt x="883" y="505"/>
                  </a:move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close/>
                  <a:moveTo>
                    <a:pt x="126" y="757"/>
                  </a:moveTo>
                  <a:lnTo>
                    <a:pt x="252" y="884"/>
                  </a:lnTo>
                  <a:lnTo>
                    <a:pt x="378" y="1010"/>
                  </a:lnTo>
                  <a:lnTo>
                    <a:pt x="631" y="884"/>
                  </a:lnTo>
                  <a:lnTo>
                    <a:pt x="757" y="757"/>
                  </a:lnTo>
                  <a:lnTo>
                    <a:pt x="505" y="884"/>
                  </a:lnTo>
                  <a:lnTo>
                    <a:pt x="126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59"/>
            <p:cNvSpPr/>
            <p:nvPr/>
          </p:nvSpPr>
          <p:spPr>
            <a:xfrm>
              <a:off x="2101588" y="2254052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252" y="1"/>
                  </a:lnTo>
                  <a:lnTo>
                    <a:pt x="126" y="127"/>
                  </a:lnTo>
                  <a:lnTo>
                    <a:pt x="0" y="253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2" y="884"/>
                  </a:lnTo>
                  <a:lnTo>
                    <a:pt x="378" y="1010"/>
                  </a:lnTo>
                  <a:lnTo>
                    <a:pt x="378" y="1010"/>
                  </a:lnTo>
                  <a:lnTo>
                    <a:pt x="631" y="884"/>
                  </a:ln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59"/>
            <p:cNvSpPr/>
            <p:nvPr/>
          </p:nvSpPr>
          <p:spPr>
            <a:xfrm>
              <a:off x="2101588" y="2254052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505" y="884"/>
                  </a:moveTo>
                  <a:lnTo>
                    <a:pt x="505" y="884"/>
                  </a:lnTo>
                  <a:lnTo>
                    <a:pt x="126" y="75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127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757" y="12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59"/>
            <p:cNvSpPr/>
            <p:nvPr/>
          </p:nvSpPr>
          <p:spPr>
            <a:xfrm>
              <a:off x="2436070" y="2059413"/>
              <a:ext cx="21941" cy="21941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252" y="0"/>
                  </a:moveTo>
                  <a:lnTo>
                    <a:pt x="126" y="126"/>
                  </a:lnTo>
                  <a:lnTo>
                    <a:pt x="505" y="0"/>
                  </a:lnTo>
                  <a:close/>
                  <a:moveTo>
                    <a:pt x="126" y="126"/>
                  </a:moveTo>
                  <a:lnTo>
                    <a:pt x="0" y="252"/>
                  </a:lnTo>
                  <a:lnTo>
                    <a:pt x="0" y="378"/>
                  </a:lnTo>
                  <a:lnTo>
                    <a:pt x="126" y="126"/>
                  </a:lnTo>
                  <a:close/>
                  <a:moveTo>
                    <a:pt x="0" y="378"/>
                  </a:moveTo>
                  <a:lnTo>
                    <a:pt x="0" y="630"/>
                  </a:lnTo>
                  <a:lnTo>
                    <a:pt x="126" y="757"/>
                  </a:lnTo>
                  <a:lnTo>
                    <a:pt x="0" y="378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883" y="378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379" y="1009"/>
                  </a:lnTo>
                  <a:lnTo>
                    <a:pt x="631" y="883"/>
                  </a:lnTo>
                  <a:lnTo>
                    <a:pt x="757" y="883"/>
                  </a:lnTo>
                  <a:lnTo>
                    <a:pt x="883" y="630"/>
                  </a:lnTo>
                  <a:lnTo>
                    <a:pt x="1009" y="504"/>
                  </a:lnTo>
                  <a:lnTo>
                    <a:pt x="883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59"/>
            <p:cNvSpPr/>
            <p:nvPr/>
          </p:nvSpPr>
          <p:spPr>
            <a:xfrm>
              <a:off x="2559451" y="2125213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extrusionOk="0">
                  <a:moveTo>
                    <a:pt x="378" y="0"/>
                  </a:moveTo>
                  <a:lnTo>
                    <a:pt x="757" y="126"/>
                  </a:lnTo>
                  <a:lnTo>
                    <a:pt x="757" y="126"/>
                  </a:lnTo>
                  <a:lnTo>
                    <a:pt x="630" y="0"/>
                  </a:lnTo>
                  <a:close/>
                  <a:moveTo>
                    <a:pt x="252" y="0"/>
                  </a:moveTo>
                  <a:lnTo>
                    <a:pt x="126" y="126"/>
                  </a:lnTo>
                  <a:lnTo>
                    <a:pt x="378" y="0"/>
                  </a:lnTo>
                  <a:close/>
                  <a:moveTo>
                    <a:pt x="126" y="126"/>
                  </a:moveTo>
                  <a:lnTo>
                    <a:pt x="0" y="252"/>
                  </a:lnTo>
                  <a:lnTo>
                    <a:pt x="0" y="504"/>
                  </a:lnTo>
                  <a:lnTo>
                    <a:pt x="126" y="126"/>
                  </a:lnTo>
                  <a:close/>
                  <a:moveTo>
                    <a:pt x="757" y="126"/>
                  </a:moveTo>
                  <a:lnTo>
                    <a:pt x="883" y="504"/>
                  </a:lnTo>
                  <a:lnTo>
                    <a:pt x="883" y="252"/>
                  </a:lnTo>
                  <a:lnTo>
                    <a:pt x="757" y="126"/>
                  </a:lnTo>
                  <a:close/>
                  <a:moveTo>
                    <a:pt x="0" y="504"/>
                  </a:moveTo>
                  <a:lnTo>
                    <a:pt x="0" y="630"/>
                  </a:lnTo>
                  <a:lnTo>
                    <a:pt x="126" y="757"/>
                  </a:lnTo>
                  <a:lnTo>
                    <a:pt x="0" y="504"/>
                  </a:lnTo>
                  <a:close/>
                  <a:moveTo>
                    <a:pt x="126" y="757"/>
                  </a:moveTo>
                  <a:lnTo>
                    <a:pt x="252" y="883"/>
                  </a:lnTo>
                  <a:lnTo>
                    <a:pt x="378" y="883"/>
                  </a:lnTo>
                  <a:lnTo>
                    <a:pt x="126" y="757"/>
                  </a:lnTo>
                  <a:close/>
                  <a:moveTo>
                    <a:pt x="757" y="757"/>
                  </a:moveTo>
                  <a:lnTo>
                    <a:pt x="378" y="883"/>
                  </a:lnTo>
                  <a:lnTo>
                    <a:pt x="504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59"/>
            <p:cNvSpPr/>
            <p:nvPr/>
          </p:nvSpPr>
          <p:spPr>
            <a:xfrm>
              <a:off x="2447029" y="2149872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253" y="1"/>
                  </a:moveTo>
                  <a:lnTo>
                    <a:pt x="127" y="127"/>
                  </a:lnTo>
                  <a:lnTo>
                    <a:pt x="127" y="127"/>
                  </a:lnTo>
                  <a:lnTo>
                    <a:pt x="379" y="1"/>
                  </a:lnTo>
                  <a:close/>
                  <a:moveTo>
                    <a:pt x="379" y="1"/>
                  </a:moveTo>
                  <a:lnTo>
                    <a:pt x="757" y="127"/>
                  </a:lnTo>
                  <a:lnTo>
                    <a:pt x="631" y="1"/>
                  </a:lnTo>
                  <a:close/>
                  <a:moveTo>
                    <a:pt x="127" y="127"/>
                  </a:moveTo>
                  <a:lnTo>
                    <a:pt x="1" y="253"/>
                  </a:lnTo>
                  <a:lnTo>
                    <a:pt x="1" y="379"/>
                  </a:lnTo>
                  <a:lnTo>
                    <a:pt x="127" y="127"/>
                  </a:lnTo>
                  <a:close/>
                  <a:moveTo>
                    <a:pt x="757" y="127"/>
                  </a:moveTo>
                  <a:lnTo>
                    <a:pt x="883" y="379"/>
                  </a:lnTo>
                  <a:lnTo>
                    <a:pt x="883" y="253"/>
                  </a:lnTo>
                  <a:lnTo>
                    <a:pt x="757" y="127"/>
                  </a:lnTo>
                  <a:close/>
                  <a:moveTo>
                    <a:pt x="1" y="379"/>
                  </a:moveTo>
                  <a:lnTo>
                    <a:pt x="1" y="505"/>
                  </a:lnTo>
                  <a:lnTo>
                    <a:pt x="1" y="631"/>
                  </a:lnTo>
                  <a:lnTo>
                    <a:pt x="127" y="757"/>
                  </a:lnTo>
                  <a:lnTo>
                    <a:pt x="1" y="379"/>
                  </a:lnTo>
                  <a:close/>
                  <a:moveTo>
                    <a:pt x="883" y="379"/>
                  </a:moveTo>
                  <a:lnTo>
                    <a:pt x="757" y="757"/>
                  </a:lnTo>
                  <a:lnTo>
                    <a:pt x="883" y="505"/>
                  </a:lnTo>
                  <a:lnTo>
                    <a:pt x="883" y="379"/>
                  </a:lnTo>
                  <a:close/>
                  <a:moveTo>
                    <a:pt x="127" y="757"/>
                  </a:moveTo>
                  <a:lnTo>
                    <a:pt x="253" y="883"/>
                  </a:lnTo>
                  <a:lnTo>
                    <a:pt x="379" y="883"/>
                  </a:lnTo>
                  <a:lnTo>
                    <a:pt x="127" y="757"/>
                  </a:lnTo>
                  <a:close/>
                  <a:moveTo>
                    <a:pt x="757" y="757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59"/>
            <p:cNvSpPr/>
            <p:nvPr/>
          </p:nvSpPr>
          <p:spPr>
            <a:xfrm>
              <a:off x="2389449" y="211423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05" y="1"/>
                  </a:moveTo>
                  <a:lnTo>
                    <a:pt x="884" y="127"/>
                  </a:lnTo>
                  <a:lnTo>
                    <a:pt x="884" y="127"/>
                  </a:lnTo>
                  <a:lnTo>
                    <a:pt x="757" y="1"/>
                  </a:lnTo>
                  <a:close/>
                  <a:moveTo>
                    <a:pt x="379" y="1"/>
                  </a:moveTo>
                  <a:lnTo>
                    <a:pt x="253" y="127"/>
                  </a:lnTo>
                  <a:lnTo>
                    <a:pt x="505" y="1"/>
                  </a:lnTo>
                  <a:close/>
                  <a:moveTo>
                    <a:pt x="884" y="127"/>
                  </a:moveTo>
                  <a:lnTo>
                    <a:pt x="1010" y="505"/>
                  </a:lnTo>
                  <a:lnTo>
                    <a:pt x="1010" y="253"/>
                  </a:lnTo>
                  <a:lnTo>
                    <a:pt x="884" y="127"/>
                  </a:lnTo>
                  <a:close/>
                  <a:moveTo>
                    <a:pt x="253" y="127"/>
                  </a:moveTo>
                  <a:lnTo>
                    <a:pt x="127" y="253"/>
                  </a:lnTo>
                  <a:lnTo>
                    <a:pt x="1" y="505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379" y="1009"/>
                  </a:lnTo>
                  <a:lnTo>
                    <a:pt x="757" y="1009"/>
                  </a:lnTo>
                  <a:lnTo>
                    <a:pt x="884" y="883"/>
                  </a:lnTo>
                  <a:lnTo>
                    <a:pt x="1010" y="757"/>
                  </a:lnTo>
                  <a:lnTo>
                    <a:pt x="1010" y="505"/>
                  </a:lnTo>
                  <a:lnTo>
                    <a:pt x="884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59"/>
            <p:cNvSpPr/>
            <p:nvPr/>
          </p:nvSpPr>
          <p:spPr>
            <a:xfrm>
              <a:off x="2282529" y="2207453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379" y="1"/>
                  </a:moveTo>
                  <a:lnTo>
                    <a:pt x="253" y="127"/>
                  </a:lnTo>
                  <a:lnTo>
                    <a:pt x="127" y="127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27" y="253"/>
                  </a:lnTo>
                  <a:lnTo>
                    <a:pt x="379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883" y="253"/>
                  </a:lnTo>
                  <a:lnTo>
                    <a:pt x="757" y="127"/>
                  </a:lnTo>
                  <a:lnTo>
                    <a:pt x="631" y="1"/>
                  </a:lnTo>
                  <a:close/>
                  <a:moveTo>
                    <a:pt x="1" y="505"/>
                  </a:moveTo>
                  <a:lnTo>
                    <a:pt x="1" y="505"/>
                  </a:lnTo>
                  <a:lnTo>
                    <a:pt x="1" y="505"/>
                  </a:lnTo>
                  <a:close/>
                  <a:moveTo>
                    <a:pt x="1" y="505"/>
                  </a:move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59"/>
            <p:cNvSpPr/>
            <p:nvPr/>
          </p:nvSpPr>
          <p:spPr>
            <a:xfrm>
              <a:off x="2485409" y="201553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53" y="1"/>
                  </a:moveTo>
                  <a:lnTo>
                    <a:pt x="127" y="127"/>
                  </a:lnTo>
                  <a:lnTo>
                    <a:pt x="127" y="127"/>
                  </a:lnTo>
                  <a:lnTo>
                    <a:pt x="505" y="1"/>
                  </a:lnTo>
                  <a:close/>
                  <a:moveTo>
                    <a:pt x="127" y="127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127" y="127"/>
                  </a:lnTo>
                  <a:close/>
                  <a:moveTo>
                    <a:pt x="505" y="1"/>
                  </a:moveTo>
                  <a:lnTo>
                    <a:pt x="757" y="127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379" y="883"/>
                  </a:lnTo>
                  <a:lnTo>
                    <a:pt x="505" y="1009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253"/>
                  </a:lnTo>
                  <a:lnTo>
                    <a:pt x="883" y="127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59"/>
            <p:cNvSpPr/>
            <p:nvPr/>
          </p:nvSpPr>
          <p:spPr>
            <a:xfrm>
              <a:off x="2496391" y="2097793"/>
              <a:ext cx="21941" cy="21941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378" y="0"/>
                  </a:moveTo>
                  <a:lnTo>
                    <a:pt x="126" y="126"/>
                  </a:lnTo>
                  <a:lnTo>
                    <a:pt x="126" y="378"/>
                  </a:lnTo>
                  <a:lnTo>
                    <a:pt x="0" y="505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378" y="883"/>
                  </a:lnTo>
                  <a:lnTo>
                    <a:pt x="504" y="1009"/>
                  </a:lnTo>
                  <a:lnTo>
                    <a:pt x="883" y="883"/>
                  </a:lnTo>
                  <a:lnTo>
                    <a:pt x="1009" y="505"/>
                  </a:lnTo>
                  <a:lnTo>
                    <a:pt x="1009" y="252"/>
                  </a:lnTo>
                  <a:lnTo>
                    <a:pt x="883" y="126"/>
                  </a:lnTo>
                  <a:lnTo>
                    <a:pt x="757" y="0"/>
                  </a:lnTo>
                  <a:lnTo>
                    <a:pt x="504" y="0"/>
                  </a:lnTo>
                  <a:lnTo>
                    <a:pt x="757" y="126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126" y="505"/>
                  </a:lnTo>
                  <a:lnTo>
                    <a:pt x="252" y="126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59"/>
            <p:cNvSpPr/>
            <p:nvPr/>
          </p:nvSpPr>
          <p:spPr>
            <a:xfrm>
              <a:off x="2392210" y="2199233"/>
              <a:ext cx="16461" cy="19201"/>
            </a:xfrm>
            <a:custGeom>
              <a:avLst/>
              <a:gdLst/>
              <a:ahLst/>
              <a:cxnLst/>
              <a:rect l="l" t="t" r="r" b="b"/>
              <a:pathLst>
                <a:path w="757" h="883" extrusionOk="0">
                  <a:moveTo>
                    <a:pt x="378" y="0"/>
                  </a:moveTo>
                  <a:lnTo>
                    <a:pt x="757" y="126"/>
                  </a:lnTo>
                  <a:lnTo>
                    <a:pt x="757" y="126"/>
                  </a:lnTo>
                  <a:lnTo>
                    <a:pt x="504" y="0"/>
                  </a:lnTo>
                  <a:close/>
                  <a:moveTo>
                    <a:pt x="252" y="0"/>
                  </a:moveTo>
                  <a:lnTo>
                    <a:pt x="126" y="126"/>
                  </a:lnTo>
                  <a:lnTo>
                    <a:pt x="378" y="0"/>
                  </a:lnTo>
                  <a:close/>
                  <a:moveTo>
                    <a:pt x="126" y="126"/>
                  </a:moveTo>
                  <a:lnTo>
                    <a:pt x="0" y="252"/>
                  </a:lnTo>
                  <a:lnTo>
                    <a:pt x="0" y="379"/>
                  </a:lnTo>
                  <a:lnTo>
                    <a:pt x="126" y="126"/>
                  </a:lnTo>
                  <a:close/>
                  <a:moveTo>
                    <a:pt x="0" y="379"/>
                  </a:moveTo>
                  <a:lnTo>
                    <a:pt x="0" y="505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126" y="757"/>
                  </a:lnTo>
                  <a:lnTo>
                    <a:pt x="0" y="379"/>
                  </a:lnTo>
                  <a:close/>
                  <a:moveTo>
                    <a:pt x="126" y="757"/>
                  </a:moveTo>
                  <a:lnTo>
                    <a:pt x="252" y="883"/>
                  </a:lnTo>
                  <a:lnTo>
                    <a:pt x="378" y="883"/>
                  </a:lnTo>
                  <a:lnTo>
                    <a:pt x="126" y="757"/>
                  </a:lnTo>
                  <a:close/>
                  <a:moveTo>
                    <a:pt x="757" y="757"/>
                  </a:moveTo>
                  <a:lnTo>
                    <a:pt x="378" y="883"/>
                  </a:lnTo>
                  <a:lnTo>
                    <a:pt x="504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59"/>
            <p:cNvSpPr/>
            <p:nvPr/>
          </p:nvSpPr>
          <p:spPr>
            <a:xfrm>
              <a:off x="2457989" y="2229393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884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127" y="126"/>
                  </a:lnTo>
                  <a:lnTo>
                    <a:pt x="1" y="252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631" y="883"/>
                  </a:lnTo>
                  <a:lnTo>
                    <a:pt x="884" y="757"/>
                  </a:lnTo>
                  <a:lnTo>
                    <a:pt x="884" y="631"/>
                  </a:lnTo>
                  <a:lnTo>
                    <a:pt x="1010" y="505"/>
                  </a:lnTo>
                  <a:lnTo>
                    <a:pt x="884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59"/>
            <p:cNvSpPr/>
            <p:nvPr/>
          </p:nvSpPr>
          <p:spPr>
            <a:xfrm>
              <a:off x="1942567" y="1489128"/>
              <a:ext cx="235803" cy="822526"/>
            </a:xfrm>
            <a:custGeom>
              <a:avLst/>
              <a:gdLst/>
              <a:ahLst/>
              <a:cxnLst/>
              <a:rect l="l" t="t" r="r" b="b"/>
              <a:pathLst>
                <a:path w="10844" h="37826" extrusionOk="0">
                  <a:moveTo>
                    <a:pt x="10844" y="1"/>
                  </a:moveTo>
                  <a:lnTo>
                    <a:pt x="9961" y="1009"/>
                  </a:lnTo>
                  <a:lnTo>
                    <a:pt x="9709" y="1370"/>
                  </a:lnTo>
                  <a:lnTo>
                    <a:pt x="9709" y="1388"/>
                  </a:lnTo>
                  <a:lnTo>
                    <a:pt x="10844" y="1"/>
                  </a:lnTo>
                  <a:close/>
                  <a:moveTo>
                    <a:pt x="9709" y="1262"/>
                  </a:moveTo>
                  <a:lnTo>
                    <a:pt x="9583" y="1514"/>
                  </a:lnTo>
                  <a:lnTo>
                    <a:pt x="9373" y="1850"/>
                  </a:lnTo>
                  <a:lnTo>
                    <a:pt x="9709" y="1370"/>
                  </a:lnTo>
                  <a:lnTo>
                    <a:pt x="9709" y="1262"/>
                  </a:lnTo>
                  <a:close/>
                  <a:moveTo>
                    <a:pt x="9373" y="1850"/>
                  </a:moveTo>
                  <a:lnTo>
                    <a:pt x="9078" y="2270"/>
                  </a:lnTo>
                  <a:lnTo>
                    <a:pt x="8322" y="3657"/>
                  </a:lnTo>
                  <a:lnTo>
                    <a:pt x="7565" y="5170"/>
                  </a:lnTo>
                  <a:lnTo>
                    <a:pt x="7219" y="5990"/>
                  </a:lnTo>
                  <a:lnTo>
                    <a:pt x="8322" y="3783"/>
                  </a:lnTo>
                  <a:lnTo>
                    <a:pt x="8952" y="2522"/>
                  </a:lnTo>
                  <a:lnTo>
                    <a:pt x="9373" y="1850"/>
                  </a:lnTo>
                  <a:close/>
                  <a:moveTo>
                    <a:pt x="7219" y="5990"/>
                  </a:moveTo>
                  <a:lnTo>
                    <a:pt x="7061" y="6305"/>
                  </a:lnTo>
                  <a:lnTo>
                    <a:pt x="7061" y="6362"/>
                  </a:lnTo>
                  <a:lnTo>
                    <a:pt x="7219" y="5990"/>
                  </a:lnTo>
                  <a:close/>
                  <a:moveTo>
                    <a:pt x="7061" y="6362"/>
                  </a:moveTo>
                  <a:lnTo>
                    <a:pt x="6178" y="8448"/>
                  </a:lnTo>
                  <a:lnTo>
                    <a:pt x="5952" y="9154"/>
                  </a:lnTo>
                  <a:lnTo>
                    <a:pt x="5952" y="9154"/>
                  </a:lnTo>
                  <a:lnTo>
                    <a:pt x="7061" y="6431"/>
                  </a:lnTo>
                  <a:lnTo>
                    <a:pt x="7061" y="6362"/>
                  </a:lnTo>
                  <a:close/>
                  <a:moveTo>
                    <a:pt x="5952" y="9154"/>
                  </a:moveTo>
                  <a:lnTo>
                    <a:pt x="5674" y="9835"/>
                  </a:lnTo>
                  <a:lnTo>
                    <a:pt x="4539" y="13492"/>
                  </a:lnTo>
                  <a:lnTo>
                    <a:pt x="3657" y="16518"/>
                  </a:lnTo>
                  <a:lnTo>
                    <a:pt x="3263" y="18251"/>
                  </a:lnTo>
                  <a:lnTo>
                    <a:pt x="4035" y="15383"/>
                  </a:lnTo>
                  <a:lnTo>
                    <a:pt x="5044" y="11979"/>
                  </a:lnTo>
                  <a:lnTo>
                    <a:pt x="5952" y="9154"/>
                  </a:lnTo>
                  <a:close/>
                  <a:moveTo>
                    <a:pt x="3263" y="18251"/>
                  </a:moveTo>
                  <a:lnTo>
                    <a:pt x="3153" y="18661"/>
                  </a:lnTo>
                  <a:lnTo>
                    <a:pt x="3084" y="19039"/>
                  </a:lnTo>
                  <a:lnTo>
                    <a:pt x="3263" y="18251"/>
                  </a:lnTo>
                  <a:close/>
                  <a:moveTo>
                    <a:pt x="3084" y="19039"/>
                  </a:moveTo>
                  <a:lnTo>
                    <a:pt x="3026" y="19291"/>
                  </a:lnTo>
                  <a:lnTo>
                    <a:pt x="2900" y="20048"/>
                  </a:lnTo>
                  <a:lnTo>
                    <a:pt x="3084" y="19039"/>
                  </a:lnTo>
                  <a:close/>
                  <a:moveTo>
                    <a:pt x="2900" y="20048"/>
                  </a:moveTo>
                  <a:lnTo>
                    <a:pt x="2270" y="23452"/>
                  </a:lnTo>
                  <a:lnTo>
                    <a:pt x="2648" y="21435"/>
                  </a:lnTo>
                  <a:lnTo>
                    <a:pt x="2900" y="20048"/>
                  </a:lnTo>
                  <a:close/>
                  <a:moveTo>
                    <a:pt x="2144" y="23578"/>
                  </a:moveTo>
                  <a:lnTo>
                    <a:pt x="505" y="33539"/>
                  </a:lnTo>
                  <a:lnTo>
                    <a:pt x="361" y="34836"/>
                  </a:lnTo>
                  <a:lnTo>
                    <a:pt x="631" y="33161"/>
                  </a:lnTo>
                  <a:lnTo>
                    <a:pt x="631" y="33035"/>
                  </a:lnTo>
                  <a:lnTo>
                    <a:pt x="2144" y="24209"/>
                  </a:lnTo>
                  <a:lnTo>
                    <a:pt x="2144" y="23704"/>
                  </a:lnTo>
                  <a:lnTo>
                    <a:pt x="2144" y="23578"/>
                  </a:lnTo>
                  <a:close/>
                  <a:moveTo>
                    <a:pt x="361" y="34836"/>
                  </a:moveTo>
                  <a:lnTo>
                    <a:pt x="0" y="37069"/>
                  </a:lnTo>
                  <a:lnTo>
                    <a:pt x="0" y="37195"/>
                  </a:lnTo>
                  <a:lnTo>
                    <a:pt x="0" y="37826"/>
                  </a:lnTo>
                  <a:lnTo>
                    <a:pt x="127" y="36943"/>
                  </a:lnTo>
                  <a:lnTo>
                    <a:pt x="361" y="3483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59"/>
            <p:cNvSpPr/>
            <p:nvPr/>
          </p:nvSpPr>
          <p:spPr>
            <a:xfrm>
              <a:off x="1945307" y="2319852"/>
              <a:ext cx="30182" cy="2762"/>
            </a:xfrm>
            <a:custGeom>
              <a:avLst/>
              <a:gdLst/>
              <a:ahLst/>
              <a:cxnLst/>
              <a:rect l="l" t="t" r="r" b="b"/>
              <a:pathLst>
                <a:path w="1388" h="127" fill="none" extrusionOk="0">
                  <a:moveTo>
                    <a:pt x="1387" y="1"/>
                  </a:moveTo>
                  <a:lnTo>
                    <a:pt x="1387" y="1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387" y="1"/>
                  </a:lnTo>
                  <a:lnTo>
                    <a:pt x="138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59"/>
            <p:cNvSpPr/>
            <p:nvPr/>
          </p:nvSpPr>
          <p:spPr>
            <a:xfrm>
              <a:off x="1942567" y="2001832"/>
              <a:ext cx="46621" cy="320782"/>
            </a:xfrm>
            <a:custGeom>
              <a:avLst/>
              <a:gdLst/>
              <a:ahLst/>
              <a:cxnLst/>
              <a:rect l="l" t="t" r="r" b="b"/>
              <a:pathLst>
                <a:path w="2144" h="14752" fill="none" extrusionOk="0">
                  <a:moveTo>
                    <a:pt x="2144" y="0"/>
                  </a:moveTo>
                  <a:lnTo>
                    <a:pt x="2144" y="0"/>
                  </a:lnTo>
                  <a:lnTo>
                    <a:pt x="505" y="9961"/>
                  </a:lnTo>
                  <a:lnTo>
                    <a:pt x="127" y="13365"/>
                  </a:lnTo>
                  <a:lnTo>
                    <a:pt x="0" y="14248"/>
                  </a:lnTo>
                  <a:lnTo>
                    <a:pt x="0" y="14752"/>
                  </a:lnTo>
                  <a:lnTo>
                    <a:pt x="0" y="14752"/>
                  </a:lnTo>
                  <a:lnTo>
                    <a:pt x="0" y="14374"/>
                  </a:lnTo>
                  <a:lnTo>
                    <a:pt x="0" y="13617"/>
                  </a:lnTo>
                  <a:lnTo>
                    <a:pt x="0" y="13491"/>
                  </a:lnTo>
                  <a:lnTo>
                    <a:pt x="0" y="13491"/>
                  </a:lnTo>
                  <a:lnTo>
                    <a:pt x="0" y="13491"/>
                  </a:lnTo>
                  <a:lnTo>
                    <a:pt x="0" y="13491"/>
                  </a:lnTo>
                  <a:lnTo>
                    <a:pt x="631" y="9583"/>
                  </a:lnTo>
                  <a:lnTo>
                    <a:pt x="631" y="9457"/>
                  </a:lnTo>
                  <a:lnTo>
                    <a:pt x="631" y="9457"/>
                  </a:lnTo>
                  <a:lnTo>
                    <a:pt x="631" y="9457"/>
                  </a:lnTo>
                  <a:lnTo>
                    <a:pt x="631" y="9457"/>
                  </a:lnTo>
                  <a:lnTo>
                    <a:pt x="2144" y="631"/>
                  </a:lnTo>
                  <a:lnTo>
                    <a:pt x="2144" y="631"/>
                  </a:lnTo>
                  <a:lnTo>
                    <a:pt x="2144" y="631"/>
                  </a:lnTo>
                  <a:lnTo>
                    <a:pt x="2144" y="631"/>
                  </a:lnTo>
                  <a:lnTo>
                    <a:pt x="2144" y="631"/>
                  </a:lnTo>
                  <a:lnTo>
                    <a:pt x="2144" y="126"/>
                  </a:lnTo>
                  <a:lnTo>
                    <a:pt x="2144" y="126"/>
                  </a:lnTo>
                  <a:lnTo>
                    <a:pt x="2144" y="126"/>
                  </a:lnTo>
                  <a:lnTo>
                    <a:pt x="2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59"/>
            <p:cNvSpPr/>
            <p:nvPr/>
          </p:nvSpPr>
          <p:spPr>
            <a:xfrm>
              <a:off x="1989167" y="1489128"/>
              <a:ext cx="189203" cy="512725"/>
            </a:xfrm>
            <a:custGeom>
              <a:avLst/>
              <a:gdLst/>
              <a:ahLst/>
              <a:cxnLst/>
              <a:rect l="l" t="t" r="r" b="b"/>
              <a:pathLst>
                <a:path w="8701" h="23579" fill="none" extrusionOk="0">
                  <a:moveTo>
                    <a:pt x="8701" y="1"/>
                  </a:moveTo>
                  <a:lnTo>
                    <a:pt x="8701" y="1"/>
                  </a:lnTo>
                  <a:lnTo>
                    <a:pt x="7818" y="1009"/>
                  </a:lnTo>
                  <a:lnTo>
                    <a:pt x="6935" y="2270"/>
                  </a:lnTo>
                  <a:lnTo>
                    <a:pt x="6179" y="3657"/>
                  </a:lnTo>
                  <a:lnTo>
                    <a:pt x="5422" y="5170"/>
                  </a:lnTo>
                  <a:lnTo>
                    <a:pt x="4035" y="8448"/>
                  </a:lnTo>
                  <a:lnTo>
                    <a:pt x="2901" y="11979"/>
                  </a:lnTo>
                  <a:lnTo>
                    <a:pt x="1892" y="15383"/>
                  </a:lnTo>
                  <a:lnTo>
                    <a:pt x="1010" y="18661"/>
                  </a:lnTo>
                  <a:lnTo>
                    <a:pt x="505" y="21435"/>
                  </a:lnTo>
                  <a:lnTo>
                    <a:pt x="127" y="23452"/>
                  </a:lnTo>
                  <a:lnTo>
                    <a:pt x="127" y="23452"/>
                  </a:lnTo>
                  <a:lnTo>
                    <a:pt x="1" y="23578"/>
                  </a:lnTo>
                  <a:lnTo>
                    <a:pt x="1" y="23578"/>
                  </a:lnTo>
                  <a:lnTo>
                    <a:pt x="1" y="23578"/>
                  </a:lnTo>
                  <a:lnTo>
                    <a:pt x="1" y="23578"/>
                  </a:lnTo>
                  <a:lnTo>
                    <a:pt x="127" y="23452"/>
                  </a:lnTo>
                  <a:lnTo>
                    <a:pt x="127" y="23452"/>
                  </a:lnTo>
                  <a:lnTo>
                    <a:pt x="757" y="20048"/>
                  </a:lnTo>
                  <a:lnTo>
                    <a:pt x="757" y="20048"/>
                  </a:lnTo>
                  <a:lnTo>
                    <a:pt x="757" y="20048"/>
                  </a:lnTo>
                  <a:lnTo>
                    <a:pt x="757" y="20048"/>
                  </a:lnTo>
                  <a:lnTo>
                    <a:pt x="757" y="20048"/>
                  </a:lnTo>
                  <a:lnTo>
                    <a:pt x="883" y="19291"/>
                  </a:lnTo>
                  <a:lnTo>
                    <a:pt x="883" y="19291"/>
                  </a:lnTo>
                  <a:lnTo>
                    <a:pt x="883" y="19291"/>
                  </a:lnTo>
                  <a:lnTo>
                    <a:pt x="883" y="19291"/>
                  </a:lnTo>
                  <a:lnTo>
                    <a:pt x="883" y="19291"/>
                  </a:lnTo>
                  <a:lnTo>
                    <a:pt x="883" y="19291"/>
                  </a:lnTo>
                  <a:lnTo>
                    <a:pt x="883" y="19291"/>
                  </a:lnTo>
                  <a:lnTo>
                    <a:pt x="1514" y="16518"/>
                  </a:lnTo>
                  <a:lnTo>
                    <a:pt x="2396" y="13492"/>
                  </a:lnTo>
                  <a:lnTo>
                    <a:pt x="2396" y="13492"/>
                  </a:lnTo>
                  <a:lnTo>
                    <a:pt x="2396" y="13492"/>
                  </a:lnTo>
                  <a:lnTo>
                    <a:pt x="2396" y="13492"/>
                  </a:lnTo>
                  <a:lnTo>
                    <a:pt x="3531" y="9835"/>
                  </a:lnTo>
                  <a:lnTo>
                    <a:pt x="4918" y="6431"/>
                  </a:lnTo>
                  <a:lnTo>
                    <a:pt x="4918" y="6305"/>
                  </a:lnTo>
                  <a:lnTo>
                    <a:pt x="4918" y="6305"/>
                  </a:lnTo>
                  <a:lnTo>
                    <a:pt x="4918" y="6305"/>
                  </a:lnTo>
                  <a:lnTo>
                    <a:pt x="6179" y="3783"/>
                  </a:lnTo>
                  <a:lnTo>
                    <a:pt x="6809" y="2522"/>
                  </a:lnTo>
                  <a:lnTo>
                    <a:pt x="7440" y="1514"/>
                  </a:lnTo>
                  <a:lnTo>
                    <a:pt x="7440" y="1514"/>
                  </a:lnTo>
                  <a:lnTo>
                    <a:pt x="7440" y="1514"/>
                  </a:lnTo>
                  <a:lnTo>
                    <a:pt x="7566" y="1262"/>
                  </a:lnTo>
                  <a:lnTo>
                    <a:pt x="7566" y="1262"/>
                  </a:lnTo>
                  <a:lnTo>
                    <a:pt x="7566" y="1262"/>
                  </a:lnTo>
                  <a:lnTo>
                    <a:pt x="7566" y="1388"/>
                  </a:lnTo>
                  <a:lnTo>
                    <a:pt x="7566" y="1388"/>
                  </a:lnTo>
                  <a:lnTo>
                    <a:pt x="8701" y="1"/>
                  </a:lnTo>
                  <a:lnTo>
                    <a:pt x="87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59"/>
            <p:cNvSpPr/>
            <p:nvPr/>
          </p:nvSpPr>
          <p:spPr>
            <a:xfrm>
              <a:off x="1975467" y="2308893"/>
              <a:ext cx="186463" cy="10981"/>
            </a:xfrm>
            <a:custGeom>
              <a:avLst/>
              <a:gdLst/>
              <a:ahLst/>
              <a:cxnLst/>
              <a:rect l="l" t="t" r="r" b="b"/>
              <a:pathLst>
                <a:path w="8575" h="505" extrusionOk="0">
                  <a:moveTo>
                    <a:pt x="2396" y="379"/>
                  </a:moveTo>
                  <a:lnTo>
                    <a:pt x="2396" y="379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2396" y="379"/>
                  </a:lnTo>
                  <a:lnTo>
                    <a:pt x="2396" y="379"/>
                  </a:lnTo>
                  <a:lnTo>
                    <a:pt x="2396" y="379"/>
                  </a:lnTo>
                  <a:close/>
                  <a:moveTo>
                    <a:pt x="8574" y="1"/>
                  </a:moveTo>
                  <a:lnTo>
                    <a:pt x="8574" y="1"/>
                  </a:lnTo>
                  <a:lnTo>
                    <a:pt x="8574" y="1"/>
                  </a:lnTo>
                  <a:lnTo>
                    <a:pt x="2522" y="379"/>
                  </a:lnTo>
                  <a:lnTo>
                    <a:pt x="2522" y="379"/>
                  </a:lnTo>
                  <a:lnTo>
                    <a:pt x="2522" y="379"/>
                  </a:lnTo>
                  <a:lnTo>
                    <a:pt x="2522" y="379"/>
                  </a:lnTo>
                  <a:lnTo>
                    <a:pt x="8574" y="1"/>
                  </a:lnTo>
                  <a:close/>
                </a:path>
              </a:pathLst>
            </a:custGeom>
            <a:solidFill>
              <a:srgbClr val="16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59"/>
            <p:cNvSpPr/>
            <p:nvPr/>
          </p:nvSpPr>
          <p:spPr>
            <a:xfrm>
              <a:off x="1975467" y="2317113"/>
              <a:ext cx="52123" cy="2762"/>
            </a:xfrm>
            <a:custGeom>
              <a:avLst/>
              <a:gdLst/>
              <a:ahLst/>
              <a:cxnLst/>
              <a:rect l="l" t="t" r="r" b="b"/>
              <a:pathLst>
                <a:path w="2397" h="127" fill="none" extrusionOk="0">
                  <a:moveTo>
                    <a:pt x="2396" y="1"/>
                  </a:moveTo>
                  <a:lnTo>
                    <a:pt x="2396" y="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396" y="1"/>
                  </a:lnTo>
                  <a:lnTo>
                    <a:pt x="2396" y="1"/>
                  </a:lnTo>
                  <a:lnTo>
                    <a:pt x="23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59"/>
            <p:cNvSpPr/>
            <p:nvPr/>
          </p:nvSpPr>
          <p:spPr>
            <a:xfrm>
              <a:off x="2030308" y="2308893"/>
              <a:ext cx="131622" cy="8241"/>
            </a:xfrm>
            <a:custGeom>
              <a:avLst/>
              <a:gdLst/>
              <a:ahLst/>
              <a:cxnLst/>
              <a:rect l="l" t="t" r="r" b="b"/>
              <a:pathLst>
                <a:path w="6053" h="379" fill="none" extrusionOk="0">
                  <a:moveTo>
                    <a:pt x="6052" y="1"/>
                  </a:moveTo>
                  <a:lnTo>
                    <a:pt x="6052" y="1"/>
                  </a:lnTo>
                  <a:lnTo>
                    <a:pt x="6052" y="1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60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59"/>
            <p:cNvSpPr/>
            <p:nvPr/>
          </p:nvSpPr>
          <p:spPr>
            <a:xfrm>
              <a:off x="2027568" y="2317113"/>
              <a:ext cx="2762" cy="22"/>
            </a:xfrm>
            <a:custGeom>
              <a:avLst/>
              <a:gdLst/>
              <a:ahLst/>
              <a:cxnLst/>
              <a:rect l="l" t="t" r="r" b="b"/>
              <a:pathLst>
                <a:path w="127" h="1" extrusionOk="0">
                  <a:moveTo>
                    <a:pt x="126" y="1"/>
                  </a:moveTo>
                  <a:lnTo>
                    <a:pt x="12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0F25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59"/>
            <p:cNvSpPr/>
            <p:nvPr/>
          </p:nvSpPr>
          <p:spPr>
            <a:xfrm>
              <a:off x="2027568" y="2317113"/>
              <a:ext cx="2762" cy="22"/>
            </a:xfrm>
            <a:custGeom>
              <a:avLst/>
              <a:gdLst/>
              <a:ahLst/>
              <a:cxnLst/>
              <a:rect l="l" t="t" r="r" b="b"/>
              <a:pathLst>
                <a:path w="127" h="1" fill="none" extrusionOk="0">
                  <a:moveTo>
                    <a:pt x="126" y="1"/>
                  </a:moveTo>
                  <a:lnTo>
                    <a:pt x="12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59"/>
            <p:cNvSpPr/>
            <p:nvPr/>
          </p:nvSpPr>
          <p:spPr>
            <a:xfrm>
              <a:off x="1942567" y="1489128"/>
              <a:ext cx="238543" cy="833486"/>
            </a:xfrm>
            <a:custGeom>
              <a:avLst/>
              <a:gdLst/>
              <a:ahLst/>
              <a:cxnLst/>
              <a:rect l="l" t="t" r="r" b="b"/>
              <a:pathLst>
                <a:path w="10970" h="38330" extrusionOk="0">
                  <a:moveTo>
                    <a:pt x="9961" y="4414"/>
                  </a:moveTo>
                  <a:lnTo>
                    <a:pt x="10087" y="4540"/>
                  </a:lnTo>
                  <a:lnTo>
                    <a:pt x="10213" y="4666"/>
                  </a:lnTo>
                  <a:lnTo>
                    <a:pt x="10213" y="4918"/>
                  </a:lnTo>
                  <a:lnTo>
                    <a:pt x="10213" y="5044"/>
                  </a:lnTo>
                  <a:lnTo>
                    <a:pt x="10087" y="5296"/>
                  </a:lnTo>
                  <a:lnTo>
                    <a:pt x="9961" y="5422"/>
                  </a:lnTo>
                  <a:lnTo>
                    <a:pt x="9583" y="5422"/>
                  </a:lnTo>
                  <a:lnTo>
                    <a:pt x="9331" y="5296"/>
                  </a:lnTo>
                  <a:lnTo>
                    <a:pt x="9204" y="5044"/>
                  </a:lnTo>
                  <a:lnTo>
                    <a:pt x="9204" y="4918"/>
                  </a:lnTo>
                  <a:lnTo>
                    <a:pt x="9204" y="4666"/>
                  </a:lnTo>
                  <a:lnTo>
                    <a:pt x="9331" y="4540"/>
                  </a:lnTo>
                  <a:lnTo>
                    <a:pt x="9583" y="4414"/>
                  </a:lnTo>
                  <a:lnTo>
                    <a:pt x="9709" y="4414"/>
                  </a:lnTo>
                  <a:lnTo>
                    <a:pt x="9457" y="4540"/>
                  </a:lnTo>
                  <a:lnTo>
                    <a:pt x="9331" y="4918"/>
                  </a:lnTo>
                  <a:lnTo>
                    <a:pt x="9457" y="5170"/>
                  </a:lnTo>
                  <a:lnTo>
                    <a:pt x="9709" y="5296"/>
                  </a:lnTo>
                  <a:lnTo>
                    <a:pt x="10087" y="5170"/>
                  </a:lnTo>
                  <a:lnTo>
                    <a:pt x="10213" y="4918"/>
                  </a:lnTo>
                  <a:lnTo>
                    <a:pt x="10087" y="4540"/>
                  </a:lnTo>
                  <a:lnTo>
                    <a:pt x="9709" y="4414"/>
                  </a:lnTo>
                  <a:close/>
                  <a:moveTo>
                    <a:pt x="7061" y="6431"/>
                  </a:moveTo>
                  <a:lnTo>
                    <a:pt x="6753" y="7187"/>
                  </a:lnTo>
                  <a:lnTo>
                    <a:pt x="6809" y="7187"/>
                  </a:lnTo>
                  <a:lnTo>
                    <a:pt x="7187" y="7061"/>
                  </a:lnTo>
                  <a:lnTo>
                    <a:pt x="7313" y="6809"/>
                  </a:lnTo>
                  <a:lnTo>
                    <a:pt x="7187" y="6557"/>
                  </a:lnTo>
                  <a:lnTo>
                    <a:pt x="7061" y="6431"/>
                  </a:lnTo>
                  <a:close/>
                  <a:moveTo>
                    <a:pt x="6683" y="7187"/>
                  </a:moveTo>
                  <a:lnTo>
                    <a:pt x="6741" y="7217"/>
                  </a:lnTo>
                  <a:lnTo>
                    <a:pt x="6741" y="7217"/>
                  </a:lnTo>
                  <a:lnTo>
                    <a:pt x="6753" y="7187"/>
                  </a:lnTo>
                  <a:close/>
                  <a:moveTo>
                    <a:pt x="8700" y="8574"/>
                  </a:moveTo>
                  <a:lnTo>
                    <a:pt x="8322" y="8700"/>
                  </a:lnTo>
                  <a:lnTo>
                    <a:pt x="8196" y="9079"/>
                  </a:lnTo>
                  <a:lnTo>
                    <a:pt x="8196" y="8953"/>
                  </a:lnTo>
                  <a:lnTo>
                    <a:pt x="8322" y="8700"/>
                  </a:lnTo>
                  <a:lnTo>
                    <a:pt x="8448" y="8574"/>
                  </a:lnTo>
                  <a:close/>
                  <a:moveTo>
                    <a:pt x="8952" y="8574"/>
                  </a:moveTo>
                  <a:lnTo>
                    <a:pt x="9078" y="8700"/>
                  </a:lnTo>
                  <a:lnTo>
                    <a:pt x="9204" y="8953"/>
                  </a:lnTo>
                  <a:lnTo>
                    <a:pt x="9204" y="9079"/>
                  </a:lnTo>
                  <a:lnTo>
                    <a:pt x="9078" y="9331"/>
                  </a:lnTo>
                  <a:lnTo>
                    <a:pt x="8700" y="9583"/>
                  </a:lnTo>
                  <a:lnTo>
                    <a:pt x="8322" y="9457"/>
                  </a:lnTo>
                  <a:lnTo>
                    <a:pt x="8196" y="9079"/>
                  </a:lnTo>
                  <a:lnTo>
                    <a:pt x="8322" y="9331"/>
                  </a:lnTo>
                  <a:lnTo>
                    <a:pt x="8700" y="9457"/>
                  </a:lnTo>
                  <a:lnTo>
                    <a:pt x="8952" y="9331"/>
                  </a:lnTo>
                  <a:lnTo>
                    <a:pt x="9078" y="9079"/>
                  </a:lnTo>
                  <a:lnTo>
                    <a:pt x="8952" y="8700"/>
                  </a:lnTo>
                  <a:lnTo>
                    <a:pt x="8700" y="8574"/>
                  </a:lnTo>
                  <a:close/>
                  <a:moveTo>
                    <a:pt x="6305" y="10466"/>
                  </a:moveTo>
                  <a:lnTo>
                    <a:pt x="6431" y="10592"/>
                  </a:lnTo>
                  <a:lnTo>
                    <a:pt x="6557" y="10718"/>
                  </a:lnTo>
                  <a:lnTo>
                    <a:pt x="6683" y="10844"/>
                  </a:lnTo>
                  <a:lnTo>
                    <a:pt x="6683" y="10970"/>
                  </a:lnTo>
                  <a:lnTo>
                    <a:pt x="6683" y="11222"/>
                  </a:lnTo>
                  <a:lnTo>
                    <a:pt x="6557" y="11348"/>
                  </a:lnTo>
                  <a:lnTo>
                    <a:pt x="6431" y="11474"/>
                  </a:lnTo>
                  <a:lnTo>
                    <a:pt x="6052" y="11474"/>
                  </a:lnTo>
                  <a:lnTo>
                    <a:pt x="5926" y="11348"/>
                  </a:lnTo>
                  <a:lnTo>
                    <a:pt x="5800" y="11222"/>
                  </a:lnTo>
                  <a:lnTo>
                    <a:pt x="5800" y="10970"/>
                  </a:lnTo>
                  <a:lnTo>
                    <a:pt x="5800" y="10844"/>
                  </a:lnTo>
                  <a:lnTo>
                    <a:pt x="5926" y="10718"/>
                  </a:lnTo>
                  <a:lnTo>
                    <a:pt x="6052" y="10592"/>
                  </a:lnTo>
                  <a:lnTo>
                    <a:pt x="6305" y="10466"/>
                  </a:lnTo>
                  <a:close/>
                  <a:moveTo>
                    <a:pt x="9078" y="12609"/>
                  </a:moveTo>
                  <a:lnTo>
                    <a:pt x="9457" y="12735"/>
                  </a:lnTo>
                  <a:lnTo>
                    <a:pt x="9583" y="13113"/>
                  </a:lnTo>
                  <a:lnTo>
                    <a:pt x="9583" y="13113"/>
                  </a:lnTo>
                  <a:lnTo>
                    <a:pt x="9457" y="12861"/>
                  </a:lnTo>
                  <a:lnTo>
                    <a:pt x="9078" y="12735"/>
                  </a:lnTo>
                  <a:lnTo>
                    <a:pt x="8826" y="12861"/>
                  </a:lnTo>
                  <a:lnTo>
                    <a:pt x="8700" y="13113"/>
                  </a:lnTo>
                  <a:lnTo>
                    <a:pt x="8700" y="13113"/>
                  </a:lnTo>
                  <a:lnTo>
                    <a:pt x="8826" y="12735"/>
                  </a:lnTo>
                  <a:lnTo>
                    <a:pt x="9078" y="12609"/>
                  </a:lnTo>
                  <a:close/>
                  <a:moveTo>
                    <a:pt x="9583" y="13113"/>
                  </a:moveTo>
                  <a:lnTo>
                    <a:pt x="9457" y="13492"/>
                  </a:lnTo>
                  <a:lnTo>
                    <a:pt x="9078" y="13618"/>
                  </a:lnTo>
                  <a:lnTo>
                    <a:pt x="8952" y="13492"/>
                  </a:lnTo>
                  <a:lnTo>
                    <a:pt x="8826" y="13492"/>
                  </a:lnTo>
                  <a:lnTo>
                    <a:pt x="8700" y="13239"/>
                  </a:lnTo>
                  <a:lnTo>
                    <a:pt x="8700" y="13113"/>
                  </a:lnTo>
                  <a:lnTo>
                    <a:pt x="8826" y="13366"/>
                  </a:lnTo>
                  <a:lnTo>
                    <a:pt x="9078" y="13492"/>
                  </a:lnTo>
                  <a:lnTo>
                    <a:pt x="9457" y="13366"/>
                  </a:lnTo>
                  <a:lnTo>
                    <a:pt x="9583" y="13113"/>
                  </a:lnTo>
                  <a:close/>
                  <a:moveTo>
                    <a:pt x="4539" y="13492"/>
                  </a:moveTo>
                  <a:lnTo>
                    <a:pt x="4918" y="13618"/>
                  </a:lnTo>
                  <a:lnTo>
                    <a:pt x="5044" y="13996"/>
                  </a:lnTo>
                  <a:lnTo>
                    <a:pt x="4918" y="14248"/>
                  </a:lnTo>
                  <a:lnTo>
                    <a:pt x="4539" y="14374"/>
                  </a:lnTo>
                  <a:lnTo>
                    <a:pt x="4792" y="14248"/>
                  </a:lnTo>
                  <a:lnTo>
                    <a:pt x="4918" y="13870"/>
                  </a:lnTo>
                  <a:lnTo>
                    <a:pt x="4792" y="13618"/>
                  </a:lnTo>
                  <a:lnTo>
                    <a:pt x="4539" y="13492"/>
                  </a:lnTo>
                  <a:close/>
                  <a:moveTo>
                    <a:pt x="7313" y="15257"/>
                  </a:moveTo>
                  <a:lnTo>
                    <a:pt x="7691" y="15383"/>
                  </a:lnTo>
                  <a:lnTo>
                    <a:pt x="7818" y="15761"/>
                  </a:lnTo>
                  <a:lnTo>
                    <a:pt x="7691" y="16013"/>
                  </a:lnTo>
                  <a:lnTo>
                    <a:pt x="7313" y="16139"/>
                  </a:lnTo>
                  <a:lnTo>
                    <a:pt x="7061" y="16013"/>
                  </a:lnTo>
                  <a:lnTo>
                    <a:pt x="6809" y="15761"/>
                  </a:lnTo>
                  <a:lnTo>
                    <a:pt x="6935" y="15509"/>
                  </a:lnTo>
                  <a:lnTo>
                    <a:pt x="6935" y="15383"/>
                  </a:lnTo>
                  <a:lnTo>
                    <a:pt x="7187" y="15257"/>
                  </a:lnTo>
                  <a:close/>
                  <a:moveTo>
                    <a:pt x="5170" y="17148"/>
                  </a:moveTo>
                  <a:lnTo>
                    <a:pt x="5548" y="17274"/>
                  </a:lnTo>
                  <a:lnTo>
                    <a:pt x="5674" y="17652"/>
                  </a:lnTo>
                  <a:lnTo>
                    <a:pt x="5548" y="18031"/>
                  </a:lnTo>
                  <a:lnTo>
                    <a:pt x="5170" y="18157"/>
                  </a:lnTo>
                  <a:lnTo>
                    <a:pt x="4918" y="18031"/>
                  </a:lnTo>
                  <a:lnTo>
                    <a:pt x="4792" y="17905"/>
                  </a:lnTo>
                  <a:lnTo>
                    <a:pt x="4666" y="17778"/>
                  </a:lnTo>
                  <a:lnTo>
                    <a:pt x="4666" y="17652"/>
                  </a:lnTo>
                  <a:lnTo>
                    <a:pt x="4666" y="17400"/>
                  </a:lnTo>
                  <a:lnTo>
                    <a:pt x="4792" y="17274"/>
                  </a:lnTo>
                  <a:lnTo>
                    <a:pt x="4918" y="17148"/>
                  </a:lnTo>
                  <a:close/>
                  <a:moveTo>
                    <a:pt x="10087" y="17274"/>
                  </a:moveTo>
                  <a:lnTo>
                    <a:pt x="10339" y="17400"/>
                  </a:lnTo>
                  <a:lnTo>
                    <a:pt x="10465" y="17526"/>
                  </a:lnTo>
                  <a:lnTo>
                    <a:pt x="10465" y="17778"/>
                  </a:lnTo>
                  <a:lnTo>
                    <a:pt x="10339" y="18031"/>
                  </a:lnTo>
                  <a:lnTo>
                    <a:pt x="9961" y="18157"/>
                  </a:lnTo>
                  <a:lnTo>
                    <a:pt x="9583" y="18031"/>
                  </a:lnTo>
                  <a:lnTo>
                    <a:pt x="9457" y="17778"/>
                  </a:lnTo>
                  <a:lnTo>
                    <a:pt x="9457" y="17526"/>
                  </a:lnTo>
                  <a:lnTo>
                    <a:pt x="9583" y="17400"/>
                  </a:lnTo>
                  <a:lnTo>
                    <a:pt x="9709" y="17274"/>
                  </a:lnTo>
                  <a:close/>
                  <a:moveTo>
                    <a:pt x="7691" y="19418"/>
                  </a:moveTo>
                  <a:lnTo>
                    <a:pt x="7818" y="19544"/>
                  </a:lnTo>
                  <a:lnTo>
                    <a:pt x="7944" y="19670"/>
                  </a:lnTo>
                  <a:lnTo>
                    <a:pt x="7944" y="19922"/>
                  </a:lnTo>
                  <a:lnTo>
                    <a:pt x="7818" y="20174"/>
                  </a:lnTo>
                  <a:lnTo>
                    <a:pt x="7439" y="20300"/>
                  </a:lnTo>
                  <a:lnTo>
                    <a:pt x="7187" y="20174"/>
                  </a:lnTo>
                  <a:lnTo>
                    <a:pt x="6935" y="19922"/>
                  </a:lnTo>
                  <a:lnTo>
                    <a:pt x="7061" y="19670"/>
                  </a:lnTo>
                  <a:lnTo>
                    <a:pt x="7061" y="19544"/>
                  </a:lnTo>
                  <a:lnTo>
                    <a:pt x="7187" y="19418"/>
                  </a:lnTo>
                  <a:close/>
                  <a:moveTo>
                    <a:pt x="10213" y="20678"/>
                  </a:moveTo>
                  <a:lnTo>
                    <a:pt x="10465" y="20804"/>
                  </a:lnTo>
                  <a:lnTo>
                    <a:pt x="10717" y="21183"/>
                  </a:lnTo>
                  <a:lnTo>
                    <a:pt x="10465" y="21561"/>
                  </a:lnTo>
                  <a:lnTo>
                    <a:pt x="10213" y="21687"/>
                  </a:lnTo>
                  <a:lnTo>
                    <a:pt x="9961" y="21687"/>
                  </a:lnTo>
                  <a:lnTo>
                    <a:pt x="9835" y="21561"/>
                  </a:lnTo>
                  <a:lnTo>
                    <a:pt x="9709" y="21309"/>
                  </a:lnTo>
                  <a:lnTo>
                    <a:pt x="9709" y="21183"/>
                  </a:lnTo>
                  <a:lnTo>
                    <a:pt x="9835" y="20804"/>
                  </a:lnTo>
                  <a:lnTo>
                    <a:pt x="10213" y="20678"/>
                  </a:lnTo>
                  <a:close/>
                  <a:moveTo>
                    <a:pt x="4918" y="21309"/>
                  </a:moveTo>
                  <a:lnTo>
                    <a:pt x="5296" y="21435"/>
                  </a:lnTo>
                  <a:lnTo>
                    <a:pt x="5422" y="21687"/>
                  </a:lnTo>
                  <a:lnTo>
                    <a:pt x="5296" y="22065"/>
                  </a:lnTo>
                  <a:lnTo>
                    <a:pt x="5044" y="22191"/>
                  </a:lnTo>
                  <a:lnTo>
                    <a:pt x="4918" y="22191"/>
                  </a:lnTo>
                  <a:lnTo>
                    <a:pt x="4666" y="22065"/>
                  </a:lnTo>
                  <a:lnTo>
                    <a:pt x="4539" y="21813"/>
                  </a:lnTo>
                  <a:lnTo>
                    <a:pt x="4539" y="21561"/>
                  </a:lnTo>
                  <a:lnTo>
                    <a:pt x="4666" y="21435"/>
                  </a:lnTo>
                  <a:lnTo>
                    <a:pt x="4792" y="21309"/>
                  </a:lnTo>
                  <a:close/>
                  <a:moveTo>
                    <a:pt x="7565" y="22948"/>
                  </a:moveTo>
                  <a:lnTo>
                    <a:pt x="7944" y="23074"/>
                  </a:lnTo>
                  <a:lnTo>
                    <a:pt x="8070" y="23452"/>
                  </a:lnTo>
                  <a:lnTo>
                    <a:pt x="7944" y="23704"/>
                  </a:lnTo>
                  <a:lnTo>
                    <a:pt x="7565" y="23830"/>
                  </a:lnTo>
                  <a:lnTo>
                    <a:pt x="7313" y="23830"/>
                  </a:lnTo>
                  <a:lnTo>
                    <a:pt x="7187" y="23704"/>
                  </a:lnTo>
                  <a:lnTo>
                    <a:pt x="7061" y="23578"/>
                  </a:lnTo>
                  <a:lnTo>
                    <a:pt x="7061" y="23326"/>
                  </a:lnTo>
                  <a:lnTo>
                    <a:pt x="7187" y="23074"/>
                  </a:lnTo>
                  <a:lnTo>
                    <a:pt x="7565" y="22948"/>
                  </a:lnTo>
                  <a:close/>
                  <a:moveTo>
                    <a:pt x="2774" y="23578"/>
                  </a:moveTo>
                  <a:lnTo>
                    <a:pt x="2900" y="23704"/>
                  </a:lnTo>
                  <a:lnTo>
                    <a:pt x="3026" y="23830"/>
                  </a:lnTo>
                  <a:lnTo>
                    <a:pt x="3026" y="24083"/>
                  </a:lnTo>
                  <a:lnTo>
                    <a:pt x="2900" y="24335"/>
                  </a:lnTo>
                  <a:lnTo>
                    <a:pt x="2522" y="24461"/>
                  </a:lnTo>
                  <a:lnTo>
                    <a:pt x="2774" y="24335"/>
                  </a:lnTo>
                  <a:lnTo>
                    <a:pt x="2900" y="24083"/>
                  </a:lnTo>
                  <a:lnTo>
                    <a:pt x="2774" y="23704"/>
                  </a:lnTo>
                  <a:lnTo>
                    <a:pt x="2648" y="23578"/>
                  </a:lnTo>
                  <a:close/>
                  <a:moveTo>
                    <a:pt x="10339" y="24713"/>
                  </a:moveTo>
                  <a:lnTo>
                    <a:pt x="10717" y="24839"/>
                  </a:lnTo>
                  <a:lnTo>
                    <a:pt x="10844" y="25217"/>
                  </a:lnTo>
                  <a:lnTo>
                    <a:pt x="10717" y="25596"/>
                  </a:lnTo>
                  <a:lnTo>
                    <a:pt x="10339" y="25722"/>
                  </a:lnTo>
                  <a:lnTo>
                    <a:pt x="10213" y="25596"/>
                  </a:lnTo>
                  <a:lnTo>
                    <a:pt x="10087" y="25470"/>
                  </a:lnTo>
                  <a:lnTo>
                    <a:pt x="9961" y="25343"/>
                  </a:lnTo>
                  <a:lnTo>
                    <a:pt x="9961" y="25217"/>
                  </a:lnTo>
                  <a:lnTo>
                    <a:pt x="10087" y="24839"/>
                  </a:lnTo>
                  <a:lnTo>
                    <a:pt x="10339" y="24713"/>
                  </a:lnTo>
                  <a:close/>
                  <a:moveTo>
                    <a:pt x="5422" y="25217"/>
                  </a:moveTo>
                  <a:lnTo>
                    <a:pt x="5800" y="25343"/>
                  </a:lnTo>
                  <a:lnTo>
                    <a:pt x="5926" y="25722"/>
                  </a:lnTo>
                  <a:lnTo>
                    <a:pt x="5800" y="25974"/>
                  </a:lnTo>
                  <a:lnTo>
                    <a:pt x="5422" y="26100"/>
                  </a:lnTo>
                  <a:lnTo>
                    <a:pt x="5044" y="25974"/>
                  </a:lnTo>
                  <a:lnTo>
                    <a:pt x="4918" y="25722"/>
                  </a:lnTo>
                  <a:lnTo>
                    <a:pt x="4918" y="25470"/>
                  </a:lnTo>
                  <a:lnTo>
                    <a:pt x="5044" y="25343"/>
                  </a:lnTo>
                  <a:lnTo>
                    <a:pt x="5170" y="25217"/>
                  </a:lnTo>
                  <a:close/>
                  <a:moveTo>
                    <a:pt x="2774" y="26856"/>
                  </a:moveTo>
                  <a:lnTo>
                    <a:pt x="3153" y="26983"/>
                  </a:lnTo>
                  <a:lnTo>
                    <a:pt x="3279" y="27361"/>
                  </a:lnTo>
                  <a:lnTo>
                    <a:pt x="3153" y="27739"/>
                  </a:lnTo>
                  <a:lnTo>
                    <a:pt x="2774" y="27865"/>
                  </a:lnTo>
                  <a:lnTo>
                    <a:pt x="2648" y="27865"/>
                  </a:lnTo>
                  <a:lnTo>
                    <a:pt x="2522" y="27739"/>
                  </a:lnTo>
                  <a:lnTo>
                    <a:pt x="2396" y="27487"/>
                  </a:lnTo>
                  <a:lnTo>
                    <a:pt x="2396" y="27361"/>
                  </a:lnTo>
                  <a:lnTo>
                    <a:pt x="2522" y="26983"/>
                  </a:lnTo>
                  <a:lnTo>
                    <a:pt x="2774" y="26856"/>
                  </a:lnTo>
                  <a:close/>
                  <a:moveTo>
                    <a:pt x="7944" y="27109"/>
                  </a:moveTo>
                  <a:lnTo>
                    <a:pt x="8196" y="27235"/>
                  </a:lnTo>
                  <a:lnTo>
                    <a:pt x="8322" y="27487"/>
                  </a:lnTo>
                  <a:lnTo>
                    <a:pt x="8322" y="27613"/>
                  </a:lnTo>
                  <a:lnTo>
                    <a:pt x="8196" y="27865"/>
                  </a:lnTo>
                  <a:lnTo>
                    <a:pt x="7944" y="27991"/>
                  </a:lnTo>
                  <a:lnTo>
                    <a:pt x="7691" y="27991"/>
                  </a:lnTo>
                  <a:lnTo>
                    <a:pt x="7565" y="27865"/>
                  </a:lnTo>
                  <a:lnTo>
                    <a:pt x="7439" y="27739"/>
                  </a:lnTo>
                  <a:lnTo>
                    <a:pt x="7439" y="27487"/>
                  </a:lnTo>
                  <a:lnTo>
                    <a:pt x="7565" y="27235"/>
                  </a:lnTo>
                  <a:lnTo>
                    <a:pt x="7944" y="27109"/>
                  </a:lnTo>
                  <a:close/>
                  <a:moveTo>
                    <a:pt x="10465" y="28874"/>
                  </a:moveTo>
                  <a:lnTo>
                    <a:pt x="10591" y="29000"/>
                  </a:lnTo>
                  <a:lnTo>
                    <a:pt x="10717" y="29126"/>
                  </a:lnTo>
                  <a:lnTo>
                    <a:pt x="10844" y="29252"/>
                  </a:lnTo>
                  <a:lnTo>
                    <a:pt x="10844" y="29378"/>
                  </a:lnTo>
                  <a:lnTo>
                    <a:pt x="10844" y="29504"/>
                  </a:lnTo>
                  <a:lnTo>
                    <a:pt x="10717" y="29756"/>
                  </a:lnTo>
                  <a:lnTo>
                    <a:pt x="10339" y="29882"/>
                  </a:lnTo>
                  <a:lnTo>
                    <a:pt x="10087" y="29882"/>
                  </a:lnTo>
                  <a:lnTo>
                    <a:pt x="9961" y="29756"/>
                  </a:lnTo>
                  <a:lnTo>
                    <a:pt x="9835" y="29630"/>
                  </a:lnTo>
                  <a:lnTo>
                    <a:pt x="9835" y="29378"/>
                  </a:lnTo>
                  <a:lnTo>
                    <a:pt x="9961" y="29000"/>
                  </a:lnTo>
                  <a:lnTo>
                    <a:pt x="10339" y="28874"/>
                  </a:lnTo>
                  <a:close/>
                  <a:moveTo>
                    <a:pt x="5170" y="29000"/>
                  </a:moveTo>
                  <a:lnTo>
                    <a:pt x="5548" y="29126"/>
                  </a:lnTo>
                  <a:lnTo>
                    <a:pt x="5674" y="29504"/>
                  </a:lnTo>
                  <a:lnTo>
                    <a:pt x="5548" y="29756"/>
                  </a:lnTo>
                  <a:lnTo>
                    <a:pt x="5548" y="29882"/>
                  </a:lnTo>
                  <a:lnTo>
                    <a:pt x="5296" y="30009"/>
                  </a:lnTo>
                  <a:lnTo>
                    <a:pt x="4918" y="30009"/>
                  </a:lnTo>
                  <a:lnTo>
                    <a:pt x="4792" y="29882"/>
                  </a:lnTo>
                  <a:lnTo>
                    <a:pt x="4666" y="29756"/>
                  </a:lnTo>
                  <a:lnTo>
                    <a:pt x="4666" y="29504"/>
                  </a:lnTo>
                  <a:lnTo>
                    <a:pt x="4666" y="29378"/>
                  </a:lnTo>
                  <a:lnTo>
                    <a:pt x="4792" y="29252"/>
                  </a:lnTo>
                  <a:lnTo>
                    <a:pt x="4918" y="29126"/>
                  </a:lnTo>
                  <a:lnTo>
                    <a:pt x="5170" y="29000"/>
                  </a:lnTo>
                  <a:close/>
                  <a:moveTo>
                    <a:pt x="2900" y="31269"/>
                  </a:moveTo>
                  <a:lnTo>
                    <a:pt x="3279" y="31395"/>
                  </a:lnTo>
                  <a:lnTo>
                    <a:pt x="3405" y="31774"/>
                  </a:lnTo>
                  <a:lnTo>
                    <a:pt x="3405" y="31900"/>
                  </a:lnTo>
                  <a:lnTo>
                    <a:pt x="3279" y="32026"/>
                  </a:lnTo>
                  <a:lnTo>
                    <a:pt x="3153" y="32152"/>
                  </a:lnTo>
                  <a:lnTo>
                    <a:pt x="2774" y="32152"/>
                  </a:lnTo>
                  <a:lnTo>
                    <a:pt x="2522" y="32026"/>
                  </a:lnTo>
                  <a:lnTo>
                    <a:pt x="2522" y="31900"/>
                  </a:lnTo>
                  <a:lnTo>
                    <a:pt x="2396" y="31774"/>
                  </a:lnTo>
                  <a:lnTo>
                    <a:pt x="2522" y="31522"/>
                  </a:lnTo>
                  <a:lnTo>
                    <a:pt x="2522" y="31395"/>
                  </a:lnTo>
                  <a:lnTo>
                    <a:pt x="2774" y="31269"/>
                  </a:lnTo>
                  <a:close/>
                  <a:moveTo>
                    <a:pt x="7818" y="31269"/>
                  </a:moveTo>
                  <a:lnTo>
                    <a:pt x="8070" y="31395"/>
                  </a:lnTo>
                  <a:lnTo>
                    <a:pt x="8196" y="31774"/>
                  </a:lnTo>
                  <a:lnTo>
                    <a:pt x="8070" y="32026"/>
                  </a:lnTo>
                  <a:lnTo>
                    <a:pt x="7691" y="32152"/>
                  </a:lnTo>
                  <a:lnTo>
                    <a:pt x="7565" y="32152"/>
                  </a:lnTo>
                  <a:lnTo>
                    <a:pt x="7439" y="32026"/>
                  </a:lnTo>
                  <a:lnTo>
                    <a:pt x="7313" y="31900"/>
                  </a:lnTo>
                  <a:lnTo>
                    <a:pt x="7313" y="31774"/>
                  </a:lnTo>
                  <a:lnTo>
                    <a:pt x="7439" y="31395"/>
                  </a:lnTo>
                  <a:lnTo>
                    <a:pt x="7691" y="31269"/>
                  </a:lnTo>
                  <a:close/>
                  <a:moveTo>
                    <a:pt x="631" y="33161"/>
                  </a:moveTo>
                  <a:lnTo>
                    <a:pt x="509" y="33917"/>
                  </a:lnTo>
                  <a:lnTo>
                    <a:pt x="757" y="33917"/>
                  </a:lnTo>
                  <a:lnTo>
                    <a:pt x="883" y="33665"/>
                  </a:lnTo>
                  <a:lnTo>
                    <a:pt x="883" y="33413"/>
                  </a:lnTo>
                  <a:lnTo>
                    <a:pt x="631" y="33161"/>
                  </a:lnTo>
                  <a:close/>
                  <a:moveTo>
                    <a:pt x="505" y="33917"/>
                  </a:moveTo>
                  <a:lnTo>
                    <a:pt x="505" y="33942"/>
                  </a:lnTo>
                  <a:lnTo>
                    <a:pt x="509" y="33917"/>
                  </a:lnTo>
                  <a:close/>
                  <a:moveTo>
                    <a:pt x="5170" y="33035"/>
                  </a:moveTo>
                  <a:lnTo>
                    <a:pt x="5548" y="33161"/>
                  </a:lnTo>
                  <a:lnTo>
                    <a:pt x="5674" y="33539"/>
                  </a:lnTo>
                  <a:lnTo>
                    <a:pt x="5548" y="33665"/>
                  </a:lnTo>
                  <a:lnTo>
                    <a:pt x="5548" y="33917"/>
                  </a:lnTo>
                  <a:lnTo>
                    <a:pt x="5296" y="34043"/>
                  </a:lnTo>
                  <a:lnTo>
                    <a:pt x="4918" y="34043"/>
                  </a:lnTo>
                  <a:lnTo>
                    <a:pt x="4792" y="33917"/>
                  </a:lnTo>
                  <a:lnTo>
                    <a:pt x="4666" y="33665"/>
                  </a:lnTo>
                  <a:lnTo>
                    <a:pt x="4666" y="33539"/>
                  </a:lnTo>
                  <a:lnTo>
                    <a:pt x="4666" y="33413"/>
                  </a:lnTo>
                  <a:lnTo>
                    <a:pt x="4792" y="33161"/>
                  </a:lnTo>
                  <a:lnTo>
                    <a:pt x="4918" y="33035"/>
                  </a:lnTo>
                  <a:close/>
                  <a:moveTo>
                    <a:pt x="2648" y="34926"/>
                  </a:moveTo>
                  <a:lnTo>
                    <a:pt x="2774" y="35052"/>
                  </a:lnTo>
                  <a:lnTo>
                    <a:pt x="3026" y="35052"/>
                  </a:lnTo>
                  <a:lnTo>
                    <a:pt x="3026" y="35304"/>
                  </a:lnTo>
                  <a:lnTo>
                    <a:pt x="3153" y="35430"/>
                  </a:lnTo>
                  <a:lnTo>
                    <a:pt x="2900" y="35808"/>
                  </a:lnTo>
                  <a:lnTo>
                    <a:pt x="2648" y="35934"/>
                  </a:lnTo>
                  <a:lnTo>
                    <a:pt x="2396" y="35808"/>
                  </a:lnTo>
                  <a:lnTo>
                    <a:pt x="2270" y="35808"/>
                  </a:lnTo>
                  <a:lnTo>
                    <a:pt x="2144" y="35556"/>
                  </a:lnTo>
                  <a:lnTo>
                    <a:pt x="2144" y="35430"/>
                  </a:lnTo>
                  <a:lnTo>
                    <a:pt x="2144" y="35178"/>
                  </a:lnTo>
                  <a:lnTo>
                    <a:pt x="2270" y="35052"/>
                  </a:lnTo>
                  <a:lnTo>
                    <a:pt x="2396" y="34926"/>
                  </a:lnTo>
                  <a:close/>
                  <a:moveTo>
                    <a:pt x="7818" y="35178"/>
                  </a:moveTo>
                  <a:lnTo>
                    <a:pt x="8070" y="35304"/>
                  </a:lnTo>
                  <a:lnTo>
                    <a:pt x="8196" y="35682"/>
                  </a:lnTo>
                  <a:lnTo>
                    <a:pt x="8070" y="35934"/>
                  </a:lnTo>
                  <a:lnTo>
                    <a:pt x="7691" y="36187"/>
                  </a:lnTo>
                  <a:lnTo>
                    <a:pt x="7565" y="36061"/>
                  </a:lnTo>
                  <a:lnTo>
                    <a:pt x="7439" y="35934"/>
                  </a:lnTo>
                  <a:lnTo>
                    <a:pt x="7313" y="35808"/>
                  </a:lnTo>
                  <a:lnTo>
                    <a:pt x="7313" y="35682"/>
                  </a:lnTo>
                  <a:lnTo>
                    <a:pt x="7439" y="35304"/>
                  </a:lnTo>
                  <a:lnTo>
                    <a:pt x="7691" y="35178"/>
                  </a:lnTo>
                  <a:close/>
                  <a:moveTo>
                    <a:pt x="253" y="37069"/>
                  </a:moveTo>
                  <a:lnTo>
                    <a:pt x="0" y="37195"/>
                  </a:lnTo>
                  <a:lnTo>
                    <a:pt x="0" y="37952"/>
                  </a:lnTo>
                  <a:lnTo>
                    <a:pt x="253" y="37952"/>
                  </a:lnTo>
                  <a:lnTo>
                    <a:pt x="505" y="37826"/>
                  </a:lnTo>
                  <a:lnTo>
                    <a:pt x="631" y="37574"/>
                  </a:lnTo>
                  <a:lnTo>
                    <a:pt x="505" y="37195"/>
                  </a:lnTo>
                  <a:lnTo>
                    <a:pt x="253" y="37069"/>
                  </a:lnTo>
                  <a:close/>
                  <a:moveTo>
                    <a:pt x="4918" y="36943"/>
                  </a:moveTo>
                  <a:lnTo>
                    <a:pt x="5296" y="37069"/>
                  </a:lnTo>
                  <a:lnTo>
                    <a:pt x="5422" y="37447"/>
                  </a:lnTo>
                  <a:lnTo>
                    <a:pt x="5296" y="37700"/>
                  </a:lnTo>
                  <a:lnTo>
                    <a:pt x="5044" y="37952"/>
                  </a:lnTo>
                  <a:lnTo>
                    <a:pt x="4918" y="37952"/>
                  </a:lnTo>
                  <a:lnTo>
                    <a:pt x="4666" y="37826"/>
                  </a:lnTo>
                  <a:lnTo>
                    <a:pt x="4539" y="37447"/>
                  </a:lnTo>
                  <a:lnTo>
                    <a:pt x="4539" y="37195"/>
                  </a:lnTo>
                  <a:lnTo>
                    <a:pt x="4666" y="37069"/>
                  </a:lnTo>
                  <a:lnTo>
                    <a:pt x="4792" y="36943"/>
                  </a:lnTo>
                  <a:close/>
                  <a:moveTo>
                    <a:pt x="10844" y="1"/>
                  </a:moveTo>
                  <a:lnTo>
                    <a:pt x="9709" y="1388"/>
                  </a:lnTo>
                  <a:lnTo>
                    <a:pt x="9583" y="1514"/>
                  </a:lnTo>
                  <a:lnTo>
                    <a:pt x="8952" y="2522"/>
                  </a:lnTo>
                  <a:lnTo>
                    <a:pt x="8322" y="3783"/>
                  </a:lnTo>
                  <a:lnTo>
                    <a:pt x="7061" y="6305"/>
                  </a:lnTo>
                  <a:lnTo>
                    <a:pt x="7313" y="6557"/>
                  </a:lnTo>
                  <a:lnTo>
                    <a:pt x="7313" y="6809"/>
                  </a:lnTo>
                  <a:lnTo>
                    <a:pt x="7313" y="6935"/>
                  </a:lnTo>
                  <a:lnTo>
                    <a:pt x="7187" y="7187"/>
                  </a:lnTo>
                  <a:lnTo>
                    <a:pt x="7061" y="7187"/>
                  </a:lnTo>
                  <a:lnTo>
                    <a:pt x="6935" y="7314"/>
                  </a:lnTo>
                  <a:lnTo>
                    <a:pt x="6741" y="7217"/>
                  </a:lnTo>
                  <a:lnTo>
                    <a:pt x="6741" y="7217"/>
                  </a:lnTo>
                  <a:lnTo>
                    <a:pt x="5674" y="9835"/>
                  </a:lnTo>
                  <a:lnTo>
                    <a:pt x="4539" y="13492"/>
                  </a:lnTo>
                  <a:lnTo>
                    <a:pt x="3657" y="16518"/>
                  </a:lnTo>
                  <a:lnTo>
                    <a:pt x="3026" y="19291"/>
                  </a:lnTo>
                  <a:lnTo>
                    <a:pt x="3153" y="19418"/>
                  </a:lnTo>
                  <a:lnTo>
                    <a:pt x="3279" y="19670"/>
                  </a:lnTo>
                  <a:lnTo>
                    <a:pt x="3153" y="19922"/>
                  </a:lnTo>
                  <a:lnTo>
                    <a:pt x="3153" y="19670"/>
                  </a:lnTo>
                  <a:lnTo>
                    <a:pt x="3026" y="19291"/>
                  </a:lnTo>
                  <a:lnTo>
                    <a:pt x="2900" y="20048"/>
                  </a:lnTo>
                  <a:lnTo>
                    <a:pt x="2270" y="23452"/>
                  </a:lnTo>
                  <a:lnTo>
                    <a:pt x="2144" y="23578"/>
                  </a:lnTo>
                  <a:lnTo>
                    <a:pt x="2522" y="23578"/>
                  </a:lnTo>
                  <a:lnTo>
                    <a:pt x="2144" y="23704"/>
                  </a:lnTo>
                  <a:lnTo>
                    <a:pt x="2144" y="24209"/>
                  </a:lnTo>
                  <a:lnTo>
                    <a:pt x="2270" y="24335"/>
                  </a:lnTo>
                  <a:lnTo>
                    <a:pt x="2522" y="24461"/>
                  </a:lnTo>
                  <a:lnTo>
                    <a:pt x="2270" y="24461"/>
                  </a:lnTo>
                  <a:lnTo>
                    <a:pt x="2144" y="24335"/>
                  </a:lnTo>
                  <a:lnTo>
                    <a:pt x="2144" y="24209"/>
                  </a:lnTo>
                  <a:lnTo>
                    <a:pt x="631" y="33035"/>
                  </a:lnTo>
                  <a:lnTo>
                    <a:pt x="883" y="33287"/>
                  </a:lnTo>
                  <a:lnTo>
                    <a:pt x="1009" y="33539"/>
                  </a:lnTo>
                  <a:lnTo>
                    <a:pt x="883" y="33917"/>
                  </a:lnTo>
                  <a:lnTo>
                    <a:pt x="505" y="34043"/>
                  </a:lnTo>
                  <a:lnTo>
                    <a:pt x="505" y="33942"/>
                  </a:lnTo>
                  <a:lnTo>
                    <a:pt x="0" y="37069"/>
                  </a:lnTo>
                  <a:lnTo>
                    <a:pt x="505" y="37069"/>
                  </a:lnTo>
                  <a:lnTo>
                    <a:pt x="631" y="37195"/>
                  </a:lnTo>
                  <a:lnTo>
                    <a:pt x="757" y="37447"/>
                  </a:lnTo>
                  <a:lnTo>
                    <a:pt x="757" y="37574"/>
                  </a:lnTo>
                  <a:lnTo>
                    <a:pt x="631" y="37952"/>
                  </a:lnTo>
                  <a:lnTo>
                    <a:pt x="253" y="38078"/>
                  </a:lnTo>
                  <a:lnTo>
                    <a:pt x="0" y="37952"/>
                  </a:lnTo>
                  <a:lnTo>
                    <a:pt x="0" y="38330"/>
                  </a:lnTo>
                  <a:lnTo>
                    <a:pt x="127" y="38330"/>
                  </a:lnTo>
                  <a:lnTo>
                    <a:pt x="1513" y="38204"/>
                  </a:lnTo>
                  <a:lnTo>
                    <a:pt x="3909" y="38078"/>
                  </a:lnTo>
                  <a:lnTo>
                    <a:pt x="4035" y="38078"/>
                  </a:lnTo>
                  <a:lnTo>
                    <a:pt x="10087" y="37700"/>
                  </a:lnTo>
                  <a:lnTo>
                    <a:pt x="10087" y="37574"/>
                  </a:lnTo>
                  <a:lnTo>
                    <a:pt x="10213" y="37195"/>
                  </a:lnTo>
                  <a:lnTo>
                    <a:pt x="10465" y="37069"/>
                  </a:lnTo>
                  <a:lnTo>
                    <a:pt x="10591" y="37069"/>
                  </a:lnTo>
                  <a:lnTo>
                    <a:pt x="10717" y="37195"/>
                  </a:lnTo>
                  <a:lnTo>
                    <a:pt x="10970" y="37321"/>
                  </a:lnTo>
                  <a:lnTo>
                    <a:pt x="10970" y="33917"/>
                  </a:lnTo>
                  <a:lnTo>
                    <a:pt x="10591" y="34043"/>
                  </a:lnTo>
                  <a:lnTo>
                    <a:pt x="10465" y="33917"/>
                  </a:lnTo>
                  <a:lnTo>
                    <a:pt x="10339" y="33917"/>
                  </a:lnTo>
                  <a:lnTo>
                    <a:pt x="10213" y="33665"/>
                  </a:lnTo>
                  <a:lnTo>
                    <a:pt x="10087" y="33539"/>
                  </a:lnTo>
                  <a:lnTo>
                    <a:pt x="10339" y="33161"/>
                  </a:lnTo>
                  <a:lnTo>
                    <a:pt x="10591" y="33035"/>
                  </a:lnTo>
                  <a:lnTo>
                    <a:pt x="10970" y="33161"/>
                  </a:lnTo>
                  <a:lnTo>
                    <a:pt x="10844" y="1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59"/>
            <p:cNvSpPr/>
            <p:nvPr/>
          </p:nvSpPr>
          <p:spPr>
            <a:xfrm>
              <a:off x="1989167" y="2001832"/>
              <a:ext cx="16483" cy="19201"/>
            </a:xfrm>
            <a:custGeom>
              <a:avLst/>
              <a:gdLst/>
              <a:ahLst/>
              <a:cxnLst/>
              <a:rect l="l" t="t" r="r" b="b"/>
              <a:pathLst>
                <a:path w="758" h="883" fill="none" extrusionOk="0">
                  <a:moveTo>
                    <a:pt x="379" y="0"/>
                  </a:moveTo>
                  <a:lnTo>
                    <a:pt x="379" y="0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1" y="631"/>
                  </a:lnTo>
                  <a:lnTo>
                    <a:pt x="1" y="631"/>
                  </a:lnTo>
                  <a:lnTo>
                    <a:pt x="127" y="757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631" y="757"/>
                  </a:lnTo>
                  <a:lnTo>
                    <a:pt x="631" y="757"/>
                  </a:lnTo>
                  <a:lnTo>
                    <a:pt x="757" y="505"/>
                  </a:lnTo>
                  <a:lnTo>
                    <a:pt x="631" y="126"/>
                  </a:lnTo>
                  <a:lnTo>
                    <a:pt x="631" y="126"/>
                  </a:lnTo>
                  <a:lnTo>
                    <a:pt x="505" y="0"/>
                  </a:lnTo>
                  <a:lnTo>
                    <a:pt x="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59"/>
            <p:cNvSpPr/>
            <p:nvPr/>
          </p:nvSpPr>
          <p:spPr>
            <a:xfrm>
              <a:off x="2005628" y="1908611"/>
              <a:ext cx="5501" cy="16461"/>
            </a:xfrm>
            <a:custGeom>
              <a:avLst/>
              <a:gdLst/>
              <a:ahLst/>
              <a:cxnLst/>
              <a:rect l="l" t="t" r="r" b="b"/>
              <a:pathLst>
                <a:path w="253" h="757" fill="none" extrusionOk="0">
                  <a:moveTo>
                    <a:pt x="126" y="0"/>
                  </a:moveTo>
                  <a:lnTo>
                    <a:pt x="126" y="0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253" y="631"/>
                  </a:lnTo>
                  <a:lnTo>
                    <a:pt x="253" y="379"/>
                  </a:lnTo>
                  <a:lnTo>
                    <a:pt x="253" y="379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59"/>
            <p:cNvSpPr/>
            <p:nvPr/>
          </p:nvSpPr>
          <p:spPr>
            <a:xfrm>
              <a:off x="2131749" y="1766051"/>
              <a:ext cx="19201" cy="16461"/>
            </a:xfrm>
            <a:custGeom>
              <a:avLst/>
              <a:gdLst/>
              <a:ahLst/>
              <a:cxnLst/>
              <a:rect l="l" t="t" r="r" b="b"/>
              <a:pathLst>
                <a:path w="883" h="757" fill="none" extrusionOk="0">
                  <a:moveTo>
                    <a:pt x="378" y="0"/>
                  </a:move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126" y="126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126" y="631"/>
                  </a:lnTo>
                  <a:lnTo>
                    <a:pt x="378" y="757"/>
                  </a:lnTo>
                  <a:lnTo>
                    <a:pt x="378" y="757"/>
                  </a:lnTo>
                  <a:lnTo>
                    <a:pt x="378" y="757"/>
                  </a:lnTo>
                  <a:lnTo>
                    <a:pt x="378" y="757"/>
                  </a:lnTo>
                  <a:lnTo>
                    <a:pt x="757" y="631"/>
                  </a:lnTo>
                  <a:lnTo>
                    <a:pt x="883" y="378"/>
                  </a:lnTo>
                  <a:lnTo>
                    <a:pt x="883" y="378"/>
                  </a:lnTo>
                  <a:lnTo>
                    <a:pt x="883" y="378"/>
                  </a:lnTo>
                  <a:lnTo>
                    <a:pt x="757" y="126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59"/>
            <p:cNvSpPr/>
            <p:nvPr/>
          </p:nvSpPr>
          <p:spPr>
            <a:xfrm>
              <a:off x="2120767" y="1675570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127" y="126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6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59"/>
            <p:cNvSpPr/>
            <p:nvPr/>
          </p:nvSpPr>
          <p:spPr>
            <a:xfrm>
              <a:off x="2145448" y="1585089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fill="none" extrusionOk="0">
                  <a:moveTo>
                    <a:pt x="379" y="1"/>
                  </a:moveTo>
                  <a:lnTo>
                    <a:pt x="379" y="1"/>
                  </a:lnTo>
                  <a:lnTo>
                    <a:pt x="127" y="12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757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59"/>
            <p:cNvSpPr/>
            <p:nvPr/>
          </p:nvSpPr>
          <p:spPr>
            <a:xfrm>
              <a:off x="2041268" y="2292454"/>
              <a:ext cx="19201" cy="21941"/>
            </a:xfrm>
            <a:custGeom>
              <a:avLst/>
              <a:gdLst/>
              <a:ahLst/>
              <a:cxnLst/>
              <a:rect l="l" t="t" r="r" b="b"/>
              <a:pathLst>
                <a:path w="883" h="1009" fill="none" extrusionOk="0">
                  <a:moveTo>
                    <a:pt x="379" y="1009"/>
                  </a:moveTo>
                  <a:lnTo>
                    <a:pt x="379" y="1009"/>
                  </a:lnTo>
                  <a:lnTo>
                    <a:pt x="127" y="883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252"/>
                  </a:lnTo>
                  <a:lnTo>
                    <a:pt x="127" y="126"/>
                  </a:lnTo>
                  <a:lnTo>
                    <a:pt x="253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757" y="126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379" y="1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59"/>
            <p:cNvSpPr/>
            <p:nvPr/>
          </p:nvSpPr>
          <p:spPr>
            <a:xfrm>
              <a:off x="2101588" y="2254052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fill="none" extrusionOk="0">
                  <a:moveTo>
                    <a:pt x="378" y="1010"/>
                  </a:moveTo>
                  <a:lnTo>
                    <a:pt x="378" y="1010"/>
                  </a:lnTo>
                  <a:lnTo>
                    <a:pt x="378" y="1010"/>
                  </a:lnTo>
                  <a:lnTo>
                    <a:pt x="378" y="1010"/>
                  </a:lnTo>
                  <a:lnTo>
                    <a:pt x="252" y="884"/>
                  </a:lnTo>
                  <a:lnTo>
                    <a:pt x="126" y="757"/>
                  </a:lnTo>
                  <a:lnTo>
                    <a:pt x="0" y="631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127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757" y="12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378" y="10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59"/>
            <p:cNvSpPr/>
            <p:nvPr/>
          </p:nvSpPr>
          <p:spPr>
            <a:xfrm>
              <a:off x="1989167" y="224857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009"/>
                  </a:moveTo>
                  <a:lnTo>
                    <a:pt x="505" y="1009"/>
                  </a:lnTo>
                  <a:lnTo>
                    <a:pt x="253" y="883"/>
                  </a:lnTo>
                  <a:lnTo>
                    <a:pt x="127" y="883"/>
                  </a:lnTo>
                  <a:lnTo>
                    <a:pt x="1" y="631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253"/>
                  </a:lnTo>
                  <a:lnTo>
                    <a:pt x="127" y="127"/>
                  </a:lnTo>
                  <a:lnTo>
                    <a:pt x="253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631" y="127"/>
                  </a:lnTo>
                  <a:lnTo>
                    <a:pt x="883" y="127"/>
                  </a:lnTo>
                  <a:lnTo>
                    <a:pt x="883" y="379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757" y="883"/>
                  </a:lnTo>
                  <a:lnTo>
                    <a:pt x="505" y="1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59"/>
            <p:cNvSpPr/>
            <p:nvPr/>
          </p:nvSpPr>
          <p:spPr>
            <a:xfrm>
              <a:off x="2044008" y="2207453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009"/>
                  </a:moveTo>
                  <a:lnTo>
                    <a:pt x="505" y="1009"/>
                  </a:lnTo>
                  <a:lnTo>
                    <a:pt x="253" y="1009"/>
                  </a:lnTo>
                  <a:lnTo>
                    <a:pt x="127" y="883"/>
                  </a:lnTo>
                  <a:lnTo>
                    <a:pt x="1" y="631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379"/>
                  </a:lnTo>
                  <a:lnTo>
                    <a:pt x="127" y="127"/>
                  </a:lnTo>
                  <a:lnTo>
                    <a:pt x="253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883" y="12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631"/>
                  </a:lnTo>
                  <a:lnTo>
                    <a:pt x="883" y="883"/>
                  </a:lnTo>
                  <a:lnTo>
                    <a:pt x="631" y="1009"/>
                  </a:lnTo>
                  <a:lnTo>
                    <a:pt x="505" y="1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59"/>
            <p:cNvSpPr/>
            <p:nvPr/>
          </p:nvSpPr>
          <p:spPr>
            <a:xfrm>
              <a:off x="1994668" y="2169073"/>
              <a:ext cx="21941" cy="19201"/>
            </a:xfrm>
            <a:custGeom>
              <a:avLst/>
              <a:gdLst/>
              <a:ahLst/>
              <a:cxnLst/>
              <a:rect l="l" t="t" r="r" b="b"/>
              <a:pathLst>
                <a:path w="1009" h="883" fill="none" extrusionOk="0">
                  <a:moveTo>
                    <a:pt x="504" y="883"/>
                  </a:moveTo>
                  <a:lnTo>
                    <a:pt x="504" y="883"/>
                  </a:lnTo>
                  <a:lnTo>
                    <a:pt x="378" y="883"/>
                  </a:lnTo>
                  <a:lnTo>
                    <a:pt x="126" y="757"/>
                  </a:lnTo>
                  <a:lnTo>
                    <a:pt x="126" y="631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253"/>
                  </a:lnTo>
                  <a:lnTo>
                    <a:pt x="126" y="126"/>
                  </a:lnTo>
                  <a:lnTo>
                    <a:pt x="37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883" y="126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631"/>
                  </a:lnTo>
                  <a:lnTo>
                    <a:pt x="883" y="757"/>
                  </a:lnTo>
                  <a:lnTo>
                    <a:pt x="757" y="883"/>
                  </a:lnTo>
                  <a:lnTo>
                    <a:pt x="504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59"/>
            <p:cNvSpPr/>
            <p:nvPr/>
          </p:nvSpPr>
          <p:spPr>
            <a:xfrm>
              <a:off x="2101588" y="2169073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fill="none" extrusionOk="0">
                  <a:moveTo>
                    <a:pt x="378" y="883"/>
                  </a:moveTo>
                  <a:lnTo>
                    <a:pt x="378" y="883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252" y="883"/>
                  </a:lnTo>
                  <a:lnTo>
                    <a:pt x="126" y="757"/>
                  </a:lnTo>
                  <a:lnTo>
                    <a:pt x="0" y="631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1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378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59"/>
            <p:cNvSpPr/>
            <p:nvPr/>
          </p:nvSpPr>
          <p:spPr>
            <a:xfrm>
              <a:off x="2044008" y="211971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010"/>
                  </a:moveTo>
                  <a:lnTo>
                    <a:pt x="505" y="1010"/>
                  </a:lnTo>
                  <a:lnTo>
                    <a:pt x="253" y="1010"/>
                  </a:lnTo>
                  <a:lnTo>
                    <a:pt x="127" y="883"/>
                  </a:lnTo>
                  <a:lnTo>
                    <a:pt x="1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379"/>
                  </a:lnTo>
                  <a:lnTo>
                    <a:pt x="127" y="253"/>
                  </a:lnTo>
                  <a:lnTo>
                    <a:pt x="253" y="127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883" y="12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757"/>
                  </a:lnTo>
                  <a:lnTo>
                    <a:pt x="883" y="883"/>
                  </a:lnTo>
                  <a:lnTo>
                    <a:pt x="631" y="1010"/>
                  </a:lnTo>
                  <a:lnTo>
                    <a:pt x="505" y="10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59"/>
            <p:cNvSpPr/>
            <p:nvPr/>
          </p:nvSpPr>
          <p:spPr>
            <a:xfrm>
              <a:off x="2156407" y="211697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009"/>
                  </a:move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253" y="1009"/>
                  </a:lnTo>
                  <a:lnTo>
                    <a:pt x="127" y="883"/>
                  </a:lnTo>
                  <a:lnTo>
                    <a:pt x="1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7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631" y="1"/>
                  </a:lnTo>
                  <a:lnTo>
                    <a:pt x="631" y="1"/>
                  </a:lnTo>
                  <a:lnTo>
                    <a:pt x="757" y="127"/>
                  </a:lnTo>
                  <a:lnTo>
                    <a:pt x="883" y="253"/>
                  </a:lnTo>
                  <a:lnTo>
                    <a:pt x="1010" y="379"/>
                  </a:lnTo>
                  <a:lnTo>
                    <a:pt x="1010" y="505"/>
                  </a:lnTo>
                  <a:lnTo>
                    <a:pt x="1010" y="631"/>
                  </a:lnTo>
                  <a:lnTo>
                    <a:pt x="1010" y="631"/>
                  </a:lnTo>
                  <a:lnTo>
                    <a:pt x="883" y="883"/>
                  </a:lnTo>
                  <a:lnTo>
                    <a:pt x="505" y="1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59"/>
            <p:cNvSpPr/>
            <p:nvPr/>
          </p:nvSpPr>
          <p:spPr>
            <a:xfrm>
              <a:off x="2104328" y="2078592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252" y="883"/>
                  </a:lnTo>
                  <a:lnTo>
                    <a:pt x="126" y="757"/>
                  </a:lnTo>
                  <a:lnTo>
                    <a:pt x="0" y="631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127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59"/>
            <p:cNvSpPr/>
            <p:nvPr/>
          </p:nvSpPr>
          <p:spPr>
            <a:xfrm>
              <a:off x="1994668" y="2073112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fill="none" extrusionOk="0">
                  <a:moveTo>
                    <a:pt x="378" y="1009"/>
                  </a:moveTo>
                  <a:lnTo>
                    <a:pt x="378" y="1009"/>
                  </a:lnTo>
                  <a:lnTo>
                    <a:pt x="378" y="1009"/>
                  </a:lnTo>
                  <a:lnTo>
                    <a:pt x="378" y="1009"/>
                  </a:lnTo>
                  <a:lnTo>
                    <a:pt x="252" y="1009"/>
                  </a:lnTo>
                  <a:lnTo>
                    <a:pt x="126" y="883"/>
                  </a:lnTo>
                  <a:lnTo>
                    <a:pt x="0" y="631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127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757" y="12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883"/>
                  </a:lnTo>
                  <a:lnTo>
                    <a:pt x="378" y="1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59"/>
            <p:cNvSpPr/>
            <p:nvPr/>
          </p:nvSpPr>
          <p:spPr>
            <a:xfrm>
              <a:off x="2049487" y="2037472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253"/>
                  </a:lnTo>
                  <a:lnTo>
                    <a:pt x="127" y="126"/>
                  </a:lnTo>
                  <a:lnTo>
                    <a:pt x="253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883" y="126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59"/>
            <p:cNvSpPr/>
            <p:nvPr/>
          </p:nvSpPr>
          <p:spPr>
            <a:xfrm>
              <a:off x="2159147" y="2026512"/>
              <a:ext cx="19223" cy="21941"/>
            </a:xfrm>
            <a:custGeom>
              <a:avLst/>
              <a:gdLst/>
              <a:ahLst/>
              <a:cxnLst/>
              <a:rect l="l" t="t" r="r" b="b"/>
              <a:pathLst>
                <a:path w="884" h="1009" fill="none" extrusionOk="0">
                  <a:moveTo>
                    <a:pt x="379" y="1009"/>
                  </a:moveTo>
                  <a:lnTo>
                    <a:pt x="379" y="1009"/>
                  </a:lnTo>
                  <a:lnTo>
                    <a:pt x="379" y="1009"/>
                  </a:lnTo>
                  <a:lnTo>
                    <a:pt x="379" y="1009"/>
                  </a:lnTo>
                  <a:lnTo>
                    <a:pt x="253" y="883"/>
                  </a:lnTo>
                  <a:lnTo>
                    <a:pt x="127" y="757"/>
                  </a:lnTo>
                  <a:lnTo>
                    <a:pt x="1" y="630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27" y="126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757" y="126"/>
                  </a:lnTo>
                  <a:lnTo>
                    <a:pt x="884" y="504"/>
                  </a:lnTo>
                  <a:lnTo>
                    <a:pt x="884" y="504"/>
                  </a:lnTo>
                  <a:lnTo>
                    <a:pt x="884" y="504"/>
                  </a:lnTo>
                  <a:lnTo>
                    <a:pt x="757" y="883"/>
                  </a:lnTo>
                  <a:lnTo>
                    <a:pt x="379" y="1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59"/>
            <p:cNvSpPr/>
            <p:nvPr/>
          </p:nvSpPr>
          <p:spPr>
            <a:xfrm>
              <a:off x="2096109" y="1988111"/>
              <a:ext cx="21941" cy="19223"/>
            </a:xfrm>
            <a:custGeom>
              <a:avLst/>
              <a:gdLst/>
              <a:ahLst/>
              <a:cxnLst/>
              <a:rect l="l" t="t" r="r" b="b"/>
              <a:pathLst>
                <a:path w="1009" h="884" fill="none" extrusionOk="0">
                  <a:moveTo>
                    <a:pt x="504" y="883"/>
                  </a:moveTo>
                  <a:lnTo>
                    <a:pt x="504" y="883"/>
                  </a:lnTo>
                  <a:lnTo>
                    <a:pt x="504" y="883"/>
                  </a:lnTo>
                  <a:lnTo>
                    <a:pt x="504" y="883"/>
                  </a:lnTo>
                  <a:lnTo>
                    <a:pt x="252" y="883"/>
                  </a:lnTo>
                  <a:lnTo>
                    <a:pt x="126" y="757"/>
                  </a:lnTo>
                  <a:lnTo>
                    <a:pt x="0" y="631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127"/>
                  </a:lnTo>
                  <a:lnTo>
                    <a:pt x="504" y="1"/>
                  </a:lnTo>
                  <a:lnTo>
                    <a:pt x="504" y="1"/>
                  </a:lnTo>
                  <a:lnTo>
                    <a:pt x="504" y="1"/>
                  </a:lnTo>
                  <a:lnTo>
                    <a:pt x="504" y="1"/>
                  </a:lnTo>
                  <a:lnTo>
                    <a:pt x="504" y="1"/>
                  </a:lnTo>
                  <a:lnTo>
                    <a:pt x="883" y="12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757"/>
                  </a:lnTo>
                  <a:lnTo>
                    <a:pt x="504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59"/>
            <p:cNvSpPr/>
            <p:nvPr/>
          </p:nvSpPr>
          <p:spPr>
            <a:xfrm>
              <a:off x="2041268" y="1952471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379" y="883"/>
                  </a:moveTo>
                  <a:lnTo>
                    <a:pt x="379" y="883"/>
                  </a:lnTo>
                  <a:lnTo>
                    <a:pt x="127" y="75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253"/>
                  </a:lnTo>
                  <a:lnTo>
                    <a:pt x="127" y="127"/>
                  </a:lnTo>
                  <a:lnTo>
                    <a:pt x="253" y="1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379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59"/>
            <p:cNvSpPr/>
            <p:nvPr/>
          </p:nvSpPr>
          <p:spPr>
            <a:xfrm>
              <a:off x="2153668" y="193877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009"/>
                  </a:moveTo>
                  <a:lnTo>
                    <a:pt x="505" y="1009"/>
                  </a:lnTo>
                  <a:lnTo>
                    <a:pt x="379" y="1009"/>
                  </a:lnTo>
                  <a:lnTo>
                    <a:pt x="379" y="1009"/>
                  </a:lnTo>
                  <a:lnTo>
                    <a:pt x="253" y="1009"/>
                  </a:lnTo>
                  <a:lnTo>
                    <a:pt x="127" y="883"/>
                  </a:lnTo>
                  <a:lnTo>
                    <a:pt x="1" y="631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757" y="883"/>
                  </a:lnTo>
                  <a:lnTo>
                    <a:pt x="505" y="1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59"/>
            <p:cNvSpPr/>
            <p:nvPr/>
          </p:nvSpPr>
          <p:spPr>
            <a:xfrm>
              <a:off x="2093347" y="1911351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253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253"/>
                  </a:lnTo>
                  <a:lnTo>
                    <a:pt x="127" y="127"/>
                  </a:lnTo>
                  <a:lnTo>
                    <a:pt x="253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757" y="1"/>
                  </a:lnTo>
                  <a:lnTo>
                    <a:pt x="884" y="127"/>
                  </a:lnTo>
                  <a:lnTo>
                    <a:pt x="1010" y="253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884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59"/>
            <p:cNvSpPr/>
            <p:nvPr/>
          </p:nvSpPr>
          <p:spPr>
            <a:xfrm>
              <a:off x="2148188" y="1864751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7" y="757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" y="252"/>
                  </a:lnTo>
                  <a:lnTo>
                    <a:pt x="127" y="126"/>
                  </a:lnTo>
                  <a:lnTo>
                    <a:pt x="253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631" y="0"/>
                  </a:lnTo>
                  <a:lnTo>
                    <a:pt x="883" y="126"/>
                  </a:lnTo>
                  <a:lnTo>
                    <a:pt x="1009" y="252"/>
                  </a:lnTo>
                  <a:lnTo>
                    <a:pt x="1009" y="504"/>
                  </a:lnTo>
                  <a:lnTo>
                    <a:pt x="1009" y="504"/>
                  </a:lnTo>
                  <a:lnTo>
                    <a:pt x="883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59"/>
            <p:cNvSpPr/>
            <p:nvPr/>
          </p:nvSpPr>
          <p:spPr>
            <a:xfrm>
              <a:off x="2044008" y="1862011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fill="none" extrusionOk="0">
                  <a:moveTo>
                    <a:pt x="505" y="1009"/>
                  </a:moveTo>
                  <a:lnTo>
                    <a:pt x="505" y="1009"/>
                  </a:lnTo>
                  <a:lnTo>
                    <a:pt x="253" y="883"/>
                  </a:lnTo>
                  <a:lnTo>
                    <a:pt x="127" y="757"/>
                  </a:lnTo>
                  <a:lnTo>
                    <a:pt x="1" y="630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" y="252"/>
                  </a:lnTo>
                  <a:lnTo>
                    <a:pt x="127" y="126"/>
                  </a:lnTo>
                  <a:lnTo>
                    <a:pt x="253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883" y="126"/>
                  </a:lnTo>
                  <a:lnTo>
                    <a:pt x="1009" y="504"/>
                  </a:lnTo>
                  <a:lnTo>
                    <a:pt x="1009" y="504"/>
                  </a:lnTo>
                  <a:lnTo>
                    <a:pt x="883" y="883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59"/>
            <p:cNvSpPr/>
            <p:nvPr/>
          </p:nvSpPr>
          <p:spPr>
            <a:xfrm>
              <a:off x="2090607" y="1820870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253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253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883" y="127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883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59"/>
            <p:cNvSpPr/>
            <p:nvPr/>
          </p:nvSpPr>
          <p:spPr>
            <a:xfrm>
              <a:off x="2131749" y="1763311"/>
              <a:ext cx="19201" cy="21941"/>
            </a:xfrm>
            <a:custGeom>
              <a:avLst/>
              <a:gdLst/>
              <a:ahLst/>
              <a:cxnLst/>
              <a:rect l="l" t="t" r="r" b="b"/>
              <a:pathLst>
                <a:path w="883" h="1009" fill="none" extrusionOk="0">
                  <a:moveTo>
                    <a:pt x="378" y="1009"/>
                  </a:moveTo>
                  <a:lnTo>
                    <a:pt x="378" y="1009"/>
                  </a:lnTo>
                  <a:lnTo>
                    <a:pt x="378" y="1009"/>
                  </a:lnTo>
                  <a:lnTo>
                    <a:pt x="378" y="1009"/>
                  </a:lnTo>
                  <a:lnTo>
                    <a:pt x="252" y="883"/>
                  </a:lnTo>
                  <a:lnTo>
                    <a:pt x="126" y="883"/>
                  </a:lnTo>
                  <a:lnTo>
                    <a:pt x="0" y="630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126" y="1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757" y="126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757" y="883"/>
                  </a:lnTo>
                  <a:lnTo>
                    <a:pt x="378" y="1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59"/>
            <p:cNvSpPr/>
            <p:nvPr/>
          </p:nvSpPr>
          <p:spPr>
            <a:xfrm>
              <a:off x="2068688" y="1716690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fill="none" extrusionOk="0">
                  <a:moveTo>
                    <a:pt x="505" y="1009"/>
                  </a:moveTo>
                  <a:lnTo>
                    <a:pt x="505" y="1009"/>
                  </a:lnTo>
                  <a:lnTo>
                    <a:pt x="252" y="1009"/>
                  </a:lnTo>
                  <a:lnTo>
                    <a:pt x="126" y="883"/>
                  </a:lnTo>
                  <a:lnTo>
                    <a:pt x="0" y="75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379"/>
                  </a:lnTo>
                  <a:lnTo>
                    <a:pt x="126" y="253"/>
                  </a:lnTo>
                  <a:lnTo>
                    <a:pt x="252" y="127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631" y="127"/>
                  </a:lnTo>
                  <a:lnTo>
                    <a:pt x="757" y="253"/>
                  </a:lnTo>
                  <a:lnTo>
                    <a:pt x="883" y="379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757"/>
                  </a:lnTo>
                  <a:lnTo>
                    <a:pt x="757" y="883"/>
                  </a:lnTo>
                  <a:lnTo>
                    <a:pt x="631" y="1009"/>
                  </a:lnTo>
                  <a:lnTo>
                    <a:pt x="505" y="1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59"/>
            <p:cNvSpPr/>
            <p:nvPr/>
          </p:nvSpPr>
          <p:spPr>
            <a:xfrm>
              <a:off x="2120767" y="1675570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009"/>
                  </a:moveTo>
                  <a:lnTo>
                    <a:pt x="505" y="1009"/>
                  </a:lnTo>
                  <a:lnTo>
                    <a:pt x="127" y="883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379"/>
                  </a:lnTo>
                  <a:lnTo>
                    <a:pt x="127" y="126"/>
                  </a:lnTo>
                  <a:lnTo>
                    <a:pt x="253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0"/>
                  </a:lnTo>
                  <a:lnTo>
                    <a:pt x="883" y="126"/>
                  </a:lnTo>
                  <a:lnTo>
                    <a:pt x="1009" y="379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757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59"/>
            <p:cNvSpPr/>
            <p:nvPr/>
          </p:nvSpPr>
          <p:spPr>
            <a:xfrm>
              <a:off x="2142708" y="1585089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009"/>
                  </a:moveTo>
                  <a:lnTo>
                    <a:pt x="505" y="1009"/>
                  </a:lnTo>
                  <a:lnTo>
                    <a:pt x="379" y="1009"/>
                  </a:lnTo>
                  <a:lnTo>
                    <a:pt x="127" y="883"/>
                  </a:lnTo>
                  <a:lnTo>
                    <a:pt x="0" y="631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253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757" y="1"/>
                  </a:lnTo>
                  <a:lnTo>
                    <a:pt x="883" y="127"/>
                  </a:lnTo>
                  <a:lnTo>
                    <a:pt x="1009" y="253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631"/>
                  </a:lnTo>
                  <a:lnTo>
                    <a:pt x="883" y="883"/>
                  </a:lnTo>
                  <a:lnTo>
                    <a:pt x="757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59"/>
            <p:cNvSpPr/>
            <p:nvPr/>
          </p:nvSpPr>
          <p:spPr>
            <a:xfrm>
              <a:off x="1942567" y="1489128"/>
              <a:ext cx="238543" cy="833486"/>
            </a:xfrm>
            <a:custGeom>
              <a:avLst/>
              <a:gdLst/>
              <a:ahLst/>
              <a:cxnLst/>
              <a:rect l="l" t="t" r="r" b="b"/>
              <a:pathLst>
                <a:path w="10970" h="38330" fill="none" extrusionOk="0">
                  <a:moveTo>
                    <a:pt x="10844" y="1"/>
                  </a:moveTo>
                  <a:lnTo>
                    <a:pt x="10844" y="1"/>
                  </a:lnTo>
                  <a:lnTo>
                    <a:pt x="9709" y="1388"/>
                  </a:lnTo>
                  <a:lnTo>
                    <a:pt x="9709" y="1388"/>
                  </a:lnTo>
                  <a:lnTo>
                    <a:pt x="9583" y="1514"/>
                  </a:lnTo>
                  <a:lnTo>
                    <a:pt x="9583" y="1514"/>
                  </a:lnTo>
                  <a:lnTo>
                    <a:pt x="8952" y="2522"/>
                  </a:lnTo>
                  <a:lnTo>
                    <a:pt x="8322" y="3783"/>
                  </a:lnTo>
                  <a:lnTo>
                    <a:pt x="7061" y="6305"/>
                  </a:lnTo>
                  <a:lnTo>
                    <a:pt x="7061" y="6305"/>
                  </a:lnTo>
                  <a:lnTo>
                    <a:pt x="7061" y="6305"/>
                  </a:lnTo>
                  <a:lnTo>
                    <a:pt x="7313" y="6557"/>
                  </a:lnTo>
                  <a:lnTo>
                    <a:pt x="7313" y="6809"/>
                  </a:lnTo>
                  <a:lnTo>
                    <a:pt x="7313" y="6809"/>
                  </a:lnTo>
                  <a:lnTo>
                    <a:pt x="7313" y="6935"/>
                  </a:lnTo>
                  <a:lnTo>
                    <a:pt x="7187" y="7187"/>
                  </a:lnTo>
                  <a:lnTo>
                    <a:pt x="7061" y="7187"/>
                  </a:lnTo>
                  <a:lnTo>
                    <a:pt x="6935" y="7314"/>
                  </a:lnTo>
                  <a:lnTo>
                    <a:pt x="6935" y="7314"/>
                  </a:lnTo>
                  <a:lnTo>
                    <a:pt x="6683" y="7187"/>
                  </a:lnTo>
                  <a:lnTo>
                    <a:pt x="6683" y="7187"/>
                  </a:lnTo>
                  <a:lnTo>
                    <a:pt x="6683" y="7187"/>
                  </a:lnTo>
                  <a:lnTo>
                    <a:pt x="6809" y="7187"/>
                  </a:lnTo>
                  <a:lnTo>
                    <a:pt x="6809" y="7187"/>
                  </a:lnTo>
                  <a:lnTo>
                    <a:pt x="7187" y="7061"/>
                  </a:lnTo>
                  <a:lnTo>
                    <a:pt x="7313" y="6809"/>
                  </a:lnTo>
                  <a:lnTo>
                    <a:pt x="7313" y="6809"/>
                  </a:lnTo>
                  <a:lnTo>
                    <a:pt x="7187" y="6557"/>
                  </a:lnTo>
                  <a:lnTo>
                    <a:pt x="7061" y="6431"/>
                  </a:lnTo>
                  <a:lnTo>
                    <a:pt x="7061" y="6431"/>
                  </a:lnTo>
                  <a:lnTo>
                    <a:pt x="7061" y="6431"/>
                  </a:lnTo>
                  <a:lnTo>
                    <a:pt x="5674" y="9835"/>
                  </a:lnTo>
                  <a:lnTo>
                    <a:pt x="4539" y="13492"/>
                  </a:lnTo>
                  <a:lnTo>
                    <a:pt x="4539" y="13492"/>
                  </a:lnTo>
                  <a:lnTo>
                    <a:pt x="4539" y="13492"/>
                  </a:lnTo>
                  <a:lnTo>
                    <a:pt x="4918" y="13618"/>
                  </a:lnTo>
                  <a:lnTo>
                    <a:pt x="5044" y="13996"/>
                  </a:lnTo>
                  <a:lnTo>
                    <a:pt x="5044" y="13996"/>
                  </a:lnTo>
                  <a:lnTo>
                    <a:pt x="4918" y="14248"/>
                  </a:lnTo>
                  <a:lnTo>
                    <a:pt x="4539" y="14374"/>
                  </a:lnTo>
                  <a:lnTo>
                    <a:pt x="4539" y="14374"/>
                  </a:lnTo>
                  <a:lnTo>
                    <a:pt x="4539" y="14374"/>
                  </a:lnTo>
                  <a:lnTo>
                    <a:pt x="4539" y="14374"/>
                  </a:lnTo>
                  <a:lnTo>
                    <a:pt x="4539" y="14374"/>
                  </a:lnTo>
                  <a:lnTo>
                    <a:pt x="4539" y="14374"/>
                  </a:lnTo>
                  <a:lnTo>
                    <a:pt x="4287" y="14374"/>
                  </a:lnTo>
                  <a:lnTo>
                    <a:pt x="4287" y="14374"/>
                  </a:lnTo>
                  <a:lnTo>
                    <a:pt x="4287" y="14374"/>
                  </a:lnTo>
                  <a:lnTo>
                    <a:pt x="4539" y="14374"/>
                  </a:lnTo>
                  <a:lnTo>
                    <a:pt x="4539" y="14374"/>
                  </a:lnTo>
                  <a:lnTo>
                    <a:pt x="4539" y="14374"/>
                  </a:lnTo>
                  <a:lnTo>
                    <a:pt x="4539" y="14374"/>
                  </a:lnTo>
                  <a:lnTo>
                    <a:pt x="4792" y="14248"/>
                  </a:lnTo>
                  <a:lnTo>
                    <a:pt x="4918" y="13870"/>
                  </a:lnTo>
                  <a:lnTo>
                    <a:pt x="4918" y="13870"/>
                  </a:lnTo>
                  <a:lnTo>
                    <a:pt x="4792" y="13618"/>
                  </a:lnTo>
                  <a:lnTo>
                    <a:pt x="4539" y="13492"/>
                  </a:lnTo>
                  <a:lnTo>
                    <a:pt x="4539" y="13492"/>
                  </a:lnTo>
                  <a:lnTo>
                    <a:pt x="4539" y="13492"/>
                  </a:lnTo>
                  <a:lnTo>
                    <a:pt x="3657" y="16518"/>
                  </a:lnTo>
                  <a:lnTo>
                    <a:pt x="3026" y="19291"/>
                  </a:lnTo>
                  <a:lnTo>
                    <a:pt x="3026" y="19291"/>
                  </a:lnTo>
                  <a:lnTo>
                    <a:pt x="3153" y="19418"/>
                  </a:lnTo>
                  <a:lnTo>
                    <a:pt x="3279" y="19670"/>
                  </a:lnTo>
                  <a:lnTo>
                    <a:pt x="3279" y="19670"/>
                  </a:lnTo>
                  <a:lnTo>
                    <a:pt x="3153" y="19922"/>
                  </a:lnTo>
                  <a:lnTo>
                    <a:pt x="2900" y="20048"/>
                  </a:lnTo>
                  <a:lnTo>
                    <a:pt x="2900" y="20048"/>
                  </a:lnTo>
                  <a:lnTo>
                    <a:pt x="2900" y="20048"/>
                  </a:lnTo>
                  <a:lnTo>
                    <a:pt x="2270" y="23452"/>
                  </a:lnTo>
                  <a:lnTo>
                    <a:pt x="2270" y="23452"/>
                  </a:lnTo>
                  <a:lnTo>
                    <a:pt x="2144" y="23578"/>
                  </a:lnTo>
                  <a:lnTo>
                    <a:pt x="2144" y="23578"/>
                  </a:lnTo>
                  <a:lnTo>
                    <a:pt x="2396" y="23578"/>
                  </a:lnTo>
                  <a:lnTo>
                    <a:pt x="2396" y="23578"/>
                  </a:lnTo>
                  <a:lnTo>
                    <a:pt x="2396" y="23578"/>
                  </a:lnTo>
                  <a:lnTo>
                    <a:pt x="2522" y="23578"/>
                  </a:lnTo>
                  <a:lnTo>
                    <a:pt x="2522" y="23578"/>
                  </a:lnTo>
                  <a:lnTo>
                    <a:pt x="2522" y="23578"/>
                  </a:lnTo>
                  <a:lnTo>
                    <a:pt x="2774" y="23578"/>
                  </a:lnTo>
                  <a:lnTo>
                    <a:pt x="2900" y="23704"/>
                  </a:lnTo>
                  <a:lnTo>
                    <a:pt x="3026" y="23830"/>
                  </a:lnTo>
                  <a:lnTo>
                    <a:pt x="3026" y="24083"/>
                  </a:lnTo>
                  <a:lnTo>
                    <a:pt x="3026" y="24083"/>
                  </a:lnTo>
                  <a:lnTo>
                    <a:pt x="2900" y="24335"/>
                  </a:lnTo>
                  <a:lnTo>
                    <a:pt x="2522" y="24461"/>
                  </a:lnTo>
                  <a:lnTo>
                    <a:pt x="2522" y="24461"/>
                  </a:lnTo>
                  <a:lnTo>
                    <a:pt x="2522" y="24461"/>
                  </a:lnTo>
                  <a:lnTo>
                    <a:pt x="2522" y="24461"/>
                  </a:lnTo>
                  <a:lnTo>
                    <a:pt x="2522" y="24461"/>
                  </a:lnTo>
                  <a:lnTo>
                    <a:pt x="2522" y="24461"/>
                  </a:lnTo>
                  <a:lnTo>
                    <a:pt x="2270" y="24461"/>
                  </a:lnTo>
                  <a:lnTo>
                    <a:pt x="2144" y="24335"/>
                  </a:lnTo>
                  <a:lnTo>
                    <a:pt x="2144" y="24209"/>
                  </a:lnTo>
                  <a:lnTo>
                    <a:pt x="2144" y="24209"/>
                  </a:lnTo>
                  <a:lnTo>
                    <a:pt x="631" y="33035"/>
                  </a:lnTo>
                  <a:lnTo>
                    <a:pt x="631" y="33035"/>
                  </a:lnTo>
                  <a:lnTo>
                    <a:pt x="883" y="33287"/>
                  </a:lnTo>
                  <a:lnTo>
                    <a:pt x="1009" y="33539"/>
                  </a:lnTo>
                  <a:lnTo>
                    <a:pt x="1009" y="33539"/>
                  </a:lnTo>
                  <a:lnTo>
                    <a:pt x="883" y="33917"/>
                  </a:lnTo>
                  <a:lnTo>
                    <a:pt x="505" y="34043"/>
                  </a:lnTo>
                  <a:lnTo>
                    <a:pt x="505" y="33917"/>
                  </a:lnTo>
                  <a:lnTo>
                    <a:pt x="505" y="33917"/>
                  </a:lnTo>
                  <a:lnTo>
                    <a:pt x="757" y="33917"/>
                  </a:lnTo>
                  <a:lnTo>
                    <a:pt x="883" y="33665"/>
                  </a:lnTo>
                  <a:lnTo>
                    <a:pt x="883" y="33665"/>
                  </a:lnTo>
                  <a:lnTo>
                    <a:pt x="883" y="33413"/>
                  </a:lnTo>
                  <a:lnTo>
                    <a:pt x="631" y="33161"/>
                  </a:lnTo>
                  <a:lnTo>
                    <a:pt x="631" y="33161"/>
                  </a:lnTo>
                  <a:lnTo>
                    <a:pt x="631" y="33161"/>
                  </a:lnTo>
                  <a:lnTo>
                    <a:pt x="0" y="37069"/>
                  </a:lnTo>
                  <a:lnTo>
                    <a:pt x="0" y="37069"/>
                  </a:lnTo>
                  <a:lnTo>
                    <a:pt x="253" y="37069"/>
                  </a:lnTo>
                  <a:lnTo>
                    <a:pt x="253" y="37069"/>
                  </a:lnTo>
                  <a:lnTo>
                    <a:pt x="253" y="37069"/>
                  </a:lnTo>
                  <a:lnTo>
                    <a:pt x="253" y="37069"/>
                  </a:lnTo>
                  <a:lnTo>
                    <a:pt x="505" y="37069"/>
                  </a:lnTo>
                  <a:lnTo>
                    <a:pt x="631" y="37195"/>
                  </a:lnTo>
                  <a:lnTo>
                    <a:pt x="757" y="37447"/>
                  </a:lnTo>
                  <a:lnTo>
                    <a:pt x="757" y="37574"/>
                  </a:lnTo>
                  <a:lnTo>
                    <a:pt x="757" y="37574"/>
                  </a:lnTo>
                  <a:lnTo>
                    <a:pt x="631" y="37952"/>
                  </a:lnTo>
                  <a:lnTo>
                    <a:pt x="253" y="38078"/>
                  </a:lnTo>
                  <a:lnTo>
                    <a:pt x="253" y="38078"/>
                  </a:lnTo>
                  <a:lnTo>
                    <a:pt x="253" y="38078"/>
                  </a:lnTo>
                  <a:lnTo>
                    <a:pt x="253" y="38078"/>
                  </a:lnTo>
                  <a:lnTo>
                    <a:pt x="253" y="38078"/>
                  </a:lnTo>
                  <a:lnTo>
                    <a:pt x="253" y="38078"/>
                  </a:lnTo>
                  <a:lnTo>
                    <a:pt x="0" y="37952"/>
                  </a:lnTo>
                  <a:lnTo>
                    <a:pt x="0" y="37952"/>
                  </a:lnTo>
                  <a:lnTo>
                    <a:pt x="0" y="37952"/>
                  </a:lnTo>
                  <a:lnTo>
                    <a:pt x="253" y="37952"/>
                  </a:lnTo>
                  <a:lnTo>
                    <a:pt x="253" y="37952"/>
                  </a:lnTo>
                  <a:lnTo>
                    <a:pt x="505" y="37826"/>
                  </a:lnTo>
                  <a:lnTo>
                    <a:pt x="631" y="37574"/>
                  </a:lnTo>
                  <a:lnTo>
                    <a:pt x="631" y="37574"/>
                  </a:lnTo>
                  <a:lnTo>
                    <a:pt x="505" y="37195"/>
                  </a:lnTo>
                  <a:lnTo>
                    <a:pt x="253" y="37069"/>
                  </a:lnTo>
                  <a:lnTo>
                    <a:pt x="253" y="37069"/>
                  </a:lnTo>
                  <a:lnTo>
                    <a:pt x="253" y="37069"/>
                  </a:lnTo>
                  <a:lnTo>
                    <a:pt x="253" y="37069"/>
                  </a:lnTo>
                  <a:lnTo>
                    <a:pt x="0" y="37195"/>
                  </a:lnTo>
                  <a:lnTo>
                    <a:pt x="0" y="37195"/>
                  </a:lnTo>
                  <a:lnTo>
                    <a:pt x="0" y="37195"/>
                  </a:lnTo>
                  <a:lnTo>
                    <a:pt x="0" y="37952"/>
                  </a:lnTo>
                  <a:lnTo>
                    <a:pt x="0" y="38330"/>
                  </a:lnTo>
                  <a:lnTo>
                    <a:pt x="0" y="38330"/>
                  </a:lnTo>
                  <a:lnTo>
                    <a:pt x="0" y="38330"/>
                  </a:lnTo>
                  <a:lnTo>
                    <a:pt x="0" y="38330"/>
                  </a:lnTo>
                  <a:lnTo>
                    <a:pt x="0" y="38330"/>
                  </a:lnTo>
                  <a:lnTo>
                    <a:pt x="127" y="38330"/>
                  </a:lnTo>
                  <a:lnTo>
                    <a:pt x="127" y="38330"/>
                  </a:lnTo>
                  <a:lnTo>
                    <a:pt x="1513" y="38204"/>
                  </a:lnTo>
                  <a:lnTo>
                    <a:pt x="1513" y="38204"/>
                  </a:lnTo>
                  <a:lnTo>
                    <a:pt x="3909" y="38078"/>
                  </a:lnTo>
                  <a:lnTo>
                    <a:pt x="3909" y="38078"/>
                  </a:lnTo>
                  <a:lnTo>
                    <a:pt x="4035" y="38078"/>
                  </a:lnTo>
                  <a:lnTo>
                    <a:pt x="4035" y="38078"/>
                  </a:lnTo>
                  <a:lnTo>
                    <a:pt x="10087" y="37700"/>
                  </a:lnTo>
                  <a:lnTo>
                    <a:pt x="10087" y="37700"/>
                  </a:lnTo>
                  <a:lnTo>
                    <a:pt x="10087" y="37574"/>
                  </a:lnTo>
                  <a:lnTo>
                    <a:pt x="10087" y="37574"/>
                  </a:lnTo>
                  <a:lnTo>
                    <a:pt x="10087" y="37574"/>
                  </a:lnTo>
                  <a:lnTo>
                    <a:pt x="10213" y="37195"/>
                  </a:lnTo>
                  <a:lnTo>
                    <a:pt x="10465" y="37069"/>
                  </a:lnTo>
                  <a:lnTo>
                    <a:pt x="10465" y="37069"/>
                  </a:lnTo>
                  <a:lnTo>
                    <a:pt x="10591" y="37069"/>
                  </a:lnTo>
                  <a:lnTo>
                    <a:pt x="10591" y="37069"/>
                  </a:lnTo>
                  <a:lnTo>
                    <a:pt x="10717" y="37195"/>
                  </a:lnTo>
                  <a:lnTo>
                    <a:pt x="10970" y="37321"/>
                  </a:lnTo>
                  <a:lnTo>
                    <a:pt x="10970" y="33917"/>
                  </a:lnTo>
                  <a:lnTo>
                    <a:pt x="10970" y="33917"/>
                  </a:lnTo>
                  <a:lnTo>
                    <a:pt x="10591" y="34043"/>
                  </a:lnTo>
                  <a:lnTo>
                    <a:pt x="10591" y="34043"/>
                  </a:lnTo>
                  <a:lnTo>
                    <a:pt x="10591" y="34043"/>
                  </a:lnTo>
                  <a:lnTo>
                    <a:pt x="10591" y="34043"/>
                  </a:lnTo>
                  <a:lnTo>
                    <a:pt x="10465" y="33917"/>
                  </a:lnTo>
                  <a:lnTo>
                    <a:pt x="10339" y="33917"/>
                  </a:lnTo>
                  <a:lnTo>
                    <a:pt x="10213" y="33665"/>
                  </a:lnTo>
                  <a:lnTo>
                    <a:pt x="10087" y="33539"/>
                  </a:lnTo>
                  <a:lnTo>
                    <a:pt x="10087" y="33539"/>
                  </a:lnTo>
                  <a:lnTo>
                    <a:pt x="10339" y="33161"/>
                  </a:lnTo>
                  <a:lnTo>
                    <a:pt x="10591" y="33035"/>
                  </a:lnTo>
                  <a:lnTo>
                    <a:pt x="10591" y="33035"/>
                  </a:lnTo>
                  <a:lnTo>
                    <a:pt x="10591" y="33035"/>
                  </a:lnTo>
                  <a:lnTo>
                    <a:pt x="10591" y="33035"/>
                  </a:lnTo>
                  <a:lnTo>
                    <a:pt x="10970" y="33161"/>
                  </a:lnTo>
                  <a:lnTo>
                    <a:pt x="108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59"/>
            <p:cNvSpPr/>
            <p:nvPr/>
          </p:nvSpPr>
          <p:spPr>
            <a:xfrm>
              <a:off x="2150928" y="1516549"/>
              <a:ext cx="2762" cy="5501"/>
            </a:xfrm>
            <a:custGeom>
              <a:avLst/>
              <a:gdLst/>
              <a:ahLst/>
              <a:cxnLst/>
              <a:rect l="l" t="t" r="r" b="b"/>
              <a:pathLst>
                <a:path w="127" h="253" extrusionOk="0">
                  <a:moveTo>
                    <a:pt x="127" y="1"/>
                  </a:moveTo>
                  <a:lnTo>
                    <a:pt x="1" y="253"/>
                  </a:lnTo>
                  <a:lnTo>
                    <a:pt x="127" y="127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59"/>
            <p:cNvSpPr/>
            <p:nvPr/>
          </p:nvSpPr>
          <p:spPr>
            <a:xfrm>
              <a:off x="2150928" y="1516549"/>
              <a:ext cx="2762" cy="5501"/>
            </a:xfrm>
            <a:custGeom>
              <a:avLst/>
              <a:gdLst/>
              <a:ahLst/>
              <a:cxnLst/>
              <a:rect l="l" t="t" r="r" b="b"/>
              <a:pathLst>
                <a:path w="127" h="253" fill="none" extrusionOk="0">
                  <a:moveTo>
                    <a:pt x="127" y="1"/>
                  </a:moveTo>
                  <a:lnTo>
                    <a:pt x="1" y="253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1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59"/>
            <p:cNvSpPr/>
            <p:nvPr/>
          </p:nvSpPr>
          <p:spPr>
            <a:xfrm>
              <a:off x="2120767" y="1675570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27" y="883"/>
                  </a:lnTo>
                  <a:lnTo>
                    <a:pt x="505" y="1009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1009" y="379"/>
                  </a:lnTo>
                  <a:lnTo>
                    <a:pt x="883" y="12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59"/>
            <p:cNvSpPr/>
            <p:nvPr/>
          </p:nvSpPr>
          <p:spPr>
            <a:xfrm>
              <a:off x="2120767" y="1675570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59"/>
            <p:cNvSpPr/>
            <p:nvPr/>
          </p:nvSpPr>
          <p:spPr>
            <a:xfrm>
              <a:off x="2120767" y="1675570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505" y="0"/>
                  </a:lnTo>
                  <a:lnTo>
                    <a:pt x="253" y="0"/>
                  </a:lnTo>
                  <a:lnTo>
                    <a:pt x="127" y="126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883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379"/>
                  </a:lnTo>
                  <a:lnTo>
                    <a:pt x="883" y="126"/>
                  </a:lnTo>
                  <a:lnTo>
                    <a:pt x="757" y="0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59"/>
            <p:cNvSpPr/>
            <p:nvPr/>
          </p:nvSpPr>
          <p:spPr>
            <a:xfrm>
              <a:off x="2131749" y="1763311"/>
              <a:ext cx="19201" cy="21941"/>
            </a:xfrm>
            <a:custGeom>
              <a:avLst/>
              <a:gdLst/>
              <a:ahLst/>
              <a:cxnLst/>
              <a:rect l="l" t="t" r="r" b="b"/>
              <a:pathLst>
                <a:path w="883" h="1009" extrusionOk="0">
                  <a:moveTo>
                    <a:pt x="378" y="0"/>
                  </a:moveTo>
                  <a:lnTo>
                    <a:pt x="126" y="126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126" y="252"/>
                  </a:lnTo>
                  <a:lnTo>
                    <a:pt x="378" y="126"/>
                  </a:lnTo>
                  <a:lnTo>
                    <a:pt x="757" y="252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757" y="126"/>
                  </a:lnTo>
                  <a:lnTo>
                    <a:pt x="378" y="0"/>
                  </a:lnTo>
                  <a:close/>
                  <a:moveTo>
                    <a:pt x="0" y="504"/>
                  </a:moveTo>
                  <a:lnTo>
                    <a:pt x="0" y="630"/>
                  </a:lnTo>
                  <a:lnTo>
                    <a:pt x="126" y="883"/>
                  </a:lnTo>
                  <a:lnTo>
                    <a:pt x="252" y="883"/>
                  </a:lnTo>
                  <a:lnTo>
                    <a:pt x="378" y="1009"/>
                  </a:lnTo>
                  <a:lnTo>
                    <a:pt x="757" y="883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378" y="883"/>
                  </a:lnTo>
                  <a:lnTo>
                    <a:pt x="126" y="757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59"/>
            <p:cNvSpPr/>
            <p:nvPr/>
          </p:nvSpPr>
          <p:spPr>
            <a:xfrm>
              <a:off x="2131749" y="1766051"/>
              <a:ext cx="19201" cy="16461"/>
            </a:xfrm>
            <a:custGeom>
              <a:avLst/>
              <a:gdLst/>
              <a:ahLst/>
              <a:cxnLst/>
              <a:rect l="l" t="t" r="r" b="b"/>
              <a:pathLst>
                <a:path w="883" h="757" fill="none" extrusionOk="0">
                  <a:moveTo>
                    <a:pt x="378" y="757"/>
                  </a:moveTo>
                  <a:lnTo>
                    <a:pt x="378" y="757"/>
                  </a:lnTo>
                  <a:lnTo>
                    <a:pt x="126" y="631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126" y="1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757" y="126"/>
                  </a:lnTo>
                  <a:lnTo>
                    <a:pt x="883" y="378"/>
                  </a:lnTo>
                  <a:lnTo>
                    <a:pt x="883" y="378"/>
                  </a:lnTo>
                  <a:lnTo>
                    <a:pt x="883" y="378"/>
                  </a:lnTo>
                  <a:lnTo>
                    <a:pt x="757" y="631"/>
                  </a:lnTo>
                  <a:lnTo>
                    <a:pt x="378" y="757"/>
                  </a:lnTo>
                  <a:lnTo>
                    <a:pt x="378" y="757"/>
                  </a:lnTo>
                  <a:lnTo>
                    <a:pt x="378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59"/>
            <p:cNvSpPr/>
            <p:nvPr/>
          </p:nvSpPr>
          <p:spPr>
            <a:xfrm>
              <a:off x="2131749" y="1763311"/>
              <a:ext cx="19201" cy="21941"/>
            </a:xfrm>
            <a:custGeom>
              <a:avLst/>
              <a:gdLst/>
              <a:ahLst/>
              <a:cxnLst/>
              <a:rect l="l" t="t" r="r" b="b"/>
              <a:pathLst>
                <a:path w="883" h="1009" fill="none" extrusionOk="0">
                  <a:moveTo>
                    <a:pt x="378" y="0"/>
                  </a:moveTo>
                  <a:lnTo>
                    <a:pt x="378" y="0"/>
                  </a:lnTo>
                  <a:lnTo>
                    <a:pt x="126" y="126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630"/>
                  </a:lnTo>
                  <a:lnTo>
                    <a:pt x="126" y="883"/>
                  </a:lnTo>
                  <a:lnTo>
                    <a:pt x="252" y="883"/>
                  </a:lnTo>
                  <a:lnTo>
                    <a:pt x="378" y="1009"/>
                  </a:lnTo>
                  <a:lnTo>
                    <a:pt x="378" y="1009"/>
                  </a:lnTo>
                  <a:lnTo>
                    <a:pt x="378" y="1009"/>
                  </a:lnTo>
                  <a:lnTo>
                    <a:pt x="378" y="1009"/>
                  </a:lnTo>
                  <a:lnTo>
                    <a:pt x="757" y="883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757" y="1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59"/>
            <p:cNvSpPr/>
            <p:nvPr/>
          </p:nvSpPr>
          <p:spPr>
            <a:xfrm>
              <a:off x="2041268" y="1782490"/>
              <a:ext cx="10981" cy="19223"/>
            </a:xfrm>
            <a:custGeom>
              <a:avLst/>
              <a:gdLst/>
              <a:ahLst/>
              <a:cxnLst/>
              <a:rect l="l" t="t" r="r" b="b"/>
              <a:pathLst>
                <a:path w="505" h="884" extrusionOk="0">
                  <a:moveTo>
                    <a:pt x="0" y="1"/>
                  </a:moveTo>
                  <a:lnTo>
                    <a:pt x="253" y="127"/>
                  </a:lnTo>
                  <a:lnTo>
                    <a:pt x="379" y="379"/>
                  </a:lnTo>
                  <a:lnTo>
                    <a:pt x="253" y="757"/>
                  </a:lnTo>
                  <a:lnTo>
                    <a:pt x="0" y="883"/>
                  </a:lnTo>
                  <a:lnTo>
                    <a:pt x="379" y="757"/>
                  </a:lnTo>
                  <a:lnTo>
                    <a:pt x="505" y="505"/>
                  </a:lnTo>
                  <a:lnTo>
                    <a:pt x="379" y="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59"/>
            <p:cNvSpPr/>
            <p:nvPr/>
          </p:nvSpPr>
          <p:spPr>
            <a:xfrm>
              <a:off x="2035788" y="1782490"/>
              <a:ext cx="16461" cy="19223"/>
            </a:xfrm>
            <a:custGeom>
              <a:avLst/>
              <a:gdLst/>
              <a:ahLst/>
              <a:cxnLst/>
              <a:rect l="l" t="t" r="r" b="b"/>
              <a:pathLst>
                <a:path w="757" h="884" fill="none" extrusionOk="0">
                  <a:moveTo>
                    <a:pt x="252" y="1"/>
                  </a:move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252" y="1"/>
                  </a:lnTo>
                  <a:lnTo>
                    <a:pt x="505" y="127"/>
                  </a:lnTo>
                  <a:lnTo>
                    <a:pt x="631" y="379"/>
                  </a:lnTo>
                  <a:lnTo>
                    <a:pt x="631" y="379"/>
                  </a:lnTo>
                  <a:lnTo>
                    <a:pt x="505" y="757"/>
                  </a:lnTo>
                  <a:lnTo>
                    <a:pt x="252" y="883"/>
                  </a:lnTo>
                  <a:lnTo>
                    <a:pt x="252" y="883"/>
                  </a:lnTo>
                  <a:lnTo>
                    <a:pt x="252" y="883"/>
                  </a:lnTo>
                  <a:lnTo>
                    <a:pt x="252" y="883"/>
                  </a:lnTo>
                  <a:lnTo>
                    <a:pt x="0" y="883"/>
                  </a:lnTo>
                  <a:lnTo>
                    <a:pt x="0" y="883"/>
                  </a:lnTo>
                  <a:lnTo>
                    <a:pt x="0" y="883"/>
                  </a:lnTo>
                  <a:lnTo>
                    <a:pt x="252" y="883"/>
                  </a:lnTo>
                  <a:lnTo>
                    <a:pt x="252" y="883"/>
                  </a:lnTo>
                  <a:lnTo>
                    <a:pt x="252" y="883"/>
                  </a:lnTo>
                  <a:lnTo>
                    <a:pt x="252" y="883"/>
                  </a:lnTo>
                  <a:lnTo>
                    <a:pt x="252" y="883"/>
                  </a:lnTo>
                  <a:lnTo>
                    <a:pt x="252" y="883"/>
                  </a:lnTo>
                  <a:lnTo>
                    <a:pt x="631" y="757"/>
                  </a:lnTo>
                  <a:lnTo>
                    <a:pt x="757" y="505"/>
                  </a:lnTo>
                  <a:lnTo>
                    <a:pt x="757" y="505"/>
                  </a:lnTo>
                  <a:lnTo>
                    <a:pt x="631" y="127"/>
                  </a:lnTo>
                  <a:lnTo>
                    <a:pt x="2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59"/>
            <p:cNvSpPr/>
            <p:nvPr/>
          </p:nvSpPr>
          <p:spPr>
            <a:xfrm>
              <a:off x="2142708" y="1585089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05" y="1"/>
                  </a:moveTo>
                  <a:lnTo>
                    <a:pt x="883" y="127"/>
                  </a:lnTo>
                  <a:lnTo>
                    <a:pt x="757" y="1"/>
                  </a:lnTo>
                  <a:close/>
                  <a:moveTo>
                    <a:pt x="883" y="127"/>
                  </a:moveTo>
                  <a:lnTo>
                    <a:pt x="1009" y="505"/>
                  </a:lnTo>
                  <a:lnTo>
                    <a:pt x="1009" y="253"/>
                  </a:lnTo>
                  <a:lnTo>
                    <a:pt x="883" y="127"/>
                  </a:lnTo>
                  <a:close/>
                  <a:moveTo>
                    <a:pt x="379" y="1"/>
                  </a:moveTo>
                  <a:lnTo>
                    <a:pt x="127" y="127"/>
                  </a:lnTo>
                  <a:lnTo>
                    <a:pt x="0" y="253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7" y="883"/>
                  </a:lnTo>
                  <a:lnTo>
                    <a:pt x="379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883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59"/>
            <p:cNvSpPr/>
            <p:nvPr/>
          </p:nvSpPr>
          <p:spPr>
            <a:xfrm>
              <a:off x="2145448" y="1585089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fill="none" extrusionOk="0">
                  <a:moveTo>
                    <a:pt x="379" y="883"/>
                  </a:moveTo>
                  <a:lnTo>
                    <a:pt x="379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757" y="12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379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59"/>
            <p:cNvSpPr/>
            <p:nvPr/>
          </p:nvSpPr>
          <p:spPr>
            <a:xfrm>
              <a:off x="2142708" y="1585089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505" y="1"/>
                  </a:lnTo>
                  <a:lnTo>
                    <a:pt x="379" y="1"/>
                  </a:lnTo>
                  <a:lnTo>
                    <a:pt x="127" y="127"/>
                  </a:lnTo>
                  <a:lnTo>
                    <a:pt x="0" y="253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7" y="883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253"/>
                  </a:lnTo>
                  <a:lnTo>
                    <a:pt x="883" y="127"/>
                  </a:lnTo>
                  <a:lnTo>
                    <a:pt x="757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59"/>
            <p:cNvSpPr/>
            <p:nvPr/>
          </p:nvSpPr>
          <p:spPr>
            <a:xfrm>
              <a:off x="1994668" y="1862011"/>
              <a:ext cx="183702" cy="364664"/>
            </a:xfrm>
            <a:custGeom>
              <a:avLst/>
              <a:gdLst/>
              <a:ahLst/>
              <a:cxnLst/>
              <a:rect l="l" t="t" r="r" b="b"/>
              <a:pathLst>
                <a:path w="8448" h="16770" extrusionOk="0">
                  <a:moveTo>
                    <a:pt x="2774" y="0"/>
                  </a:moveTo>
                  <a:lnTo>
                    <a:pt x="2522" y="126"/>
                  </a:lnTo>
                  <a:lnTo>
                    <a:pt x="2396" y="504"/>
                  </a:lnTo>
                  <a:lnTo>
                    <a:pt x="2522" y="757"/>
                  </a:lnTo>
                  <a:lnTo>
                    <a:pt x="2774" y="883"/>
                  </a:lnTo>
                  <a:lnTo>
                    <a:pt x="3026" y="757"/>
                  </a:lnTo>
                  <a:lnTo>
                    <a:pt x="3152" y="504"/>
                  </a:lnTo>
                  <a:lnTo>
                    <a:pt x="3026" y="126"/>
                  </a:lnTo>
                  <a:lnTo>
                    <a:pt x="2774" y="0"/>
                  </a:lnTo>
                  <a:close/>
                  <a:moveTo>
                    <a:pt x="7565" y="126"/>
                  </a:moveTo>
                  <a:lnTo>
                    <a:pt x="7187" y="252"/>
                  </a:lnTo>
                  <a:lnTo>
                    <a:pt x="7061" y="504"/>
                  </a:lnTo>
                  <a:lnTo>
                    <a:pt x="7187" y="883"/>
                  </a:lnTo>
                  <a:lnTo>
                    <a:pt x="7565" y="1009"/>
                  </a:lnTo>
                  <a:lnTo>
                    <a:pt x="7817" y="883"/>
                  </a:lnTo>
                  <a:lnTo>
                    <a:pt x="7943" y="504"/>
                  </a:lnTo>
                  <a:lnTo>
                    <a:pt x="7817" y="252"/>
                  </a:lnTo>
                  <a:lnTo>
                    <a:pt x="7565" y="126"/>
                  </a:lnTo>
                  <a:close/>
                  <a:moveTo>
                    <a:pt x="5043" y="2270"/>
                  </a:moveTo>
                  <a:lnTo>
                    <a:pt x="4791" y="2396"/>
                  </a:lnTo>
                  <a:lnTo>
                    <a:pt x="4665" y="2648"/>
                  </a:lnTo>
                  <a:lnTo>
                    <a:pt x="4791" y="3026"/>
                  </a:lnTo>
                  <a:lnTo>
                    <a:pt x="5043" y="3152"/>
                  </a:lnTo>
                  <a:lnTo>
                    <a:pt x="5295" y="3026"/>
                  </a:lnTo>
                  <a:lnTo>
                    <a:pt x="5422" y="2648"/>
                  </a:lnTo>
                  <a:lnTo>
                    <a:pt x="5295" y="2396"/>
                  </a:lnTo>
                  <a:lnTo>
                    <a:pt x="5043" y="2270"/>
                  </a:lnTo>
                  <a:close/>
                  <a:moveTo>
                    <a:pt x="2522" y="4161"/>
                  </a:moveTo>
                  <a:lnTo>
                    <a:pt x="2270" y="4287"/>
                  </a:lnTo>
                  <a:lnTo>
                    <a:pt x="2143" y="4539"/>
                  </a:lnTo>
                  <a:lnTo>
                    <a:pt x="2270" y="4917"/>
                  </a:lnTo>
                  <a:lnTo>
                    <a:pt x="2522" y="5043"/>
                  </a:lnTo>
                  <a:lnTo>
                    <a:pt x="2900" y="4917"/>
                  </a:lnTo>
                  <a:lnTo>
                    <a:pt x="3026" y="4539"/>
                  </a:lnTo>
                  <a:lnTo>
                    <a:pt x="2900" y="4287"/>
                  </a:lnTo>
                  <a:lnTo>
                    <a:pt x="2522" y="4161"/>
                  </a:lnTo>
                  <a:close/>
                  <a:moveTo>
                    <a:pt x="5169" y="5800"/>
                  </a:moveTo>
                  <a:lnTo>
                    <a:pt x="4917" y="5926"/>
                  </a:lnTo>
                  <a:lnTo>
                    <a:pt x="4791" y="6178"/>
                  </a:lnTo>
                  <a:lnTo>
                    <a:pt x="4917" y="6556"/>
                  </a:lnTo>
                  <a:lnTo>
                    <a:pt x="5169" y="6682"/>
                  </a:lnTo>
                  <a:lnTo>
                    <a:pt x="5422" y="6556"/>
                  </a:lnTo>
                  <a:lnTo>
                    <a:pt x="5548" y="6178"/>
                  </a:lnTo>
                  <a:lnTo>
                    <a:pt x="5422" y="5926"/>
                  </a:lnTo>
                  <a:lnTo>
                    <a:pt x="5169" y="5800"/>
                  </a:lnTo>
                  <a:close/>
                  <a:moveTo>
                    <a:pt x="8069" y="7565"/>
                  </a:moveTo>
                  <a:lnTo>
                    <a:pt x="7691" y="7691"/>
                  </a:lnTo>
                  <a:lnTo>
                    <a:pt x="7565" y="8069"/>
                  </a:lnTo>
                  <a:lnTo>
                    <a:pt x="7691" y="8322"/>
                  </a:lnTo>
                  <a:lnTo>
                    <a:pt x="7943" y="8448"/>
                  </a:lnTo>
                  <a:lnTo>
                    <a:pt x="8069" y="8448"/>
                  </a:lnTo>
                  <a:lnTo>
                    <a:pt x="8321" y="8322"/>
                  </a:lnTo>
                  <a:lnTo>
                    <a:pt x="8448" y="8069"/>
                  </a:lnTo>
                  <a:lnTo>
                    <a:pt x="8321" y="7691"/>
                  </a:lnTo>
                  <a:lnTo>
                    <a:pt x="8069" y="7565"/>
                  </a:lnTo>
                  <a:close/>
                  <a:moveTo>
                    <a:pt x="3026" y="8069"/>
                  </a:moveTo>
                  <a:lnTo>
                    <a:pt x="2648" y="8195"/>
                  </a:lnTo>
                  <a:lnTo>
                    <a:pt x="2522" y="8574"/>
                  </a:lnTo>
                  <a:lnTo>
                    <a:pt x="2648" y="8826"/>
                  </a:lnTo>
                  <a:lnTo>
                    <a:pt x="3026" y="8952"/>
                  </a:lnTo>
                  <a:lnTo>
                    <a:pt x="3278" y="8826"/>
                  </a:lnTo>
                  <a:lnTo>
                    <a:pt x="3404" y="8574"/>
                  </a:lnTo>
                  <a:lnTo>
                    <a:pt x="3278" y="8195"/>
                  </a:lnTo>
                  <a:lnTo>
                    <a:pt x="3026" y="8069"/>
                  </a:lnTo>
                  <a:close/>
                  <a:moveTo>
                    <a:pt x="378" y="9835"/>
                  </a:moveTo>
                  <a:lnTo>
                    <a:pt x="126" y="9961"/>
                  </a:lnTo>
                  <a:lnTo>
                    <a:pt x="0" y="10213"/>
                  </a:lnTo>
                  <a:lnTo>
                    <a:pt x="126" y="10465"/>
                  </a:lnTo>
                  <a:lnTo>
                    <a:pt x="378" y="10591"/>
                  </a:lnTo>
                  <a:lnTo>
                    <a:pt x="757" y="10465"/>
                  </a:lnTo>
                  <a:lnTo>
                    <a:pt x="883" y="10213"/>
                  </a:lnTo>
                  <a:lnTo>
                    <a:pt x="757" y="9961"/>
                  </a:lnTo>
                  <a:lnTo>
                    <a:pt x="378" y="9835"/>
                  </a:lnTo>
                  <a:close/>
                  <a:moveTo>
                    <a:pt x="7943" y="11852"/>
                  </a:moveTo>
                  <a:lnTo>
                    <a:pt x="7691" y="11978"/>
                  </a:lnTo>
                  <a:lnTo>
                    <a:pt x="7565" y="12230"/>
                  </a:lnTo>
                  <a:lnTo>
                    <a:pt x="7691" y="12482"/>
                  </a:lnTo>
                  <a:lnTo>
                    <a:pt x="7943" y="12608"/>
                  </a:lnTo>
                  <a:lnTo>
                    <a:pt x="8321" y="12482"/>
                  </a:lnTo>
                  <a:lnTo>
                    <a:pt x="8448" y="12230"/>
                  </a:lnTo>
                  <a:lnTo>
                    <a:pt x="8321" y="11978"/>
                  </a:lnTo>
                  <a:lnTo>
                    <a:pt x="7943" y="11852"/>
                  </a:lnTo>
                  <a:close/>
                  <a:moveTo>
                    <a:pt x="2774" y="11978"/>
                  </a:moveTo>
                  <a:lnTo>
                    <a:pt x="2522" y="12104"/>
                  </a:lnTo>
                  <a:lnTo>
                    <a:pt x="2396" y="12356"/>
                  </a:lnTo>
                  <a:lnTo>
                    <a:pt x="2522" y="12734"/>
                  </a:lnTo>
                  <a:lnTo>
                    <a:pt x="2774" y="12861"/>
                  </a:lnTo>
                  <a:lnTo>
                    <a:pt x="3026" y="12734"/>
                  </a:lnTo>
                  <a:lnTo>
                    <a:pt x="3152" y="12356"/>
                  </a:lnTo>
                  <a:lnTo>
                    <a:pt x="3026" y="12104"/>
                  </a:lnTo>
                  <a:lnTo>
                    <a:pt x="2774" y="11978"/>
                  </a:lnTo>
                  <a:close/>
                  <a:moveTo>
                    <a:pt x="2774" y="16013"/>
                  </a:moveTo>
                  <a:lnTo>
                    <a:pt x="2522" y="16139"/>
                  </a:lnTo>
                  <a:lnTo>
                    <a:pt x="2396" y="16391"/>
                  </a:lnTo>
                  <a:lnTo>
                    <a:pt x="2522" y="16643"/>
                  </a:lnTo>
                  <a:lnTo>
                    <a:pt x="2774" y="16769"/>
                  </a:lnTo>
                  <a:lnTo>
                    <a:pt x="3026" y="16643"/>
                  </a:lnTo>
                  <a:lnTo>
                    <a:pt x="3152" y="16391"/>
                  </a:lnTo>
                  <a:lnTo>
                    <a:pt x="3026" y="16139"/>
                  </a:lnTo>
                  <a:lnTo>
                    <a:pt x="2774" y="16013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59"/>
            <p:cNvSpPr/>
            <p:nvPr/>
          </p:nvSpPr>
          <p:spPr>
            <a:xfrm>
              <a:off x="2046747" y="2210192"/>
              <a:ext cx="16483" cy="16483"/>
            </a:xfrm>
            <a:custGeom>
              <a:avLst/>
              <a:gdLst/>
              <a:ahLst/>
              <a:cxnLst/>
              <a:rect l="l" t="t" r="r" b="b"/>
              <a:pathLst>
                <a:path w="758" h="758" fill="none" extrusionOk="0">
                  <a:moveTo>
                    <a:pt x="379" y="1"/>
                  </a:moveTo>
                  <a:lnTo>
                    <a:pt x="379" y="1"/>
                  </a:lnTo>
                  <a:lnTo>
                    <a:pt x="127" y="127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631"/>
                  </a:lnTo>
                  <a:lnTo>
                    <a:pt x="379" y="757"/>
                  </a:lnTo>
                  <a:lnTo>
                    <a:pt x="379" y="757"/>
                  </a:lnTo>
                  <a:lnTo>
                    <a:pt x="631" y="631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1" y="127"/>
                  </a:lnTo>
                  <a:lnTo>
                    <a:pt x="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59"/>
            <p:cNvSpPr/>
            <p:nvPr/>
          </p:nvSpPr>
          <p:spPr>
            <a:xfrm>
              <a:off x="2046747" y="2122451"/>
              <a:ext cx="16483" cy="19223"/>
            </a:xfrm>
            <a:custGeom>
              <a:avLst/>
              <a:gdLst/>
              <a:ahLst/>
              <a:cxnLst/>
              <a:rect l="l" t="t" r="r" b="b"/>
              <a:pathLst>
                <a:path w="758" h="884" fill="none" extrusionOk="0">
                  <a:moveTo>
                    <a:pt x="379" y="1"/>
                  </a:moveTo>
                  <a:lnTo>
                    <a:pt x="379" y="1"/>
                  </a:lnTo>
                  <a:lnTo>
                    <a:pt x="127" y="127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757"/>
                  </a:lnTo>
                  <a:lnTo>
                    <a:pt x="379" y="884"/>
                  </a:lnTo>
                  <a:lnTo>
                    <a:pt x="379" y="884"/>
                  </a:lnTo>
                  <a:lnTo>
                    <a:pt x="631" y="757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1" y="127"/>
                  </a:lnTo>
                  <a:lnTo>
                    <a:pt x="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59"/>
            <p:cNvSpPr/>
            <p:nvPr/>
          </p:nvSpPr>
          <p:spPr>
            <a:xfrm>
              <a:off x="2159147" y="2119711"/>
              <a:ext cx="19223" cy="16483"/>
            </a:xfrm>
            <a:custGeom>
              <a:avLst/>
              <a:gdLst/>
              <a:ahLst/>
              <a:cxnLst/>
              <a:rect l="l" t="t" r="r" b="b"/>
              <a:pathLst>
                <a:path w="884" h="758" fill="none" extrusionOk="0">
                  <a:moveTo>
                    <a:pt x="379" y="1"/>
                  </a:moveTo>
                  <a:lnTo>
                    <a:pt x="379" y="1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127" y="127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631"/>
                  </a:lnTo>
                  <a:lnTo>
                    <a:pt x="379" y="757"/>
                  </a:lnTo>
                  <a:lnTo>
                    <a:pt x="379" y="757"/>
                  </a:lnTo>
                  <a:lnTo>
                    <a:pt x="379" y="757"/>
                  </a:lnTo>
                  <a:lnTo>
                    <a:pt x="379" y="757"/>
                  </a:lnTo>
                  <a:lnTo>
                    <a:pt x="757" y="631"/>
                  </a:lnTo>
                  <a:lnTo>
                    <a:pt x="884" y="379"/>
                  </a:lnTo>
                  <a:lnTo>
                    <a:pt x="884" y="379"/>
                  </a:lnTo>
                  <a:lnTo>
                    <a:pt x="884" y="379"/>
                  </a:lnTo>
                  <a:lnTo>
                    <a:pt x="757" y="127"/>
                  </a:lnTo>
                  <a:lnTo>
                    <a:pt x="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59"/>
            <p:cNvSpPr/>
            <p:nvPr/>
          </p:nvSpPr>
          <p:spPr>
            <a:xfrm>
              <a:off x="1994668" y="2075852"/>
              <a:ext cx="19201" cy="16483"/>
            </a:xfrm>
            <a:custGeom>
              <a:avLst/>
              <a:gdLst/>
              <a:ahLst/>
              <a:cxnLst/>
              <a:rect l="l" t="t" r="r" b="b"/>
              <a:pathLst>
                <a:path w="883" h="758" fill="none" extrusionOk="0">
                  <a:moveTo>
                    <a:pt x="378" y="1"/>
                  </a:moveTo>
                  <a:lnTo>
                    <a:pt x="378" y="1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126" y="12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631"/>
                  </a:lnTo>
                  <a:lnTo>
                    <a:pt x="378" y="757"/>
                  </a:lnTo>
                  <a:lnTo>
                    <a:pt x="378" y="757"/>
                  </a:lnTo>
                  <a:lnTo>
                    <a:pt x="378" y="757"/>
                  </a:lnTo>
                  <a:lnTo>
                    <a:pt x="378" y="757"/>
                  </a:lnTo>
                  <a:lnTo>
                    <a:pt x="757" y="631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127"/>
                  </a:lnTo>
                  <a:lnTo>
                    <a:pt x="3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59"/>
            <p:cNvSpPr/>
            <p:nvPr/>
          </p:nvSpPr>
          <p:spPr>
            <a:xfrm>
              <a:off x="2049487" y="2037472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127" y="126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6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59"/>
            <p:cNvSpPr/>
            <p:nvPr/>
          </p:nvSpPr>
          <p:spPr>
            <a:xfrm>
              <a:off x="2159147" y="2026512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127" y="126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27" y="757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4" y="504"/>
                  </a:lnTo>
                  <a:lnTo>
                    <a:pt x="884" y="504"/>
                  </a:lnTo>
                  <a:lnTo>
                    <a:pt x="884" y="504"/>
                  </a:lnTo>
                  <a:lnTo>
                    <a:pt x="75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59"/>
            <p:cNvSpPr/>
            <p:nvPr/>
          </p:nvSpPr>
          <p:spPr>
            <a:xfrm>
              <a:off x="2098848" y="1988111"/>
              <a:ext cx="16461" cy="19223"/>
            </a:xfrm>
            <a:custGeom>
              <a:avLst/>
              <a:gdLst/>
              <a:ahLst/>
              <a:cxnLst/>
              <a:rect l="l" t="t" r="r" b="b"/>
              <a:pathLst>
                <a:path w="757" h="884" fill="none" extrusionOk="0">
                  <a:moveTo>
                    <a:pt x="378" y="1"/>
                  </a:moveTo>
                  <a:lnTo>
                    <a:pt x="378" y="1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126" y="12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757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631" y="757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1" y="127"/>
                  </a:lnTo>
                  <a:lnTo>
                    <a:pt x="3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59"/>
            <p:cNvSpPr/>
            <p:nvPr/>
          </p:nvSpPr>
          <p:spPr>
            <a:xfrm>
              <a:off x="2041268" y="1952471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379" y="1"/>
                  </a:moveTo>
                  <a:lnTo>
                    <a:pt x="379" y="1"/>
                  </a:lnTo>
                  <a:lnTo>
                    <a:pt x="127" y="12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7" y="757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757" y="75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127"/>
                  </a:lnTo>
                  <a:lnTo>
                    <a:pt x="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59"/>
            <p:cNvSpPr/>
            <p:nvPr/>
          </p:nvSpPr>
          <p:spPr>
            <a:xfrm>
              <a:off x="2096109" y="1911351"/>
              <a:ext cx="16461" cy="19223"/>
            </a:xfrm>
            <a:custGeom>
              <a:avLst/>
              <a:gdLst/>
              <a:ahLst/>
              <a:cxnLst/>
              <a:rect l="l" t="t" r="r" b="b"/>
              <a:pathLst>
                <a:path w="757" h="884" fill="none" extrusionOk="0">
                  <a:moveTo>
                    <a:pt x="378" y="1"/>
                  </a:moveTo>
                  <a:lnTo>
                    <a:pt x="378" y="1"/>
                  </a:lnTo>
                  <a:lnTo>
                    <a:pt x="126" y="12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757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630" y="757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0" y="127"/>
                  </a:lnTo>
                  <a:lnTo>
                    <a:pt x="3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59"/>
            <p:cNvSpPr/>
            <p:nvPr/>
          </p:nvSpPr>
          <p:spPr>
            <a:xfrm>
              <a:off x="2148188" y="1864751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127" y="126"/>
                  </a:lnTo>
                  <a:lnTo>
                    <a:pt x="1" y="378"/>
                  </a:lnTo>
                  <a:lnTo>
                    <a:pt x="1" y="378"/>
                  </a:lnTo>
                  <a:lnTo>
                    <a:pt x="12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3" y="378"/>
                  </a:lnTo>
                  <a:lnTo>
                    <a:pt x="883" y="378"/>
                  </a:lnTo>
                  <a:lnTo>
                    <a:pt x="757" y="126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59"/>
            <p:cNvSpPr/>
            <p:nvPr/>
          </p:nvSpPr>
          <p:spPr>
            <a:xfrm>
              <a:off x="2046747" y="1862011"/>
              <a:ext cx="16483" cy="19201"/>
            </a:xfrm>
            <a:custGeom>
              <a:avLst/>
              <a:gdLst/>
              <a:ahLst/>
              <a:cxnLst/>
              <a:rect l="l" t="t" r="r" b="b"/>
              <a:pathLst>
                <a:path w="758" h="883" fill="none" extrusionOk="0">
                  <a:moveTo>
                    <a:pt x="379" y="0"/>
                  </a:moveTo>
                  <a:lnTo>
                    <a:pt x="379" y="0"/>
                  </a:lnTo>
                  <a:lnTo>
                    <a:pt x="127" y="126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27" y="757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631" y="757"/>
                  </a:lnTo>
                  <a:lnTo>
                    <a:pt x="757" y="504"/>
                  </a:lnTo>
                  <a:lnTo>
                    <a:pt x="757" y="504"/>
                  </a:lnTo>
                  <a:lnTo>
                    <a:pt x="631" y="126"/>
                  </a:lnTo>
                  <a:lnTo>
                    <a:pt x="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59"/>
            <p:cNvSpPr/>
            <p:nvPr/>
          </p:nvSpPr>
          <p:spPr>
            <a:xfrm>
              <a:off x="2096109" y="1988111"/>
              <a:ext cx="21941" cy="19223"/>
            </a:xfrm>
            <a:custGeom>
              <a:avLst/>
              <a:gdLst/>
              <a:ahLst/>
              <a:cxnLst/>
              <a:rect l="l" t="t" r="r" b="b"/>
              <a:pathLst>
                <a:path w="1009" h="884" extrusionOk="0">
                  <a:moveTo>
                    <a:pt x="504" y="1"/>
                  </a:moveTo>
                  <a:lnTo>
                    <a:pt x="757" y="127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504" y="883"/>
                  </a:lnTo>
                  <a:lnTo>
                    <a:pt x="504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4" y="1"/>
                  </a:lnTo>
                  <a:close/>
                  <a:moveTo>
                    <a:pt x="504" y="1"/>
                  </a:moveTo>
                  <a:lnTo>
                    <a:pt x="126" y="127"/>
                  </a:lnTo>
                  <a:lnTo>
                    <a:pt x="0" y="379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126" y="379"/>
                  </a:lnTo>
                  <a:lnTo>
                    <a:pt x="252" y="127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59"/>
            <p:cNvSpPr/>
            <p:nvPr/>
          </p:nvSpPr>
          <p:spPr>
            <a:xfrm>
              <a:off x="2098848" y="1988111"/>
              <a:ext cx="16461" cy="19223"/>
            </a:xfrm>
            <a:custGeom>
              <a:avLst/>
              <a:gdLst/>
              <a:ahLst/>
              <a:cxnLst/>
              <a:rect l="l" t="t" r="r" b="b"/>
              <a:pathLst>
                <a:path w="757" h="884" fill="none" extrusionOk="0">
                  <a:moveTo>
                    <a:pt x="378" y="883"/>
                  </a:moveTo>
                  <a:lnTo>
                    <a:pt x="378" y="883"/>
                  </a:lnTo>
                  <a:lnTo>
                    <a:pt x="126" y="75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127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631" y="127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1" y="757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378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59"/>
            <p:cNvSpPr/>
            <p:nvPr/>
          </p:nvSpPr>
          <p:spPr>
            <a:xfrm>
              <a:off x="2096109" y="1988111"/>
              <a:ext cx="21941" cy="19223"/>
            </a:xfrm>
            <a:custGeom>
              <a:avLst/>
              <a:gdLst/>
              <a:ahLst/>
              <a:cxnLst/>
              <a:rect l="l" t="t" r="r" b="b"/>
              <a:pathLst>
                <a:path w="1009" h="884" fill="none" extrusionOk="0">
                  <a:moveTo>
                    <a:pt x="504" y="1"/>
                  </a:moveTo>
                  <a:lnTo>
                    <a:pt x="504" y="1"/>
                  </a:lnTo>
                  <a:lnTo>
                    <a:pt x="126" y="12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504" y="883"/>
                  </a:lnTo>
                  <a:lnTo>
                    <a:pt x="504" y="883"/>
                  </a:lnTo>
                  <a:lnTo>
                    <a:pt x="504" y="883"/>
                  </a:lnTo>
                  <a:lnTo>
                    <a:pt x="504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4" y="1"/>
                  </a:lnTo>
                  <a:lnTo>
                    <a:pt x="504" y="1"/>
                  </a:lnTo>
                  <a:lnTo>
                    <a:pt x="504" y="1"/>
                  </a:lnTo>
                  <a:lnTo>
                    <a:pt x="5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59"/>
            <p:cNvSpPr/>
            <p:nvPr/>
          </p:nvSpPr>
          <p:spPr>
            <a:xfrm>
              <a:off x="1994668" y="2073112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extrusionOk="0">
                  <a:moveTo>
                    <a:pt x="378" y="0"/>
                  </a:moveTo>
                  <a:lnTo>
                    <a:pt x="126" y="127"/>
                  </a:lnTo>
                  <a:lnTo>
                    <a:pt x="0" y="505"/>
                  </a:lnTo>
                  <a:lnTo>
                    <a:pt x="126" y="253"/>
                  </a:lnTo>
                  <a:lnTo>
                    <a:pt x="378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378" y="0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883"/>
                  </a:lnTo>
                  <a:lnTo>
                    <a:pt x="252" y="1009"/>
                  </a:lnTo>
                  <a:lnTo>
                    <a:pt x="378" y="1009"/>
                  </a:lnTo>
                  <a:lnTo>
                    <a:pt x="757" y="88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378" y="883"/>
                  </a:lnTo>
                  <a:lnTo>
                    <a:pt x="126" y="75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59"/>
            <p:cNvSpPr/>
            <p:nvPr/>
          </p:nvSpPr>
          <p:spPr>
            <a:xfrm>
              <a:off x="1994668" y="2075852"/>
              <a:ext cx="19201" cy="16483"/>
            </a:xfrm>
            <a:custGeom>
              <a:avLst/>
              <a:gdLst/>
              <a:ahLst/>
              <a:cxnLst/>
              <a:rect l="l" t="t" r="r" b="b"/>
              <a:pathLst>
                <a:path w="883" h="758" fill="none" extrusionOk="0">
                  <a:moveTo>
                    <a:pt x="378" y="757"/>
                  </a:moveTo>
                  <a:lnTo>
                    <a:pt x="378" y="757"/>
                  </a:lnTo>
                  <a:lnTo>
                    <a:pt x="126" y="631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127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631"/>
                  </a:lnTo>
                  <a:lnTo>
                    <a:pt x="378" y="757"/>
                  </a:lnTo>
                  <a:lnTo>
                    <a:pt x="378" y="757"/>
                  </a:lnTo>
                  <a:lnTo>
                    <a:pt x="378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59"/>
            <p:cNvSpPr/>
            <p:nvPr/>
          </p:nvSpPr>
          <p:spPr>
            <a:xfrm>
              <a:off x="1994668" y="2073112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fill="none" extrusionOk="0">
                  <a:moveTo>
                    <a:pt x="378" y="0"/>
                  </a:moveTo>
                  <a:lnTo>
                    <a:pt x="378" y="0"/>
                  </a:lnTo>
                  <a:lnTo>
                    <a:pt x="126" y="12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6" y="883"/>
                  </a:lnTo>
                  <a:lnTo>
                    <a:pt x="252" y="1009"/>
                  </a:lnTo>
                  <a:lnTo>
                    <a:pt x="378" y="1009"/>
                  </a:lnTo>
                  <a:lnTo>
                    <a:pt x="378" y="1009"/>
                  </a:lnTo>
                  <a:lnTo>
                    <a:pt x="378" y="1009"/>
                  </a:lnTo>
                  <a:lnTo>
                    <a:pt x="378" y="1009"/>
                  </a:lnTo>
                  <a:lnTo>
                    <a:pt x="757" y="883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59"/>
            <p:cNvSpPr/>
            <p:nvPr/>
          </p:nvSpPr>
          <p:spPr>
            <a:xfrm>
              <a:off x="2156407" y="211697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883" y="253"/>
                  </a:moveTo>
                  <a:lnTo>
                    <a:pt x="1010" y="505"/>
                  </a:lnTo>
                  <a:lnTo>
                    <a:pt x="1010" y="379"/>
                  </a:lnTo>
                  <a:lnTo>
                    <a:pt x="883" y="253"/>
                  </a:lnTo>
                  <a:close/>
                  <a:moveTo>
                    <a:pt x="505" y="1"/>
                  </a:moveTo>
                  <a:lnTo>
                    <a:pt x="127" y="127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10" y="631"/>
                  </a:lnTo>
                  <a:lnTo>
                    <a:pt x="1010" y="505"/>
                  </a:lnTo>
                  <a:lnTo>
                    <a:pt x="883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7"/>
                  </a:lnTo>
                  <a:lnTo>
                    <a:pt x="883" y="253"/>
                  </a:lnTo>
                  <a:lnTo>
                    <a:pt x="757" y="127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59"/>
            <p:cNvSpPr/>
            <p:nvPr/>
          </p:nvSpPr>
          <p:spPr>
            <a:xfrm>
              <a:off x="2159147" y="2119711"/>
              <a:ext cx="19223" cy="16483"/>
            </a:xfrm>
            <a:custGeom>
              <a:avLst/>
              <a:gdLst/>
              <a:ahLst/>
              <a:cxnLst/>
              <a:rect l="l" t="t" r="r" b="b"/>
              <a:pathLst>
                <a:path w="884" h="758" fill="none" extrusionOk="0">
                  <a:moveTo>
                    <a:pt x="379" y="757"/>
                  </a:moveTo>
                  <a:lnTo>
                    <a:pt x="379" y="757"/>
                  </a:lnTo>
                  <a:lnTo>
                    <a:pt x="127" y="631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757" y="127"/>
                  </a:lnTo>
                  <a:lnTo>
                    <a:pt x="884" y="379"/>
                  </a:lnTo>
                  <a:lnTo>
                    <a:pt x="884" y="379"/>
                  </a:lnTo>
                  <a:lnTo>
                    <a:pt x="884" y="379"/>
                  </a:lnTo>
                  <a:lnTo>
                    <a:pt x="757" y="631"/>
                  </a:lnTo>
                  <a:lnTo>
                    <a:pt x="379" y="757"/>
                  </a:lnTo>
                  <a:lnTo>
                    <a:pt x="379" y="757"/>
                  </a:lnTo>
                  <a:lnTo>
                    <a:pt x="379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59"/>
            <p:cNvSpPr/>
            <p:nvPr/>
          </p:nvSpPr>
          <p:spPr>
            <a:xfrm>
              <a:off x="2156407" y="211697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127" y="12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10" y="631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1010" y="379"/>
                  </a:lnTo>
                  <a:lnTo>
                    <a:pt x="883" y="253"/>
                  </a:lnTo>
                  <a:lnTo>
                    <a:pt x="757" y="127"/>
                  </a:lnTo>
                  <a:lnTo>
                    <a:pt x="631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59"/>
            <p:cNvSpPr/>
            <p:nvPr/>
          </p:nvSpPr>
          <p:spPr>
            <a:xfrm>
              <a:off x="2148188" y="1864751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252"/>
                  </a:lnTo>
                  <a:lnTo>
                    <a:pt x="1" y="378"/>
                  </a:lnTo>
                  <a:lnTo>
                    <a:pt x="127" y="126"/>
                  </a:lnTo>
                  <a:close/>
                  <a:moveTo>
                    <a:pt x="1" y="378"/>
                  </a:moveTo>
                  <a:lnTo>
                    <a:pt x="1" y="504"/>
                  </a:lnTo>
                  <a:lnTo>
                    <a:pt x="127" y="757"/>
                  </a:lnTo>
                  <a:lnTo>
                    <a:pt x="127" y="757"/>
                  </a:lnTo>
                  <a:lnTo>
                    <a:pt x="1" y="378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883" y="378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09" y="504"/>
                  </a:lnTo>
                  <a:lnTo>
                    <a:pt x="1009" y="252"/>
                  </a:lnTo>
                  <a:lnTo>
                    <a:pt x="883" y="126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59"/>
            <p:cNvSpPr/>
            <p:nvPr/>
          </p:nvSpPr>
          <p:spPr>
            <a:xfrm>
              <a:off x="2148188" y="1864751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7" y="757"/>
                  </a:lnTo>
                  <a:lnTo>
                    <a:pt x="1" y="378"/>
                  </a:lnTo>
                  <a:lnTo>
                    <a:pt x="1" y="378"/>
                  </a:lnTo>
                  <a:lnTo>
                    <a:pt x="12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378"/>
                  </a:lnTo>
                  <a:lnTo>
                    <a:pt x="883" y="378"/>
                  </a:lnTo>
                  <a:lnTo>
                    <a:pt x="757" y="757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59"/>
            <p:cNvSpPr/>
            <p:nvPr/>
          </p:nvSpPr>
          <p:spPr>
            <a:xfrm>
              <a:off x="2148188" y="1864751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253" y="0"/>
                  </a:lnTo>
                  <a:lnTo>
                    <a:pt x="127" y="126"/>
                  </a:lnTo>
                  <a:lnTo>
                    <a:pt x="1" y="252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2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09" y="504"/>
                  </a:lnTo>
                  <a:lnTo>
                    <a:pt x="1009" y="504"/>
                  </a:lnTo>
                  <a:lnTo>
                    <a:pt x="1009" y="252"/>
                  </a:lnTo>
                  <a:lnTo>
                    <a:pt x="883" y="126"/>
                  </a:lnTo>
                  <a:lnTo>
                    <a:pt x="631" y="0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59"/>
            <p:cNvSpPr/>
            <p:nvPr/>
          </p:nvSpPr>
          <p:spPr>
            <a:xfrm>
              <a:off x="2093347" y="1911351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253" y="1"/>
                  </a:moveTo>
                  <a:lnTo>
                    <a:pt x="127" y="127"/>
                  </a:lnTo>
                  <a:lnTo>
                    <a:pt x="127" y="253"/>
                  </a:lnTo>
                  <a:lnTo>
                    <a:pt x="1" y="505"/>
                  </a:lnTo>
                  <a:lnTo>
                    <a:pt x="253" y="757"/>
                  </a:lnTo>
                  <a:lnTo>
                    <a:pt x="127" y="379"/>
                  </a:lnTo>
                  <a:lnTo>
                    <a:pt x="253" y="127"/>
                  </a:lnTo>
                  <a:lnTo>
                    <a:pt x="505" y="1"/>
                  </a:lnTo>
                  <a:close/>
                  <a:moveTo>
                    <a:pt x="505" y="1"/>
                  </a:moveTo>
                  <a:lnTo>
                    <a:pt x="757" y="127"/>
                  </a:lnTo>
                  <a:lnTo>
                    <a:pt x="884" y="379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884" y="757"/>
                  </a:lnTo>
                  <a:lnTo>
                    <a:pt x="1010" y="505"/>
                  </a:lnTo>
                  <a:lnTo>
                    <a:pt x="1010" y="253"/>
                  </a:lnTo>
                  <a:lnTo>
                    <a:pt x="884" y="12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59"/>
            <p:cNvSpPr/>
            <p:nvPr/>
          </p:nvSpPr>
          <p:spPr>
            <a:xfrm>
              <a:off x="2096109" y="1911351"/>
              <a:ext cx="16461" cy="19223"/>
            </a:xfrm>
            <a:custGeom>
              <a:avLst/>
              <a:gdLst/>
              <a:ahLst/>
              <a:cxnLst/>
              <a:rect l="l" t="t" r="r" b="b"/>
              <a:pathLst>
                <a:path w="757" h="884" fill="none" extrusionOk="0">
                  <a:moveTo>
                    <a:pt x="378" y="883"/>
                  </a:moveTo>
                  <a:lnTo>
                    <a:pt x="378" y="883"/>
                  </a:lnTo>
                  <a:lnTo>
                    <a:pt x="126" y="75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127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630" y="127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0" y="757"/>
                  </a:lnTo>
                  <a:lnTo>
                    <a:pt x="378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59"/>
            <p:cNvSpPr/>
            <p:nvPr/>
          </p:nvSpPr>
          <p:spPr>
            <a:xfrm>
              <a:off x="2093347" y="1911351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253" y="1"/>
                  </a:lnTo>
                  <a:lnTo>
                    <a:pt x="127" y="127"/>
                  </a:lnTo>
                  <a:lnTo>
                    <a:pt x="127" y="253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253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884" y="757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1010" y="253"/>
                  </a:lnTo>
                  <a:lnTo>
                    <a:pt x="884" y="127"/>
                  </a:lnTo>
                  <a:lnTo>
                    <a:pt x="757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59"/>
            <p:cNvSpPr/>
            <p:nvPr/>
          </p:nvSpPr>
          <p:spPr>
            <a:xfrm>
              <a:off x="1989167" y="2001832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1" y="0"/>
                  </a:moveTo>
                  <a:lnTo>
                    <a:pt x="1" y="126"/>
                  </a:lnTo>
                  <a:lnTo>
                    <a:pt x="379" y="0"/>
                  </a:lnTo>
                  <a:close/>
                  <a:moveTo>
                    <a:pt x="1" y="631"/>
                  </a:moveTo>
                  <a:lnTo>
                    <a:pt x="1" y="757"/>
                  </a:lnTo>
                  <a:lnTo>
                    <a:pt x="127" y="883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" y="631"/>
                  </a:lnTo>
                  <a:close/>
                  <a:moveTo>
                    <a:pt x="505" y="0"/>
                  </a:moveTo>
                  <a:lnTo>
                    <a:pt x="631" y="126"/>
                  </a:lnTo>
                  <a:lnTo>
                    <a:pt x="757" y="505"/>
                  </a:lnTo>
                  <a:lnTo>
                    <a:pt x="631" y="757"/>
                  </a:lnTo>
                  <a:lnTo>
                    <a:pt x="379" y="883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252"/>
                  </a:lnTo>
                  <a:lnTo>
                    <a:pt x="757" y="126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59"/>
            <p:cNvSpPr/>
            <p:nvPr/>
          </p:nvSpPr>
          <p:spPr>
            <a:xfrm>
              <a:off x="1989167" y="2001832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253" y="0"/>
                  </a:moveTo>
                  <a:lnTo>
                    <a:pt x="25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505" y="0"/>
                  </a:lnTo>
                  <a:lnTo>
                    <a:pt x="631" y="126"/>
                  </a:lnTo>
                  <a:lnTo>
                    <a:pt x="631" y="126"/>
                  </a:lnTo>
                  <a:lnTo>
                    <a:pt x="757" y="505"/>
                  </a:lnTo>
                  <a:lnTo>
                    <a:pt x="631" y="757"/>
                  </a:lnTo>
                  <a:lnTo>
                    <a:pt x="631" y="757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" y="631"/>
                  </a:lnTo>
                  <a:lnTo>
                    <a:pt x="1" y="631"/>
                  </a:lnTo>
                  <a:lnTo>
                    <a:pt x="1" y="631"/>
                  </a:lnTo>
                  <a:lnTo>
                    <a:pt x="1" y="631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252"/>
                  </a:lnTo>
                  <a:lnTo>
                    <a:pt x="757" y="126"/>
                  </a:lnTo>
                  <a:lnTo>
                    <a:pt x="631" y="0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59"/>
            <p:cNvSpPr/>
            <p:nvPr/>
          </p:nvSpPr>
          <p:spPr>
            <a:xfrm>
              <a:off x="2041268" y="1952471"/>
              <a:ext cx="16461" cy="19223"/>
            </a:xfrm>
            <a:custGeom>
              <a:avLst/>
              <a:gdLst/>
              <a:ahLst/>
              <a:cxnLst/>
              <a:rect l="l" t="t" r="r" b="b"/>
              <a:pathLst>
                <a:path w="757" h="884" extrusionOk="0">
                  <a:moveTo>
                    <a:pt x="253" y="1"/>
                  </a:moveTo>
                  <a:lnTo>
                    <a:pt x="127" y="127"/>
                  </a:lnTo>
                  <a:lnTo>
                    <a:pt x="127" y="127"/>
                  </a:lnTo>
                  <a:lnTo>
                    <a:pt x="379" y="1"/>
                  </a:lnTo>
                  <a:close/>
                  <a:moveTo>
                    <a:pt x="127" y="127"/>
                  </a:moveTo>
                  <a:lnTo>
                    <a:pt x="0" y="253"/>
                  </a:lnTo>
                  <a:lnTo>
                    <a:pt x="0" y="379"/>
                  </a:lnTo>
                  <a:lnTo>
                    <a:pt x="127" y="127"/>
                  </a:lnTo>
                  <a:close/>
                  <a:moveTo>
                    <a:pt x="0" y="379"/>
                  </a:moveTo>
                  <a:lnTo>
                    <a:pt x="0" y="505"/>
                  </a:lnTo>
                  <a:lnTo>
                    <a:pt x="127" y="757"/>
                  </a:lnTo>
                  <a:lnTo>
                    <a:pt x="0" y="379"/>
                  </a:lnTo>
                  <a:close/>
                  <a:moveTo>
                    <a:pt x="757" y="757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59"/>
            <p:cNvSpPr/>
            <p:nvPr/>
          </p:nvSpPr>
          <p:spPr>
            <a:xfrm>
              <a:off x="2041268" y="1952471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379" y="883"/>
                  </a:moveTo>
                  <a:lnTo>
                    <a:pt x="379" y="883"/>
                  </a:lnTo>
                  <a:lnTo>
                    <a:pt x="127" y="75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379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59"/>
            <p:cNvSpPr/>
            <p:nvPr/>
          </p:nvSpPr>
          <p:spPr>
            <a:xfrm>
              <a:off x="2041268" y="1952471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379" y="1"/>
                  </a:moveTo>
                  <a:lnTo>
                    <a:pt x="379" y="1"/>
                  </a:lnTo>
                  <a:lnTo>
                    <a:pt x="379" y="1"/>
                  </a:lnTo>
                  <a:lnTo>
                    <a:pt x="253" y="1"/>
                  </a:lnTo>
                  <a:lnTo>
                    <a:pt x="127" y="127"/>
                  </a:lnTo>
                  <a:lnTo>
                    <a:pt x="0" y="253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7" y="757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127"/>
                  </a:lnTo>
                  <a:lnTo>
                    <a:pt x="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59"/>
            <p:cNvSpPr/>
            <p:nvPr/>
          </p:nvSpPr>
          <p:spPr>
            <a:xfrm>
              <a:off x="2044008" y="1862011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253" y="0"/>
                  </a:moveTo>
                  <a:lnTo>
                    <a:pt x="127" y="126"/>
                  </a:lnTo>
                  <a:lnTo>
                    <a:pt x="1" y="252"/>
                  </a:lnTo>
                  <a:lnTo>
                    <a:pt x="1" y="504"/>
                  </a:lnTo>
                  <a:lnTo>
                    <a:pt x="1" y="630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4"/>
                  </a:lnTo>
                  <a:lnTo>
                    <a:pt x="883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4"/>
                  </a:lnTo>
                  <a:lnTo>
                    <a:pt x="253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59"/>
            <p:cNvSpPr/>
            <p:nvPr/>
          </p:nvSpPr>
          <p:spPr>
            <a:xfrm>
              <a:off x="2046747" y="1862011"/>
              <a:ext cx="16483" cy="19201"/>
            </a:xfrm>
            <a:custGeom>
              <a:avLst/>
              <a:gdLst/>
              <a:ahLst/>
              <a:cxnLst/>
              <a:rect l="l" t="t" r="r" b="b"/>
              <a:pathLst>
                <a:path w="758" h="883" fill="none" extrusionOk="0">
                  <a:moveTo>
                    <a:pt x="379" y="883"/>
                  </a:moveTo>
                  <a:lnTo>
                    <a:pt x="379" y="883"/>
                  </a:lnTo>
                  <a:lnTo>
                    <a:pt x="127" y="757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27" y="126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631" y="126"/>
                  </a:lnTo>
                  <a:lnTo>
                    <a:pt x="757" y="504"/>
                  </a:lnTo>
                  <a:lnTo>
                    <a:pt x="757" y="504"/>
                  </a:lnTo>
                  <a:lnTo>
                    <a:pt x="631" y="757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59"/>
            <p:cNvSpPr/>
            <p:nvPr/>
          </p:nvSpPr>
          <p:spPr>
            <a:xfrm>
              <a:off x="2044008" y="1862011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253" y="0"/>
                  </a:lnTo>
                  <a:lnTo>
                    <a:pt x="127" y="126"/>
                  </a:lnTo>
                  <a:lnTo>
                    <a:pt x="1" y="252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" y="630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4"/>
                  </a:lnTo>
                  <a:lnTo>
                    <a:pt x="1009" y="504"/>
                  </a:lnTo>
                  <a:lnTo>
                    <a:pt x="883" y="126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59"/>
            <p:cNvSpPr/>
            <p:nvPr/>
          </p:nvSpPr>
          <p:spPr>
            <a:xfrm>
              <a:off x="2159147" y="2026512"/>
              <a:ext cx="19223" cy="21941"/>
            </a:xfrm>
            <a:custGeom>
              <a:avLst/>
              <a:gdLst/>
              <a:ahLst/>
              <a:cxnLst/>
              <a:rect l="l" t="t" r="r" b="b"/>
              <a:pathLst>
                <a:path w="884" h="1009" extrusionOk="0">
                  <a:moveTo>
                    <a:pt x="505" y="0"/>
                  </a:moveTo>
                  <a:lnTo>
                    <a:pt x="442" y="21"/>
                  </a:lnTo>
                  <a:lnTo>
                    <a:pt x="442" y="21"/>
                  </a:lnTo>
                  <a:lnTo>
                    <a:pt x="757" y="126"/>
                  </a:lnTo>
                  <a:lnTo>
                    <a:pt x="757" y="126"/>
                  </a:lnTo>
                  <a:lnTo>
                    <a:pt x="505" y="0"/>
                  </a:lnTo>
                  <a:close/>
                  <a:moveTo>
                    <a:pt x="379" y="0"/>
                  </a:moveTo>
                  <a:lnTo>
                    <a:pt x="127" y="126"/>
                  </a:lnTo>
                  <a:lnTo>
                    <a:pt x="442" y="21"/>
                  </a:lnTo>
                  <a:lnTo>
                    <a:pt x="442" y="21"/>
                  </a:lnTo>
                  <a:lnTo>
                    <a:pt x="379" y="0"/>
                  </a:lnTo>
                  <a:close/>
                  <a:moveTo>
                    <a:pt x="1" y="504"/>
                  </a:moveTo>
                  <a:lnTo>
                    <a:pt x="1" y="630"/>
                  </a:lnTo>
                  <a:lnTo>
                    <a:pt x="127" y="757"/>
                  </a:lnTo>
                  <a:lnTo>
                    <a:pt x="1" y="504"/>
                  </a:lnTo>
                  <a:close/>
                  <a:moveTo>
                    <a:pt x="884" y="504"/>
                  </a:moveTo>
                  <a:lnTo>
                    <a:pt x="757" y="757"/>
                  </a:lnTo>
                  <a:lnTo>
                    <a:pt x="505" y="883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379" y="1009"/>
                  </a:lnTo>
                  <a:lnTo>
                    <a:pt x="757" y="883"/>
                  </a:lnTo>
                  <a:lnTo>
                    <a:pt x="884" y="50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59"/>
            <p:cNvSpPr/>
            <p:nvPr/>
          </p:nvSpPr>
          <p:spPr>
            <a:xfrm>
              <a:off x="2159147" y="2026512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505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2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4" y="504"/>
                  </a:lnTo>
                  <a:lnTo>
                    <a:pt x="884" y="504"/>
                  </a:lnTo>
                  <a:lnTo>
                    <a:pt x="884" y="504"/>
                  </a:lnTo>
                  <a:lnTo>
                    <a:pt x="757" y="757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59"/>
            <p:cNvSpPr/>
            <p:nvPr/>
          </p:nvSpPr>
          <p:spPr>
            <a:xfrm>
              <a:off x="2159147" y="2026512"/>
              <a:ext cx="19223" cy="21941"/>
            </a:xfrm>
            <a:custGeom>
              <a:avLst/>
              <a:gdLst/>
              <a:ahLst/>
              <a:cxnLst/>
              <a:rect l="l" t="t" r="r" b="b"/>
              <a:pathLst>
                <a:path w="884" h="1009" fill="none" extrusionOk="0">
                  <a:moveTo>
                    <a:pt x="379" y="0"/>
                  </a:moveTo>
                  <a:lnTo>
                    <a:pt x="379" y="0"/>
                  </a:lnTo>
                  <a:lnTo>
                    <a:pt x="127" y="126"/>
                  </a:lnTo>
                  <a:lnTo>
                    <a:pt x="1" y="504"/>
                  </a:lnTo>
                  <a:lnTo>
                    <a:pt x="1" y="504"/>
                  </a:lnTo>
                  <a:lnTo>
                    <a:pt x="1" y="630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379" y="1009"/>
                  </a:lnTo>
                  <a:lnTo>
                    <a:pt x="379" y="1009"/>
                  </a:lnTo>
                  <a:lnTo>
                    <a:pt x="379" y="1009"/>
                  </a:lnTo>
                  <a:lnTo>
                    <a:pt x="379" y="1009"/>
                  </a:lnTo>
                  <a:lnTo>
                    <a:pt x="757" y="883"/>
                  </a:lnTo>
                  <a:lnTo>
                    <a:pt x="884" y="504"/>
                  </a:lnTo>
                  <a:lnTo>
                    <a:pt x="884" y="504"/>
                  </a:lnTo>
                  <a:lnTo>
                    <a:pt x="884" y="504"/>
                  </a:lnTo>
                  <a:lnTo>
                    <a:pt x="757" y="126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59"/>
            <p:cNvSpPr/>
            <p:nvPr/>
          </p:nvSpPr>
          <p:spPr>
            <a:xfrm>
              <a:off x="2049487" y="2037472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253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59"/>
            <p:cNvSpPr/>
            <p:nvPr/>
          </p:nvSpPr>
          <p:spPr>
            <a:xfrm>
              <a:off x="2049487" y="2037472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59"/>
            <p:cNvSpPr/>
            <p:nvPr/>
          </p:nvSpPr>
          <p:spPr>
            <a:xfrm>
              <a:off x="2049487" y="2037472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253" y="0"/>
                  </a:lnTo>
                  <a:lnTo>
                    <a:pt x="127" y="126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126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59"/>
            <p:cNvSpPr/>
            <p:nvPr/>
          </p:nvSpPr>
          <p:spPr>
            <a:xfrm>
              <a:off x="2044008" y="211971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05" y="1"/>
                  </a:moveTo>
                  <a:lnTo>
                    <a:pt x="253" y="127"/>
                  </a:lnTo>
                  <a:lnTo>
                    <a:pt x="127" y="253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10"/>
                  </a:lnTo>
                  <a:lnTo>
                    <a:pt x="505" y="1010"/>
                  </a:lnTo>
                  <a:lnTo>
                    <a:pt x="253" y="883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883"/>
                  </a:lnTo>
                  <a:lnTo>
                    <a:pt x="505" y="1010"/>
                  </a:lnTo>
                  <a:lnTo>
                    <a:pt x="631" y="1010"/>
                  </a:lnTo>
                  <a:lnTo>
                    <a:pt x="883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59"/>
            <p:cNvSpPr/>
            <p:nvPr/>
          </p:nvSpPr>
          <p:spPr>
            <a:xfrm>
              <a:off x="2046747" y="2122451"/>
              <a:ext cx="16483" cy="19223"/>
            </a:xfrm>
            <a:custGeom>
              <a:avLst/>
              <a:gdLst/>
              <a:ahLst/>
              <a:cxnLst/>
              <a:rect l="l" t="t" r="r" b="b"/>
              <a:pathLst>
                <a:path w="758" h="884" fill="none" extrusionOk="0">
                  <a:moveTo>
                    <a:pt x="379" y="884"/>
                  </a:moveTo>
                  <a:lnTo>
                    <a:pt x="379" y="884"/>
                  </a:lnTo>
                  <a:lnTo>
                    <a:pt x="127" y="757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631" y="127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1" y="757"/>
                  </a:lnTo>
                  <a:lnTo>
                    <a:pt x="379" y="8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59"/>
            <p:cNvSpPr/>
            <p:nvPr/>
          </p:nvSpPr>
          <p:spPr>
            <a:xfrm>
              <a:off x="2044008" y="211971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253" y="127"/>
                  </a:lnTo>
                  <a:lnTo>
                    <a:pt x="127" y="253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10"/>
                  </a:lnTo>
                  <a:lnTo>
                    <a:pt x="505" y="1010"/>
                  </a:lnTo>
                  <a:lnTo>
                    <a:pt x="505" y="1010"/>
                  </a:lnTo>
                  <a:lnTo>
                    <a:pt x="631" y="1010"/>
                  </a:lnTo>
                  <a:lnTo>
                    <a:pt x="883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59"/>
            <p:cNvSpPr/>
            <p:nvPr/>
          </p:nvSpPr>
          <p:spPr>
            <a:xfrm>
              <a:off x="1953527" y="2207453"/>
              <a:ext cx="11003" cy="21962"/>
            </a:xfrm>
            <a:custGeom>
              <a:avLst/>
              <a:gdLst/>
              <a:ahLst/>
              <a:cxnLst/>
              <a:rect l="l" t="t" r="r" b="b"/>
              <a:pathLst>
                <a:path w="506" h="1010" extrusionOk="0">
                  <a:moveTo>
                    <a:pt x="127" y="1"/>
                  </a:moveTo>
                  <a:lnTo>
                    <a:pt x="127" y="127"/>
                  </a:lnTo>
                  <a:lnTo>
                    <a:pt x="379" y="379"/>
                  </a:lnTo>
                  <a:lnTo>
                    <a:pt x="379" y="631"/>
                  </a:lnTo>
                  <a:lnTo>
                    <a:pt x="253" y="883"/>
                  </a:lnTo>
                  <a:lnTo>
                    <a:pt x="1" y="883"/>
                  </a:lnTo>
                  <a:lnTo>
                    <a:pt x="1" y="1009"/>
                  </a:lnTo>
                  <a:lnTo>
                    <a:pt x="379" y="883"/>
                  </a:lnTo>
                  <a:lnTo>
                    <a:pt x="505" y="505"/>
                  </a:lnTo>
                  <a:lnTo>
                    <a:pt x="379" y="25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59"/>
            <p:cNvSpPr/>
            <p:nvPr/>
          </p:nvSpPr>
          <p:spPr>
            <a:xfrm>
              <a:off x="1953527" y="2207453"/>
              <a:ext cx="11003" cy="21962"/>
            </a:xfrm>
            <a:custGeom>
              <a:avLst/>
              <a:gdLst/>
              <a:ahLst/>
              <a:cxnLst/>
              <a:rect l="l" t="t" r="r" b="b"/>
              <a:pathLst>
                <a:path w="506" h="1010" fill="none" extrusionOk="0">
                  <a:moveTo>
                    <a:pt x="127" y="1"/>
                  </a:moveTo>
                  <a:lnTo>
                    <a:pt x="127" y="127"/>
                  </a:lnTo>
                  <a:lnTo>
                    <a:pt x="127" y="127"/>
                  </a:lnTo>
                  <a:lnTo>
                    <a:pt x="127" y="127"/>
                  </a:lnTo>
                  <a:lnTo>
                    <a:pt x="379" y="379"/>
                  </a:lnTo>
                  <a:lnTo>
                    <a:pt x="379" y="631"/>
                  </a:lnTo>
                  <a:lnTo>
                    <a:pt x="379" y="631"/>
                  </a:lnTo>
                  <a:lnTo>
                    <a:pt x="253" y="883"/>
                  </a:lnTo>
                  <a:lnTo>
                    <a:pt x="1" y="883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379" y="883"/>
                  </a:lnTo>
                  <a:lnTo>
                    <a:pt x="505" y="505"/>
                  </a:lnTo>
                  <a:lnTo>
                    <a:pt x="505" y="505"/>
                  </a:lnTo>
                  <a:lnTo>
                    <a:pt x="379" y="253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59"/>
            <p:cNvSpPr/>
            <p:nvPr/>
          </p:nvSpPr>
          <p:spPr>
            <a:xfrm>
              <a:off x="2044008" y="2207453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05" y="127"/>
                  </a:moveTo>
                  <a:lnTo>
                    <a:pt x="757" y="25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7"/>
                  </a:lnTo>
                  <a:close/>
                  <a:moveTo>
                    <a:pt x="253" y="1"/>
                  </a:moveTo>
                  <a:lnTo>
                    <a:pt x="127" y="127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631" y="1009"/>
                  </a:lnTo>
                  <a:lnTo>
                    <a:pt x="883" y="883"/>
                  </a:lnTo>
                  <a:lnTo>
                    <a:pt x="883" y="631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59"/>
            <p:cNvSpPr/>
            <p:nvPr/>
          </p:nvSpPr>
          <p:spPr>
            <a:xfrm>
              <a:off x="2046747" y="2210192"/>
              <a:ext cx="16483" cy="16483"/>
            </a:xfrm>
            <a:custGeom>
              <a:avLst/>
              <a:gdLst/>
              <a:ahLst/>
              <a:cxnLst/>
              <a:rect l="l" t="t" r="r" b="b"/>
              <a:pathLst>
                <a:path w="758" h="758" fill="none" extrusionOk="0">
                  <a:moveTo>
                    <a:pt x="379" y="757"/>
                  </a:moveTo>
                  <a:lnTo>
                    <a:pt x="379" y="757"/>
                  </a:lnTo>
                  <a:lnTo>
                    <a:pt x="127" y="631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631" y="127"/>
                  </a:lnTo>
                  <a:lnTo>
                    <a:pt x="757" y="379"/>
                  </a:lnTo>
                  <a:lnTo>
                    <a:pt x="757" y="379"/>
                  </a:lnTo>
                  <a:lnTo>
                    <a:pt x="631" y="631"/>
                  </a:lnTo>
                  <a:lnTo>
                    <a:pt x="379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59"/>
            <p:cNvSpPr/>
            <p:nvPr/>
          </p:nvSpPr>
          <p:spPr>
            <a:xfrm>
              <a:off x="2044008" y="2207453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253" y="1"/>
                  </a:lnTo>
                  <a:lnTo>
                    <a:pt x="127" y="127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631" y="1009"/>
                  </a:lnTo>
                  <a:lnTo>
                    <a:pt x="883" y="883"/>
                  </a:lnTo>
                  <a:lnTo>
                    <a:pt x="883" y="631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59"/>
            <p:cNvSpPr/>
            <p:nvPr/>
          </p:nvSpPr>
          <p:spPr>
            <a:xfrm>
              <a:off x="1942567" y="2295194"/>
              <a:ext cx="16461" cy="21941"/>
            </a:xfrm>
            <a:custGeom>
              <a:avLst/>
              <a:gdLst/>
              <a:ahLst/>
              <a:cxnLst/>
              <a:rect l="l" t="t" r="r" b="b"/>
              <a:pathLst>
                <a:path w="757" h="1009" extrusionOk="0">
                  <a:moveTo>
                    <a:pt x="0" y="0"/>
                  </a:moveTo>
                  <a:lnTo>
                    <a:pt x="0" y="126"/>
                  </a:lnTo>
                  <a:lnTo>
                    <a:pt x="253" y="0"/>
                  </a:lnTo>
                  <a:close/>
                  <a:moveTo>
                    <a:pt x="253" y="0"/>
                  </a:moveTo>
                  <a:lnTo>
                    <a:pt x="505" y="126"/>
                  </a:lnTo>
                  <a:lnTo>
                    <a:pt x="631" y="505"/>
                  </a:lnTo>
                  <a:lnTo>
                    <a:pt x="505" y="757"/>
                  </a:lnTo>
                  <a:lnTo>
                    <a:pt x="253" y="883"/>
                  </a:lnTo>
                  <a:lnTo>
                    <a:pt x="0" y="883"/>
                  </a:lnTo>
                  <a:lnTo>
                    <a:pt x="253" y="1009"/>
                  </a:lnTo>
                  <a:lnTo>
                    <a:pt x="631" y="883"/>
                  </a:lnTo>
                  <a:lnTo>
                    <a:pt x="757" y="505"/>
                  </a:lnTo>
                  <a:lnTo>
                    <a:pt x="757" y="378"/>
                  </a:lnTo>
                  <a:lnTo>
                    <a:pt x="631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59"/>
            <p:cNvSpPr/>
            <p:nvPr/>
          </p:nvSpPr>
          <p:spPr>
            <a:xfrm>
              <a:off x="1942567" y="2295194"/>
              <a:ext cx="16461" cy="21941"/>
            </a:xfrm>
            <a:custGeom>
              <a:avLst/>
              <a:gdLst/>
              <a:ahLst/>
              <a:cxnLst/>
              <a:rect l="l" t="t" r="r" b="b"/>
              <a:pathLst>
                <a:path w="757" h="1009" fill="none" extrusionOk="0">
                  <a:moveTo>
                    <a:pt x="253" y="0"/>
                  </a:move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505" y="126"/>
                  </a:lnTo>
                  <a:lnTo>
                    <a:pt x="631" y="505"/>
                  </a:lnTo>
                  <a:lnTo>
                    <a:pt x="631" y="505"/>
                  </a:lnTo>
                  <a:lnTo>
                    <a:pt x="505" y="757"/>
                  </a:lnTo>
                  <a:lnTo>
                    <a:pt x="253" y="883"/>
                  </a:lnTo>
                  <a:lnTo>
                    <a:pt x="253" y="883"/>
                  </a:lnTo>
                  <a:lnTo>
                    <a:pt x="0" y="883"/>
                  </a:lnTo>
                  <a:lnTo>
                    <a:pt x="0" y="883"/>
                  </a:lnTo>
                  <a:lnTo>
                    <a:pt x="0" y="883"/>
                  </a:lnTo>
                  <a:lnTo>
                    <a:pt x="253" y="1009"/>
                  </a:lnTo>
                  <a:lnTo>
                    <a:pt x="253" y="1009"/>
                  </a:lnTo>
                  <a:lnTo>
                    <a:pt x="253" y="1009"/>
                  </a:lnTo>
                  <a:lnTo>
                    <a:pt x="253" y="1009"/>
                  </a:lnTo>
                  <a:lnTo>
                    <a:pt x="253" y="1009"/>
                  </a:lnTo>
                  <a:lnTo>
                    <a:pt x="253" y="1009"/>
                  </a:lnTo>
                  <a:lnTo>
                    <a:pt x="631" y="883"/>
                  </a:lnTo>
                  <a:lnTo>
                    <a:pt x="757" y="505"/>
                  </a:lnTo>
                  <a:lnTo>
                    <a:pt x="757" y="505"/>
                  </a:lnTo>
                  <a:lnTo>
                    <a:pt x="757" y="378"/>
                  </a:lnTo>
                  <a:lnTo>
                    <a:pt x="631" y="126"/>
                  </a:lnTo>
                  <a:lnTo>
                    <a:pt x="505" y="0"/>
                  </a:lnTo>
                  <a:lnTo>
                    <a:pt x="2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59"/>
            <p:cNvSpPr/>
            <p:nvPr/>
          </p:nvSpPr>
          <p:spPr>
            <a:xfrm>
              <a:off x="1997408" y="1719430"/>
              <a:ext cx="183702" cy="592225"/>
            </a:xfrm>
            <a:custGeom>
              <a:avLst/>
              <a:gdLst/>
              <a:ahLst/>
              <a:cxnLst/>
              <a:rect l="l" t="t" r="r" b="b"/>
              <a:pathLst>
                <a:path w="8448" h="27235" extrusionOk="0">
                  <a:moveTo>
                    <a:pt x="3783" y="1"/>
                  </a:moveTo>
                  <a:lnTo>
                    <a:pt x="3404" y="127"/>
                  </a:lnTo>
                  <a:lnTo>
                    <a:pt x="3278" y="379"/>
                  </a:lnTo>
                  <a:lnTo>
                    <a:pt x="3404" y="757"/>
                  </a:lnTo>
                  <a:lnTo>
                    <a:pt x="3783" y="883"/>
                  </a:lnTo>
                  <a:lnTo>
                    <a:pt x="4035" y="757"/>
                  </a:lnTo>
                  <a:lnTo>
                    <a:pt x="4161" y="379"/>
                  </a:lnTo>
                  <a:lnTo>
                    <a:pt x="4035" y="127"/>
                  </a:lnTo>
                  <a:lnTo>
                    <a:pt x="3783" y="1"/>
                  </a:lnTo>
                  <a:close/>
                  <a:moveTo>
                    <a:pt x="4791" y="4666"/>
                  </a:moveTo>
                  <a:lnTo>
                    <a:pt x="4539" y="4792"/>
                  </a:lnTo>
                  <a:lnTo>
                    <a:pt x="4413" y="5170"/>
                  </a:lnTo>
                  <a:lnTo>
                    <a:pt x="4539" y="5422"/>
                  </a:lnTo>
                  <a:lnTo>
                    <a:pt x="4791" y="5548"/>
                  </a:lnTo>
                  <a:lnTo>
                    <a:pt x="5043" y="5422"/>
                  </a:lnTo>
                  <a:lnTo>
                    <a:pt x="5169" y="5170"/>
                  </a:lnTo>
                  <a:lnTo>
                    <a:pt x="5043" y="4792"/>
                  </a:lnTo>
                  <a:lnTo>
                    <a:pt x="4791" y="4666"/>
                  </a:lnTo>
                  <a:close/>
                  <a:moveTo>
                    <a:pt x="7691" y="10087"/>
                  </a:moveTo>
                  <a:lnTo>
                    <a:pt x="7313" y="10213"/>
                  </a:lnTo>
                  <a:lnTo>
                    <a:pt x="7187" y="10592"/>
                  </a:lnTo>
                  <a:lnTo>
                    <a:pt x="7313" y="10844"/>
                  </a:lnTo>
                  <a:lnTo>
                    <a:pt x="7691" y="10970"/>
                  </a:lnTo>
                  <a:lnTo>
                    <a:pt x="7943" y="10844"/>
                  </a:lnTo>
                  <a:lnTo>
                    <a:pt x="8069" y="10592"/>
                  </a:lnTo>
                  <a:lnTo>
                    <a:pt x="7943" y="10213"/>
                  </a:lnTo>
                  <a:lnTo>
                    <a:pt x="7691" y="10087"/>
                  </a:lnTo>
                  <a:close/>
                  <a:moveTo>
                    <a:pt x="5296" y="16518"/>
                  </a:moveTo>
                  <a:lnTo>
                    <a:pt x="5043" y="16644"/>
                  </a:lnTo>
                  <a:lnTo>
                    <a:pt x="4917" y="17022"/>
                  </a:lnTo>
                  <a:lnTo>
                    <a:pt x="5043" y="17274"/>
                  </a:lnTo>
                  <a:lnTo>
                    <a:pt x="5422" y="17400"/>
                  </a:lnTo>
                  <a:lnTo>
                    <a:pt x="5674" y="17274"/>
                  </a:lnTo>
                  <a:lnTo>
                    <a:pt x="5800" y="16896"/>
                  </a:lnTo>
                  <a:lnTo>
                    <a:pt x="5674" y="16644"/>
                  </a:lnTo>
                  <a:lnTo>
                    <a:pt x="5422" y="16518"/>
                  </a:lnTo>
                  <a:close/>
                  <a:moveTo>
                    <a:pt x="378" y="20678"/>
                  </a:moveTo>
                  <a:lnTo>
                    <a:pt x="126" y="20804"/>
                  </a:lnTo>
                  <a:lnTo>
                    <a:pt x="0" y="21183"/>
                  </a:lnTo>
                  <a:lnTo>
                    <a:pt x="126" y="21435"/>
                  </a:lnTo>
                  <a:lnTo>
                    <a:pt x="378" y="21561"/>
                  </a:lnTo>
                  <a:lnTo>
                    <a:pt x="631" y="21435"/>
                  </a:lnTo>
                  <a:lnTo>
                    <a:pt x="757" y="21183"/>
                  </a:lnTo>
                  <a:lnTo>
                    <a:pt x="631" y="20804"/>
                  </a:lnTo>
                  <a:lnTo>
                    <a:pt x="378" y="20678"/>
                  </a:lnTo>
                  <a:close/>
                  <a:moveTo>
                    <a:pt x="8069" y="22570"/>
                  </a:moveTo>
                  <a:lnTo>
                    <a:pt x="7817" y="22696"/>
                  </a:lnTo>
                  <a:lnTo>
                    <a:pt x="7691" y="22948"/>
                  </a:lnTo>
                  <a:lnTo>
                    <a:pt x="7817" y="23200"/>
                  </a:lnTo>
                  <a:lnTo>
                    <a:pt x="8069" y="23326"/>
                  </a:lnTo>
                  <a:lnTo>
                    <a:pt x="8448" y="23200"/>
                  </a:lnTo>
                  <a:lnTo>
                    <a:pt x="8448" y="22570"/>
                  </a:lnTo>
                  <a:close/>
                  <a:moveTo>
                    <a:pt x="2396" y="26352"/>
                  </a:moveTo>
                  <a:lnTo>
                    <a:pt x="2144" y="26478"/>
                  </a:lnTo>
                  <a:lnTo>
                    <a:pt x="2017" y="26856"/>
                  </a:lnTo>
                  <a:lnTo>
                    <a:pt x="2144" y="27109"/>
                  </a:lnTo>
                  <a:lnTo>
                    <a:pt x="2396" y="27235"/>
                  </a:lnTo>
                  <a:lnTo>
                    <a:pt x="2774" y="27109"/>
                  </a:lnTo>
                  <a:lnTo>
                    <a:pt x="2900" y="26856"/>
                  </a:lnTo>
                  <a:lnTo>
                    <a:pt x="2774" y="26478"/>
                  </a:lnTo>
                  <a:lnTo>
                    <a:pt x="2396" y="26352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59"/>
            <p:cNvSpPr/>
            <p:nvPr/>
          </p:nvSpPr>
          <p:spPr>
            <a:xfrm>
              <a:off x="2041268" y="2292454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fill="none" extrusionOk="0">
                  <a:moveTo>
                    <a:pt x="379" y="0"/>
                  </a:moveTo>
                  <a:lnTo>
                    <a:pt x="379" y="0"/>
                  </a:lnTo>
                  <a:lnTo>
                    <a:pt x="127" y="126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127" y="757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757" y="757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757" y="126"/>
                  </a:lnTo>
                  <a:lnTo>
                    <a:pt x="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59"/>
            <p:cNvSpPr/>
            <p:nvPr/>
          </p:nvSpPr>
          <p:spPr>
            <a:xfrm>
              <a:off x="2164649" y="2210192"/>
              <a:ext cx="16461" cy="16483"/>
            </a:xfrm>
            <a:custGeom>
              <a:avLst/>
              <a:gdLst/>
              <a:ahLst/>
              <a:cxnLst/>
              <a:rect l="l" t="t" r="r" b="b"/>
              <a:pathLst>
                <a:path w="757" h="758" fill="none" extrusionOk="0">
                  <a:moveTo>
                    <a:pt x="378" y="1"/>
                  </a:moveTo>
                  <a:lnTo>
                    <a:pt x="378" y="1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126" y="12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631"/>
                  </a:lnTo>
                  <a:lnTo>
                    <a:pt x="378" y="757"/>
                  </a:lnTo>
                  <a:lnTo>
                    <a:pt x="378" y="757"/>
                  </a:lnTo>
                  <a:lnTo>
                    <a:pt x="378" y="757"/>
                  </a:lnTo>
                  <a:lnTo>
                    <a:pt x="378" y="757"/>
                  </a:lnTo>
                  <a:lnTo>
                    <a:pt x="757" y="631"/>
                  </a:lnTo>
                  <a:lnTo>
                    <a:pt x="757" y="1"/>
                  </a:lnTo>
                  <a:lnTo>
                    <a:pt x="757" y="1"/>
                  </a:lnTo>
                  <a:lnTo>
                    <a:pt x="3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59"/>
            <p:cNvSpPr/>
            <p:nvPr/>
          </p:nvSpPr>
          <p:spPr>
            <a:xfrm>
              <a:off x="1997408" y="2169073"/>
              <a:ext cx="16461" cy="19201"/>
            </a:xfrm>
            <a:custGeom>
              <a:avLst/>
              <a:gdLst/>
              <a:ahLst/>
              <a:cxnLst/>
              <a:rect l="l" t="t" r="r" b="b"/>
              <a:pathLst>
                <a:path w="757" h="883" fill="none" extrusionOk="0">
                  <a:moveTo>
                    <a:pt x="378" y="0"/>
                  </a:moveTo>
                  <a:lnTo>
                    <a:pt x="378" y="0"/>
                  </a:lnTo>
                  <a:lnTo>
                    <a:pt x="126" y="126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757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631" y="757"/>
                  </a:lnTo>
                  <a:lnTo>
                    <a:pt x="757" y="505"/>
                  </a:lnTo>
                  <a:lnTo>
                    <a:pt x="757" y="505"/>
                  </a:lnTo>
                  <a:lnTo>
                    <a:pt x="631" y="126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59"/>
            <p:cNvSpPr/>
            <p:nvPr/>
          </p:nvSpPr>
          <p:spPr>
            <a:xfrm>
              <a:off x="2104328" y="2078592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126" y="12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127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59"/>
            <p:cNvSpPr/>
            <p:nvPr/>
          </p:nvSpPr>
          <p:spPr>
            <a:xfrm>
              <a:off x="2153668" y="1938771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127" y="126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6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59"/>
            <p:cNvSpPr/>
            <p:nvPr/>
          </p:nvSpPr>
          <p:spPr>
            <a:xfrm>
              <a:off x="2093347" y="1820870"/>
              <a:ext cx="16483" cy="19223"/>
            </a:xfrm>
            <a:custGeom>
              <a:avLst/>
              <a:gdLst/>
              <a:ahLst/>
              <a:cxnLst/>
              <a:rect l="l" t="t" r="r" b="b"/>
              <a:pathLst>
                <a:path w="758" h="884" fill="none" extrusionOk="0">
                  <a:moveTo>
                    <a:pt x="379" y="1"/>
                  </a:moveTo>
                  <a:lnTo>
                    <a:pt x="379" y="1"/>
                  </a:lnTo>
                  <a:lnTo>
                    <a:pt x="127" y="12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757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631" y="757"/>
                  </a:lnTo>
                  <a:lnTo>
                    <a:pt x="757" y="505"/>
                  </a:lnTo>
                  <a:lnTo>
                    <a:pt x="757" y="505"/>
                  </a:lnTo>
                  <a:lnTo>
                    <a:pt x="631" y="127"/>
                  </a:lnTo>
                  <a:lnTo>
                    <a:pt x="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59"/>
            <p:cNvSpPr/>
            <p:nvPr/>
          </p:nvSpPr>
          <p:spPr>
            <a:xfrm>
              <a:off x="2068688" y="1719430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126" y="12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127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59"/>
            <p:cNvSpPr/>
            <p:nvPr/>
          </p:nvSpPr>
          <p:spPr>
            <a:xfrm>
              <a:off x="2008368" y="1908611"/>
              <a:ext cx="5501" cy="13721"/>
            </a:xfrm>
            <a:custGeom>
              <a:avLst/>
              <a:gdLst/>
              <a:ahLst/>
              <a:cxnLst/>
              <a:rect l="l" t="t" r="r" b="b"/>
              <a:pathLst>
                <a:path w="253" h="631" extrusionOk="0">
                  <a:moveTo>
                    <a:pt x="0" y="0"/>
                  </a:moveTo>
                  <a:lnTo>
                    <a:pt x="127" y="379"/>
                  </a:lnTo>
                  <a:lnTo>
                    <a:pt x="127" y="631"/>
                  </a:lnTo>
                  <a:lnTo>
                    <a:pt x="253" y="379"/>
                  </a:lnTo>
                  <a:lnTo>
                    <a:pt x="127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59"/>
            <p:cNvSpPr/>
            <p:nvPr/>
          </p:nvSpPr>
          <p:spPr>
            <a:xfrm>
              <a:off x="2005628" y="1908611"/>
              <a:ext cx="8241" cy="16461"/>
            </a:xfrm>
            <a:custGeom>
              <a:avLst/>
              <a:gdLst/>
              <a:ahLst/>
              <a:cxnLst/>
              <a:rect l="l" t="t" r="r" b="b"/>
              <a:pathLst>
                <a:path w="379" h="757" fill="none" extrusionOk="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253" y="379"/>
                  </a:lnTo>
                  <a:lnTo>
                    <a:pt x="253" y="379"/>
                  </a:lnTo>
                  <a:lnTo>
                    <a:pt x="253" y="631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253" y="631"/>
                  </a:lnTo>
                  <a:lnTo>
                    <a:pt x="379" y="379"/>
                  </a:lnTo>
                  <a:lnTo>
                    <a:pt x="379" y="379"/>
                  </a:lnTo>
                  <a:lnTo>
                    <a:pt x="253" y="127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59"/>
            <p:cNvSpPr/>
            <p:nvPr/>
          </p:nvSpPr>
          <p:spPr>
            <a:xfrm>
              <a:off x="2090607" y="1820870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379" y="1"/>
                  </a:moveTo>
                  <a:lnTo>
                    <a:pt x="127" y="127"/>
                  </a:lnTo>
                  <a:lnTo>
                    <a:pt x="127" y="253"/>
                  </a:lnTo>
                  <a:lnTo>
                    <a:pt x="1" y="505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127"/>
                  </a:lnTo>
                  <a:lnTo>
                    <a:pt x="505" y="1"/>
                  </a:lnTo>
                  <a:close/>
                  <a:moveTo>
                    <a:pt x="505" y="1"/>
                  </a:moveTo>
                  <a:lnTo>
                    <a:pt x="757" y="127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10" y="505"/>
                  </a:lnTo>
                  <a:lnTo>
                    <a:pt x="88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59"/>
            <p:cNvSpPr/>
            <p:nvPr/>
          </p:nvSpPr>
          <p:spPr>
            <a:xfrm>
              <a:off x="2093347" y="1820870"/>
              <a:ext cx="16483" cy="19223"/>
            </a:xfrm>
            <a:custGeom>
              <a:avLst/>
              <a:gdLst/>
              <a:ahLst/>
              <a:cxnLst/>
              <a:rect l="l" t="t" r="r" b="b"/>
              <a:pathLst>
                <a:path w="758" h="884" fill="none" extrusionOk="0">
                  <a:moveTo>
                    <a:pt x="379" y="883"/>
                  </a:moveTo>
                  <a:lnTo>
                    <a:pt x="379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631" y="127"/>
                  </a:lnTo>
                  <a:lnTo>
                    <a:pt x="757" y="505"/>
                  </a:lnTo>
                  <a:lnTo>
                    <a:pt x="757" y="505"/>
                  </a:lnTo>
                  <a:lnTo>
                    <a:pt x="631" y="757"/>
                  </a:lnTo>
                  <a:lnTo>
                    <a:pt x="379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59"/>
            <p:cNvSpPr/>
            <p:nvPr/>
          </p:nvSpPr>
          <p:spPr>
            <a:xfrm>
              <a:off x="2090607" y="1820870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379" y="1"/>
                  </a:lnTo>
                  <a:lnTo>
                    <a:pt x="127" y="127"/>
                  </a:lnTo>
                  <a:lnTo>
                    <a:pt x="127" y="253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253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883" y="127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59"/>
            <p:cNvSpPr/>
            <p:nvPr/>
          </p:nvSpPr>
          <p:spPr>
            <a:xfrm>
              <a:off x="2068688" y="1716690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extrusionOk="0">
                  <a:moveTo>
                    <a:pt x="505" y="1"/>
                  </a:moveTo>
                  <a:lnTo>
                    <a:pt x="252" y="127"/>
                  </a:lnTo>
                  <a:lnTo>
                    <a:pt x="126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631" y="127"/>
                  </a:lnTo>
                  <a:lnTo>
                    <a:pt x="505" y="1"/>
                  </a:lnTo>
                  <a:close/>
                  <a:moveTo>
                    <a:pt x="126" y="253"/>
                  </a:moveTo>
                  <a:lnTo>
                    <a:pt x="0" y="379"/>
                  </a:lnTo>
                  <a:lnTo>
                    <a:pt x="0" y="505"/>
                  </a:lnTo>
                  <a:lnTo>
                    <a:pt x="126" y="253"/>
                  </a:lnTo>
                  <a:close/>
                  <a:moveTo>
                    <a:pt x="757" y="253"/>
                  </a:moveTo>
                  <a:lnTo>
                    <a:pt x="883" y="505"/>
                  </a:lnTo>
                  <a:lnTo>
                    <a:pt x="883" y="379"/>
                  </a:lnTo>
                  <a:lnTo>
                    <a:pt x="757" y="253"/>
                  </a:lnTo>
                  <a:close/>
                  <a:moveTo>
                    <a:pt x="0" y="505"/>
                  </a:moveTo>
                  <a:lnTo>
                    <a:pt x="0" y="757"/>
                  </a:lnTo>
                  <a:lnTo>
                    <a:pt x="126" y="883"/>
                  </a:lnTo>
                  <a:lnTo>
                    <a:pt x="0" y="505"/>
                  </a:lnTo>
                  <a:close/>
                  <a:moveTo>
                    <a:pt x="883" y="505"/>
                  </a:moveTo>
                  <a:lnTo>
                    <a:pt x="757" y="883"/>
                  </a:lnTo>
                  <a:lnTo>
                    <a:pt x="883" y="757"/>
                  </a:lnTo>
                  <a:lnTo>
                    <a:pt x="883" y="505"/>
                  </a:lnTo>
                  <a:close/>
                  <a:moveTo>
                    <a:pt x="126" y="883"/>
                  </a:moveTo>
                  <a:lnTo>
                    <a:pt x="252" y="1009"/>
                  </a:lnTo>
                  <a:lnTo>
                    <a:pt x="505" y="1009"/>
                  </a:lnTo>
                  <a:lnTo>
                    <a:pt x="126" y="883"/>
                  </a:lnTo>
                  <a:close/>
                  <a:moveTo>
                    <a:pt x="757" y="883"/>
                  </a:moveTo>
                  <a:lnTo>
                    <a:pt x="505" y="1009"/>
                  </a:lnTo>
                  <a:lnTo>
                    <a:pt x="631" y="1009"/>
                  </a:lnTo>
                  <a:lnTo>
                    <a:pt x="757" y="88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59"/>
            <p:cNvSpPr/>
            <p:nvPr/>
          </p:nvSpPr>
          <p:spPr>
            <a:xfrm>
              <a:off x="2068688" y="1719430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6" y="75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26" y="127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59"/>
            <p:cNvSpPr/>
            <p:nvPr/>
          </p:nvSpPr>
          <p:spPr>
            <a:xfrm>
              <a:off x="2068688" y="1716690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252" y="127"/>
                  </a:lnTo>
                  <a:lnTo>
                    <a:pt x="126" y="253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757"/>
                  </a:lnTo>
                  <a:lnTo>
                    <a:pt x="126" y="883"/>
                  </a:lnTo>
                  <a:lnTo>
                    <a:pt x="252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631" y="1009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379"/>
                  </a:lnTo>
                  <a:lnTo>
                    <a:pt x="757" y="253"/>
                  </a:lnTo>
                  <a:lnTo>
                    <a:pt x="631" y="127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59"/>
            <p:cNvSpPr/>
            <p:nvPr/>
          </p:nvSpPr>
          <p:spPr>
            <a:xfrm>
              <a:off x="2153668" y="1941511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757" y="0"/>
                  </a:moveTo>
                  <a:lnTo>
                    <a:pt x="883" y="379"/>
                  </a:lnTo>
                  <a:lnTo>
                    <a:pt x="757" y="631"/>
                  </a:lnTo>
                  <a:lnTo>
                    <a:pt x="505" y="757"/>
                  </a:lnTo>
                  <a:lnTo>
                    <a:pt x="127" y="631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1009" y="379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59"/>
            <p:cNvSpPr/>
            <p:nvPr/>
          </p:nvSpPr>
          <p:spPr>
            <a:xfrm>
              <a:off x="2153668" y="1938771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2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59"/>
            <p:cNvSpPr/>
            <p:nvPr/>
          </p:nvSpPr>
          <p:spPr>
            <a:xfrm>
              <a:off x="2153668" y="193877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0"/>
                  </a:moveTo>
                  <a:lnTo>
                    <a:pt x="505" y="0"/>
                  </a:lnTo>
                  <a:lnTo>
                    <a:pt x="127" y="126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379" y="1009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75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5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59"/>
            <p:cNvSpPr/>
            <p:nvPr/>
          </p:nvSpPr>
          <p:spPr>
            <a:xfrm>
              <a:off x="2104328" y="2078592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379" y="1"/>
                  </a:moveTo>
                  <a:lnTo>
                    <a:pt x="126" y="127"/>
                  </a:lnTo>
                  <a:lnTo>
                    <a:pt x="126" y="127"/>
                  </a:lnTo>
                  <a:lnTo>
                    <a:pt x="505" y="1"/>
                  </a:lnTo>
                  <a:close/>
                  <a:moveTo>
                    <a:pt x="126" y="127"/>
                  </a:moveTo>
                  <a:lnTo>
                    <a:pt x="0" y="379"/>
                  </a:lnTo>
                  <a:lnTo>
                    <a:pt x="0" y="505"/>
                  </a:lnTo>
                  <a:lnTo>
                    <a:pt x="126" y="127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505"/>
                  </a:lnTo>
                  <a:close/>
                  <a:moveTo>
                    <a:pt x="883" y="379"/>
                  </a:moveTo>
                  <a:lnTo>
                    <a:pt x="757" y="757"/>
                  </a:lnTo>
                  <a:lnTo>
                    <a:pt x="883" y="505"/>
                  </a:lnTo>
                  <a:lnTo>
                    <a:pt x="883" y="379"/>
                  </a:lnTo>
                  <a:close/>
                  <a:moveTo>
                    <a:pt x="126" y="757"/>
                  </a:moveTo>
                  <a:lnTo>
                    <a:pt x="252" y="883"/>
                  </a:lnTo>
                  <a:lnTo>
                    <a:pt x="505" y="883"/>
                  </a:lnTo>
                  <a:lnTo>
                    <a:pt x="126" y="7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59"/>
            <p:cNvSpPr/>
            <p:nvPr/>
          </p:nvSpPr>
          <p:spPr>
            <a:xfrm>
              <a:off x="2104328" y="2078592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505" y="883"/>
                  </a:moveTo>
                  <a:lnTo>
                    <a:pt x="505" y="883"/>
                  </a:lnTo>
                  <a:lnTo>
                    <a:pt x="126" y="75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127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505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59"/>
            <p:cNvSpPr/>
            <p:nvPr/>
          </p:nvSpPr>
          <p:spPr>
            <a:xfrm>
              <a:off x="2104328" y="2078592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126" y="127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379" y="883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127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59"/>
            <p:cNvSpPr/>
            <p:nvPr/>
          </p:nvSpPr>
          <p:spPr>
            <a:xfrm>
              <a:off x="2161909" y="2207453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extrusionOk="0">
                  <a:moveTo>
                    <a:pt x="504" y="1"/>
                  </a:moveTo>
                  <a:lnTo>
                    <a:pt x="252" y="127"/>
                  </a:lnTo>
                  <a:lnTo>
                    <a:pt x="0" y="505"/>
                  </a:lnTo>
                  <a:lnTo>
                    <a:pt x="126" y="631"/>
                  </a:lnTo>
                  <a:lnTo>
                    <a:pt x="252" y="883"/>
                  </a:lnTo>
                  <a:lnTo>
                    <a:pt x="378" y="883"/>
                  </a:lnTo>
                  <a:lnTo>
                    <a:pt x="504" y="1009"/>
                  </a:lnTo>
                  <a:lnTo>
                    <a:pt x="883" y="883"/>
                  </a:lnTo>
                  <a:lnTo>
                    <a:pt x="883" y="757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126" y="505"/>
                  </a:lnTo>
                  <a:lnTo>
                    <a:pt x="252" y="253"/>
                  </a:lnTo>
                  <a:lnTo>
                    <a:pt x="504" y="127"/>
                  </a:lnTo>
                  <a:lnTo>
                    <a:pt x="883" y="127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59"/>
            <p:cNvSpPr/>
            <p:nvPr/>
          </p:nvSpPr>
          <p:spPr>
            <a:xfrm>
              <a:off x="2161909" y="2207453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fill="none" extrusionOk="0">
                  <a:moveTo>
                    <a:pt x="504" y="1"/>
                  </a:moveTo>
                  <a:lnTo>
                    <a:pt x="504" y="1"/>
                  </a:lnTo>
                  <a:lnTo>
                    <a:pt x="252" y="12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631"/>
                  </a:lnTo>
                  <a:lnTo>
                    <a:pt x="252" y="883"/>
                  </a:lnTo>
                  <a:lnTo>
                    <a:pt x="378" y="883"/>
                  </a:lnTo>
                  <a:lnTo>
                    <a:pt x="504" y="1009"/>
                  </a:lnTo>
                  <a:lnTo>
                    <a:pt x="504" y="1009"/>
                  </a:lnTo>
                  <a:lnTo>
                    <a:pt x="504" y="1009"/>
                  </a:lnTo>
                  <a:lnTo>
                    <a:pt x="504" y="1009"/>
                  </a:lnTo>
                  <a:lnTo>
                    <a:pt x="883" y="883"/>
                  </a:lnTo>
                  <a:lnTo>
                    <a:pt x="883" y="757"/>
                  </a:lnTo>
                  <a:lnTo>
                    <a:pt x="883" y="757"/>
                  </a:lnTo>
                  <a:lnTo>
                    <a:pt x="504" y="883"/>
                  </a:lnTo>
                  <a:lnTo>
                    <a:pt x="504" y="883"/>
                  </a:lnTo>
                  <a:lnTo>
                    <a:pt x="504" y="883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126" y="505"/>
                  </a:lnTo>
                  <a:lnTo>
                    <a:pt x="126" y="505"/>
                  </a:lnTo>
                  <a:lnTo>
                    <a:pt x="252" y="253"/>
                  </a:lnTo>
                  <a:lnTo>
                    <a:pt x="504" y="127"/>
                  </a:lnTo>
                  <a:lnTo>
                    <a:pt x="504" y="127"/>
                  </a:lnTo>
                  <a:lnTo>
                    <a:pt x="504" y="127"/>
                  </a:lnTo>
                  <a:lnTo>
                    <a:pt x="504" y="127"/>
                  </a:lnTo>
                  <a:lnTo>
                    <a:pt x="883" y="127"/>
                  </a:lnTo>
                  <a:lnTo>
                    <a:pt x="883" y="127"/>
                  </a:lnTo>
                  <a:lnTo>
                    <a:pt x="883" y="127"/>
                  </a:lnTo>
                  <a:lnTo>
                    <a:pt x="504" y="1"/>
                  </a:lnTo>
                  <a:lnTo>
                    <a:pt x="504" y="1"/>
                  </a:lnTo>
                  <a:lnTo>
                    <a:pt x="5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59"/>
            <p:cNvSpPr/>
            <p:nvPr/>
          </p:nvSpPr>
          <p:spPr>
            <a:xfrm>
              <a:off x="2041268" y="2292454"/>
              <a:ext cx="16461" cy="21941"/>
            </a:xfrm>
            <a:custGeom>
              <a:avLst/>
              <a:gdLst/>
              <a:ahLst/>
              <a:cxnLst/>
              <a:rect l="l" t="t" r="r" b="b"/>
              <a:pathLst>
                <a:path w="757" h="1009" extrusionOk="0">
                  <a:moveTo>
                    <a:pt x="253" y="0"/>
                  </a:moveTo>
                  <a:lnTo>
                    <a:pt x="127" y="126"/>
                  </a:lnTo>
                  <a:lnTo>
                    <a:pt x="127" y="126"/>
                  </a:lnTo>
                  <a:lnTo>
                    <a:pt x="379" y="0"/>
                  </a:lnTo>
                  <a:close/>
                  <a:moveTo>
                    <a:pt x="127" y="126"/>
                  </a:moveTo>
                  <a:lnTo>
                    <a:pt x="0" y="252"/>
                  </a:lnTo>
                  <a:lnTo>
                    <a:pt x="0" y="504"/>
                  </a:lnTo>
                  <a:lnTo>
                    <a:pt x="127" y="126"/>
                  </a:lnTo>
                  <a:close/>
                  <a:moveTo>
                    <a:pt x="0" y="504"/>
                  </a:moveTo>
                  <a:lnTo>
                    <a:pt x="127" y="883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757" y="757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59"/>
            <p:cNvSpPr/>
            <p:nvPr/>
          </p:nvSpPr>
          <p:spPr>
            <a:xfrm>
              <a:off x="2041268" y="2292454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fill="none" extrusionOk="0">
                  <a:moveTo>
                    <a:pt x="379" y="883"/>
                  </a:moveTo>
                  <a:lnTo>
                    <a:pt x="379" y="883"/>
                  </a:lnTo>
                  <a:lnTo>
                    <a:pt x="127" y="757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127" y="126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757" y="126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379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59"/>
            <p:cNvSpPr/>
            <p:nvPr/>
          </p:nvSpPr>
          <p:spPr>
            <a:xfrm>
              <a:off x="2041268" y="2292454"/>
              <a:ext cx="19201" cy="21941"/>
            </a:xfrm>
            <a:custGeom>
              <a:avLst/>
              <a:gdLst/>
              <a:ahLst/>
              <a:cxnLst/>
              <a:rect l="l" t="t" r="r" b="b"/>
              <a:pathLst>
                <a:path w="883" h="1009" fill="none" extrusionOk="0">
                  <a:moveTo>
                    <a:pt x="379" y="0"/>
                  </a:moveTo>
                  <a:lnTo>
                    <a:pt x="379" y="0"/>
                  </a:lnTo>
                  <a:lnTo>
                    <a:pt x="379" y="0"/>
                  </a:lnTo>
                  <a:lnTo>
                    <a:pt x="253" y="0"/>
                  </a:lnTo>
                  <a:lnTo>
                    <a:pt x="127" y="126"/>
                  </a:lnTo>
                  <a:lnTo>
                    <a:pt x="0" y="252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127" y="883"/>
                  </a:lnTo>
                  <a:lnTo>
                    <a:pt x="379" y="1009"/>
                  </a:lnTo>
                  <a:lnTo>
                    <a:pt x="379" y="1009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757" y="757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757" y="126"/>
                  </a:lnTo>
                  <a:lnTo>
                    <a:pt x="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59"/>
            <p:cNvSpPr/>
            <p:nvPr/>
          </p:nvSpPr>
          <p:spPr>
            <a:xfrm>
              <a:off x="1994668" y="2169073"/>
              <a:ext cx="21941" cy="19201"/>
            </a:xfrm>
            <a:custGeom>
              <a:avLst/>
              <a:gdLst/>
              <a:ahLst/>
              <a:cxnLst/>
              <a:rect l="l" t="t" r="r" b="b"/>
              <a:pathLst>
                <a:path w="1009" h="883" extrusionOk="0">
                  <a:moveTo>
                    <a:pt x="378" y="0"/>
                  </a:moveTo>
                  <a:lnTo>
                    <a:pt x="126" y="126"/>
                  </a:lnTo>
                  <a:lnTo>
                    <a:pt x="126" y="253"/>
                  </a:lnTo>
                  <a:lnTo>
                    <a:pt x="0" y="505"/>
                  </a:lnTo>
                  <a:lnTo>
                    <a:pt x="126" y="631"/>
                  </a:lnTo>
                  <a:lnTo>
                    <a:pt x="126" y="757"/>
                  </a:lnTo>
                  <a:lnTo>
                    <a:pt x="378" y="883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126" y="505"/>
                  </a:lnTo>
                  <a:lnTo>
                    <a:pt x="252" y="126"/>
                  </a:lnTo>
                  <a:lnTo>
                    <a:pt x="504" y="0"/>
                  </a:lnTo>
                  <a:close/>
                  <a:moveTo>
                    <a:pt x="504" y="0"/>
                  </a:moveTo>
                  <a:lnTo>
                    <a:pt x="757" y="126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4" y="883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883" y="126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59"/>
            <p:cNvSpPr/>
            <p:nvPr/>
          </p:nvSpPr>
          <p:spPr>
            <a:xfrm>
              <a:off x="1997408" y="2169073"/>
              <a:ext cx="16461" cy="19201"/>
            </a:xfrm>
            <a:custGeom>
              <a:avLst/>
              <a:gdLst/>
              <a:ahLst/>
              <a:cxnLst/>
              <a:rect l="l" t="t" r="r" b="b"/>
              <a:pathLst>
                <a:path w="757" h="883" fill="none" extrusionOk="0">
                  <a:moveTo>
                    <a:pt x="378" y="883"/>
                  </a:moveTo>
                  <a:lnTo>
                    <a:pt x="378" y="883"/>
                  </a:lnTo>
                  <a:lnTo>
                    <a:pt x="126" y="75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1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631" y="126"/>
                  </a:lnTo>
                  <a:lnTo>
                    <a:pt x="757" y="505"/>
                  </a:lnTo>
                  <a:lnTo>
                    <a:pt x="757" y="505"/>
                  </a:lnTo>
                  <a:lnTo>
                    <a:pt x="631" y="757"/>
                  </a:lnTo>
                  <a:lnTo>
                    <a:pt x="378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59"/>
            <p:cNvSpPr/>
            <p:nvPr/>
          </p:nvSpPr>
          <p:spPr>
            <a:xfrm>
              <a:off x="1994668" y="2169073"/>
              <a:ext cx="21941" cy="19201"/>
            </a:xfrm>
            <a:custGeom>
              <a:avLst/>
              <a:gdLst/>
              <a:ahLst/>
              <a:cxnLst/>
              <a:rect l="l" t="t" r="r" b="b"/>
              <a:pathLst>
                <a:path w="1009" h="883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78" y="0"/>
                  </a:lnTo>
                  <a:lnTo>
                    <a:pt x="126" y="126"/>
                  </a:lnTo>
                  <a:lnTo>
                    <a:pt x="126" y="253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631"/>
                  </a:lnTo>
                  <a:lnTo>
                    <a:pt x="126" y="757"/>
                  </a:lnTo>
                  <a:lnTo>
                    <a:pt x="378" y="883"/>
                  </a:lnTo>
                  <a:lnTo>
                    <a:pt x="504" y="883"/>
                  </a:lnTo>
                  <a:lnTo>
                    <a:pt x="504" y="883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1009" y="505"/>
                  </a:lnTo>
                  <a:lnTo>
                    <a:pt x="883" y="126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59"/>
            <p:cNvSpPr/>
            <p:nvPr/>
          </p:nvSpPr>
          <p:spPr>
            <a:xfrm>
              <a:off x="1989167" y="2169073"/>
              <a:ext cx="131622" cy="98722"/>
            </a:xfrm>
            <a:custGeom>
              <a:avLst/>
              <a:gdLst/>
              <a:ahLst/>
              <a:cxnLst/>
              <a:rect l="l" t="t" r="r" b="b"/>
              <a:pathLst>
                <a:path w="6053" h="4540" extrusionOk="0">
                  <a:moveTo>
                    <a:pt x="5548" y="0"/>
                  </a:moveTo>
                  <a:lnTo>
                    <a:pt x="5296" y="126"/>
                  </a:lnTo>
                  <a:lnTo>
                    <a:pt x="5170" y="505"/>
                  </a:lnTo>
                  <a:lnTo>
                    <a:pt x="5296" y="757"/>
                  </a:lnTo>
                  <a:lnTo>
                    <a:pt x="5548" y="883"/>
                  </a:lnTo>
                  <a:lnTo>
                    <a:pt x="5675" y="883"/>
                  </a:lnTo>
                  <a:lnTo>
                    <a:pt x="5927" y="757"/>
                  </a:lnTo>
                  <a:lnTo>
                    <a:pt x="6053" y="505"/>
                  </a:lnTo>
                  <a:lnTo>
                    <a:pt x="6053" y="379"/>
                  </a:lnTo>
                  <a:lnTo>
                    <a:pt x="5927" y="126"/>
                  </a:lnTo>
                  <a:lnTo>
                    <a:pt x="5548" y="0"/>
                  </a:lnTo>
                  <a:close/>
                  <a:moveTo>
                    <a:pt x="505" y="3783"/>
                  </a:moveTo>
                  <a:lnTo>
                    <a:pt x="127" y="3909"/>
                  </a:lnTo>
                  <a:lnTo>
                    <a:pt x="1" y="4161"/>
                  </a:lnTo>
                  <a:lnTo>
                    <a:pt x="127" y="4413"/>
                  </a:lnTo>
                  <a:lnTo>
                    <a:pt x="505" y="4539"/>
                  </a:lnTo>
                  <a:lnTo>
                    <a:pt x="757" y="4413"/>
                  </a:lnTo>
                  <a:lnTo>
                    <a:pt x="883" y="4161"/>
                  </a:lnTo>
                  <a:lnTo>
                    <a:pt x="757" y="3909"/>
                  </a:lnTo>
                  <a:lnTo>
                    <a:pt x="505" y="3783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59"/>
            <p:cNvSpPr/>
            <p:nvPr/>
          </p:nvSpPr>
          <p:spPr>
            <a:xfrm>
              <a:off x="1989167" y="2251312"/>
              <a:ext cx="19223" cy="16483"/>
            </a:xfrm>
            <a:custGeom>
              <a:avLst/>
              <a:gdLst/>
              <a:ahLst/>
              <a:cxnLst/>
              <a:rect l="l" t="t" r="r" b="b"/>
              <a:pathLst>
                <a:path w="884" h="758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127" y="127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631"/>
                  </a:lnTo>
                  <a:lnTo>
                    <a:pt x="505" y="757"/>
                  </a:lnTo>
                  <a:lnTo>
                    <a:pt x="505" y="757"/>
                  </a:lnTo>
                  <a:lnTo>
                    <a:pt x="757" y="631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127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59"/>
            <p:cNvSpPr/>
            <p:nvPr/>
          </p:nvSpPr>
          <p:spPr>
            <a:xfrm>
              <a:off x="2101588" y="2169073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fill="none" extrusionOk="0">
                  <a:moveTo>
                    <a:pt x="378" y="0"/>
                  </a:move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126" y="126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757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126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59"/>
            <p:cNvSpPr/>
            <p:nvPr/>
          </p:nvSpPr>
          <p:spPr>
            <a:xfrm>
              <a:off x="2161909" y="2306153"/>
              <a:ext cx="19201" cy="2762"/>
            </a:xfrm>
            <a:custGeom>
              <a:avLst/>
              <a:gdLst/>
              <a:ahLst/>
              <a:cxnLst/>
              <a:rect l="l" t="t" r="r" b="b"/>
              <a:pathLst>
                <a:path w="883" h="127" extrusionOk="0">
                  <a:moveTo>
                    <a:pt x="0" y="1"/>
                  </a:moveTo>
                  <a:lnTo>
                    <a:pt x="0" y="127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16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59"/>
            <p:cNvSpPr/>
            <p:nvPr/>
          </p:nvSpPr>
          <p:spPr>
            <a:xfrm>
              <a:off x="2161909" y="2306153"/>
              <a:ext cx="19201" cy="2762"/>
            </a:xfrm>
            <a:custGeom>
              <a:avLst/>
              <a:gdLst/>
              <a:ahLst/>
              <a:cxnLst/>
              <a:rect l="l" t="t" r="r" b="b"/>
              <a:pathLst>
                <a:path w="883" h="127" fill="none" extrusionOk="0">
                  <a:moveTo>
                    <a:pt x="883" y="1"/>
                  </a:moveTo>
                  <a:lnTo>
                    <a:pt x="883" y="1"/>
                  </a:lnTo>
                  <a:lnTo>
                    <a:pt x="0" y="1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883" y="1"/>
                  </a:lnTo>
                  <a:lnTo>
                    <a:pt x="8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59"/>
            <p:cNvSpPr/>
            <p:nvPr/>
          </p:nvSpPr>
          <p:spPr>
            <a:xfrm>
              <a:off x="2161909" y="2295194"/>
              <a:ext cx="19201" cy="10981"/>
            </a:xfrm>
            <a:custGeom>
              <a:avLst/>
              <a:gdLst/>
              <a:ahLst/>
              <a:cxnLst/>
              <a:rect l="l" t="t" r="r" b="b"/>
              <a:pathLst>
                <a:path w="883" h="505" extrusionOk="0">
                  <a:moveTo>
                    <a:pt x="378" y="0"/>
                  </a:moveTo>
                  <a:lnTo>
                    <a:pt x="126" y="126"/>
                  </a:lnTo>
                  <a:lnTo>
                    <a:pt x="0" y="505"/>
                  </a:lnTo>
                  <a:lnTo>
                    <a:pt x="883" y="505"/>
                  </a:lnTo>
                  <a:lnTo>
                    <a:pt x="883" y="252"/>
                  </a:lnTo>
                  <a:lnTo>
                    <a:pt x="630" y="126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59"/>
            <p:cNvSpPr/>
            <p:nvPr/>
          </p:nvSpPr>
          <p:spPr>
            <a:xfrm>
              <a:off x="2161909" y="2295194"/>
              <a:ext cx="19201" cy="10981"/>
            </a:xfrm>
            <a:custGeom>
              <a:avLst/>
              <a:gdLst/>
              <a:ahLst/>
              <a:cxnLst/>
              <a:rect l="l" t="t" r="r" b="b"/>
              <a:pathLst>
                <a:path w="883" h="505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126" y="126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883" y="505"/>
                  </a:lnTo>
                  <a:lnTo>
                    <a:pt x="883" y="252"/>
                  </a:lnTo>
                  <a:lnTo>
                    <a:pt x="883" y="252"/>
                  </a:lnTo>
                  <a:lnTo>
                    <a:pt x="630" y="126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59"/>
            <p:cNvSpPr/>
            <p:nvPr/>
          </p:nvSpPr>
          <p:spPr>
            <a:xfrm>
              <a:off x="1989167" y="224857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53" y="1"/>
                  </a:moveTo>
                  <a:lnTo>
                    <a:pt x="127" y="127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27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1010" y="505"/>
                  </a:lnTo>
                  <a:lnTo>
                    <a:pt x="883" y="379"/>
                  </a:lnTo>
                  <a:lnTo>
                    <a:pt x="883" y="127"/>
                  </a:lnTo>
                  <a:lnTo>
                    <a:pt x="631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59"/>
            <p:cNvSpPr/>
            <p:nvPr/>
          </p:nvSpPr>
          <p:spPr>
            <a:xfrm>
              <a:off x="1989167" y="2251312"/>
              <a:ext cx="19223" cy="16483"/>
            </a:xfrm>
            <a:custGeom>
              <a:avLst/>
              <a:gdLst/>
              <a:ahLst/>
              <a:cxnLst/>
              <a:rect l="l" t="t" r="r" b="b"/>
              <a:pathLst>
                <a:path w="884" h="758" fill="none" extrusionOk="0">
                  <a:moveTo>
                    <a:pt x="505" y="757"/>
                  </a:moveTo>
                  <a:lnTo>
                    <a:pt x="505" y="757"/>
                  </a:lnTo>
                  <a:lnTo>
                    <a:pt x="127" y="631"/>
                  </a:lnTo>
                  <a:lnTo>
                    <a:pt x="1" y="379"/>
                  </a:lnTo>
                  <a:lnTo>
                    <a:pt x="1" y="379"/>
                  </a:lnTo>
                  <a:lnTo>
                    <a:pt x="127" y="127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757" y="127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883" y="379"/>
                  </a:lnTo>
                  <a:lnTo>
                    <a:pt x="757" y="631"/>
                  </a:lnTo>
                  <a:lnTo>
                    <a:pt x="505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59"/>
            <p:cNvSpPr/>
            <p:nvPr/>
          </p:nvSpPr>
          <p:spPr>
            <a:xfrm>
              <a:off x="1989167" y="224857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fill="none" extrusionOk="0">
                  <a:moveTo>
                    <a:pt x="505" y="1"/>
                  </a:moveTo>
                  <a:lnTo>
                    <a:pt x="505" y="1"/>
                  </a:lnTo>
                  <a:lnTo>
                    <a:pt x="253" y="1"/>
                  </a:lnTo>
                  <a:lnTo>
                    <a:pt x="127" y="127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1010" y="505"/>
                  </a:lnTo>
                  <a:lnTo>
                    <a:pt x="1010" y="505"/>
                  </a:lnTo>
                  <a:lnTo>
                    <a:pt x="883" y="379"/>
                  </a:lnTo>
                  <a:lnTo>
                    <a:pt x="883" y="127"/>
                  </a:lnTo>
                  <a:lnTo>
                    <a:pt x="631" y="127"/>
                  </a:lnTo>
                  <a:lnTo>
                    <a:pt x="505" y="1"/>
                  </a:lnTo>
                  <a:lnTo>
                    <a:pt x="5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59"/>
            <p:cNvSpPr/>
            <p:nvPr/>
          </p:nvSpPr>
          <p:spPr>
            <a:xfrm>
              <a:off x="2161909" y="2295194"/>
              <a:ext cx="19201" cy="13721"/>
            </a:xfrm>
            <a:custGeom>
              <a:avLst/>
              <a:gdLst/>
              <a:ahLst/>
              <a:cxnLst/>
              <a:rect l="l" t="t" r="r" b="b"/>
              <a:pathLst>
                <a:path w="883" h="631" extrusionOk="0">
                  <a:moveTo>
                    <a:pt x="378" y="0"/>
                  </a:moveTo>
                  <a:lnTo>
                    <a:pt x="378" y="0"/>
                  </a:lnTo>
                  <a:lnTo>
                    <a:pt x="126" y="126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1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630" y="126"/>
                  </a:lnTo>
                  <a:lnTo>
                    <a:pt x="883" y="252"/>
                  </a:lnTo>
                  <a:lnTo>
                    <a:pt x="883" y="252"/>
                  </a:lnTo>
                  <a:lnTo>
                    <a:pt x="883" y="252"/>
                  </a:lnTo>
                  <a:lnTo>
                    <a:pt x="630" y="126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59"/>
            <p:cNvSpPr/>
            <p:nvPr/>
          </p:nvSpPr>
          <p:spPr>
            <a:xfrm>
              <a:off x="2161909" y="2295194"/>
              <a:ext cx="19201" cy="13721"/>
            </a:xfrm>
            <a:custGeom>
              <a:avLst/>
              <a:gdLst/>
              <a:ahLst/>
              <a:cxnLst/>
              <a:rect l="l" t="t" r="r" b="b"/>
              <a:pathLst>
                <a:path w="883" h="631" fill="none" extrusionOk="0">
                  <a:moveTo>
                    <a:pt x="378" y="0"/>
                  </a:moveTo>
                  <a:lnTo>
                    <a:pt x="378" y="0"/>
                  </a:lnTo>
                  <a:lnTo>
                    <a:pt x="126" y="126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0" y="631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1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630" y="126"/>
                  </a:lnTo>
                  <a:lnTo>
                    <a:pt x="883" y="252"/>
                  </a:lnTo>
                  <a:lnTo>
                    <a:pt x="883" y="252"/>
                  </a:lnTo>
                  <a:lnTo>
                    <a:pt x="883" y="252"/>
                  </a:lnTo>
                  <a:lnTo>
                    <a:pt x="630" y="126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59"/>
            <p:cNvSpPr/>
            <p:nvPr/>
          </p:nvSpPr>
          <p:spPr>
            <a:xfrm>
              <a:off x="2087867" y="1626209"/>
              <a:ext cx="13743" cy="21962"/>
            </a:xfrm>
            <a:custGeom>
              <a:avLst/>
              <a:gdLst/>
              <a:ahLst/>
              <a:cxnLst/>
              <a:rect l="l" t="t" r="r" b="b"/>
              <a:pathLst>
                <a:path w="632" h="1010" extrusionOk="0">
                  <a:moveTo>
                    <a:pt x="379" y="1"/>
                  </a:moveTo>
                  <a:lnTo>
                    <a:pt x="379" y="127"/>
                  </a:lnTo>
                  <a:lnTo>
                    <a:pt x="505" y="253"/>
                  </a:lnTo>
                  <a:lnTo>
                    <a:pt x="631" y="505"/>
                  </a:lnTo>
                  <a:lnTo>
                    <a:pt x="631" y="253"/>
                  </a:lnTo>
                  <a:lnTo>
                    <a:pt x="379" y="1"/>
                  </a:lnTo>
                  <a:close/>
                  <a:moveTo>
                    <a:pt x="631" y="505"/>
                  </a:moveTo>
                  <a:lnTo>
                    <a:pt x="505" y="757"/>
                  </a:lnTo>
                  <a:lnTo>
                    <a:pt x="127" y="883"/>
                  </a:lnTo>
                  <a:lnTo>
                    <a:pt x="1" y="883"/>
                  </a:lnTo>
                  <a:lnTo>
                    <a:pt x="253" y="1010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631" y="631"/>
                  </a:lnTo>
                  <a:lnTo>
                    <a:pt x="631" y="50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59"/>
            <p:cNvSpPr/>
            <p:nvPr/>
          </p:nvSpPr>
          <p:spPr>
            <a:xfrm>
              <a:off x="2087867" y="1626209"/>
              <a:ext cx="13743" cy="21962"/>
            </a:xfrm>
            <a:custGeom>
              <a:avLst/>
              <a:gdLst/>
              <a:ahLst/>
              <a:cxnLst/>
              <a:rect l="l" t="t" r="r" b="b"/>
              <a:pathLst>
                <a:path w="632" h="1010" fill="none" extrusionOk="0">
                  <a:moveTo>
                    <a:pt x="379" y="1"/>
                  </a:moveTo>
                  <a:lnTo>
                    <a:pt x="379" y="1"/>
                  </a:lnTo>
                  <a:lnTo>
                    <a:pt x="379" y="1"/>
                  </a:lnTo>
                  <a:lnTo>
                    <a:pt x="379" y="127"/>
                  </a:lnTo>
                  <a:lnTo>
                    <a:pt x="379" y="127"/>
                  </a:lnTo>
                  <a:lnTo>
                    <a:pt x="379" y="127"/>
                  </a:lnTo>
                  <a:lnTo>
                    <a:pt x="505" y="253"/>
                  </a:lnTo>
                  <a:lnTo>
                    <a:pt x="631" y="505"/>
                  </a:lnTo>
                  <a:lnTo>
                    <a:pt x="631" y="505"/>
                  </a:lnTo>
                  <a:lnTo>
                    <a:pt x="505" y="757"/>
                  </a:lnTo>
                  <a:lnTo>
                    <a:pt x="127" y="883"/>
                  </a:lnTo>
                  <a:lnTo>
                    <a:pt x="127" y="883"/>
                  </a:lnTo>
                  <a:lnTo>
                    <a:pt x="1" y="883"/>
                  </a:lnTo>
                  <a:lnTo>
                    <a:pt x="1" y="883"/>
                  </a:lnTo>
                  <a:lnTo>
                    <a:pt x="1" y="883"/>
                  </a:lnTo>
                  <a:lnTo>
                    <a:pt x="253" y="1010"/>
                  </a:lnTo>
                  <a:lnTo>
                    <a:pt x="253" y="1010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631" y="631"/>
                  </a:lnTo>
                  <a:lnTo>
                    <a:pt x="631" y="505"/>
                  </a:lnTo>
                  <a:lnTo>
                    <a:pt x="631" y="505"/>
                  </a:lnTo>
                  <a:lnTo>
                    <a:pt x="631" y="253"/>
                  </a:lnTo>
                  <a:lnTo>
                    <a:pt x="3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59"/>
            <p:cNvSpPr/>
            <p:nvPr/>
          </p:nvSpPr>
          <p:spPr>
            <a:xfrm>
              <a:off x="2101588" y="2169073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extrusionOk="0">
                  <a:moveTo>
                    <a:pt x="378" y="0"/>
                  </a:moveTo>
                  <a:lnTo>
                    <a:pt x="757" y="126"/>
                  </a:lnTo>
                  <a:lnTo>
                    <a:pt x="505" y="0"/>
                  </a:lnTo>
                  <a:close/>
                  <a:moveTo>
                    <a:pt x="757" y="126"/>
                  </a:moveTo>
                  <a:lnTo>
                    <a:pt x="883" y="505"/>
                  </a:lnTo>
                  <a:lnTo>
                    <a:pt x="883" y="379"/>
                  </a:lnTo>
                  <a:lnTo>
                    <a:pt x="757" y="126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505"/>
                  </a:lnTo>
                  <a:close/>
                  <a:moveTo>
                    <a:pt x="126" y="757"/>
                  </a:moveTo>
                  <a:lnTo>
                    <a:pt x="252" y="883"/>
                  </a:lnTo>
                  <a:lnTo>
                    <a:pt x="378" y="883"/>
                  </a:lnTo>
                  <a:lnTo>
                    <a:pt x="126" y="757"/>
                  </a:lnTo>
                  <a:close/>
                  <a:moveTo>
                    <a:pt x="757" y="757"/>
                  </a:moveTo>
                  <a:lnTo>
                    <a:pt x="378" y="883"/>
                  </a:lnTo>
                  <a:lnTo>
                    <a:pt x="505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59"/>
            <p:cNvSpPr/>
            <p:nvPr/>
          </p:nvSpPr>
          <p:spPr>
            <a:xfrm>
              <a:off x="2101588" y="2169073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fill="none" extrusionOk="0">
                  <a:moveTo>
                    <a:pt x="378" y="883"/>
                  </a:moveTo>
                  <a:lnTo>
                    <a:pt x="378" y="883"/>
                  </a:lnTo>
                  <a:lnTo>
                    <a:pt x="126" y="75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1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757" y="126"/>
                  </a:lnTo>
                  <a:lnTo>
                    <a:pt x="883" y="379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378" y="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59"/>
            <p:cNvSpPr/>
            <p:nvPr/>
          </p:nvSpPr>
          <p:spPr>
            <a:xfrm>
              <a:off x="2101588" y="2169073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fill="none" extrusionOk="0">
                  <a:moveTo>
                    <a:pt x="378" y="0"/>
                  </a:moveTo>
                  <a:lnTo>
                    <a:pt x="378" y="0"/>
                  </a:lnTo>
                  <a:lnTo>
                    <a:pt x="126" y="126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378" y="883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59"/>
            <p:cNvSpPr/>
            <p:nvPr/>
          </p:nvSpPr>
          <p:spPr>
            <a:xfrm>
              <a:off x="2101588" y="2254052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378" y="1"/>
                  </a:moveTo>
                  <a:lnTo>
                    <a:pt x="126" y="127"/>
                  </a:lnTo>
                  <a:lnTo>
                    <a:pt x="0" y="505"/>
                  </a:lnTo>
                  <a:lnTo>
                    <a:pt x="126" y="757"/>
                  </a:lnTo>
                  <a:lnTo>
                    <a:pt x="378" y="884"/>
                  </a:lnTo>
                  <a:lnTo>
                    <a:pt x="505" y="884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59"/>
            <p:cNvSpPr/>
            <p:nvPr/>
          </p:nvSpPr>
          <p:spPr>
            <a:xfrm>
              <a:off x="2101588" y="2254052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378" y="1"/>
                  </a:moveTo>
                  <a:lnTo>
                    <a:pt x="378" y="1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126" y="12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757"/>
                  </a:lnTo>
                  <a:lnTo>
                    <a:pt x="378" y="884"/>
                  </a:lnTo>
                  <a:lnTo>
                    <a:pt x="378" y="884"/>
                  </a:lnTo>
                  <a:lnTo>
                    <a:pt x="505" y="884"/>
                  </a:lnTo>
                  <a:lnTo>
                    <a:pt x="505" y="884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3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59"/>
            <p:cNvSpPr/>
            <p:nvPr/>
          </p:nvSpPr>
          <p:spPr>
            <a:xfrm>
              <a:off x="2101588" y="2254052"/>
              <a:ext cx="16461" cy="21962"/>
            </a:xfrm>
            <a:custGeom>
              <a:avLst/>
              <a:gdLst/>
              <a:ahLst/>
              <a:cxnLst/>
              <a:rect l="l" t="t" r="r" b="b"/>
              <a:pathLst>
                <a:path w="757" h="1010" extrusionOk="0">
                  <a:moveTo>
                    <a:pt x="378" y="1"/>
                  </a:moveTo>
                  <a:lnTo>
                    <a:pt x="757" y="127"/>
                  </a:lnTo>
                  <a:lnTo>
                    <a:pt x="505" y="1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505"/>
                  </a:lnTo>
                  <a:close/>
                  <a:moveTo>
                    <a:pt x="126" y="757"/>
                  </a:moveTo>
                  <a:lnTo>
                    <a:pt x="252" y="884"/>
                  </a:lnTo>
                  <a:lnTo>
                    <a:pt x="378" y="1010"/>
                  </a:lnTo>
                  <a:lnTo>
                    <a:pt x="757" y="757"/>
                  </a:lnTo>
                  <a:lnTo>
                    <a:pt x="757" y="757"/>
                  </a:lnTo>
                  <a:lnTo>
                    <a:pt x="505" y="884"/>
                  </a:lnTo>
                  <a:lnTo>
                    <a:pt x="378" y="884"/>
                  </a:lnTo>
                  <a:lnTo>
                    <a:pt x="126" y="75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59"/>
            <p:cNvSpPr/>
            <p:nvPr/>
          </p:nvSpPr>
          <p:spPr>
            <a:xfrm>
              <a:off x="2101588" y="2254052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fill="none" extrusionOk="0">
                  <a:moveTo>
                    <a:pt x="378" y="884"/>
                  </a:moveTo>
                  <a:lnTo>
                    <a:pt x="378" y="884"/>
                  </a:lnTo>
                  <a:lnTo>
                    <a:pt x="126" y="75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126" y="127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378" y="1"/>
                  </a:lnTo>
                  <a:lnTo>
                    <a:pt x="757" y="12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4"/>
                  </a:lnTo>
                  <a:lnTo>
                    <a:pt x="505" y="884"/>
                  </a:lnTo>
                  <a:lnTo>
                    <a:pt x="378" y="8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59"/>
            <p:cNvSpPr/>
            <p:nvPr/>
          </p:nvSpPr>
          <p:spPr>
            <a:xfrm>
              <a:off x="2101588" y="2254052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fill="none" extrusionOk="0">
                  <a:moveTo>
                    <a:pt x="378" y="1"/>
                  </a:moveTo>
                  <a:lnTo>
                    <a:pt x="378" y="1"/>
                  </a:lnTo>
                  <a:lnTo>
                    <a:pt x="126" y="127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2" y="884"/>
                  </a:lnTo>
                  <a:lnTo>
                    <a:pt x="378" y="1010"/>
                  </a:lnTo>
                  <a:lnTo>
                    <a:pt x="378" y="1010"/>
                  </a:lnTo>
                  <a:lnTo>
                    <a:pt x="378" y="1010"/>
                  </a:lnTo>
                  <a:lnTo>
                    <a:pt x="378" y="1010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505" y="1"/>
                  </a:lnTo>
                  <a:lnTo>
                    <a:pt x="505" y="1"/>
                  </a:lnTo>
                  <a:lnTo>
                    <a:pt x="3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59"/>
            <p:cNvSpPr/>
            <p:nvPr/>
          </p:nvSpPr>
          <p:spPr>
            <a:xfrm>
              <a:off x="2211248" y="1330107"/>
              <a:ext cx="159043" cy="235825"/>
            </a:xfrm>
            <a:custGeom>
              <a:avLst/>
              <a:gdLst/>
              <a:ahLst/>
              <a:cxnLst/>
              <a:rect l="l" t="t" r="r" b="b"/>
              <a:pathLst>
                <a:path w="7314" h="10845" extrusionOk="0">
                  <a:moveTo>
                    <a:pt x="1009" y="1"/>
                  </a:moveTo>
                  <a:lnTo>
                    <a:pt x="883" y="127"/>
                  </a:lnTo>
                  <a:lnTo>
                    <a:pt x="757" y="1766"/>
                  </a:lnTo>
                  <a:lnTo>
                    <a:pt x="505" y="3279"/>
                  </a:lnTo>
                  <a:lnTo>
                    <a:pt x="127" y="5423"/>
                  </a:lnTo>
                  <a:lnTo>
                    <a:pt x="1" y="6431"/>
                  </a:lnTo>
                  <a:lnTo>
                    <a:pt x="379" y="7188"/>
                  </a:lnTo>
                  <a:lnTo>
                    <a:pt x="1009" y="7944"/>
                  </a:lnTo>
                  <a:lnTo>
                    <a:pt x="1640" y="8701"/>
                  </a:lnTo>
                  <a:lnTo>
                    <a:pt x="2396" y="9457"/>
                  </a:lnTo>
                  <a:lnTo>
                    <a:pt x="3153" y="10088"/>
                  </a:lnTo>
                  <a:lnTo>
                    <a:pt x="3909" y="10592"/>
                  </a:lnTo>
                  <a:lnTo>
                    <a:pt x="4666" y="10844"/>
                  </a:lnTo>
                  <a:lnTo>
                    <a:pt x="5296" y="10844"/>
                  </a:lnTo>
                  <a:lnTo>
                    <a:pt x="5674" y="10592"/>
                  </a:lnTo>
                  <a:lnTo>
                    <a:pt x="6053" y="10214"/>
                  </a:lnTo>
                  <a:lnTo>
                    <a:pt x="6305" y="9583"/>
                  </a:lnTo>
                  <a:lnTo>
                    <a:pt x="6431" y="8953"/>
                  </a:lnTo>
                  <a:lnTo>
                    <a:pt x="6431" y="7566"/>
                  </a:lnTo>
                  <a:lnTo>
                    <a:pt x="6431" y="6557"/>
                  </a:lnTo>
                  <a:lnTo>
                    <a:pt x="6431" y="6431"/>
                  </a:lnTo>
                  <a:lnTo>
                    <a:pt x="6431" y="6053"/>
                  </a:lnTo>
                  <a:lnTo>
                    <a:pt x="6683" y="4036"/>
                  </a:lnTo>
                  <a:lnTo>
                    <a:pt x="7313" y="2144"/>
                  </a:lnTo>
                  <a:lnTo>
                    <a:pt x="2900" y="757"/>
                  </a:lnTo>
                  <a:lnTo>
                    <a:pt x="1640" y="379"/>
                  </a:lnTo>
                  <a:lnTo>
                    <a:pt x="1261" y="127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59"/>
            <p:cNvSpPr/>
            <p:nvPr/>
          </p:nvSpPr>
          <p:spPr>
            <a:xfrm>
              <a:off x="2238669" y="1341088"/>
              <a:ext cx="131622" cy="131622"/>
            </a:xfrm>
            <a:custGeom>
              <a:avLst/>
              <a:gdLst/>
              <a:ahLst/>
              <a:cxnLst/>
              <a:rect l="l" t="t" r="r" b="b"/>
              <a:pathLst>
                <a:path w="6053" h="6053" extrusionOk="0">
                  <a:moveTo>
                    <a:pt x="0" y="0"/>
                  </a:moveTo>
                  <a:lnTo>
                    <a:pt x="0" y="883"/>
                  </a:lnTo>
                  <a:lnTo>
                    <a:pt x="253" y="1892"/>
                  </a:lnTo>
                  <a:lnTo>
                    <a:pt x="631" y="2900"/>
                  </a:lnTo>
                  <a:lnTo>
                    <a:pt x="1135" y="4035"/>
                  </a:lnTo>
                  <a:lnTo>
                    <a:pt x="1513" y="4539"/>
                  </a:lnTo>
                  <a:lnTo>
                    <a:pt x="1892" y="4918"/>
                  </a:lnTo>
                  <a:lnTo>
                    <a:pt x="2396" y="5296"/>
                  </a:lnTo>
                  <a:lnTo>
                    <a:pt x="3026" y="5674"/>
                  </a:lnTo>
                  <a:lnTo>
                    <a:pt x="3657" y="5926"/>
                  </a:lnTo>
                  <a:lnTo>
                    <a:pt x="4539" y="6052"/>
                  </a:lnTo>
                  <a:lnTo>
                    <a:pt x="5170" y="6052"/>
                  </a:lnTo>
                  <a:lnTo>
                    <a:pt x="5170" y="5926"/>
                  </a:lnTo>
                  <a:lnTo>
                    <a:pt x="5170" y="5548"/>
                  </a:lnTo>
                  <a:lnTo>
                    <a:pt x="5422" y="3531"/>
                  </a:lnTo>
                  <a:lnTo>
                    <a:pt x="6052" y="1639"/>
                  </a:lnTo>
                  <a:lnTo>
                    <a:pt x="1639" y="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59"/>
            <p:cNvSpPr/>
            <p:nvPr/>
          </p:nvSpPr>
          <p:spPr>
            <a:xfrm>
              <a:off x="2381229" y="1119007"/>
              <a:ext cx="63082" cy="148083"/>
            </a:xfrm>
            <a:custGeom>
              <a:avLst/>
              <a:gdLst/>
              <a:ahLst/>
              <a:cxnLst/>
              <a:rect l="l" t="t" r="r" b="b"/>
              <a:pathLst>
                <a:path w="2901" h="6810" extrusionOk="0">
                  <a:moveTo>
                    <a:pt x="1" y="1"/>
                  </a:moveTo>
                  <a:lnTo>
                    <a:pt x="1262" y="3531"/>
                  </a:lnTo>
                  <a:lnTo>
                    <a:pt x="2270" y="5800"/>
                  </a:lnTo>
                  <a:lnTo>
                    <a:pt x="2774" y="6809"/>
                  </a:lnTo>
                  <a:lnTo>
                    <a:pt x="2901" y="6431"/>
                  </a:lnTo>
                  <a:lnTo>
                    <a:pt x="2901" y="5422"/>
                  </a:lnTo>
                  <a:lnTo>
                    <a:pt x="2901" y="4035"/>
                  </a:lnTo>
                  <a:lnTo>
                    <a:pt x="2522" y="2648"/>
                  </a:lnTo>
                  <a:lnTo>
                    <a:pt x="2270" y="1892"/>
                  </a:lnTo>
                  <a:lnTo>
                    <a:pt x="1892" y="1387"/>
                  </a:lnTo>
                  <a:lnTo>
                    <a:pt x="1514" y="883"/>
                  </a:lnTo>
                  <a:lnTo>
                    <a:pt x="1009" y="631"/>
                  </a:lnTo>
                  <a:lnTo>
                    <a:pt x="253" y="1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59"/>
            <p:cNvSpPr/>
            <p:nvPr/>
          </p:nvSpPr>
          <p:spPr>
            <a:xfrm>
              <a:off x="2194809" y="1099806"/>
              <a:ext cx="257722" cy="340005"/>
            </a:xfrm>
            <a:custGeom>
              <a:avLst/>
              <a:gdLst/>
              <a:ahLst/>
              <a:cxnLst/>
              <a:rect l="l" t="t" r="r" b="b"/>
              <a:pathLst>
                <a:path w="11852" h="15636" extrusionOk="0">
                  <a:moveTo>
                    <a:pt x="5800" y="1"/>
                  </a:moveTo>
                  <a:lnTo>
                    <a:pt x="4539" y="127"/>
                  </a:lnTo>
                  <a:lnTo>
                    <a:pt x="3278" y="505"/>
                  </a:lnTo>
                  <a:lnTo>
                    <a:pt x="2143" y="1136"/>
                  </a:lnTo>
                  <a:lnTo>
                    <a:pt x="1261" y="2018"/>
                  </a:lnTo>
                  <a:lnTo>
                    <a:pt x="883" y="2523"/>
                  </a:lnTo>
                  <a:lnTo>
                    <a:pt x="504" y="3153"/>
                  </a:lnTo>
                  <a:lnTo>
                    <a:pt x="252" y="3783"/>
                  </a:lnTo>
                  <a:lnTo>
                    <a:pt x="126" y="4414"/>
                  </a:lnTo>
                  <a:lnTo>
                    <a:pt x="0" y="5423"/>
                  </a:lnTo>
                  <a:lnTo>
                    <a:pt x="126" y="6809"/>
                  </a:lnTo>
                  <a:lnTo>
                    <a:pt x="504" y="8322"/>
                  </a:lnTo>
                  <a:lnTo>
                    <a:pt x="883" y="9835"/>
                  </a:lnTo>
                  <a:lnTo>
                    <a:pt x="1513" y="11348"/>
                  </a:lnTo>
                  <a:lnTo>
                    <a:pt x="2143" y="12735"/>
                  </a:lnTo>
                  <a:lnTo>
                    <a:pt x="2774" y="13870"/>
                  </a:lnTo>
                  <a:lnTo>
                    <a:pt x="3152" y="14248"/>
                  </a:lnTo>
                  <a:lnTo>
                    <a:pt x="3530" y="14501"/>
                  </a:lnTo>
                  <a:lnTo>
                    <a:pt x="4539" y="15131"/>
                  </a:lnTo>
                  <a:lnTo>
                    <a:pt x="5674" y="15509"/>
                  </a:lnTo>
                  <a:lnTo>
                    <a:pt x="6809" y="15635"/>
                  </a:lnTo>
                  <a:lnTo>
                    <a:pt x="7943" y="15635"/>
                  </a:lnTo>
                  <a:lnTo>
                    <a:pt x="8952" y="15383"/>
                  </a:lnTo>
                  <a:lnTo>
                    <a:pt x="9961" y="14879"/>
                  </a:lnTo>
                  <a:lnTo>
                    <a:pt x="10843" y="14122"/>
                  </a:lnTo>
                  <a:lnTo>
                    <a:pt x="11221" y="13618"/>
                  </a:lnTo>
                  <a:lnTo>
                    <a:pt x="11474" y="13114"/>
                  </a:lnTo>
                  <a:lnTo>
                    <a:pt x="11726" y="12483"/>
                  </a:lnTo>
                  <a:lnTo>
                    <a:pt x="11852" y="11727"/>
                  </a:lnTo>
                  <a:lnTo>
                    <a:pt x="11852" y="10844"/>
                  </a:lnTo>
                  <a:lnTo>
                    <a:pt x="11852" y="9962"/>
                  </a:lnTo>
                  <a:lnTo>
                    <a:pt x="11600" y="8070"/>
                  </a:lnTo>
                  <a:lnTo>
                    <a:pt x="11095" y="6179"/>
                  </a:lnTo>
                  <a:lnTo>
                    <a:pt x="10465" y="4162"/>
                  </a:lnTo>
                  <a:lnTo>
                    <a:pt x="9708" y="2523"/>
                  </a:lnTo>
                  <a:lnTo>
                    <a:pt x="8952" y="1262"/>
                  </a:lnTo>
                  <a:lnTo>
                    <a:pt x="8574" y="884"/>
                  </a:lnTo>
                  <a:lnTo>
                    <a:pt x="8195" y="505"/>
                  </a:lnTo>
                  <a:lnTo>
                    <a:pt x="7565" y="253"/>
                  </a:lnTo>
                  <a:lnTo>
                    <a:pt x="7061" y="127"/>
                  </a:lnTo>
                  <a:lnTo>
                    <a:pt x="6430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59"/>
            <p:cNvSpPr/>
            <p:nvPr/>
          </p:nvSpPr>
          <p:spPr>
            <a:xfrm>
              <a:off x="2345589" y="1272548"/>
              <a:ext cx="2762" cy="16461"/>
            </a:xfrm>
            <a:custGeom>
              <a:avLst/>
              <a:gdLst/>
              <a:ahLst/>
              <a:cxnLst/>
              <a:rect l="l" t="t" r="r" b="b"/>
              <a:pathLst>
                <a:path w="127" h="757" extrusionOk="0">
                  <a:moveTo>
                    <a:pt x="1" y="0"/>
                  </a:moveTo>
                  <a:lnTo>
                    <a:pt x="127" y="757"/>
                  </a:lnTo>
                  <a:lnTo>
                    <a:pt x="127" y="631"/>
                  </a:lnTo>
                  <a:lnTo>
                    <a:pt x="127" y="3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59"/>
            <p:cNvSpPr/>
            <p:nvPr/>
          </p:nvSpPr>
          <p:spPr>
            <a:xfrm>
              <a:off x="2326410" y="1264307"/>
              <a:ext cx="21941" cy="32922"/>
            </a:xfrm>
            <a:custGeom>
              <a:avLst/>
              <a:gdLst/>
              <a:ahLst/>
              <a:cxnLst/>
              <a:rect l="l" t="t" r="r" b="b"/>
              <a:pathLst>
                <a:path w="1009" h="1514" extrusionOk="0">
                  <a:moveTo>
                    <a:pt x="378" y="1"/>
                  </a:moveTo>
                  <a:lnTo>
                    <a:pt x="126" y="127"/>
                  </a:lnTo>
                  <a:lnTo>
                    <a:pt x="0" y="379"/>
                  </a:lnTo>
                  <a:lnTo>
                    <a:pt x="0" y="631"/>
                  </a:lnTo>
                  <a:lnTo>
                    <a:pt x="0" y="884"/>
                  </a:lnTo>
                  <a:lnTo>
                    <a:pt x="252" y="1262"/>
                  </a:lnTo>
                  <a:lnTo>
                    <a:pt x="378" y="1388"/>
                  </a:lnTo>
                  <a:lnTo>
                    <a:pt x="630" y="1514"/>
                  </a:lnTo>
                  <a:lnTo>
                    <a:pt x="883" y="1388"/>
                  </a:lnTo>
                  <a:lnTo>
                    <a:pt x="1009" y="1136"/>
                  </a:lnTo>
                  <a:lnTo>
                    <a:pt x="1009" y="631"/>
                  </a:lnTo>
                  <a:lnTo>
                    <a:pt x="757" y="127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59"/>
            <p:cNvSpPr/>
            <p:nvPr/>
          </p:nvSpPr>
          <p:spPr>
            <a:xfrm>
              <a:off x="2403170" y="1256087"/>
              <a:ext cx="10981" cy="19223"/>
            </a:xfrm>
            <a:custGeom>
              <a:avLst/>
              <a:gdLst/>
              <a:ahLst/>
              <a:cxnLst/>
              <a:rect l="l" t="t" r="r" b="b"/>
              <a:pathLst>
                <a:path w="505" h="884" extrusionOk="0">
                  <a:moveTo>
                    <a:pt x="0" y="1"/>
                  </a:moveTo>
                  <a:lnTo>
                    <a:pt x="126" y="379"/>
                  </a:lnTo>
                  <a:lnTo>
                    <a:pt x="253" y="631"/>
                  </a:lnTo>
                  <a:lnTo>
                    <a:pt x="505" y="883"/>
                  </a:lnTo>
                  <a:lnTo>
                    <a:pt x="379" y="63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59"/>
            <p:cNvSpPr/>
            <p:nvPr/>
          </p:nvSpPr>
          <p:spPr>
            <a:xfrm>
              <a:off x="2405910" y="1242388"/>
              <a:ext cx="21962" cy="30182"/>
            </a:xfrm>
            <a:custGeom>
              <a:avLst/>
              <a:gdLst/>
              <a:ahLst/>
              <a:cxnLst/>
              <a:rect l="l" t="t" r="r" b="b"/>
              <a:pathLst>
                <a:path w="1010" h="1388" extrusionOk="0">
                  <a:moveTo>
                    <a:pt x="253" y="0"/>
                  </a:moveTo>
                  <a:lnTo>
                    <a:pt x="0" y="126"/>
                  </a:lnTo>
                  <a:lnTo>
                    <a:pt x="0" y="379"/>
                  </a:lnTo>
                  <a:lnTo>
                    <a:pt x="0" y="883"/>
                  </a:lnTo>
                  <a:lnTo>
                    <a:pt x="253" y="1387"/>
                  </a:lnTo>
                  <a:lnTo>
                    <a:pt x="757" y="1387"/>
                  </a:lnTo>
                  <a:lnTo>
                    <a:pt x="883" y="1261"/>
                  </a:lnTo>
                  <a:lnTo>
                    <a:pt x="1009" y="1135"/>
                  </a:lnTo>
                  <a:lnTo>
                    <a:pt x="883" y="505"/>
                  </a:lnTo>
                  <a:lnTo>
                    <a:pt x="883" y="252"/>
                  </a:lnTo>
                  <a:lnTo>
                    <a:pt x="631" y="12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59"/>
            <p:cNvSpPr/>
            <p:nvPr/>
          </p:nvSpPr>
          <p:spPr>
            <a:xfrm>
              <a:off x="2307209" y="1228667"/>
              <a:ext cx="30182" cy="24702"/>
            </a:xfrm>
            <a:custGeom>
              <a:avLst/>
              <a:gdLst/>
              <a:ahLst/>
              <a:cxnLst/>
              <a:rect l="l" t="t" r="r" b="b"/>
              <a:pathLst>
                <a:path w="1388" h="1136" extrusionOk="0">
                  <a:moveTo>
                    <a:pt x="883" y="1"/>
                  </a:moveTo>
                  <a:lnTo>
                    <a:pt x="505" y="127"/>
                  </a:lnTo>
                  <a:lnTo>
                    <a:pt x="253" y="379"/>
                  </a:lnTo>
                  <a:lnTo>
                    <a:pt x="0" y="757"/>
                  </a:lnTo>
                  <a:lnTo>
                    <a:pt x="0" y="1010"/>
                  </a:lnTo>
                  <a:lnTo>
                    <a:pt x="253" y="1136"/>
                  </a:lnTo>
                  <a:lnTo>
                    <a:pt x="505" y="1136"/>
                  </a:lnTo>
                  <a:lnTo>
                    <a:pt x="1009" y="757"/>
                  </a:lnTo>
                  <a:lnTo>
                    <a:pt x="1261" y="631"/>
                  </a:lnTo>
                  <a:lnTo>
                    <a:pt x="1387" y="379"/>
                  </a:lnTo>
                  <a:lnTo>
                    <a:pt x="1387" y="127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59"/>
            <p:cNvSpPr/>
            <p:nvPr/>
          </p:nvSpPr>
          <p:spPr>
            <a:xfrm>
              <a:off x="2389449" y="1206748"/>
              <a:ext cx="35662" cy="16461"/>
            </a:xfrm>
            <a:custGeom>
              <a:avLst/>
              <a:gdLst/>
              <a:ahLst/>
              <a:cxnLst/>
              <a:rect l="l" t="t" r="r" b="b"/>
              <a:pathLst>
                <a:path w="1640" h="757" extrusionOk="0">
                  <a:moveTo>
                    <a:pt x="379" y="0"/>
                  </a:moveTo>
                  <a:lnTo>
                    <a:pt x="1" y="378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379" y="757"/>
                  </a:lnTo>
                  <a:lnTo>
                    <a:pt x="1514" y="757"/>
                  </a:lnTo>
                  <a:lnTo>
                    <a:pt x="1640" y="505"/>
                  </a:lnTo>
                  <a:lnTo>
                    <a:pt x="1514" y="252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59"/>
            <p:cNvSpPr/>
            <p:nvPr/>
          </p:nvSpPr>
          <p:spPr>
            <a:xfrm>
              <a:off x="2359310" y="1357527"/>
              <a:ext cx="19201" cy="11003"/>
            </a:xfrm>
            <a:custGeom>
              <a:avLst/>
              <a:gdLst/>
              <a:ahLst/>
              <a:cxnLst/>
              <a:rect l="l" t="t" r="r" b="b"/>
              <a:pathLst>
                <a:path w="883" h="506" extrusionOk="0">
                  <a:moveTo>
                    <a:pt x="883" y="1"/>
                  </a:moveTo>
                  <a:lnTo>
                    <a:pt x="504" y="253"/>
                  </a:lnTo>
                  <a:lnTo>
                    <a:pt x="252" y="253"/>
                  </a:lnTo>
                  <a:lnTo>
                    <a:pt x="0" y="127"/>
                  </a:lnTo>
                  <a:lnTo>
                    <a:pt x="126" y="379"/>
                  </a:lnTo>
                  <a:lnTo>
                    <a:pt x="378" y="505"/>
                  </a:lnTo>
                  <a:lnTo>
                    <a:pt x="757" y="379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59"/>
            <p:cNvSpPr/>
            <p:nvPr/>
          </p:nvSpPr>
          <p:spPr>
            <a:xfrm>
              <a:off x="2362050" y="1214967"/>
              <a:ext cx="54841" cy="123403"/>
            </a:xfrm>
            <a:custGeom>
              <a:avLst/>
              <a:gdLst/>
              <a:ahLst/>
              <a:cxnLst/>
              <a:rect l="l" t="t" r="r" b="b"/>
              <a:pathLst>
                <a:path w="2522" h="5675" extrusionOk="0">
                  <a:moveTo>
                    <a:pt x="757" y="0"/>
                  </a:moveTo>
                  <a:lnTo>
                    <a:pt x="1387" y="2144"/>
                  </a:lnTo>
                  <a:lnTo>
                    <a:pt x="2144" y="4161"/>
                  </a:lnTo>
                  <a:lnTo>
                    <a:pt x="1387" y="4161"/>
                  </a:lnTo>
                  <a:lnTo>
                    <a:pt x="1765" y="5296"/>
                  </a:lnTo>
                  <a:lnTo>
                    <a:pt x="1387" y="5422"/>
                  </a:lnTo>
                  <a:lnTo>
                    <a:pt x="883" y="5422"/>
                  </a:lnTo>
                  <a:lnTo>
                    <a:pt x="504" y="5296"/>
                  </a:lnTo>
                  <a:lnTo>
                    <a:pt x="126" y="5170"/>
                  </a:lnTo>
                  <a:lnTo>
                    <a:pt x="0" y="5170"/>
                  </a:lnTo>
                  <a:lnTo>
                    <a:pt x="0" y="5296"/>
                  </a:lnTo>
                  <a:lnTo>
                    <a:pt x="504" y="5548"/>
                  </a:lnTo>
                  <a:lnTo>
                    <a:pt x="1135" y="5674"/>
                  </a:lnTo>
                  <a:lnTo>
                    <a:pt x="1765" y="5548"/>
                  </a:lnTo>
                  <a:lnTo>
                    <a:pt x="1891" y="5548"/>
                  </a:lnTo>
                  <a:lnTo>
                    <a:pt x="1891" y="5422"/>
                  </a:lnTo>
                  <a:lnTo>
                    <a:pt x="2017" y="5296"/>
                  </a:lnTo>
                  <a:lnTo>
                    <a:pt x="1765" y="4413"/>
                  </a:lnTo>
                  <a:lnTo>
                    <a:pt x="2522" y="4413"/>
                  </a:lnTo>
                  <a:lnTo>
                    <a:pt x="1765" y="2144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59"/>
            <p:cNvSpPr/>
            <p:nvPr/>
          </p:nvSpPr>
          <p:spPr>
            <a:xfrm>
              <a:off x="2362050" y="1327367"/>
              <a:ext cx="32922" cy="24702"/>
            </a:xfrm>
            <a:custGeom>
              <a:avLst/>
              <a:gdLst/>
              <a:ahLst/>
              <a:cxnLst/>
              <a:rect l="l" t="t" r="r" b="b"/>
              <a:pathLst>
                <a:path w="1514" h="1136" extrusionOk="0">
                  <a:moveTo>
                    <a:pt x="0" y="1"/>
                  </a:moveTo>
                  <a:lnTo>
                    <a:pt x="0" y="505"/>
                  </a:lnTo>
                  <a:lnTo>
                    <a:pt x="0" y="1010"/>
                  </a:lnTo>
                  <a:lnTo>
                    <a:pt x="252" y="1136"/>
                  </a:lnTo>
                  <a:lnTo>
                    <a:pt x="631" y="1136"/>
                  </a:lnTo>
                  <a:lnTo>
                    <a:pt x="883" y="1010"/>
                  </a:lnTo>
                  <a:lnTo>
                    <a:pt x="1261" y="631"/>
                  </a:lnTo>
                  <a:lnTo>
                    <a:pt x="1513" y="253"/>
                  </a:lnTo>
                  <a:lnTo>
                    <a:pt x="757" y="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59"/>
            <p:cNvSpPr/>
            <p:nvPr/>
          </p:nvSpPr>
          <p:spPr>
            <a:xfrm>
              <a:off x="2362050" y="1338348"/>
              <a:ext cx="19201" cy="13721"/>
            </a:xfrm>
            <a:custGeom>
              <a:avLst/>
              <a:gdLst/>
              <a:ahLst/>
              <a:cxnLst/>
              <a:rect l="l" t="t" r="r" b="b"/>
              <a:pathLst>
                <a:path w="883" h="631" extrusionOk="0">
                  <a:moveTo>
                    <a:pt x="0" y="0"/>
                  </a:moveTo>
                  <a:lnTo>
                    <a:pt x="0" y="505"/>
                  </a:lnTo>
                  <a:lnTo>
                    <a:pt x="252" y="631"/>
                  </a:lnTo>
                  <a:lnTo>
                    <a:pt x="631" y="631"/>
                  </a:lnTo>
                  <a:lnTo>
                    <a:pt x="883" y="505"/>
                  </a:lnTo>
                  <a:lnTo>
                    <a:pt x="757" y="252"/>
                  </a:lnTo>
                  <a:lnTo>
                    <a:pt x="504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9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59"/>
            <p:cNvSpPr/>
            <p:nvPr/>
          </p:nvSpPr>
          <p:spPr>
            <a:xfrm>
              <a:off x="2164649" y="1053206"/>
              <a:ext cx="263223" cy="255004"/>
            </a:xfrm>
            <a:custGeom>
              <a:avLst/>
              <a:gdLst/>
              <a:ahLst/>
              <a:cxnLst/>
              <a:rect l="l" t="t" r="r" b="b"/>
              <a:pathLst>
                <a:path w="12105" h="11727" extrusionOk="0">
                  <a:moveTo>
                    <a:pt x="10213" y="1"/>
                  </a:moveTo>
                  <a:lnTo>
                    <a:pt x="9582" y="127"/>
                  </a:lnTo>
                  <a:lnTo>
                    <a:pt x="8826" y="253"/>
                  </a:lnTo>
                  <a:lnTo>
                    <a:pt x="8196" y="631"/>
                  </a:lnTo>
                  <a:lnTo>
                    <a:pt x="7187" y="1261"/>
                  </a:lnTo>
                  <a:lnTo>
                    <a:pt x="6683" y="1514"/>
                  </a:lnTo>
                  <a:lnTo>
                    <a:pt x="6052" y="1514"/>
                  </a:lnTo>
                  <a:lnTo>
                    <a:pt x="5296" y="1640"/>
                  </a:lnTo>
                  <a:lnTo>
                    <a:pt x="4413" y="1766"/>
                  </a:lnTo>
                  <a:lnTo>
                    <a:pt x="3530" y="2144"/>
                  </a:lnTo>
                  <a:lnTo>
                    <a:pt x="2648" y="2522"/>
                  </a:lnTo>
                  <a:lnTo>
                    <a:pt x="2270" y="2900"/>
                  </a:lnTo>
                  <a:lnTo>
                    <a:pt x="2017" y="3279"/>
                  </a:lnTo>
                  <a:lnTo>
                    <a:pt x="1765" y="3783"/>
                  </a:lnTo>
                  <a:lnTo>
                    <a:pt x="1639" y="4287"/>
                  </a:lnTo>
                  <a:lnTo>
                    <a:pt x="1135" y="4413"/>
                  </a:lnTo>
                  <a:lnTo>
                    <a:pt x="883" y="4666"/>
                  </a:lnTo>
                  <a:lnTo>
                    <a:pt x="252" y="5296"/>
                  </a:lnTo>
                  <a:lnTo>
                    <a:pt x="0" y="6053"/>
                  </a:lnTo>
                  <a:lnTo>
                    <a:pt x="0" y="6431"/>
                  </a:lnTo>
                  <a:lnTo>
                    <a:pt x="0" y="6809"/>
                  </a:lnTo>
                  <a:lnTo>
                    <a:pt x="252" y="7692"/>
                  </a:lnTo>
                  <a:lnTo>
                    <a:pt x="504" y="8574"/>
                  </a:lnTo>
                  <a:lnTo>
                    <a:pt x="1009" y="9331"/>
                  </a:lnTo>
                  <a:lnTo>
                    <a:pt x="1513" y="10087"/>
                  </a:lnTo>
                  <a:lnTo>
                    <a:pt x="2017" y="10844"/>
                  </a:lnTo>
                  <a:lnTo>
                    <a:pt x="2522" y="11348"/>
                  </a:lnTo>
                  <a:lnTo>
                    <a:pt x="3026" y="11600"/>
                  </a:lnTo>
                  <a:lnTo>
                    <a:pt x="3404" y="11726"/>
                  </a:lnTo>
                  <a:lnTo>
                    <a:pt x="3657" y="11474"/>
                  </a:lnTo>
                  <a:lnTo>
                    <a:pt x="3909" y="11096"/>
                  </a:lnTo>
                  <a:lnTo>
                    <a:pt x="4035" y="10592"/>
                  </a:lnTo>
                  <a:lnTo>
                    <a:pt x="4035" y="10087"/>
                  </a:lnTo>
                  <a:lnTo>
                    <a:pt x="3909" y="9079"/>
                  </a:lnTo>
                  <a:lnTo>
                    <a:pt x="3783" y="8700"/>
                  </a:lnTo>
                  <a:lnTo>
                    <a:pt x="4035" y="8448"/>
                  </a:lnTo>
                  <a:lnTo>
                    <a:pt x="4665" y="7944"/>
                  </a:lnTo>
                  <a:lnTo>
                    <a:pt x="5043" y="7566"/>
                  </a:lnTo>
                  <a:lnTo>
                    <a:pt x="5422" y="7061"/>
                  </a:lnTo>
                  <a:lnTo>
                    <a:pt x="5674" y="6305"/>
                  </a:lnTo>
                  <a:lnTo>
                    <a:pt x="5926" y="5422"/>
                  </a:lnTo>
                  <a:lnTo>
                    <a:pt x="6304" y="5548"/>
                  </a:lnTo>
                  <a:lnTo>
                    <a:pt x="7439" y="5800"/>
                  </a:lnTo>
                  <a:lnTo>
                    <a:pt x="8069" y="5926"/>
                  </a:lnTo>
                  <a:lnTo>
                    <a:pt x="9456" y="5926"/>
                  </a:lnTo>
                  <a:lnTo>
                    <a:pt x="10213" y="5674"/>
                  </a:lnTo>
                  <a:lnTo>
                    <a:pt x="10717" y="5422"/>
                  </a:lnTo>
                  <a:lnTo>
                    <a:pt x="11095" y="5170"/>
                  </a:lnTo>
                  <a:lnTo>
                    <a:pt x="11474" y="4792"/>
                  </a:lnTo>
                  <a:lnTo>
                    <a:pt x="11726" y="4413"/>
                  </a:lnTo>
                  <a:lnTo>
                    <a:pt x="11978" y="3657"/>
                  </a:lnTo>
                  <a:lnTo>
                    <a:pt x="12104" y="2774"/>
                  </a:lnTo>
                  <a:lnTo>
                    <a:pt x="11978" y="1892"/>
                  </a:lnTo>
                  <a:lnTo>
                    <a:pt x="11726" y="1135"/>
                  </a:lnTo>
                  <a:lnTo>
                    <a:pt x="11474" y="631"/>
                  </a:lnTo>
                  <a:lnTo>
                    <a:pt x="10969" y="253"/>
                  </a:lnTo>
                  <a:lnTo>
                    <a:pt x="1021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59"/>
            <p:cNvSpPr/>
            <p:nvPr/>
          </p:nvSpPr>
          <p:spPr>
            <a:xfrm>
              <a:off x="2238669" y="1154647"/>
              <a:ext cx="57603" cy="98722"/>
            </a:xfrm>
            <a:custGeom>
              <a:avLst/>
              <a:gdLst/>
              <a:ahLst/>
              <a:cxnLst/>
              <a:rect l="l" t="t" r="r" b="b"/>
              <a:pathLst>
                <a:path w="2649" h="4540" extrusionOk="0">
                  <a:moveTo>
                    <a:pt x="2270" y="1"/>
                  </a:moveTo>
                  <a:lnTo>
                    <a:pt x="2144" y="127"/>
                  </a:lnTo>
                  <a:lnTo>
                    <a:pt x="2396" y="757"/>
                  </a:lnTo>
                  <a:lnTo>
                    <a:pt x="2396" y="1388"/>
                  </a:lnTo>
                  <a:lnTo>
                    <a:pt x="2270" y="2144"/>
                  </a:lnTo>
                  <a:lnTo>
                    <a:pt x="2018" y="2774"/>
                  </a:lnTo>
                  <a:lnTo>
                    <a:pt x="1639" y="3279"/>
                  </a:lnTo>
                  <a:lnTo>
                    <a:pt x="1135" y="3783"/>
                  </a:lnTo>
                  <a:lnTo>
                    <a:pt x="631" y="4161"/>
                  </a:lnTo>
                  <a:lnTo>
                    <a:pt x="126" y="4414"/>
                  </a:lnTo>
                  <a:lnTo>
                    <a:pt x="0" y="4414"/>
                  </a:lnTo>
                  <a:lnTo>
                    <a:pt x="126" y="4540"/>
                  </a:lnTo>
                  <a:lnTo>
                    <a:pt x="757" y="4287"/>
                  </a:lnTo>
                  <a:lnTo>
                    <a:pt x="1387" y="4035"/>
                  </a:lnTo>
                  <a:lnTo>
                    <a:pt x="2018" y="3531"/>
                  </a:lnTo>
                  <a:lnTo>
                    <a:pt x="2396" y="2901"/>
                  </a:lnTo>
                  <a:lnTo>
                    <a:pt x="2522" y="2270"/>
                  </a:lnTo>
                  <a:lnTo>
                    <a:pt x="2648" y="1514"/>
                  </a:lnTo>
                  <a:lnTo>
                    <a:pt x="2522" y="757"/>
                  </a:lnTo>
                  <a:lnTo>
                    <a:pt x="227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59"/>
            <p:cNvSpPr/>
            <p:nvPr/>
          </p:nvSpPr>
          <p:spPr>
            <a:xfrm>
              <a:off x="2153668" y="1149167"/>
              <a:ext cx="82283" cy="156303"/>
            </a:xfrm>
            <a:custGeom>
              <a:avLst/>
              <a:gdLst/>
              <a:ahLst/>
              <a:cxnLst/>
              <a:rect l="l" t="t" r="r" b="b"/>
              <a:pathLst>
                <a:path w="3784" h="7188" extrusionOk="0">
                  <a:moveTo>
                    <a:pt x="2270" y="0"/>
                  </a:moveTo>
                  <a:lnTo>
                    <a:pt x="1640" y="127"/>
                  </a:lnTo>
                  <a:lnTo>
                    <a:pt x="1009" y="379"/>
                  </a:lnTo>
                  <a:lnTo>
                    <a:pt x="505" y="757"/>
                  </a:lnTo>
                  <a:lnTo>
                    <a:pt x="127" y="1261"/>
                  </a:lnTo>
                  <a:lnTo>
                    <a:pt x="1" y="1892"/>
                  </a:lnTo>
                  <a:lnTo>
                    <a:pt x="1" y="2522"/>
                  </a:lnTo>
                  <a:lnTo>
                    <a:pt x="127" y="3153"/>
                  </a:lnTo>
                  <a:lnTo>
                    <a:pt x="253" y="3783"/>
                  </a:lnTo>
                  <a:lnTo>
                    <a:pt x="883" y="4918"/>
                  </a:lnTo>
                  <a:lnTo>
                    <a:pt x="1640" y="5926"/>
                  </a:lnTo>
                  <a:lnTo>
                    <a:pt x="2649" y="6683"/>
                  </a:lnTo>
                  <a:lnTo>
                    <a:pt x="3783" y="7187"/>
                  </a:lnTo>
                  <a:lnTo>
                    <a:pt x="2775" y="6683"/>
                  </a:lnTo>
                  <a:lnTo>
                    <a:pt x="1892" y="5926"/>
                  </a:lnTo>
                  <a:lnTo>
                    <a:pt x="1262" y="5044"/>
                  </a:lnTo>
                  <a:lnTo>
                    <a:pt x="631" y="4035"/>
                  </a:lnTo>
                  <a:lnTo>
                    <a:pt x="379" y="3405"/>
                  </a:lnTo>
                  <a:lnTo>
                    <a:pt x="253" y="2900"/>
                  </a:lnTo>
                  <a:lnTo>
                    <a:pt x="253" y="2270"/>
                  </a:lnTo>
                  <a:lnTo>
                    <a:pt x="379" y="1640"/>
                  </a:lnTo>
                  <a:lnTo>
                    <a:pt x="631" y="1135"/>
                  </a:lnTo>
                  <a:lnTo>
                    <a:pt x="1136" y="631"/>
                  </a:lnTo>
                  <a:lnTo>
                    <a:pt x="1640" y="253"/>
                  </a:lnTo>
                  <a:lnTo>
                    <a:pt x="2270" y="127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59"/>
            <p:cNvSpPr/>
            <p:nvPr/>
          </p:nvSpPr>
          <p:spPr>
            <a:xfrm>
              <a:off x="2309949" y="1050466"/>
              <a:ext cx="112422" cy="82261"/>
            </a:xfrm>
            <a:custGeom>
              <a:avLst/>
              <a:gdLst/>
              <a:ahLst/>
              <a:cxnLst/>
              <a:rect l="l" t="t" r="r" b="b"/>
              <a:pathLst>
                <a:path w="5170" h="3783" extrusionOk="0">
                  <a:moveTo>
                    <a:pt x="2522" y="0"/>
                  </a:moveTo>
                  <a:lnTo>
                    <a:pt x="1892" y="127"/>
                  </a:lnTo>
                  <a:lnTo>
                    <a:pt x="1387" y="253"/>
                  </a:lnTo>
                  <a:lnTo>
                    <a:pt x="883" y="631"/>
                  </a:lnTo>
                  <a:lnTo>
                    <a:pt x="505" y="1009"/>
                  </a:lnTo>
                  <a:lnTo>
                    <a:pt x="127" y="1387"/>
                  </a:lnTo>
                  <a:lnTo>
                    <a:pt x="1" y="1892"/>
                  </a:lnTo>
                  <a:lnTo>
                    <a:pt x="253" y="1387"/>
                  </a:lnTo>
                  <a:lnTo>
                    <a:pt x="631" y="1009"/>
                  </a:lnTo>
                  <a:lnTo>
                    <a:pt x="1009" y="757"/>
                  </a:lnTo>
                  <a:lnTo>
                    <a:pt x="1514" y="505"/>
                  </a:lnTo>
                  <a:lnTo>
                    <a:pt x="2018" y="379"/>
                  </a:lnTo>
                  <a:lnTo>
                    <a:pt x="2648" y="253"/>
                  </a:lnTo>
                  <a:lnTo>
                    <a:pt x="3657" y="379"/>
                  </a:lnTo>
                  <a:lnTo>
                    <a:pt x="4161" y="505"/>
                  </a:lnTo>
                  <a:lnTo>
                    <a:pt x="4540" y="883"/>
                  </a:lnTo>
                  <a:lnTo>
                    <a:pt x="4792" y="1261"/>
                  </a:lnTo>
                  <a:lnTo>
                    <a:pt x="5044" y="1766"/>
                  </a:lnTo>
                  <a:lnTo>
                    <a:pt x="5044" y="2270"/>
                  </a:lnTo>
                  <a:lnTo>
                    <a:pt x="5044" y="2774"/>
                  </a:lnTo>
                  <a:lnTo>
                    <a:pt x="4918" y="3279"/>
                  </a:lnTo>
                  <a:lnTo>
                    <a:pt x="4792" y="3783"/>
                  </a:lnTo>
                  <a:lnTo>
                    <a:pt x="5044" y="3279"/>
                  </a:lnTo>
                  <a:lnTo>
                    <a:pt x="5170" y="2648"/>
                  </a:lnTo>
                  <a:lnTo>
                    <a:pt x="5170" y="2144"/>
                  </a:lnTo>
                  <a:lnTo>
                    <a:pt x="5170" y="1513"/>
                  </a:lnTo>
                  <a:lnTo>
                    <a:pt x="4918" y="1009"/>
                  </a:lnTo>
                  <a:lnTo>
                    <a:pt x="4666" y="631"/>
                  </a:lnTo>
                  <a:lnTo>
                    <a:pt x="4287" y="253"/>
                  </a:lnTo>
                  <a:lnTo>
                    <a:pt x="3783" y="127"/>
                  </a:lnTo>
                  <a:lnTo>
                    <a:pt x="315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59"/>
            <p:cNvSpPr/>
            <p:nvPr/>
          </p:nvSpPr>
          <p:spPr>
            <a:xfrm>
              <a:off x="2178348" y="1278028"/>
              <a:ext cx="76782" cy="87763"/>
            </a:xfrm>
            <a:custGeom>
              <a:avLst/>
              <a:gdLst/>
              <a:ahLst/>
              <a:cxnLst/>
              <a:rect l="l" t="t" r="r" b="b"/>
              <a:pathLst>
                <a:path w="3531" h="4036" extrusionOk="0">
                  <a:moveTo>
                    <a:pt x="631" y="0"/>
                  </a:moveTo>
                  <a:lnTo>
                    <a:pt x="253" y="126"/>
                  </a:lnTo>
                  <a:lnTo>
                    <a:pt x="1" y="505"/>
                  </a:lnTo>
                  <a:lnTo>
                    <a:pt x="1" y="1009"/>
                  </a:lnTo>
                  <a:lnTo>
                    <a:pt x="127" y="1639"/>
                  </a:lnTo>
                  <a:lnTo>
                    <a:pt x="379" y="2270"/>
                  </a:lnTo>
                  <a:lnTo>
                    <a:pt x="757" y="2900"/>
                  </a:lnTo>
                  <a:lnTo>
                    <a:pt x="1135" y="3405"/>
                  </a:lnTo>
                  <a:lnTo>
                    <a:pt x="1640" y="3783"/>
                  </a:lnTo>
                  <a:lnTo>
                    <a:pt x="2018" y="4035"/>
                  </a:lnTo>
                  <a:lnTo>
                    <a:pt x="2522" y="4035"/>
                  </a:lnTo>
                  <a:lnTo>
                    <a:pt x="3027" y="3909"/>
                  </a:lnTo>
                  <a:lnTo>
                    <a:pt x="3279" y="3657"/>
                  </a:lnTo>
                  <a:lnTo>
                    <a:pt x="3531" y="3152"/>
                  </a:lnTo>
                  <a:lnTo>
                    <a:pt x="2900" y="1387"/>
                  </a:lnTo>
                  <a:lnTo>
                    <a:pt x="2648" y="1135"/>
                  </a:lnTo>
                  <a:lnTo>
                    <a:pt x="1892" y="505"/>
                  </a:lnTo>
                  <a:lnTo>
                    <a:pt x="1514" y="253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59"/>
            <p:cNvSpPr/>
            <p:nvPr/>
          </p:nvSpPr>
          <p:spPr>
            <a:xfrm>
              <a:off x="2192048" y="1299968"/>
              <a:ext cx="49383" cy="52101"/>
            </a:xfrm>
            <a:custGeom>
              <a:avLst/>
              <a:gdLst/>
              <a:ahLst/>
              <a:cxnLst/>
              <a:rect l="l" t="t" r="r" b="b"/>
              <a:pathLst>
                <a:path w="2271" h="2396" extrusionOk="0">
                  <a:moveTo>
                    <a:pt x="1" y="0"/>
                  </a:moveTo>
                  <a:lnTo>
                    <a:pt x="631" y="252"/>
                  </a:lnTo>
                  <a:lnTo>
                    <a:pt x="1136" y="630"/>
                  </a:lnTo>
                  <a:lnTo>
                    <a:pt x="1514" y="1135"/>
                  </a:lnTo>
                  <a:lnTo>
                    <a:pt x="1766" y="1639"/>
                  </a:lnTo>
                  <a:lnTo>
                    <a:pt x="1766" y="1639"/>
                  </a:lnTo>
                  <a:lnTo>
                    <a:pt x="1640" y="1513"/>
                  </a:lnTo>
                  <a:lnTo>
                    <a:pt x="1388" y="1387"/>
                  </a:lnTo>
                  <a:lnTo>
                    <a:pt x="1136" y="1387"/>
                  </a:lnTo>
                  <a:lnTo>
                    <a:pt x="884" y="1513"/>
                  </a:lnTo>
                  <a:lnTo>
                    <a:pt x="884" y="1639"/>
                  </a:lnTo>
                  <a:lnTo>
                    <a:pt x="1262" y="1639"/>
                  </a:lnTo>
                  <a:lnTo>
                    <a:pt x="1640" y="1765"/>
                  </a:lnTo>
                  <a:lnTo>
                    <a:pt x="2144" y="2396"/>
                  </a:lnTo>
                  <a:lnTo>
                    <a:pt x="2270" y="2396"/>
                  </a:lnTo>
                  <a:lnTo>
                    <a:pt x="2270" y="2270"/>
                  </a:lnTo>
                  <a:lnTo>
                    <a:pt x="2018" y="1513"/>
                  </a:lnTo>
                  <a:lnTo>
                    <a:pt x="1514" y="757"/>
                  </a:lnTo>
                  <a:lnTo>
                    <a:pt x="1262" y="378"/>
                  </a:lnTo>
                  <a:lnTo>
                    <a:pt x="884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59"/>
            <p:cNvSpPr/>
            <p:nvPr/>
          </p:nvSpPr>
          <p:spPr>
            <a:xfrm>
              <a:off x="2285268" y="1568650"/>
              <a:ext cx="76803" cy="98722"/>
            </a:xfrm>
            <a:custGeom>
              <a:avLst/>
              <a:gdLst/>
              <a:ahLst/>
              <a:cxnLst/>
              <a:rect l="l" t="t" r="r" b="b"/>
              <a:pathLst>
                <a:path w="3532" h="4540" extrusionOk="0">
                  <a:moveTo>
                    <a:pt x="1514" y="0"/>
                  </a:moveTo>
                  <a:lnTo>
                    <a:pt x="1" y="2774"/>
                  </a:lnTo>
                  <a:lnTo>
                    <a:pt x="1009" y="4539"/>
                  </a:lnTo>
                  <a:lnTo>
                    <a:pt x="3027" y="4287"/>
                  </a:lnTo>
                  <a:lnTo>
                    <a:pt x="3531" y="2144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59"/>
            <p:cNvSpPr/>
            <p:nvPr/>
          </p:nvSpPr>
          <p:spPr>
            <a:xfrm>
              <a:off x="2296250" y="1661849"/>
              <a:ext cx="137102" cy="641586"/>
            </a:xfrm>
            <a:custGeom>
              <a:avLst/>
              <a:gdLst/>
              <a:ahLst/>
              <a:cxnLst/>
              <a:rect l="l" t="t" r="r" b="b"/>
              <a:pathLst>
                <a:path w="6305" h="29505" extrusionOk="0">
                  <a:moveTo>
                    <a:pt x="2522" y="1"/>
                  </a:moveTo>
                  <a:lnTo>
                    <a:pt x="504" y="253"/>
                  </a:lnTo>
                  <a:lnTo>
                    <a:pt x="0" y="22066"/>
                  </a:lnTo>
                  <a:lnTo>
                    <a:pt x="4161" y="29504"/>
                  </a:lnTo>
                  <a:lnTo>
                    <a:pt x="6304" y="21183"/>
                  </a:lnTo>
                  <a:lnTo>
                    <a:pt x="252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59"/>
            <p:cNvSpPr/>
            <p:nvPr/>
          </p:nvSpPr>
          <p:spPr>
            <a:xfrm>
              <a:off x="2183828" y="1445269"/>
              <a:ext cx="186463" cy="197423"/>
            </a:xfrm>
            <a:custGeom>
              <a:avLst/>
              <a:gdLst/>
              <a:ahLst/>
              <a:cxnLst/>
              <a:rect l="l" t="t" r="r" b="b"/>
              <a:pathLst>
                <a:path w="8575" h="9079" extrusionOk="0">
                  <a:moveTo>
                    <a:pt x="1388" y="0"/>
                  </a:moveTo>
                  <a:lnTo>
                    <a:pt x="1" y="1640"/>
                  </a:lnTo>
                  <a:lnTo>
                    <a:pt x="2270" y="5422"/>
                  </a:lnTo>
                  <a:lnTo>
                    <a:pt x="3909" y="8070"/>
                  </a:lnTo>
                  <a:lnTo>
                    <a:pt x="4414" y="8826"/>
                  </a:lnTo>
                  <a:lnTo>
                    <a:pt x="4666" y="9078"/>
                  </a:lnTo>
                  <a:lnTo>
                    <a:pt x="6305" y="5674"/>
                  </a:lnTo>
                  <a:lnTo>
                    <a:pt x="8574" y="8070"/>
                  </a:lnTo>
                  <a:lnTo>
                    <a:pt x="8448" y="2270"/>
                  </a:lnTo>
                  <a:lnTo>
                    <a:pt x="7692" y="1135"/>
                  </a:lnTo>
                  <a:lnTo>
                    <a:pt x="6179" y="4918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59"/>
            <p:cNvSpPr/>
            <p:nvPr/>
          </p:nvSpPr>
          <p:spPr>
            <a:xfrm>
              <a:off x="2189308" y="1489128"/>
              <a:ext cx="183724" cy="159043"/>
            </a:xfrm>
            <a:custGeom>
              <a:avLst/>
              <a:gdLst/>
              <a:ahLst/>
              <a:cxnLst/>
              <a:rect l="l" t="t" r="r" b="b"/>
              <a:pathLst>
                <a:path w="8449" h="7314" extrusionOk="0">
                  <a:moveTo>
                    <a:pt x="8196" y="253"/>
                  </a:moveTo>
                  <a:lnTo>
                    <a:pt x="8070" y="1388"/>
                  </a:lnTo>
                  <a:lnTo>
                    <a:pt x="8070" y="3027"/>
                  </a:lnTo>
                  <a:lnTo>
                    <a:pt x="8196" y="5801"/>
                  </a:lnTo>
                  <a:lnTo>
                    <a:pt x="8196" y="5801"/>
                  </a:lnTo>
                  <a:lnTo>
                    <a:pt x="6053" y="3783"/>
                  </a:lnTo>
                  <a:lnTo>
                    <a:pt x="7314" y="5296"/>
                  </a:lnTo>
                  <a:lnTo>
                    <a:pt x="8070" y="6053"/>
                  </a:lnTo>
                  <a:lnTo>
                    <a:pt x="8448" y="6305"/>
                  </a:lnTo>
                  <a:lnTo>
                    <a:pt x="8448" y="4792"/>
                  </a:lnTo>
                  <a:lnTo>
                    <a:pt x="8322" y="3153"/>
                  </a:lnTo>
                  <a:lnTo>
                    <a:pt x="8196" y="253"/>
                  </a:lnTo>
                  <a:close/>
                  <a:moveTo>
                    <a:pt x="1" y="1"/>
                  </a:moveTo>
                  <a:lnTo>
                    <a:pt x="2396" y="4162"/>
                  </a:lnTo>
                  <a:lnTo>
                    <a:pt x="4414" y="7314"/>
                  </a:lnTo>
                  <a:lnTo>
                    <a:pt x="5296" y="5674"/>
                  </a:lnTo>
                  <a:lnTo>
                    <a:pt x="6053" y="3783"/>
                  </a:lnTo>
                  <a:lnTo>
                    <a:pt x="5170" y="5422"/>
                  </a:lnTo>
                  <a:lnTo>
                    <a:pt x="4414" y="6935"/>
                  </a:lnTo>
                  <a:lnTo>
                    <a:pt x="2270" y="34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59"/>
            <p:cNvSpPr/>
            <p:nvPr/>
          </p:nvSpPr>
          <p:spPr>
            <a:xfrm>
              <a:off x="2477190" y="1870231"/>
              <a:ext cx="534644" cy="578504"/>
            </a:xfrm>
            <a:custGeom>
              <a:avLst/>
              <a:gdLst/>
              <a:ahLst/>
              <a:cxnLst/>
              <a:rect l="l" t="t" r="r" b="b"/>
              <a:pathLst>
                <a:path w="24587" h="26604" extrusionOk="0">
                  <a:moveTo>
                    <a:pt x="7439" y="0"/>
                  </a:moveTo>
                  <a:lnTo>
                    <a:pt x="1" y="23704"/>
                  </a:lnTo>
                  <a:lnTo>
                    <a:pt x="17274" y="26604"/>
                  </a:lnTo>
                  <a:lnTo>
                    <a:pt x="24587" y="2900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59"/>
            <p:cNvSpPr/>
            <p:nvPr/>
          </p:nvSpPr>
          <p:spPr>
            <a:xfrm>
              <a:off x="2496391" y="1872971"/>
              <a:ext cx="534644" cy="578504"/>
            </a:xfrm>
            <a:custGeom>
              <a:avLst/>
              <a:gdLst/>
              <a:ahLst/>
              <a:cxnLst/>
              <a:rect l="l" t="t" r="r" b="b"/>
              <a:pathLst>
                <a:path w="24587" h="26604" extrusionOk="0">
                  <a:moveTo>
                    <a:pt x="7439" y="0"/>
                  </a:moveTo>
                  <a:lnTo>
                    <a:pt x="0" y="23704"/>
                  </a:lnTo>
                  <a:lnTo>
                    <a:pt x="17147" y="26604"/>
                  </a:lnTo>
                  <a:lnTo>
                    <a:pt x="24586" y="2900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59"/>
            <p:cNvSpPr/>
            <p:nvPr/>
          </p:nvSpPr>
          <p:spPr>
            <a:xfrm>
              <a:off x="2743131" y="2106012"/>
              <a:ext cx="74042" cy="71302"/>
            </a:xfrm>
            <a:custGeom>
              <a:avLst/>
              <a:gdLst/>
              <a:ahLst/>
              <a:cxnLst/>
              <a:rect l="l" t="t" r="r" b="b"/>
              <a:pathLst>
                <a:path w="3405" h="3279" extrusionOk="0">
                  <a:moveTo>
                    <a:pt x="1514" y="0"/>
                  </a:moveTo>
                  <a:lnTo>
                    <a:pt x="883" y="253"/>
                  </a:lnTo>
                  <a:lnTo>
                    <a:pt x="379" y="757"/>
                  </a:lnTo>
                  <a:lnTo>
                    <a:pt x="1" y="1261"/>
                  </a:lnTo>
                  <a:lnTo>
                    <a:pt x="1" y="1513"/>
                  </a:lnTo>
                  <a:lnTo>
                    <a:pt x="1" y="2144"/>
                  </a:lnTo>
                  <a:lnTo>
                    <a:pt x="253" y="2648"/>
                  </a:lnTo>
                  <a:lnTo>
                    <a:pt x="757" y="3026"/>
                  </a:lnTo>
                  <a:lnTo>
                    <a:pt x="1261" y="3279"/>
                  </a:lnTo>
                  <a:lnTo>
                    <a:pt x="2018" y="3279"/>
                  </a:lnTo>
                  <a:lnTo>
                    <a:pt x="2648" y="3026"/>
                  </a:lnTo>
                  <a:lnTo>
                    <a:pt x="3027" y="2522"/>
                  </a:lnTo>
                  <a:lnTo>
                    <a:pt x="3405" y="1892"/>
                  </a:lnTo>
                  <a:lnTo>
                    <a:pt x="3405" y="1640"/>
                  </a:lnTo>
                  <a:lnTo>
                    <a:pt x="3405" y="1135"/>
                  </a:lnTo>
                  <a:lnTo>
                    <a:pt x="3153" y="505"/>
                  </a:lnTo>
                  <a:lnTo>
                    <a:pt x="2774" y="127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59"/>
            <p:cNvSpPr/>
            <p:nvPr/>
          </p:nvSpPr>
          <p:spPr>
            <a:xfrm>
              <a:off x="1821926" y="1497370"/>
              <a:ext cx="627865" cy="912986"/>
            </a:xfrm>
            <a:custGeom>
              <a:avLst/>
              <a:gdLst/>
              <a:ahLst/>
              <a:cxnLst/>
              <a:rect l="l" t="t" r="r" b="b"/>
              <a:pathLst>
                <a:path w="28874" h="41986" extrusionOk="0">
                  <a:moveTo>
                    <a:pt x="16139" y="0"/>
                  </a:moveTo>
                  <a:lnTo>
                    <a:pt x="15887" y="126"/>
                  </a:lnTo>
                  <a:lnTo>
                    <a:pt x="15131" y="504"/>
                  </a:lnTo>
                  <a:lnTo>
                    <a:pt x="14500" y="1261"/>
                  </a:lnTo>
                  <a:lnTo>
                    <a:pt x="12231" y="4287"/>
                  </a:lnTo>
                  <a:lnTo>
                    <a:pt x="9709" y="8069"/>
                  </a:lnTo>
                  <a:lnTo>
                    <a:pt x="6935" y="12230"/>
                  </a:lnTo>
                  <a:lnTo>
                    <a:pt x="4414" y="16517"/>
                  </a:lnTo>
                  <a:lnTo>
                    <a:pt x="3279" y="18660"/>
                  </a:lnTo>
                  <a:lnTo>
                    <a:pt x="2270" y="20804"/>
                  </a:lnTo>
                  <a:lnTo>
                    <a:pt x="1388" y="22695"/>
                  </a:lnTo>
                  <a:lnTo>
                    <a:pt x="631" y="24586"/>
                  </a:lnTo>
                  <a:lnTo>
                    <a:pt x="253" y="26099"/>
                  </a:lnTo>
                  <a:lnTo>
                    <a:pt x="1" y="27612"/>
                  </a:lnTo>
                  <a:lnTo>
                    <a:pt x="127" y="28117"/>
                  </a:lnTo>
                  <a:lnTo>
                    <a:pt x="127" y="28747"/>
                  </a:lnTo>
                  <a:lnTo>
                    <a:pt x="379" y="29125"/>
                  </a:lnTo>
                  <a:lnTo>
                    <a:pt x="631" y="29503"/>
                  </a:lnTo>
                  <a:lnTo>
                    <a:pt x="1640" y="30638"/>
                  </a:lnTo>
                  <a:lnTo>
                    <a:pt x="2901" y="31773"/>
                  </a:lnTo>
                  <a:lnTo>
                    <a:pt x="4162" y="32782"/>
                  </a:lnTo>
                  <a:lnTo>
                    <a:pt x="5675" y="33916"/>
                  </a:lnTo>
                  <a:lnTo>
                    <a:pt x="8701" y="35808"/>
                  </a:lnTo>
                  <a:lnTo>
                    <a:pt x="11979" y="37573"/>
                  </a:lnTo>
                  <a:lnTo>
                    <a:pt x="15131" y="39086"/>
                  </a:lnTo>
                  <a:lnTo>
                    <a:pt x="18031" y="40473"/>
                  </a:lnTo>
                  <a:lnTo>
                    <a:pt x="20552" y="41355"/>
                  </a:lnTo>
                  <a:lnTo>
                    <a:pt x="22444" y="41986"/>
                  </a:lnTo>
                  <a:lnTo>
                    <a:pt x="22822" y="41986"/>
                  </a:lnTo>
                  <a:lnTo>
                    <a:pt x="23326" y="41607"/>
                  </a:lnTo>
                  <a:lnTo>
                    <a:pt x="23830" y="41103"/>
                  </a:lnTo>
                  <a:lnTo>
                    <a:pt x="24335" y="40347"/>
                  </a:lnTo>
                  <a:lnTo>
                    <a:pt x="25596" y="38455"/>
                  </a:lnTo>
                  <a:lnTo>
                    <a:pt x="26730" y="36060"/>
                  </a:lnTo>
                  <a:lnTo>
                    <a:pt x="27865" y="33790"/>
                  </a:lnTo>
                  <a:lnTo>
                    <a:pt x="28622" y="31521"/>
                  </a:lnTo>
                  <a:lnTo>
                    <a:pt x="28748" y="30638"/>
                  </a:lnTo>
                  <a:lnTo>
                    <a:pt x="28874" y="29882"/>
                  </a:lnTo>
                  <a:lnTo>
                    <a:pt x="28874" y="29377"/>
                  </a:lnTo>
                  <a:lnTo>
                    <a:pt x="28622" y="28999"/>
                  </a:lnTo>
                  <a:lnTo>
                    <a:pt x="27487" y="28495"/>
                  </a:lnTo>
                  <a:lnTo>
                    <a:pt x="25470" y="27612"/>
                  </a:lnTo>
                  <a:lnTo>
                    <a:pt x="20552" y="25721"/>
                  </a:lnTo>
                  <a:lnTo>
                    <a:pt x="18031" y="24712"/>
                  </a:lnTo>
                  <a:lnTo>
                    <a:pt x="16013" y="23830"/>
                  </a:lnTo>
                  <a:lnTo>
                    <a:pt x="14500" y="23073"/>
                  </a:lnTo>
                  <a:lnTo>
                    <a:pt x="14122" y="22695"/>
                  </a:lnTo>
                  <a:lnTo>
                    <a:pt x="13996" y="22443"/>
                  </a:lnTo>
                  <a:lnTo>
                    <a:pt x="15005" y="17399"/>
                  </a:lnTo>
                  <a:lnTo>
                    <a:pt x="16013" y="12860"/>
                  </a:lnTo>
                  <a:lnTo>
                    <a:pt x="17022" y="7565"/>
                  </a:lnTo>
                  <a:lnTo>
                    <a:pt x="17526" y="4791"/>
                  </a:lnTo>
                  <a:lnTo>
                    <a:pt x="17526" y="2774"/>
                  </a:lnTo>
                  <a:lnTo>
                    <a:pt x="17526" y="2017"/>
                  </a:lnTo>
                  <a:lnTo>
                    <a:pt x="17400" y="1387"/>
                  </a:lnTo>
                  <a:lnTo>
                    <a:pt x="17274" y="883"/>
                  </a:lnTo>
                  <a:lnTo>
                    <a:pt x="17022" y="504"/>
                  </a:lnTo>
                  <a:lnTo>
                    <a:pt x="16770" y="252"/>
                  </a:lnTo>
                  <a:lnTo>
                    <a:pt x="16518" y="126"/>
                  </a:lnTo>
                  <a:lnTo>
                    <a:pt x="16139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59"/>
            <p:cNvSpPr/>
            <p:nvPr/>
          </p:nvSpPr>
          <p:spPr>
            <a:xfrm>
              <a:off x="2304469" y="2042952"/>
              <a:ext cx="586745" cy="367404"/>
            </a:xfrm>
            <a:custGeom>
              <a:avLst/>
              <a:gdLst/>
              <a:ahLst/>
              <a:cxnLst/>
              <a:rect l="l" t="t" r="r" b="b"/>
              <a:pathLst>
                <a:path w="26983" h="16896" extrusionOk="0">
                  <a:moveTo>
                    <a:pt x="14374" y="1"/>
                  </a:moveTo>
                  <a:lnTo>
                    <a:pt x="12483" y="127"/>
                  </a:lnTo>
                  <a:lnTo>
                    <a:pt x="10591" y="379"/>
                  </a:lnTo>
                  <a:lnTo>
                    <a:pt x="8952" y="757"/>
                  </a:lnTo>
                  <a:lnTo>
                    <a:pt x="3279" y="2270"/>
                  </a:lnTo>
                  <a:lnTo>
                    <a:pt x="253" y="3027"/>
                  </a:lnTo>
                  <a:lnTo>
                    <a:pt x="0" y="9961"/>
                  </a:lnTo>
                  <a:lnTo>
                    <a:pt x="0" y="14752"/>
                  </a:lnTo>
                  <a:lnTo>
                    <a:pt x="0" y="16265"/>
                  </a:lnTo>
                  <a:lnTo>
                    <a:pt x="126" y="16770"/>
                  </a:lnTo>
                  <a:lnTo>
                    <a:pt x="253" y="16896"/>
                  </a:lnTo>
                  <a:lnTo>
                    <a:pt x="2396" y="16896"/>
                  </a:lnTo>
                  <a:lnTo>
                    <a:pt x="3531" y="16643"/>
                  </a:lnTo>
                  <a:lnTo>
                    <a:pt x="4792" y="16391"/>
                  </a:lnTo>
                  <a:lnTo>
                    <a:pt x="6052" y="15761"/>
                  </a:lnTo>
                  <a:lnTo>
                    <a:pt x="7439" y="15004"/>
                  </a:lnTo>
                  <a:lnTo>
                    <a:pt x="8952" y="13996"/>
                  </a:lnTo>
                  <a:lnTo>
                    <a:pt x="10465" y="12735"/>
                  </a:lnTo>
                  <a:lnTo>
                    <a:pt x="11600" y="13239"/>
                  </a:lnTo>
                  <a:lnTo>
                    <a:pt x="12861" y="13744"/>
                  </a:lnTo>
                  <a:lnTo>
                    <a:pt x="14248" y="14374"/>
                  </a:lnTo>
                  <a:lnTo>
                    <a:pt x="15887" y="14878"/>
                  </a:lnTo>
                  <a:lnTo>
                    <a:pt x="17274" y="15130"/>
                  </a:lnTo>
                  <a:lnTo>
                    <a:pt x="18535" y="15130"/>
                  </a:lnTo>
                  <a:lnTo>
                    <a:pt x="18913" y="14878"/>
                  </a:lnTo>
                  <a:lnTo>
                    <a:pt x="19291" y="14626"/>
                  </a:lnTo>
                  <a:lnTo>
                    <a:pt x="19417" y="14248"/>
                  </a:lnTo>
                  <a:lnTo>
                    <a:pt x="19417" y="13870"/>
                  </a:lnTo>
                  <a:lnTo>
                    <a:pt x="19165" y="13491"/>
                  </a:lnTo>
                  <a:lnTo>
                    <a:pt x="18913" y="12987"/>
                  </a:lnTo>
                  <a:lnTo>
                    <a:pt x="17904" y="12231"/>
                  </a:lnTo>
                  <a:lnTo>
                    <a:pt x="16769" y="11474"/>
                  </a:lnTo>
                  <a:lnTo>
                    <a:pt x="16202" y="11127"/>
                  </a:lnTo>
                  <a:lnTo>
                    <a:pt x="17400" y="11726"/>
                  </a:lnTo>
                  <a:lnTo>
                    <a:pt x="18913" y="12483"/>
                  </a:lnTo>
                  <a:lnTo>
                    <a:pt x="20426" y="12861"/>
                  </a:lnTo>
                  <a:lnTo>
                    <a:pt x="21056" y="12987"/>
                  </a:lnTo>
                  <a:lnTo>
                    <a:pt x="21687" y="12987"/>
                  </a:lnTo>
                  <a:lnTo>
                    <a:pt x="22065" y="12861"/>
                  </a:lnTo>
                  <a:lnTo>
                    <a:pt x="22443" y="12609"/>
                  </a:lnTo>
                  <a:lnTo>
                    <a:pt x="22569" y="12231"/>
                  </a:lnTo>
                  <a:lnTo>
                    <a:pt x="22569" y="11726"/>
                  </a:lnTo>
                  <a:lnTo>
                    <a:pt x="22443" y="11222"/>
                  </a:lnTo>
                  <a:lnTo>
                    <a:pt x="22065" y="10844"/>
                  </a:lnTo>
                  <a:lnTo>
                    <a:pt x="21687" y="10339"/>
                  </a:lnTo>
                  <a:lnTo>
                    <a:pt x="21056" y="9835"/>
                  </a:lnTo>
                  <a:lnTo>
                    <a:pt x="20942" y="9743"/>
                  </a:lnTo>
                  <a:lnTo>
                    <a:pt x="20942" y="9743"/>
                  </a:lnTo>
                  <a:lnTo>
                    <a:pt x="21687" y="10087"/>
                  </a:lnTo>
                  <a:lnTo>
                    <a:pt x="23326" y="10592"/>
                  </a:lnTo>
                  <a:lnTo>
                    <a:pt x="23956" y="10718"/>
                  </a:lnTo>
                  <a:lnTo>
                    <a:pt x="24586" y="10592"/>
                  </a:lnTo>
                  <a:lnTo>
                    <a:pt x="24965" y="10465"/>
                  </a:lnTo>
                  <a:lnTo>
                    <a:pt x="25343" y="10087"/>
                  </a:lnTo>
                  <a:lnTo>
                    <a:pt x="25469" y="9583"/>
                  </a:lnTo>
                  <a:lnTo>
                    <a:pt x="25343" y="9205"/>
                  </a:lnTo>
                  <a:lnTo>
                    <a:pt x="25217" y="8700"/>
                  </a:lnTo>
                  <a:lnTo>
                    <a:pt x="24839" y="8196"/>
                  </a:lnTo>
                  <a:lnTo>
                    <a:pt x="23704" y="7187"/>
                  </a:lnTo>
                  <a:lnTo>
                    <a:pt x="22317" y="6305"/>
                  </a:lnTo>
                  <a:lnTo>
                    <a:pt x="20930" y="5548"/>
                  </a:lnTo>
                  <a:lnTo>
                    <a:pt x="20930" y="5548"/>
                  </a:lnTo>
                  <a:lnTo>
                    <a:pt x="22443" y="6053"/>
                  </a:lnTo>
                  <a:lnTo>
                    <a:pt x="23956" y="6557"/>
                  </a:lnTo>
                  <a:lnTo>
                    <a:pt x="25343" y="6809"/>
                  </a:lnTo>
                  <a:lnTo>
                    <a:pt x="26352" y="6809"/>
                  </a:lnTo>
                  <a:lnTo>
                    <a:pt x="26730" y="6557"/>
                  </a:lnTo>
                  <a:lnTo>
                    <a:pt x="26982" y="6179"/>
                  </a:lnTo>
                  <a:lnTo>
                    <a:pt x="26982" y="5800"/>
                  </a:lnTo>
                  <a:lnTo>
                    <a:pt x="26730" y="5296"/>
                  </a:lnTo>
                  <a:lnTo>
                    <a:pt x="26352" y="4792"/>
                  </a:lnTo>
                  <a:lnTo>
                    <a:pt x="25847" y="4287"/>
                  </a:lnTo>
                  <a:lnTo>
                    <a:pt x="24334" y="3405"/>
                  </a:lnTo>
                  <a:lnTo>
                    <a:pt x="22569" y="2396"/>
                  </a:lnTo>
                  <a:lnTo>
                    <a:pt x="20552" y="1640"/>
                  </a:lnTo>
                  <a:lnTo>
                    <a:pt x="18661" y="883"/>
                  </a:lnTo>
                  <a:lnTo>
                    <a:pt x="17022" y="379"/>
                  </a:lnTo>
                  <a:lnTo>
                    <a:pt x="15761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59"/>
            <p:cNvSpPr/>
            <p:nvPr/>
          </p:nvSpPr>
          <p:spPr>
            <a:xfrm>
              <a:off x="2652650" y="2114232"/>
              <a:ext cx="189203" cy="104202"/>
            </a:xfrm>
            <a:custGeom>
              <a:avLst/>
              <a:gdLst/>
              <a:ahLst/>
              <a:cxnLst/>
              <a:rect l="l" t="t" r="r" b="b"/>
              <a:pathLst>
                <a:path w="8701" h="4792" extrusionOk="0">
                  <a:moveTo>
                    <a:pt x="1" y="1"/>
                  </a:moveTo>
                  <a:lnTo>
                    <a:pt x="2396" y="1135"/>
                  </a:lnTo>
                  <a:lnTo>
                    <a:pt x="5170" y="2522"/>
                  </a:lnTo>
                  <a:lnTo>
                    <a:pt x="6935" y="3657"/>
                  </a:lnTo>
                  <a:lnTo>
                    <a:pt x="8701" y="4792"/>
                  </a:lnTo>
                  <a:lnTo>
                    <a:pt x="8196" y="4288"/>
                  </a:lnTo>
                  <a:lnTo>
                    <a:pt x="7566" y="3783"/>
                  </a:lnTo>
                  <a:lnTo>
                    <a:pt x="6683" y="3153"/>
                  </a:lnTo>
                  <a:lnTo>
                    <a:pt x="5549" y="2396"/>
                  </a:lnTo>
                  <a:lnTo>
                    <a:pt x="4036" y="1514"/>
                  </a:lnTo>
                  <a:lnTo>
                    <a:pt x="2144" y="7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59"/>
            <p:cNvSpPr/>
            <p:nvPr/>
          </p:nvSpPr>
          <p:spPr>
            <a:xfrm>
              <a:off x="2606051" y="2182772"/>
              <a:ext cx="159043" cy="74063"/>
            </a:xfrm>
            <a:custGeom>
              <a:avLst/>
              <a:gdLst/>
              <a:ahLst/>
              <a:cxnLst/>
              <a:rect l="l" t="t" r="r" b="b"/>
              <a:pathLst>
                <a:path w="7314" h="3406" extrusionOk="0">
                  <a:moveTo>
                    <a:pt x="127" y="1"/>
                  </a:moveTo>
                  <a:lnTo>
                    <a:pt x="0" y="127"/>
                  </a:lnTo>
                  <a:lnTo>
                    <a:pt x="7187" y="3405"/>
                  </a:lnTo>
                  <a:lnTo>
                    <a:pt x="7313" y="3405"/>
                  </a:lnTo>
                  <a:lnTo>
                    <a:pt x="5548" y="2270"/>
                  </a:lnTo>
                  <a:lnTo>
                    <a:pt x="3783" y="1388"/>
                  </a:lnTo>
                  <a:lnTo>
                    <a:pt x="2018" y="631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59"/>
            <p:cNvSpPr/>
            <p:nvPr/>
          </p:nvSpPr>
          <p:spPr>
            <a:xfrm>
              <a:off x="2564931" y="2240353"/>
              <a:ext cx="120641" cy="63082"/>
            </a:xfrm>
            <a:custGeom>
              <a:avLst/>
              <a:gdLst/>
              <a:ahLst/>
              <a:cxnLst/>
              <a:rect l="l" t="t" r="r" b="b"/>
              <a:pathLst>
                <a:path w="5548" h="2901" extrusionOk="0">
                  <a:moveTo>
                    <a:pt x="0" y="1"/>
                  </a:moveTo>
                  <a:lnTo>
                    <a:pt x="0" y="127"/>
                  </a:lnTo>
                  <a:lnTo>
                    <a:pt x="2900" y="1514"/>
                  </a:lnTo>
                  <a:lnTo>
                    <a:pt x="5422" y="2900"/>
                  </a:lnTo>
                  <a:lnTo>
                    <a:pt x="5548" y="2900"/>
                  </a:lnTo>
                  <a:lnTo>
                    <a:pt x="5548" y="2774"/>
                  </a:lnTo>
                  <a:lnTo>
                    <a:pt x="4287" y="1892"/>
                  </a:lnTo>
                  <a:lnTo>
                    <a:pt x="2900" y="1135"/>
                  </a:lnTo>
                  <a:lnTo>
                    <a:pt x="1513" y="5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59"/>
            <p:cNvSpPr/>
            <p:nvPr/>
          </p:nvSpPr>
          <p:spPr>
            <a:xfrm>
              <a:off x="1810966" y="1486388"/>
              <a:ext cx="468844" cy="877367"/>
            </a:xfrm>
            <a:custGeom>
              <a:avLst/>
              <a:gdLst/>
              <a:ahLst/>
              <a:cxnLst/>
              <a:rect l="l" t="t" r="r" b="b"/>
              <a:pathLst>
                <a:path w="21561" h="40348" extrusionOk="0">
                  <a:moveTo>
                    <a:pt x="17148" y="1"/>
                  </a:moveTo>
                  <a:lnTo>
                    <a:pt x="16643" y="127"/>
                  </a:lnTo>
                  <a:lnTo>
                    <a:pt x="15761" y="883"/>
                  </a:lnTo>
                  <a:lnTo>
                    <a:pt x="14752" y="1640"/>
                  </a:lnTo>
                  <a:lnTo>
                    <a:pt x="14122" y="2522"/>
                  </a:lnTo>
                  <a:lnTo>
                    <a:pt x="12735" y="4288"/>
                  </a:lnTo>
                  <a:lnTo>
                    <a:pt x="10718" y="7061"/>
                  </a:lnTo>
                  <a:lnTo>
                    <a:pt x="8322" y="10718"/>
                  </a:lnTo>
                  <a:lnTo>
                    <a:pt x="5800" y="14752"/>
                  </a:lnTo>
                  <a:lnTo>
                    <a:pt x="3531" y="18787"/>
                  </a:lnTo>
                  <a:lnTo>
                    <a:pt x="2396" y="20804"/>
                  </a:lnTo>
                  <a:lnTo>
                    <a:pt x="1513" y="22696"/>
                  </a:lnTo>
                  <a:lnTo>
                    <a:pt x="883" y="24587"/>
                  </a:lnTo>
                  <a:lnTo>
                    <a:pt x="379" y="26100"/>
                  </a:lnTo>
                  <a:lnTo>
                    <a:pt x="127" y="27487"/>
                  </a:lnTo>
                  <a:lnTo>
                    <a:pt x="0" y="28117"/>
                  </a:lnTo>
                  <a:lnTo>
                    <a:pt x="127" y="28622"/>
                  </a:lnTo>
                  <a:lnTo>
                    <a:pt x="379" y="29504"/>
                  </a:lnTo>
                  <a:lnTo>
                    <a:pt x="1009" y="30513"/>
                  </a:lnTo>
                  <a:lnTo>
                    <a:pt x="1892" y="31521"/>
                  </a:lnTo>
                  <a:lnTo>
                    <a:pt x="2900" y="32530"/>
                  </a:lnTo>
                  <a:lnTo>
                    <a:pt x="4035" y="33539"/>
                  </a:lnTo>
                  <a:lnTo>
                    <a:pt x="5296" y="34547"/>
                  </a:lnTo>
                  <a:lnTo>
                    <a:pt x="7944" y="36439"/>
                  </a:lnTo>
                  <a:lnTo>
                    <a:pt x="10591" y="37952"/>
                  </a:lnTo>
                  <a:lnTo>
                    <a:pt x="12735" y="39213"/>
                  </a:lnTo>
                  <a:lnTo>
                    <a:pt x="15004" y="40347"/>
                  </a:lnTo>
                  <a:lnTo>
                    <a:pt x="21561" y="26100"/>
                  </a:lnTo>
                  <a:lnTo>
                    <a:pt x="18409" y="24713"/>
                  </a:lnTo>
                  <a:lnTo>
                    <a:pt x="16139" y="23578"/>
                  </a:lnTo>
                  <a:lnTo>
                    <a:pt x="15383" y="23200"/>
                  </a:lnTo>
                  <a:lnTo>
                    <a:pt x="15004" y="22948"/>
                  </a:lnTo>
                  <a:lnTo>
                    <a:pt x="15130" y="22191"/>
                  </a:lnTo>
                  <a:lnTo>
                    <a:pt x="15383" y="20552"/>
                  </a:lnTo>
                  <a:lnTo>
                    <a:pt x="16517" y="15509"/>
                  </a:lnTo>
                  <a:lnTo>
                    <a:pt x="17778" y="9835"/>
                  </a:lnTo>
                  <a:lnTo>
                    <a:pt x="18156" y="7187"/>
                  </a:lnTo>
                  <a:lnTo>
                    <a:pt x="18409" y="5170"/>
                  </a:lnTo>
                  <a:lnTo>
                    <a:pt x="18409" y="2901"/>
                  </a:lnTo>
                  <a:lnTo>
                    <a:pt x="18409" y="1388"/>
                  </a:lnTo>
                  <a:lnTo>
                    <a:pt x="18282" y="757"/>
                  </a:lnTo>
                  <a:lnTo>
                    <a:pt x="18156" y="379"/>
                  </a:lnTo>
                  <a:lnTo>
                    <a:pt x="17904" y="127"/>
                  </a:lnTo>
                  <a:lnTo>
                    <a:pt x="17526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59"/>
            <p:cNvSpPr/>
            <p:nvPr/>
          </p:nvSpPr>
          <p:spPr>
            <a:xfrm>
              <a:off x="2134489" y="1505589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extrusionOk="0">
                  <a:moveTo>
                    <a:pt x="757" y="0"/>
                  </a:moveTo>
                  <a:lnTo>
                    <a:pt x="883" y="252"/>
                  </a:lnTo>
                  <a:lnTo>
                    <a:pt x="883" y="126"/>
                  </a:lnTo>
                  <a:lnTo>
                    <a:pt x="757" y="0"/>
                  </a:lnTo>
                  <a:close/>
                  <a:moveTo>
                    <a:pt x="0" y="631"/>
                  </a:moveTo>
                  <a:lnTo>
                    <a:pt x="252" y="757"/>
                  </a:lnTo>
                  <a:lnTo>
                    <a:pt x="126" y="631"/>
                  </a:lnTo>
                  <a:close/>
                  <a:moveTo>
                    <a:pt x="883" y="379"/>
                  </a:moveTo>
                  <a:lnTo>
                    <a:pt x="757" y="631"/>
                  </a:lnTo>
                  <a:lnTo>
                    <a:pt x="505" y="757"/>
                  </a:lnTo>
                  <a:lnTo>
                    <a:pt x="252" y="757"/>
                  </a:lnTo>
                  <a:lnTo>
                    <a:pt x="505" y="883"/>
                  </a:lnTo>
                  <a:lnTo>
                    <a:pt x="757" y="757"/>
                  </a:lnTo>
                  <a:lnTo>
                    <a:pt x="883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59"/>
            <p:cNvSpPr/>
            <p:nvPr/>
          </p:nvSpPr>
          <p:spPr>
            <a:xfrm>
              <a:off x="2120767" y="1675570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1" y="505"/>
                  </a:moveTo>
                  <a:lnTo>
                    <a:pt x="127" y="757"/>
                  </a:lnTo>
                  <a:lnTo>
                    <a:pt x="127" y="631"/>
                  </a:lnTo>
                  <a:lnTo>
                    <a:pt x="1" y="505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27" y="883"/>
                  </a:lnTo>
                  <a:lnTo>
                    <a:pt x="379" y="883"/>
                  </a:lnTo>
                  <a:lnTo>
                    <a:pt x="505" y="1009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1009" y="379"/>
                  </a:lnTo>
                  <a:lnTo>
                    <a:pt x="883" y="12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59"/>
            <p:cNvSpPr/>
            <p:nvPr/>
          </p:nvSpPr>
          <p:spPr>
            <a:xfrm>
              <a:off x="2027568" y="1670090"/>
              <a:ext cx="16461" cy="19201"/>
            </a:xfrm>
            <a:custGeom>
              <a:avLst/>
              <a:gdLst/>
              <a:ahLst/>
              <a:cxnLst/>
              <a:rect l="l" t="t" r="r" b="b"/>
              <a:pathLst>
                <a:path w="757" h="883" extrusionOk="0">
                  <a:moveTo>
                    <a:pt x="252" y="0"/>
                  </a:moveTo>
                  <a:lnTo>
                    <a:pt x="126" y="126"/>
                  </a:lnTo>
                  <a:lnTo>
                    <a:pt x="378" y="0"/>
                  </a:lnTo>
                  <a:close/>
                  <a:moveTo>
                    <a:pt x="126" y="126"/>
                  </a:moveTo>
                  <a:lnTo>
                    <a:pt x="0" y="252"/>
                  </a:lnTo>
                  <a:lnTo>
                    <a:pt x="0" y="505"/>
                  </a:lnTo>
                  <a:lnTo>
                    <a:pt x="126" y="126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505"/>
                  </a:lnTo>
                  <a:close/>
                  <a:moveTo>
                    <a:pt x="126" y="757"/>
                  </a:moveTo>
                  <a:lnTo>
                    <a:pt x="252" y="883"/>
                  </a:lnTo>
                  <a:lnTo>
                    <a:pt x="378" y="883"/>
                  </a:lnTo>
                  <a:lnTo>
                    <a:pt x="126" y="757"/>
                  </a:lnTo>
                  <a:close/>
                  <a:moveTo>
                    <a:pt x="757" y="757"/>
                  </a:moveTo>
                  <a:lnTo>
                    <a:pt x="378" y="883"/>
                  </a:lnTo>
                  <a:lnTo>
                    <a:pt x="504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59"/>
            <p:cNvSpPr/>
            <p:nvPr/>
          </p:nvSpPr>
          <p:spPr>
            <a:xfrm>
              <a:off x="2131749" y="1763311"/>
              <a:ext cx="19201" cy="21941"/>
            </a:xfrm>
            <a:custGeom>
              <a:avLst/>
              <a:gdLst/>
              <a:ahLst/>
              <a:cxnLst/>
              <a:rect l="l" t="t" r="r" b="b"/>
              <a:pathLst>
                <a:path w="883" h="1009" extrusionOk="0">
                  <a:moveTo>
                    <a:pt x="252" y="0"/>
                  </a:moveTo>
                  <a:lnTo>
                    <a:pt x="126" y="126"/>
                  </a:lnTo>
                  <a:lnTo>
                    <a:pt x="0" y="252"/>
                  </a:lnTo>
                  <a:lnTo>
                    <a:pt x="0" y="504"/>
                  </a:lnTo>
                  <a:lnTo>
                    <a:pt x="126" y="252"/>
                  </a:lnTo>
                  <a:lnTo>
                    <a:pt x="378" y="126"/>
                  </a:lnTo>
                  <a:lnTo>
                    <a:pt x="757" y="252"/>
                  </a:lnTo>
                  <a:lnTo>
                    <a:pt x="883" y="504"/>
                  </a:lnTo>
                  <a:lnTo>
                    <a:pt x="883" y="504"/>
                  </a:lnTo>
                  <a:lnTo>
                    <a:pt x="757" y="126"/>
                  </a:lnTo>
                  <a:lnTo>
                    <a:pt x="378" y="0"/>
                  </a:lnTo>
                  <a:close/>
                  <a:moveTo>
                    <a:pt x="0" y="504"/>
                  </a:moveTo>
                  <a:lnTo>
                    <a:pt x="0" y="630"/>
                  </a:lnTo>
                  <a:lnTo>
                    <a:pt x="126" y="883"/>
                  </a:lnTo>
                  <a:lnTo>
                    <a:pt x="252" y="883"/>
                  </a:lnTo>
                  <a:lnTo>
                    <a:pt x="378" y="1009"/>
                  </a:lnTo>
                  <a:lnTo>
                    <a:pt x="631" y="1009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378" y="883"/>
                  </a:lnTo>
                  <a:lnTo>
                    <a:pt x="126" y="757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59"/>
            <p:cNvSpPr/>
            <p:nvPr/>
          </p:nvSpPr>
          <p:spPr>
            <a:xfrm>
              <a:off x="2030308" y="1782490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252" y="1"/>
                  </a:moveTo>
                  <a:lnTo>
                    <a:pt x="126" y="127"/>
                  </a:lnTo>
                  <a:lnTo>
                    <a:pt x="504" y="1"/>
                  </a:lnTo>
                  <a:close/>
                  <a:moveTo>
                    <a:pt x="126" y="127"/>
                  </a:moveTo>
                  <a:lnTo>
                    <a:pt x="0" y="253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126" y="127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126" y="757"/>
                  </a:lnTo>
                  <a:lnTo>
                    <a:pt x="0" y="505"/>
                  </a:lnTo>
                  <a:close/>
                  <a:moveTo>
                    <a:pt x="883" y="379"/>
                  </a:move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lnTo>
                    <a:pt x="883" y="379"/>
                  </a:lnTo>
                  <a:close/>
                  <a:moveTo>
                    <a:pt x="126" y="757"/>
                  </a:moveTo>
                  <a:lnTo>
                    <a:pt x="252" y="883"/>
                  </a:lnTo>
                  <a:lnTo>
                    <a:pt x="504" y="883"/>
                  </a:lnTo>
                  <a:lnTo>
                    <a:pt x="126" y="757"/>
                  </a:lnTo>
                  <a:close/>
                  <a:moveTo>
                    <a:pt x="757" y="757"/>
                  </a:moveTo>
                  <a:lnTo>
                    <a:pt x="504" y="883"/>
                  </a:lnTo>
                  <a:lnTo>
                    <a:pt x="631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59"/>
            <p:cNvSpPr/>
            <p:nvPr/>
          </p:nvSpPr>
          <p:spPr>
            <a:xfrm>
              <a:off x="1980947" y="1727649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79" y="1"/>
                  </a:moveTo>
                  <a:lnTo>
                    <a:pt x="127" y="127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4"/>
                  </a:lnTo>
                  <a:lnTo>
                    <a:pt x="379" y="884"/>
                  </a:lnTo>
                  <a:lnTo>
                    <a:pt x="505" y="1010"/>
                  </a:lnTo>
                  <a:lnTo>
                    <a:pt x="631" y="884"/>
                  </a:lnTo>
                  <a:lnTo>
                    <a:pt x="883" y="884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  <a:lnTo>
                    <a:pt x="757" y="127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4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59"/>
            <p:cNvSpPr/>
            <p:nvPr/>
          </p:nvSpPr>
          <p:spPr>
            <a:xfrm>
              <a:off x="2142708" y="1585089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05" y="1"/>
                  </a:moveTo>
                  <a:lnTo>
                    <a:pt x="883" y="127"/>
                  </a:lnTo>
                  <a:lnTo>
                    <a:pt x="757" y="1"/>
                  </a:lnTo>
                  <a:close/>
                  <a:moveTo>
                    <a:pt x="883" y="127"/>
                  </a:moveTo>
                  <a:lnTo>
                    <a:pt x="1009" y="505"/>
                  </a:lnTo>
                  <a:lnTo>
                    <a:pt x="1009" y="253"/>
                  </a:lnTo>
                  <a:lnTo>
                    <a:pt x="883" y="127"/>
                  </a:lnTo>
                  <a:close/>
                  <a:moveTo>
                    <a:pt x="379" y="1"/>
                  </a:moveTo>
                  <a:lnTo>
                    <a:pt x="127" y="127"/>
                  </a:lnTo>
                  <a:lnTo>
                    <a:pt x="0" y="253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7" y="883"/>
                  </a:lnTo>
                  <a:lnTo>
                    <a:pt x="379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883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59"/>
            <p:cNvSpPr/>
            <p:nvPr/>
          </p:nvSpPr>
          <p:spPr>
            <a:xfrm>
              <a:off x="2181088" y="1716690"/>
              <a:ext cx="10981" cy="10981"/>
            </a:xfrm>
            <a:custGeom>
              <a:avLst/>
              <a:gdLst/>
              <a:ahLst/>
              <a:cxnLst/>
              <a:rect l="l" t="t" r="r" b="b"/>
              <a:pathLst>
                <a:path w="505" h="505" extrusionOk="0">
                  <a:moveTo>
                    <a:pt x="379" y="1"/>
                  </a:moveTo>
                  <a:lnTo>
                    <a:pt x="127" y="127"/>
                  </a:lnTo>
                  <a:lnTo>
                    <a:pt x="127" y="127"/>
                  </a:lnTo>
                  <a:lnTo>
                    <a:pt x="505" y="1"/>
                  </a:lnTo>
                  <a:close/>
                  <a:moveTo>
                    <a:pt x="127" y="127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127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59"/>
            <p:cNvSpPr/>
            <p:nvPr/>
          </p:nvSpPr>
          <p:spPr>
            <a:xfrm>
              <a:off x="2096109" y="1988111"/>
              <a:ext cx="21941" cy="19223"/>
            </a:xfrm>
            <a:custGeom>
              <a:avLst/>
              <a:gdLst/>
              <a:ahLst/>
              <a:cxnLst/>
              <a:rect l="l" t="t" r="r" b="b"/>
              <a:pathLst>
                <a:path w="1009" h="884" extrusionOk="0">
                  <a:moveTo>
                    <a:pt x="504" y="1"/>
                  </a:moveTo>
                  <a:lnTo>
                    <a:pt x="757" y="127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504" y="883"/>
                  </a:lnTo>
                  <a:lnTo>
                    <a:pt x="504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4" y="1"/>
                  </a:lnTo>
                  <a:close/>
                  <a:moveTo>
                    <a:pt x="378" y="1"/>
                  </a:moveTo>
                  <a:lnTo>
                    <a:pt x="126" y="127"/>
                  </a:lnTo>
                  <a:lnTo>
                    <a:pt x="0" y="253"/>
                  </a:lnTo>
                  <a:lnTo>
                    <a:pt x="0" y="379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126" y="379"/>
                  </a:lnTo>
                  <a:lnTo>
                    <a:pt x="252" y="127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59"/>
            <p:cNvSpPr/>
            <p:nvPr/>
          </p:nvSpPr>
          <p:spPr>
            <a:xfrm>
              <a:off x="1994668" y="2073112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extrusionOk="0">
                  <a:moveTo>
                    <a:pt x="378" y="0"/>
                  </a:moveTo>
                  <a:lnTo>
                    <a:pt x="252" y="127"/>
                  </a:lnTo>
                  <a:lnTo>
                    <a:pt x="126" y="127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126" y="253"/>
                  </a:lnTo>
                  <a:lnTo>
                    <a:pt x="378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378" y="0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883"/>
                  </a:lnTo>
                  <a:lnTo>
                    <a:pt x="252" y="1009"/>
                  </a:lnTo>
                  <a:lnTo>
                    <a:pt x="630" y="1009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378" y="883"/>
                  </a:lnTo>
                  <a:lnTo>
                    <a:pt x="126" y="75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59"/>
            <p:cNvSpPr/>
            <p:nvPr/>
          </p:nvSpPr>
          <p:spPr>
            <a:xfrm>
              <a:off x="1876767" y="1988111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253" y="1"/>
                  </a:moveTo>
                  <a:lnTo>
                    <a:pt x="127" y="127"/>
                  </a:lnTo>
                  <a:lnTo>
                    <a:pt x="505" y="1"/>
                  </a:lnTo>
                  <a:close/>
                  <a:moveTo>
                    <a:pt x="127" y="127"/>
                  </a:moveTo>
                  <a:lnTo>
                    <a:pt x="0" y="253"/>
                  </a:lnTo>
                  <a:lnTo>
                    <a:pt x="0" y="379"/>
                  </a:lnTo>
                  <a:lnTo>
                    <a:pt x="127" y="127"/>
                  </a:lnTo>
                  <a:close/>
                  <a:moveTo>
                    <a:pt x="0" y="379"/>
                  </a:moveTo>
                  <a:lnTo>
                    <a:pt x="0" y="505"/>
                  </a:lnTo>
                  <a:lnTo>
                    <a:pt x="63" y="568"/>
                  </a:lnTo>
                  <a:lnTo>
                    <a:pt x="63" y="568"/>
                  </a:lnTo>
                  <a:lnTo>
                    <a:pt x="0" y="379"/>
                  </a:lnTo>
                  <a:close/>
                  <a:moveTo>
                    <a:pt x="63" y="568"/>
                  </a:moveTo>
                  <a:lnTo>
                    <a:pt x="127" y="757"/>
                  </a:lnTo>
                  <a:lnTo>
                    <a:pt x="127" y="631"/>
                  </a:lnTo>
                  <a:lnTo>
                    <a:pt x="63" y="568"/>
                  </a:lnTo>
                  <a:close/>
                  <a:moveTo>
                    <a:pt x="127" y="757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127" y="757"/>
                  </a:lnTo>
                  <a:close/>
                  <a:moveTo>
                    <a:pt x="505" y="1"/>
                  </a:moveTo>
                  <a:lnTo>
                    <a:pt x="757" y="127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59"/>
            <p:cNvSpPr/>
            <p:nvPr/>
          </p:nvSpPr>
          <p:spPr>
            <a:xfrm>
              <a:off x="1939827" y="1952471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253" y="1"/>
                  </a:moveTo>
                  <a:lnTo>
                    <a:pt x="126" y="127"/>
                  </a:lnTo>
                  <a:lnTo>
                    <a:pt x="505" y="1"/>
                  </a:lnTo>
                  <a:close/>
                  <a:moveTo>
                    <a:pt x="126" y="127"/>
                  </a:moveTo>
                  <a:lnTo>
                    <a:pt x="0" y="253"/>
                  </a:lnTo>
                  <a:lnTo>
                    <a:pt x="0" y="379"/>
                  </a:lnTo>
                  <a:lnTo>
                    <a:pt x="126" y="127"/>
                  </a:lnTo>
                  <a:close/>
                  <a:moveTo>
                    <a:pt x="0" y="379"/>
                  </a:moveTo>
                  <a:lnTo>
                    <a:pt x="0" y="505"/>
                  </a:lnTo>
                  <a:lnTo>
                    <a:pt x="126" y="757"/>
                  </a:lnTo>
                  <a:lnTo>
                    <a:pt x="0" y="379"/>
                  </a:lnTo>
                  <a:close/>
                  <a:moveTo>
                    <a:pt x="505" y="1"/>
                  </a:moveTo>
                  <a:lnTo>
                    <a:pt x="757" y="127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883" y="631"/>
                  </a:lnTo>
                  <a:lnTo>
                    <a:pt x="1009" y="505"/>
                  </a:lnTo>
                  <a:lnTo>
                    <a:pt x="1009" y="253"/>
                  </a:lnTo>
                  <a:lnTo>
                    <a:pt x="883" y="127"/>
                  </a:lnTo>
                  <a:lnTo>
                    <a:pt x="757" y="1"/>
                  </a:lnTo>
                  <a:close/>
                  <a:moveTo>
                    <a:pt x="757" y="757"/>
                  </a:moveTo>
                  <a:lnTo>
                    <a:pt x="505" y="883"/>
                  </a:lnTo>
                  <a:lnTo>
                    <a:pt x="631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59"/>
            <p:cNvSpPr/>
            <p:nvPr/>
          </p:nvSpPr>
          <p:spPr>
            <a:xfrm>
              <a:off x="2156407" y="211697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883" y="253"/>
                  </a:moveTo>
                  <a:lnTo>
                    <a:pt x="1010" y="505"/>
                  </a:lnTo>
                  <a:lnTo>
                    <a:pt x="1010" y="379"/>
                  </a:lnTo>
                  <a:lnTo>
                    <a:pt x="883" y="253"/>
                  </a:lnTo>
                  <a:close/>
                  <a:moveTo>
                    <a:pt x="505" y="1"/>
                  </a:moveTo>
                  <a:lnTo>
                    <a:pt x="379" y="127"/>
                  </a:lnTo>
                  <a:lnTo>
                    <a:pt x="253" y="127"/>
                  </a:lnTo>
                  <a:lnTo>
                    <a:pt x="127" y="253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10" y="757"/>
                  </a:lnTo>
                  <a:lnTo>
                    <a:pt x="1010" y="631"/>
                  </a:lnTo>
                  <a:lnTo>
                    <a:pt x="1010" y="505"/>
                  </a:lnTo>
                  <a:lnTo>
                    <a:pt x="883" y="757"/>
                  </a:lnTo>
                  <a:lnTo>
                    <a:pt x="505" y="883"/>
                  </a:lnTo>
                  <a:lnTo>
                    <a:pt x="253" y="883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7"/>
                  </a:lnTo>
                  <a:lnTo>
                    <a:pt x="883" y="253"/>
                  </a:lnTo>
                  <a:lnTo>
                    <a:pt x="757" y="127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59"/>
            <p:cNvSpPr/>
            <p:nvPr/>
          </p:nvSpPr>
          <p:spPr>
            <a:xfrm>
              <a:off x="2178348" y="1637190"/>
              <a:ext cx="19223" cy="19201"/>
            </a:xfrm>
            <a:custGeom>
              <a:avLst/>
              <a:gdLst/>
              <a:ahLst/>
              <a:cxnLst/>
              <a:rect l="l" t="t" r="r" b="b"/>
              <a:pathLst>
                <a:path w="884" h="883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252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1" y="505"/>
                  </a:moveTo>
                  <a:lnTo>
                    <a:pt x="1" y="631"/>
                  </a:lnTo>
                  <a:lnTo>
                    <a:pt x="127" y="757"/>
                  </a:lnTo>
                  <a:lnTo>
                    <a:pt x="1" y="505"/>
                  </a:lnTo>
                  <a:close/>
                  <a:moveTo>
                    <a:pt x="883" y="505"/>
                  </a:move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close/>
                  <a:moveTo>
                    <a:pt x="127" y="757"/>
                  </a:moveTo>
                  <a:lnTo>
                    <a:pt x="253" y="883"/>
                  </a:lnTo>
                  <a:lnTo>
                    <a:pt x="505" y="883"/>
                  </a:lnTo>
                  <a:lnTo>
                    <a:pt x="127" y="757"/>
                  </a:lnTo>
                  <a:close/>
                  <a:moveTo>
                    <a:pt x="757" y="757"/>
                  </a:moveTo>
                  <a:lnTo>
                    <a:pt x="505" y="883"/>
                  </a:lnTo>
                  <a:lnTo>
                    <a:pt x="631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59"/>
            <p:cNvSpPr/>
            <p:nvPr/>
          </p:nvSpPr>
          <p:spPr>
            <a:xfrm>
              <a:off x="2148188" y="1864751"/>
              <a:ext cx="10981" cy="16461"/>
            </a:xfrm>
            <a:custGeom>
              <a:avLst/>
              <a:gdLst/>
              <a:ahLst/>
              <a:cxnLst/>
              <a:rect l="l" t="t" r="r" b="b"/>
              <a:pathLst>
                <a:path w="505" h="757" extrusionOk="0">
                  <a:moveTo>
                    <a:pt x="253" y="0"/>
                  </a:moveTo>
                  <a:lnTo>
                    <a:pt x="127" y="126"/>
                  </a:lnTo>
                  <a:lnTo>
                    <a:pt x="127" y="252"/>
                  </a:lnTo>
                  <a:lnTo>
                    <a:pt x="127" y="252"/>
                  </a:lnTo>
                  <a:lnTo>
                    <a:pt x="253" y="126"/>
                  </a:lnTo>
                  <a:lnTo>
                    <a:pt x="505" y="0"/>
                  </a:lnTo>
                  <a:close/>
                  <a:moveTo>
                    <a:pt x="127" y="252"/>
                  </a:moveTo>
                  <a:lnTo>
                    <a:pt x="1" y="378"/>
                  </a:lnTo>
                  <a:lnTo>
                    <a:pt x="127" y="631"/>
                  </a:lnTo>
                  <a:lnTo>
                    <a:pt x="253" y="757"/>
                  </a:lnTo>
                  <a:lnTo>
                    <a:pt x="253" y="757"/>
                  </a:lnTo>
                  <a:lnTo>
                    <a:pt x="127" y="504"/>
                  </a:lnTo>
                  <a:lnTo>
                    <a:pt x="127" y="378"/>
                  </a:lnTo>
                  <a:lnTo>
                    <a:pt x="12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59"/>
            <p:cNvSpPr/>
            <p:nvPr/>
          </p:nvSpPr>
          <p:spPr>
            <a:xfrm>
              <a:off x="2093347" y="1911351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253" y="1"/>
                  </a:moveTo>
                  <a:lnTo>
                    <a:pt x="127" y="127"/>
                  </a:lnTo>
                  <a:lnTo>
                    <a:pt x="127" y="253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253" y="757"/>
                  </a:lnTo>
                  <a:lnTo>
                    <a:pt x="253" y="757"/>
                  </a:lnTo>
                  <a:lnTo>
                    <a:pt x="127" y="379"/>
                  </a:lnTo>
                  <a:lnTo>
                    <a:pt x="253" y="127"/>
                  </a:lnTo>
                  <a:lnTo>
                    <a:pt x="505" y="1"/>
                  </a:lnTo>
                  <a:close/>
                  <a:moveTo>
                    <a:pt x="253" y="757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253" y="757"/>
                  </a:lnTo>
                  <a:close/>
                  <a:moveTo>
                    <a:pt x="505" y="1"/>
                  </a:moveTo>
                  <a:lnTo>
                    <a:pt x="757" y="127"/>
                  </a:lnTo>
                  <a:lnTo>
                    <a:pt x="884" y="379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884" y="757"/>
                  </a:lnTo>
                  <a:lnTo>
                    <a:pt x="1010" y="505"/>
                  </a:lnTo>
                  <a:lnTo>
                    <a:pt x="1010" y="253"/>
                  </a:lnTo>
                  <a:lnTo>
                    <a:pt x="884" y="12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59"/>
            <p:cNvSpPr/>
            <p:nvPr/>
          </p:nvSpPr>
          <p:spPr>
            <a:xfrm>
              <a:off x="1986427" y="2001832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extrusionOk="0">
                  <a:moveTo>
                    <a:pt x="253" y="0"/>
                  </a:moveTo>
                  <a:lnTo>
                    <a:pt x="127" y="126"/>
                  </a:lnTo>
                  <a:lnTo>
                    <a:pt x="379" y="0"/>
                  </a:lnTo>
                  <a:close/>
                  <a:moveTo>
                    <a:pt x="127" y="126"/>
                  </a:moveTo>
                  <a:lnTo>
                    <a:pt x="1" y="252"/>
                  </a:lnTo>
                  <a:lnTo>
                    <a:pt x="1" y="379"/>
                  </a:lnTo>
                  <a:lnTo>
                    <a:pt x="127" y="126"/>
                  </a:lnTo>
                  <a:close/>
                  <a:moveTo>
                    <a:pt x="1" y="379"/>
                  </a:moveTo>
                  <a:lnTo>
                    <a:pt x="1" y="505"/>
                  </a:lnTo>
                  <a:lnTo>
                    <a:pt x="127" y="757"/>
                  </a:lnTo>
                  <a:lnTo>
                    <a:pt x="1" y="379"/>
                  </a:lnTo>
                  <a:close/>
                  <a:moveTo>
                    <a:pt x="379" y="0"/>
                  </a:moveTo>
                  <a:lnTo>
                    <a:pt x="757" y="126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883" y="631"/>
                  </a:lnTo>
                  <a:lnTo>
                    <a:pt x="1009" y="505"/>
                  </a:lnTo>
                  <a:lnTo>
                    <a:pt x="1009" y="252"/>
                  </a:lnTo>
                  <a:lnTo>
                    <a:pt x="883" y="126"/>
                  </a:lnTo>
                  <a:lnTo>
                    <a:pt x="757" y="0"/>
                  </a:lnTo>
                  <a:close/>
                  <a:moveTo>
                    <a:pt x="757" y="757"/>
                  </a:moveTo>
                  <a:lnTo>
                    <a:pt x="379" y="883"/>
                  </a:lnTo>
                  <a:lnTo>
                    <a:pt x="631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59"/>
            <p:cNvSpPr/>
            <p:nvPr/>
          </p:nvSpPr>
          <p:spPr>
            <a:xfrm>
              <a:off x="2041268" y="1952471"/>
              <a:ext cx="16461" cy="19223"/>
            </a:xfrm>
            <a:custGeom>
              <a:avLst/>
              <a:gdLst/>
              <a:ahLst/>
              <a:cxnLst/>
              <a:rect l="l" t="t" r="r" b="b"/>
              <a:pathLst>
                <a:path w="757" h="884" extrusionOk="0">
                  <a:moveTo>
                    <a:pt x="253" y="1"/>
                  </a:moveTo>
                  <a:lnTo>
                    <a:pt x="127" y="127"/>
                  </a:lnTo>
                  <a:lnTo>
                    <a:pt x="127" y="127"/>
                  </a:lnTo>
                  <a:lnTo>
                    <a:pt x="379" y="1"/>
                  </a:lnTo>
                  <a:close/>
                  <a:moveTo>
                    <a:pt x="127" y="127"/>
                  </a:moveTo>
                  <a:lnTo>
                    <a:pt x="0" y="253"/>
                  </a:lnTo>
                  <a:lnTo>
                    <a:pt x="0" y="379"/>
                  </a:lnTo>
                  <a:lnTo>
                    <a:pt x="127" y="127"/>
                  </a:lnTo>
                  <a:close/>
                  <a:moveTo>
                    <a:pt x="0" y="379"/>
                  </a:moveTo>
                  <a:lnTo>
                    <a:pt x="0" y="505"/>
                  </a:lnTo>
                  <a:lnTo>
                    <a:pt x="0" y="631"/>
                  </a:lnTo>
                  <a:lnTo>
                    <a:pt x="127" y="757"/>
                  </a:lnTo>
                  <a:lnTo>
                    <a:pt x="0" y="379"/>
                  </a:lnTo>
                  <a:close/>
                  <a:moveTo>
                    <a:pt x="127" y="757"/>
                  </a:moveTo>
                  <a:lnTo>
                    <a:pt x="253" y="883"/>
                  </a:lnTo>
                  <a:lnTo>
                    <a:pt x="379" y="883"/>
                  </a:lnTo>
                  <a:lnTo>
                    <a:pt x="127" y="757"/>
                  </a:lnTo>
                  <a:close/>
                  <a:moveTo>
                    <a:pt x="757" y="757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59"/>
            <p:cNvSpPr/>
            <p:nvPr/>
          </p:nvSpPr>
          <p:spPr>
            <a:xfrm>
              <a:off x="2044008" y="1862011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253" y="0"/>
                  </a:moveTo>
                  <a:lnTo>
                    <a:pt x="127" y="126"/>
                  </a:lnTo>
                  <a:lnTo>
                    <a:pt x="1" y="252"/>
                  </a:lnTo>
                  <a:lnTo>
                    <a:pt x="1" y="504"/>
                  </a:lnTo>
                  <a:lnTo>
                    <a:pt x="1" y="630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883" y="883"/>
                  </a:lnTo>
                  <a:lnTo>
                    <a:pt x="1009" y="504"/>
                  </a:lnTo>
                  <a:lnTo>
                    <a:pt x="883" y="126"/>
                  </a:lnTo>
                  <a:lnTo>
                    <a:pt x="505" y="0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4"/>
                  </a:lnTo>
                  <a:lnTo>
                    <a:pt x="253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59"/>
            <p:cNvSpPr/>
            <p:nvPr/>
          </p:nvSpPr>
          <p:spPr>
            <a:xfrm>
              <a:off x="1980947" y="1829111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extrusionOk="0">
                  <a:moveTo>
                    <a:pt x="379" y="0"/>
                  </a:moveTo>
                  <a:lnTo>
                    <a:pt x="127" y="126"/>
                  </a:lnTo>
                  <a:lnTo>
                    <a:pt x="1" y="252"/>
                  </a:lnTo>
                  <a:lnTo>
                    <a:pt x="1" y="504"/>
                  </a:lnTo>
                  <a:lnTo>
                    <a:pt x="1" y="630"/>
                  </a:lnTo>
                  <a:lnTo>
                    <a:pt x="127" y="757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4"/>
                  </a:lnTo>
                  <a:lnTo>
                    <a:pt x="253" y="126"/>
                  </a:lnTo>
                  <a:lnTo>
                    <a:pt x="505" y="0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883" y="504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631" y="883"/>
                  </a:lnTo>
                  <a:lnTo>
                    <a:pt x="883" y="757"/>
                  </a:lnTo>
                  <a:lnTo>
                    <a:pt x="1009" y="630"/>
                  </a:lnTo>
                  <a:lnTo>
                    <a:pt x="1009" y="504"/>
                  </a:lnTo>
                  <a:lnTo>
                    <a:pt x="1009" y="252"/>
                  </a:lnTo>
                  <a:lnTo>
                    <a:pt x="883" y="126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59"/>
            <p:cNvSpPr/>
            <p:nvPr/>
          </p:nvSpPr>
          <p:spPr>
            <a:xfrm>
              <a:off x="2159147" y="2026512"/>
              <a:ext cx="19223" cy="21941"/>
            </a:xfrm>
            <a:custGeom>
              <a:avLst/>
              <a:gdLst/>
              <a:ahLst/>
              <a:cxnLst/>
              <a:rect l="l" t="t" r="r" b="b"/>
              <a:pathLst>
                <a:path w="884" h="1009" extrusionOk="0">
                  <a:moveTo>
                    <a:pt x="505" y="0"/>
                  </a:moveTo>
                  <a:lnTo>
                    <a:pt x="442" y="21"/>
                  </a:lnTo>
                  <a:lnTo>
                    <a:pt x="442" y="21"/>
                  </a:lnTo>
                  <a:lnTo>
                    <a:pt x="757" y="126"/>
                  </a:lnTo>
                  <a:lnTo>
                    <a:pt x="757" y="126"/>
                  </a:lnTo>
                  <a:lnTo>
                    <a:pt x="505" y="0"/>
                  </a:lnTo>
                  <a:close/>
                  <a:moveTo>
                    <a:pt x="253" y="0"/>
                  </a:moveTo>
                  <a:lnTo>
                    <a:pt x="127" y="126"/>
                  </a:lnTo>
                  <a:lnTo>
                    <a:pt x="442" y="21"/>
                  </a:lnTo>
                  <a:lnTo>
                    <a:pt x="442" y="21"/>
                  </a:lnTo>
                  <a:lnTo>
                    <a:pt x="379" y="0"/>
                  </a:lnTo>
                  <a:close/>
                  <a:moveTo>
                    <a:pt x="127" y="126"/>
                  </a:moveTo>
                  <a:lnTo>
                    <a:pt x="1" y="252"/>
                  </a:lnTo>
                  <a:lnTo>
                    <a:pt x="1" y="504"/>
                  </a:lnTo>
                  <a:lnTo>
                    <a:pt x="127" y="126"/>
                  </a:lnTo>
                  <a:close/>
                  <a:moveTo>
                    <a:pt x="1" y="504"/>
                  </a:moveTo>
                  <a:lnTo>
                    <a:pt x="1" y="630"/>
                  </a:lnTo>
                  <a:lnTo>
                    <a:pt x="127" y="757"/>
                  </a:lnTo>
                  <a:lnTo>
                    <a:pt x="1" y="504"/>
                  </a:lnTo>
                  <a:close/>
                  <a:moveTo>
                    <a:pt x="884" y="504"/>
                  </a:moveTo>
                  <a:lnTo>
                    <a:pt x="757" y="757"/>
                  </a:lnTo>
                  <a:lnTo>
                    <a:pt x="505" y="883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27" y="757"/>
                  </a:lnTo>
                  <a:lnTo>
                    <a:pt x="253" y="883"/>
                  </a:lnTo>
                  <a:lnTo>
                    <a:pt x="379" y="1009"/>
                  </a:lnTo>
                  <a:lnTo>
                    <a:pt x="631" y="883"/>
                  </a:lnTo>
                  <a:lnTo>
                    <a:pt x="757" y="883"/>
                  </a:lnTo>
                  <a:lnTo>
                    <a:pt x="884" y="630"/>
                  </a:lnTo>
                  <a:lnTo>
                    <a:pt x="884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59"/>
            <p:cNvSpPr/>
            <p:nvPr/>
          </p:nvSpPr>
          <p:spPr>
            <a:xfrm>
              <a:off x="2049487" y="2037472"/>
              <a:ext cx="21962" cy="19201"/>
            </a:xfrm>
            <a:custGeom>
              <a:avLst/>
              <a:gdLst/>
              <a:ahLst/>
              <a:cxnLst/>
              <a:rect l="l" t="t" r="r" b="b"/>
              <a:pathLst>
                <a:path w="1010" h="883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127" y="126"/>
                  </a:moveTo>
                  <a:lnTo>
                    <a:pt x="1" y="253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1" y="505"/>
                  </a:moveTo>
                  <a:lnTo>
                    <a:pt x="127" y="757"/>
                  </a:lnTo>
                  <a:lnTo>
                    <a:pt x="127" y="631"/>
                  </a:lnTo>
                  <a:lnTo>
                    <a:pt x="1" y="505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126"/>
                  </a:lnTo>
                  <a:lnTo>
                    <a:pt x="505" y="0"/>
                  </a:lnTo>
                  <a:close/>
                  <a:moveTo>
                    <a:pt x="127" y="757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12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59"/>
            <p:cNvSpPr/>
            <p:nvPr/>
          </p:nvSpPr>
          <p:spPr>
            <a:xfrm>
              <a:off x="1945307" y="211697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127" y="253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127" y="253"/>
                  </a:lnTo>
                  <a:close/>
                  <a:moveTo>
                    <a:pt x="505" y="1"/>
                  </a:moveTo>
                  <a:lnTo>
                    <a:pt x="253" y="127"/>
                  </a:lnTo>
                  <a:lnTo>
                    <a:pt x="127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1009" y="505"/>
                  </a:lnTo>
                  <a:lnTo>
                    <a:pt x="883" y="379"/>
                  </a:lnTo>
                  <a:lnTo>
                    <a:pt x="757" y="127"/>
                  </a:lnTo>
                  <a:lnTo>
                    <a:pt x="631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59"/>
            <p:cNvSpPr/>
            <p:nvPr/>
          </p:nvSpPr>
          <p:spPr>
            <a:xfrm>
              <a:off x="1860306" y="208681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79" y="1"/>
                  </a:moveTo>
                  <a:lnTo>
                    <a:pt x="253" y="127"/>
                  </a:lnTo>
                  <a:lnTo>
                    <a:pt x="253" y="127"/>
                  </a:lnTo>
                  <a:lnTo>
                    <a:pt x="631" y="1"/>
                  </a:lnTo>
                  <a:close/>
                  <a:moveTo>
                    <a:pt x="253" y="127"/>
                  </a:moveTo>
                  <a:lnTo>
                    <a:pt x="127" y="253"/>
                  </a:lnTo>
                  <a:lnTo>
                    <a:pt x="1" y="379"/>
                  </a:lnTo>
                  <a:lnTo>
                    <a:pt x="127" y="631"/>
                  </a:lnTo>
                  <a:lnTo>
                    <a:pt x="127" y="757"/>
                  </a:lnTo>
                  <a:lnTo>
                    <a:pt x="379" y="883"/>
                  </a:lnTo>
                  <a:lnTo>
                    <a:pt x="505" y="1010"/>
                  </a:lnTo>
                  <a:lnTo>
                    <a:pt x="757" y="883"/>
                  </a:lnTo>
                  <a:lnTo>
                    <a:pt x="884" y="883"/>
                  </a:lnTo>
                  <a:lnTo>
                    <a:pt x="1010" y="631"/>
                  </a:lnTo>
                  <a:lnTo>
                    <a:pt x="1010" y="505"/>
                  </a:lnTo>
                  <a:lnTo>
                    <a:pt x="1010" y="379"/>
                  </a:lnTo>
                  <a:lnTo>
                    <a:pt x="884" y="757"/>
                  </a:lnTo>
                  <a:lnTo>
                    <a:pt x="631" y="883"/>
                  </a:lnTo>
                  <a:lnTo>
                    <a:pt x="253" y="757"/>
                  </a:lnTo>
                  <a:lnTo>
                    <a:pt x="127" y="379"/>
                  </a:lnTo>
                  <a:lnTo>
                    <a:pt x="253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59"/>
            <p:cNvSpPr/>
            <p:nvPr/>
          </p:nvSpPr>
          <p:spPr>
            <a:xfrm>
              <a:off x="2044008" y="2119711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05" y="1"/>
                  </a:moveTo>
                  <a:lnTo>
                    <a:pt x="253" y="127"/>
                  </a:lnTo>
                  <a:lnTo>
                    <a:pt x="127" y="253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27" y="883"/>
                  </a:lnTo>
                  <a:lnTo>
                    <a:pt x="253" y="1010"/>
                  </a:lnTo>
                  <a:lnTo>
                    <a:pt x="505" y="1010"/>
                  </a:lnTo>
                  <a:lnTo>
                    <a:pt x="253" y="883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883"/>
                  </a:lnTo>
                  <a:lnTo>
                    <a:pt x="505" y="1010"/>
                  </a:lnTo>
                  <a:lnTo>
                    <a:pt x="631" y="1010"/>
                  </a:lnTo>
                  <a:lnTo>
                    <a:pt x="883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59"/>
            <p:cNvSpPr/>
            <p:nvPr/>
          </p:nvSpPr>
          <p:spPr>
            <a:xfrm>
              <a:off x="1923366" y="204021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53" y="0"/>
                  </a:moveTo>
                  <a:lnTo>
                    <a:pt x="127" y="127"/>
                  </a:lnTo>
                  <a:lnTo>
                    <a:pt x="127" y="127"/>
                  </a:lnTo>
                  <a:lnTo>
                    <a:pt x="505" y="0"/>
                  </a:lnTo>
                  <a:close/>
                  <a:moveTo>
                    <a:pt x="127" y="127"/>
                  </a:moveTo>
                  <a:lnTo>
                    <a:pt x="1" y="253"/>
                  </a:lnTo>
                  <a:lnTo>
                    <a:pt x="1" y="505"/>
                  </a:lnTo>
                  <a:lnTo>
                    <a:pt x="127" y="127"/>
                  </a:lnTo>
                  <a:close/>
                  <a:moveTo>
                    <a:pt x="1" y="505"/>
                  </a:moveTo>
                  <a:lnTo>
                    <a:pt x="127" y="757"/>
                  </a:lnTo>
                  <a:lnTo>
                    <a:pt x="127" y="631"/>
                  </a:lnTo>
                  <a:lnTo>
                    <a:pt x="1" y="505"/>
                  </a:lnTo>
                  <a:close/>
                  <a:moveTo>
                    <a:pt x="505" y="0"/>
                  </a:moveTo>
                  <a:lnTo>
                    <a:pt x="757" y="127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27" y="883"/>
                  </a:lnTo>
                  <a:lnTo>
                    <a:pt x="379" y="883"/>
                  </a:lnTo>
                  <a:lnTo>
                    <a:pt x="505" y="1009"/>
                  </a:lnTo>
                  <a:lnTo>
                    <a:pt x="883" y="757"/>
                  </a:lnTo>
                  <a:lnTo>
                    <a:pt x="1010" y="505"/>
                  </a:lnTo>
                  <a:lnTo>
                    <a:pt x="1010" y="253"/>
                  </a:lnTo>
                  <a:lnTo>
                    <a:pt x="883" y="127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59"/>
            <p:cNvSpPr/>
            <p:nvPr/>
          </p:nvSpPr>
          <p:spPr>
            <a:xfrm>
              <a:off x="1821926" y="2034732"/>
              <a:ext cx="21962" cy="21941"/>
            </a:xfrm>
            <a:custGeom>
              <a:avLst/>
              <a:gdLst/>
              <a:ahLst/>
              <a:cxnLst/>
              <a:rect l="l" t="t" r="r" b="b"/>
              <a:pathLst>
                <a:path w="1010" h="1009" extrusionOk="0">
                  <a:moveTo>
                    <a:pt x="379" y="0"/>
                  </a:moveTo>
                  <a:lnTo>
                    <a:pt x="127" y="126"/>
                  </a:lnTo>
                  <a:lnTo>
                    <a:pt x="127" y="252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127" y="757"/>
                  </a:lnTo>
                  <a:lnTo>
                    <a:pt x="379" y="883"/>
                  </a:lnTo>
                  <a:lnTo>
                    <a:pt x="505" y="1009"/>
                  </a:lnTo>
                  <a:lnTo>
                    <a:pt x="631" y="883"/>
                  </a:lnTo>
                  <a:lnTo>
                    <a:pt x="883" y="757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883" y="126"/>
                  </a:lnTo>
                  <a:lnTo>
                    <a:pt x="505" y="0"/>
                  </a:lnTo>
                  <a:lnTo>
                    <a:pt x="757" y="126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59"/>
            <p:cNvSpPr/>
            <p:nvPr/>
          </p:nvSpPr>
          <p:spPr>
            <a:xfrm>
              <a:off x="1882247" y="1911351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505" y="1"/>
                  </a:moveTo>
                  <a:lnTo>
                    <a:pt x="757" y="127"/>
                  </a:lnTo>
                  <a:lnTo>
                    <a:pt x="883" y="379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  <a:close/>
                  <a:moveTo>
                    <a:pt x="379" y="1"/>
                  </a:moveTo>
                  <a:lnTo>
                    <a:pt x="127" y="127"/>
                  </a:lnTo>
                  <a:lnTo>
                    <a:pt x="127" y="253"/>
                  </a:lnTo>
                  <a:lnTo>
                    <a:pt x="1" y="379"/>
                  </a:lnTo>
                  <a:lnTo>
                    <a:pt x="127" y="631"/>
                  </a:lnTo>
                  <a:lnTo>
                    <a:pt x="127" y="757"/>
                  </a:lnTo>
                  <a:lnTo>
                    <a:pt x="379" y="883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379"/>
                  </a:lnTo>
                  <a:lnTo>
                    <a:pt x="25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59"/>
            <p:cNvSpPr/>
            <p:nvPr/>
          </p:nvSpPr>
          <p:spPr>
            <a:xfrm>
              <a:off x="1942567" y="2207453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253" y="1"/>
                  </a:moveTo>
                  <a:lnTo>
                    <a:pt x="127" y="127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127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505" y="1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631" y="1009"/>
                  </a:lnTo>
                  <a:lnTo>
                    <a:pt x="757" y="883"/>
                  </a:lnTo>
                  <a:lnTo>
                    <a:pt x="883" y="631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59"/>
            <p:cNvSpPr/>
            <p:nvPr/>
          </p:nvSpPr>
          <p:spPr>
            <a:xfrm>
              <a:off x="2044008" y="2207453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05" y="127"/>
                  </a:moveTo>
                  <a:lnTo>
                    <a:pt x="757" y="25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253"/>
                  </a:lnTo>
                  <a:lnTo>
                    <a:pt x="505" y="127"/>
                  </a:lnTo>
                  <a:close/>
                  <a:moveTo>
                    <a:pt x="253" y="1"/>
                  </a:moveTo>
                  <a:lnTo>
                    <a:pt x="127" y="127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1009"/>
                  </a:lnTo>
                  <a:lnTo>
                    <a:pt x="631" y="1009"/>
                  </a:lnTo>
                  <a:lnTo>
                    <a:pt x="883" y="883"/>
                  </a:lnTo>
                  <a:lnTo>
                    <a:pt x="883" y="631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59"/>
            <p:cNvSpPr/>
            <p:nvPr/>
          </p:nvSpPr>
          <p:spPr>
            <a:xfrm>
              <a:off x="1991907" y="1905871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253" y="0"/>
                  </a:moveTo>
                  <a:lnTo>
                    <a:pt x="127" y="126"/>
                  </a:lnTo>
                  <a:lnTo>
                    <a:pt x="505" y="0"/>
                  </a:lnTo>
                  <a:close/>
                  <a:moveTo>
                    <a:pt x="505" y="0"/>
                  </a:moveTo>
                  <a:lnTo>
                    <a:pt x="757" y="126"/>
                  </a:lnTo>
                  <a:lnTo>
                    <a:pt x="631" y="0"/>
                  </a:lnTo>
                  <a:close/>
                  <a:moveTo>
                    <a:pt x="127" y="126"/>
                  </a:moveTo>
                  <a:lnTo>
                    <a:pt x="1" y="253"/>
                  </a:lnTo>
                  <a:lnTo>
                    <a:pt x="1" y="505"/>
                  </a:lnTo>
                  <a:lnTo>
                    <a:pt x="127" y="126"/>
                  </a:lnTo>
                  <a:close/>
                  <a:moveTo>
                    <a:pt x="757" y="126"/>
                  </a:moveTo>
                  <a:lnTo>
                    <a:pt x="884" y="505"/>
                  </a:lnTo>
                  <a:lnTo>
                    <a:pt x="884" y="253"/>
                  </a:lnTo>
                  <a:lnTo>
                    <a:pt x="757" y="126"/>
                  </a:lnTo>
                  <a:close/>
                  <a:moveTo>
                    <a:pt x="1" y="505"/>
                  </a:moveTo>
                  <a:lnTo>
                    <a:pt x="1" y="631"/>
                  </a:lnTo>
                  <a:lnTo>
                    <a:pt x="127" y="757"/>
                  </a:lnTo>
                  <a:lnTo>
                    <a:pt x="1" y="505"/>
                  </a:lnTo>
                  <a:close/>
                  <a:moveTo>
                    <a:pt x="884" y="505"/>
                  </a:moveTo>
                  <a:lnTo>
                    <a:pt x="757" y="757"/>
                  </a:lnTo>
                  <a:lnTo>
                    <a:pt x="884" y="631"/>
                  </a:lnTo>
                  <a:lnTo>
                    <a:pt x="884" y="505"/>
                  </a:lnTo>
                  <a:close/>
                  <a:moveTo>
                    <a:pt x="127" y="757"/>
                  </a:moveTo>
                  <a:lnTo>
                    <a:pt x="253" y="883"/>
                  </a:lnTo>
                  <a:lnTo>
                    <a:pt x="505" y="1009"/>
                  </a:lnTo>
                  <a:lnTo>
                    <a:pt x="631" y="883"/>
                  </a:lnTo>
                  <a:lnTo>
                    <a:pt x="757" y="757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59"/>
            <p:cNvSpPr/>
            <p:nvPr/>
          </p:nvSpPr>
          <p:spPr>
            <a:xfrm>
              <a:off x="1931608" y="1867491"/>
              <a:ext cx="21941" cy="21941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378" y="0"/>
                  </a:moveTo>
                  <a:lnTo>
                    <a:pt x="126" y="126"/>
                  </a:lnTo>
                  <a:lnTo>
                    <a:pt x="126" y="252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6" y="883"/>
                  </a:lnTo>
                  <a:lnTo>
                    <a:pt x="252" y="883"/>
                  </a:lnTo>
                  <a:lnTo>
                    <a:pt x="504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09" y="757"/>
                  </a:lnTo>
                  <a:lnTo>
                    <a:pt x="1009" y="505"/>
                  </a:lnTo>
                  <a:lnTo>
                    <a:pt x="883" y="757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126" y="505"/>
                  </a:lnTo>
                  <a:lnTo>
                    <a:pt x="252" y="126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59"/>
            <p:cNvSpPr/>
            <p:nvPr/>
          </p:nvSpPr>
          <p:spPr>
            <a:xfrm>
              <a:off x="1942567" y="1782490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0" y="757"/>
                  </a:moveTo>
                  <a:lnTo>
                    <a:pt x="127" y="883"/>
                  </a:lnTo>
                  <a:lnTo>
                    <a:pt x="253" y="883"/>
                  </a:lnTo>
                  <a:lnTo>
                    <a:pt x="0" y="757"/>
                  </a:lnTo>
                  <a:close/>
                  <a:moveTo>
                    <a:pt x="379" y="1"/>
                  </a:moveTo>
                  <a:lnTo>
                    <a:pt x="631" y="253"/>
                  </a:lnTo>
                  <a:lnTo>
                    <a:pt x="757" y="505"/>
                  </a:lnTo>
                  <a:lnTo>
                    <a:pt x="505" y="757"/>
                  </a:lnTo>
                  <a:lnTo>
                    <a:pt x="253" y="883"/>
                  </a:lnTo>
                  <a:lnTo>
                    <a:pt x="379" y="883"/>
                  </a:lnTo>
                  <a:lnTo>
                    <a:pt x="757" y="757"/>
                  </a:lnTo>
                  <a:lnTo>
                    <a:pt x="883" y="505"/>
                  </a:lnTo>
                  <a:lnTo>
                    <a:pt x="757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59"/>
            <p:cNvSpPr/>
            <p:nvPr/>
          </p:nvSpPr>
          <p:spPr>
            <a:xfrm>
              <a:off x="2090607" y="1820870"/>
              <a:ext cx="21962" cy="19223"/>
            </a:xfrm>
            <a:custGeom>
              <a:avLst/>
              <a:gdLst/>
              <a:ahLst/>
              <a:cxnLst/>
              <a:rect l="l" t="t" r="r" b="b"/>
              <a:pathLst>
                <a:path w="1010" h="884" extrusionOk="0">
                  <a:moveTo>
                    <a:pt x="379" y="1"/>
                  </a:moveTo>
                  <a:lnTo>
                    <a:pt x="127" y="127"/>
                  </a:lnTo>
                  <a:lnTo>
                    <a:pt x="127" y="253"/>
                  </a:lnTo>
                  <a:lnTo>
                    <a:pt x="1" y="505"/>
                  </a:lnTo>
                  <a:lnTo>
                    <a:pt x="127" y="631"/>
                  </a:lnTo>
                  <a:lnTo>
                    <a:pt x="253" y="757"/>
                  </a:lnTo>
                  <a:lnTo>
                    <a:pt x="127" y="505"/>
                  </a:lnTo>
                  <a:lnTo>
                    <a:pt x="253" y="127"/>
                  </a:lnTo>
                  <a:lnTo>
                    <a:pt x="505" y="1"/>
                  </a:lnTo>
                  <a:close/>
                  <a:moveTo>
                    <a:pt x="253" y="757"/>
                  </a:moveTo>
                  <a:lnTo>
                    <a:pt x="379" y="883"/>
                  </a:lnTo>
                  <a:lnTo>
                    <a:pt x="505" y="883"/>
                  </a:lnTo>
                  <a:lnTo>
                    <a:pt x="253" y="757"/>
                  </a:lnTo>
                  <a:close/>
                  <a:moveTo>
                    <a:pt x="505" y="1"/>
                  </a:moveTo>
                  <a:lnTo>
                    <a:pt x="757" y="127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883" y="757"/>
                  </a:lnTo>
                  <a:lnTo>
                    <a:pt x="1010" y="505"/>
                  </a:lnTo>
                  <a:lnTo>
                    <a:pt x="1010" y="253"/>
                  </a:lnTo>
                  <a:lnTo>
                    <a:pt x="883" y="127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59"/>
            <p:cNvSpPr/>
            <p:nvPr/>
          </p:nvSpPr>
          <p:spPr>
            <a:xfrm>
              <a:off x="2068688" y="1716690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extrusionOk="0">
                  <a:moveTo>
                    <a:pt x="505" y="1"/>
                  </a:moveTo>
                  <a:lnTo>
                    <a:pt x="252" y="127"/>
                  </a:lnTo>
                  <a:lnTo>
                    <a:pt x="126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631" y="127"/>
                  </a:lnTo>
                  <a:lnTo>
                    <a:pt x="505" y="1"/>
                  </a:lnTo>
                  <a:close/>
                  <a:moveTo>
                    <a:pt x="126" y="253"/>
                  </a:moveTo>
                  <a:lnTo>
                    <a:pt x="0" y="379"/>
                  </a:lnTo>
                  <a:lnTo>
                    <a:pt x="0" y="505"/>
                  </a:lnTo>
                  <a:lnTo>
                    <a:pt x="126" y="253"/>
                  </a:lnTo>
                  <a:close/>
                  <a:moveTo>
                    <a:pt x="757" y="253"/>
                  </a:moveTo>
                  <a:lnTo>
                    <a:pt x="883" y="505"/>
                  </a:lnTo>
                  <a:lnTo>
                    <a:pt x="883" y="379"/>
                  </a:lnTo>
                  <a:lnTo>
                    <a:pt x="757" y="253"/>
                  </a:lnTo>
                  <a:close/>
                  <a:moveTo>
                    <a:pt x="0" y="505"/>
                  </a:moveTo>
                  <a:lnTo>
                    <a:pt x="0" y="757"/>
                  </a:lnTo>
                  <a:lnTo>
                    <a:pt x="126" y="883"/>
                  </a:lnTo>
                  <a:lnTo>
                    <a:pt x="0" y="505"/>
                  </a:lnTo>
                  <a:close/>
                  <a:moveTo>
                    <a:pt x="883" y="505"/>
                  </a:moveTo>
                  <a:lnTo>
                    <a:pt x="757" y="883"/>
                  </a:lnTo>
                  <a:lnTo>
                    <a:pt x="883" y="757"/>
                  </a:lnTo>
                  <a:lnTo>
                    <a:pt x="883" y="505"/>
                  </a:lnTo>
                  <a:close/>
                  <a:moveTo>
                    <a:pt x="126" y="883"/>
                  </a:moveTo>
                  <a:lnTo>
                    <a:pt x="252" y="1009"/>
                  </a:lnTo>
                  <a:lnTo>
                    <a:pt x="505" y="1009"/>
                  </a:lnTo>
                  <a:lnTo>
                    <a:pt x="126" y="883"/>
                  </a:lnTo>
                  <a:close/>
                  <a:moveTo>
                    <a:pt x="757" y="883"/>
                  </a:moveTo>
                  <a:lnTo>
                    <a:pt x="505" y="1009"/>
                  </a:lnTo>
                  <a:lnTo>
                    <a:pt x="631" y="1009"/>
                  </a:lnTo>
                  <a:lnTo>
                    <a:pt x="757" y="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59"/>
            <p:cNvSpPr/>
            <p:nvPr/>
          </p:nvSpPr>
          <p:spPr>
            <a:xfrm>
              <a:off x="2090607" y="1560408"/>
              <a:ext cx="13743" cy="19223"/>
            </a:xfrm>
            <a:custGeom>
              <a:avLst/>
              <a:gdLst/>
              <a:ahLst/>
              <a:cxnLst/>
              <a:rect l="l" t="t" r="r" b="b"/>
              <a:pathLst>
                <a:path w="632" h="884" extrusionOk="0">
                  <a:moveTo>
                    <a:pt x="505" y="1"/>
                  </a:moveTo>
                  <a:lnTo>
                    <a:pt x="631" y="379"/>
                  </a:lnTo>
                  <a:lnTo>
                    <a:pt x="631" y="127"/>
                  </a:lnTo>
                  <a:lnTo>
                    <a:pt x="505" y="1"/>
                  </a:lnTo>
                  <a:close/>
                  <a:moveTo>
                    <a:pt x="1" y="757"/>
                  </a:moveTo>
                  <a:lnTo>
                    <a:pt x="253" y="884"/>
                  </a:lnTo>
                  <a:lnTo>
                    <a:pt x="379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59"/>
            <p:cNvSpPr/>
            <p:nvPr/>
          </p:nvSpPr>
          <p:spPr>
            <a:xfrm>
              <a:off x="2266089" y="2048431"/>
              <a:ext cx="8241" cy="2762"/>
            </a:xfrm>
            <a:custGeom>
              <a:avLst/>
              <a:gdLst/>
              <a:ahLst/>
              <a:cxnLst/>
              <a:rect l="l" t="t" r="r" b="b"/>
              <a:pathLst>
                <a:path w="379" h="127" extrusionOk="0">
                  <a:moveTo>
                    <a:pt x="0" y="1"/>
                  </a:moveTo>
                  <a:lnTo>
                    <a:pt x="252" y="127"/>
                  </a:lnTo>
                  <a:lnTo>
                    <a:pt x="378" y="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59"/>
            <p:cNvSpPr/>
            <p:nvPr/>
          </p:nvSpPr>
          <p:spPr>
            <a:xfrm>
              <a:off x="2104328" y="2078592"/>
              <a:ext cx="19201" cy="19223"/>
            </a:xfrm>
            <a:custGeom>
              <a:avLst/>
              <a:gdLst/>
              <a:ahLst/>
              <a:cxnLst/>
              <a:rect l="l" t="t" r="r" b="b"/>
              <a:pathLst>
                <a:path w="883" h="884" extrusionOk="0">
                  <a:moveTo>
                    <a:pt x="379" y="1"/>
                  </a:moveTo>
                  <a:lnTo>
                    <a:pt x="757" y="127"/>
                  </a:lnTo>
                  <a:lnTo>
                    <a:pt x="757" y="127"/>
                  </a:lnTo>
                  <a:lnTo>
                    <a:pt x="505" y="1"/>
                  </a:lnTo>
                  <a:close/>
                  <a:moveTo>
                    <a:pt x="252" y="1"/>
                  </a:moveTo>
                  <a:lnTo>
                    <a:pt x="126" y="127"/>
                  </a:lnTo>
                  <a:lnTo>
                    <a:pt x="379" y="1"/>
                  </a:lnTo>
                  <a:close/>
                  <a:moveTo>
                    <a:pt x="126" y="127"/>
                  </a:moveTo>
                  <a:lnTo>
                    <a:pt x="0" y="253"/>
                  </a:lnTo>
                  <a:lnTo>
                    <a:pt x="0" y="379"/>
                  </a:lnTo>
                  <a:lnTo>
                    <a:pt x="0" y="505"/>
                  </a:lnTo>
                  <a:lnTo>
                    <a:pt x="126" y="127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505"/>
                  </a:lnTo>
                  <a:close/>
                  <a:moveTo>
                    <a:pt x="883" y="379"/>
                  </a:move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lnTo>
                    <a:pt x="883" y="379"/>
                  </a:lnTo>
                  <a:close/>
                  <a:moveTo>
                    <a:pt x="126" y="757"/>
                  </a:moveTo>
                  <a:lnTo>
                    <a:pt x="252" y="883"/>
                  </a:lnTo>
                  <a:lnTo>
                    <a:pt x="505" y="883"/>
                  </a:lnTo>
                  <a:lnTo>
                    <a:pt x="126" y="757"/>
                  </a:lnTo>
                  <a:close/>
                  <a:moveTo>
                    <a:pt x="757" y="757"/>
                  </a:moveTo>
                  <a:lnTo>
                    <a:pt x="505" y="883"/>
                  </a:lnTo>
                  <a:lnTo>
                    <a:pt x="631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59"/>
            <p:cNvSpPr/>
            <p:nvPr/>
          </p:nvSpPr>
          <p:spPr>
            <a:xfrm>
              <a:off x="2161909" y="2207453"/>
              <a:ext cx="21941" cy="21962"/>
            </a:xfrm>
            <a:custGeom>
              <a:avLst/>
              <a:gdLst/>
              <a:ahLst/>
              <a:cxnLst/>
              <a:rect l="l" t="t" r="r" b="b"/>
              <a:pathLst>
                <a:path w="1009" h="1010" extrusionOk="0">
                  <a:moveTo>
                    <a:pt x="378" y="1"/>
                  </a:moveTo>
                  <a:lnTo>
                    <a:pt x="252" y="127"/>
                  </a:lnTo>
                  <a:lnTo>
                    <a:pt x="126" y="253"/>
                  </a:lnTo>
                  <a:lnTo>
                    <a:pt x="0" y="505"/>
                  </a:lnTo>
                  <a:lnTo>
                    <a:pt x="126" y="631"/>
                  </a:lnTo>
                  <a:lnTo>
                    <a:pt x="252" y="883"/>
                  </a:lnTo>
                  <a:lnTo>
                    <a:pt x="378" y="883"/>
                  </a:lnTo>
                  <a:lnTo>
                    <a:pt x="504" y="1009"/>
                  </a:lnTo>
                  <a:lnTo>
                    <a:pt x="757" y="1009"/>
                  </a:lnTo>
                  <a:lnTo>
                    <a:pt x="883" y="883"/>
                  </a:lnTo>
                  <a:lnTo>
                    <a:pt x="1009" y="757"/>
                  </a:lnTo>
                  <a:lnTo>
                    <a:pt x="1009" y="505"/>
                  </a:lnTo>
                  <a:lnTo>
                    <a:pt x="883" y="757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126" y="505"/>
                  </a:lnTo>
                  <a:lnTo>
                    <a:pt x="252" y="253"/>
                  </a:lnTo>
                  <a:lnTo>
                    <a:pt x="504" y="127"/>
                  </a:lnTo>
                  <a:lnTo>
                    <a:pt x="883" y="253"/>
                  </a:lnTo>
                  <a:lnTo>
                    <a:pt x="1009" y="505"/>
                  </a:lnTo>
                  <a:lnTo>
                    <a:pt x="883" y="127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59"/>
            <p:cNvSpPr/>
            <p:nvPr/>
          </p:nvSpPr>
          <p:spPr>
            <a:xfrm>
              <a:off x="2041268" y="2292454"/>
              <a:ext cx="16461" cy="21941"/>
            </a:xfrm>
            <a:custGeom>
              <a:avLst/>
              <a:gdLst/>
              <a:ahLst/>
              <a:cxnLst/>
              <a:rect l="l" t="t" r="r" b="b"/>
              <a:pathLst>
                <a:path w="757" h="1009" extrusionOk="0">
                  <a:moveTo>
                    <a:pt x="253" y="0"/>
                  </a:moveTo>
                  <a:lnTo>
                    <a:pt x="127" y="126"/>
                  </a:lnTo>
                  <a:lnTo>
                    <a:pt x="127" y="126"/>
                  </a:lnTo>
                  <a:lnTo>
                    <a:pt x="379" y="0"/>
                  </a:lnTo>
                  <a:close/>
                  <a:moveTo>
                    <a:pt x="127" y="126"/>
                  </a:moveTo>
                  <a:lnTo>
                    <a:pt x="0" y="252"/>
                  </a:lnTo>
                  <a:lnTo>
                    <a:pt x="0" y="504"/>
                  </a:lnTo>
                  <a:lnTo>
                    <a:pt x="127" y="126"/>
                  </a:lnTo>
                  <a:close/>
                  <a:moveTo>
                    <a:pt x="0" y="504"/>
                  </a:moveTo>
                  <a:lnTo>
                    <a:pt x="0" y="631"/>
                  </a:lnTo>
                  <a:lnTo>
                    <a:pt x="127" y="883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757" y="757"/>
                  </a:lnTo>
                  <a:lnTo>
                    <a:pt x="757" y="757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59"/>
            <p:cNvSpPr/>
            <p:nvPr/>
          </p:nvSpPr>
          <p:spPr>
            <a:xfrm>
              <a:off x="1994668" y="2169073"/>
              <a:ext cx="21941" cy="19201"/>
            </a:xfrm>
            <a:custGeom>
              <a:avLst/>
              <a:gdLst/>
              <a:ahLst/>
              <a:cxnLst/>
              <a:rect l="l" t="t" r="r" b="b"/>
              <a:pathLst>
                <a:path w="1009" h="883" extrusionOk="0">
                  <a:moveTo>
                    <a:pt x="378" y="0"/>
                  </a:moveTo>
                  <a:lnTo>
                    <a:pt x="126" y="126"/>
                  </a:lnTo>
                  <a:lnTo>
                    <a:pt x="126" y="253"/>
                  </a:lnTo>
                  <a:lnTo>
                    <a:pt x="0" y="505"/>
                  </a:lnTo>
                  <a:lnTo>
                    <a:pt x="126" y="631"/>
                  </a:lnTo>
                  <a:lnTo>
                    <a:pt x="126" y="757"/>
                  </a:lnTo>
                  <a:lnTo>
                    <a:pt x="378" y="883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126" y="505"/>
                  </a:lnTo>
                  <a:lnTo>
                    <a:pt x="252" y="126"/>
                  </a:lnTo>
                  <a:lnTo>
                    <a:pt x="504" y="0"/>
                  </a:lnTo>
                  <a:close/>
                  <a:moveTo>
                    <a:pt x="504" y="0"/>
                  </a:moveTo>
                  <a:lnTo>
                    <a:pt x="757" y="126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4" y="883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1009" y="631"/>
                  </a:lnTo>
                  <a:lnTo>
                    <a:pt x="1009" y="505"/>
                  </a:lnTo>
                  <a:lnTo>
                    <a:pt x="883" y="126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59"/>
            <p:cNvSpPr/>
            <p:nvPr/>
          </p:nvSpPr>
          <p:spPr>
            <a:xfrm>
              <a:off x="1887726" y="2152612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379" y="1"/>
                  </a:moveTo>
                  <a:lnTo>
                    <a:pt x="253" y="127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379" y="127"/>
                  </a:lnTo>
                  <a:lnTo>
                    <a:pt x="757" y="253"/>
                  </a:lnTo>
                  <a:lnTo>
                    <a:pt x="631" y="127"/>
                  </a:lnTo>
                  <a:lnTo>
                    <a:pt x="505" y="1"/>
                  </a:lnTo>
                  <a:close/>
                  <a:moveTo>
                    <a:pt x="127" y="253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127" y="253"/>
                  </a:lnTo>
                  <a:close/>
                  <a:moveTo>
                    <a:pt x="757" y="253"/>
                  </a:moveTo>
                  <a:lnTo>
                    <a:pt x="883" y="505"/>
                  </a:lnTo>
                  <a:lnTo>
                    <a:pt x="883" y="379"/>
                  </a:lnTo>
                  <a:lnTo>
                    <a:pt x="757" y="253"/>
                  </a:lnTo>
                  <a:close/>
                  <a:moveTo>
                    <a:pt x="1" y="505"/>
                  </a:moveTo>
                  <a:lnTo>
                    <a:pt x="1" y="757"/>
                  </a:lnTo>
                  <a:lnTo>
                    <a:pt x="127" y="883"/>
                  </a:lnTo>
                  <a:lnTo>
                    <a:pt x="1" y="505"/>
                  </a:lnTo>
                  <a:close/>
                  <a:moveTo>
                    <a:pt x="127" y="883"/>
                  </a:moveTo>
                  <a:lnTo>
                    <a:pt x="253" y="1010"/>
                  </a:lnTo>
                  <a:lnTo>
                    <a:pt x="379" y="1010"/>
                  </a:lnTo>
                  <a:lnTo>
                    <a:pt x="127" y="8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59"/>
            <p:cNvSpPr/>
            <p:nvPr/>
          </p:nvSpPr>
          <p:spPr>
            <a:xfrm>
              <a:off x="1989167" y="2248572"/>
              <a:ext cx="21962" cy="219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53" y="1"/>
                  </a:moveTo>
                  <a:lnTo>
                    <a:pt x="127" y="127"/>
                  </a:lnTo>
                  <a:lnTo>
                    <a:pt x="1" y="253"/>
                  </a:lnTo>
                  <a:lnTo>
                    <a:pt x="1" y="505"/>
                  </a:lnTo>
                  <a:lnTo>
                    <a:pt x="127" y="253"/>
                  </a:lnTo>
                  <a:lnTo>
                    <a:pt x="505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757" y="757"/>
                  </a:lnTo>
                  <a:lnTo>
                    <a:pt x="505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" y="631"/>
                  </a:lnTo>
                  <a:lnTo>
                    <a:pt x="127" y="883"/>
                  </a:lnTo>
                  <a:lnTo>
                    <a:pt x="253" y="883"/>
                  </a:lnTo>
                  <a:lnTo>
                    <a:pt x="505" y="1009"/>
                  </a:lnTo>
                  <a:lnTo>
                    <a:pt x="757" y="883"/>
                  </a:lnTo>
                  <a:lnTo>
                    <a:pt x="1010" y="505"/>
                  </a:lnTo>
                  <a:lnTo>
                    <a:pt x="883" y="379"/>
                  </a:lnTo>
                  <a:lnTo>
                    <a:pt x="883" y="127"/>
                  </a:lnTo>
                  <a:lnTo>
                    <a:pt x="631" y="127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59"/>
            <p:cNvSpPr/>
            <p:nvPr/>
          </p:nvSpPr>
          <p:spPr>
            <a:xfrm>
              <a:off x="2161909" y="2295194"/>
              <a:ext cx="5501" cy="10981"/>
            </a:xfrm>
            <a:custGeom>
              <a:avLst/>
              <a:gdLst/>
              <a:ahLst/>
              <a:cxnLst/>
              <a:rect l="l" t="t" r="r" b="b"/>
              <a:pathLst>
                <a:path w="253" h="505" extrusionOk="0">
                  <a:moveTo>
                    <a:pt x="252" y="0"/>
                  </a:moveTo>
                  <a:lnTo>
                    <a:pt x="0" y="252"/>
                  </a:lnTo>
                  <a:lnTo>
                    <a:pt x="0" y="505"/>
                  </a:lnTo>
                  <a:lnTo>
                    <a:pt x="126" y="252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59"/>
            <p:cNvSpPr/>
            <p:nvPr/>
          </p:nvSpPr>
          <p:spPr>
            <a:xfrm>
              <a:off x="2194809" y="1538489"/>
              <a:ext cx="16461" cy="19201"/>
            </a:xfrm>
            <a:custGeom>
              <a:avLst/>
              <a:gdLst/>
              <a:ahLst/>
              <a:cxnLst/>
              <a:rect l="l" t="t" r="r" b="b"/>
              <a:pathLst>
                <a:path w="757" h="883" extrusionOk="0">
                  <a:moveTo>
                    <a:pt x="504" y="0"/>
                  </a:moveTo>
                  <a:lnTo>
                    <a:pt x="757" y="126"/>
                  </a:lnTo>
                  <a:lnTo>
                    <a:pt x="757" y="0"/>
                  </a:lnTo>
                  <a:close/>
                  <a:moveTo>
                    <a:pt x="252" y="0"/>
                  </a:moveTo>
                  <a:lnTo>
                    <a:pt x="126" y="126"/>
                  </a:lnTo>
                  <a:lnTo>
                    <a:pt x="0" y="252"/>
                  </a:lnTo>
                  <a:lnTo>
                    <a:pt x="0" y="505"/>
                  </a:lnTo>
                  <a:lnTo>
                    <a:pt x="0" y="631"/>
                  </a:lnTo>
                  <a:lnTo>
                    <a:pt x="126" y="757"/>
                  </a:lnTo>
                  <a:lnTo>
                    <a:pt x="252" y="883"/>
                  </a:lnTo>
                  <a:lnTo>
                    <a:pt x="504" y="883"/>
                  </a:lnTo>
                  <a:lnTo>
                    <a:pt x="252" y="757"/>
                  </a:lnTo>
                  <a:lnTo>
                    <a:pt x="126" y="505"/>
                  </a:lnTo>
                  <a:lnTo>
                    <a:pt x="252" y="126"/>
                  </a:lnTo>
                  <a:lnTo>
                    <a:pt x="504" y="0"/>
                  </a:lnTo>
                  <a:close/>
                  <a:moveTo>
                    <a:pt x="757" y="757"/>
                  </a:moveTo>
                  <a:lnTo>
                    <a:pt x="504" y="883"/>
                  </a:lnTo>
                  <a:lnTo>
                    <a:pt x="757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59"/>
            <p:cNvSpPr/>
            <p:nvPr/>
          </p:nvSpPr>
          <p:spPr>
            <a:xfrm>
              <a:off x="2082388" y="1626209"/>
              <a:ext cx="19223" cy="21962"/>
            </a:xfrm>
            <a:custGeom>
              <a:avLst/>
              <a:gdLst/>
              <a:ahLst/>
              <a:cxnLst/>
              <a:rect l="l" t="t" r="r" b="b"/>
              <a:pathLst>
                <a:path w="884" h="1010" extrusionOk="0">
                  <a:moveTo>
                    <a:pt x="127" y="253"/>
                  </a:moveTo>
                  <a:lnTo>
                    <a:pt x="1" y="379"/>
                  </a:lnTo>
                  <a:lnTo>
                    <a:pt x="1" y="505"/>
                  </a:lnTo>
                  <a:lnTo>
                    <a:pt x="127" y="253"/>
                  </a:lnTo>
                  <a:close/>
                  <a:moveTo>
                    <a:pt x="379" y="1"/>
                  </a:moveTo>
                  <a:lnTo>
                    <a:pt x="253" y="127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379" y="127"/>
                  </a:lnTo>
                  <a:lnTo>
                    <a:pt x="757" y="253"/>
                  </a:lnTo>
                  <a:lnTo>
                    <a:pt x="883" y="505"/>
                  </a:lnTo>
                  <a:lnTo>
                    <a:pt x="883" y="379"/>
                  </a:lnTo>
                  <a:lnTo>
                    <a:pt x="883" y="253"/>
                  </a:lnTo>
                  <a:lnTo>
                    <a:pt x="757" y="127"/>
                  </a:lnTo>
                  <a:lnTo>
                    <a:pt x="505" y="1"/>
                  </a:lnTo>
                  <a:close/>
                  <a:moveTo>
                    <a:pt x="883" y="505"/>
                  </a:moveTo>
                  <a:lnTo>
                    <a:pt x="757" y="757"/>
                  </a:lnTo>
                  <a:lnTo>
                    <a:pt x="379" y="883"/>
                  </a:lnTo>
                  <a:lnTo>
                    <a:pt x="127" y="757"/>
                  </a:lnTo>
                  <a:lnTo>
                    <a:pt x="1" y="505"/>
                  </a:lnTo>
                  <a:lnTo>
                    <a:pt x="127" y="883"/>
                  </a:lnTo>
                  <a:lnTo>
                    <a:pt x="379" y="1010"/>
                  </a:lnTo>
                  <a:lnTo>
                    <a:pt x="631" y="1010"/>
                  </a:lnTo>
                  <a:lnTo>
                    <a:pt x="757" y="883"/>
                  </a:lnTo>
                  <a:lnTo>
                    <a:pt x="883" y="757"/>
                  </a:lnTo>
                  <a:lnTo>
                    <a:pt x="883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59"/>
            <p:cNvSpPr/>
            <p:nvPr/>
          </p:nvSpPr>
          <p:spPr>
            <a:xfrm>
              <a:off x="2211248" y="2078592"/>
              <a:ext cx="19223" cy="19223"/>
            </a:xfrm>
            <a:custGeom>
              <a:avLst/>
              <a:gdLst/>
              <a:ahLst/>
              <a:cxnLst/>
              <a:rect l="l" t="t" r="r" b="b"/>
              <a:pathLst>
                <a:path w="884" h="884" extrusionOk="0">
                  <a:moveTo>
                    <a:pt x="253" y="1"/>
                  </a:moveTo>
                  <a:lnTo>
                    <a:pt x="1" y="127"/>
                  </a:lnTo>
                  <a:lnTo>
                    <a:pt x="1" y="253"/>
                  </a:lnTo>
                  <a:lnTo>
                    <a:pt x="1" y="379"/>
                  </a:lnTo>
                  <a:lnTo>
                    <a:pt x="127" y="127"/>
                  </a:lnTo>
                  <a:lnTo>
                    <a:pt x="379" y="1"/>
                  </a:lnTo>
                  <a:close/>
                  <a:moveTo>
                    <a:pt x="1" y="379"/>
                  </a:moveTo>
                  <a:lnTo>
                    <a:pt x="1" y="505"/>
                  </a:lnTo>
                  <a:lnTo>
                    <a:pt x="127" y="757"/>
                  </a:lnTo>
                  <a:lnTo>
                    <a:pt x="1" y="379"/>
                  </a:lnTo>
                  <a:close/>
                  <a:moveTo>
                    <a:pt x="379" y="1"/>
                  </a:moveTo>
                  <a:lnTo>
                    <a:pt x="631" y="127"/>
                  </a:lnTo>
                  <a:lnTo>
                    <a:pt x="757" y="379"/>
                  </a:lnTo>
                  <a:lnTo>
                    <a:pt x="631" y="757"/>
                  </a:lnTo>
                  <a:lnTo>
                    <a:pt x="379" y="883"/>
                  </a:lnTo>
                  <a:lnTo>
                    <a:pt x="631" y="883"/>
                  </a:ln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lnTo>
                    <a:pt x="883" y="253"/>
                  </a:lnTo>
                  <a:lnTo>
                    <a:pt x="757" y="127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59"/>
            <p:cNvSpPr/>
            <p:nvPr/>
          </p:nvSpPr>
          <p:spPr>
            <a:xfrm>
              <a:off x="2101588" y="2169073"/>
              <a:ext cx="19201" cy="19201"/>
            </a:xfrm>
            <a:custGeom>
              <a:avLst/>
              <a:gdLst/>
              <a:ahLst/>
              <a:cxnLst/>
              <a:rect l="l" t="t" r="r" b="b"/>
              <a:pathLst>
                <a:path w="883" h="883" extrusionOk="0">
                  <a:moveTo>
                    <a:pt x="252" y="0"/>
                  </a:moveTo>
                  <a:lnTo>
                    <a:pt x="126" y="126"/>
                  </a:lnTo>
                  <a:lnTo>
                    <a:pt x="126" y="126"/>
                  </a:lnTo>
                  <a:lnTo>
                    <a:pt x="378" y="0"/>
                  </a:lnTo>
                  <a:close/>
                  <a:moveTo>
                    <a:pt x="378" y="0"/>
                  </a:moveTo>
                  <a:lnTo>
                    <a:pt x="757" y="126"/>
                  </a:lnTo>
                  <a:lnTo>
                    <a:pt x="505" y="0"/>
                  </a:lnTo>
                  <a:close/>
                  <a:moveTo>
                    <a:pt x="126" y="126"/>
                  </a:moveTo>
                  <a:lnTo>
                    <a:pt x="0" y="253"/>
                  </a:lnTo>
                  <a:lnTo>
                    <a:pt x="0" y="505"/>
                  </a:lnTo>
                  <a:lnTo>
                    <a:pt x="126" y="126"/>
                  </a:lnTo>
                  <a:close/>
                  <a:moveTo>
                    <a:pt x="757" y="126"/>
                  </a:moveTo>
                  <a:lnTo>
                    <a:pt x="883" y="505"/>
                  </a:lnTo>
                  <a:lnTo>
                    <a:pt x="883" y="379"/>
                  </a:lnTo>
                  <a:lnTo>
                    <a:pt x="757" y="126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505"/>
                  </a:lnTo>
                  <a:close/>
                  <a:moveTo>
                    <a:pt x="883" y="505"/>
                  </a:move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close/>
                  <a:moveTo>
                    <a:pt x="126" y="757"/>
                  </a:moveTo>
                  <a:lnTo>
                    <a:pt x="252" y="883"/>
                  </a:lnTo>
                  <a:lnTo>
                    <a:pt x="505" y="883"/>
                  </a:lnTo>
                  <a:lnTo>
                    <a:pt x="126" y="757"/>
                  </a:lnTo>
                  <a:close/>
                  <a:moveTo>
                    <a:pt x="757" y="757"/>
                  </a:moveTo>
                  <a:lnTo>
                    <a:pt x="505" y="883"/>
                  </a:lnTo>
                  <a:lnTo>
                    <a:pt x="631" y="883"/>
                  </a:lnTo>
                  <a:lnTo>
                    <a:pt x="757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59"/>
            <p:cNvSpPr/>
            <p:nvPr/>
          </p:nvSpPr>
          <p:spPr>
            <a:xfrm>
              <a:off x="2101588" y="2254052"/>
              <a:ext cx="19201" cy="21962"/>
            </a:xfrm>
            <a:custGeom>
              <a:avLst/>
              <a:gdLst/>
              <a:ahLst/>
              <a:cxnLst/>
              <a:rect l="l" t="t" r="r" b="b"/>
              <a:pathLst>
                <a:path w="883" h="1010" extrusionOk="0">
                  <a:moveTo>
                    <a:pt x="252" y="1"/>
                  </a:moveTo>
                  <a:lnTo>
                    <a:pt x="126" y="127"/>
                  </a:lnTo>
                  <a:lnTo>
                    <a:pt x="378" y="1"/>
                  </a:lnTo>
                  <a:close/>
                  <a:moveTo>
                    <a:pt x="378" y="1"/>
                  </a:moveTo>
                  <a:lnTo>
                    <a:pt x="757" y="127"/>
                  </a:lnTo>
                  <a:lnTo>
                    <a:pt x="505" y="1"/>
                  </a:lnTo>
                  <a:close/>
                  <a:moveTo>
                    <a:pt x="126" y="127"/>
                  </a:moveTo>
                  <a:lnTo>
                    <a:pt x="0" y="253"/>
                  </a:lnTo>
                  <a:lnTo>
                    <a:pt x="0" y="505"/>
                  </a:lnTo>
                  <a:lnTo>
                    <a:pt x="126" y="127"/>
                  </a:lnTo>
                  <a:close/>
                  <a:moveTo>
                    <a:pt x="0" y="505"/>
                  </a:moveTo>
                  <a:lnTo>
                    <a:pt x="0" y="631"/>
                  </a:lnTo>
                  <a:lnTo>
                    <a:pt x="126" y="757"/>
                  </a:lnTo>
                  <a:lnTo>
                    <a:pt x="0" y="505"/>
                  </a:lnTo>
                  <a:close/>
                  <a:moveTo>
                    <a:pt x="883" y="505"/>
                  </a:moveTo>
                  <a:lnTo>
                    <a:pt x="757" y="757"/>
                  </a:lnTo>
                  <a:lnTo>
                    <a:pt x="883" y="631"/>
                  </a:lnTo>
                  <a:lnTo>
                    <a:pt x="883" y="505"/>
                  </a:lnTo>
                  <a:close/>
                  <a:moveTo>
                    <a:pt x="126" y="757"/>
                  </a:moveTo>
                  <a:lnTo>
                    <a:pt x="252" y="884"/>
                  </a:lnTo>
                  <a:lnTo>
                    <a:pt x="378" y="1010"/>
                  </a:lnTo>
                  <a:lnTo>
                    <a:pt x="631" y="884"/>
                  </a:lnTo>
                  <a:lnTo>
                    <a:pt x="757" y="757"/>
                  </a:lnTo>
                  <a:lnTo>
                    <a:pt x="505" y="884"/>
                  </a:lnTo>
                  <a:lnTo>
                    <a:pt x="126" y="7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59"/>
            <p:cNvSpPr/>
            <p:nvPr/>
          </p:nvSpPr>
          <p:spPr>
            <a:xfrm>
              <a:off x="2096109" y="2341793"/>
              <a:ext cx="19201" cy="8241"/>
            </a:xfrm>
            <a:custGeom>
              <a:avLst/>
              <a:gdLst/>
              <a:ahLst/>
              <a:cxnLst/>
              <a:rect l="l" t="t" r="r" b="b"/>
              <a:pathLst>
                <a:path w="883" h="379" extrusionOk="0">
                  <a:moveTo>
                    <a:pt x="0" y="1"/>
                  </a:moveTo>
                  <a:lnTo>
                    <a:pt x="0" y="127"/>
                  </a:lnTo>
                  <a:lnTo>
                    <a:pt x="126" y="127"/>
                  </a:lnTo>
                  <a:lnTo>
                    <a:pt x="0" y="1"/>
                  </a:lnTo>
                  <a:close/>
                  <a:moveTo>
                    <a:pt x="883" y="1"/>
                  </a:moveTo>
                  <a:lnTo>
                    <a:pt x="757" y="253"/>
                  </a:lnTo>
                  <a:lnTo>
                    <a:pt x="504" y="379"/>
                  </a:lnTo>
                  <a:lnTo>
                    <a:pt x="630" y="379"/>
                  </a:lnTo>
                  <a:lnTo>
                    <a:pt x="883" y="253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59"/>
            <p:cNvSpPr/>
            <p:nvPr/>
          </p:nvSpPr>
          <p:spPr>
            <a:xfrm>
              <a:off x="2101588" y="2045692"/>
              <a:ext cx="123381" cy="257743"/>
            </a:xfrm>
            <a:custGeom>
              <a:avLst/>
              <a:gdLst/>
              <a:ahLst/>
              <a:cxnLst/>
              <a:rect l="l" t="t" r="r" b="b"/>
              <a:pathLst>
                <a:path w="5674" h="11853" extrusionOk="0">
                  <a:moveTo>
                    <a:pt x="5548" y="1"/>
                  </a:moveTo>
                  <a:lnTo>
                    <a:pt x="4791" y="1514"/>
                  </a:lnTo>
                  <a:lnTo>
                    <a:pt x="4035" y="3027"/>
                  </a:lnTo>
                  <a:lnTo>
                    <a:pt x="2648" y="5927"/>
                  </a:lnTo>
                  <a:lnTo>
                    <a:pt x="1261" y="8826"/>
                  </a:lnTo>
                  <a:lnTo>
                    <a:pt x="631" y="10339"/>
                  </a:lnTo>
                  <a:lnTo>
                    <a:pt x="378" y="10970"/>
                  </a:lnTo>
                  <a:lnTo>
                    <a:pt x="0" y="11726"/>
                  </a:lnTo>
                  <a:lnTo>
                    <a:pt x="126" y="11852"/>
                  </a:lnTo>
                  <a:lnTo>
                    <a:pt x="505" y="11096"/>
                  </a:lnTo>
                  <a:lnTo>
                    <a:pt x="883" y="10339"/>
                  </a:lnTo>
                  <a:lnTo>
                    <a:pt x="1639" y="8826"/>
                  </a:lnTo>
                  <a:lnTo>
                    <a:pt x="3026" y="6053"/>
                  </a:lnTo>
                  <a:lnTo>
                    <a:pt x="4287" y="3153"/>
                  </a:lnTo>
                  <a:lnTo>
                    <a:pt x="5044" y="1640"/>
                  </a:lnTo>
                  <a:lnTo>
                    <a:pt x="5674" y="127"/>
                  </a:lnTo>
                  <a:lnTo>
                    <a:pt x="567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59"/>
            <p:cNvSpPr/>
            <p:nvPr/>
          </p:nvSpPr>
          <p:spPr>
            <a:xfrm>
              <a:off x="2137228" y="1985371"/>
              <a:ext cx="139842" cy="68562"/>
            </a:xfrm>
            <a:custGeom>
              <a:avLst/>
              <a:gdLst/>
              <a:ahLst/>
              <a:cxnLst/>
              <a:rect l="l" t="t" r="r" b="b"/>
              <a:pathLst>
                <a:path w="6431" h="3153" extrusionOk="0">
                  <a:moveTo>
                    <a:pt x="0" y="1"/>
                  </a:moveTo>
                  <a:lnTo>
                    <a:pt x="0" y="127"/>
                  </a:lnTo>
                  <a:lnTo>
                    <a:pt x="1639" y="1009"/>
                  </a:lnTo>
                  <a:lnTo>
                    <a:pt x="3657" y="2018"/>
                  </a:lnTo>
                  <a:lnTo>
                    <a:pt x="6431" y="3153"/>
                  </a:lnTo>
                  <a:lnTo>
                    <a:pt x="6431" y="3153"/>
                  </a:lnTo>
                  <a:lnTo>
                    <a:pt x="3783" y="1640"/>
                  </a:lnTo>
                  <a:lnTo>
                    <a:pt x="1765" y="63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3672;p42">
            <a:extLst>
              <a:ext uri="{FF2B5EF4-FFF2-40B4-BE49-F238E27FC236}">
                <a16:creationId xmlns:a16="http://schemas.microsoft.com/office/drawing/2014/main" id="{43A7F167-946C-4455-C011-E2D4F12474C1}"/>
              </a:ext>
            </a:extLst>
          </p:cNvPr>
          <p:cNvSpPr txBox="1">
            <a:spLocks/>
          </p:cNvSpPr>
          <p:nvPr/>
        </p:nvSpPr>
        <p:spPr>
          <a:xfrm>
            <a:off x="3936689" y="1282771"/>
            <a:ext cx="2600723" cy="5070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E7A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2D37B-E5FE-950A-EB26-3978338C0E8C}"/>
              </a:ext>
            </a:extLst>
          </p:cNvPr>
          <p:cNvSpPr txBox="1"/>
          <p:nvPr/>
        </p:nvSpPr>
        <p:spPr>
          <a:xfrm>
            <a:off x="3710744" y="2741318"/>
            <a:ext cx="3052609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trắc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03EAC1-5151-91F0-BFDB-2E80B0342080}"/>
              </a:ext>
            </a:extLst>
          </p:cNvPr>
          <p:cNvSpPr txBox="1"/>
          <p:nvPr/>
        </p:nvSpPr>
        <p:spPr>
          <a:xfrm>
            <a:off x="4257275" y="2020762"/>
            <a:ext cx="1959548" cy="558221"/>
          </a:xfrm>
          <a:prstGeom prst="rect">
            <a:avLst/>
          </a:prstGeom>
          <a:noFill/>
        </p:spPr>
        <p:txBody>
          <a:bodyPr wrap="square" lIns="72000" tIns="0" rIns="72000" bIns="72000">
            <a:spAutoFit/>
          </a:bodyPr>
          <a:lstStyle/>
          <a:p>
            <a:pPr marL="7938" algn="ctr">
              <a:lnSpc>
                <a:spcPct val="150000"/>
              </a:lnSpc>
              <a:buClr>
                <a:srgbClr val="4E48AB"/>
              </a:buClr>
              <a:tabLst>
                <a:tab pos="88900" algn="l"/>
                <a:tab pos="269875" algn="l"/>
              </a:tabLst>
            </a:pPr>
            <a:r>
              <a:rPr lang="en-VN" sz="2400" b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1" name="Google Shape;7411;p72"/>
          <p:cNvGrpSpPr/>
          <p:nvPr/>
        </p:nvGrpSpPr>
        <p:grpSpPr>
          <a:xfrm>
            <a:off x="5536062" y="2371669"/>
            <a:ext cx="2888020" cy="2229248"/>
            <a:chOff x="2125775" y="2947375"/>
            <a:chExt cx="3277000" cy="2529500"/>
          </a:xfrm>
        </p:grpSpPr>
        <p:sp>
          <p:nvSpPr>
            <p:cNvPr id="7412" name="Google Shape;7412;p72"/>
            <p:cNvSpPr/>
            <p:nvPr/>
          </p:nvSpPr>
          <p:spPr>
            <a:xfrm>
              <a:off x="2125775" y="5107850"/>
              <a:ext cx="3277000" cy="369025"/>
            </a:xfrm>
            <a:custGeom>
              <a:avLst/>
              <a:gdLst/>
              <a:ahLst/>
              <a:cxnLst/>
              <a:rect l="l" t="t" r="r" b="b"/>
              <a:pathLst>
                <a:path w="131080" h="14761" extrusionOk="0">
                  <a:moveTo>
                    <a:pt x="58916" y="0"/>
                  </a:moveTo>
                  <a:lnTo>
                    <a:pt x="52356" y="127"/>
                  </a:lnTo>
                  <a:lnTo>
                    <a:pt x="46048" y="379"/>
                  </a:lnTo>
                  <a:lnTo>
                    <a:pt x="40119" y="631"/>
                  </a:lnTo>
                  <a:lnTo>
                    <a:pt x="34315" y="884"/>
                  </a:lnTo>
                  <a:lnTo>
                    <a:pt x="28891" y="1262"/>
                  </a:lnTo>
                  <a:lnTo>
                    <a:pt x="23844" y="1640"/>
                  </a:lnTo>
                  <a:lnTo>
                    <a:pt x="19176" y="2145"/>
                  </a:lnTo>
                  <a:lnTo>
                    <a:pt x="15013" y="2650"/>
                  </a:lnTo>
                  <a:lnTo>
                    <a:pt x="11228" y="3281"/>
                  </a:lnTo>
                  <a:lnTo>
                    <a:pt x="7948" y="3911"/>
                  </a:lnTo>
                  <a:lnTo>
                    <a:pt x="5173" y="4542"/>
                  </a:lnTo>
                  <a:lnTo>
                    <a:pt x="3028" y="5173"/>
                  </a:lnTo>
                  <a:lnTo>
                    <a:pt x="1388" y="5930"/>
                  </a:lnTo>
                  <a:lnTo>
                    <a:pt x="757" y="6308"/>
                  </a:lnTo>
                  <a:lnTo>
                    <a:pt x="379" y="6687"/>
                  </a:lnTo>
                  <a:lnTo>
                    <a:pt x="126" y="7065"/>
                  </a:lnTo>
                  <a:lnTo>
                    <a:pt x="0" y="7444"/>
                  </a:lnTo>
                  <a:lnTo>
                    <a:pt x="126" y="7822"/>
                  </a:lnTo>
                  <a:lnTo>
                    <a:pt x="379" y="8201"/>
                  </a:lnTo>
                  <a:lnTo>
                    <a:pt x="757" y="8579"/>
                  </a:lnTo>
                  <a:lnTo>
                    <a:pt x="1388" y="8832"/>
                  </a:lnTo>
                  <a:lnTo>
                    <a:pt x="3028" y="9588"/>
                  </a:lnTo>
                  <a:lnTo>
                    <a:pt x="5173" y="10219"/>
                  </a:lnTo>
                  <a:lnTo>
                    <a:pt x="7948" y="10976"/>
                  </a:lnTo>
                  <a:lnTo>
                    <a:pt x="11228" y="11481"/>
                  </a:lnTo>
                  <a:lnTo>
                    <a:pt x="15013" y="12112"/>
                  </a:lnTo>
                  <a:lnTo>
                    <a:pt x="19176" y="12616"/>
                  </a:lnTo>
                  <a:lnTo>
                    <a:pt x="23844" y="13121"/>
                  </a:lnTo>
                  <a:lnTo>
                    <a:pt x="28891" y="13499"/>
                  </a:lnTo>
                  <a:lnTo>
                    <a:pt x="34315" y="13878"/>
                  </a:lnTo>
                  <a:lnTo>
                    <a:pt x="40119" y="14256"/>
                  </a:lnTo>
                  <a:lnTo>
                    <a:pt x="46048" y="14509"/>
                  </a:lnTo>
                  <a:lnTo>
                    <a:pt x="52356" y="14635"/>
                  </a:lnTo>
                  <a:lnTo>
                    <a:pt x="58916" y="14761"/>
                  </a:lnTo>
                  <a:lnTo>
                    <a:pt x="72289" y="14761"/>
                  </a:lnTo>
                  <a:lnTo>
                    <a:pt x="78723" y="14635"/>
                  </a:lnTo>
                  <a:lnTo>
                    <a:pt x="85031" y="14509"/>
                  </a:lnTo>
                  <a:lnTo>
                    <a:pt x="91087" y="14256"/>
                  </a:lnTo>
                  <a:lnTo>
                    <a:pt x="96764" y="13878"/>
                  </a:lnTo>
                  <a:lnTo>
                    <a:pt x="102189" y="13499"/>
                  </a:lnTo>
                  <a:lnTo>
                    <a:pt x="107235" y="13121"/>
                  </a:lnTo>
                  <a:lnTo>
                    <a:pt x="111903" y="12616"/>
                  </a:lnTo>
                  <a:lnTo>
                    <a:pt x="116192" y="12112"/>
                  </a:lnTo>
                  <a:lnTo>
                    <a:pt x="119851" y="11481"/>
                  </a:lnTo>
                  <a:lnTo>
                    <a:pt x="123131" y="10976"/>
                  </a:lnTo>
                  <a:lnTo>
                    <a:pt x="125907" y="10219"/>
                  </a:lnTo>
                  <a:lnTo>
                    <a:pt x="128178" y="9588"/>
                  </a:lnTo>
                  <a:lnTo>
                    <a:pt x="129818" y="8832"/>
                  </a:lnTo>
                  <a:lnTo>
                    <a:pt x="130322" y="8579"/>
                  </a:lnTo>
                  <a:lnTo>
                    <a:pt x="130701" y="8201"/>
                  </a:lnTo>
                  <a:lnTo>
                    <a:pt x="130953" y="7822"/>
                  </a:lnTo>
                  <a:lnTo>
                    <a:pt x="131079" y="7444"/>
                  </a:lnTo>
                  <a:lnTo>
                    <a:pt x="130953" y="7065"/>
                  </a:lnTo>
                  <a:lnTo>
                    <a:pt x="130701" y="6687"/>
                  </a:lnTo>
                  <a:lnTo>
                    <a:pt x="130322" y="6308"/>
                  </a:lnTo>
                  <a:lnTo>
                    <a:pt x="129818" y="5930"/>
                  </a:lnTo>
                  <a:lnTo>
                    <a:pt x="128178" y="5173"/>
                  </a:lnTo>
                  <a:lnTo>
                    <a:pt x="125907" y="4542"/>
                  </a:lnTo>
                  <a:lnTo>
                    <a:pt x="123131" y="3911"/>
                  </a:lnTo>
                  <a:lnTo>
                    <a:pt x="119851" y="3281"/>
                  </a:lnTo>
                  <a:lnTo>
                    <a:pt x="116192" y="2650"/>
                  </a:lnTo>
                  <a:lnTo>
                    <a:pt x="111903" y="2145"/>
                  </a:lnTo>
                  <a:lnTo>
                    <a:pt x="107235" y="1640"/>
                  </a:lnTo>
                  <a:lnTo>
                    <a:pt x="102189" y="1262"/>
                  </a:lnTo>
                  <a:lnTo>
                    <a:pt x="96764" y="884"/>
                  </a:lnTo>
                  <a:lnTo>
                    <a:pt x="91087" y="631"/>
                  </a:lnTo>
                  <a:lnTo>
                    <a:pt x="85031" y="379"/>
                  </a:lnTo>
                  <a:lnTo>
                    <a:pt x="78723" y="127"/>
                  </a:lnTo>
                  <a:lnTo>
                    <a:pt x="72289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72"/>
            <p:cNvSpPr/>
            <p:nvPr/>
          </p:nvSpPr>
          <p:spPr>
            <a:xfrm>
              <a:off x="3027800" y="2947375"/>
              <a:ext cx="952525" cy="1217450"/>
            </a:xfrm>
            <a:custGeom>
              <a:avLst/>
              <a:gdLst/>
              <a:ahLst/>
              <a:cxnLst/>
              <a:rect l="l" t="t" r="r" b="b"/>
              <a:pathLst>
                <a:path w="38101" h="48698" extrusionOk="0">
                  <a:moveTo>
                    <a:pt x="22583" y="1"/>
                  </a:moveTo>
                  <a:lnTo>
                    <a:pt x="21700" y="253"/>
                  </a:lnTo>
                  <a:lnTo>
                    <a:pt x="20817" y="505"/>
                  </a:lnTo>
                  <a:lnTo>
                    <a:pt x="20060" y="757"/>
                  </a:lnTo>
                  <a:lnTo>
                    <a:pt x="19177" y="1262"/>
                  </a:lnTo>
                  <a:lnTo>
                    <a:pt x="18420" y="1641"/>
                  </a:lnTo>
                  <a:lnTo>
                    <a:pt x="17789" y="2271"/>
                  </a:lnTo>
                  <a:lnTo>
                    <a:pt x="17158" y="2776"/>
                  </a:lnTo>
                  <a:lnTo>
                    <a:pt x="16654" y="3533"/>
                  </a:lnTo>
                  <a:lnTo>
                    <a:pt x="16275" y="4164"/>
                  </a:lnTo>
                  <a:lnTo>
                    <a:pt x="15897" y="4921"/>
                  </a:lnTo>
                  <a:lnTo>
                    <a:pt x="15518" y="5678"/>
                  </a:lnTo>
                  <a:lnTo>
                    <a:pt x="15266" y="7065"/>
                  </a:lnTo>
                  <a:lnTo>
                    <a:pt x="15014" y="8579"/>
                  </a:lnTo>
                  <a:lnTo>
                    <a:pt x="14635" y="11481"/>
                  </a:lnTo>
                  <a:lnTo>
                    <a:pt x="14257" y="14130"/>
                  </a:lnTo>
                  <a:lnTo>
                    <a:pt x="14130" y="15392"/>
                  </a:lnTo>
                  <a:lnTo>
                    <a:pt x="13752" y="16401"/>
                  </a:lnTo>
                  <a:lnTo>
                    <a:pt x="13373" y="17284"/>
                  </a:lnTo>
                  <a:lnTo>
                    <a:pt x="12995" y="18167"/>
                  </a:lnTo>
                  <a:lnTo>
                    <a:pt x="12364" y="18924"/>
                  </a:lnTo>
                  <a:lnTo>
                    <a:pt x="11733" y="19681"/>
                  </a:lnTo>
                  <a:lnTo>
                    <a:pt x="10346" y="21069"/>
                  </a:lnTo>
                  <a:lnTo>
                    <a:pt x="8579" y="22331"/>
                  </a:lnTo>
                  <a:lnTo>
                    <a:pt x="6939" y="23718"/>
                  </a:lnTo>
                  <a:lnTo>
                    <a:pt x="5047" y="25232"/>
                  </a:lnTo>
                  <a:lnTo>
                    <a:pt x="3407" y="26872"/>
                  </a:lnTo>
                  <a:lnTo>
                    <a:pt x="2650" y="27756"/>
                  </a:lnTo>
                  <a:lnTo>
                    <a:pt x="1893" y="28765"/>
                  </a:lnTo>
                  <a:lnTo>
                    <a:pt x="1136" y="29900"/>
                  </a:lnTo>
                  <a:lnTo>
                    <a:pt x="631" y="31162"/>
                  </a:lnTo>
                  <a:lnTo>
                    <a:pt x="253" y="32423"/>
                  </a:lnTo>
                  <a:lnTo>
                    <a:pt x="127" y="33685"/>
                  </a:lnTo>
                  <a:lnTo>
                    <a:pt x="1" y="35073"/>
                  </a:lnTo>
                  <a:lnTo>
                    <a:pt x="127" y="36460"/>
                  </a:lnTo>
                  <a:lnTo>
                    <a:pt x="379" y="37848"/>
                  </a:lnTo>
                  <a:lnTo>
                    <a:pt x="758" y="39110"/>
                  </a:lnTo>
                  <a:lnTo>
                    <a:pt x="1388" y="40498"/>
                  </a:lnTo>
                  <a:lnTo>
                    <a:pt x="2019" y="41759"/>
                  </a:lnTo>
                  <a:lnTo>
                    <a:pt x="2902" y="42895"/>
                  </a:lnTo>
                  <a:lnTo>
                    <a:pt x="3912" y="44030"/>
                  </a:lnTo>
                  <a:lnTo>
                    <a:pt x="5047" y="45165"/>
                  </a:lnTo>
                  <a:lnTo>
                    <a:pt x="6309" y="46049"/>
                  </a:lnTo>
                  <a:lnTo>
                    <a:pt x="7696" y="46932"/>
                  </a:lnTo>
                  <a:lnTo>
                    <a:pt x="9336" y="47562"/>
                  </a:lnTo>
                  <a:lnTo>
                    <a:pt x="10976" y="48067"/>
                  </a:lnTo>
                  <a:lnTo>
                    <a:pt x="12743" y="48446"/>
                  </a:lnTo>
                  <a:lnTo>
                    <a:pt x="14509" y="48572"/>
                  </a:lnTo>
                  <a:lnTo>
                    <a:pt x="16401" y="48698"/>
                  </a:lnTo>
                  <a:lnTo>
                    <a:pt x="18420" y="48572"/>
                  </a:lnTo>
                  <a:lnTo>
                    <a:pt x="20438" y="48193"/>
                  </a:lnTo>
                  <a:lnTo>
                    <a:pt x="22331" y="47815"/>
                  </a:lnTo>
                  <a:lnTo>
                    <a:pt x="24349" y="47058"/>
                  </a:lnTo>
                  <a:lnTo>
                    <a:pt x="26242" y="46175"/>
                  </a:lnTo>
                  <a:lnTo>
                    <a:pt x="28134" y="45165"/>
                  </a:lnTo>
                  <a:lnTo>
                    <a:pt x="29900" y="43778"/>
                  </a:lnTo>
                  <a:lnTo>
                    <a:pt x="31540" y="42264"/>
                  </a:lnTo>
                  <a:lnTo>
                    <a:pt x="33054" y="40498"/>
                  </a:lnTo>
                  <a:lnTo>
                    <a:pt x="34442" y="38605"/>
                  </a:lnTo>
                  <a:lnTo>
                    <a:pt x="35577" y="36334"/>
                  </a:lnTo>
                  <a:lnTo>
                    <a:pt x="36082" y="35073"/>
                  </a:lnTo>
                  <a:lnTo>
                    <a:pt x="36587" y="33811"/>
                  </a:lnTo>
                  <a:lnTo>
                    <a:pt x="37217" y="31288"/>
                  </a:lnTo>
                  <a:lnTo>
                    <a:pt x="37722" y="28765"/>
                  </a:lnTo>
                  <a:lnTo>
                    <a:pt x="37974" y="26242"/>
                  </a:lnTo>
                  <a:lnTo>
                    <a:pt x="38101" y="23718"/>
                  </a:lnTo>
                  <a:lnTo>
                    <a:pt x="37974" y="21069"/>
                  </a:lnTo>
                  <a:lnTo>
                    <a:pt x="37596" y="18672"/>
                  </a:lnTo>
                  <a:lnTo>
                    <a:pt x="37217" y="16149"/>
                  </a:lnTo>
                  <a:lnTo>
                    <a:pt x="36587" y="13878"/>
                  </a:lnTo>
                  <a:lnTo>
                    <a:pt x="35830" y="11607"/>
                  </a:lnTo>
                  <a:lnTo>
                    <a:pt x="34947" y="9462"/>
                  </a:lnTo>
                  <a:lnTo>
                    <a:pt x="33937" y="7570"/>
                  </a:lnTo>
                  <a:lnTo>
                    <a:pt x="32802" y="5804"/>
                  </a:lnTo>
                  <a:lnTo>
                    <a:pt x="31540" y="4164"/>
                  </a:lnTo>
                  <a:lnTo>
                    <a:pt x="30279" y="2776"/>
                  </a:lnTo>
                  <a:lnTo>
                    <a:pt x="28765" y="1641"/>
                  </a:lnTo>
                  <a:lnTo>
                    <a:pt x="27251" y="757"/>
                  </a:lnTo>
                  <a:lnTo>
                    <a:pt x="26368" y="379"/>
                  </a:lnTo>
                  <a:lnTo>
                    <a:pt x="25359" y="127"/>
                  </a:lnTo>
                  <a:lnTo>
                    <a:pt x="2447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72"/>
            <p:cNvSpPr/>
            <p:nvPr/>
          </p:nvSpPr>
          <p:spPr>
            <a:xfrm>
              <a:off x="3541900" y="3023075"/>
              <a:ext cx="473125" cy="1129150"/>
            </a:xfrm>
            <a:custGeom>
              <a:avLst/>
              <a:gdLst/>
              <a:ahLst/>
              <a:cxnLst/>
              <a:rect l="l" t="t" r="r" b="b"/>
              <a:pathLst>
                <a:path w="18925" h="45166" extrusionOk="0">
                  <a:moveTo>
                    <a:pt x="9967" y="0"/>
                  </a:moveTo>
                  <a:lnTo>
                    <a:pt x="10976" y="1388"/>
                  </a:lnTo>
                  <a:lnTo>
                    <a:pt x="12112" y="2776"/>
                  </a:lnTo>
                  <a:lnTo>
                    <a:pt x="13121" y="4164"/>
                  </a:lnTo>
                  <a:lnTo>
                    <a:pt x="14004" y="5678"/>
                  </a:lnTo>
                  <a:lnTo>
                    <a:pt x="14887" y="7318"/>
                  </a:lnTo>
                  <a:lnTo>
                    <a:pt x="15644" y="8831"/>
                  </a:lnTo>
                  <a:lnTo>
                    <a:pt x="16275" y="10472"/>
                  </a:lnTo>
                  <a:lnTo>
                    <a:pt x="16906" y="12112"/>
                  </a:lnTo>
                  <a:lnTo>
                    <a:pt x="17410" y="13878"/>
                  </a:lnTo>
                  <a:lnTo>
                    <a:pt x="17915" y="15518"/>
                  </a:lnTo>
                  <a:lnTo>
                    <a:pt x="18167" y="17284"/>
                  </a:lnTo>
                  <a:lnTo>
                    <a:pt x="18420" y="19050"/>
                  </a:lnTo>
                  <a:lnTo>
                    <a:pt x="18420" y="20817"/>
                  </a:lnTo>
                  <a:lnTo>
                    <a:pt x="18420" y="22583"/>
                  </a:lnTo>
                  <a:lnTo>
                    <a:pt x="18294" y="24349"/>
                  </a:lnTo>
                  <a:lnTo>
                    <a:pt x="18041" y="26115"/>
                  </a:lnTo>
                  <a:lnTo>
                    <a:pt x="17663" y="27755"/>
                  </a:lnTo>
                  <a:lnTo>
                    <a:pt x="17284" y="29522"/>
                  </a:lnTo>
                  <a:lnTo>
                    <a:pt x="16653" y="31162"/>
                  </a:lnTo>
                  <a:lnTo>
                    <a:pt x="16023" y="32802"/>
                  </a:lnTo>
                  <a:lnTo>
                    <a:pt x="15266" y="34442"/>
                  </a:lnTo>
                  <a:lnTo>
                    <a:pt x="14383" y="35956"/>
                  </a:lnTo>
                  <a:lnTo>
                    <a:pt x="13373" y="37343"/>
                  </a:lnTo>
                  <a:lnTo>
                    <a:pt x="12238" y="38731"/>
                  </a:lnTo>
                  <a:lnTo>
                    <a:pt x="10976" y="39993"/>
                  </a:lnTo>
                  <a:lnTo>
                    <a:pt x="9589" y="41128"/>
                  </a:lnTo>
                  <a:lnTo>
                    <a:pt x="8201" y="42137"/>
                  </a:lnTo>
                  <a:lnTo>
                    <a:pt x="6687" y="43021"/>
                  </a:lnTo>
                  <a:lnTo>
                    <a:pt x="5047" y="43778"/>
                  </a:lnTo>
                  <a:lnTo>
                    <a:pt x="3407" y="44408"/>
                  </a:lnTo>
                  <a:lnTo>
                    <a:pt x="1767" y="44787"/>
                  </a:lnTo>
                  <a:lnTo>
                    <a:pt x="1" y="45165"/>
                  </a:lnTo>
                  <a:lnTo>
                    <a:pt x="1" y="45165"/>
                  </a:lnTo>
                  <a:lnTo>
                    <a:pt x="1767" y="44913"/>
                  </a:lnTo>
                  <a:lnTo>
                    <a:pt x="3533" y="44534"/>
                  </a:lnTo>
                  <a:lnTo>
                    <a:pt x="5173" y="43904"/>
                  </a:lnTo>
                  <a:lnTo>
                    <a:pt x="6813" y="43147"/>
                  </a:lnTo>
                  <a:lnTo>
                    <a:pt x="8327" y="42264"/>
                  </a:lnTo>
                  <a:lnTo>
                    <a:pt x="9841" y="41380"/>
                  </a:lnTo>
                  <a:lnTo>
                    <a:pt x="11229" y="40245"/>
                  </a:lnTo>
                  <a:lnTo>
                    <a:pt x="12490" y="38983"/>
                  </a:lnTo>
                  <a:lnTo>
                    <a:pt x="13626" y="37596"/>
                  </a:lnTo>
                  <a:lnTo>
                    <a:pt x="14761" y="36082"/>
                  </a:lnTo>
                  <a:lnTo>
                    <a:pt x="15644" y="34568"/>
                  </a:lnTo>
                  <a:lnTo>
                    <a:pt x="16401" y="33054"/>
                  </a:lnTo>
                  <a:lnTo>
                    <a:pt x="17158" y="31288"/>
                  </a:lnTo>
                  <a:lnTo>
                    <a:pt x="17663" y="29648"/>
                  </a:lnTo>
                  <a:lnTo>
                    <a:pt x="18167" y="27881"/>
                  </a:lnTo>
                  <a:lnTo>
                    <a:pt x="18546" y="26115"/>
                  </a:lnTo>
                  <a:lnTo>
                    <a:pt x="18798" y="24349"/>
                  </a:lnTo>
                  <a:lnTo>
                    <a:pt x="18924" y="22583"/>
                  </a:lnTo>
                  <a:lnTo>
                    <a:pt x="18924" y="20817"/>
                  </a:lnTo>
                  <a:lnTo>
                    <a:pt x="18798" y="19050"/>
                  </a:lnTo>
                  <a:lnTo>
                    <a:pt x="18672" y="17284"/>
                  </a:lnTo>
                  <a:lnTo>
                    <a:pt x="18294" y="15518"/>
                  </a:lnTo>
                  <a:lnTo>
                    <a:pt x="17789" y="13752"/>
                  </a:lnTo>
                  <a:lnTo>
                    <a:pt x="17284" y="11985"/>
                  </a:lnTo>
                  <a:lnTo>
                    <a:pt x="16653" y="10345"/>
                  </a:lnTo>
                  <a:lnTo>
                    <a:pt x="15897" y="8705"/>
                  </a:lnTo>
                  <a:lnTo>
                    <a:pt x="15140" y="7191"/>
                  </a:lnTo>
                  <a:lnTo>
                    <a:pt x="14256" y="5678"/>
                  </a:lnTo>
                  <a:lnTo>
                    <a:pt x="13247" y="4164"/>
                  </a:lnTo>
                  <a:lnTo>
                    <a:pt x="12238" y="2650"/>
                  </a:lnTo>
                  <a:lnTo>
                    <a:pt x="11102" y="1262"/>
                  </a:lnTo>
                  <a:lnTo>
                    <a:pt x="996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72"/>
            <p:cNvSpPr/>
            <p:nvPr/>
          </p:nvSpPr>
          <p:spPr>
            <a:xfrm>
              <a:off x="3024650" y="3206000"/>
              <a:ext cx="372200" cy="627675"/>
            </a:xfrm>
            <a:custGeom>
              <a:avLst/>
              <a:gdLst/>
              <a:ahLst/>
              <a:cxnLst/>
              <a:rect l="l" t="t" r="r" b="b"/>
              <a:pathLst>
                <a:path w="14888" h="25107" extrusionOk="0">
                  <a:moveTo>
                    <a:pt x="14887" y="1"/>
                  </a:moveTo>
                  <a:lnTo>
                    <a:pt x="14509" y="1893"/>
                  </a:lnTo>
                  <a:lnTo>
                    <a:pt x="14004" y="3911"/>
                  </a:lnTo>
                  <a:lnTo>
                    <a:pt x="13373" y="5678"/>
                  </a:lnTo>
                  <a:lnTo>
                    <a:pt x="12995" y="6561"/>
                  </a:lnTo>
                  <a:lnTo>
                    <a:pt x="12490" y="7318"/>
                  </a:lnTo>
                  <a:lnTo>
                    <a:pt x="11859" y="8075"/>
                  </a:lnTo>
                  <a:lnTo>
                    <a:pt x="11229" y="8832"/>
                  </a:lnTo>
                  <a:lnTo>
                    <a:pt x="10472" y="9462"/>
                  </a:lnTo>
                  <a:lnTo>
                    <a:pt x="9715" y="10093"/>
                  </a:lnTo>
                  <a:lnTo>
                    <a:pt x="8075" y="11229"/>
                  </a:lnTo>
                  <a:lnTo>
                    <a:pt x="6561" y="12364"/>
                  </a:lnTo>
                  <a:lnTo>
                    <a:pt x="5047" y="13626"/>
                  </a:lnTo>
                  <a:lnTo>
                    <a:pt x="3659" y="15140"/>
                  </a:lnTo>
                  <a:lnTo>
                    <a:pt x="2397" y="16654"/>
                  </a:lnTo>
                  <a:lnTo>
                    <a:pt x="1262" y="18294"/>
                  </a:lnTo>
                  <a:lnTo>
                    <a:pt x="884" y="19177"/>
                  </a:lnTo>
                  <a:lnTo>
                    <a:pt x="505" y="20186"/>
                  </a:lnTo>
                  <a:lnTo>
                    <a:pt x="253" y="21069"/>
                  </a:lnTo>
                  <a:lnTo>
                    <a:pt x="127" y="22078"/>
                  </a:lnTo>
                  <a:lnTo>
                    <a:pt x="0" y="23088"/>
                  </a:lnTo>
                  <a:lnTo>
                    <a:pt x="0" y="24097"/>
                  </a:lnTo>
                  <a:lnTo>
                    <a:pt x="127" y="25106"/>
                  </a:lnTo>
                  <a:lnTo>
                    <a:pt x="127" y="24097"/>
                  </a:lnTo>
                  <a:lnTo>
                    <a:pt x="127" y="23088"/>
                  </a:lnTo>
                  <a:lnTo>
                    <a:pt x="379" y="22205"/>
                  </a:lnTo>
                  <a:lnTo>
                    <a:pt x="505" y="21195"/>
                  </a:lnTo>
                  <a:lnTo>
                    <a:pt x="884" y="20312"/>
                  </a:lnTo>
                  <a:lnTo>
                    <a:pt x="1136" y="19429"/>
                  </a:lnTo>
                  <a:lnTo>
                    <a:pt x="1641" y="18546"/>
                  </a:lnTo>
                  <a:lnTo>
                    <a:pt x="2776" y="16906"/>
                  </a:lnTo>
                  <a:lnTo>
                    <a:pt x="3911" y="15392"/>
                  </a:lnTo>
                  <a:lnTo>
                    <a:pt x="5299" y="14004"/>
                  </a:lnTo>
                  <a:lnTo>
                    <a:pt x="6813" y="12743"/>
                  </a:lnTo>
                  <a:lnTo>
                    <a:pt x="9967" y="10472"/>
                  </a:lnTo>
                  <a:lnTo>
                    <a:pt x="10724" y="9841"/>
                  </a:lnTo>
                  <a:lnTo>
                    <a:pt x="11481" y="9210"/>
                  </a:lnTo>
                  <a:lnTo>
                    <a:pt x="12112" y="8453"/>
                  </a:lnTo>
                  <a:lnTo>
                    <a:pt x="12743" y="7570"/>
                  </a:lnTo>
                  <a:lnTo>
                    <a:pt x="13247" y="6687"/>
                  </a:lnTo>
                  <a:lnTo>
                    <a:pt x="13626" y="5804"/>
                  </a:lnTo>
                  <a:lnTo>
                    <a:pt x="14004" y="4921"/>
                  </a:lnTo>
                  <a:lnTo>
                    <a:pt x="14256" y="3911"/>
                  </a:lnTo>
                  <a:lnTo>
                    <a:pt x="14635" y="2019"/>
                  </a:lnTo>
                  <a:lnTo>
                    <a:pt x="1488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72"/>
            <p:cNvSpPr/>
            <p:nvPr/>
          </p:nvSpPr>
          <p:spPr>
            <a:xfrm>
              <a:off x="2873250" y="3442550"/>
              <a:ext cx="807450" cy="914675"/>
            </a:xfrm>
            <a:custGeom>
              <a:avLst/>
              <a:gdLst/>
              <a:ahLst/>
              <a:cxnLst/>
              <a:rect l="l" t="t" r="r" b="b"/>
              <a:pathLst>
                <a:path w="32298" h="36587" extrusionOk="0">
                  <a:moveTo>
                    <a:pt x="9463" y="0"/>
                  </a:moveTo>
                  <a:lnTo>
                    <a:pt x="7697" y="3281"/>
                  </a:lnTo>
                  <a:lnTo>
                    <a:pt x="6183" y="6561"/>
                  </a:lnTo>
                  <a:lnTo>
                    <a:pt x="4669" y="9841"/>
                  </a:lnTo>
                  <a:lnTo>
                    <a:pt x="3533" y="12995"/>
                  </a:lnTo>
                  <a:lnTo>
                    <a:pt x="2524" y="16149"/>
                  </a:lnTo>
                  <a:lnTo>
                    <a:pt x="1641" y="19177"/>
                  </a:lnTo>
                  <a:lnTo>
                    <a:pt x="1010" y="21952"/>
                  </a:lnTo>
                  <a:lnTo>
                    <a:pt x="505" y="24601"/>
                  </a:lnTo>
                  <a:lnTo>
                    <a:pt x="127" y="27125"/>
                  </a:lnTo>
                  <a:lnTo>
                    <a:pt x="1" y="29396"/>
                  </a:lnTo>
                  <a:lnTo>
                    <a:pt x="1" y="31288"/>
                  </a:lnTo>
                  <a:lnTo>
                    <a:pt x="253" y="33054"/>
                  </a:lnTo>
                  <a:lnTo>
                    <a:pt x="505" y="34442"/>
                  </a:lnTo>
                  <a:lnTo>
                    <a:pt x="1010" y="35577"/>
                  </a:lnTo>
                  <a:lnTo>
                    <a:pt x="1389" y="35956"/>
                  </a:lnTo>
                  <a:lnTo>
                    <a:pt x="1641" y="36208"/>
                  </a:lnTo>
                  <a:lnTo>
                    <a:pt x="2019" y="36460"/>
                  </a:lnTo>
                  <a:lnTo>
                    <a:pt x="2398" y="36587"/>
                  </a:lnTo>
                  <a:lnTo>
                    <a:pt x="4921" y="36587"/>
                  </a:lnTo>
                  <a:lnTo>
                    <a:pt x="6183" y="36460"/>
                  </a:lnTo>
                  <a:lnTo>
                    <a:pt x="7444" y="36082"/>
                  </a:lnTo>
                  <a:lnTo>
                    <a:pt x="8706" y="35703"/>
                  </a:lnTo>
                  <a:lnTo>
                    <a:pt x="9967" y="35199"/>
                  </a:lnTo>
                  <a:lnTo>
                    <a:pt x="11229" y="34568"/>
                  </a:lnTo>
                  <a:lnTo>
                    <a:pt x="12364" y="33811"/>
                  </a:lnTo>
                  <a:lnTo>
                    <a:pt x="14761" y="32171"/>
                  </a:lnTo>
                  <a:lnTo>
                    <a:pt x="17032" y="30279"/>
                  </a:lnTo>
                  <a:lnTo>
                    <a:pt x="19177" y="28134"/>
                  </a:lnTo>
                  <a:lnTo>
                    <a:pt x="21196" y="25863"/>
                  </a:lnTo>
                  <a:lnTo>
                    <a:pt x="23214" y="23466"/>
                  </a:lnTo>
                  <a:lnTo>
                    <a:pt x="24980" y="21069"/>
                  </a:lnTo>
                  <a:lnTo>
                    <a:pt x="26620" y="18672"/>
                  </a:lnTo>
                  <a:lnTo>
                    <a:pt x="28008" y="16401"/>
                  </a:lnTo>
                  <a:lnTo>
                    <a:pt x="29270" y="14256"/>
                  </a:lnTo>
                  <a:lnTo>
                    <a:pt x="30279" y="12364"/>
                  </a:lnTo>
                  <a:lnTo>
                    <a:pt x="31162" y="10724"/>
                  </a:lnTo>
                  <a:lnTo>
                    <a:pt x="31667" y="9336"/>
                  </a:lnTo>
                  <a:lnTo>
                    <a:pt x="32045" y="8075"/>
                  </a:lnTo>
                  <a:lnTo>
                    <a:pt x="32297" y="6939"/>
                  </a:lnTo>
                  <a:lnTo>
                    <a:pt x="32297" y="5930"/>
                  </a:lnTo>
                  <a:lnTo>
                    <a:pt x="32171" y="5173"/>
                  </a:lnTo>
                  <a:lnTo>
                    <a:pt x="32045" y="4921"/>
                  </a:lnTo>
                  <a:lnTo>
                    <a:pt x="31793" y="4795"/>
                  </a:lnTo>
                  <a:lnTo>
                    <a:pt x="31414" y="4668"/>
                  </a:lnTo>
                  <a:lnTo>
                    <a:pt x="31036" y="4668"/>
                  </a:lnTo>
                  <a:lnTo>
                    <a:pt x="30657" y="4795"/>
                  </a:lnTo>
                  <a:lnTo>
                    <a:pt x="30153" y="5047"/>
                  </a:lnTo>
                  <a:lnTo>
                    <a:pt x="28891" y="6056"/>
                  </a:lnTo>
                  <a:lnTo>
                    <a:pt x="19934" y="13878"/>
                  </a:lnTo>
                  <a:lnTo>
                    <a:pt x="19934" y="13499"/>
                  </a:lnTo>
                  <a:lnTo>
                    <a:pt x="20186" y="12616"/>
                  </a:lnTo>
                  <a:lnTo>
                    <a:pt x="21322" y="9967"/>
                  </a:lnTo>
                  <a:lnTo>
                    <a:pt x="22583" y="7192"/>
                  </a:lnTo>
                  <a:lnTo>
                    <a:pt x="23088" y="5930"/>
                  </a:lnTo>
                  <a:lnTo>
                    <a:pt x="23088" y="5551"/>
                  </a:lnTo>
                  <a:lnTo>
                    <a:pt x="22962" y="5299"/>
                  </a:lnTo>
                  <a:lnTo>
                    <a:pt x="22583" y="4668"/>
                  </a:lnTo>
                  <a:lnTo>
                    <a:pt x="21952" y="4038"/>
                  </a:lnTo>
                  <a:lnTo>
                    <a:pt x="21196" y="3533"/>
                  </a:lnTo>
                  <a:lnTo>
                    <a:pt x="20186" y="2902"/>
                  </a:lnTo>
                  <a:lnTo>
                    <a:pt x="19051" y="2398"/>
                  </a:lnTo>
                  <a:lnTo>
                    <a:pt x="16528" y="1514"/>
                  </a:lnTo>
                  <a:lnTo>
                    <a:pt x="14004" y="757"/>
                  </a:lnTo>
                  <a:lnTo>
                    <a:pt x="11860" y="253"/>
                  </a:lnTo>
                  <a:lnTo>
                    <a:pt x="10220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72"/>
            <p:cNvSpPr/>
            <p:nvPr/>
          </p:nvSpPr>
          <p:spPr>
            <a:xfrm>
              <a:off x="3217050" y="3786325"/>
              <a:ext cx="154550" cy="419500"/>
            </a:xfrm>
            <a:custGeom>
              <a:avLst/>
              <a:gdLst/>
              <a:ahLst/>
              <a:cxnLst/>
              <a:rect l="l" t="t" r="r" b="b"/>
              <a:pathLst>
                <a:path w="6182" h="16780" extrusionOk="0">
                  <a:moveTo>
                    <a:pt x="6182" y="1"/>
                  </a:moveTo>
                  <a:lnTo>
                    <a:pt x="3911" y="6561"/>
                  </a:lnTo>
                  <a:lnTo>
                    <a:pt x="1388" y="13121"/>
                  </a:lnTo>
                  <a:lnTo>
                    <a:pt x="0" y="16654"/>
                  </a:lnTo>
                  <a:lnTo>
                    <a:pt x="0" y="16780"/>
                  </a:lnTo>
                  <a:lnTo>
                    <a:pt x="1640" y="13626"/>
                  </a:lnTo>
                  <a:lnTo>
                    <a:pt x="2902" y="10472"/>
                  </a:lnTo>
                  <a:lnTo>
                    <a:pt x="4163" y="7192"/>
                  </a:lnTo>
                  <a:lnTo>
                    <a:pt x="5173" y="3912"/>
                  </a:lnTo>
                  <a:lnTo>
                    <a:pt x="6182" y="127"/>
                  </a:lnTo>
                  <a:lnTo>
                    <a:pt x="618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72"/>
            <p:cNvSpPr/>
            <p:nvPr/>
          </p:nvSpPr>
          <p:spPr>
            <a:xfrm>
              <a:off x="3374750" y="3751650"/>
              <a:ext cx="233400" cy="189250"/>
            </a:xfrm>
            <a:custGeom>
              <a:avLst/>
              <a:gdLst/>
              <a:ahLst/>
              <a:cxnLst/>
              <a:rect l="l" t="t" r="r" b="b"/>
              <a:pathLst>
                <a:path w="9336" h="7570" extrusionOk="0">
                  <a:moveTo>
                    <a:pt x="505" y="0"/>
                  </a:moveTo>
                  <a:lnTo>
                    <a:pt x="379" y="126"/>
                  </a:lnTo>
                  <a:lnTo>
                    <a:pt x="126" y="505"/>
                  </a:lnTo>
                  <a:lnTo>
                    <a:pt x="0" y="1135"/>
                  </a:lnTo>
                  <a:lnTo>
                    <a:pt x="0" y="1388"/>
                  </a:lnTo>
                  <a:lnTo>
                    <a:pt x="126" y="1640"/>
                  </a:lnTo>
                  <a:lnTo>
                    <a:pt x="379" y="1892"/>
                  </a:lnTo>
                  <a:lnTo>
                    <a:pt x="1388" y="1892"/>
                  </a:lnTo>
                  <a:lnTo>
                    <a:pt x="1892" y="1766"/>
                  </a:lnTo>
                  <a:lnTo>
                    <a:pt x="2019" y="1640"/>
                  </a:lnTo>
                  <a:lnTo>
                    <a:pt x="2019" y="1766"/>
                  </a:lnTo>
                  <a:lnTo>
                    <a:pt x="1892" y="2271"/>
                  </a:lnTo>
                  <a:lnTo>
                    <a:pt x="1766" y="2902"/>
                  </a:lnTo>
                  <a:lnTo>
                    <a:pt x="1892" y="3154"/>
                  </a:lnTo>
                  <a:lnTo>
                    <a:pt x="2145" y="3406"/>
                  </a:lnTo>
                  <a:lnTo>
                    <a:pt x="2397" y="3533"/>
                  </a:lnTo>
                  <a:lnTo>
                    <a:pt x="2776" y="3659"/>
                  </a:lnTo>
                  <a:lnTo>
                    <a:pt x="3406" y="3406"/>
                  </a:lnTo>
                  <a:lnTo>
                    <a:pt x="3785" y="3154"/>
                  </a:lnTo>
                  <a:lnTo>
                    <a:pt x="4037" y="3028"/>
                  </a:lnTo>
                  <a:lnTo>
                    <a:pt x="3911" y="3280"/>
                  </a:lnTo>
                  <a:lnTo>
                    <a:pt x="3785" y="3785"/>
                  </a:lnTo>
                  <a:lnTo>
                    <a:pt x="3785" y="4289"/>
                  </a:lnTo>
                  <a:lnTo>
                    <a:pt x="3911" y="4542"/>
                  </a:lnTo>
                  <a:lnTo>
                    <a:pt x="4037" y="4920"/>
                  </a:lnTo>
                  <a:lnTo>
                    <a:pt x="4416" y="5046"/>
                  </a:lnTo>
                  <a:lnTo>
                    <a:pt x="4668" y="5046"/>
                  </a:lnTo>
                  <a:lnTo>
                    <a:pt x="5299" y="4920"/>
                  </a:lnTo>
                  <a:lnTo>
                    <a:pt x="5677" y="4668"/>
                  </a:lnTo>
                  <a:lnTo>
                    <a:pt x="5930" y="4416"/>
                  </a:lnTo>
                  <a:lnTo>
                    <a:pt x="5677" y="5173"/>
                  </a:lnTo>
                  <a:lnTo>
                    <a:pt x="5677" y="5677"/>
                  </a:lnTo>
                  <a:lnTo>
                    <a:pt x="5803" y="6056"/>
                  </a:lnTo>
                  <a:lnTo>
                    <a:pt x="5930" y="6308"/>
                  </a:lnTo>
                  <a:lnTo>
                    <a:pt x="6182" y="6434"/>
                  </a:lnTo>
                  <a:lnTo>
                    <a:pt x="6434" y="6434"/>
                  </a:lnTo>
                  <a:lnTo>
                    <a:pt x="6939" y="6182"/>
                  </a:lnTo>
                  <a:lnTo>
                    <a:pt x="7570" y="5803"/>
                  </a:lnTo>
                  <a:lnTo>
                    <a:pt x="7317" y="6434"/>
                  </a:lnTo>
                  <a:lnTo>
                    <a:pt x="7317" y="7065"/>
                  </a:lnTo>
                  <a:lnTo>
                    <a:pt x="7443" y="7317"/>
                  </a:lnTo>
                  <a:lnTo>
                    <a:pt x="7570" y="7443"/>
                  </a:lnTo>
                  <a:lnTo>
                    <a:pt x="7948" y="7570"/>
                  </a:lnTo>
                  <a:lnTo>
                    <a:pt x="8200" y="7570"/>
                  </a:lnTo>
                  <a:lnTo>
                    <a:pt x="8705" y="7317"/>
                  </a:lnTo>
                  <a:lnTo>
                    <a:pt x="9336" y="6813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72"/>
            <p:cNvSpPr/>
            <p:nvPr/>
          </p:nvSpPr>
          <p:spPr>
            <a:xfrm>
              <a:off x="3374750" y="3540325"/>
              <a:ext cx="343800" cy="394275"/>
            </a:xfrm>
            <a:custGeom>
              <a:avLst/>
              <a:gdLst/>
              <a:ahLst/>
              <a:cxnLst/>
              <a:rect l="l" t="t" r="r" b="b"/>
              <a:pathLst>
                <a:path w="13752" h="15771" extrusionOk="0">
                  <a:moveTo>
                    <a:pt x="12111" y="0"/>
                  </a:moveTo>
                  <a:lnTo>
                    <a:pt x="11607" y="127"/>
                  </a:lnTo>
                  <a:lnTo>
                    <a:pt x="11102" y="253"/>
                  </a:lnTo>
                  <a:lnTo>
                    <a:pt x="9714" y="884"/>
                  </a:lnTo>
                  <a:lnTo>
                    <a:pt x="7948" y="2019"/>
                  </a:lnTo>
                  <a:lnTo>
                    <a:pt x="5930" y="3533"/>
                  </a:lnTo>
                  <a:lnTo>
                    <a:pt x="3911" y="5173"/>
                  </a:lnTo>
                  <a:lnTo>
                    <a:pt x="1892" y="6813"/>
                  </a:lnTo>
                  <a:lnTo>
                    <a:pt x="0" y="8705"/>
                  </a:lnTo>
                  <a:lnTo>
                    <a:pt x="9336" y="15770"/>
                  </a:lnTo>
                  <a:lnTo>
                    <a:pt x="9840" y="14383"/>
                  </a:lnTo>
                  <a:lnTo>
                    <a:pt x="11228" y="11102"/>
                  </a:lnTo>
                  <a:lnTo>
                    <a:pt x="12742" y="7065"/>
                  </a:lnTo>
                  <a:lnTo>
                    <a:pt x="13373" y="5299"/>
                  </a:lnTo>
                  <a:lnTo>
                    <a:pt x="13625" y="3785"/>
                  </a:lnTo>
                  <a:lnTo>
                    <a:pt x="13751" y="2524"/>
                  </a:lnTo>
                  <a:lnTo>
                    <a:pt x="13625" y="1514"/>
                  </a:lnTo>
                  <a:lnTo>
                    <a:pt x="13373" y="631"/>
                  </a:lnTo>
                  <a:lnTo>
                    <a:pt x="13247" y="379"/>
                  </a:lnTo>
                  <a:lnTo>
                    <a:pt x="12868" y="253"/>
                  </a:lnTo>
                  <a:lnTo>
                    <a:pt x="12616" y="127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72"/>
            <p:cNvSpPr/>
            <p:nvPr/>
          </p:nvSpPr>
          <p:spPr>
            <a:xfrm>
              <a:off x="3444125" y="3540325"/>
              <a:ext cx="274425" cy="394275"/>
            </a:xfrm>
            <a:custGeom>
              <a:avLst/>
              <a:gdLst/>
              <a:ahLst/>
              <a:cxnLst/>
              <a:rect l="l" t="t" r="r" b="b"/>
              <a:pathLst>
                <a:path w="10977" h="15771" extrusionOk="0">
                  <a:moveTo>
                    <a:pt x="9462" y="0"/>
                  </a:moveTo>
                  <a:lnTo>
                    <a:pt x="8832" y="127"/>
                  </a:lnTo>
                  <a:lnTo>
                    <a:pt x="1" y="10724"/>
                  </a:lnTo>
                  <a:lnTo>
                    <a:pt x="6561" y="15770"/>
                  </a:lnTo>
                  <a:lnTo>
                    <a:pt x="7065" y="14383"/>
                  </a:lnTo>
                  <a:lnTo>
                    <a:pt x="8453" y="11102"/>
                  </a:lnTo>
                  <a:lnTo>
                    <a:pt x="9967" y="7065"/>
                  </a:lnTo>
                  <a:lnTo>
                    <a:pt x="10598" y="5299"/>
                  </a:lnTo>
                  <a:lnTo>
                    <a:pt x="10850" y="3785"/>
                  </a:lnTo>
                  <a:lnTo>
                    <a:pt x="10976" y="2019"/>
                  </a:lnTo>
                  <a:lnTo>
                    <a:pt x="10850" y="1388"/>
                  </a:lnTo>
                  <a:lnTo>
                    <a:pt x="10724" y="884"/>
                  </a:lnTo>
                  <a:lnTo>
                    <a:pt x="10472" y="379"/>
                  </a:lnTo>
                  <a:lnTo>
                    <a:pt x="10093" y="127"/>
                  </a:lnTo>
                  <a:lnTo>
                    <a:pt x="946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72"/>
            <p:cNvSpPr/>
            <p:nvPr/>
          </p:nvSpPr>
          <p:spPr>
            <a:xfrm>
              <a:off x="3071950" y="3215475"/>
              <a:ext cx="608750" cy="428950"/>
            </a:xfrm>
            <a:custGeom>
              <a:avLst/>
              <a:gdLst/>
              <a:ahLst/>
              <a:cxnLst/>
              <a:rect l="l" t="t" r="r" b="b"/>
              <a:pathLst>
                <a:path w="24350" h="17158" extrusionOk="0">
                  <a:moveTo>
                    <a:pt x="13121" y="0"/>
                  </a:moveTo>
                  <a:lnTo>
                    <a:pt x="12112" y="126"/>
                  </a:lnTo>
                  <a:lnTo>
                    <a:pt x="11103" y="379"/>
                  </a:lnTo>
                  <a:lnTo>
                    <a:pt x="10220" y="631"/>
                  </a:lnTo>
                  <a:lnTo>
                    <a:pt x="8706" y="1262"/>
                  </a:lnTo>
                  <a:lnTo>
                    <a:pt x="7444" y="2145"/>
                  </a:lnTo>
                  <a:lnTo>
                    <a:pt x="6435" y="3028"/>
                  </a:lnTo>
                  <a:lnTo>
                    <a:pt x="5426" y="3785"/>
                  </a:lnTo>
                  <a:lnTo>
                    <a:pt x="4290" y="5046"/>
                  </a:lnTo>
                  <a:lnTo>
                    <a:pt x="3281" y="6434"/>
                  </a:lnTo>
                  <a:lnTo>
                    <a:pt x="2272" y="7822"/>
                  </a:lnTo>
                  <a:lnTo>
                    <a:pt x="1515" y="9210"/>
                  </a:lnTo>
                  <a:lnTo>
                    <a:pt x="379" y="11481"/>
                  </a:lnTo>
                  <a:lnTo>
                    <a:pt x="1" y="12364"/>
                  </a:lnTo>
                  <a:lnTo>
                    <a:pt x="12112" y="17158"/>
                  </a:lnTo>
                  <a:lnTo>
                    <a:pt x="13121" y="16653"/>
                  </a:lnTo>
                  <a:lnTo>
                    <a:pt x="13878" y="16148"/>
                  </a:lnTo>
                  <a:lnTo>
                    <a:pt x="14509" y="15518"/>
                  </a:lnTo>
                  <a:lnTo>
                    <a:pt x="15014" y="15013"/>
                  </a:lnTo>
                  <a:lnTo>
                    <a:pt x="15645" y="14256"/>
                  </a:lnTo>
                  <a:lnTo>
                    <a:pt x="15771" y="13878"/>
                  </a:lnTo>
                  <a:lnTo>
                    <a:pt x="16780" y="14256"/>
                  </a:lnTo>
                  <a:lnTo>
                    <a:pt x="18042" y="11733"/>
                  </a:lnTo>
                  <a:lnTo>
                    <a:pt x="19051" y="8957"/>
                  </a:lnTo>
                  <a:lnTo>
                    <a:pt x="19177" y="8579"/>
                  </a:lnTo>
                  <a:lnTo>
                    <a:pt x="19177" y="8200"/>
                  </a:lnTo>
                  <a:lnTo>
                    <a:pt x="19051" y="7317"/>
                  </a:lnTo>
                  <a:lnTo>
                    <a:pt x="18799" y="6434"/>
                  </a:lnTo>
                  <a:lnTo>
                    <a:pt x="18294" y="5551"/>
                  </a:lnTo>
                  <a:lnTo>
                    <a:pt x="17411" y="4163"/>
                  </a:lnTo>
                  <a:lnTo>
                    <a:pt x="16906" y="3659"/>
                  </a:lnTo>
                  <a:lnTo>
                    <a:pt x="18042" y="3911"/>
                  </a:lnTo>
                  <a:lnTo>
                    <a:pt x="19177" y="4416"/>
                  </a:lnTo>
                  <a:lnTo>
                    <a:pt x="20186" y="5046"/>
                  </a:lnTo>
                  <a:lnTo>
                    <a:pt x="21196" y="5677"/>
                  </a:lnTo>
                  <a:lnTo>
                    <a:pt x="22079" y="6182"/>
                  </a:lnTo>
                  <a:lnTo>
                    <a:pt x="22836" y="6560"/>
                  </a:lnTo>
                  <a:lnTo>
                    <a:pt x="23214" y="6686"/>
                  </a:lnTo>
                  <a:lnTo>
                    <a:pt x="23845" y="6686"/>
                  </a:lnTo>
                  <a:lnTo>
                    <a:pt x="24097" y="6434"/>
                  </a:lnTo>
                  <a:lnTo>
                    <a:pt x="24349" y="6182"/>
                  </a:lnTo>
                  <a:lnTo>
                    <a:pt x="24349" y="5930"/>
                  </a:lnTo>
                  <a:lnTo>
                    <a:pt x="24349" y="5551"/>
                  </a:lnTo>
                  <a:lnTo>
                    <a:pt x="24349" y="5173"/>
                  </a:lnTo>
                  <a:lnTo>
                    <a:pt x="23971" y="4416"/>
                  </a:lnTo>
                  <a:lnTo>
                    <a:pt x="23340" y="3532"/>
                  </a:lnTo>
                  <a:lnTo>
                    <a:pt x="22457" y="2776"/>
                  </a:lnTo>
                  <a:lnTo>
                    <a:pt x="21700" y="2019"/>
                  </a:lnTo>
                  <a:lnTo>
                    <a:pt x="20691" y="1388"/>
                  </a:lnTo>
                  <a:lnTo>
                    <a:pt x="19934" y="1009"/>
                  </a:lnTo>
                  <a:lnTo>
                    <a:pt x="18294" y="631"/>
                  </a:lnTo>
                  <a:lnTo>
                    <a:pt x="16780" y="252"/>
                  </a:lnTo>
                  <a:lnTo>
                    <a:pt x="15518" y="126"/>
                  </a:lnTo>
                  <a:lnTo>
                    <a:pt x="14257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72"/>
            <p:cNvSpPr/>
            <p:nvPr/>
          </p:nvSpPr>
          <p:spPr>
            <a:xfrm>
              <a:off x="3270650" y="3269075"/>
              <a:ext cx="403750" cy="356425"/>
            </a:xfrm>
            <a:custGeom>
              <a:avLst/>
              <a:gdLst/>
              <a:ahLst/>
              <a:cxnLst/>
              <a:rect l="l" t="t" r="r" b="b"/>
              <a:pathLst>
                <a:path w="16150" h="14257" extrusionOk="0">
                  <a:moveTo>
                    <a:pt x="1" y="1"/>
                  </a:moveTo>
                  <a:lnTo>
                    <a:pt x="2524" y="6056"/>
                  </a:lnTo>
                  <a:lnTo>
                    <a:pt x="4416" y="10220"/>
                  </a:lnTo>
                  <a:lnTo>
                    <a:pt x="5173" y="11607"/>
                  </a:lnTo>
                  <a:lnTo>
                    <a:pt x="5300" y="11986"/>
                  </a:lnTo>
                  <a:lnTo>
                    <a:pt x="5552" y="12112"/>
                  </a:lnTo>
                  <a:lnTo>
                    <a:pt x="5930" y="11986"/>
                  </a:lnTo>
                  <a:lnTo>
                    <a:pt x="6435" y="12112"/>
                  </a:lnTo>
                  <a:lnTo>
                    <a:pt x="7318" y="12364"/>
                  </a:lnTo>
                  <a:lnTo>
                    <a:pt x="8327" y="12869"/>
                  </a:lnTo>
                  <a:lnTo>
                    <a:pt x="9210" y="13374"/>
                  </a:lnTo>
                  <a:lnTo>
                    <a:pt x="10094" y="13878"/>
                  </a:lnTo>
                  <a:lnTo>
                    <a:pt x="10851" y="14131"/>
                  </a:lnTo>
                  <a:lnTo>
                    <a:pt x="11481" y="14257"/>
                  </a:lnTo>
                  <a:lnTo>
                    <a:pt x="11734" y="14131"/>
                  </a:lnTo>
                  <a:lnTo>
                    <a:pt x="11986" y="13878"/>
                  </a:lnTo>
                  <a:lnTo>
                    <a:pt x="12364" y="13500"/>
                  </a:lnTo>
                  <a:lnTo>
                    <a:pt x="12491" y="13121"/>
                  </a:lnTo>
                  <a:lnTo>
                    <a:pt x="12491" y="12743"/>
                  </a:lnTo>
                  <a:lnTo>
                    <a:pt x="12364" y="12364"/>
                  </a:lnTo>
                  <a:lnTo>
                    <a:pt x="12112" y="11734"/>
                  </a:lnTo>
                  <a:lnTo>
                    <a:pt x="11860" y="11607"/>
                  </a:lnTo>
                  <a:lnTo>
                    <a:pt x="12238" y="11734"/>
                  </a:lnTo>
                  <a:lnTo>
                    <a:pt x="12869" y="11860"/>
                  </a:lnTo>
                  <a:lnTo>
                    <a:pt x="13248" y="11860"/>
                  </a:lnTo>
                  <a:lnTo>
                    <a:pt x="13752" y="11734"/>
                  </a:lnTo>
                  <a:lnTo>
                    <a:pt x="14131" y="11481"/>
                  </a:lnTo>
                  <a:lnTo>
                    <a:pt x="14383" y="11103"/>
                  </a:lnTo>
                  <a:lnTo>
                    <a:pt x="14635" y="10598"/>
                  </a:lnTo>
                  <a:lnTo>
                    <a:pt x="14635" y="9967"/>
                  </a:lnTo>
                  <a:lnTo>
                    <a:pt x="14383" y="9463"/>
                  </a:lnTo>
                  <a:lnTo>
                    <a:pt x="14131" y="8958"/>
                  </a:lnTo>
                  <a:lnTo>
                    <a:pt x="13500" y="8327"/>
                  </a:lnTo>
                  <a:lnTo>
                    <a:pt x="13121" y="7949"/>
                  </a:lnTo>
                  <a:lnTo>
                    <a:pt x="13121" y="7949"/>
                  </a:lnTo>
                  <a:lnTo>
                    <a:pt x="13500" y="8075"/>
                  </a:lnTo>
                  <a:lnTo>
                    <a:pt x="14383" y="8201"/>
                  </a:lnTo>
                  <a:lnTo>
                    <a:pt x="14888" y="8201"/>
                  </a:lnTo>
                  <a:lnTo>
                    <a:pt x="15392" y="8075"/>
                  </a:lnTo>
                  <a:lnTo>
                    <a:pt x="15771" y="7696"/>
                  </a:lnTo>
                  <a:lnTo>
                    <a:pt x="16023" y="7192"/>
                  </a:lnTo>
                  <a:lnTo>
                    <a:pt x="16149" y="6813"/>
                  </a:lnTo>
                  <a:lnTo>
                    <a:pt x="16149" y="6309"/>
                  </a:lnTo>
                  <a:lnTo>
                    <a:pt x="15897" y="5804"/>
                  </a:lnTo>
                  <a:lnTo>
                    <a:pt x="15645" y="5426"/>
                  </a:lnTo>
                  <a:lnTo>
                    <a:pt x="14761" y="4416"/>
                  </a:lnTo>
                  <a:lnTo>
                    <a:pt x="13500" y="3533"/>
                  </a:lnTo>
                  <a:lnTo>
                    <a:pt x="12112" y="2776"/>
                  </a:lnTo>
                  <a:lnTo>
                    <a:pt x="10724" y="2019"/>
                  </a:lnTo>
                  <a:lnTo>
                    <a:pt x="9210" y="1388"/>
                  </a:lnTo>
                  <a:lnTo>
                    <a:pt x="7949" y="884"/>
                  </a:lnTo>
                  <a:lnTo>
                    <a:pt x="6940" y="632"/>
                  </a:lnTo>
                  <a:lnTo>
                    <a:pt x="5804" y="379"/>
                  </a:lnTo>
                  <a:lnTo>
                    <a:pt x="3533" y="127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72"/>
            <p:cNvSpPr/>
            <p:nvPr/>
          </p:nvSpPr>
          <p:spPr>
            <a:xfrm>
              <a:off x="3428350" y="3370000"/>
              <a:ext cx="170350" cy="100950"/>
            </a:xfrm>
            <a:custGeom>
              <a:avLst/>
              <a:gdLst/>
              <a:ahLst/>
              <a:cxnLst/>
              <a:rect l="l" t="t" r="r" b="b"/>
              <a:pathLst>
                <a:path w="6814" h="4038" extrusionOk="0">
                  <a:moveTo>
                    <a:pt x="1" y="1"/>
                  </a:moveTo>
                  <a:lnTo>
                    <a:pt x="1767" y="884"/>
                  </a:lnTo>
                  <a:lnTo>
                    <a:pt x="3533" y="1767"/>
                  </a:lnTo>
                  <a:lnTo>
                    <a:pt x="5173" y="2776"/>
                  </a:lnTo>
                  <a:lnTo>
                    <a:pt x="6813" y="4038"/>
                  </a:lnTo>
                  <a:lnTo>
                    <a:pt x="6813" y="3912"/>
                  </a:lnTo>
                  <a:lnTo>
                    <a:pt x="6183" y="3155"/>
                  </a:lnTo>
                  <a:lnTo>
                    <a:pt x="5426" y="2524"/>
                  </a:lnTo>
                  <a:lnTo>
                    <a:pt x="3659" y="1389"/>
                  </a:lnTo>
                  <a:lnTo>
                    <a:pt x="1893" y="632"/>
                  </a:lnTo>
                  <a:lnTo>
                    <a:pt x="1010" y="2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72"/>
            <p:cNvSpPr/>
            <p:nvPr/>
          </p:nvSpPr>
          <p:spPr>
            <a:xfrm>
              <a:off x="3466200" y="3284850"/>
              <a:ext cx="173500" cy="97800"/>
            </a:xfrm>
            <a:custGeom>
              <a:avLst/>
              <a:gdLst/>
              <a:ahLst/>
              <a:cxnLst/>
              <a:rect l="l" t="t" r="r" b="b"/>
              <a:pathLst>
                <a:path w="6940" h="3912" extrusionOk="0">
                  <a:moveTo>
                    <a:pt x="1" y="1"/>
                  </a:moveTo>
                  <a:lnTo>
                    <a:pt x="1767" y="757"/>
                  </a:lnTo>
                  <a:lnTo>
                    <a:pt x="3533" y="1767"/>
                  </a:lnTo>
                  <a:lnTo>
                    <a:pt x="5173" y="2776"/>
                  </a:lnTo>
                  <a:lnTo>
                    <a:pt x="6813" y="3911"/>
                  </a:lnTo>
                  <a:lnTo>
                    <a:pt x="6939" y="3911"/>
                  </a:lnTo>
                  <a:lnTo>
                    <a:pt x="6813" y="3785"/>
                  </a:lnTo>
                  <a:lnTo>
                    <a:pt x="6182" y="3155"/>
                  </a:lnTo>
                  <a:lnTo>
                    <a:pt x="5426" y="2524"/>
                  </a:lnTo>
                  <a:lnTo>
                    <a:pt x="3785" y="1388"/>
                  </a:lnTo>
                  <a:lnTo>
                    <a:pt x="1893" y="505"/>
                  </a:lnTo>
                  <a:lnTo>
                    <a:pt x="1010" y="2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72"/>
            <p:cNvSpPr/>
            <p:nvPr/>
          </p:nvSpPr>
          <p:spPr>
            <a:xfrm>
              <a:off x="3403125" y="3448850"/>
              <a:ext cx="167175" cy="110425"/>
            </a:xfrm>
            <a:custGeom>
              <a:avLst/>
              <a:gdLst/>
              <a:ahLst/>
              <a:cxnLst/>
              <a:rect l="l" t="t" r="r" b="b"/>
              <a:pathLst>
                <a:path w="6687" h="4417" extrusionOk="0">
                  <a:moveTo>
                    <a:pt x="1" y="1"/>
                  </a:moveTo>
                  <a:lnTo>
                    <a:pt x="1" y="127"/>
                  </a:lnTo>
                  <a:lnTo>
                    <a:pt x="1767" y="1010"/>
                  </a:lnTo>
                  <a:lnTo>
                    <a:pt x="3407" y="2019"/>
                  </a:lnTo>
                  <a:lnTo>
                    <a:pt x="5047" y="3155"/>
                  </a:lnTo>
                  <a:lnTo>
                    <a:pt x="6561" y="4416"/>
                  </a:lnTo>
                  <a:lnTo>
                    <a:pt x="6687" y="4416"/>
                  </a:lnTo>
                  <a:lnTo>
                    <a:pt x="6687" y="4290"/>
                  </a:lnTo>
                  <a:lnTo>
                    <a:pt x="5804" y="3533"/>
                  </a:lnTo>
                  <a:lnTo>
                    <a:pt x="4921" y="2776"/>
                  </a:lnTo>
                  <a:lnTo>
                    <a:pt x="4038" y="2019"/>
                  </a:lnTo>
                  <a:lnTo>
                    <a:pt x="3028" y="1389"/>
                  </a:lnTo>
                  <a:lnTo>
                    <a:pt x="1262" y="5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72"/>
            <p:cNvSpPr/>
            <p:nvPr/>
          </p:nvSpPr>
          <p:spPr>
            <a:xfrm>
              <a:off x="3295900" y="3556100"/>
              <a:ext cx="164025" cy="78875"/>
            </a:xfrm>
            <a:custGeom>
              <a:avLst/>
              <a:gdLst/>
              <a:ahLst/>
              <a:cxnLst/>
              <a:rect l="l" t="t" r="r" b="b"/>
              <a:pathLst>
                <a:path w="6561" h="3155" extrusionOk="0">
                  <a:moveTo>
                    <a:pt x="2902" y="0"/>
                  </a:moveTo>
                  <a:lnTo>
                    <a:pt x="4794" y="505"/>
                  </a:lnTo>
                  <a:lnTo>
                    <a:pt x="4290" y="1136"/>
                  </a:lnTo>
                  <a:lnTo>
                    <a:pt x="3659" y="1640"/>
                  </a:lnTo>
                  <a:lnTo>
                    <a:pt x="2902" y="2019"/>
                  </a:lnTo>
                  <a:lnTo>
                    <a:pt x="2271" y="2271"/>
                  </a:lnTo>
                  <a:lnTo>
                    <a:pt x="1009" y="2776"/>
                  </a:lnTo>
                  <a:lnTo>
                    <a:pt x="0" y="3028"/>
                  </a:lnTo>
                  <a:lnTo>
                    <a:pt x="0" y="3154"/>
                  </a:lnTo>
                  <a:lnTo>
                    <a:pt x="757" y="3154"/>
                  </a:lnTo>
                  <a:lnTo>
                    <a:pt x="1388" y="3028"/>
                  </a:lnTo>
                  <a:lnTo>
                    <a:pt x="2145" y="2776"/>
                  </a:lnTo>
                  <a:lnTo>
                    <a:pt x="2776" y="2523"/>
                  </a:lnTo>
                  <a:lnTo>
                    <a:pt x="3406" y="2145"/>
                  </a:lnTo>
                  <a:lnTo>
                    <a:pt x="4037" y="1766"/>
                  </a:lnTo>
                  <a:lnTo>
                    <a:pt x="4542" y="1136"/>
                  </a:lnTo>
                  <a:lnTo>
                    <a:pt x="4920" y="631"/>
                  </a:lnTo>
                  <a:lnTo>
                    <a:pt x="6560" y="1136"/>
                  </a:lnTo>
                  <a:lnTo>
                    <a:pt x="6560" y="1009"/>
                  </a:lnTo>
                  <a:lnTo>
                    <a:pt x="5677" y="505"/>
                  </a:lnTo>
                  <a:lnTo>
                    <a:pt x="4794" y="126"/>
                  </a:lnTo>
                  <a:lnTo>
                    <a:pt x="378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72"/>
            <p:cNvSpPr/>
            <p:nvPr/>
          </p:nvSpPr>
          <p:spPr>
            <a:xfrm>
              <a:off x="2494775" y="4536975"/>
              <a:ext cx="1236400" cy="779050"/>
            </a:xfrm>
            <a:custGeom>
              <a:avLst/>
              <a:gdLst/>
              <a:ahLst/>
              <a:cxnLst/>
              <a:rect l="l" t="t" r="r" b="b"/>
              <a:pathLst>
                <a:path w="49456" h="31162" extrusionOk="0">
                  <a:moveTo>
                    <a:pt x="21700" y="1"/>
                  </a:moveTo>
                  <a:lnTo>
                    <a:pt x="21195" y="379"/>
                  </a:lnTo>
                  <a:lnTo>
                    <a:pt x="20312" y="1388"/>
                  </a:lnTo>
                  <a:lnTo>
                    <a:pt x="17789" y="4669"/>
                  </a:lnTo>
                  <a:lnTo>
                    <a:pt x="14257" y="9210"/>
                  </a:lnTo>
                  <a:lnTo>
                    <a:pt x="10472" y="14383"/>
                  </a:lnTo>
                  <a:lnTo>
                    <a:pt x="3407" y="24223"/>
                  </a:lnTo>
                  <a:lnTo>
                    <a:pt x="1010" y="27629"/>
                  </a:lnTo>
                  <a:lnTo>
                    <a:pt x="127" y="29143"/>
                  </a:lnTo>
                  <a:lnTo>
                    <a:pt x="1" y="29396"/>
                  </a:lnTo>
                  <a:lnTo>
                    <a:pt x="127" y="29648"/>
                  </a:lnTo>
                  <a:lnTo>
                    <a:pt x="379" y="30026"/>
                  </a:lnTo>
                  <a:lnTo>
                    <a:pt x="884" y="30405"/>
                  </a:lnTo>
                  <a:lnTo>
                    <a:pt x="1641" y="30657"/>
                  </a:lnTo>
                  <a:lnTo>
                    <a:pt x="2398" y="30910"/>
                  </a:lnTo>
                  <a:lnTo>
                    <a:pt x="3155" y="31036"/>
                  </a:lnTo>
                  <a:lnTo>
                    <a:pt x="3912" y="31162"/>
                  </a:lnTo>
                  <a:lnTo>
                    <a:pt x="4669" y="31036"/>
                  </a:lnTo>
                  <a:lnTo>
                    <a:pt x="7192" y="29774"/>
                  </a:lnTo>
                  <a:lnTo>
                    <a:pt x="9715" y="28386"/>
                  </a:lnTo>
                  <a:lnTo>
                    <a:pt x="15140" y="25232"/>
                  </a:lnTo>
                  <a:lnTo>
                    <a:pt x="17789" y="23592"/>
                  </a:lnTo>
                  <a:lnTo>
                    <a:pt x="49455" y="23592"/>
                  </a:lnTo>
                  <a:lnTo>
                    <a:pt x="48824" y="2650"/>
                  </a:lnTo>
                  <a:lnTo>
                    <a:pt x="40119" y="4669"/>
                  </a:lnTo>
                  <a:lnTo>
                    <a:pt x="34064" y="5930"/>
                  </a:lnTo>
                  <a:lnTo>
                    <a:pt x="32045" y="6182"/>
                  </a:lnTo>
                  <a:lnTo>
                    <a:pt x="31414" y="6309"/>
                  </a:lnTo>
                  <a:lnTo>
                    <a:pt x="31162" y="6182"/>
                  </a:lnTo>
                  <a:lnTo>
                    <a:pt x="26494" y="3028"/>
                  </a:lnTo>
                  <a:lnTo>
                    <a:pt x="23214" y="884"/>
                  </a:lnTo>
                  <a:lnTo>
                    <a:pt x="21700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72"/>
            <p:cNvSpPr/>
            <p:nvPr/>
          </p:nvSpPr>
          <p:spPr>
            <a:xfrm>
              <a:off x="2494775" y="4536975"/>
              <a:ext cx="886300" cy="779050"/>
            </a:xfrm>
            <a:custGeom>
              <a:avLst/>
              <a:gdLst/>
              <a:ahLst/>
              <a:cxnLst/>
              <a:rect l="l" t="t" r="r" b="b"/>
              <a:pathLst>
                <a:path w="35452" h="31162" extrusionOk="0">
                  <a:moveTo>
                    <a:pt x="21700" y="1"/>
                  </a:moveTo>
                  <a:lnTo>
                    <a:pt x="21195" y="379"/>
                  </a:lnTo>
                  <a:lnTo>
                    <a:pt x="20312" y="1388"/>
                  </a:lnTo>
                  <a:lnTo>
                    <a:pt x="17789" y="4669"/>
                  </a:lnTo>
                  <a:lnTo>
                    <a:pt x="14383" y="9210"/>
                  </a:lnTo>
                  <a:lnTo>
                    <a:pt x="10472" y="14383"/>
                  </a:lnTo>
                  <a:lnTo>
                    <a:pt x="3407" y="24223"/>
                  </a:lnTo>
                  <a:lnTo>
                    <a:pt x="1010" y="27629"/>
                  </a:lnTo>
                  <a:lnTo>
                    <a:pt x="127" y="29143"/>
                  </a:lnTo>
                  <a:lnTo>
                    <a:pt x="1" y="29396"/>
                  </a:lnTo>
                  <a:lnTo>
                    <a:pt x="127" y="29648"/>
                  </a:lnTo>
                  <a:lnTo>
                    <a:pt x="379" y="30026"/>
                  </a:lnTo>
                  <a:lnTo>
                    <a:pt x="884" y="30405"/>
                  </a:lnTo>
                  <a:lnTo>
                    <a:pt x="1641" y="30657"/>
                  </a:lnTo>
                  <a:lnTo>
                    <a:pt x="2398" y="30910"/>
                  </a:lnTo>
                  <a:lnTo>
                    <a:pt x="3155" y="31036"/>
                  </a:lnTo>
                  <a:lnTo>
                    <a:pt x="3912" y="31162"/>
                  </a:lnTo>
                  <a:lnTo>
                    <a:pt x="4542" y="31036"/>
                  </a:lnTo>
                  <a:lnTo>
                    <a:pt x="7192" y="29774"/>
                  </a:lnTo>
                  <a:lnTo>
                    <a:pt x="9715" y="28386"/>
                  </a:lnTo>
                  <a:lnTo>
                    <a:pt x="15140" y="25232"/>
                  </a:lnTo>
                  <a:lnTo>
                    <a:pt x="17789" y="23719"/>
                  </a:lnTo>
                  <a:lnTo>
                    <a:pt x="24854" y="23719"/>
                  </a:lnTo>
                  <a:lnTo>
                    <a:pt x="35451" y="5552"/>
                  </a:lnTo>
                  <a:lnTo>
                    <a:pt x="32424" y="6182"/>
                  </a:lnTo>
                  <a:lnTo>
                    <a:pt x="31540" y="6309"/>
                  </a:lnTo>
                  <a:lnTo>
                    <a:pt x="31162" y="6182"/>
                  </a:lnTo>
                  <a:lnTo>
                    <a:pt x="26494" y="3028"/>
                  </a:lnTo>
                  <a:lnTo>
                    <a:pt x="23214" y="884"/>
                  </a:lnTo>
                  <a:lnTo>
                    <a:pt x="2170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72"/>
            <p:cNvSpPr/>
            <p:nvPr/>
          </p:nvSpPr>
          <p:spPr>
            <a:xfrm>
              <a:off x="2491625" y="4536975"/>
              <a:ext cx="782200" cy="779050"/>
            </a:xfrm>
            <a:custGeom>
              <a:avLst/>
              <a:gdLst/>
              <a:ahLst/>
              <a:cxnLst/>
              <a:rect l="l" t="t" r="r" b="b"/>
              <a:pathLst>
                <a:path w="31288" h="31162" extrusionOk="0">
                  <a:moveTo>
                    <a:pt x="21700" y="1"/>
                  </a:moveTo>
                  <a:lnTo>
                    <a:pt x="21321" y="379"/>
                  </a:lnTo>
                  <a:lnTo>
                    <a:pt x="20438" y="1388"/>
                  </a:lnTo>
                  <a:lnTo>
                    <a:pt x="17789" y="4669"/>
                  </a:lnTo>
                  <a:lnTo>
                    <a:pt x="14383" y="9210"/>
                  </a:lnTo>
                  <a:lnTo>
                    <a:pt x="10472" y="14383"/>
                  </a:lnTo>
                  <a:lnTo>
                    <a:pt x="3407" y="24223"/>
                  </a:lnTo>
                  <a:lnTo>
                    <a:pt x="1010" y="27629"/>
                  </a:lnTo>
                  <a:lnTo>
                    <a:pt x="1" y="29270"/>
                  </a:lnTo>
                  <a:lnTo>
                    <a:pt x="1" y="29522"/>
                  </a:lnTo>
                  <a:lnTo>
                    <a:pt x="1" y="29648"/>
                  </a:lnTo>
                  <a:lnTo>
                    <a:pt x="379" y="30153"/>
                  </a:lnTo>
                  <a:lnTo>
                    <a:pt x="884" y="30531"/>
                  </a:lnTo>
                  <a:lnTo>
                    <a:pt x="1641" y="30783"/>
                  </a:lnTo>
                  <a:lnTo>
                    <a:pt x="2398" y="31036"/>
                  </a:lnTo>
                  <a:lnTo>
                    <a:pt x="3155" y="31162"/>
                  </a:lnTo>
                  <a:lnTo>
                    <a:pt x="4668" y="31162"/>
                  </a:lnTo>
                  <a:lnTo>
                    <a:pt x="5678" y="30657"/>
                  </a:lnTo>
                  <a:lnTo>
                    <a:pt x="7444" y="29774"/>
                  </a:lnTo>
                  <a:lnTo>
                    <a:pt x="12112" y="27377"/>
                  </a:lnTo>
                  <a:lnTo>
                    <a:pt x="18420" y="23845"/>
                  </a:lnTo>
                  <a:lnTo>
                    <a:pt x="31288" y="6182"/>
                  </a:lnTo>
                  <a:lnTo>
                    <a:pt x="29648" y="4795"/>
                  </a:lnTo>
                  <a:lnTo>
                    <a:pt x="28008" y="3533"/>
                  </a:lnTo>
                  <a:lnTo>
                    <a:pt x="25106" y="1641"/>
                  </a:lnTo>
                  <a:lnTo>
                    <a:pt x="22835" y="379"/>
                  </a:lnTo>
                  <a:lnTo>
                    <a:pt x="22078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72"/>
            <p:cNvSpPr/>
            <p:nvPr/>
          </p:nvSpPr>
          <p:spPr>
            <a:xfrm>
              <a:off x="2526325" y="4581125"/>
              <a:ext cx="501500" cy="697050"/>
            </a:xfrm>
            <a:custGeom>
              <a:avLst/>
              <a:gdLst/>
              <a:ahLst/>
              <a:cxnLst/>
              <a:rect l="l" t="t" r="r" b="b"/>
              <a:pathLst>
                <a:path w="20060" h="27882" extrusionOk="0">
                  <a:moveTo>
                    <a:pt x="20060" y="1"/>
                  </a:moveTo>
                  <a:lnTo>
                    <a:pt x="15896" y="5552"/>
                  </a:lnTo>
                  <a:lnTo>
                    <a:pt x="9841" y="13878"/>
                  </a:lnTo>
                  <a:lnTo>
                    <a:pt x="3911" y="22079"/>
                  </a:lnTo>
                  <a:lnTo>
                    <a:pt x="0" y="27882"/>
                  </a:lnTo>
                  <a:lnTo>
                    <a:pt x="0" y="27882"/>
                  </a:lnTo>
                  <a:lnTo>
                    <a:pt x="4164" y="22331"/>
                  </a:lnTo>
                  <a:lnTo>
                    <a:pt x="10219" y="14005"/>
                  </a:lnTo>
                  <a:lnTo>
                    <a:pt x="16149" y="5804"/>
                  </a:lnTo>
                  <a:lnTo>
                    <a:pt x="2006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72"/>
            <p:cNvSpPr/>
            <p:nvPr/>
          </p:nvSpPr>
          <p:spPr>
            <a:xfrm>
              <a:off x="2643025" y="5129925"/>
              <a:ext cx="44175" cy="160875"/>
            </a:xfrm>
            <a:custGeom>
              <a:avLst/>
              <a:gdLst/>
              <a:ahLst/>
              <a:cxnLst/>
              <a:rect l="l" t="t" r="r" b="b"/>
              <a:pathLst>
                <a:path w="1767" h="6435" extrusionOk="0">
                  <a:moveTo>
                    <a:pt x="0" y="1"/>
                  </a:moveTo>
                  <a:lnTo>
                    <a:pt x="505" y="757"/>
                  </a:lnTo>
                  <a:lnTo>
                    <a:pt x="1010" y="1388"/>
                  </a:lnTo>
                  <a:lnTo>
                    <a:pt x="1262" y="2271"/>
                  </a:lnTo>
                  <a:lnTo>
                    <a:pt x="1388" y="3028"/>
                  </a:lnTo>
                  <a:lnTo>
                    <a:pt x="1514" y="3911"/>
                  </a:lnTo>
                  <a:lnTo>
                    <a:pt x="1388" y="4668"/>
                  </a:lnTo>
                  <a:lnTo>
                    <a:pt x="1136" y="5552"/>
                  </a:lnTo>
                  <a:lnTo>
                    <a:pt x="757" y="6308"/>
                  </a:lnTo>
                  <a:lnTo>
                    <a:pt x="757" y="6435"/>
                  </a:lnTo>
                  <a:lnTo>
                    <a:pt x="883" y="6308"/>
                  </a:lnTo>
                  <a:lnTo>
                    <a:pt x="1388" y="5552"/>
                  </a:lnTo>
                  <a:lnTo>
                    <a:pt x="1640" y="4668"/>
                  </a:lnTo>
                  <a:lnTo>
                    <a:pt x="1766" y="3785"/>
                  </a:lnTo>
                  <a:lnTo>
                    <a:pt x="1766" y="2776"/>
                  </a:lnTo>
                  <a:lnTo>
                    <a:pt x="1514" y="2019"/>
                  </a:lnTo>
                  <a:lnTo>
                    <a:pt x="1136" y="1262"/>
                  </a:lnTo>
                  <a:lnTo>
                    <a:pt x="631" y="5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72"/>
            <p:cNvSpPr/>
            <p:nvPr/>
          </p:nvSpPr>
          <p:spPr>
            <a:xfrm>
              <a:off x="2904800" y="4994300"/>
              <a:ext cx="53650" cy="170350"/>
            </a:xfrm>
            <a:custGeom>
              <a:avLst/>
              <a:gdLst/>
              <a:ahLst/>
              <a:cxnLst/>
              <a:rect l="l" t="t" r="r" b="b"/>
              <a:pathLst>
                <a:path w="2146" h="6814" extrusionOk="0">
                  <a:moveTo>
                    <a:pt x="1767" y="1"/>
                  </a:moveTo>
                  <a:lnTo>
                    <a:pt x="1514" y="1767"/>
                  </a:lnTo>
                  <a:lnTo>
                    <a:pt x="1136" y="3407"/>
                  </a:lnTo>
                  <a:lnTo>
                    <a:pt x="631" y="4921"/>
                  </a:lnTo>
                  <a:lnTo>
                    <a:pt x="127" y="6561"/>
                  </a:lnTo>
                  <a:lnTo>
                    <a:pt x="0" y="6687"/>
                  </a:lnTo>
                  <a:lnTo>
                    <a:pt x="127" y="6813"/>
                  </a:lnTo>
                  <a:lnTo>
                    <a:pt x="253" y="6813"/>
                  </a:lnTo>
                  <a:lnTo>
                    <a:pt x="379" y="6687"/>
                  </a:lnTo>
                  <a:lnTo>
                    <a:pt x="757" y="6056"/>
                  </a:lnTo>
                  <a:lnTo>
                    <a:pt x="1262" y="5299"/>
                  </a:lnTo>
                  <a:lnTo>
                    <a:pt x="1640" y="4416"/>
                  </a:lnTo>
                  <a:lnTo>
                    <a:pt x="1893" y="3533"/>
                  </a:lnTo>
                  <a:lnTo>
                    <a:pt x="2019" y="2650"/>
                  </a:lnTo>
                  <a:lnTo>
                    <a:pt x="2145" y="1767"/>
                  </a:lnTo>
                  <a:lnTo>
                    <a:pt x="2145" y="884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72"/>
            <p:cNvSpPr/>
            <p:nvPr/>
          </p:nvSpPr>
          <p:spPr>
            <a:xfrm>
              <a:off x="2866950" y="5019525"/>
              <a:ext cx="50500" cy="170350"/>
            </a:xfrm>
            <a:custGeom>
              <a:avLst/>
              <a:gdLst/>
              <a:ahLst/>
              <a:cxnLst/>
              <a:rect l="l" t="t" r="r" b="b"/>
              <a:pathLst>
                <a:path w="2020" h="6814" extrusionOk="0">
                  <a:moveTo>
                    <a:pt x="1767" y="1"/>
                  </a:moveTo>
                  <a:lnTo>
                    <a:pt x="1641" y="127"/>
                  </a:lnTo>
                  <a:lnTo>
                    <a:pt x="1388" y="1767"/>
                  </a:lnTo>
                  <a:lnTo>
                    <a:pt x="1010" y="3407"/>
                  </a:lnTo>
                  <a:lnTo>
                    <a:pt x="505" y="5047"/>
                  </a:lnTo>
                  <a:lnTo>
                    <a:pt x="1" y="6561"/>
                  </a:lnTo>
                  <a:lnTo>
                    <a:pt x="1" y="6687"/>
                  </a:lnTo>
                  <a:lnTo>
                    <a:pt x="127" y="6814"/>
                  </a:lnTo>
                  <a:lnTo>
                    <a:pt x="253" y="6687"/>
                  </a:lnTo>
                  <a:lnTo>
                    <a:pt x="757" y="6057"/>
                  </a:lnTo>
                  <a:lnTo>
                    <a:pt x="1136" y="5300"/>
                  </a:lnTo>
                  <a:lnTo>
                    <a:pt x="1514" y="4417"/>
                  </a:lnTo>
                  <a:lnTo>
                    <a:pt x="1767" y="3533"/>
                  </a:lnTo>
                  <a:lnTo>
                    <a:pt x="2019" y="2650"/>
                  </a:lnTo>
                  <a:lnTo>
                    <a:pt x="2019" y="1767"/>
                  </a:lnTo>
                  <a:lnTo>
                    <a:pt x="2019" y="884"/>
                  </a:lnTo>
                  <a:lnTo>
                    <a:pt x="1893" y="127"/>
                  </a:lnTo>
                  <a:lnTo>
                    <a:pt x="176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72"/>
            <p:cNvSpPr/>
            <p:nvPr/>
          </p:nvSpPr>
          <p:spPr>
            <a:xfrm>
              <a:off x="2825950" y="5044775"/>
              <a:ext cx="53650" cy="170325"/>
            </a:xfrm>
            <a:custGeom>
              <a:avLst/>
              <a:gdLst/>
              <a:ahLst/>
              <a:cxnLst/>
              <a:rect l="l" t="t" r="r" b="b"/>
              <a:pathLst>
                <a:path w="2146" h="6813" extrusionOk="0">
                  <a:moveTo>
                    <a:pt x="1767" y="0"/>
                  </a:moveTo>
                  <a:lnTo>
                    <a:pt x="1767" y="126"/>
                  </a:lnTo>
                  <a:lnTo>
                    <a:pt x="1388" y="1766"/>
                  </a:lnTo>
                  <a:lnTo>
                    <a:pt x="1010" y="3407"/>
                  </a:lnTo>
                  <a:lnTo>
                    <a:pt x="631" y="5047"/>
                  </a:lnTo>
                  <a:lnTo>
                    <a:pt x="0" y="6687"/>
                  </a:lnTo>
                  <a:lnTo>
                    <a:pt x="127" y="6687"/>
                  </a:lnTo>
                  <a:lnTo>
                    <a:pt x="127" y="6813"/>
                  </a:lnTo>
                  <a:lnTo>
                    <a:pt x="253" y="6813"/>
                  </a:lnTo>
                  <a:lnTo>
                    <a:pt x="757" y="6056"/>
                  </a:lnTo>
                  <a:lnTo>
                    <a:pt x="1262" y="5299"/>
                  </a:lnTo>
                  <a:lnTo>
                    <a:pt x="1641" y="4416"/>
                  </a:lnTo>
                  <a:lnTo>
                    <a:pt x="1893" y="3533"/>
                  </a:lnTo>
                  <a:lnTo>
                    <a:pt x="2019" y="2650"/>
                  </a:lnTo>
                  <a:lnTo>
                    <a:pt x="2145" y="1766"/>
                  </a:lnTo>
                  <a:lnTo>
                    <a:pt x="2019" y="883"/>
                  </a:lnTo>
                  <a:lnTo>
                    <a:pt x="1893" y="126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72"/>
            <p:cNvSpPr/>
            <p:nvPr/>
          </p:nvSpPr>
          <p:spPr>
            <a:xfrm>
              <a:off x="2788100" y="5070000"/>
              <a:ext cx="50500" cy="170350"/>
            </a:xfrm>
            <a:custGeom>
              <a:avLst/>
              <a:gdLst/>
              <a:ahLst/>
              <a:cxnLst/>
              <a:rect l="l" t="t" r="r" b="b"/>
              <a:pathLst>
                <a:path w="2020" h="6814" extrusionOk="0">
                  <a:moveTo>
                    <a:pt x="1767" y="1"/>
                  </a:moveTo>
                  <a:lnTo>
                    <a:pt x="1641" y="127"/>
                  </a:lnTo>
                  <a:lnTo>
                    <a:pt x="1388" y="1767"/>
                  </a:lnTo>
                  <a:lnTo>
                    <a:pt x="1010" y="3407"/>
                  </a:lnTo>
                  <a:lnTo>
                    <a:pt x="505" y="5047"/>
                  </a:lnTo>
                  <a:lnTo>
                    <a:pt x="1" y="6687"/>
                  </a:lnTo>
                  <a:lnTo>
                    <a:pt x="127" y="6813"/>
                  </a:lnTo>
                  <a:lnTo>
                    <a:pt x="253" y="6813"/>
                  </a:lnTo>
                  <a:lnTo>
                    <a:pt x="758" y="6056"/>
                  </a:lnTo>
                  <a:lnTo>
                    <a:pt x="1136" y="5299"/>
                  </a:lnTo>
                  <a:lnTo>
                    <a:pt x="1514" y="4416"/>
                  </a:lnTo>
                  <a:lnTo>
                    <a:pt x="1767" y="3533"/>
                  </a:lnTo>
                  <a:lnTo>
                    <a:pt x="2019" y="2650"/>
                  </a:lnTo>
                  <a:lnTo>
                    <a:pt x="2019" y="1767"/>
                  </a:lnTo>
                  <a:lnTo>
                    <a:pt x="2019" y="1010"/>
                  </a:lnTo>
                  <a:lnTo>
                    <a:pt x="1767" y="127"/>
                  </a:lnTo>
                  <a:lnTo>
                    <a:pt x="176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72"/>
            <p:cNvSpPr/>
            <p:nvPr/>
          </p:nvSpPr>
          <p:spPr>
            <a:xfrm>
              <a:off x="3024650" y="4612675"/>
              <a:ext cx="100950" cy="97800"/>
            </a:xfrm>
            <a:custGeom>
              <a:avLst/>
              <a:gdLst/>
              <a:ahLst/>
              <a:cxnLst/>
              <a:rect l="l" t="t" r="r" b="b"/>
              <a:pathLst>
                <a:path w="4038" h="3912" extrusionOk="0">
                  <a:moveTo>
                    <a:pt x="1767" y="0"/>
                  </a:moveTo>
                  <a:lnTo>
                    <a:pt x="1388" y="127"/>
                  </a:lnTo>
                  <a:lnTo>
                    <a:pt x="1010" y="253"/>
                  </a:lnTo>
                  <a:lnTo>
                    <a:pt x="757" y="505"/>
                  </a:lnTo>
                  <a:lnTo>
                    <a:pt x="379" y="757"/>
                  </a:lnTo>
                  <a:lnTo>
                    <a:pt x="253" y="1136"/>
                  </a:lnTo>
                  <a:lnTo>
                    <a:pt x="127" y="1641"/>
                  </a:lnTo>
                  <a:lnTo>
                    <a:pt x="0" y="2019"/>
                  </a:lnTo>
                  <a:lnTo>
                    <a:pt x="127" y="2271"/>
                  </a:lnTo>
                  <a:lnTo>
                    <a:pt x="379" y="3028"/>
                  </a:lnTo>
                  <a:lnTo>
                    <a:pt x="884" y="3533"/>
                  </a:lnTo>
                  <a:lnTo>
                    <a:pt x="1641" y="3911"/>
                  </a:lnTo>
                  <a:lnTo>
                    <a:pt x="2650" y="3911"/>
                  </a:lnTo>
                  <a:lnTo>
                    <a:pt x="3028" y="3659"/>
                  </a:lnTo>
                  <a:lnTo>
                    <a:pt x="3407" y="3407"/>
                  </a:lnTo>
                  <a:lnTo>
                    <a:pt x="3659" y="3154"/>
                  </a:lnTo>
                  <a:lnTo>
                    <a:pt x="3911" y="2776"/>
                  </a:lnTo>
                  <a:lnTo>
                    <a:pt x="4038" y="2397"/>
                  </a:lnTo>
                  <a:lnTo>
                    <a:pt x="4038" y="2019"/>
                  </a:lnTo>
                  <a:lnTo>
                    <a:pt x="4038" y="1641"/>
                  </a:lnTo>
                  <a:lnTo>
                    <a:pt x="3659" y="884"/>
                  </a:lnTo>
                  <a:lnTo>
                    <a:pt x="3154" y="379"/>
                  </a:lnTo>
                  <a:lnTo>
                    <a:pt x="2524" y="127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72"/>
            <p:cNvSpPr/>
            <p:nvPr/>
          </p:nvSpPr>
          <p:spPr>
            <a:xfrm>
              <a:off x="2926875" y="5092075"/>
              <a:ext cx="107250" cy="211350"/>
            </a:xfrm>
            <a:custGeom>
              <a:avLst/>
              <a:gdLst/>
              <a:ahLst/>
              <a:cxnLst/>
              <a:rect l="l" t="t" r="r" b="b"/>
              <a:pathLst>
                <a:path w="4290" h="8454" extrusionOk="0">
                  <a:moveTo>
                    <a:pt x="631" y="379"/>
                  </a:moveTo>
                  <a:lnTo>
                    <a:pt x="1641" y="1893"/>
                  </a:lnTo>
                  <a:lnTo>
                    <a:pt x="2650" y="3407"/>
                  </a:lnTo>
                  <a:lnTo>
                    <a:pt x="3407" y="5047"/>
                  </a:lnTo>
                  <a:lnTo>
                    <a:pt x="3533" y="5930"/>
                  </a:lnTo>
                  <a:lnTo>
                    <a:pt x="3533" y="6435"/>
                  </a:lnTo>
                  <a:lnTo>
                    <a:pt x="3533" y="7066"/>
                  </a:lnTo>
                  <a:lnTo>
                    <a:pt x="3281" y="7444"/>
                  </a:lnTo>
                  <a:lnTo>
                    <a:pt x="3028" y="7822"/>
                  </a:lnTo>
                  <a:lnTo>
                    <a:pt x="2524" y="7822"/>
                  </a:lnTo>
                  <a:lnTo>
                    <a:pt x="1767" y="7570"/>
                  </a:lnTo>
                  <a:lnTo>
                    <a:pt x="1388" y="7192"/>
                  </a:lnTo>
                  <a:lnTo>
                    <a:pt x="1136" y="6687"/>
                  </a:lnTo>
                  <a:lnTo>
                    <a:pt x="884" y="6182"/>
                  </a:lnTo>
                  <a:lnTo>
                    <a:pt x="757" y="5552"/>
                  </a:lnTo>
                  <a:lnTo>
                    <a:pt x="631" y="4290"/>
                  </a:lnTo>
                  <a:lnTo>
                    <a:pt x="631" y="3281"/>
                  </a:lnTo>
                  <a:lnTo>
                    <a:pt x="631" y="379"/>
                  </a:lnTo>
                  <a:close/>
                  <a:moveTo>
                    <a:pt x="253" y="1"/>
                  </a:moveTo>
                  <a:lnTo>
                    <a:pt x="127" y="127"/>
                  </a:lnTo>
                  <a:lnTo>
                    <a:pt x="127" y="253"/>
                  </a:lnTo>
                  <a:lnTo>
                    <a:pt x="1" y="3281"/>
                  </a:lnTo>
                  <a:lnTo>
                    <a:pt x="1" y="4795"/>
                  </a:lnTo>
                  <a:lnTo>
                    <a:pt x="379" y="6309"/>
                  </a:lnTo>
                  <a:lnTo>
                    <a:pt x="631" y="7066"/>
                  </a:lnTo>
                  <a:lnTo>
                    <a:pt x="1262" y="7822"/>
                  </a:lnTo>
                  <a:lnTo>
                    <a:pt x="1641" y="8201"/>
                  </a:lnTo>
                  <a:lnTo>
                    <a:pt x="2019" y="8327"/>
                  </a:lnTo>
                  <a:lnTo>
                    <a:pt x="2398" y="8453"/>
                  </a:lnTo>
                  <a:lnTo>
                    <a:pt x="2902" y="8327"/>
                  </a:lnTo>
                  <a:lnTo>
                    <a:pt x="3407" y="8201"/>
                  </a:lnTo>
                  <a:lnTo>
                    <a:pt x="3785" y="7822"/>
                  </a:lnTo>
                  <a:lnTo>
                    <a:pt x="4038" y="7444"/>
                  </a:lnTo>
                  <a:lnTo>
                    <a:pt x="4164" y="7066"/>
                  </a:lnTo>
                  <a:lnTo>
                    <a:pt x="4290" y="6561"/>
                  </a:lnTo>
                  <a:lnTo>
                    <a:pt x="4290" y="6056"/>
                  </a:lnTo>
                  <a:lnTo>
                    <a:pt x="4038" y="5173"/>
                  </a:lnTo>
                  <a:lnTo>
                    <a:pt x="3407" y="3659"/>
                  </a:lnTo>
                  <a:lnTo>
                    <a:pt x="2650" y="2398"/>
                  </a:lnTo>
                  <a:lnTo>
                    <a:pt x="1641" y="1136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72"/>
            <p:cNvSpPr/>
            <p:nvPr/>
          </p:nvSpPr>
          <p:spPr>
            <a:xfrm>
              <a:off x="2930025" y="4937525"/>
              <a:ext cx="173500" cy="170350"/>
            </a:xfrm>
            <a:custGeom>
              <a:avLst/>
              <a:gdLst/>
              <a:ahLst/>
              <a:cxnLst/>
              <a:rect l="l" t="t" r="r" b="b"/>
              <a:pathLst>
                <a:path w="6940" h="6814" extrusionOk="0">
                  <a:moveTo>
                    <a:pt x="4921" y="758"/>
                  </a:moveTo>
                  <a:lnTo>
                    <a:pt x="5678" y="884"/>
                  </a:lnTo>
                  <a:lnTo>
                    <a:pt x="5930" y="1010"/>
                  </a:lnTo>
                  <a:lnTo>
                    <a:pt x="6182" y="1136"/>
                  </a:lnTo>
                  <a:lnTo>
                    <a:pt x="6309" y="1515"/>
                  </a:lnTo>
                  <a:lnTo>
                    <a:pt x="6309" y="2019"/>
                  </a:lnTo>
                  <a:lnTo>
                    <a:pt x="6056" y="2524"/>
                  </a:lnTo>
                  <a:lnTo>
                    <a:pt x="5804" y="3029"/>
                  </a:lnTo>
                  <a:lnTo>
                    <a:pt x="5173" y="3786"/>
                  </a:lnTo>
                  <a:lnTo>
                    <a:pt x="3785" y="4795"/>
                  </a:lnTo>
                  <a:lnTo>
                    <a:pt x="2145" y="5678"/>
                  </a:lnTo>
                  <a:lnTo>
                    <a:pt x="631" y="6435"/>
                  </a:lnTo>
                  <a:lnTo>
                    <a:pt x="1893" y="3912"/>
                  </a:lnTo>
                  <a:lnTo>
                    <a:pt x="2398" y="3029"/>
                  </a:lnTo>
                  <a:lnTo>
                    <a:pt x="3155" y="2019"/>
                  </a:lnTo>
                  <a:lnTo>
                    <a:pt x="3533" y="1515"/>
                  </a:lnTo>
                  <a:lnTo>
                    <a:pt x="4038" y="1136"/>
                  </a:lnTo>
                  <a:lnTo>
                    <a:pt x="4416" y="884"/>
                  </a:lnTo>
                  <a:lnTo>
                    <a:pt x="4921" y="758"/>
                  </a:lnTo>
                  <a:close/>
                  <a:moveTo>
                    <a:pt x="5047" y="1"/>
                  </a:moveTo>
                  <a:lnTo>
                    <a:pt x="4669" y="127"/>
                  </a:lnTo>
                  <a:lnTo>
                    <a:pt x="3785" y="505"/>
                  </a:lnTo>
                  <a:lnTo>
                    <a:pt x="3155" y="1136"/>
                  </a:lnTo>
                  <a:lnTo>
                    <a:pt x="2145" y="2272"/>
                  </a:lnTo>
                  <a:lnTo>
                    <a:pt x="1388" y="3659"/>
                  </a:lnTo>
                  <a:lnTo>
                    <a:pt x="1" y="6309"/>
                  </a:lnTo>
                  <a:lnTo>
                    <a:pt x="1" y="6561"/>
                  </a:lnTo>
                  <a:lnTo>
                    <a:pt x="253" y="6687"/>
                  </a:lnTo>
                  <a:lnTo>
                    <a:pt x="379" y="6813"/>
                  </a:lnTo>
                  <a:lnTo>
                    <a:pt x="1893" y="6309"/>
                  </a:lnTo>
                  <a:lnTo>
                    <a:pt x="3281" y="5678"/>
                  </a:lnTo>
                  <a:lnTo>
                    <a:pt x="4669" y="4921"/>
                  </a:lnTo>
                  <a:lnTo>
                    <a:pt x="5804" y="3912"/>
                  </a:lnTo>
                  <a:lnTo>
                    <a:pt x="6435" y="3155"/>
                  </a:lnTo>
                  <a:lnTo>
                    <a:pt x="6687" y="2776"/>
                  </a:lnTo>
                  <a:lnTo>
                    <a:pt x="6813" y="2272"/>
                  </a:lnTo>
                  <a:lnTo>
                    <a:pt x="6939" y="1767"/>
                  </a:lnTo>
                  <a:lnTo>
                    <a:pt x="6939" y="1389"/>
                  </a:lnTo>
                  <a:lnTo>
                    <a:pt x="6687" y="884"/>
                  </a:lnTo>
                  <a:lnTo>
                    <a:pt x="6435" y="505"/>
                  </a:lnTo>
                  <a:lnTo>
                    <a:pt x="5930" y="253"/>
                  </a:lnTo>
                  <a:lnTo>
                    <a:pt x="5552" y="127"/>
                  </a:lnTo>
                  <a:lnTo>
                    <a:pt x="504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72"/>
            <p:cNvSpPr/>
            <p:nvPr/>
          </p:nvSpPr>
          <p:spPr>
            <a:xfrm>
              <a:off x="3122425" y="4313050"/>
              <a:ext cx="2072175" cy="842125"/>
            </a:xfrm>
            <a:custGeom>
              <a:avLst/>
              <a:gdLst/>
              <a:ahLst/>
              <a:cxnLst/>
              <a:rect l="l" t="t" r="r" b="b"/>
              <a:pathLst>
                <a:path w="82887" h="33685" extrusionOk="0">
                  <a:moveTo>
                    <a:pt x="63711" y="0"/>
                  </a:moveTo>
                  <a:lnTo>
                    <a:pt x="60935" y="127"/>
                  </a:lnTo>
                  <a:lnTo>
                    <a:pt x="58286" y="379"/>
                  </a:lnTo>
                  <a:lnTo>
                    <a:pt x="55510" y="757"/>
                  </a:lnTo>
                  <a:lnTo>
                    <a:pt x="52987" y="1262"/>
                  </a:lnTo>
                  <a:lnTo>
                    <a:pt x="50464" y="1767"/>
                  </a:lnTo>
                  <a:lnTo>
                    <a:pt x="45796" y="2776"/>
                  </a:lnTo>
                  <a:lnTo>
                    <a:pt x="42137" y="3785"/>
                  </a:lnTo>
                  <a:lnTo>
                    <a:pt x="38731" y="4794"/>
                  </a:lnTo>
                  <a:lnTo>
                    <a:pt x="24475" y="6561"/>
                  </a:lnTo>
                  <a:lnTo>
                    <a:pt x="24664" y="11001"/>
                  </a:lnTo>
                  <a:lnTo>
                    <a:pt x="24664" y="11001"/>
                  </a:lnTo>
                  <a:lnTo>
                    <a:pt x="24097" y="11102"/>
                  </a:lnTo>
                  <a:lnTo>
                    <a:pt x="19177" y="12112"/>
                  </a:lnTo>
                  <a:lnTo>
                    <a:pt x="15392" y="12995"/>
                  </a:lnTo>
                  <a:lnTo>
                    <a:pt x="12112" y="13878"/>
                  </a:lnTo>
                  <a:lnTo>
                    <a:pt x="0" y="33685"/>
                  </a:lnTo>
                  <a:lnTo>
                    <a:pt x="9588" y="33432"/>
                  </a:lnTo>
                  <a:lnTo>
                    <a:pt x="19807" y="33180"/>
                  </a:lnTo>
                  <a:lnTo>
                    <a:pt x="31919" y="32676"/>
                  </a:lnTo>
                  <a:lnTo>
                    <a:pt x="38227" y="32171"/>
                  </a:lnTo>
                  <a:lnTo>
                    <a:pt x="44661" y="31792"/>
                  </a:lnTo>
                  <a:lnTo>
                    <a:pt x="50842" y="31162"/>
                  </a:lnTo>
                  <a:lnTo>
                    <a:pt x="56646" y="30405"/>
                  </a:lnTo>
                  <a:lnTo>
                    <a:pt x="62071" y="29648"/>
                  </a:lnTo>
                  <a:lnTo>
                    <a:pt x="66865" y="28765"/>
                  </a:lnTo>
                  <a:lnTo>
                    <a:pt x="69009" y="28134"/>
                  </a:lnTo>
                  <a:lnTo>
                    <a:pt x="70902" y="27629"/>
                  </a:lnTo>
                  <a:lnTo>
                    <a:pt x="72542" y="26998"/>
                  </a:lnTo>
                  <a:lnTo>
                    <a:pt x="73929" y="26368"/>
                  </a:lnTo>
                  <a:lnTo>
                    <a:pt x="75191" y="25737"/>
                  </a:lnTo>
                  <a:lnTo>
                    <a:pt x="76326" y="24980"/>
                  </a:lnTo>
                  <a:lnTo>
                    <a:pt x="77336" y="24223"/>
                  </a:lnTo>
                  <a:lnTo>
                    <a:pt x="78345" y="23466"/>
                  </a:lnTo>
                  <a:lnTo>
                    <a:pt x="79102" y="22583"/>
                  </a:lnTo>
                  <a:lnTo>
                    <a:pt x="79859" y="21700"/>
                  </a:lnTo>
                  <a:lnTo>
                    <a:pt x="80616" y="20817"/>
                  </a:lnTo>
                  <a:lnTo>
                    <a:pt x="81121" y="19807"/>
                  </a:lnTo>
                  <a:lnTo>
                    <a:pt x="81625" y="18924"/>
                  </a:lnTo>
                  <a:lnTo>
                    <a:pt x="82130" y="17915"/>
                  </a:lnTo>
                  <a:lnTo>
                    <a:pt x="82382" y="16906"/>
                  </a:lnTo>
                  <a:lnTo>
                    <a:pt x="82634" y="15896"/>
                  </a:lnTo>
                  <a:lnTo>
                    <a:pt x="82761" y="15013"/>
                  </a:lnTo>
                  <a:lnTo>
                    <a:pt x="82887" y="14004"/>
                  </a:lnTo>
                  <a:lnTo>
                    <a:pt x="82887" y="12995"/>
                  </a:lnTo>
                  <a:lnTo>
                    <a:pt x="82761" y="11985"/>
                  </a:lnTo>
                  <a:lnTo>
                    <a:pt x="82634" y="10976"/>
                  </a:lnTo>
                  <a:lnTo>
                    <a:pt x="82382" y="10093"/>
                  </a:lnTo>
                  <a:lnTo>
                    <a:pt x="82004" y="9084"/>
                  </a:lnTo>
                  <a:lnTo>
                    <a:pt x="81625" y="8201"/>
                  </a:lnTo>
                  <a:lnTo>
                    <a:pt x="81121" y="7318"/>
                  </a:lnTo>
                  <a:lnTo>
                    <a:pt x="80616" y="6434"/>
                  </a:lnTo>
                  <a:lnTo>
                    <a:pt x="79985" y="5678"/>
                  </a:lnTo>
                  <a:lnTo>
                    <a:pt x="79228" y="4921"/>
                  </a:lnTo>
                  <a:lnTo>
                    <a:pt x="78471" y="4164"/>
                  </a:lnTo>
                  <a:lnTo>
                    <a:pt x="77714" y="3407"/>
                  </a:lnTo>
                  <a:lnTo>
                    <a:pt x="76705" y="2776"/>
                  </a:lnTo>
                  <a:lnTo>
                    <a:pt x="75696" y="2271"/>
                  </a:lnTo>
                  <a:lnTo>
                    <a:pt x="74686" y="1767"/>
                  </a:lnTo>
                  <a:lnTo>
                    <a:pt x="73551" y="1262"/>
                  </a:lnTo>
                  <a:lnTo>
                    <a:pt x="72416" y="883"/>
                  </a:lnTo>
                  <a:lnTo>
                    <a:pt x="71154" y="631"/>
                  </a:lnTo>
                  <a:lnTo>
                    <a:pt x="68757" y="127"/>
                  </a:lnTo>
                  <a:lnTo>
                    <a:pt x="6623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72"/>
            <p:cNvSpPr/>
            <p:nvPr/>
          </p:nvSpPr>
          <p:spPr>
            <a:xfrm>
              <a:off x="3740600" y="4492825"/>
              <a:ext cx="832675" cy="94650"/>
            </a:xfrm>
            <a:custGeom>
              <a:avLst/>
              <a:gdLst/>
              <a:ahLst/>
              <a:cxnLst/>
              <a:rect l="l" t="t" r="r" b="b"/>
              <a:pathLst>
                <a:path w="33307" h="3786" extrusionOk="0">
                  <a:moveTo>
                    <a:pt x="31666" y="0"/>
                  </a:moveTo>
                  <a:lnTo>
                    <a:pt x="29143" y="379"/>
                  </a:lnTo>
                  <a:lnTo>
                    <a:pt x="28008" y="631"/>
                  </a:lnTo>
                  <a:lnTo>
                    <a:pt x="27377" y="757"/>
                  </a:lnTo>
                  <a:lnTo>
                    <a:pt x="27125" y="884"/>
                  </a:lnTo>
                  <a:lnTo>
                    <a:pt x="25863" y="884"/>
                  </a:lnTo>
                  <a:lnTo>
                    <a:pt x="22709" y="1010"/>
                  </a:lnTo>
                  <a:lnTo>
                    <a:pt x="19429" y="1136"/>
                  </a:lnTo>
                  <a:lnTo>
                    <a:pt x="16149" y="1388"/>
                  </a:lnTo>
                  <a:lnTo>
                    <a:pt x="12995" y="1640"/>
                  </a:lnTo>
                  <a:lnTo>
                    <a:pt x="6435" y="2397"/>
                  </a:lnTo>
                  <a:lnTo>
                    <a:pt x="3281" y="2902"/>
                  </a:lnTo>
                  <a:lnTo>
                    <a:pt x="127" y="3407"/>
                  </a:lnTo>
                  <a:lnTo>
                    <a:pt x="1" y="3533"/>
                  </a:lnTo>
                  <a:lnTo>
                    <a:pt x="1" y="3659"/>
                  </a:lnTo>
                  <a:lnTo>
                    <a:pt x="1" y="3785"/>
                  </a:lnTo>
                  <a:lnTo>
                    <a:pt x="127" y="3785"/>
                  </a:lnTo>
                  <a:lnTo>
                    <a:pt x="3785" y="3533"/>
                  </a:lnTo>
                  <a:lnTo>
                    <a:pt x="7444" y="3028"/>
                  </a:lnTo>
                  <a:lnTo>
                    <a:pt x="13878" y="2271"/>
                  </a:lnTo>
                  <a:lnTo>
                    <a:pt x="20312" y="1640"/>
                  </a:lnTo>
                  <a:lnTo>
                    <a:pt x="23592" y="1388"/>
                  </a:lnTo>
                  <a:lnTo>
                    <a:pt x="26746" y="1262"/>
                  </a:lnTo>
                  <a:lnTo>
                    <a:pt x="30026" y="1136"/>
                  </a:lnTo>
                  <a:lnTo>
                    <a:pt x="33306" y="1262"/>
                  </a:lnTo>
                  <a:lnTo>
                    <a:pt x="33306" y="1136"/>
                  </a:lnTo>
                  <a:lnTo>
                    <a:pt x="28512" y="884"/>
                  </a:lnTo>
                  <a:lnTo>
                    <a:pt x="29269" y="757"/>
                  </a:lnTo>
                  <a:lnTo>
                    <a:pt x="31666" y="127"/>
                  </a:lnTo>
                  <a:lnTo>
                    <a:pt x="31666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72"/>
            <p:cNvSpPr/>
            <p:nvPr/>
          </p:nvSpPr>
          <p:spPr>
            <a:xfrm>
              <a:off x="3245425" y="4644225"/>
              <a:ext cx="274425" cy="492025"/>
            </a:xfrm>
            <a:custGeom>
              <a:avLst/>
              <a:gdLst/>
              <a:ahLst/>
              <a:cxnLst/>
              <a:rect l="l" t="t" r="r" b="b"/>
              <a:pathLst>
                <a:path w="10977" h="19681" extrusionOk="0">
                  <a:moveTo>
                    <a:pt x="10850" y="0"/>
                  </a:moveTo>
                  <a:lnTo>
                    <a:pt x="9715" y="1766"/>
                  </a:lnTo>
                  <a:lnTo>
                    <a:pt x="7822" y="5173"/>
                  </a:lnTo>
                  <a:lnTo>
                    <a:pt x="4038" y="11985"/>
                  </a:lnTo>
                  <a:lnTo>
                    <a:pt x="2019" y="15770"/>
                  </a:lnTo>
                  <a:lnTo>
                    <a:pt x="1010" y="17788"/>
                  </a:lnTo>
                  <a:lnTo>
                    <a:pt x="1" y="19681"/>
                  </a:lnTo>
                  <a:lnTo>
                    <a:pt x="1" y="19681"/>
                  </a:lnTo>
                  <a:lnTo>
                    <a:pt x="1262" y="17536"/>
                  </a:lnTo>
                  <a:lnTo>
                    <a:pt x="2524" y="15391"/>
                  </a:lnTo>
                  <a:lnTo>
                    <a:pt x="6939" y="7822"/>
                  </a:lnTo>
                  <a:lnTo>
                    <a:pt x="9084" y="3659"/>
                  </a:lnTo>
                  <a:lnTo>
                    <a:pt x="10346" y="1388"/>
                  </a:lnTo>
                  <a:lnTo>
                    <a:pt x="10976" y="126"/>
                  </a:lnTo>
                  <a:lnTo>
                    <a:pt x="10850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72"/>
            <p:cNvSpPr/>
            <p:nvPr/>
          </p:nvSpPr>
          <p:spPr>
            <a:xfrm>
              <a:off x="3762675" y="4555900"/>
              <a:ext cx="1239550" cy="769600"/>
            </a:xfrm>
            <a:custGeom>
              <a:avLst/>
              <a:gdLst/>
              <a:ahLst/>
              <a:cxnLst/>
              <a:rect l="l" t="t" r="r" b="b"/>
              <a:pathLst>
                <a:path w="49582" h="30784" extrusionOk="0">
                  <a:moveTo>
                    <a:pt x="27251" y="1"/>
                  </a:moveTo>
                  <a:lnTo>
                    <a:pt x="25737" y="1010"/>
                  </a:lnTo>
                  <a:lnTo>
                    <a:pt x="22583" y="3155"/>
                  </a:lnTo>
                  <a:lnTo>
                    <a:pt x="17915" y="6435"/>
                  </a:lnTo>
                  <a:lnTo>
                    <a:pt x="17663" y="6561"/>
                  </a:lnTo>
                  <a:lnTo>
                    <a:pt x="17032" y="6435"/>
                  </a:lnTo>
                  <a:lnTo>
                    <a:pt x="15014" y="6182"/>
                  </a:lnTo>
                  <a:lnTo>
                    <a:pt x="8958" y="5047"/>
                  </a:lnTo>
                  <a:lnTo>
                    <a:pt x="253" y="3281"/>
                  </a:lnTo>
                  <a:lnTo>
                    <a:pt x="1" y="24223"/>
                  </a:lnTo>
                  <a:lnTo>
                    <a:pt x="31666" y="23592"/>
                  </a:lnTo>
                  <a:lnTo>
                    <a:pt x="34316" y="25106"/>
                  </a:lnTo>
                  <a:lnTo>
                    <a:pt x="39867" y="28134"/>
                  </a:lnTo>
                  <a:lnTo>
                    <a:pt x="42390" y="29522"/>
                  </a:lnTo>
                  <a:lnTo>
                    <a:pt x="45039" y="30657"/>
                  </a:lnTo>
                  <a:lnTo>
                    <a:pt x="45670" y="30783"/>
                  </a:lnTo>
                  <a:lnTo>
                    <a:pt x="46427" y="30657"/>
                  </a:lnTo>
                  <a:lnTo>
                    <a:pt x="47310" y="30531"/>
                  </a:lnTo>
                  <a:lnTo>
                    <a:pt x="48067" y="30279"/>
                  </a:lnTo>
                  <a:lnTo>
                    <a:pt x="48698" y="29900"/>
                  </a:lnTo>
                  <a:lnTo>
                    <a:pt x="49203" y="29522"/>
                  </a:lnTo>
                  <a:lnTo>
                    <a:pt x="49455" y="29143"/>
                  </a:lnTo>
                  <a:lnTo>
                    <a:pt x="49581" y="28891"/>
                  </a:lnTo>
                  <a:lnTo>
                    <a:pt x="49455" y="28765"/>
                  </a:lnTo>
                  <a:lnTo>
                    <a:pt x="48446" y="27251"/>
                  </a:lnTo>
                  <a:lnTo>
                    <a:pt x="46049" y="23845"/>
                  </a:lnTo>
                  <a:lnTo>
                    <a:pt x="38731" y="14130"/>
                  </a:lnTo>
                  <a:lnTo>
                    <a:pt x="34820" y="9084"/>
                  </a:lnTo>
                  <a:lnTo>
                    <a:pt x="31288" y="4542"/>
                  </a:lnTo>
                  <a:lnTo>
                    <a:pt x="28639" y="1388"/>
                  </a:lnTo>
                  <a:lnTo>
                    <a:pt x="27756" y="379"/>
                  </a:lnTo>
                  <a:lnTo>
                    <a:pt x="27251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72"/>
            <p:cNvSpPr/>
            <p:nvPr/>
          </p:nvSpPr>
          <p:spPr>
            <a:xfrm>
              <a:off x="4103300" y="4555900"/>
              <a:ext cx="898925" cy="769600"/>
            </a:xfrm>
            <a:custGeom>
              <a:avLst/>
              <a:gdLst/>
              <a:ahLst/>
              <a:cxnLst/>
              <a:rect l="l" t="t" r="r" b="b"/>
              <a:pathLst>
                <a:path w="35957" h="30784" extrusionOk="0">
                  <a:moveTo>
                    <a:pt x="13626" y="1"/>
                  </a:moveTo>
                  <a:lnTo>
                    <a:pt x="12112" y="1010"/>
                  </a:lnTo>
                  <a:lnTo>
                    <a:pt x="8958" y="3155"/>
                  </a:lnTo>
                  <a:lnTo>
                    <a:pt x="4290" y="6435"/>
                  </a:lnTo>
                  <a:lnTo>
                    <a:pt x="3029" y="6435"/>
                  </a:lnTo>
                  <a:lnTo>
                    <a:pt x="1" y="5930"/>
                  </a:lnTo>
                  <a:lnTo>
                    <a:pt x="1" y="5930"/>
                  </a:lnTo>
                  <a:lnTo>
                    <a:pt x="10977" y="23718"/>
                  </a:lnTo>
                  <a:lnTo>
                    <a:pt x="18041" y="23592"/>
                  </a:lnTo>
                  <a:lnTo>
                    <a:pt x="20691" y="25106"/>
                  </a:lnTo>
                  <a:lnTo>
                    <a:pt x="26242" y="28134"/>
                  </a:lnTo>
                  <a:lnTo>
                    <a:pt x="29522" y="29774"/>
                  </a:lnTo>
                  <a:lnTo>
                    <a:pt x="30657" y="30405"/>
                  </a:lnTo>
                  <a:lnTo>
                    <a:pt x="31414" y="30657"/>
                  </a:lnTo>
                  <a:lnTo>
                    <a:pt x="32045" y="30783"/>
                  </a:lnTo>
                  <a:lnTo>
                    <a:pt x="32802" y="30657"/>
                  </a:lnTo>
                  <a:lnTo>
                    <a:pt x="33685" y="30531"/>
                  </a:lnTo>
                  <a:lnTo>
                    <a:pt x="34442" y="30279"/>
                  </a:lnTo>
                  <a:lnTo>
                    <a:pt x="35073" y="29900"/>
                  </a:lnTo>
                  <a:lnTo>
                    <a:pt x="35578" y="29522"/>
                  </a:lnTo>
                  <a:lnTo>
                    <a:pt x="35830" y="29143"/>
                  </a:lnTo>
                  <a:lnTo>
                    <a:pt x="35956" y="28891"/>
                  </a:lnTo>
                  <a:lnTo>
                    <a:pt x="35830" y="28765"/>
                  </a:lnTo>
                  <a:lnTo>
                    <a:pt x="34821" y="27125"/>
                  </a:lnTo>
                  <a:lnTo>
                    <a:pt x="32424" y="23845"/>
                  </a:lnTo>
                  <a:lnTo>
                    <a:pt x="25106" y="14130"/>
                  </a:lnTo>
                  <a:lnTo>
                    <a:pt x="21195" y="8958"/>
                  </a:lnTo>
                  <a:lnTo>
                    <a:pt x="17663" y="4542"/>
                  </a:lnTo>
                  <a:lnTo>
                    <a:pt x="15014" y="1388"/>
                  </a:lnTo>
                  <a:lnTo>
                    <a:pt x="14131" y="379"/>
                  </a:lnTo>
                  <a:lnTo>
                    <a:pt x="13626" y="1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72"/>
            <p:cNvSpPr/>
            <p:nvPr/>
          </p:nvSpPr>
          <p:spPr>
            <a:xfrm>
              <a:off x="4210550" y="4555900"/>
              <a:ext cx="794825" cy="772750"/>
            </a:xfrm>
            <a:custGeom>
              <a:avLst/>
              <a:gdLst/>
              <a:ahLst/>
              <a:cxnLst/>
              <a:rect l="l" t="t" r="r" b="b"/>
              <a:pathLst>
                <a:path w="31793" h="30910" extrusionOk="0">
                  <a:moveTo>
                    <a:pt x="9336" y="1"/>
                  </a:moveTo>
                  <a:lnTo>
                    <a:pt x="8957" y="127"/>
                  </a:lnTo>
                  <a:lnTo>
                    <a:pt x="8327" y="379"/>
                  </a:lnTo>
                  <a:lnTo>
                    <a:pt x="6182" y="1767"/>
                  </a:lnTo>
                  <a:lnTo>
                    <a:pt x="3280" y="3785"/>
                  </a:lnTo>
                  <a:lnTo>
                    <a:pt x="1640" y="5047"/>
                  </a:lnTo>
                  <a:lnTo>
                    <a:pt x="0" y="6435"/>
                  </a:lnTo>
                  <a:lnTo>
                    <a:pt x="13373" y="23845"/>
                  </a:lnTo>
                  <a:lnTo>
                    <a:pt x="19681" y="27125"/>
                  </a:lnTo>
                  <a:lnTo>
                    <a:pt x="24349" y="29522"/>
                  </a:lnTo>
                  <a:lnTo>
                    <a:pt x="26115" y="30405"/>
                  </a:lnTo>
                  <a:lnTo>
                    <a:pt x="27250" y="30783"/>
                  </a:lnTo>
                  <a:lnTo>
                    <a:pt x="27881" y="30910"/>
                  </a:lnTo>
                  <a:lnTo>
                    <a:pt x="28638" y="30783"/>
                  </a:lnTo>
                  <a:lnTo>
                    <a:pt x="29521" y="30657"/>
                  </a:lnTo>
                  <a:lnTo>
                    <a:pt x="30278" y="30405"/>
                  </a:lnTo>
                  <a:lnTo>
                    <a:pt x="30909" y="30026"/>
                  </a:lnTo>
                  <a:lnTo>
                    <a:pt x="31414" y="29648"/>
                  </a:lnTo>
                  <a:lnTo>
                    <a:pt x="31792" y="29269"/>
                  </a:lnTo>
                  <a:lnTo>
                    <a:pt x="31792" y="29017"/>
                  </a:lnTo>
                  <a:lnTo>
                    <a:pt x="31792" y="28765"/>
                  </a:lnTo>
                  <a:lnTo>
                    <a:pt x="30783" y="27251"/>
                  </a:lnTo>
                  <a:lnTo>
                    <a:pt x="28260" y="23845"/>
                  </a:lnTo>
                  <a:lnTo>
                    <a:pt x="20943" y="14130"/>
                  </a:lnTo>
                  <a:lnTo>
                    <a:pt x="17032" y="9084"/>
                  </a:lnTo>
                  <a:lnTo>
                    <a:pt x="13373" y="4542"/>
                  </a:lnTo>
                  <a:lnTo>
                    <a:pt x="10724" y="1388"/>
                  </a:lnTo>
                  <a:lnTo>
                    <a:pt x="9841" y="379"/>
                  </a:lnTo>
                  <a:lnTo>
                    <a:pt x="9336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72"/>
            <p:cNvSpPr/>
            <p:nvPr/>
          </p:nvSpPr>
          <p:spPr>
            <a:xfrm>
              <a:off x="4453400" y="4600050"/>
              <a:ext cx="517275" cy="684450"/>
            </a:xfrm>
            <a:custGeom>
              <a:avLst/>
              <a:gdLst/>
              <a:ahLst/>
              <a:cxnLst/>
              <a:rect l="l" t="t" r="r" b="b"/>
              <a:pathLst>
                <a:path w="20691" h="27378" extrusionOk="0">
                  <a:moveTo>
                    <a:pt x="0" y="1"/>
                  </a:moveTo>
                  <a:lnTo>
                    <a:pt x="4164" y="5678"/>
                  </a:lnTo>
                  <a:lnTo>
                    <a:pt x="10219" y="13878"/>
                  </a:lnTo>
                  <a:lnTo>
                    <a:pt x="20690" y="27377"/>
                  </a:lnTo>
                  <a:lnTo>
                    <a:pt x="16653" y="21826"/>
                  </a:lnTo>
                  <a:lnTo>
                    <a:pt x="10472" y="13626"/>
                  </a:lnTo>
                  <a:lnTo>
                    <a:pt x="4416" y="55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72"/>
            <p:cNvSpPr/>
            <p:nvPr/>
          </p:nvSpPr>
          <p:spPr>
            <a:xfrm>
              <a:off x="4532250" y="5013225"/>
              <a:ext cx="56800" cy="167200"/>
            </a:xfrm>
            <a:custGeom>
              <a:avLst/>
              <a:gdLst/>
              <a:ahLst/>
              <a:cxnLst/>
              <a:rect l="l" t="t" r="r" b="b"/>
              <a:pathLst>
                <a:path w="2272" h="6688" extrusionOk="0">
                  <a:moveTo>
                    <a:pt x="253" y="1"/>
                  </a:moveTo>
                  <a:lnTo>
                    <a:pt x="127" y="884"/>
                  </a:lnTo>
                  <a:lnTo>
                    <a:pt x="0" y="1767"/>
                  </a:lnTo>
                  <a:lnTo>
                    <a:pt x="127" y="2650"/>
                  </a:lnTo>
                  <a:lnTo>
                    <a:pt x="379" y="3533"/>
                  </a:lnTo>
                  <a:lnTo>
                    <a:pt x="631" y="4416"/>
                  </a:lnTo>
                  <a:lnTo>
                    <a:pt x="1010" y="5173"/>
                  </a:lnTo>
                  <a:lnTo>
                    <a:pt x="1514" y="5930"/>
                  </a:lnTo>
                  <a:lnTo>
                    <a:pt x="2019" y="6687"/>
                  </a:lnTo>
                  <a:lnTo>
                    <a:pt x="2145" y="6687"/>
                  </a:lnTo>
                  <a:lnTo>
                    <a:pt x="2271" y="6561"/>
                  </a:lnTo>
                  <a:lnTo>
                    <a:pt x="1640" y="4921"/>
                  </a:lnTo>
                  <a:lnTo>
                    <a:pt x="1136" y="3281"/>
                  </a:lnTo>
                  <a:lnTo>
                    <a:pt x="757" y="1641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72"/>
            <p:cNvSpPr/>
            <p:nvPr/>
          </p:nvSpPr>
          <p:spPr>
            <a:xfrm>
              <a:off x="4573250" y="5035300"/>
              <a:ext cx="56800" cy="170350"/>
            </a:xfrm>
            <a:custGeom>
              <a:avLst/>
              <a:gdLst/>
              <a:ahLst/>
              <a:cxnLst/>
              <a:rect l="l" t="t" r="r" b="b"/>
              <a:pathLst>
                <a:path w="2272" h="6814" extrusionOk="0">
                  <a:moveTo>
                    <a:pt x="253" y="1"/>
                  </a:moveTo>
                  <a:lnTo>
                    <a:pt x="253" y="127"/>
                  </a:lnTo>
                  <a:lnTo>
                    <a:pt x="0" y="1010"/>
                  </a:lnTo>
                  <a:lnTo>
                    <a:pt x="0" y="1893"/>
                  </a:lnTo>
                  <a:lnTo>
                    <a:pt x="127" y="2776"/>
                  </a:lnTo>
                  <a:lnTo>
                    <a:pt x="379" y="3659"/>
                  </a:lnTo>
                  <a:lnTo>
                    <a:pt x="631" y="4416"/>
                  </a:lnTo>
                  <a:lnTo>
                    <a:pt x="1010" y="5299"/>
                  </a:lnTo>
                  <a:lnTo>
                    <a:pt x="1388" y="6056"/>
                  </a:lnTo>
                  <a:lnTo>
                    <a:pt x="1893" y="6813"/>
                  </a:lnTo>
                  <a:lnTo>
                    <a:pt x="2145" y="6813"/>
                  </a:lnTo>
                  <a:lnTo>
                    <a:pt x="2271" y="6687"/>
                  </a:lnTo>
                  <a:lnTo>
                    <a:pt x="2145" y="6561"/>
                  </a:lnTo>
                  <a:lnTo>
                    <a:pt x="1641" y="5047"/>
                  </a:lnTo>
                  <a:lnTo>
                    <a:pt x="1136" y="3407"/>
                  </a:lnTo>
                  <a:lnTo>
                    <a:pt x="757" y="1767"/>
                  </a:lnTo>
                  <a:lnTo>
                    <a:pt x="379" y="127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72"/>
            <p:cNvSpPr/>
            <p:nvPr/>
          </p:nvSpPr>
          <p:spPr>
            <a:xfrm>
              <a:off x="4614250" y="5060550"/>
              <a:ext cx="53650" cy="170325"/>
            </a:xfrm>
            <a:custGeom>
              <a:avLst/>
              <a:gdLst/>
              <a:ahLst/>
              <a:cxnLst/>
              <a:rect l="l" t="t" r="r" b="b"/>
              <a:pathLst>
                <a:path w="2146" h="6813" extrusionOk="0">
                  <a:moveTo>
                    <a:pt x="253" y="0"/>
                  </a:moveTo>
                  <a:lnTo>
                    <a:pt x="127" y="126"/>
                  </a:lnTo>
                  <a:lnTo>
                    <a:pt x="1" y="883"/>
                  </a:lnTo>
                  <a:lnTo>
                    <a:pt x="1" y="1766"/>
                  </a:lnTo>
                  <a:lnTo>
                    <a:pt x="127" y="2649"/>
                  </a:lnTo>
                  <a:lnTo>
                    <a:pt x="253" y="3532"/>
                  </a:lnTo>
                  <a:lnTo>
                    <a:pt x="631" y="4416"/>
                  </a:lnTo>
                  <a:lnTo>
                    <a:pt x="1010" y="5299"/>
                  </a:lnTo>
                  <a:lnTo>
                    <a:pt x="1388" y="6056"/>
                  </a:lnTo>
                  <a:lnTo>
                    <a:pt x="1893" y="6686"/>
                  </a:lnTo>
                  <a:lnTo>
                    <a:pt x="2019" y="6813"/>
                  </a:lnTo>
                  <a:lnTo>
                    <a:pt x="2145" y="6813"/>
                  </a:lnTo>
                  <a:lnTo>
                    <a:pt x="2145" y="6686"/>
                  </a:lnTo>
                  <a:lnTo>
                    <a:pt x="2145" y="6560"/>
                  </a:lnTo>
                  <a:lnTo>
                    <a:pt x="1641" y="5046"/>
                  </a:lnTo>
                  <a:lnTo>
                    <a:pt x="1136" y="3406"/>
                  </a:lnTo>
                  <a:lnTo>
                    <a:pt x="631" y="1766"/>
                  </a:lnTo>
                  <a:lnTo>
                    <a:pt x="379" y="1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72"/>
            <p:cNvSpPr/>
            <p:nvPr/>
          </p:nvSpPr>
          <p:spPr>
            <a:xfrm>
              <a:off x="4655250" y="5085775"/>
              <a:ext cx="53650" cy="167175"/>
            </a:xfrm>
            <a:custGeom>
              <a:avLst/>
              <a:gdLst/>
              <a:ahLst/>
              <a:cxnLst/>
              <a:rect l="l" t="t" r="r" b="b"/>
              <a:pathLst>
                <a:path w="2146" h="6687" extrusionOk="0">
                  <a:moveTo>
                    <a:pt x="253" y="0"/>
                  </a:moveTo>
                  <a:lnTo>
                    <a:pt x="127" y="126"/>
                  </a:lnTo>
                  <a:lnTo>
                    <a:pt x="1" y="883"/>
                  </a:lnTo>
                  <a:lnTo>
                    <a:pt x="1" y="1767"/>
                  </a:lnTo>
                  <a:lnTo>
                    <a:pt x="1" y="2650"/>
                  </a:lnTo>
                  <a:lnTo>
                    <a:pt x="253" y="3533"/>
                  </a:lnTo>
                  <a:lnTo>
                    <a:pt x="505" y="4416"/>
                  </a:lnTo>
                  <a:lnTo>
                    <a:pt x="884" y="5173"/>
                  </a:lnTo>
                  <a:lnTo>
                    <a:pt x="1388" y="5930"/>
                  </a:lnTo>
                  <a:lnTo>
                    <a:pt x="1893" y="6687"/>
                  </a:lnTo>
                  <a:lnTo>
                    <a:pt x="2145" y="6687"/>
                  </a:lnTo>
                  <a:lnTo>
                    <a:pt x="2145" y="6561"/>
                  </a:lnTo>
                  <a:lnTo>
                    <a:pt x="1514" y="5047"/>
                  </a:lnTo>
                  <a:lnTo>
                    <a:pt x="1010" y="3407"/>
                  </a:lnTo>
                  <a:lnTo>
                    <a:pt x="631" y="1767"/>
                  </a:lnTo>
                  <a:lnTo>
                    <a:pt x="379" y="12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72"/>
            <p:cNvSpPr/>
            <p:nvPr/>
          </p:nvSpPr>
          <p:spPr>
            <a:xfrm>
              <a:off x="4358775" y="4631600"/>
              <a:ext cx="97800" cy="100950"/>
            </a:xfrm>
            <a:custGeom>
              <a:avLst/>
              <a:gdLst/>
              <a:ahLst/>
              <a:cxnLst/>
              <a:rect l="l" t="t" r="r" b="b"/>
              <a:pathLst>
                <a:path w="3912" h="4038" extrusionOk="0">
                  <a:moveTo>
                    <a:pt x="2145" y="0"/>
                  </a:moveTo>
                  <a:lnTo>
                    <a:pt x="1515" y="127"/>
                  </a:lnTo>
                  <a:lnTo>
                    <a:pt x="884" y="505"/>
                  </a:lnTo>
                  <a:lnTo>
                    <a:pt x="379" y="1010"/>
                  </a:lnTo>
                  <a:lnTo>
                    <a:pt x="1" y="1767"/>
                  </a:lnTo>
                  <a:lnTo>
                    <a:pt x="1" y="2145"/>
                  </a:lnTo>
                  <a:lnTo>
                    <a:pt x="1" y="2524"/>
                  </a:lnTo>
                  <a:lnTo>
                    <a:pt x="127" y="2902"/>
                  </a:lnTo>
                  <a:lnTo>
                    <a:pt x="379" y="3281"/>
                  </a:lnTo>
                  <a:lnTo>
                    <a:pt x="758" y="3533"/>
                  </a:lnTo>
                  <a:lnTo>
                    <a:pt x="1010" y="3785"/>
                  </a:lnTo>
                  <a:lnTo>
                    <a:pt x="1388" y="3911"/>
                  </a:lnTo>
                  <a:lnTo>
                    <a:pt x="1767" y="4037"/>
                  </a:lnTo>
                  <a:lnTo>
                    <a:pt x="2524" y="3911"/>
                  </a:lnTo>
                  <a:lnTo>
                    <a:pt x="3155" y="3533"/>
                  </a:lnTo>
                  <a:lnTo>
                    <a:pt x="3659" y="3028"/>
                  </a:lnTo>
                  <a:lnTo>
                    <a:pt x="3912" y="2397"/>
                  </a:lnTo>
                  <a:lnTo>
                    <a:pt x="3912" y="2019"/>
                  </a:lnTo>
                  <a:lnTo>
                    <a:pt x="3912" y="1640"/>
                  </a:lnTo>
                  <a:lnTo>
                    <a:pt x="3785" y="1262"/>
                  </a:lnTo>
                  <a:lnTo>
                    <a:pt x="3533" y="884"/>
                  </a:lnTo>
                  <a:lnTo>
                    <a:pt x="3281" y="505"/>
                  </a:lnTo>
                  <a:lnTo>
                    <a:pt x="2902" y="253"/>
                  </a:lnTo>
                  <a:lnTo>
                    <a:pt x="2524" y="127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72"/>
            <p:cNvSpPr/>
            <p:nvPr/>
          </p:nvSpPr>
          <p:spPr>
            <a:xfrm>
              <a:off x="4462850" y="5111000"/>
              <a:ext cx="107275" cy="211350"/>
            </a:xfrm>
            <a:custGeom>
              <a:avLst/>
              <a:gdLst/>
              <a:ahLst/>
              <a:cxnLst/>
              <a:rect l="l" t="t" r="r" b="b"/>
              <a:pathLst>
                <a:path w="4291" h="8454" extrusionOk="0">
                  <a:moveTo>
                    <a:pt x="3533" y="379"/>
                  </a:moveTo>
                  <a:lnTo>
                    <a:pt x="3533" y="3281"/>
                  </a:lnTo>
                  <a:lnTo>
                    <a:pt x="3533" y="4290"/>
                  </a:lnTo>
                  <a:lnTo>
                    <a:pt x="3533" y="5552"/>
                  </a:lnTo>
                  <a:lnTo>
                    <a:pt x="3407" y="6056"/>
                  </a:lnTo>
                  <a:lnTo>
                    <a:pt x="3155" y="6687"/>
                  </a:lnTo>
                  <a:lnTo>
                    <a:pt x="2903" y="7065"/>
                  </a:lnTo>
                  <a:lnTo>
                    <a:pt x="2524" y="7444"/>
                  </a:lnTo>
                  <a:lnTo>
                    <a:pt x="1893" y="7696"/>
                  </a:lnTo>
                  <a:lnTo>
                    <a:pt x="1515" y="7822"/>
                  </a:lnTo>
                  <a:lnTo>
                    <a:pt x="1389" y="7696"/>
                  </a:lnTo>
                  <a:lnTo>
                    <a:pt x="1010" y="7444"/>
                  </a:lnTo>
                  <a:lnTo>
                    <a:pt x="758" y="7065"/>
                  </a:lnTo>
                  <a:lnTo>
                    <a:pt x="758" y="6435"/>
                  </a:lnTo>
                  <a:lnTo>
                    <a:pt x="758" y="5930"/>
                  </a:lnTo>
                  <a:lnTo>
                    <a:pt x="884" y="4921"/>
                  </a:lnTo>
                  <a:lnTo>
                    <a:pt x="1641" y="3407"/>
                  </a:lnTo>
                  <a:lnTo>
                    <a:pt x="2524" y="1767"/>
                  </a:lnTo>
                  <a:lnTo>
                    <a:pt x="3533" y="379"/>
                  </a:lnTo>
                  <a:close/>
                  <a:moveTo>
                    <a:pt x="3533" y="1"/>
                  </a:moveTo>
                  <a:lnTo>
                    <a:pt x="2524" y="1136"/>
                  </a:lnTo>
                  <a:lnTo>
                    <a:pt x="1515" y="2398"/>
                  </a:lnTo>
                  <a:lnTo>
                    <a:pt x="758" y="3659"/>
                  </a:lnTo>
                  <a:lnTo>
                    <a:pt x="127" y="5173"/>
                  </a:lnTo>
                  <a:lnTo>
                    <a:pt x="1" y="6056"/>
                  </a:lnTo>
                  <a:lnTo>
                    <a:pt x="1" y="6561"/>
                  </a:lnTo>
                  <a:lnTo>
                    <a:pt x="127" y="7065"/>
                  </a:lnTo>
                  <a:lnTo>
                    <a:pt x="253" y="7570"/>
                  </a:lnTo>
                  <a:lnTo>
                    <a:pt x="506" y="7949"/>
                  </a:lnTo>
                  <a:lnTo>
                    <a:pt x="884" y="8201"/>
                  </a:lnTo>
                  <a:lnTo>
                    <a:pt x="1389" y="8453"/>
                  </a:lnTo>
                  <a:lnTo>
                    <a:pt x="1893" y="8453"/>
                  </a:lnTo>
                  <a:lnTo>
                    <a:pt x="2398" y="8327"/>
                  </a:lnTo>
                  <a:lnTo>
                    <a:pt x="2776" y="8075"/>
                  </a:lnTo>
                  <a:lnTo>
                    <a:pt x="3029" y="7822"/>
                  </a:lnTo>
                  <a:lnTo>
                    <a:pt x="3659" y="7065"/>
                  </a:lnTo>
                  <a:lnTo>
                    <a:pt x="3912" y="6182"/>
                  </a:lnTo>
                  <a:lnTo>
                    <a:pt x="4164" y="4668"/>
                  </a:lnTo>
                  <a:lnTo>
                    <a:pt x="4290" y="3281"/>
                  </a:lnTo>
                  <a:lnTo>
                    <a:pt x="4038" y="253"/>
                  </a:lnTo>
                  <a:lnTo>
                    <a:pt x="4038" y="127"/>
                  </a:lnTo>
                  <a:lnTo>
                    <a:pt x="391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72"/>
            <p:cNvSpPr/>
            <p:nvPr/>
          </p:nvSpPr>
          <p:spPr>
            <a:xfrm>
              <a:off x="4387175" y="4959600"/>
              <a:ext cx="176625" cy="164050"/>
            </a:xfrm>
            <a:custGeom>
              <a:avLst/>
              <a:gdLst/>
              <a:ahLst/>
              <a:cxnLst/>
              <a:rect l="l" t="t" r="r" b="b"/>
              <a:pathLst>
                <a:path w="7065" h="6562" extrusionOk="0">
                  <a:moveTo>
                    <a:pt x="2019" y="632"/>
                  </a:moveTo>
                  <a:lnTo>
                    <a:pt x="2523" y="758"/>
                  </a:lnTo>
                  <a:lnTo>
                    <a:pt x="2902" y="1010"/>
                  </a:lnTo>
                  <a:lnTo>
                    <a:pt x="3406" y="1389"/>
                  </a:lnTo>
                  <a:lnTo>
                    <a:pt x="3785" y="1893"/>
                  </a:lnTo>
                  <a:lnTo>
                    <a:pt x="4542" y="2903"/>
                  </a:lnTo>
                  <a:lnTo>
                    <a:pt x="5046" y="3786"/>
                  </a:lnTo>
                  <a:lnTo>
                    <a:pt x="6434" y="6309"/>
                  </a:lnTo>
                  <a:lnTo>
                    <a:pt x="4794" y="5552"/>
                  </a:lnTo>
                  <a:lnTo>
                    <a:pt x="3280" y="4669"/>
                  </a:lnTo>
                  <a:lnTo>
                    <a:pt x="1766" y="3660"/>
                  </a:lnTo>
                  <a:lnTo>
                    <a:pt x="1262" y="2903"/>
                  </a:lnTo>
                  <a:lnTo>
                    <a:pt x="883" y="2398"/>
                  </a:lnTo>
                  <a:lnTo>
                    <a:pt x="757" y="1893"/>
                  </a:lnTo>
                  <a:lnTo>
                    <a:pt x="631" y="1389"/>
                  </a:lnTo>
                  <a:lnTo>
                    <a:pt x="757" y="1010"/>
                  </a:lnTo>
                  <a:lnTo>
                    <a:pt x="1009" y="884"/>
                  </a:lnTo>
                  <a:lnTo>
                    <a:pt x="1262" y="758"/>
                  </a:lnTo>
                  <a:lnTo>
                    <a:pt x="2019" y="632"/>
                  </a:lnTo>
                  <a:close/>
                  <a:moveTo>
                    <a:pt x="1388" y="1"/>
                  </a:moveTo>
                  <a:lnTo>
                    <a:pt x="883" y="127"/>
                  </a:lnTo>
                  <a:lnTo>
                    <a:pt x="505" y="506"/>
                  </a:lnTo>
                  <a:lnTo>
                    <a:pt x="252" y="884"/>
                  </a:lnTo>
                  <a:lnTo>
                    <a:pt x="0" y="1389"/>
                  </a:lnTo>
                  <a:lnTo>
                    <a:pt x="0" y="1767"/>
                  </a:lnTo>
                  <a:lnTo>
                    <a:pt x="126" y="2272"/>
                  </a:lnTo>
                  <a:lnTo>
                    <a:pt x="252" y="2650"/>
                  </a:lnTo>
                  <a:lnTo>
                    <a:pt x="505" y="3155"/>
                  </a:lnTo>
                  <a:lnTo>
                    <a:pt x="1136" y="3912"/>
                  </a:lnTo>
                  <a:lnTo>
                    <a:pt x="2397" y="4795"/>
                  </a:lnTo>
                  <a:lnTo>
                    <a:pt x="3785" y="5552"/>
                  </a:lnTo>
                  <a:lnTo>
                    <a:pt x="5173" y="6183"/>
                  </a:lnTo>
                  <a:lnTo>
                    <a:pt x="6686" y="6561"/>
                  </a:lnTo>
                  <a:lnTo>
                    <a:pt x="6813" y="6561"/>
                  </a:lnTo>
                  <a:lnTo>
                    <a:pt x="6939" y="6435"/>
                  </a:lnTo>
                  <a:lnTo>
                    <a:pt x="7065" y="6309"/>
                  </a:lnTo>
                  <a:lnTo>
                    <a:pt x="6939" y="6183"/>
                  </a:lnTo>
                  <a:lnTo>
                    <a:pt x="5551" y="3407"/>
                  </a:lnTo>
                  <a:lnTo>
                    <a:pt x="4794" y="2146"/>
                  </a:lnTo>
                  <a:lnTo>
                    <a:pt x="3785" y="1010"/>
                  </a:lnTo>
                  <a:lnTo>
                    <a:pt x="3154" y="506"/>
                  </a:lnTo>
                  <a:lnTo>
                    <a:pt x="2271" y="127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72"/>
            <p:cNvSpPr/>
            <p:nvPr/>
          </p:nvSpPr>
          <p:spPr>
            <a:xfrm>
              <a:off x="2422250" y="4354050"/>
              <a:ext cx="1936550" cy="842125"/>
            </a:xfrm>
            <a:custGeom>
              <a:avLst/>
              <a:gdLst/>
              <a:ahLst/>
              <a:cxnLst/>
              <a:rect l="l" t="t" r="r" b="b"/>
              <a:pathLst>
                <a:path w="77462" h="33685" extrusionOk="0">
                  <a:moveTo>
                    <a:pt x="16401" y="0"/>
                  </a:moveTo>
                  <a:lnTo>
                    <a:pt x="14004" y="253"/>
                  </a:lnTo>
                  <a:lnTo>
                    <a:pt x="11733" y="631"/>
                  </a:lnTo>
                  <a:lnTo>
                    <a:pt x="10471" y="1010"/>
                  </a:lnTo>
                  <a:lnTo>
                    <a:pt x="9336" y="1388"/>
                  </a:lnTo>
                  <a:lnTo>
                    <a:pt x="8200" y="1893"/>
                  </a:lnTo>
                  <a:lnTo>
                    <a:pt x="7191" y="2524"/>
                  </a:lnTo>
                  <a:lnTo>
                    <a:pt x="6182" y="3154"/>
                  </a:lnTo>
                  <a:lnTo>
                    <a:pt x="5299" y="3785"/>
                  </a:lnTo>
                  <a:lnTo>
                    <a:pt x="4542" y="4542"/>
                  </a:lnTo>
                  <a:lnTo>
                    <a:pt x="3785" y="5299"/>
                  </a:lnTo>
                  <a:lnTo>
                    <a:pt x="3028" y="6182"/>
                  </a:lnTo>
                  <a:lnTo>
                    <a:pt x="2397" y="7065"/>
                  </a:lnTo>
                  <a:lnTo>
                    <a:pt x="1893" y="7948"/>
                  </a:lnTo>
                  <a:lnTo>
                    <a:pt x="1388" y="8958"/>
                  </a:lnTo>
                  <a:lnTo>
                    <a:pt x="631" y="10850"/>
                  </a:lnTo>
                  <a:lnTo>
                    <a:pt x="126" y="12995"/>
                  </a:lnTo>
                  <a:lnTo>
                    <a:pt x="0" y="15013"/>
                  </a:lnTo>
                  <a:lnTo>
                    <a:pt x="126" y="17032"/>
                  </a:lnTo>
                  <a:lnTo>
                    <a:pt x="505" y="19050"/>
                  </a:lnTo>
                  <a:lnTo>
                    <a:pt x="1136" y="21069"/>
                  </a:lnTo>
                  <a:lnTo>
                    <a:pt x="1514" y="21952"/>
                  </a:lnTo>
                  <a:lnTo>
                    <a:pt x="2019" y="22835"/>
                  </a:lnTo>
                  <a:lnTo>
                    <a:pt x="2649" y="23718"/>
                  </a:lnTo>
                  <a:lnTo>
                    <a:pt x="3280" y="24601"/>
                  </a:lnTo>
                  <a:lnTo>
                    <a:pt x="4037" y="25358"/>
                  </a:lnTo>
                  <a:lnTo>
                    <a:pt x="4794" y="25989"/>
                  </a:lnTo>
                  <a:lnTo>
                    <a:pt x="5677" y="26746"/>
                  </a:lnTo>
                  <a:lnTo>
                    <a:pt x="6560" y="27251"/>
                  </a:lnTo>
                  <a:lnTo>
                    <a:pt x="7948" y="28008"/>
                  </a:lnTo>
                  <a:lnTo>
                    <a:pt x="9462" y="28639"/>
                  </a:lnTo>
                  <a:lnTo>
                    <a:pt x="11354" y="29269"/>
                  </a:lnTo>
                  <a:lnTo>
                    <a:pt x="13373" y="29774"/>
                  </a:lnTo>
                  <a:lnTo>
                    <a:pt x="15518" y="30279"/>
                  </a:lnTo>
                  <a:lnTo>
                    <a:pt x="17915" y="30783"/>
                  </a:lnTo>
                  <a:lnTo>
                    <a:pt x="23087" y="31540"/>
                  </a:lnTo>
                  <a:lnTo>
                    <a:pt x="28764" y="32171"/>
                  </a:lnTo>
                  <a:lnTo>
                    <a:pt x="34694" y="32676"/>
                  </a:lnTo>
                  <a:lnTo>
                    <a:pt x="40749" y="33054"/>
                  </a:lnTo>
                  <a:lnTo>
                    <a:pt x="46931" y="33306"/>
                  </a:lnTo>
                  <a:lnTo>
                    <a:pt x="58412" y="33559"/>
                  </a:lnTo>
                  <a:lnTo>
                    <a:pt x="68252" y="33685"/>
                  </a:lnTo>
                  <a:lnTo>
                    <a:pt x="77462" y="33559"/>
                  </a:lnTo>
                  <a:lnTo>
                    <a:pt x="64972" y="12364"/>
                  </a:lnTo>
                  <a:lnTo>
                    <a:pt x="61692" y="11733"/>
                  </a:lnTo>
                  <a:lnTo>
                    <a:pt x="57907" y="11102"/>
                  </a:lnTo>
                  <a:lnTo>
                    <a:pt x="53113" y="10345"/>
                  </a:lnTo>
                  <a:lnTo>
                    <a:pt x="52861" y="10317"/>
                  </a:lnTo>
                  <a:lnTo>
                    <a:pt x="52861" y="10317"/>
                  </a:lnTo>
                  <a:lnTo>
                    <a:pt x="52861" y="4921"/>
                  </a:lnTo>
                  <a:lnTo>
                    <a:pt x="38605" y="4921"/>
                  </a:lnTo>
                  <a:lnTo>
                    <a:pt x="36082" y="3911"/>
                  </a:lnTo>
                  <a:lnTo>
                    <a:pt x="33306" y="2776"/>
                  </a:lnTo>
                  <a:lnTo>
                    <a:pt x="29647" y="1767"/>
                  </a:lnTo>
                  <a:lnTo>
                    <a:pt x="27629" y="1262"/>
                  </a:lnTo>
                  <a:lnTo>
                    <a:pt x="25484" y="757"/>
                  </a:lnTo>
                  <a:lnTo>
                    <a:pt x="23340" y="379"/>
                  </a:lnTo>
                  <a:lnTo>
                    <a:pt x="21069" y="127"/>
                  </a:lnTo>
                  <a:lnTo>
                    <a:pt x="1867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72"/>
            <p:cNvSpPr/>
            <p:nvPr/>
          </p:nvSpPr>
          <p:spPr>
            <a:xfrm>
              <a:off x="2911100" y="4543275"/>
              <a:ext cx="1154375" cy="154575"/>
            </a:xfrm>
            <a:custGeom>
              <a:avLst/>
              <a:gdLst/>
              <a:ahLst/>
              <a:cxnLst/>
              <a:rect l="l" t="t" r="r" b="b"/>
              <a:pathLst>
                <a:path w="46175" h="6183" extrusionOk="0">
                  <a:moveTo>
                    <a:pt x="1515" y="1"/>
                  </a:moveTo>
                  <a:lnTo>
                    <a:pt x="1641" y="127"/>
                  </a:lnTo>
                  <a:lnTo>
                    <a:pt x="4038" y="632"/>
                  </a:lnTo>
                  <a:lnTo>
                    <a:pt x="4795" y="884"/>
                  </a:lnTo>
                  <a:lnTo>
                    <a:pt x="1" y="1136"/>
                  </a:lnTo>
                  <a:lnTo>
                    <a:pt x="1" y="1263"/>
                  </a:lnTo>
                  <a:lnTo>
                    <a:pt x="3281" y="1136"/>
                  </a:lnTo>
                  <a:lnTo>
                    <a:pt x="6435" y="1136"/>
                  </a:lnTo>
                  <a:lnTo>
                    <a:pt x="9715" y="1263"/>
                  </a:lnTo>
                  <a:lnTo>
                    <a:pt x="12869" y="1389"/>
                  </a:lnTo>
                  <a:lnTo>
                    <a:pt x="19429" y="1893"/>
                  </a:lnTo>
                  <a:lnTo>
                    <a:pt x="25863" y="2398"/>
                  </a:lnTo>
                  <a:lnTo>
                    <a:pt x="35704" y="3786"/>
                  </a:lnTo>
                  <a:lnTo>
                    <a:pt x="41633" y="4543"/>
                  </a:lnTo>
                  <a:lnTo>
                    <a:pt x="45418" y="4921"/>
                  </a:lnTo>
                  <a:lnTo>
                    <a:pt x="45544" y="5173"/>
                  </a:lnTo>
                  <a:lnTo>
                    <a:pt x="45670" y="5552"/>
                  </a:lnTo>
                  <a:lnTo>
                    <a:pt x="45923" y="5930"/>
                  </a:lnTo>
                  <a:lnTo>
                    <a:pt x="46049" y="6057"/>
                  </a:lnTo>
                  <a:lnTo>
                    <a:pt x="46049" y="6183"/>
                  </a:lnTo>
                  <a:lnTo>
                    <a:pt x="46175" y="6183"/>
                  </a:lnTo>
                  <a:lnTo>
                    <a:pt x="46175" y="6057"/>
                  </a:lnTo>
                  <a:lnTo>
                    <a:pt x="46175" y="5930"/>
                  </a:lnTo>
                  <a:lnTo>
                    <a:pt x="46175" y="5678"/>
                  </a:lnTo>
                  <a:lnTo>
                    <a:pt x="45923" y="5300"/>
                  </a:lnTo>
                  <a:lnTo>
                    <a:pt x="45796" y="4921"/>
                  </a:lnTo>
                  <a:lnTo>
                    <a:pt x="45544" y="4543"/>
                  </a:lnTo>
                  <a:lnTo>
                    <a:pt x="45418" y="4543"/>
                  </a:lnTo>
                  <a:lnTo>
                    <a:pt x="36082" y="3155"/>
                  </a:lnTo>
                  <a:lnTo>
                    <a:pt x="26746" y="1893"/>
                  </a:lnTo>
                  <a:lnTo>
                    <a:pt x="20312" y="1263"/>
                  </a:lnTo>
                  <a:lnTo>
                    <a:pt x="17032" y="1010"/>
                  </a:lnTo>
                  <a:lnTo>
                    <a:pt x="13878" y="758"/>
                  </a:lnTo>
                  <a:lnTo>
                    <a:pt x="5930" y="758"/>
                  </a:lnTo>
                  <a:lnTo>
                    <a:pt x="5299" y="632"/>
                  </a:lnTo>
                  <a:lnTo>
                    <a:pt x="4038" y="379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72"/>
            <p:cNvSpPr/>
            <p:nvPr/>
          </p:nvSpPr>
          <p:spPr>
            <a:xfrm>
              <a:off x="3961375" y="4675750"/>
              <a:ext cx="283875" cy="485750"/>
            </a:xfrm>
            <a:custGeom>
              <a:avLst/>
              <a:gdLst/>
              <a:ahLst/>
              <a:cxnLst/>
              <a:rect l="l" t="t" r="r" b="b"/>
              <a:pathLst>
                <a:path w="11355" h="19430" extrusionOk="0">
                  <a:moveTo>
                    <a:pt x="1" y="1"/>
                  </a:moveTo>
                  <a:lnTo>
                    <a:pt x="1893" y="3533"/>
                  </a:lnTo>
                  <a:lnTo>
                    <a:pt x="4164" y="7570"/>
                  </a:lnTo>
                  <a:lnTo>
                    <a:pt x="8706" y="15140"/>
                  </a:lnTo>
                  <a:lnTo>
                    <a:pt x="9967" y="17284"/>
                  </a:lnTo>
                  <a:lnTo>
                    <a:pt x="11229" y="19429"/>
                  </a:lnTo>
                  <a:lnTo>
                    <a:pt x="11355" y="19429"/>
                  </a:lnTo>
                  <a:lnTo>
                    <a:pt x="10219" y="17537"/>
                  </a:lnTo>
                  <a:lnTo>
                    <a:pt x="9210" y="15518"/>
                  </a:lnTo>
                  <a:lnTo>
                    <a:pt x="7066" y="11733"/>
                  </a:lnTo>
                  <a:lnTo>
                    <a:pt x="3155" y="5047"/>
                  </a:lnTo>
                  <a:lnTo>
                    <a:pt x="1136" y="16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72"/>
            <p:cNvSpPr/>
            <p:nvPr/>
          </p:nvSpPr>
          <p:spPr>
            <a:xfrm>
              <a:off x="3390500" y="3496175"/>
              <a:ext cx="839000" cy="1081825"/>
            </a:xfrm>
            <a:custGeom>
              <a:avLst/>
              <a:gdLst/>
              <a:ahLst/>
              <a:cxnLst/>
              <a:rect l="l" t="t" r="r" b="b"/>
              <a:pathLst>
                <a:path w="33560" h="43273" extrusionOk="0">
                  <a:moveTo>
                    <a:pt x="14635" y="0"/>
                  </a:moveTo>
                  <a:lnTo>
                    <a:pt x="14005" y="126"/>
                  </a:lnTo>
                  <a:lnTo>
                    <a:pt x="12743" y="505"/>
                  </a:lnTo>
                  <a:lnTo>
                    <a:pt x="11481" y="1136"/>
                  </a:lnTo>
                  <a:lnTo>
                    <a:pt x="10472" y="2019"/>
                  </a:lnTo>
                  <a:lnTo>
                    <a:pt x="8958" y="4037"/>
                  </a:lnTo>
                  <a:lnTo>
                    <a:pt x="6183" y="8074"/>
                  </a:lnTo>
                  <a:lnTo>
                    <a:pt x="4795" y="10345"/>
                  </a:lnTo>
                  <a:lnTo>
                    <a:pt x="3407" y="12616"/>
                  </a:lnTo>
                  <a:lnTo>
                    <a:pt x="2398" y="14761"/>
                  </a:lnTo>
                  <a:lnTo>
                    <a:pt x="2019" y="15770"/>
                  </a:lnTo>
                  <a:lnTo>
                    <a:pt x="1767" y="16527"/>
                  </a:lnTo>
                  <a:lnTo>
                    <a:pt x="1641" y="17915"/>
                  </a:lnTo>
                  <a:lnTo>
                    <a:pt x="1641" y="19176"/>
                  </a:lnTo>
                  <a:lnTo>
                    <a:pt x="1893" y="20312"/>
                  </a:lnTo>
                  <a:lnTo>
                    <a:pt x="2146" y="21447"/>
                  </a:lnTo>
                  <a:lnTo>
                    <a:pt x="2650" y="22961"/>
                  </a:lnTo>
                  <a:lnTo>
                    <a:pt x="2903" y="23592"/>
                  </a:lnTo>
                  <a:lnTo>
                    <a:pt x="1" y="40623"/>
                  </a:lnTo>
                  <a:lnTo>
                    <a:pt x="632" y="40876"/>
                  </a:lnTo>
                  <a:lnTo>
                    <a:pt x="2650" y="41506"/>
                  </a:lnTo>
                  <a:lnTo>
                    <a:pt x="5804" y="42137"/>
                  </a:lnTo>
                  <a:lnTo>
                    <a:pt x="7697" y="42516"/>
                  </a:lnTo>
                  <a:lnTo>
                    <a:pt x="9841" y="42894"/>
                  </a:lnTo>
                  <a:lnTo>
                    <a:pt x="12238" y="43020"/>
                  </a:lnTo>
                  <a:lnTo>
                    <a:pt x="14888" y="43147"/>
                  </a:lnTo>
                  <a:lnTo>
                    <a:pt x="17663" y="43273"/>
                  </a:lnTo>
                  <a:lnTo>
                    <a:pt x="20565" y="43147"/>
                  </a:lnTo>
                  <a:lnTo>
                    <a:pt x="23593" y="42768"/>
                  </a:lnTo>
                  <a:lnTo>
                    <a:pt x="26873" y="42263"/>
                  </a:lnTo>
                  <a:lnTo>
                    <a:pt x="30153" y="41506"/>
                  </a:lnTo>
                  <a:lnTo>
                    <a:pt x="33559" y="40497"/>
                  </a:lnTo>
                  <a:lnTo>
                    <a:pt x="32550" y="35703"/>
                  </a:lnTo>
                  <a:lnTo>
                    <a:pt x="31414" y="30657"/>
                  </a:lnTo>
                  <a:lnTo>
                    <a:pt x="29901" y="24601"/>
                  </a:lnTo>
                  <a:lnTo>
                    <a:pt x="29017" y="21447"/>
                  </a:lnTo>
                  <a:lnTo>
                    <a:pt x="28134" y="18293"/>
                  </a:lnTo>
                  <a:lnTo>
                    <a:pt x="26999" y="15139"/>
                  </a:lnTo>
                  <a:lnTo>
                    <a:pt x="25990" y="12111"/>
                  </a:lnTo>
                  <a:lnTo>
                    <a:pt x="24728" y="9336"/>
                  </a:lnTo>
                  <a:lnTo>
                    <a:pt x="23593" y="6813"/>
                  </a:lnTo>
                  <a:lnTo>
                    <a:pt x="22205" y="4668"/>
                  </a:lnTo>
                  <a:lnTo>
                    <a:pt x="21574" y="3785"/>
                  </a:lnTo>
                  <a:lnTo>
                    <a:pt x="20943" y="2902"/>
                  </a:lnTo>
                  <a:lnTo>
                    <a:pt x="20312" y="2271"/>
                  </a:lnTo>
                  <a:lnTo>
                    <a:pt x="19556" y="1640"/>
                  </a:lnTo>
                  <a:lnTo>
                    <a:pt x="18925" y="1136"/>
                  </a:lnTo>
                  <a:lnTo>
                    <a:pt x="18168" y="757"/>
                  </a:lnTo>
                  <a:lnTo>
                    <a:pt x="17411" y="505"/>
                  </a:lnTo>
                  <a:lnTo>
                    <a:pt x="16780" y="253"/>
                  </a:lnTo>
                  <a:lnTo>
                    <a:pt x="16023" y="126"/>
                  </a:lnTo>
                  <a:lnTo>
                    <a:pt x="15392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72"/>
            <p:cNvSpPr/>
            <p:nvPr/>
          </p:nvSpPr>
          <p:spPr>
            <a:xfrm>
              <a:off x="3816300" y="3521400"/>
              <a:ext cx="816900" cy="1094450"/>
            </a:xfrm>
            <a:custGeom>
              <a:avLst/>
              <a:gdLst/>
              <a:ahLst/>
              <a:cxnLst/>
              <a:rect l="l" t="t" r="r" b="b"/>
              <a:pathLst>
                <a:path w="32676" h="43778" extrusionOk="0">
                  <a:moveTo>
                    <a:pt x="757" y="0"/>
                  </a:moveTo>
                  <a:lnTo>
                    <a:pt x="379" y="253"/>
                  </a:lnTo>
                  <a:lnTo>
                    <a:pt x="126" y="505"/>
                  </a:lnTo>
                  <a:lnTo>
                    <a:pt x="0" y="1010"/>
                  </a:lnTo>
                  <a:lnTo>
                    <a:pt x="0" y="1641"/>
                  </a:lnTo>
                  <a:lnTo>
                    <a:pt x="126" y="2397"/>
                  </a:lnTo>
                  <a:lnTo>
                    <a:pt x="379" y="3281"/>
                  </a:lnTo>
                  <a:lnTo>
                    <a:pt x="883" y="4416"/>
                  </a:lnTo>
                  <a:lnTo>
                    <a:pt x="1514" y="5678"/>
                  </a:lnTo>
                  <a:lnTo>
                    <a:pt x="3154" y="8579"/>
                  </a:lnTo>
                  <a:lnTo>
                    <a:pt x="5173" y="11859"/>
                  </a:lnTo>
                  <a:lnTo>
                    <a:pt x="9715" y="18546"/>
                  </a:lnTo>
                  <a:lnTo>
                    <a:pt x="13625" y="24097"/>
                  </a:lnTo>
                  <a:lnTo>
                    <a:pt x="14761" y="25863"/>
                  </a:lnTo>
                  <a:lnTo>
                    <a:pt x="15013" y="26494"/>
                  </a:lnTo>
                  <a:lnTo>
                    <a:pt x="15013" y="26746"/>
                  </a:lnTo>
                  <a:lnTo>
                    <a:pt x="14509" y="27125"/>
                  </a:lnTo>
                  <a:lnTo>
                    <a:pt x="13752" y="27755"/>
                  </a:lnTo>
                  <a:lnTo>
                    <a:pt x="11481" y="29017"/>
                  </a:lnTo>
                  <a:lnTo>
                    <a:pt x="9210" y="30279"/>
                  </a:lnTo>
                  <a:lnTo>
                    <a:pt x="7570" y="31036"/>
                  </a:lnTo>
                  <a:lnTo>
                    <a:pt x="7318" y="31162"/>
                  </a:lnTo>
                  <a:lnTo>
                    <a:pt x="7318" y="31288"/>
                  </a:lnTo>
                  <a:lnTo>
                    <a:pt x="7191" y="31793"/>
                  </a:lnTo>
                  <a:lnTo>
                    <a:pt x="7318" y="32549"/>
                  </a:lnTo>
                  <a:lnTo>
                    <a:pt x="7570" y="33306"/>
                  </a:lnTo>
                  <a:lnTo>
                    <a:pt x="8327" y="35451"/>
                  </a:lnTo>
                  <a:lnTo>
                    <a:pt x="9462" y="37848"/>
                  </a:lnTo>
                  <a:lnTo>
                    <a:pt x="10724" y="40119"/>
                  </a:lnTo>
                  <a:lnTo>
                    <a:pt x="11985" y="42138"/>
                  </a:lnTo>
                  <a:lnTo>
                    <a:pt x="12616" y="42768"/>
                  </a:lnTo>
                  <a:lnTo>
                    <a:pt x="13121" y="43399"/>
                  </a:lnTo>
                  <a:lnTo>
                    <a:pt x="13625" y="43778"/>
                  </a:lnTo>
                  <a:lnTo>
                    <a:pt x="14004" y="43778"/>
                  </a:lnTo>
                  <a:lnTo>
                    <a:pt x="15518" y="43273"/>
                  </a:lnTo>
                  <a:lnTo>
                    <a:pt x="16906" y="42768"/>
                  </a:lnTo>
                  <a:lnTo>
                    <a:pt x="20060" y="41507"/>
                  </a:lnTo>
                  <a:lnTo>
                    <a:pt x="22961" y="39867"/>
                  </a:lnTo>
                  <a:lnTo>
                    <a:pt x="25863" y="37974"/>
                  </a:lnTo>
                  <a:lnTo>
                    <a:pt x="27124" y="37091"/>
                  </a:lnTo>
                  <a:lnTo>
                    <a:pt x="28260" y="36082"/>
                  </a:lnTo>
                  <a:lnTo>
                    <a:pt x="29395" y="35073"/>
                  </a:lnTo>
                  <a:lnTo>
                    <a:pt x="30405" y="34063"/>
                  </a:lnTo>
                  <a:lnTo>
                    <a:pt x="31162" y="33054"/>
                  </a:lnTo>
                  <a:lnTo>
                    <a:pt x="31792" y="32045"/>
                  </a:lnTo>
                  <a:lnTo>
                    <a:pt x="32297" y="31036"/>
                  </a:lnTo>
                  <a:lnTo>
                    <a:pt x="32549" y="30152"/>
                  </a:lnTo>
                  <a:lnTo>
                    <a:pt x="32675" y="29648"/>
                  </a:lnTo>
                  <a:lnTo>
                    <a:pt x="32549" y="29143"/>
                  </a:lnTo>
                  <a:lnTo>
                    <a:pt x="32297" y="27882"/>
                  </a:lnTo>
                  <a:lnTo>
                    <a:pt x="31666" y="26620"/>
                  </a:lnTo>
                  <a:lnTo>
                    <a:pt x="30783" y="25106"/>
                  </a:lnTo>
                  <a:lnTo>
                    <a:pt x="29774" y="23466"/>
                  </a:lnTo>
                  <a:lnTo>
                    <a:pt x="28386" y="21700"/>
                  </a:lnTo>
                  <a:lnTo>
                    <a:pt x="26872" y="19807"/>
                  </a:lnTo>
                  <a:lnTo>
                    <a:pt x="25106" y="17915"/>
                  </a:lnTo>
                  <a:lnTo>
                    <a:pt x="23087" y="15896"/>
                  </a:lnTo>
                  <a:lnTo>
                    <a:pt x="21069" y="13878"/>
                  </a:lnTo>
                  <a:lnTo>
                    <a:pt x="18798" y="11733"/>
                  </a:lnTo>
                  <a:lnTo>
                    <a:pt x="16401" y="9715"/>
                  </a:lnTo>
                  <a:lnTo>
                    <a:pt x="13878" y="7696"/>
                  </a:lnTo>
                  <a:lnTo>
                    <a:pt x="11355" y="5678"/>
                  </a:lnTo>
                  <a:lnTo>
                    <a:pt x="8705" y="3785"/>
                  </a:lnTo>
                  <a:lnTo>
                    <a:pt x="5930" y="1893"/>
                  </a:lnTo>
                  <a:lnTo>
                    <a:pt x="4416" y="1010"/>
                  </a:lnTo>
                  <a:lnTo>
                    <a:pt x="3028" y="379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72"/>
            <p:cNvSpPr/>
            <p:nvPr/>
          </p:nvSpPr>
          <p:spPr>
            <a:xfrm>
              <a:off x="3516675" y="4284650"/>
              <a:ext cx="719125" cy="460525"/>
            </a:xfrm>
            <a:custGeom>
              <a:avLst/>
              <a:gdLst/>
              <a:ahLst/>
              <a:cxnLst/>
              <a:rect l="l" t="t" r="r" b="b"/>
              <a:pathLst>
                <a:path w="28765" h="18421" extrusionOk="0">
                  <a:moveTo>
                    <a:pt x="22709" y="1"/>
                  </a:moveTo>
                  <a:lnTo>
                    <a:pt x="19681" y="506"/>
                  </a:lnTo>
                  <a:lnTo>
                    <a:pt x="14004" y="1515"/>
                  </a:lnTo>
                  <a:lnTo>
                    <a:pt x="12364" y="1893"/>
                  </a:lnTo>
                  <a:lnTo>
                    <a:pt x="10471" y="2524"/>
                  </a:lnTo>
                  <a:lnTo>
                    <a:pt x="8831" y="3155"/>
                  </a:lnTo>
                  <a:lnTo>
                    <a:pt x="8074" y="3533"/>
                  </a:lnTo>
                  <a:lnTo>
                    <a:pt x="7570" y="3786"/>
                  </a:lnTo>
                  <a:lnTo>
                    <a:pt x="6687" y="4669"/>
                  </a:lnTo>
                  <a:lnTo>
                    <a:pt x="5425" y="5804"/>
                  </a:lnTo>
                  <a:lnTo>
                    <a:pt x="3911" y="7192"/>
                  </a:lnTo>
                  <a:lnTo>
                    <a:pt x="2523" y="8832"/>
                  </a:lnTo>
                  <a:lnTo>
                    <a:pt x="1262" y="10472"/>
                  </a:lnTo>
                  <a:lnTo>
                    <a:pt x="379" y="11986"/>
                  </a:lnTo>
                  <a:lnTo>
                    <a:pt x="126" y="12617"/>
                  </a:lnTo>
                  <a:lnTo>
                    <a:pt x="0" y="13248"/>
                  </a:lnTo>
                  <a:lnTo>
                    <a:pt x="0" y="13752"/>
                  </a:lnTo>
                  <a:lnTo>
                    <a:pt x="253" y="14131"/>
                  </a:lnTo>
                  <a:lnTo>
                    <a:pt x="505" y="14383"/>
                  </a:lnTo>
                  <a:lnTo>
                    <a:pt x="883" y="14509"/>
                  </a:lnTo>
                  <a:lnTo>
                    <a:pt x="1388" y="14635"/>
                  </a:lnTo>
                  <a:lnTo>
                    <a:pt x="2019" y="14383"/>
                  </a:lnTo>
                  <a:lnTo>
                    <a:pt x="2650" y="14131"/>
                  </a:lnTo>
                  <a:lnTo>
                    <a:pt x="3407" y="13374"/>
                  </a:lnTo>
                  <a:lnTo>
                    <a:pt x="3407" y="13374"/>
                  </a:lnTo>
                  <a:lnTo>
                    <a:pt x="3154" y="13878"/>
                  </a:lnTo>
                  <a:lnTo>
                    <a:pt x="2776" y="14509"/>
                  </a:lnTo>
                  <a:lnTo>
                    <a:pt x="2650" y="15140"/>
                  </a:lnTo>
                  <a:lnTo>
                    <a:pt x="2523" y="15771"/>
                  </a:lnTo>
                  <a:lnTo>
                    <a:pt x="2650" y="16023"/>
                  </a:lnTo>
                  <a:lnTo>
                    <a:pt x="2776" y="16402"/>
                  </a:lnTo>
                  <a:lnTo>
                    <a:pt x="3028" y="16654"/>
                  </a:lnTo>
                  <a:lnTo>
                    <a:pt x="3280" y="16906"/>
                  </a:lnTo>
                  <a:lnTo>
                    <a:pt x="3659" y="17032"/>
                  </a:lnTo>
                  <a:lnTo>
                    <a:pt x="4416" y="17032"/>
                  </a:lnTo>
                  <a:lnTo>
                    <a:pt x="4794" y="16906"/>
                  </a:lnTo>
                  <a:lnTo>
                    <a:pt x="5551" y="16402"/>
                  </a:lnTo>
                  <a:lnTo>
                    <a:pt x="6182" y="15897"/>
                  </a:lnTo>
                  <a:lnTo>
                    <a:pt x="6434" y="15645"/>
                  </a:lnTo>
                  <a:lnTo>
                    <a:pt x="6182" y="16275"/>
                  </a:lnTo>
                  <a:lnTo>
                    <a:pt x="6182" y="16906"/>
                  </a:lnTo>
                  <a:lnTo>
                    <a:pt x="6182" y="17159"/>
                  </a:lnTo>
                  <a:lnTo>
                    <a:pt x="6434" y="17411"/>
                  </a:lnTo>
                  <a:lnTo>
                    <a:pt x="6687" y="17663"/>
                  </a:lnTo>
                  <a:lnTo>
                    <a:pt x="7065" y="17915"/>
                  </a:lnTo>
                  <a:lnTo>
                    <a:pt x="7444" y="18042"/>
                  </a:lnTo>
                  <a:lnTo>
                    <a:pt x="7822" y="18042"/>
                  </a:lnTo>
                  <a:lnTo>
                    <a:pt x="8579" y="17789"/>
                  </a:lnTo>
                  <a:lnTo>
                    <a:pt x="9462" y="17285"/>
                  </a:lnTo>
                  <a:lnTo>
                    <a:pt x="10219" y="16528"/>
                  </a:lnTo>
                  <a:lnTo>
                    <a:pt x="10408" y="16339"/>
                  </a:lnTo>
                  <a:lnTo>
                    <a:pt x="10408" y="16339"/>
                  </a:lnTo>
                  <a:lnTo>
                    <a:pt x="10219" y="16654"/>
                  </a:lnTo>
                  <a:lnTo>
                    <a:pt x="10093" y="17285"/>
                  </a:lnTo>
                  <a:lnTo>
                    <a:pt x="10093" y="17537"/>
                  </a:lnTo>
                  <a:lnTo>
                    <a:pt x="10093" y="17789"/>
                  </a:lnTo>
                  <a:lnTo>
                    <a:pt x="10345" y="18042"/>
                  </a:lnTo>
                  <a:lnTo>
                    <a:pt x="10598" y="18294"/>
                  </a:lnTo>
                  <a:lnTo>
                    <a:pt x="11102" y="18420"/>
                  </a:lnTo>
                  <a:lnTo>
                    <a:pt x="11607" y="18420"/>
                  </a:lnTo>
                  <a:lnTo>
                    <a:pt x="12111" y="18294"/>
                  </a:lnTo>
                  <a:lnTo>
                    <a:pt x="12742" y="18042"/>
                  </a:lnTo>
                  <a:lnTo>
                    <a:pt x="14004" y="17411"/>
                  </a:lnTo>
                  <a:lnTo>
                    <a:pt x="15139" y="16528"/>
                  </a:lnTo>
                  <a:lnTo>
                    <a:pt x="16275" y="15518"/>
                  </a:lnTo>
                  <a:lnTo>
                    <a:pt x="17284" y="14635"/>
                  </a:lnTo>
                  <a:lnTo>
                    <a:pt x="18167" y="13752"/>
                  </a:lnTo>
                  <a:lnTo>
                    <a:pt x="21321" y="13878"/>
                  </a:lnTo>
                  <a:lnTo>
                    <a:pt x="23970" y="13626"/>
                  </a:lnTo>
                  <a:lnTo>
                    <a:pt x="26367" y="13121"/>
                  </a:lnTo>
                  <a:lnTo>
                    <a:pt x="28638" y="12491"/>
                  </a:lnTo>
                  <a:lnTo>
                    <a:pt x="28764" y="12238"/>
                  </a:lnTo>
                  <a:lnTo>
                    <a:pt x="28638" y="11860"/>
                  </a:lnTo>
                  <a:lnTo>
                    <a:pt x="28007" y="10472"/>
                  </a:lnTo>
                  <a:lnTo>
                    <a:pt x="25863" y="6183"/>
                  </a:lnTo>
                  <a:lnTo>
                    <a:pt x="22709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72"/>
            <p:cNvSpPr/>
            <p:nvPr/>
          </p:nvSpPr>
          <p:spPr>
            <a:xfrm>
              <a:off x="3677525" y="4521200"/>
              <a:ext cx="126175" cy="157725"/>
            </a:xfrm>
            <a:custGeom>
              <a:avLst/>
              <a:gdLst/>
              <a:ahLst/>
              <a:cxnLst/>
              <a:rect l="l" t="t" r="r" b="b"/>
              <a:pathLst>
                <a:path w="5047" h="6309" extrusionOk="0">
                  <a:moveTo>
                    <a:pt x="5047" y="1"/>
                  </a:moveTo>
                  <a:lnTo>
                    <a:pt x="3533" y="1515"/>
                  </a:lnTo>
                  <a:lnTo>
                    <a:pt x="2145" y="3029"/>
                  </a:lnTo>
                  <a:lnTo>
                    <a:pt x="1010" y="4669"/>
                  </a:lnTo>
                  <a:lnTo>
                    <a:pt x="379" y="5552"/>
                  </a:lnTo>
                  <a:lnTo>
                    <a:pt x="0" y="6309"/>
                  </a:lnTo>
                  <a:lnTo>
                    <a:pt x="631" y="5552"/>
                  </a:lnTo>
                  <a:lnTo>
                    <a:pt x="1136" y="4795"/>
                  </a:lnTo>
                  <a:lnTo>
                    <a:pt x="2397" y="3281"/>
                  </a:lnTo>
                  <a:lnTo>
                    <a:pt x="3659" y="1641"/>
                  </a:lnTo>
                  <a:lnTo>
                    <a:pt x="5047" y="127"/>
                  </a:lnTo>
                  <a:lnTo>
                    <a:pt x="504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72"/>
            <p:cNvSpPr/>
            <p:nvPr/>
          </p:nvSpPr>
          <p:spPr>
            <a:xfrm>
              <a:off x="3598675" y="4473900"/>
              <a:ext cx="119875" cy="151425"/>
            </a:xfrm>
            <a:custGeom>
              <a:avLst/>
              <a:gdLst/>
              <a:ahLst/>
              <a:cxnLst/>
              <a:rect l="l" t="t" r="r" b="b"/>
              <a:pathLst>
                <a:path w="4795" h="6057" extrusionOk="0">
                  <a:moveTo>
                    <a:pt x="4794" y="0"/>
                  </a:moveTo>
                  <a:lnTo>
                    <a:pt x="3407" y="1388"/>
                  </a:lnTo>
                  <a:lnTo>
                    <a:pt x="2145" y="2776"/>
                  </a:lnTo>
                  <a:lnTo>
                    <a:pt x="1010" y="4290"/>
                  </a:lnTo>
                  <a:lnTo>
                    <a:pt x="0" y="5930"/>
                  </a:lnTo>
                  <a:lnTo>
                    <a:pt x="0" y="6056"/>
                  </a:lnTo>
                  <a:lnTo>
                    <a:pt x="127" y="6056"/>
                  </a:lnTo>
                  <a:lnTo>
                    <a:pt x="2397" y="3028"/>
                  </a:lnTo>
                  <a:lnTo>
                    <a:pt x="4794" y="127"/>
                  </a:lnTo>
                  <a:lnTo>
                    <a:pt x="479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72"/>
            <p:cNvSpPr/>
            <p:nvPr/>
          </p:nvSpPr>
          <p:spPr>
            <a:xfrm>
              <a:off x="3768975" y="4565375"/>
              <a:ext cx="123050" cy="135625"/>
            </a:xfrm>
            <a:custGeom>
              <a:avLst/>
              <a:gdLst/>
              <a:ahLst/>
              <a:cxnLst/>
              <a:rect l="l" t="t" r="r" b="b"/>
              <a:pathLst>
                <a:path w="4922" h="5425" extrusionOk="0">
                  <a:moveTo>
                    <a:pt x="4795" y="0"/>
                  </a:moveTo>
                  <a:lnTo>
                    <a:pt x="3407" y="1136"/>
                  </a:lnTo>
                  <a:lnTo>
                    <a:pt x="2019" y="2397"/>
                  </a:lnTo>
                  <a:lnTo>
                    <a:pt x="1010" y="3785"/>
                  </a:lnTo>
                  <a:lnTo>
                    <a:pt x="1" y="5299"/>
                  </a:lnTo>
                  <a:lnTo>
                    <a:pt x="127" y="5425"/>
                  </a:lnTo>
                  <a:lnTo>
                    <a:pt x="1263" y="4037"/>
                  </a:lnTo>
                  <a:lnTo>
                    <a:pt x="2398" y="2649"/>
                  </a:lnTo>
                  <a:lnTo>
                    <a:pt x="492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72"/>
            <p:cNvSpPr/>
            <p:nvPr/>
          </p:nvSpPr>
          <p:spPr>
            <a:xfrm>
              <a:off x="3955075" y="3698025"/>
              <a:ext cx="227100" cy="198725"/>
            </a:xfrm>
            <a:custGeom>
              <a:avLst/>
              <a:gdLst/>
              <a:ahLst/>
              <a:cxnLst/>
              <a:rect l="l" t="t" r="r" b="b"/>
              <a:pathLst>
                <a:path w="9084" h="7949" extrusionOk="0">
                  <a:moveTo>
                    <a:pt x="8453" y="0"/>
                  </a:moveTo>
                  <a:lnTo>
                    <a:pt x="0" y="7191"/>
                  </a:lnTo>
                  <a:lnTo>
                    <a:pt x="126" y="7318"/>
                  </a:lnTo>
                  <a:lnTo>
                    <a:pt x="379" y="7696"/>
                  </a:lnTo>
                  <a:lnTo>
                    <a:pt x="883" y="7948"/>
                  </a:lnTo>
                  <a:lnTo>
                    <a:pt x="1136" y="7948"/>
                  </a:lnTo>
                  <a:lnTo>
                    <a:pt x="1514" y="7822"/>
                  </a:lnTo>
                  <a:lnTo>
                    <a:pt x="1767" y="7696"/>
                  </a:lnTo>
                  <a:lnTo>
                    <a:pt x="1893" y="7444"/>
                  </a:lnTo>
                  <a:lnTo>
                    <a:pt x="2019" y="6813"/>
                  </a:lnTo>
                  <a:lnTo>
                    <a:pt x="1893" y="6182"/>
                  </a:lnTo>
                  <a:lnTo>
                    <a:pt x="1893" y="6056"/>
                  </a:lnTo>
                  <a:lnTo>
                    <a:pt x="2019" y="6182"/>
                  </a:lnTo>
                  <a:lnTo>
                    <a:pt x="2523" y="6434"/>
                  </a:lnTo>
                  <a:lnTo>
                    <a:pt x="3028" y="6561"/>
                  </a:lnTo>
                  <a:lnTo>
                    <a:pt x="3280" y="6434"/>
                  </a:lnTo>
                  <a:lnTo>
                    <a:pt x="3659" y="6308"/>
                  </a:lnTo>
                  <a:lnTo>
                    <a:pt x="3911" y="6056"/>
                  </a:lnTo>
                  <a:lnTo>
                    <a:pt x="3911" y="5804"/>
                  </a:lnTo>
                  <a:lnTo>
                    <a:pt x="3911" y="5173"/>
                  </a:lnTo>
                  <a:lnTo>
                    <a:pt x="3785" y="4668"/>
                  </a:lnTo>
                  <a:lnTo>
                    <a:pt x="3785" y="4416"/>
                  </a:lnTo>
                  <a:lnTo>
                    <a:pt x="3911" y="4542"/>
                  </a:lnTo>
                  <a:lnTo>
                    <a:pt x="4290" y="4794"/>
                  </a:lnTo>
                  <a:lnTo>
                    <a:pt x="4921" y="4921"/>
                  </a:lnTo>
                  <a:lnTo>
                    <a:pt x="5173" y="4921"/>
                  </a:lnTo>
                  <a:lnTo>
                    <a:pt x="5425" y="4794"/>
                  </a:lnTo>
                  <a:lnTo>
                    <a:pt x="5677" y="4542"/>
                  </a:lnTo>
                  <a:lnTo>
                    <a:pt x="5804" y="4290"/>
                  </a:lnTo>
                  <a:lnTo>
                    <a:pt x="5804" y="3659"/>
                  </a:lnTo>
                  <a:lnTo>
                    <a:pt x="5677" y="3028"/>
                  </a:lnTo>
                  <a:lnTo>
                    <a:pt x="5551" y="2902"/>
                  </a:lnTo>
                  <a:lnTo>
                    <a:pt x="6182" y="3280"/>
                  </a:lnTo>
                  <a:lnTo>
                    <a:pt x="6687" y="3407"/>
                  </a:lnTo>
                  <a:lnTo>
                    <a:pt x="6939" y="3407"/>
                  </a:lnTo>
                  <a:lnTo>
                    <a:pt x="7318" y="3280"/>
                  </a:lnTo>
                  <a:lnTo>
                    <a:pt x="7444" y="3028"/>
                  </a:lnTo>
                  <a:lnTo>
                    <a:pt x="7570" y="2776"/>
                  </a:lnTo>
                  <a:lnTo>
                    <a:pt x="7444" y="2271"/>
                  </a:lnTo>
                  <a:lnTo>
                    <a:pt x="7318" y="1767"/>
                  </a:lnTo>
                  <a:lnTo>
                    <a:pt x="7191" y="1514"/>
                  </a:lnTo>
                  <a:lnTo>
                    <a:pt x="7191" y="1514"/>
                  </a:lnTo>
                  <a:lnTo>
                    <a:pt x="7822" y="1893"/>
                  </a:lnTo>
                  <a:lnTo>
                    <a:pt x="8327" y="2019"/>
                  </a:lnTo>
                  <a:lnTo>
                    <a:pt x="8579" y="2019"/>
                  </a:lnTo>
                  <a:lnTo>
                    <a:pt x="8831" y="1893"/>
                  </a:lnTo>
                  <a:lnTo>
                    <a:pt x="8958" y="1640"/>
                  </a:lnTo>
                  <a:lnTo>
                    <a:pt x="9084" y="1388"/>
                  </a:lnTo>
                  <a:lnTo>
                    <a:pt x="8831" y="757"/>
                  </a:lnTo>
                  <a:lnTo>
                    <a:pt x="8453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72"/>
            <p:cNvSpPr/>
            <p:nvPr/>
          </p:nvSpPr>
          <p:spPr>
            <a:xfrm>
              <a:off x="3813150" y="3518250"/>
              <a:ext cx="365875" cy="372200"/>
            </a:xfrm>
            <a:custGeom>
              <a:avLst/>
              <a:gdLst/>
              <a:ahLst/>
              <a:cxnLst/>
              <a:rect l="l" t="t" r="r" b="b"/>
              <a:pathLst>
                <a:path w="14635" h="14888" extrusionOk="0">
                  <a:moveTo>
                    <a:pt x="883" y="0"/>
                  </a:moveTo>
                  <a:lnTo>
                    <a:pt x="505" y="253"/>
                  </a:lnTo>
                  <a:lnTo>
                    <a:pt x="252" y="379"/>
                  </a:lnTo>
                  <a:lnTo>
                    <a:pt x="126" y="757"/>
                  </a:lnTo>
                  <a:lnTo>
                    <a:pt x="0" y="1136"/>
                  </a:lnTo>
                  <a:lnTo>
                    <a:pt x="0" y="1640"/>
                  </a:lnTo>
                  <a:lnTo>
                    <a:pt x="0" y="2145"/>
                  </a:lnTo>
                  <a:lnTo>
                    <a:pt x="252" y="3659"/>
                  </a:lnTo>
                  <a:lnTo>
                    <a:pt x="1009" y="5677"/>
                  </a:lnTo>
                  <a:lnTo>
                    <a:pt x="2019" y="7948"/>
                  </a:lnTo>
                  <a:lnTo>
                    <a:pt x="3154" y="10345"/>
                  </a:lnTo>
                  <a:lnTo>
                    <a:pt x="4416" y="12616"/>
                  </a:lnTo>
                  <a:lnTo>
                    <a:pt x="5677" y="14887"/>
                  </a:lnTo>
                  <a:lnTo>
                    <a:pt x="14635" y="7444"/>
                  </a:lnTo>
                  <a:lnTo>
                    <a:pt x="13499" y="6561"/>
                  </a:lnTo>
                  <a:lnTo>
                    <a:pt x="10598" y="4416"/>
                  </a:lnTo>
                  <a:lnTo>
                    <a:pt x="7065" y="2145"/>
                  </a:lnTo>
                  <a:lnTo>
                    <a:pt x="5299" y="1136"/>
                  </a:lnTo>
                  <a:lnTo>
                    <a:pt x="3911" y="505"/>
                  </a:lnTo>
                  <a:lnTo>
                    <a:pt x="2776" y="126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72"/>
            <p:cNvSpPr/>
            <p:nvPr/>
          </p:nvSpPr>
          <p:spPr>
            <a:xfrm>
              <a:off x="3854150" y="3710650"/>
              <a:ext cx="100950" cy="176625"/>
            </a:xfrm>
            <a:custGeom>
              <a:avLst/>
              <a:gdLst/>
              <a:ahLst/>
              <a:cxnLst/>
              <a:rect l="l" t="t" r="r" b="b"/>
              <a:pathLst>
                <a:path w="4038" h="7065" extrusionOk="0">
                  <a:moveTo>
                    <a:pt x="0" y="0"/>
                  </a:moveTo>
                  <a:lnTo>
                    <a:pt x="1388" y="2775"/>
                  </a:lnTo>
                  <a:lnTo>
                    <a:pt x="0" y="1514"/>
                  </a:lnTo>
                  <a:lnTo>
                    <a:pt x="1766" y="3406"/>
                  </a:lnTo>
                  <a:lnTo>
                    <a:pt x="2776" y="5173"/>
                  </a:lnTo>
                  <a:lnTo>
                    <a:pt x="4037" y="7065"/>
                  </a:lnTo>
                  <a:lnTo>
                    <a:pt x="4037" y="6939"/>
                  </a:lnTo>
                  <a:lnTo>
                    <a:pt x="3407" y="5677"/>
                  </a:lnTo>
                  <a:lnTo>
                    <a:pt x="2145" y="340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72"/>
            <p:cNvSpPr/>
            <p:nvPr/>
          </p:nvSpPr>
          <p:spPr>
            <a:xfrm>
              <a:off x="3620750" y="3477250"/>
              <a:ext cx="205025" cy="195575"/>
            </a:xfrm>
            <a:custGeom>
              <a:avLst/>
              <a:gdLst/>
              <a:ahLst/>
              <a:cxnLst/>
              <a:rect l="l" t="t" r="r" b="b"/>
              <a:pathLst>
                <a:path w="8201" h="7823" extrusionOk="0">
                  <a:moveTo>
                    <a:pt x="4795" y="0"/>
                  </a:moveTo>
                  <a:lnTo>
                    <a:pt x="4164" y="253"/>
                  </a:lnTo>
                  <a:lnTo>
                    <a:pt x="3533" y="379"/>
                  </a:lnTo>
                  <a:lnTo>
                    <a:pt x="3028" y="757"/>
                  </a:lnTo>
                  <a:lnTo>
                    <a:pt x="2524" y="1136"/>
                  </a:lnTo>
                  <a:lnTo>
                    <a:pt x="1514" y="2145"/>
                  </a:lnTo>
                  <a:lnTo>
                    <a:pt x="884" y="3280"/>
                  </a:lnTo>
                  <a:lnTo>
                    <a:pt x="379" y="4542"/>
                  </a:lnTo>
                  <a:lnTo>
                    <a:pt x="0" y="5551"/>
                  </a:lnTo>
                  <a:lnTo>
                    <a:pt x="0" y="6434"/>
                  </a:lnTo>
                  <a:lnTo>
                    <a:pt x="0" y="6687"/>
                  </a:lnTo>
                  <a:lnTo>
                    <a:pt x="127" y="6939"/>
                  </a:lnTo>
                  <a:lnTo>
                    <a:pt x="505" y="7191"/>
                  </a:lnTo>
                  <a:lnTo>
                    <a:pt x="1010" y="7065"/>
                  </a:lnTo>
                  <a:lnTo>
                    <a:pt x="1388" y="6939"/>
                  </a:lnTo>
                  <a:lnTo>
                    <a:pt x="1893" y="6687"/>
                  </a:lnTo>
                  <a:lnTo>
                    <a:pt x="2650" y="6182"/>
                  </a:lnTo>
                  <a:lnTo>
                    <a:pt x="3028" y="5930"/>
                  </a:lnTo>
                  <a:lnTo>
                    <a:pt x="3154" y="6308"/>
                  </a:lnTo>
                  <a:lnTo>
                    <a:pt x="3785" y="7065"/>
                  </a:lnTo>
                  <a:lnTo>
                    <a:pt x="4290" y="7444"/>
                  </a:lnTo>
                  <a:lnTo>
                    <a:pt x="4795" y="7696"/>
                  </a:lnTo>
                  <a:lnTo>
                    <a:pt x="5299" y="7822"/>
                  </a:lnTo>
                  <a:lnTo>
                    <a:pt x="5930" y="7696"/>
                  </a:lnTo>
                  <a:lnTo>
                    <a:pt x="6435" y="7317"/>
                  </a:lnTo>
                  <a:lnTo>
                    <a:pt x="6939" y="6939"/>
                  </a:lnTo>
                  <a:lnTo>
                    <a:pt x="7318" y="6434"/>
                  </a:lnTo>
                  <a:lnTo>
                    <a:pt x="7696" y="5930"/>
                  </a:lnTo>
                  <a:lnTo>
                    <a:pt x="7948" y="5299"/>
                  </a:lnTo>
                  <a:lnTo>
                    <a:pt x="8075" y="4542"/>
                  </a:lnTo>
                  <a:lnTo>
                    <a:pt x="8201" y="3911"/>
                  </a:lnTo>
                  <a:lnTo>
                    <a:pt x="8201" y="3154"/>
                  </a:lnTo>
                  <a:lnTo>
                    <a:pt x="8201" y="2523"/>
                  </a:lnTo>
                  <a:lnTo>
                    <a:pt x="7948" y="1893"/>
                  </a:lnTo>
                  <a:lnTo>
                    <a:pt x="7696" y="1388"/>
                  </a:lnTo>
                  <a:lnTo>
                    <a:pt x="7318" y="883"/>
                  </a:lnTo>
                  <a:lnTo>
                    <a:pt x="6813" y="505"/>
                  </a:lnTo>
                  <a:lnTo>
                    <a:pt x="6308" y="126"/>
                  </a:lnTo>
                  <a:lnTo>
                    <a:pt x="5551" y="0"/>
                  </a:lnTo>
                  <a:close/>
                </a:path>
              </a:pathLst>
            </a:custGeom>
            <a:solidFill>
              <a:srgbClr val="FFFA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72"/>
            <p:cNvSpPr/>
            <p:nvPr/>
          </p:nvSpPr>
          <p:spPr>
            <a:xfrm>
              <a:off x="3630200" y="3294325"/>
              <a:ext cx="170350" cy="321725"/>
            </a:xfrm>
            <a:custGeom>
              <a:avLst/>
              <a:gdLst/>
              <a:ahLst/>
              <a:cxnLst/>
              <a:rect l="l" t="t" r="r" b="b"/>
              <a:pathLst>
                <a:path w="6814" h="12869" extrusionOk="0">
                  <a:moveTo>
                    <a:pt x="6057" y="0"/>
                  </a:moveTo>
                  <a:lnTo>
                    <a:pt x="1" y="3785"/>
                  </a:lnTo>
                  <a:lnTo>
                    <a:pt x="1010" y="8200"/>
                  </a:lnTo>
                  <a:lnTo>
                    <a:pt x="1136" y="8579"/>
                  </a:lnTo>
                  <a:lnTo>
                    <a:pt x="1136" y="9210"/>
                  </a:lnTo>
                  <a:lnTo>
                    <a:pt x="1389" y="10724"/>
                  </a:lnTo>
                  <a:lnTo>
                    <a:pt x="1515" y="11480"/>
                  </a:lnTo>
                  <a:lnTo>
                    <a:pt x="1767" y="12237"/>
                  </a:lnTo>
                  <a:lnTo>
                    <a:pt x="2146" y="12742"/>
                  </a:lnTo>
                  <a:lnTo>
                    <a:pt x="2272" y="12868"/>
                  </a:lnTo>
                  <a:lnTo>
                    <a:pt x="3029" y="12868"/>
                  </a:lnTo>
                  <a:lnTo>
                    <a:pt x="3407" y="12742"/>
                  </a:lnTo>
                  <a:lnTo>
                    <a:pt x="4164" y="12364"/>
                  </a:lnTo>
                  <a:lnTo>
                    <a:pt x="4921" y="11733"/>
                  </a:lnTo>
                  <a:lnTo>
                    <a:pt x="5552" y="10976"/>
                  </a:lnTo>
                  <a:lnTo>
                    <a:pt x="6057" y="10219"/>
                  </a:lnTo>
                  <a:lnTo>
                    <a:pt x="6435" y="9462"/>
                  </a:lnTo>
                  <a:lnTo>
                    <a:pt x="6814" y="8453"/>
                  </a:lnTo>
                  <a:lnTo>
                    <a:pt x="6435" y="4163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72"/>
            <p:cNvSpPr/>
            <p:nvPr/>
          </p:nvSpPr>
          <p:spPr>
            <a:xfrm>
              <a:off x="3630200" y="3294325"/>
              <a:ext cx="157725" cy="205025"/>
            </a:xfrm>
            <a:custGeom>
              <a:avLst/>
              <a:gdLst/>
              <a:ahLst/>
              <a:cxnLst/>
              <a:rect l="l" t="t" r="r" b="b"/>
              <a:pathLst>
                <a:path w="6309" h="8201" extrusionOk="0">
                  <a:moveTo>
                    <a:pt x="6057" y="0"/>
                  </a:moveTo>
                  <a:lnTo>
                    <a:pt x="1" y="3785"/>
                  </a:lnTo>
                  <a:lnTo>
                    <a:pt x="1010" y="8200"/>
                  </a:lnTo>
                  <a:lnTo>
                    <a:pt x="1893" y="7822"/>
                  </a:lnTo>
                  <a:lnTo>
                    <a:pt x="2776" y="7317"/>
                  </a:lnTo>
                  <a:lnTo>
                    <a:pt x="3533" y="6813"/>
                  </a:lnTo>
                  <a:lnTo>
                    <a:pt x="4290" y="6182"/>
                  </a:lnTo>
                  <a:lnTo>
                    <a:pt x="4921" y="5551"/>
                  </a:lnTo>
                  <a:lnTo>
                    <a:pt x="5426" y="4794"/>
                  </a:lnTo>
                  <a:lnTo>
                    <a:pt x="5930" y="3911"/>
                  </a:lnTo>
                  <a:lnTo>
                    <a:pt x="6309" y="3028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72"/>
            <p:cNvSpPr/>
            <p:nvPr/>
          </p:nvSpPr>
          <p:spPr>
            <a:xfrm>
              <a:off x="3447275" y="2988375"/>
              <a:ext cx="362725" cy="473125"/>
            </a:xfrm>
            <a:custGeom>
              <a:avLst/>
              <a:gdLst/>
              <a:ahLst/>
              <a:cxnLst/>
              <a:rect l="l" t="t" r="r" b="b"/>
              <a:pathLst>
                <a:path w="14509" h="18925" extrusionOk="0">
                  <a:moveTo>
                    <a:pt x="6183" y="1"/>
                  </a:moveTo>
                  <a:lnTo>
                    <a:pt x="4795" y="253"/>
                  </a:lnTo>
                  <a:lnTo>
                    <a:pt x="3533" y="884"/>
                  </a:lnTo>
                  <a:lnTo>
                    <a:pt x="2902" y="1262"/>
                  </a:lnTo>
                  <a:lnTo>
                    <a:pt x="2398" y="1641"/>
                  </a:lnTo>
                  <a:lnTo>
                    <a:pt x="1767" y="2145"/>
                  </a:lnTo>
                  <a:lnTo>
                    <a:pt x="1388" y="2776"/>
                  </a:lnTo>
                  <a:lnTo>
                    <a:pt x="884" y="3533"/>
                  </a:lnTo>
                  <a:lnTo>
                    <a:pt x="632" y="4290"/>
                  </a:lnTo>
                  <a:lnTo>
                    <a:pt x="253" y="5173"/>
                  </a:lnTo>
                  <a:lnTo>
                    <a:pt x="127" y="6182"/>
                  </a:lnTo>
                  <a:lnTo>
                    <a:pt x="1" y="7318"/>
                  </a:lnTo>
                  <a:lnTo>
                    <a:pt x="1" y="8453"/>
                  </a:lnTo>
                  <a:lnTo>
                    <a:pt x="1" y="9715"/>
                  </a:lnTo>
                  <a:lnTo>
                    <a:pt x="253" y="11229"/>
                  </a:lnTo>
                  <a:lnTo>
                    <a:pt x="505" y="12616"/>
                  </a:lnTo>
                  <a:lnTo>
                    <a:pt x="884" y="13752"/>
                  </a:lnTo>
                  <a:lnTo>
                    <a:pt x="1388" y="14887"/>
                  </a:lnTo>
                  <a:lnTo>
                    <a:pt x="1893" y="15770"/>
                  </a:lnTo>
                  <a:lnTo>
                    <a:pt x="2398" y="16527"/>
                  </a:lnTo>
                  <a:lnTo>
                    <a:pt x="2902" y="17158"/>
                  </a:lnTo>
                  <a:lnTo>
                    <a:pt x="3533" y="17663"/>
                  </a:lnTo>
                  <a:lnTo>
                    <a:pt x="4164" y="18041"/>
                  </a:lnTo>
                  <a:lnTo>
                    <a:pt x="4795" y="18420"/>
                  </a:lnTo>
                  <a:lnTo>
                    <a:pt x="5299" y="18546"/>
                  </a:lnTo>
                  <a:lnTo>
                    <a:pt x="6435" y="18798"/>
                  </a:lnTo>
                  <a:lnTo>
                    <a:pt x="7444" y="18924"/>
                  </a:lnTo>
                  <a:lnTo>
                    <a:pt x="8201" y="18798"/>
                  </a:lnTo>
                  <a:lnTo>
                    <a:pt x="8958" y="18672"/>
                  </a:lnTo>
                  <a:lnTo>
                    <a:pt x="9967" y="18294"/>
                  </a:lnTo>
                  <a:lnTo>
                    <a:pt x="10977" y="17789"/>
                  </a:lnTo>
                  <a:lnTo>
                    <a:pt x="11607" y="17411"/>
                  </a:lnTo>
                  <a:lnTo>
                    <a:pt x="12112" y="17032"/>
                  </a:lnTo>
                  <a:lnTo>
                    <a:pt x="12617" y="16401"/>
                  </a:lnTo>
                  <a:lnTo>
                    <a:pt x="13121" y="15770"/>
                  </a:lnTo>
                  <a:lnTo>
                    <a:pt x="13500" y="15014"/>
                  </a:lnTo>
                  <a:lnTo>
                    <a:pt x="13878" y="14130"/>
                  </a:lnTo>
                  <a:lnTo>
                    <a:pt x="14257" y="13247"/>
                  </a:lnTo>
                  <a:lnTo>
                    <a:pt x="14383" y="12112"/>
                  </a:lnTo>
                  <a:lnTo>
                    <a:pt x="14509" y="10850"/>
                  </a:lnTo>
                  <a:lnTo>
                    <a:pt x="14383" y="9336"/>
                  </a:lnTo>
                  <a:lnTo>
                    <a:pt x="14257" y="7949"/>
                  </a:lnTo>
                  <a:lnTo>
                    <a:pt x="14004" y="6687"/>
                  </a:lnTo>
                  <a:lnTo>
                    <a:pt x="13752" y="5552"/>
                  </a:lnTo>
                  <a:lnTo>
                    <a:pt x="13374" y="4542"/>
                  </a:lnTo>
                  <a:lnTo>
                    <a:pt x="12995" y="3533"/>
                  </a:lnTo>
                  <a:lnTo>
                    <a:pt x="12490" y="2776"/>
                  </a:lnTo>
                  <a:lnTo>
                    <a:pt x="11986" y="2145"/>
                  </a:lnTo>
                  <a:lnTo>
                    <a:pt x="11355" y="1515"/>
                  </a:lnTo>
                  <a:lnTo>
                    <a:pt x="10850" y="1010"/>
                  </a:lnTo>
                  <a:lnTo>
                    <a:pt x="10220" y="631"/>
                  </a:lnTo>
                  <a:lnTo>
                    <a:pt x="9463" y="379"/>
                  </a:lnTo>
                  <a:lnTo>
                    <a:pt x="8832" y="127"/>
                  </a:lnTo>
                  <a:lnTo>
                    <a:pt x="7444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72"/>
            <p:cNvSpPr/>
            <p:nvPr/>
          </p:nvSpPr>
          <p:spPr>
            <a:xfrm>
              <a:off x="3500900" y="3183925"/>
              <a:ext cx="34725" cy="25250"/>
            </a:xfrm>
            <a:custGeom>
              <a:avLst/>
              <a:gdLst/>
              <a:ahLst/>
              <a:cxnLst/>
              <a:rect l="l" t="t" r="r" b="b"/>
              <a:pathLst>
                <a:path w="1389" h="1010" extrusionOk="0">
                  <a:moveTo>
                    <a:pt x="884" y="0"/>
                  </a:moveTo>
                  <a:lnTo>
                    <a:pt x="505" y="127"/>
                  </a:lnTo>
                  <a:lnTo>
                    <a:pt x="253" y="379"/>
                  </a:lnTo>
                  <a:lnTo>
                    <a:pt x="0" y="631"/>
                  </a:lnTo>
                  <a:lnTo>
                    <a:pt x="0" y="884"/>
                  </a:lnTo>
                  <a:lnTo>
                    <a:pt x="127" y="1010"/>
                  </a:lnTo>
                  <a:lnTo>
                    <a:pt x="379" y="1010"/>
                  </a:lnTo>
                  <a:lnTo>
                    <a:pt x="884" y="757"/>
                  </a:lnTo>
                  <a:lnTo>
                    <a:pt x="1136" y="631"/>
                  </a:lnTo>
                  <a:lnTo>
                    <a:pt x="1388" y="505"/>
                  </a:lnTo>
                  <a:lnTo>
                    <a:pt x="1388" y="253"/>
                  </a:lnTo>
                  <a:lnTo>
                    <a:pt x="1262" y="127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72"/>
            <p:cNvSpPr/>
            <p:nvPr/>
          </p:nvSpPr>
          <p:spPr>
            <a:xfrm>
              <a:off x="3611300" y="3158700"/>
              <a:ext cx="37850" cy="18950"/>
            </a:xfrm>
            <a:custGeom>
              <a:avLst/>
              <a:gdLst/>
              <a:ahLst/>
              <a:cxnLst/>
              <a:rect l="l" t="t" r="r" b="b"/>
              <a:pathLst>
                <a:path w="1514" h="758" extrusionOk="0">
                  <a:moveTo>
                    <a:pt x="757" y="0"/>
                  </a:moveTo>
                  <a:lnTo>
                    <a:pt x="378" y="126"/>
                  </a:lnTo>
                  <a:lnTo>
                    <a:pt x="126" y="379"/>
                  </a:lnTo>
                  <a:lnTo>
                    <a:pt x="0" y="505"/>
                  </a:lnTo>
                  <a:lnTo>
                    <a:pt x="126" y="631"/>
                  </a:lnTo>
                  <a:lnTo>
                    <a:pt x="378" y="757"/>
                  </a:lnTo>
                  <a:lnTo>
                    <a:pt x="1262" y="757"/>
                  </a:lnTo>
                  <a:lnTo>
                    <a:pt x="1514" y="631"/>
                  </a:lnTo>
                  <a:lnTo>
                    <a:pt x="1514" y="379"/>
                  </a:lnTo>
                  <a:lnTo>
                    <a:pt x="1388" y="253"/>
                  </a:lnTo>
                  <a:lnTo>
                    <a:pt x="1135" y="126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72"/>
            <p:cNvSpPr/>
            <p:nvPr/>
          </p:nvSpPr>
          <p:spPr>
            <a:xfrm>
              <a:off x="3630200" y="3234375"/>
              <a:ext cx="22125" cy="31575"/>
            </a:xfrm>
            <a:custGeom>
              <a:avLst/>
              <a:gdLst/>
              <a:ahLst/>
              <a:cxnLst/>
              <a:rect l="l" t="t" r="r" b="b"/>
              <a:pathLst>
                <a:path w="885" h="1263" extrusionOk="0">
                  <a:moveTo>
                    <a:pt x="1" y="1"/>
                  </a:moveTo>
                  <a:lnTo>
                    <a:pt x="1" y="379"/>
                  </a:lnTo>
                  <a:lnTo>
                    <a:pt x="127" y="758"/>
                  </a:lnTo>
                  <a:lnTo>
                    <a:pt x="379" y="1136"/>
                  </a:lnTo>
                  <a:lnTo>
                    <a:pt x="632" y="1263"/>
                  </a:lnTo>
                  <a:lnTo>
                    <a:pt x="884" y="1263"/>
                  </a:lnTo>
                  <a:lnTo>
                    <a:pt x="506" y="1010"/>
                  </a:lnTo>
                  <a:lnTo>
                    <a:pt x="253" y="758"/>
                  </a:lnTo>
                  <a:lnTo>
                    <a:pt x="127" y="3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72"/>
            <p:cNvSpPr/>
            <p:nvPr/>
          </p:nvSpPr>
          <p:spPr>
            <a:xfrm>
              <a:off x="3630200" y="3215475"/>
              <a:ext cx="31575" cy="44175"/>
            </a:xfrm>
            <a:custGeom>
              <a:avLst/>
              <a:gdLst/>
              <a:ahLst/>
              <a:cxnLst/>
              <a:rect l="l" t="t" r="r" b="b"/>
              <a:pathLst>
                <a:path w="1263" h="1767" extrusionOk="0">
                  <a:moveTo>
                    <a:pt x="632" y="0"/>
                  </a:moveTo>
                  <a:lnTo>
                    <a:pt x="253" y="126"/>
                  </a:lnTo>
                  <a:lnTo>
                    <a:pt x="127" y="252"/>
                  </a:lnTo>
                  <a:lnTo>
                    <a:pt x="1" y="505"/>
                  </a:lnTo>
                  <a:lnTo>
                    <a:pt x="1" y="757"/>
                  </a:lnTo>
                  <a:lnTo>
                    <a:pt x="1" y="1135"/>
                  </a:lnTo>
                  <a:lnTo>
                    <a:pt x="127" y="1388"/>
                  </a:lnTo>
                  <a:lnTo>
                    <a:pt x="253" y="1640"/>
                  </a:lnTo>
                  <a:lnTo>
                    <a:pt x="506" y="1766"/>
                  </a:lnTo>
                  <a:lnTo>
                    <a:pt x="758" y="1766"/>
                  </a:lnTo>
                  <a:lnTo>
                    <a:pt x="1010" y="1640"/>
                  </a:lnTo>
                  <a:lnTo>
                    <a:pt x="1136" y="1388"/>
                  </a:lnTo>
                  <a:lnTo>
                    <a:pt x="1263" y="1009"/>
                  </a:lnTo>
                  <a:lnTo>
                    <a:pt x="1136" y="757"/>
                  </a:lnTo>
                  <a:lnTo>
                    <a:pt x="1010" y="379"/>
                  </a:lnTo>
                  <a:lnTo>
                    <a:pt x="884" y="252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72"/>
            <p:cNvSpPr/>
            <p:nvPr/>
          </p:nvSpPr>
          <p:spPr>
            <a:xfrm>
              <a:off x="3645975" y="3209150"/>
              <a:ext cx="28425" cy="22100"/>
            </a:xfrm>
            <a:custGeom>
              <a:avLst/>
              <a:gdLst/>
              <a:ahLst/>
              <a:cxnLst/>
              <a:rect l="l" t="t" r="r" b="b"/>
              <a:pathLst>
                <a:path w="1137" h="884" extrusionOk="0">
                  <a:moveTo>
                    <a:pt x="1010" y="1"/>
                  </a:moveTo>
                  <a:lnTo>
                    <a:pt x="884" y="379"/>
                  </a:lnTo>
                  <a:lnTo>
                    <a:pt x="632" y="505"/>
                  </a:lnTo>
                  <a:lnTo>
                    <a:pt x="253" y="379"/>
                  </a:lnTo>
                  <a:lnTo>
                    <a:pt x="1" y="379"/>
                  </a:lnTo>
                  <a:lnTo>
                    <a:pt x="1" y="505"/>
                  </a:lnTo>
                  <a:lnTo>
                    <a:pt x="253" y="758"/>
                  </a:lnTo>
                  <a:lnTo>
                    <a:pt x="505" y="884"/>
                  </a:lnTo>
                  <a:lnTo>
                    <a:pt x="758" y="884"/>
                  </a:lnTo>
                  <a:lnTo>
                    <a:pt x="884" y="758"/>
                  </a:lnTo>
                  <a:lnTo>
                    <a:pt x="1010" y="505"/>
                  </a:lnTo>
                  <a:lnTo>
                    <a:pt x="1136" y="253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72"/>
            <p:cNvSpPr/>
            <p:nvPr/>
          </p:nvSpPr>
          <p:spPr>
            <a:xfrm>
              <a:off x="3541900" y="3253300"/>
              <a:ext cx="9475" cy="37875"/>
            </a:xfrm>
            <a:custGeom>
              <a:avLst/>
              <a:gdLst/>
              <a:ahLst/>
              <a:cxnLst/>
              <a:rect l="l" t="t" r="r" b="b"/>
              <a:pathLst>
                <a:path w="379" h="1515" extrusionOk="0">
                  <a:moveTo>
                    <a:pt x="253" y="1"/>
                  </a:moveTo>
                  <a:lnTo>
                    <a:pt x="253" y="379"/>
                  </a:lnTo>
                  <a:lnTo>
                    <a:pt x="379" y="758"/>
                  </a:lnTo>
                  <a:lnTo>
                    <a:pt x="379" y="379"/>
                  </a:lnTo>
                  <a:lnTo>
                    <a:pt x="253" y="1"/>
                  </a:lnTo>
                  <a:close/>
                  <a:moveTo>
                    <a:pt x="379" y="758"/>
                  </a:moveTo>
                  <a:lnTo>
                    <a:pt x="253" y="1136"/>
                  </a:lnTo>
                  <a:lnTo>
                    <a:pt x="1" y="1515"/>
                  </a:lnTo>
                  <a:lnTo>
                    <a:pt x="253" y="1389"/>
                  </a:lnTo>
                  <a:lnTo>
                    <a:pt x="379" y="1263"/>
                  </a:lnTo>
                  <a:lnTo>
                    <a:pt x="379" y="758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72"/>
            <p:cNvSpPr/>
            <p:nvPr/>
          </p:nvSpPr>
          <p:spPr>
            <a:xfrm>
              <a:off x="3519825" y="3240700"/>
              <a:ext cx="31550" cy="44175"/>
            </a:xfrm>
            <a:custGeom>
              <a:avLst/>
              <a:gdLst/>
              <a:ahLst/>
              <a:cxnLst/>
              <a:rect l="l" t="t" r="r" b="b"/>
              <a:pathLst>
                <a:path w="1262" h="1767" extrusionOk="0">
                  <a:moveTo>
                    <a:pt x="505" y="0"/>
                  </a:moveTo>
                  <a:lnTo>
                    <a:pt x="253" y="126"/>
                  </a:lnTo>
                  <a:lnTo>
                    <a:pt x="127" y="379"/>
                  </a:lnTo>
                  <a:lnTo>
                    <a:pt x="0" y="757"/>
                  </a:lnTo>
                  <a:lnTo>
                    <a:pt x="0" y="1010"/>
                  </a:lnTo>
                  <a:lnTo>
                    <a:pt x="127" y="1388"/>
                  </a:lnTo>
                  <a:lnTo>
                    <a:pt x="379" y="1640"/>
                  </a:lnTo>
                  <a:lnTo>
                    <a:pt x="505" y="1767"/>
                  </a:lnTo>
                  <a:lnTo>
                    <a:pt x="884" y="1767"/>
                  </a:lnTo>
                  <a:lnTo>
                    <a:pt x="1136" y="1640"/>
                  </a:lnTo>
                  <a:lnTo>
                    <a:pt x="1262" y="1388"/>
                  </a:lnTo>
                  <a:lnTo>
                    <a:pt x="1262" y="1136"/>
                  </a:lnTo>
                  <a:lnTo>
                    <a:pt x="1262" y="757"/>
                  </a:lnTo>
                  <a:lnTo>
                    <a:pt x="1136" y="505"/>
                  </a:lnTo>
                  <a:lnTo>
                    <a:pt x="1010" y="253"/>
                  </a:lnTo>
                  <a:lnTo>
                    <a:pt x="757" y="12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72"/>
            <p:cNvSpPr/>
            <p:nvPr/>
          </p:nvSpPr>
          <p:spPr>
            <a:xfrm>
              <a:off x="3500900" y="3247000"/>
              <a:ext cx="25250" cy="18950"/>
            </a:xfrm>
            <a:custGeom>
              <a:avLst/>
              <a:gdLst/>
              <a:ahLst/>
              <a:cxnLst/>
              <a:rect l="l" t="t" r="r" b="b"/>
              <a:pathLst>
                <a:path w="1010" h="758" extrusionOk="0">
                  <a:moveTo>
                    <a:pt x="884" y="1"/>
                  </a:moveTo>
                  <a:lnTo>
                    <a:pt x="757" y="127"/>
                  </a:lnTo>
                  <a:lnTo>
                    <a:pt x="505" y="379"/>
                  </a:lnTo>
                  <a:lnTo>
                    <a:pt x="253" y="253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3" y="505"/>
                  </a:lnTo>
                  <a:lnTo>
                    <a:pt x="379" y="758"/>
                  </a:lnTo>
                  <a:lnTo>
                    <a:pt x="631" y="758"/>
                  </a:lnTo>
                  <a:lnTo>
                    <a:pt x="884" y="631"/>
                  </a:lnTo>
                  <a:lnTo>
                    <a:pt x="1010" y="505"/>
                  </a:lnTo>
                  <a:lnTo>
                    <a:pt x="1010" y="127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72"/>
            <p:cNvSpPr/>
            <p:nvPr/>
          </p:nvSpPr>
          <p:spPr>
            <a:xfrm>
              <a:off x="3627050" y="3338475"/>
              <a:ext cx="25275" cy="18950"/>
            </a:xfrm>
            <a:custGeom>
              <a:avLst/>
              <a:gdLst/>
              <a:ahLst/>
              <a:cxnLst/>
              <a:rect l="l" t="t" r="r" b="b"/>
              <a:pathLst>
                <a:path w="1011" h="758" extrusionOk="0">
                  <a:moveTo>
                    <a:pt x="884" y="0"/>
                  </a:moveTo>
                  <a:lnTo>
                    <a:pt x="1" y="631"/>
                  </a:lnTo>
                  <a:lnTo>
                    <a:pt x="193" y="593"/>
                  </a:lnTo>
                  <a:lnTo>
                    <a:pt x="193" y="593"/>
                  </a:lnTo>
                  <a:lnTo>
                    <a:pt x="884" y="0"/>
                  </a:lnTo>
                  <a:close/>
                  <a:moveTo>
                    <a:pt x="884" y="0"/>
                  </a:moveTo>
                  <a:lnTo>
                    <a:pt x="884" y="0"/>
                  </a:lnTo>
                  <a:lnTo>
                    <a:pt x="884" y="0"/>
                  </a:lnTo>
                  <a:lnTo>
                    <a:pt x="758" y="253"/>
                  </a:lnTo>
                  <a:lnTo>
                    <a:pt x="632" y="505"/>
                  </a:lnTo>
                  <a:lnTo>
                    <a:pt x="193" y="593"/>
                  </a:lnTo>
                  <a:lnTo>
                    <a:pt x="193" y="593"/>
                  </a:lnTo>
                  <a:lnTo>
                    <a:pt x="1" y="757"/>
                  </a:lnTo>
                  <a:lnTo>
                    <a:pt x="505" y="757"/>
                  </a:lnTo>
                  <a:lnTo>
                    <a:pt x="758" y="631"/>
                  </a:lnTo>
                  <a:lnTo>
                    <a:pt x="1010" y="379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72"/>
            <p:cNvSpPr/>
            <p:nvPr/>
          </p:nvSpPr>
          <p:spPr>
            <a:xfrm>
              <a:off x="3627050" y="3338475"/>
              <a:ext cx="22100" cy="15800"/>
            </a:xfrm>
            <a:custGeom>
              <a:avLst/>
              <a:gdLst/>
              <a:ahLst/>
              <a:cxnLst/>
              <a:rect l="l" t="t" r="r" b="b"/>
              <a:pathLst>
                <a:path w="884" h="632" fill="none" extrusionOk="0">
                  <a:moveTo>
                    <a:pt x="884" y="0"/>
                  </a:moveTo>
                  <a:lnTo>
                    <a:pt x="884" y="0"/>
                  </a:lnTo>
                  <a:lnTo>
                    <a:pt x="758" y="253"/>
                  </a:lnTo>
                  <a:lnTo>
                    <a:pt x="632" y="505"/>
                  </a:lnTo>
                  <a:lnTo>
                    <a:pt x="632" y="505"/>
                  </a:lnTo>
                  <a:lnTo>
                    <a:pt x="1" y="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72"/>
            <p:cNvSpPr/>
            <p:nvPr/>
          </p:nvSpPr>
          <p:spPr>
            <a:xfrm>
              <a:off x="3627050" y="3338475"/>
              <a:ext cx="25275" cy="18950"/>
            </a:xfrm>
            <a:custGeom>
              <a:avLst/>
              <a:gdLst/>
              <a:ahLst/>
              <a:cxnLst/>
              <a:rect l="l" t="t" r="r" b="b"/>
              <a:pathLst>
                <a:path w="1011" h="758" fill="none" extrusionOk="0">
                  <a:moveTo>
                    <a:pt x="1" y="757"/>
                  </a:moveTo>
                  <a:lnTo>
                    <a:pt x="1" y="757"/>
                  </a:lnTo>
                  <a:lnTo>
                    <a:pt x="505" y="757"/>
                  </a:lnTo>
                  <a:lnTo>
                    <a:pt x="758" y="631"/>
                  </a:lnTo>
                  <a:lnTo>
                    <a:pt x="758" y="631"/>
                  </a:lnTo>
                  <a:lnTo>
                    <a:pt x="1010" y="379"/>
                  </a:lnTo>
                  <a:lnTo>
                    <a:pt x="1010" y="0"/>
                  </a:lnTo>
                  <a:lnTo>
                    <a:pt x="1010" y="0"/>
                  </a:lnTo>
                  <a:lnTo>
                    <a:pt x="884" y="0"/>
                  </a:lnTo>
                  <a:lnTo>
                    <a:pt x="1" y="7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72"/>
            <p:cNvSpPr/>
            <p:nvPr/>
          </p:nvSpPr>
          <p:spPr>
            <a:xfrm>
              <a:off x="3551350" y="3177625"/>
              <a:ext cx="75725" cy="160875"/>
            </a:xfrm>
            <a:custGeom>
              <a:avLst/>
              <a:gdLst/>
              <a:ahLst/>
              <a:cxnLst/>
              <a:rect l="l" t="t" r="r" b="b"/>
              <a:pathLst>
                <a:path w="3029" h="6435" extrusionOk="0">
                  <a:moveTo>
                    <a:pt x="1" y="0"/>
                  </a:moveTo>
                  <a:lnTo>
                    <a:pt x="1" y="2776"/>
                  </a:lnTo>
                  <a:lnTo>
                    <a:pt x="253" y="5551"/>
                  </a:lnTo>
                  <a:lnTo>
                    <a:pt x="379" y="5551"/>
                  </a:lnTo>
                  <a:lnTo>
                    <a:pt x="632" y="5425"/>
                  </a:lnTo>
                  <a:lnTo>
                    <a:pt x="1010" y="5173"/>
                  </a:lnTo>
                  <a:lnTo>
                    <a:pt x="1263" y="6434"/>
                  </a:lnTo>
                  <a:lnTo>
                    <a:pt x="1767" y="6308"/>
                  </a:lnTo>
                  <a:lnTo>
                    <a:pt x="2272" y="6056"/>
                  </a:lnTo>
                  <a:lnTo>
                    <a:pt x="2776" y="5803"/>
                  </a:lnTo>
                  <a:lnTo>
                    <a:pt x="3029" y="5299"/>
                  </a:lnTo>
                  <a:lnTo>
                    <a:pt x="2272" y="5803"/>
                  </a:lnTo>
                  <a:lnTo>
                    <a:pt x="1515" y="6182"/>
                  </a:lnTo>
                  <a:lnTo>
                    <a:pt x="1389" y="5425"/>
                  </a:lnTo>
                  <a:lnTo>
                    <a:pt x="1263" y="4794"/>
                  </a:lnTo>
                  <a:lnTo>
                    <a:pt x="506" y="5173"/>
                  </a:lnTo>
                  <a:lnTo>
                    <a:pt x="253" y="252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72"/>
            <p:cNvSpPr/>
            <p:nvPr/>
          </p:nvSpPr>
          <p:spPr>
            <a:xfrm>
              <a:off x="3595525" y="3310075"/>
              <a:ext cx="41025" cy="31575"/>
            </a:xfrm>
            <a:custGeom>
              <a:avLst/>
              <a:gdLst/>
              <a:ahLst/>
              <a:cxnLst/>
              <a:rect l="l" t="t" r="r" b="b"/>
              <a:pathLst>
                <a:path w="1641" h="1263" extrusionOk="0">
                  <a:moveTo>
                    <a:pt x="1262" y="1"/>
                  </a:moveTo>
                  <a:lnTo>
                    <a:pt x="631" y="505"/>
                  </a:lnTo>
                  <a:lnTo>
                    <a:pt x="0" y="884"/>
                  </a:lnTo>
                  <a:lnTo>
                    <a:pt x="379" y="1136"/>
                  </a:lnTo>
                  <a:lnTo>
                    <a:pt x="883" y="1262"/>
                  </a:lnTo>
                  <a:lnTo>
                    <a:pt x="1136" y="1262"/>
                  </a:lnTo>
                  <a:lnTo>
                    <a:pt x="1388" y="1136"/>
                  </a:lnTo>
                  <a:lnTo>
                    <a:pt x="1640" y="1010"/>
                  </a:lnTo>
                  <a:lnTo>
                    <a:pt x="1640" y="758"/>
                  </a:lnTo>
                  <a:lnTo>
                    <a:pt x="1514" y="379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72"/>
            <p:cNvSpPr/>
            <p:nvPr/>
          </p:nvSpPr>
          <p:spPr>
            <a:xfrm>
              <a:off x="3617600" y="3319550"/>
              <a:ext cx="18950" cy="22100"/>
            </a:xfrm>
            <a:custGeom>
              <a:avLst/>
              <a:gdLst/>
              <a:ahLst/>
              <a:cxnLst/>
              <a:rect l="l" t="t" r="r" b="b"/>
              <a:pathLst>
                <a:path w="758" h="884" extrusionOk="0">
                  <a:moveTo>
                    <a:pt x="631" y="0"/>
                  </a:moveTo>
                  <a:lnTo>
                    <a:pt x="379" y="126"/>
                  </a:lnTo>
                  <a:lnTo>
                    <a:pt x="126" y="379"/>
                  </a:lnTo>
                  <a:lnTo>
                    <a:pt x="0" y="631"/>
                  </a:lnTo>
                  <a:lnTo>
                    <a:pt x="0" y="883"/>
                  </a:lnTo>
                  <a:lnTo>
                    <a:pt x="505" y="883"/>
                  </a:lnTo>
                  <a:lnTo>
                    <a:pt x="757" y="631"/>
                  </a:lnTo>
                  <a:lnTo>
                    <a:pt x="757" y="379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72"/>
            <p:cNvSpPr/>
            <p:nvPr/>
          </p:nvSpPr>
          <p:spPr>
            <a:xfrm>
              <a:off x="3778450" y="3180775"/>
              <a:ext cx="78875" cy="132475"/>
            </a:xfrm>
            <a:custGeom>
              <a:avLst/>
              <a:gdLst/>
              <a:ahLst/>
              <a:cxnLst/>
              <a:rect l="l" t="t" r="r" b="b"/>
              <a:pathLst>
                <a:path w="3155" h="5299" extrusionOk="0">
                  <a:moveTo>
                    <a:pt x="1893" y="0"/>
                  </a:moveTo>
                  <a:lnTo>
                    <a:pt x="1388" y="253"/>
                  </a:lnTo>
                  <a:lnTo>
                    <a:pt x="1010" y="631"/>
                  </a:lnTo>
                  <a:lnTo>
                    <a:pt x="631" y="1136"/>
                  </a:lnTo>
                  <a:lnTo>
                    <a:pt x="253" y="2145"/>
                  </a:lnTo>
                  <a:lnTo>
                    <a:pt x="0" y="2523"/>
                  </a:lnTo>
                  <a:lnTo>
                    <a:pt x="127" y="4668"/>
                  </a:lnTo>
                  <a:lnTo>
                    <a:pt x="253" y="4794"/>
                  </a:lnTo>
                  <a:lnTo>
                    <a:pt x="631" y="5047"/>
                  </a:lnTo>
                  <a:lnTo>
                    <a:pt x="1136" y="5299"/>
                  </a:lnTo>
                  <a:lnTo>
                    <a:pt x="1640" y="5173"/>
                  </a:lnTo>
                  <a:lnTo>
                    <a:pt x="2145" y="4920"/>
                  </a:lnTo>
                  <a:lnTo>
                    <a:pt x="2524" y="4542"/>
                  </a:lnTo>
                  <a:lnTo>
                    <a:pt x="2776" y="3911"/>
                  </a:lnTo>
                  <a:lnTo>
                    <a:pt x="3028" y="3154"/>
                  </a:lnTo>
                  <a:lnTo>
                    <a:pt x="3154" y="2271"/>
                  </a:lnTo>
                  <a:lnTo>
                    <a:pt x="3154" y="1514"/>
                  </a:lnTo>
                  <a:lnTo>
                    <a:pt x="3028" y="757"/>
                  </a:lnTo>
                  <a:lnTo>
                    <a:pt x="2776" y="253"/>
                  </a:lnTo>
                  <a:lnTo>
                    <a:pt x="2524" y="126"/>
                  </a:lnTo>
                  <a:lnTo>
                    <a:pt x="2271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72"/>
            <p:cNvSpPr/>
            <p:nvPr/>
          </p:nvSpPr>
          <p:spPr>
            <a:xfrm>
              <a:off x="3797375" y="3206000"/>
              <a:ext cx="34725" cy="88350"/>
            </a:xfrm>
            <a:custGeom>
              <a:avLst/>
              <a:gdLst/>
              <a:ahLst/>
              <a:cxnLst/>
              <a:rect l="l" t="t" r="r" b="b"/>
              <a:pathLst>
                <a:path w="1389" h="3534" extrusionOk="0">
                  <a:moveTo>
                    <a:pt x="1388" y="1"/>
                  </a:moveTo>
                  <a:lnTo>
                    <a:pt x="1010" y="253"/>
                  </a:lnTo>
                  <a:lnTo>
                    <a:pt x="631" y="631"/>
                  </a:lnTo>
                  <a:lnTo>
                    <a:pt x="379" y="1010"/>
                  </a:lnTo>
                  <a:lnTo>
                    <a:pt x="253" y="1514"/>
                  </a:lnTo>
                  <a:lnTo>
                    <a:pt x="0" y="2524"/>
                  </a:lnTo>
                  <a:lnTo>
                    <a:pt x="0" y="3028"/>
                  </a:lnTo>
                  <a:lnTo>
                    <a:pt x="127" y="3533"/>
                  </a:lnTo>
                  <a:lnTo>
                    <a:pt x="253" y="3533"/>
                  </a:lnTo>
                  <a:lnTo>
                    <a:pt x="505" y="2650"/>
                  </a:lnTo>
                  <a:lnTo>
                    <a:pt x="631" y="2398"/>
                  </a:lnTo>
                  <a:lnTo>
                    <a:pt x="757" y="2271"/>
                  </a:lnTo>
                  <a:lnTo>
                    <a:pt x="1010" y="2145"/>
                  </a:lnTo>
                  <a:lnTo>
                    <a:pt x="1262" y="2145"/>
                  </a:lnTo>
                  <a:lnTo>
                    <a:pt x="1136" y="2019"/>
                  </a:lnTo>
                  <a:lnTo>
                    <a:pt x="883" y="2019"/>
                  </a:lnTo>
                  <a:lnTo>
                    <a:pt x="631" y="2145"/>
                  </a:lnTo>
                  <a:lnTo>
                    <a:pt x="379" y="2398"/>
                  </a:lnTo>
                  <a:lnTo>
                    <a:pt x="253" y="2650"/>
                  </a:lnTo>
                  <a:lnTo>
                    <a:pt x="379" y="1893"/>
                  </a:lnTo>
                  <a:lnTo>
                    <a:pt x="631" y="1262"/>
                  </a:lnTo>
                  <a:lnTo>
                    <a:pt x="883" y="631"/>
                  </a:lnTo>
                  <a:lnTo>
                    <a:pt x="1388" y="127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72"/>
            <p:cNvSpPr/>
            <p:nvPr/>
          </p:nvSpPr>
          <p:spPr>
            <a:xfrm>
              <a:off x="3806825" y="3288000"/>
              <a:ext cx="18950" cy="18950"/>
            </a:xfrm>
            <a:custGeom>
              <a:avLst/>
              <a:gdLst/>
              <a:ahLst/>
              <a:cxnLst/>
              <a:rect l="l" t="t" r="r" b="b"/>
              <a:pathLst>
                <a:path w="758" h="758" extrusionOk="0">
                  <a:moveTo>
                    <a:pt x="379" y="1"/>
                  </a:moveTo>
                  <a:lnTo>
                    <a:pt x="127" y="127"/>
                  </a:lnTo>
                  <a:lnTo>
                    <a:pt x="1" y="379"/>
                  </a:lnTo>
                  <a:lnTo>
                    <a:pt x="127" y="631"/>
                  </a:lnTo>
                  <a:lnTo>
                    <a:pt x="379" y="758"/>
                  </a:lnTo>
                  <a:lnTo>
                    <a:pt x="632" y="631"/>
                  </a:lnTo>
                  <a:lnTo>
                    <a:pt x="758" y="379"/>
                  </a:lnTo>
                  <a:lnTo>
                    <a:pt x="632" y="127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72"/>
            <p:cNvSpPr/>
            <p:nvPr/>
          </p:nvSpPr>
          <p:spPr>
            <a:xfrm>
              <a:off x="3813150" y="3294325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0" y="0"/>
                  </a:moveTo>
                  <a:lnTo>
                    <a:pt x="0" y="126"/>
                  </a:lnTo>
                  <a:lnTo>
                    <a:pt x="0" y="252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72"/>
            <p:cNvSpPr/>
            <p:nvPr/>
          </p:nvSpPr>
          <p:spPr>
            <a:xfrm>
              <a:off x="3825750" y="3278550"/>
              <a:ext cx="12650" cy="12625"/>
            </a:xfrm>
            <a:custGeom>
              <a:avLst/>
              <a:gdLst/>
              <a:ahLst/>
              <a:cxnLst/>
              <a:rect l="l" t="t" r="r" b="b"/>
              <a:pathLst>
                <a:path w="506" h="505" extrusionOk="0">
                  <a:moveTo>
                    <a:pt x="1" y="0"/>
                  </a:moveTo>
                  <a:lnTo>
                    <a:pt x="1" y="253"/>
                  </a:lnTo>
                  <a:lnTo>
                    <a:pt x="1" y="379"/>
                  </a:lnTo>
                  <a:lnTo>
                    <a:pt x="253" y="505"/>
                  </a:lnTo>
                  <a:lnTo>
                    <a:pt x="379" y="379"/>
                  </a:lnTo>
                  <a:lnTo>
                    <a:pt x="505" y="253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72"/>
            <p:cNvSpPr/>
            <p:nvPr/>
          </p:nvSpPr>
          <p:spPr>
            <a:xfrm>
              <a:off x="3444125" y="3168150"/>
              <a:ext cx="195575" cy="293350"/>
            </a:xfrm>
            <a:custGeom>
              <a:avLst/>
              <a:gdLst/>
              <a:ahLst/>
              <a:cxnLst/>
              <a:rect l="l" t="t" r="r" b="b"/>
              <a:pathLst>
                <a:path w="7823" h="11734" extrusionOk="0">
                  <a:moveTo>
                    <a:pt x="1" y="1"/>
                  </a:moveTo>
                  <a:lnTo>
                    <a:pt x="127" y="1641"/>
                  </a:lnTo>
                  <a:lnTo>
                    <a:pt x="253" y="3407"/>
                  </a:lnTo>
                  <a:lnTo>
                    <a:pt x="505" y="5047"/>
                  </a:lnTo>
                  <a:lnTo>
                    <a:pt x="1010" y="6561"/>
                  </a:lnTo>
                  <a:lnTo>
                    <a:pt x="1514" y="7949"/>
                  </a:lnTo>
                  <a:lnTo>
                    <a:pt x="2271" y="9210"/>
                  </a:lnTo>
                  <a:lnTo>
                    <a:pt x="2776" y="9841"/>
                  </a:lnTo>
                  <a:lnTo>
                    <a:pt x="3281" y="10346"/>
                  </a:lnTo>
                  <a:lnTo>
                    <a:pt x="3785" y="10724"/>
                  </a:lnTo>
                  <a:lnTo>
                    <a:pt x="4416" y="11229"/>
                  </a:lnTo>
                  <a:lnTo>
                    <a:pt x="5173" y="11481"/>
                  </a:lnTo>
                  <a:lnTo>
                    <a:pt x="6056" y="11733"/>
                  </a:lnTo>
                  <a:lnTo>
                    <a:pt x="7822" y="11733"/>
                  </a:lnTo>
                  <a:lnTo>
                    <a:pt x="7822" y="11607"/>
                  </a:lnTo>
                  <a:lnTo>
                    <a:pt x="6309" y="11607"/>
                  </a:lnTo>
                  <a:lnTo>
                    <a:pt x="5552" y="11355"/>
                  </a:lnTo>
                  <a:lnTo>
                    <a:pt x="4921" y="11103"/>
                  </a:lnTo>
                  <a:lnTo>
                    <a:pt x="4290" y="10724"/>
                  </a:lnTo>
                  <a:lnTo>
                    <a:pt x="3659" y="10220"/>
                  </a:lnTo>
                  <a:lnTo>
                    <a:pt x="3155" y="9715"/>
                  </a:lnTo>
                  <a:lnTo>
                    <a:pt x="2650" y="9084"/>
                  </a:lnTo>
                  <a:lnTo>
                    <a:pt x="1893" y="7823"/>
                  </a:lnTo>
                  <a:lnTo>
                    <a:pt x="1388" y="6435"/>
                  </a:lnTo>
                  <a:lnTo>
                    <a:pt x="884" y="5047"/>
                  </a:lnTo>
                  <a:lnTo>
                    <a:pt x="505" y="3533"/>
                  </a:lnTo>
                  <a:lnTo>
                    <a:pt x="253" y="1767"/>
                  </a:lnTo>
                  <a:lnTo>
                    <a:pt x="127" y="88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72"/>
            <p:cNvSpPr/>
            <p:nvPr/>
          </p:nvSpPr>
          <p:spPr>
            <a:xfrm>
              <a:off x="3418900" y="2966300"/>
              <a:ext cx="413200" cy="258650"/>
            </a:xfrm>
            <a:custGeom>
              <a:avLst/>
              <a:gdLst/>
              <a:ahLst/>
              <a:cxnLst/>
              <a:rect l="l" t="t" r="r" b="b"/>
              <a:pathLst>
                <a:path w="16528" h="10346" extrusionOk="0">
                  <a:moveTo>
                    <a:pt x="6687" y="0"/>
                  </a:moveTo>
                  <a:lnTo>
                    <a:pt x="5299" y="127"/>
                  </a:lnTo>
                  <a:lnTo>
                    <a:pt x="3911" y="379"/>
                  </a:lnTo>
                  <a:lnTo>
                    <a:pt x="3154" y="631"/>
                  </a:lnTo>
                  <a:lnTo>
                    <a:pt x="2650" y="1010"/>
                  </a:lnTo>
                  <a:lnTo>
                    <a:pt x="2019" y="1388"/>
                  </a:lnTo>
                  <a:lnTo>
                    <a:pt x="1514" y="1893"/>
                  </a:lnTo>
                  <a:lnTo>
                    <a:pt x="1010" y="2398"/>
                  </a:lnTo>
                  <a:lnTo>
                    <a:pt x="757" y="3028"/>
                  </a:lnTo>
                  <a:lnTo>
                    <a:pt x="379" y="3659"/>
                  </a:lnTo>
                  <a:lnTo>
                    <a:pt x="253" y="4164"/>
                  </a:lnTo>
                  <a:lnTo>
                    <a:pt x="0" y="5425"/>
                  </a:lnTo>
                  <a:lnTo>
                    <a:pt x="0" y="6687"/>
                  </a:lnTo>
                  <a:lnTo>
                    <a:pt x="126" y="7696"/>
                  </a:lnTo>
                  <a:lnTo>
                    <a:pt x="253" y="8579"/>
                  </a:lnTo>
                  <a:lnTo>
                    <a:pt x="505" y="9084"/>
                  </a:lnTo>
                  <a:lnTo>
                    <a:pt x="631" y="9336"/>
                  </a:lnTo>
                  <a:lnTo>
                    <a:pt x="1388" y="8958"/>
                  </a:lnTo>
                  <a:lnTo>
                    <a:pt x="2397" y="8453"/>
                  </a:lnTo>
                  <a:lnTo>
                    <a:pt x="4290" y="7192"/>
                  </a:lnTo>
                  <a:lnTo>
                    <a:pt x="6434" y="5551"/>
                  </a:lnTo>
                  <a:lnTo>
                    <a:pt x="6182" y="5930"/>
                  </a:lnTo>
                  <a:lnTo>
                    <a:pt x="5804" y="6308"/>
                  </a:lnTo>
                  <a:lnTo>
                    <a:pt x="4921" y="7065"/>
                  </a:lnTo>
                  <a:lnTo>
                    <a:pt x="4164" y="7570"/>
                  </a:lnTo>
                  <a:lnTo>
                    <a:pt x="3911" y="7949"/>
                  </a:lnTo>
                  <a:lnTo>
                    <a:pt x="4164" y="7949"/>
                  </a:lnTo>
                  <a:lnTo>
                    <a:pt x="4668" y="7696"/>
                  </a:lnTo>
                  <a:lnTo>
                    <a:pt x="5551" y="7444"/>
                  </a:lnTo>
                  <a:lnTo>
                    <a:pt x="6561" y="6939"/>
                  </a:lnTo>
                  <a:lnTo>
                    <a:pt x="8201" y="5678"/>
                  </a:lnTo>
                  <a:lnTo>
                    <a:pt x="9588" y="4164"/>
                  </a:lnTo>
                  <a:lnTo>
                    <a:pt x="10093" y="5299"/>
                  </a:lnTo>
                  <a:lnTo>
                    <a:pt x="10471" y="6308"/>
                  </a:lnTo>
                  <a:lnTo>
                    <a:pt x="10976" y="7192"/>
                  </a:lnTo>
                  <a:lnTo>
                    <a:pt x="11481" y="7822"/>
                  </a:lnTo>
                  <a:lnTo>
                    <a:pt x="12112" y="8579"/>
                  </a:lnTo>
                  <a:lnTo>
                    <a:pt x="12238" y="8705"/>
                  </a:lnTo>
                  <a:lnTo>
                    <a:pt x="12238" y="8579"/>
                  </a:lnTo>
                  <a:lnTo>
                    <a:pt x="11733" y="7696"/>
                  </a:lnTo>
                  <a:lnTo>
                    <a:pt x="11228" y="6308"/>
                  </a:lnTo>
                  <a:lnTo>
                    <a:pt x="11607" y="7065"/>
                  </a:lnTo>
                  <a:lnTo>
                    <a:pt x="12364" y="8201"/>
                  </a:lnTo>
                  <a:lnTo>
                    <a:pt x="13121" y="8958"/>
                  </a:lnTo>
                  <a:lnTo>
                    <a:pt x="13878" y="9589"/>
                  </a:lnTo>
                  <a:lnTo>
                    <a:pt x="14509" y="10093"/>
                  </a:lnTo>
                  <a:lnTo>
                    <a:pt x="15139" y="10346"/>
                  </a:lnTo>
                  <a:lnTo>
                    <a:pt x="15518" y="10346"/>
                  </a:lnTo>
                  <a:lnTo>
                    <a:pt x="15644" y="10219"/>
                  </a:lnTo>
                  <a:lnTo>
                    <a:pt x="15896" y="9967"/>
                  </a:lnTo>
                  <a:lnTo>
                    <a:pt x="16149" y="9336"/>
                  </a:lnTo>
                  <a:lnTo>
                    <a:pt x="16401" y="8327"/>
                  </a:lnTo>
                  <a:lnTo>
                    <a:pt x="16527" y="7065"/>
                  </a:lnTo>
                  <a:lnTo>
                    <a:pt x="16401" y="5804"/>
                  </a:lnTo>
                  <a:lnTo>
                    <a:pt x="16149" y="4542"/>
                  </a:lnTo>
                  <a:lnTo>
                    <a:pt x="16022" y="4038"/>
                  </a:lnTo>
                  <a:lnTo>
                    <a:pt x="15770" y="3533"/>
                  </a:lnTo>
                  <a:lnTo>
                    <a:pt x="15392" y="3028"/>
                  </a:lnTo>
                  <a:lnTo>
                    <a:pt x="15013" y="2650"/>
                  </a:lnTo>
                  <a:lnTo>
                    <a:pt x="14256" y="2019"/>
                  </a:lnTo>
                  <a:lnTo>
                    <a:pt x="13499" y="1641"/>
                  </a:lnTo>
                  <a:lnTo>
                    <a:pt x="12869" y="1262"/>
                  </a:lnTo>
                  <a:lnTo>
                    <a:pt x="12238" y="1136"/>
                  </a:lnTo>
                  <a:lnTo>
                    <a:pt x="11481" y="1010"/>
                  </a:lnTo>
                  <a:lnTo>
                    <a:pt x="11228" y="1010"/>
                  </a:lnTo>
                  <a:lnTo>
                    <a:pt x="10345" y="631"/>
                  </a:lnTo>
                  <a:lnTo>
                    <a:pt x="9336" y="253"/>
                  </a:lnTo>
                  <a:lnTo>
                    <a:pt x="8074" y="127"/>
                  </a:lnTo>
                  <a:lnTo>
                    <a:pt x="668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90" name="Google Shape;7490;p72">
            <a:hlinkClick r:id="rId3" action="ppaction://hlinksldjump"/>
          </p:cNvPr>
          <p:cNvSpPr/>
          <p:nvPr/>
        </p:nvSpPr>
        <p:spPr>
          <a:xfrm>
            <a:off x="285750" y="247650"/>
            <a:ext cx="43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672;p42">
            <a:extLst>
              <a:ext uri="{FF2B5EF4-FFF2-40B4-BE49-F238E27FC236}">
                <a16:creationId xmlns:a16="http://schemas.microsoft.com/office/drawing/2014/main" id="{8880777B-C585-16D5-FADA-E458FA93D7F9}"/>
              </a:ext>
            </a:extLst>
          </p:cNvPr>
          <p:cNvSpPr txBox="1">
            <a:spLocks/>
          </p:cNvSpPr>
          <p:nvPr/>
        </p:nvSpPr>
        <p:spPr>
          <a:xfrm>
            <a:off x="1683215" y="1575206"/>
            <a:ext cx="2600723" cy="5070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E7A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F9E40-1590-BF66-2089-8C8DE97924EC}"/>
              </a:ext>
            </a:extLst>
          </p:cNvPr>
          <p:cNvSpPr txBox="1"/>
          <p:nvPr/>
        </p:nvSpPr>
        <p:spPr>
          <a:xfrm>
            <a:off x="528084" y="2250972"/>
            <a:ext cx="4910987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53509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6960EF5-B123-44BA-E766-DD4FA2CA4B1D}"/>
              </a:ext>
            </a:extLst>
          </p:cNvPr>
          <p:cNvSpPr txBox="1"/>
          <p:nvPr/>
        </p:nvSpPr>
        <p:spPr>
          <a:xfrm>
            <a:off x="1570926" y="99834"/>
            <a:ext cx="6002148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2000" b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000" b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mạch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lạc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dirty="0">
              <a:solidFill>
                <a:srgbClr val="DD695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BC574A-B831-FE2C-0D5D-57D3BF12A169}"/>
              </a:ext>
            </a:extLst>
          </p:cNvPr>
          <p:cNvSpPr txBox="1"/>
          <p:nvPr/>
        </p:nvSpPr>
        <p:spPr>
          <a:xfrm>
            <a:off x="447966" y="1156688"/>
            <a:ext cx="8261927" cy="938966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xuyên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suốt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D88D8C-6601-26E8-0460-B47576B6E36D}"/>
              </a:ext>
            </a:extLst>
          </p:cNvPr>
          <p:cNvSpPr txBox="1"/>
          <p:nvPr/>
        </p:nvSpPr>
        <p:spPr>
          <a:xfrm>
            <a:off x="447967" y="2968141"/>
            <a:ext cx="8261926" cy="938966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dung.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11DEF-CB4D-1F6B-BA08-B5D8A7D3101E}"/>
              </a:ext>
            </a:extLst>
          </p:cNvPr>
          <p:cNvSpPr txBox="1"/>
          <p:nvPr/>
        </p:nvSpPr>
        <p:spPr>
          <a:xfrm>
            <a:off x="447966" y="2293247"/>
            <a:ext cx="8261927" cy="477301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F41E6C-6121-EDA8-9EA5-3CC59C918BDA}"/>
              </a:ext>
            </a:extLst>
          </p:cNvPr>
          <p:cNvSpPr txBox="1"/>
          <p:nvPr/>
        </p:nvSpPr>
        <p:spPr>
          <a:xfrm>
            <a:off x="447967" y="4104700"/>
            <a:ext cx="8261926" cy="938966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liền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mạch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hứng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F9B149-3A34-6C6B-A307-52C9D2191B46}"/>
              </a:ext>
            </a:extLst>
          </p:cNvPr>
          <p:cNvSpPr txBox="1"/>
          <p:nvPr/>
        </p:nvSpPr>
        <p:spPr>
          <a:xfrm>
            <a:off x="1237670" y="-17133"/>
            <a:ext cx="6668659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2000" b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mạch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lạc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ràng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VN" sz="2000" dirty="0">
              <a:solidFill>
                <a:srgbClr val="DD695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12FF7-C29A-0694-B7CA-1E73B206B5C8}"/>
              </a:ext>
            </a:extLst>
          </p:cNvPr>
          <p:cNvSpPr txBox="1"/>
          <p:nvPr/>
        </p:nvSpPr>
        <p:spPr>
          <a:xfrm>
            <a:off x="0" y="1014158"/>
            <a:ext cx="7509933" cy="410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 algn="just">
              <a:lnSpc>
                <a:spcPct val="150000"/>
              </a:lnSpc>
              <a:buClr>
                <a:srgbClr val="112825"/>
              </a:buClr>
              <a:buFont typeface="+mj-lt"/>
              <a:buAutoNum type="arabicPeriod"/>
            </a:pP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Lạt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thật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đáng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dáng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1600" dirty="0">
              <a:solidFill>
                <a:srgbClr val="11282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8288" indent="-268288" algn="just">
              <a:lnSpc>
                <a:spcPct val="150000"/>
              </a:lnSpc>
              <a:buClr>
                <a:srgbClr val="112825"/>
              </a:buClr>
              <a:buFont typeface="+mj-lt"/>
              <a:buAutoNum type="arabicPeriod"/>
            </a:pP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Dời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chắc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Lạt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1600" dirty="0">
              <a:solidFill>
                <a:srgbClr val="11282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8288" indent="-268288" algn="just">
              <a:lnSpc>
                <a:spcPct val="150000"/>
              </a:lnSpc>
              <a:buClr>
                <a:srgbClr val="112825"/>
              </a:buClr>
              <a:buFont typeface="+mj-lt"/>
              <a:buAutoNum type="arabicPeriod"/>
            </a:pP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mến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khách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1600" dirty="0">
              <a:solidFill>
                <a:srgbClr val="11282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8288" indent="-268288" algn="just">
              <a:lnSpc>
                <a:spcPct val="150000"/>
              </a:lnSpc>
              <a:buClr>
                <a:srgbClr val="112825"/>
              </a:buClr>
              <a:buFont typeface="+mj-lt"/>
              <a:buAutoNum type="arabicPeriod"/>
            </a:pP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ngây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ngất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thẳm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suốt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dọc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1600" dirty="0">
              <a:solidFill>
                <a:srgbClr val="11282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8288" indent="-268288" algn="just">
              <a:lnSpc>
                <a:spcPct val="150000"/>
              </a:lnSpc>
              <a:buClr>
                <a:srgbClr val="112825"/>
              </a:buClr>
              <a:buFont typeface="+mj-lt"/>
              <a:buAutoNum type="arabicPeriod"/>
            </a:pP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nghỉ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Lạt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en-VN" sz="1600" dirty="0">
              <a:solidFill>
                <a:srgbClr val="11282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8288" indent="-268288" algn="just">
              <a:lnSpc>
                <a:spcPct val="150000"/>
              </a:lnSpc>
              <a:buClr>
                <a:srgbClr val="112825"/>
              </a:buClr>
              <a:buFont typeface="+mj-lt"/>
              <a:buAutoNum type="arabicPeriod"/>
            </a:pP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Lạt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dễ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mến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en-VN" sz="1600" dirty="0">
              <a:solidFill>
                <a:srgbClr val="11282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8288" indent="-268288" algn="just">
              <a:lnSpc>
                <a:spcPct val="150000"/>
              </a:lnSpc>
              <a:buClr>
                <a:srgbClr val="112825"/>
              </a:buClr>
              <a:buFont typeface="+mj-lt"/>
              <a:buAutoNum type="arabicPeriod"/>
            </a:pP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bạt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. </a:t>
            </a:r>
            <a:endParaRPr lang="en-VN" sz="1600" dirty="0">
              <a:solidFill>
                <a:srgbClr val="11282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8288" indent="-268288" algn="just">
              <a:lnSpc>
                <a:spcPct val="150000"/>
              </a:lnSpc>
              <a:buClr>
                <a:srgbClr val="112825"/>
              </a:buClr>
              <a:buFont typeface="+mj-lt"/>
              <a:buAutoNum type="arabicPeriod"/>
            </a:pP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khỏi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ngạc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16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1600" dirty="0">
              <a:solidFill>
                <a:srgbClr val="11282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D7A1B-5593-D02C-3B22-49879095B7FD}"/>
              </a:ext>
            </a:extLst>
          </p:cNvPr>
          <p:cNvSpPr txBox="1"/>
          <p:nvPr/>
        </p:nvSpPr>
        <p:spPr>
          <a:xfrm>
            <a:off x="7509932" y="1029428"/>
            <a:ext cx="1628679" cy="852340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18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5 - 6 - 7 - 4 - 2 - 1 - 8 - 3</a:t>
            </a:r>
            <a:endParaRPr lang="en-VN" sz="18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2CC17-BD93-CBDA-9A02-97344BF930DE}"/>
              </a:ext>
            </a:extLst>
          </p:cNvPr>
          <p:cNvSpPr txBox="1"/>
          <p:nvPr/>
        </p:nvSpPr>
        <p:spPr>
          <a:xfrm>
            <a:off x="7509932" y="3084635"/>
            <a:ext cx="1628677" cy="852340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18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18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5 - 6 - 8 - 1 - 2 - 7 - </a:t>
            </a:r>
            <a:r>
              <a:rPr lang="en-US" sz="18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4 - 3 </a:t>
            </a:r>
            <a:endParaRPr lang="en-VN" sz="18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C84D6-4925-80C1-0402-F8B9E6EBCC90}"/>
              </a:ext>
            </a:extLst>
          </p:cNvPr>
          <p:cNvSpPr txBox="1"/>
          <p:nvPr/>
        </p:nvSpPr>
        <p:spPr>
          <a:xfrm>
            <a:off x="7509931" y="2056364"/>
            <a:ext cx="1628678" cy="852340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18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3 - </a:t>
            </a:r>
            <a:r>
              <a:rPr lang="en-US" sz="18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4 - 7 - 8 - 6 - 5 - </a:t>
            </a:r>
            <a:r>
              <a:rPr lang="en-US" sz="18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2 - 1</a:t>
            </a:r>
            <a:endParaRPr lang="en-VN" sz="18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C5FFA-5F0F-1F67-5114-C8C9D1B34F4E}"/>
              </a:ext>
            </a:extLst>
          </p:cNvPr>
          <p:cNvSpPr txBox="1"/>
          <p:nvPr/>
        </p:nvSpPr>
        <p:spPr>
          <a:xfrm>
            <a:off x="7509932" y="4112906"/>
            <a:ext cx="1628677" cy="852340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18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18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5 - 6 - 7 - 4 - 1 - 8 - 3 - 2</a:t>
            </a:r>
            <a:endParaRPr lang="en-VN" sz="18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2" name="Google Shape;5072;p57"/>
          <p:cNvGrpSpPr/>
          <p:nvPr/>
        </p:nvGrpSpPr>
        <p:grpSpPr>
          <a:xfrm>
            <a:off x="6632470" y="1713552"/>
            <a:ext cx="1858216" cy="2880514"/>
            <a:chOff x="5677854" y="1389506"/>
            <a:chExt cx="2075755" cy="3211275"/>
          </a:xfrm>
        </p:grpSpPr>
        <p:sp>
          <p:nvSpPr>
            <p:cNvPr id="5073" name="Google Shape;5073;p57"/>
            <p:cNvSpPr/>
            <p:nvPr/>
          </p:nvSpPr>
          <p:spPr>
            <a:xfrm>
              <a:off x="5677854" y="4241795"/>
              <a:ext cx="2075755" cy="358986"/>
            </a:xfrm>
            <a:custGeom>
              <a:avLst/>
              <a:gdLst/>
              <a:ahLst/>
              <a:cxnLst/>
              <a:rect l="l" t="t" r="r" b="b"/>
              <a:pathLst>
                <a:path w="102722" h="17765" extrusionOk="0">
                  <a:moveTo>
                    <a:pt x="46164" y="0"/>
                  </a:moveTo>
                  <a:lnTo>
                    <a:pt x="41089" y="121"/>
                  </a:lnTo>
                  <a:lnTo>
                    <a:pt x="36134" y="363"/>
                  </a:lnTo>
                  <a:lnTo>
                    <a:pt x="31421" y="725"/>
                  </a:lnTo>
                  <a:lnTo>
                    <a:pt x="26950" y="1088"/>
                  </a:lnTo>
                  <a:lnTo>
                    <a:pt x="22720" y="1451"/>
                  </a:lnTo>
                  <a:lnTo>
                    <a:pt x="18732" y="2055"/>
                  </a:lnTo>
                  <a:lnTo>
                    <a:pt x="15107" y="2538"/>
                  </a:lnTo>
                  <a:lnTo>
                    <a:pt x="11723" y="3263"/>
                  </a:lnTo>
                  <a:lnTo>
                    <a:pt x="8823" y="3868"/>
                  </a:lnTo>
                  <a:lnTo>
                    <a:pt x="6285" y="4713"/>
                  </a:lnTo>
                  <a:lnTo>
                    <a:pt x="4110" y="5439"/>
                  </a:lnTo>
                  <a:lnTo>
                    <a:pt x="2418" y="6284"/>
                  </a:lnTo>
                  <a:lnTo>
                    <a:pt x="1693" y="6647"/>
                  </a:lnTo>
                  <a:lnTo>
                    <a:pt x="1088" y="7130"/>
                  </a:lnTo>
                  <a:lnTo>
                    <a:pt x="605" y="7493"/>
                  </a:lnTo>
                  <a:lnTo>
                    <a:pt x="363" y="7976"/>
                  </a:lnTo>
                  <a:lnTo>
                    <a:pt x="122" y="8460"/>
                  </a:lnTo>
                  <a:lnTo>
                    <a:pt x="1" y="8943"/>
                  </a:lnTo>
                  <a:lnTo>
                    <a:pt x="122" y="9306"/>
                  </a:lnTo>
                  <a:lnTo>
                    <a:pt x="363" y="9789"/>
                  </a:lnTo>
                  <a:lnTo>
                    <a:pt x="605" y="10272"/>
                  </a:lnTo>
                  <a:lnTo>
                    <a:pt x="1088" y="10756"/>
                  </a:lnTo>
                  <a:lnTo>
                    <a:pt x="1693" y="11118"/>
                  </a:lnTo>
                  <a:lnTo>
                    <a:pt x="2418" y="11602"/>
                  </a:lnTo>
                  <a:lnTo>
                    <a:pt x="4110" y="12327"/>
                  </a:lnTo>
                  <a:lnTo>
                    <a:pt x="6285" y="13173"/>
                  </a:lnTo>
                  <a:lnTo>
                    <a:pt x="8823" y="13898"/>
                  </a:lnTo>
                  <a:lnTo>
                    <a:pt x="11723" y="14623"/>
                  </a:lnTo>
                  <a:lnTo>
                    <a:pt x="15107" y="15227"/>
                  </a:lnTo>
                  <a:lnTo>
                    <a:pt x="18732" y="15831"/>
                  </a:lnTo>
                  <a:lnTo>
                    <a:pt x="22720" y="16315"/>
                  </a:lnTo>
                  <a:lnTo>
                    <a:pt x="26950" y="16798"/>
                  </a:lnTo>
                  <a:lnTo>
                    <a:pt x="31421" y="17161"/>
                  </a:lnTo>
                  <a:lnTo>
                    <a:pt x="36134" y="17402"/>
                  </a:lnTo>
                  <a:lnTo>
                    <a:pt x="41089" y="17644"/>
                  </a:lnTo>
                  <a:lnTo>
                    <a:pt x="46164" y="17765"/>
                  </a:lnTo>
                  <a:lnTo>
                    <a:pt x="56678" y="17765"/>
                  </a:lnTo>
                  <a:lnTo>
                    <a:pt x="61754" y="17644"/>
                  </a:lnTo>
                  <a:lnTo>
                    <a:pt x="66709" y="17402"/>
                  </a:lnTo>
                  <a:lnTo>
                    <a:pt x="71422" y="17161"/>
                  </a:lnTo>
                  <a:lnTo>
                    <a:pt x="75893" y="16798"/>
                  </a:lnTo>
                  <a:lnTo>
                    <a:pt x="80123" y="16315"/>
                  </a:lnTo>
                  <a:lnTo>
                    <a:pt x="84111" y="15831"/>
                  </a:lnTo>
                  <a:lnTo>
                    <a:pt x="87736" y="15227"/>
                  </a:lnTo>
                  <a:lnTo>
                    <a:pt x="90999" y="14623"/>
                  </a:lnTo>
                  <a:lnTo>
                    <a:pt x="94020" y="13898"/>
                  </a:lnTo>
                  <a:lnTo>
                    <a:pt x="96558" y="13173"/>
                  </a:lnTo>
                  <a:lnTo>
                    <a:pt x="98733" y="12327"/>
                  </a:lnTo>
                  <a:lnTo>
                    <a:pt x="100425" y="11602"/>
                  </a:lnTo>
                  <a:lnTo>
                    <a:pt x="101150" y="11118"/>
                  </a:lnTo>
                  <a:lnTo>
                    <a:pt x="101754" y="10756"/>
                  </a:lnTo>
                  <a:lnTo>
                    <a:pt x="102238" y="10272"/>
                  </a:lnTo>
                  <a:lnTo>
                    <a:pt x="102479" y="9789"/>
                  </a:lnTo>
                  <a:lnTo>
                    <a:pt x="102721" y="9306"/>
                  </a:lnTo>
                  <a:lnTo>
                    <a:pt x="102721" y="8943"/>
                  </a:lnTo>
                  <a:lnTo>
                    <a:pt x="102721" y="8460"/>
                  </a:lnTo>
                  <a:lnTo>
                    <a:pt x="102479" y="7976"/>
                  </a:lnTo>
                  <a:lnTo>
                    <a:pt x="102238" y="7493"/>
                  </a:lnTo>
                  <a:lnTo>
                    <a:pt x="101754" y="7130"/>
                  </a:lnTo>
                  <a:lnTo>
                    <a:pt x="101150" y="6647"/>
                  </a:lnTo>
                  <a:lnTo>
                    <a:pt x="100425" y="6284"/>
                  </a:lnTo>
                  <a:lnTo>
                    <a:pt x="98733" y="5439"/>
                  </a:lnTo>
                  <a:lnTo>
                    <a:pt x="96558" y="4713"/>
                  </a:lnTo>
                  <a:lnTo>
                    <a:pt x="94020" y="3868"/>
                  </a:lnTo>
                  <a:lnTo>
                    <a:pt x="90999" y="3263"/>
                  </a:lnTo>
                  <a:lnTo>
                    <a:pt x="87736" y="2538"/>
                  </a:lnTo>
                  <a:lnTo>
                    <a:pt x="84111" y="2055"/>
                  </a:lnTo>
                  <a:lnTo>
                    <a:pt x="80123" y="1451"/>
                  </a:lnTo>
                  <a:lnTo>
                    <a:pt x="75893" y="1088"/>
                  </a:lnTo>
                  <a:lnTo>
                    <a:pt x="71422" y="725"/>
                  </a:lnTo>
                  <a:lnTo>
                    <a:pt x="66709" y="363"/>
                  </a:lnTo>
                  <a:lnTo>
                    <a:pt x="61754" y="121"/>
                  </a:lnTo>
                  <a:lnTo>
                    <a:pt x="56678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57"/>
            <p:cNvSpPr/>
            <p:nvPr/>
          </p:nvSpPr>
          <p:spPr>
            <a:xfrm>
              <a:off x="6447093" y="4175857"/>
              <a:ext cx="625180" cy="275974"/>
            </a:xfrm>
            <a:custGeom>
              <a:avLst/>
              <a:gdLst/>
              <a:ahLst/>
              <a:cxnLst/>
              <a:rect l="l" t="t" r="r" b="b"/>
              <a:pathLst>
                <a:path w="30938" h="13657" extrusionOk="0">
                  <a:moveTo>
                    <a:pt x="12810" y="0"/>
                  </a:moveTo>
                  <a:lnTo>
                    <a:pt x="12810" y="605"/>
                  </a:lnTo>
                  <a:lnTo>
                    <a:pt x="12931" y="3505"/>
                  </a:lnTo>
                  <a:lnTo>
                    <a:pt x="12931" y="3868"/>
                  </a:lnTo>
                  <a:lnTo>
                    <a:pt x="7614" y="6405"/>
                  </a:lnTo>
                  <a:lnTo>
                    <a:pt x="3626" y="8339"/>
                  </a:lnTo>
                  <a:lnTo>
                    <a:pt x="2176" y="9064"/>
                  </a:lnTo>
                  <a:lnTo>
                    <a:pt x="1330" y="9547"/>
                  </a:lnTo>
                  <a:lnTo>
                    <a:pt x="967" y="10031"/>
                  </a:lnTo>
                  <a:lnTo>
                    <a:pt x="605" y="10514"/>
                  </a:lnTo>
                  <a:lnTo>
                    <a:pt x="363" y="11118"/>
                  </a:lnTo>
                  <a:lnTo>
                    <a:pt x="122" y="11844"/>
                  </a:lnTo>
                  <a:lnTo>
                    <a:pt x="1" y="12448"/>
                  </a:lnTo>
                  <a:lnTo>
                    <a:pt x="122" y="12931"/>
                  </a:lnTo>
                  <a:lnTo>
                    <a:pt x="242" y="13294"/>
                  </a:lnTo>
                  <a:lnTo>
                    <a:pt x="484" y="13535"/>
                  </a:lnTo>
                  <a:lnTo>
                    <a:pt x="2055" y="13656"/>
                  </a:lnTo>
                  <a:lnTo>
                    <a:pt x="5439" y="13656"/>
                  </a:lnTo>
                  <a:lnTo>
                    <a:pt x="15348" y="13535"/>
                  </a:lnTo>
                  <a:lnTo>
                    <a:pt x="25258" y="13294"/>
                  </a:lnTo>
                  <a:lnTo>
                    <a:pt x="28642" y="13052"/>
                  </a:lnTo>
                  <a:lnTo>
                    <a:pt x="29729" y="12931"/>
                  </a:lnTo>
                  <a:lnTo>
                    <a:pt x="30213" y="12810"/>
                  </a:lnTo>
                  <a:lnTo>
                    <a:pt x="30333" y="12569"/>
                  </a:lnTo>
                  <a:lnTo>
                    <a:pt x="30454" y="11964"/>
                  </a:lnTo>
                  <a:lnTo>
                    <a:pt x="30696" y="10031"/>
                  </a:lnTo>
                  <a:lnTo>
                    <a:pt x="30817" y="7131"/>
                  </a:lnTo>
                  <a:lnTo>
                    <a:pt x="30817" y="3626"/>
                  </a:lnTo>
                  <a:lnTo>
                    <a:pt x="30817" y="3505"/>
                  </a:lnTo>
                  <a:lnTo>
                    <a:pt x="30938" y="363"/>
                  </a:lnTo>
                  <a:lnTo>
                    <a:pt x="30938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57"/>
            <p:cNvSpPr/>
            <p:nvPr/>
          </p:nvSpPr>
          <p:spPr>
            <a:xfrm>
              <a:off x="6449538" y="4246685"/>
              <a:ext cx="620289" cy="205147"/>
            </a:xfrm>
            <a:custGeom>
              <a:avLst/>
              <a:gdLst/>
              <a:ahLst/>
              <a:cxnLst/>
              <a:rect l="l" t="t" r="r" b="b"/>
              <a:pathLst>
                <a:path w="30696" h="10152" extrusionOk="0">
                  <a:moveTo>
                    <a:pt x="12810" y="0"/>
                  </a:moveTo>
                  <a:lnTo>
                    <a:pt x="12810" y="363"/>
                  </a:lnTo>
                  <a:lnTo>
                    <a:pt x="7493" y="2900"/>
                  </a:lnTo>
                  <a:lnTo>
                    <a:pt x="3505" y="4834"/>
                  </a:lnTo>
                  <a:lnTo>
                    <a:pt x="2055" y="5559"/>
                  </a:lnTo>
                  <a:lnTo>
                    <a:pt x="1209" y="6042"/>
                  </a:lnTo>
                  <a:lnTo>
                    <a:pt x="846" y="6526"/>
                  </a:lnTo>
                  <a:lnTo>
                    <a:pt x="484" y="7009"/>
                  </a:lnTo>
                  <a:lnTo>
                    <a:pt x="242" y="7613"/>
                  </a:lnTo>
                  <a:lnTo>
                    <a:pt x="1" y="8339"/>
                  </a:lnTo>
                  <a:lnTo>
                    <a:pt x="1" y="8943"/>
                  </a:lnTo>
                  <a:lnTo>
                    <a:pt x="1" y="9426"/>
                  </a:lnTo>
                  <a:lnTo>
                    <a:pt x="121" y="9789"/>
                  </a:lnTo>
                  <a:lnTo>
                    <a:pt x="363" y="10030"/>
                  </a:lnTo>
                  <a:lnTo>
                    <a:pt x="1934" y="10151"/>
                  </a:lnTo>
                  <a:lnTo>
                    <a:pt x="5439" y="10151"/>
                  </a:lnTo>
                  <a:lnTo>
                    <a:pt x="15711" y="10030"/>
                  </a:lnTo>
                  <a:lnTo>
                    <a:pt x="20061" y="9910"/>
                  </a:lnTo>
                  <a:lnTo>
                    <a:pt x="26949" y="9668"/>
                  </a:lnTo>
                  <a:lnTo>
                    <a:pt x="29125" y="9547"/>
                  </a:lnTo>
                  <a:lnTo>
                    <a:pt x="30092" y="9305"/>
                  </a:lnTo>
                  <a:lnTo>
                    <a:pt x="30212" y="9064"/>
                  </a:lnTo>
                  <a:lnTo>
                    <a:pt x="30333" y="8459"/>
                  </a:lnTo>
                  <a:lnTo>
                    <a:pt x="30454" y="6526"/>
                  </a:lnTo>
                  <a:lnTo>
                    <a:pt x="30696" y="3746"/>
                  </a:lnTo>
                  <a:lnTo>
                    <a:pt x="30696" y="363"/>
                  </a:lnTo>
                  <a:lnTo>
                    <a:pt x="30696" y="121"/>
                  </a:lnTo>
                  <a:lnTo>
                    <a:pt x="30696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57"/>
            <p:cNvSpPr/>
            <p:nvPr/>
          </p:nvSpPr>
          <p:spPr>
            <a:xfrm>
              <a:off x="6461743" y="4422510"/>
              <a:ext cx="569023" cy="7335"/>
            </a:xfrm>
            <a:custGeom>
              <a:avLst/>
              <a:gdLst/>
              <a:ahLst/>
              <a:cxnLst/>
              <a:rect l="l" t="t" r="r" b="b"/>
              <a:pathLst>
                <a:path w="28159" h="363" extrusionOk="0">
                  <a:moveTo>
                    <a:pt x="14140" y="0"/>
                  </a:moveTo>
                  <a:lnTo>
                    <a:pt x="122" y="242"/>
                  </a:lnTo>
                  <a:lnTo>
                    <a:pt x="1" y="363"/>
                  </a:lnTo>
                  <a:lnTo>
                    <a:pt x="14140" y="363"/>
                  </a:lnTo>
                  <a:lnTo>
                    <a:pt x="22478" y="242"/>
                  </a:lnTo>
                  <a:lnTo>
                    <a:pt x="2815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57"/>
            <p:cNvSpPr/>
            <p:nvPr/>
          </p:nvSpPr>
          <p:spPr>
            <a:xfrm>
              <a:off x="6666869" y="4246685"/>
              <a:ext cx="114799" cy="29321"/>
            </a:xfrm>
            <a:custGeom>
              <a:avLst/>
              <a:gdLst/>
              <a:ahLst/>
              <a:cxnLst/>
              <a:rect l="l" t="t" r="r" b="b"/>
              <a:pathLst>
                <a:path w="5681" h="1451" extrusionOk="0">
                  <a:moveTo>
                    <a:pt x="1572" y="0"/>
                  </a:moveTo>
                  <a:lnTo>
                    <a:pt x="122" y="121"/>
                  </a:lnTo>
                  <a:lnTo>
                    <a:pt x="1" y="242"/>
                  </a:lnTo>
                  <a:lnTo>
                    <a:pt x="122" y="363"/>
                  </a:lnTo>
                  <a:lnTo>
                    <a:pt x="1572" y="483"/>
                  </a:lnTo>
                  <a:lnTo>
                    <a:pt x="2901" y="725"/>
                  </a:lnTo>
                  <a:lnTo>
                    <a:pt x="4231" y="967"/>
                  </a:lnTo>
                  <a:lnTo>
                    <a:pt x="5560" y="1450"/>
                  </a:lnTo>
                  <a:lnTo>
                    <a:pt x="5681" y="1329"/>
                  </a:lnTo>
                  <a:lnTo>
                    <a:pt x="5077" y="846"/>
                  </a:lnTo>
                  <a:lnTo>
                    <a:pt x="4472" y="483"/>
                  </a:lnTo>
                  <a:lnTo>
                    <a:pt x="3747" y="242"/>
                  </a:lnTo>
                  <a:lnTo>
                    <a:pt x="3022" y="121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57"/>
            <p:cNvSpPr/>
            <p:nvPr/>
          </p:nvSpPr>
          <p:spPr>
            <a:xfrm>
              <a:off x="6640014" y="4261335"/>
              <a:ext cx="114799" cy="29321"/>
            </a:xfrm>
            <a:custGeom>
              <a:avLst/>
              <a:gdLst/>
              <a:ahLst/>
              <a:cxnLst/>
              <a:rect l="l" t="t" r="r" b="b"/>
              <a:pathLst>
                <a:path w="5681" h="1451" extrusionOk="0">
                  <a:moveTo>
                    <a:pt x="1572" y="0"/>
                  </a:moveTo>
                  <a:lnTo>
                    <a:pt x="121" y="242"/>
                  </a:lnTo>
                  <a:lnTo>
                    <a:pt x="1" y="363"/>
                  </a:lnTo>
                  <a:lnTo>
                    <a:pt x="121" y="484"/>
                  </a:lnTo>
                  <a:lnTo>
                    <a:pt x="1572" y="604"/>
                  </a:lnTo>
                  <a:lnTo>
                    <a:pt x="2901" y="846"/>
                  </a:lnTo>
                  <a:lnTo>
                    <a:pt x="4230" y="1088"/>
                  </a:lnTo>
                  <a:lnTo>
                    <a:pt x="5560" y="1450"/>
                  </a:lnTo>
                  <a:lnTo>
                    <a:pt x="5680" y="1450"/>
                  </a:lnTo>
                  <a:lnTo>
                    <a:pt x="5680" y="1329"/>
                  </a:lnTo>
                  <a:lnTo>
                    <a:pt x="5076" y="967"/>
                  </a:lnTo>
                  <a:lnTo>
                    <a:pt x="4472" y="604"/>
                  </a:lnTo>
                  <a:lnTo>
                    <a:pt x="3747" y="363"/>
                  </a:lnTo>
                  <a:lnTo>
                    <a:pt x="3022" y="121"/>
                  </a:lnTo>
                  <a:lnTo>
                    <a:pt x="2297" y="12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57"/>
            <p:cNvSpPr/>
            <p:nvPr/>
          </p:nvSpPr>
          <p:spPr>
            <a:xfrm>
              <a:off x="6613158" y="4278431"/>
              <a:ext cx="114799" cy="29321"/>
            </a:xfrm>
            <a:custGeom>
              <a:avLst/>
              <a:gdLst/>
              <a:ahLst/>
              <a:cxnLst/>
              <a:rect l="l" t="t" r="r" b="b"/>
              <a:pathLst>
                <a:path w="5681" h="1451" extrusionOk="0">
                  <a:moveTo>
                    <a:pt x="1571" y="0"/>
                  </a:moveTo>
                  <a:lnTo>
                    <a:pt x="121" y="121"/>
                  </a:lnTo>
                  <a:lnTo>
                    <a:pt x="0" y="242"/>
                  </a:lnTo>
                  <a:lnTo>
                    <a:pt x="121" y="363"/>
                  </a:lnTo>
                  <a:lnTo>
                    <a:pt x="1571" y="604"/>
                  </a:lnTo>
                  <a:lnTo>
                    <a:pt x="2901" y="846"/>
                  </a:lnTo>
                  <a:lnTo>
                    <a:pt x="4230" y="1088"/>
                  </a:lnTo>
                  <a:lnTo>
                    <a:pt x="5559" y="1450"/>
                  </a:lnTo>
                  <a:lnTo>
                    <a:pt x="5680" y="1450"/>
                  </a:lnTo>
                  <a:lnTo>
                    <a:pt x="5680" y="1329"/>
                  </a:lnTo>
                  <a:lnTo>
                    <a:pt x="5076" y="967"/>
                  </a:lnTo>
                  <a:lnTo>
                    <a:pt x="4472" y="604"/>
                  </a:lnTo>
                  <a:lnTo>
                    <a:pt x="3747" y="363"/>
                  </a:lnTo>
                  <a:lnTo>
                    <a:pt x="3021" y="121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57"/>
            <p:cNvSpPr/>
            <p:nvPr/>
          </p:nvSpPr>
          <p:spPr>
            <a:xfrm>
              <a:off x="6766997" y="4246685"/>
              <a:ext cx="302830" cy="202701"/>
            </a:xfrm>
            <a:custGeom>
              <a:avLst/>
              <a:gdLst/>
              <a:ahLst/>
              <a:cxnLst/>
              <a:rect l="l" t="t" r="r" b="b"/>
              <a:pathLst>
                <a:path w="14986" h="10031" extrusionOk="0">
                  <a:moveTo>
                    <a:pt x="14986" y="0"/>
                  </a:moveTo>
                  <a:lnTo>
                    <a:pt x="8097" y="4713"/>
                  </a:lnTo>
                  <a:lnTo>
                    <a:pt x="1" y="10030"/>
                  </a:lnTo>
                  <a:lnTo>
                    <a:pt x="1" y="10030"/>
                  </a:lnTo>
                  <a:lnTo>
                    <a:pt x="4351" y="9910"/>
                  </a:lnTo>
                  <a:lnTo>
                    <a:pt x="11239" y="9668"/>
                  </a:lnTo>
                  <a:lnTo>
                    <a:pt x="13415" y="9547"/>
                  </a:lnTo>
                  <a:lnTo>
                    <a:pt x="14382" y="9305"/>
                  </a:lnTo>
                  <a:lnTo>
                    <a:pt x="14502" y="9064"/>
                  </a:lnTo>
                  <a:lnTo>
                    <a:pt x="14623" y="8459"/>
                  </a:lnTo>
                  <a:lnTo>
                    <a:pt x="14744" y="6526"/>
                  </a:lnTo>
                  <a:lnTo>
                    <a:pt x="14986" y="3746"/>
                  </a:lnTo>
                  <a:lnTo>
                    <a:pt x="14986" y="363"/>
                  </a:lnTo>
                  <a:lnTo>
                    <a:pt x="14986" y="121"/>
                  </a:lnTo>
                  <a:lnTo>
                    <a:pt x="1498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57"/>
            <p:cNvSpPr/>
            <p:nvPr/>
          </p:nvSpPr>
          <p:spPr>
            <a:xfrm>
              <a:off x="6635123" y="2273523"/>
              <a:ext cx="634960" cy="1975606"/>
            </a:xfrm>
            <a:custGeom>
              <a:avLst/>
              <a:gdLst/>
              <a:ahLst/>
              <a:cxnLst/>
              <a:rect l="l" t="t" r="r" b="b"/>
              <a:pathLst>
                <a:path w="31422" h="97766" extrusionOk="0">
                  <a:moveTo>
                    <a:pt x="14503" y="0"/>
                  </a:moveTo>
                  <a:lnTo>
                    <a:pt x="10031" y="14381"/>
                  </a:lnTo>
                  <a:lnTo>
                    <a:pt x="6889" y="24895"/>
                  </a:lnTo>
                  <a:lnTo>
                    <a:pt x="3747" y="35529"/>
                  </a:lnTo>
                  <a:lnTo>
                    <a:pt x="1330" y="44593"/>
                  </a:lnTo>
                  <a:lnTo>
                    <a:pt x="484" y="47856"/>
                  </a:lnTo>
                  <a:lnTo>
                    <a:pt x="122" y="50152"/>
                  </a:lnTo>
                  <a:lnTo>
                    <a:pt x="1" y="51844"/>
                  </a:lnTo>
                  <a:lnTo>
                    <a:pt x="1" y="54261"/>
                  </a:lnTo>
                  <a:lnTo>
                    <a:pt x="122" y="60666"/>
                  </a:lnTo>
                  <a:lnTo>
                    <a:pt x="484" y="68400"/>
                  </a:lnTo>
                  <a:lnTo>
                    <a:pt x="968" y="76618"/>
                  </a:lnTo>
                  <a:lnTo>
                    <a:pt x="1934" y="91361"/>
                  </a:lnTo>
                  <a:lnTo>
                    <a:pt x="2418" y="97766"/>
                  </a:lnTo>
                  <a:lnTo>
                    <a:pt x="22358" y="97766"/>
                  </a:lnTo>
                  <a:lnTo>
                    <a:pt x="20424" y="74321"/>
                  </a:lnTo>
                  <a:lnTo>
                    <a:pt x="19095" y="58128"/>
                  </a:lnTo>
                  <a:lnTo>
                    <a:pt x="18611" y="52690"/>
                  </a:lnTo>
                  <a:lnTo>
                    <a:pt x="18491" y="50394"/>
                  </a:lnTo>
                  <a:lnTo>
                    <a:pt x="19457" y="46285"/>
                  </a:lnTo>
                  <a:lnTo>
                    <a:pt x="21512" y="38430"/>
                  </a:lnTo>
                  <a:lnTo>
                    <a:pt x="23083" y="32266"/>
                  </a:lnTo>
                  <a:lnTo>
                    <a:pt x="27554" y="14744"/>
                  </a:lnTo>
                  <a:lnTo>
                    <a:pt x="31421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57"/>
            <p:cNvSpPr/>
            <p:nvPr/>
          </p:nvSpPr>
          <p:spPr>
            <a:xfrm>
              <a:off x="6703506" y="4178303"/>
              <a:ext cx="361452" cy="7335"/>
            </a:xfrm>
            <a:custGeom>
              <a:avLst/>
              <a:gdLst/>
              <a:ahLst/>
              <a:cxnLst/>
              <a:rect l="l" t="t" r="r" b="b"/>
              <a:pathLst>
                <a:path w="17887" h="363" extrusionOk="0">
                  <a:moveTo>
                    <a:pt x="5197" y="0"/>
                  </a:moveTo>
                  <a:lnTo>
                    <a:pt x="1" y="121"/>
                  </a:lnTo>
                  <a:lnTo>
                    <a:pt x="5197" y="242"/>
                  </a:lnTo>
                  <a:lnTo>
                    <a:pt x="11602" y="363"/>
                  </a:lnTo>
                  <a:lnTo>
                    <a:pt x="15469" y="242"/>
                  </a:lnTo>
                  <a:lnTo>
                    <a:pt x="17886" y="121"/>
                  </a:lnTo>
                  <a:lnTo>
                    <a:pt x="1546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57"/>
            <p:cNvSpPr/>
            <p:nvPr/>
          </p:nvSpPr>
          <p:spPr>
            <a:xfrm>
              <a:off x="6925727" y="2358981"/>
              <a:ext cx="275974" cy="1780261"/>
            </a:xfrm>
            <a:custGeom>
              <a:avLst/>
              <a:gdLst/>
              <a:ahLst/>
              <a:cxnLst/>
              <a:rect l="l" t="t" r="r" b="b"/>
              <a:pathLst>
                <a:path w="13657" h="88099" extrusionOk="0">
                  <a:moveTo>
                    <a:pt x="13536" y="1"/>
                  </a:moveTo>
                  <a:lnTo>
                    <a:pt x="13415" y="363"/>
                  </a:lnTo>
                  <a:lnTo>
                    <a:pt x="12811" y="2418"/>
                  </a:lnTo>
                  <a:lnTo>
                    <a:pt x="12086" y="4593"/>
                  </a:lnTo>
                  <a:lnTo>
                    <a:pt x="10756" y="8944"/>
                  </a:lnTo>
                  <a:lnTo>
                    <a:pt x="8098" y="17524"/>
                  </a:lnTo>
                  <a:lnTo>
                    <a:pt x="2901" y="34805"/>
                  </a:lnTo>
                  <a:lnTo>
                    <a:pt x="1572" y="39035"/>
                  </a:lnTo>
                  <a:lnTo>
                    <a:pt x="968" y="41089"/>
                  </a:lnTo>
                  <a:lnTo>
                    <a:pt x="363" y="43264"/>
                  </a:lnTo>
                  <a:lnTo>
                    <a:pt x="122" y="45319"/>
                  </a:lnTo>
                  <a:lnTo>
                    <a:pt x="1" y="47494"/>
                  </a:lnTo>
                  <a:lnTo>
                    <a:pt x="1" y="49669"/>
                  </a:lnTo>
                  <a:lnTo>
                    <a:pt x="242" y="51965"/>
                  </a:lnTo>
                  <a:lnTo>
                    <a:pt x="1934" y="69851"/>
                  </a:lnTo>
                  <a:lnTo>
                    <a:pt x="2780" y="78914"/>
                  </a:lnTo>
                  <a:lnTo>
                    <a:pt x="3626" y="87978"/>
                  </a:lnTo>
                  <a:lnTo>
                    <a:pt x="3747" y="88099"/>
                  </a:lnTo>
                  <a:lnTo>
                    <a:pt x="3989" y="88099"/>
                  </a:lnTo>
                  <a:lnTo>
                    <a:pt x="3989" y="87978"/>
                  </a:lnTo>
                  <a:lnTo>
                    <a:pt x="3868" y="85682"/>
                  </a:lnTo>
                  <a:lnTo>
                    <a:pt x="2176" y="67434"/>
                  </a:lnTo>
                  <a:lnTo>
                    <a:pt x="1330" y="58249"/>
                  </a:lnTo>
                  <a:lnTo>
                    <a:pt x="847" y="53657"/>
                  </a:lnTo>
                  <a:lnTo>
                    <a:pt x="484" y="49186"/>
                  </a:lnTo>
                  <a:lnTo>
                    <a:pt x="484" y="46890"/>
                  </a:lnTo>
                  <a:lnTo>
                    <a:pt x="726" y="44594"/>
                  </a:lnTo>
                  <a:lnTo>
                    <a:pt x="1088" y="42418"/>
                  </a:lnTo>
                  <a:lnTo>
                    <a:pt x="1693" y="40364"/>
                  </a:lnTo>
                  <a:lnTo>
                    <a:pt x="4351" y="31542"/>
                  </a:lnTo>
                  <a:lnTo>
                    <a:pt x="9669" y="14019"/>
                  </a:lnTo>
                  <a:lnTo>
                    <a:pt x="12206" y="5318"/>
                  </a:lnTo>
                  <a:lnTo>
                    <a:pt x="13536" y="847"/>
                  </a:lnTo>
                  <a:lnTo>
                    <a:pt x="13657" y="122"/>
                  </a:lnTo>
                  <a:lnTo>
                    <a:pt x="1353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57"/>
            <p:cNvSpPr/>
            <p:nvPr/>
          </p:nvSpPr>
          <p:spPr>
            <a:xfrm>
              <a:off x="6967254" y="2273523"/>
              <a:ext cx="302830" cy="776574"/>
            </a:xfrm>
            <a:custGeom>
              <a:avLst/>
              <a:gdLst/>
              <a:ahLst/>
              <a:cxnLst/>
              <a:rect l="l" t="t" r="r" b="b"/>
              <a:pathLst>
                <a:path w="14986" h="38430" extrusionOk="0">
                  <a:moveTo>
                    <a:pt x="0" y="0"/>
                  </a:moveTo>
                  <a:lnTo>
                    <a:pt x="5076" y="38430"/>
                  </a:lnTo>
                  <a:lnTo>
                    <a:pt x="11481" y="13656"/>
                  </a:lnTo>
                  <a:lnTo>
                    <a:pt x="1498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57"/>
            <p:cNvSpPr/>
            <p:nvPr/>
          </p:nvSpPr>
          <p:spPr>
            <a:xfrm>
              <a:off x="6874441" y="4183193"/>
              <a:ext cx="625180" cy="275954"/>
            </a:xfrm>
            <a:custGeom>
              <a:avLst/>
              <a:gdLst/>
              <a:ahLst/>
              <a:cxnLst/>
              <a:rect l="l" t="t" r="r" b="b"/>
              <a:pathLst>
                <a:path w="30938" h="13656" extrusionOk="0">
                  <a:moveTo>
                    <a:pt x="12811" y="0"/>
                  </a:moveTo>
                  <a:lnTo>
                    <a:pt x="12811" y="604"/>
                  </a:lnTo>
                  <a:lnTo>
                    <a:pt x="12932" y="3505"/>
                  </a:lnTo>
                  <a:lnTo>
                    <a:pt x="12932" y="3746"/>
                  </a:lnTo>
                  <a:lnTo>
                    <a:pt x="7614" y="6284"/>
                  </a:lnTo>
                  <a:lnTo>
                    <a:pt x="3626" y="8218"/>
                  </a:lnTo>
                  <a:lnTo>
                    <a:pt x="2176" y="9064"/>
                  </a:lnTo>
                  <a:lnTo>
                    <a:pt x="1330" y="9547"/>
                  </a:lnTo>
                  <a:lnTo>
                    <a:pt x="968" y="9910"/>
                  </a:lnTo>
                  <a:lnTo>
                    <a:pt x="605" y="10393"/>
                  </a:lnTo>
                  <a:lnTo>
                    <a:pt x="364" y="10997"/>
                  </a:lnTo>
                  <a:lnTo>
                    <a:pt x="122" y="11722"/>
                  </a:lnTo>
                  <a:lnTo>
                    <a:pt x="1" y="12327"/>
                  </a:lnTo>
                  <a:lnTo>
                    <a:pt x="1" y="12810"/>
                  </a:lnTo>
                  <a:lnTo>
                    <a:pt x="122" y="13293"/>
                  </a:lnTo>
                  <a:lnTo>
                    <a:pt x="484" y="13414"/>
                  </a:lnTo>
                  <a:lnTo>
                    <a:pt x="1935" y="13535"/>
                  </a:lnTo>
                  <a:lnTo>
                    <a:pt x="5318" y="13656"/>
                  </a:lnTo>
                  <a:lnTo>
                    <a:pt x="15228" y="13535"/>
                  </a:lnTo>
                  <a:lnTo>
                    <a:pt x="25258" y="13293"/>
                  </a:lnTo>
                  <a:lnTo>
                    <a:pt x="28642" y="13052"/>
                  </a:lnTo>
                  <a:lnTo>
                    <a:pt x="29609" y="12931"/>
                  </a:lnTo>
                  <a:lnTo>
                    <a:pt x="30213" y="12810"/>
                  </a:lnTo>
                  <a:lnTo>
                    <a:pt x="30334" y="12568"/>
                  </a:lnTo>
                  <a:lnTo>
                    <a:pt x="30455" y="11964"/>
                  </a:lnTo>
                  <a:lnTo>
                    <a:pt x="30575" y="10030"/>
                  </a:lnTo>
                  <a:lnTo>
                    <a:pt x="30817" y="7130"/>
                  </a:lnTo>
                  <a:lnTo>
                    <a:pt x="30817" y="3625"/>
                  </a:lnTo>
                  <a:lnTo>
                    <a:pt x="30817" y="3505"/>
                  </a:lnTo>
                  <a:lnTo>
                    <a:pt x="30938" y="363"/>
                  </a:lnTo>
                  <a:lnTo>
                    <a:pt x="30938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57"/>
            <p:cNvSpPr/>
            <p:nvPr/>
          </p:nvSpPr>
          <p:spPr>
            <a:xfrm>
              <a:off x="6874441" y="4254000"/>
              <a:ext cx="622755" cy="205147"/>
            </a:xfrm>
            <a:custGeom>
              <a:avLst/>
              <a:gdLst/>
              <a:ahLst/>
              <a:cxnLst/>
              <a:rect l="l" t="t" r="r" b="b"/>
              <a:pathLst>
                <a:path w="30818" h="10152" extrusionOk="0">
                  <a:moveTo>
                    <a:pt x="13052" y="1"/>
                  </a:moveTo>
                  <a:lnTo>
                    <a:pt x="13052" y="242"/>
                  </a:lnTo>
                  <a:lnTo>
                    <a:pt x="7614" y="2780"/>
                  </a:lnTo>
                  <a:lnTo>
                    <a:pt x="3626" y="4714"/>
                  </a:lnTo>
                  <a:lnTo>
                    <a:pt x="2176" y="5439"/>
                  </a:lnTo>
                  <a:lnTo>
                    <a:pt x="1330" y="5922"/>
                  </a:lnTo>
                  <a:lnTo>
                    <a:pt x="968" y="6406"/>
                  </a:lnTo>
                  <a:lnTo>
                    <a:pt x="605" y="6889"/>
                  </a:lnTo>
                  <a:lnTo>
                    <a:pt x="364" y="7493"/>
                  </a:lnTo>
                  <a:lnTo>
                    <a:pt x="122" y="8218"/>
                  </a:lnTo>
                  <a:lnTo>
                    <a:pt x="1" y="8823"/>
                  </a:lnTo>
                  <a:lnTo>
                    <a:pt x="1" y="9306"/>
                  </a:lnTo>
                  <a:lnTo>
                    <a:pt x="122" y="9789"/>
                  </a:lnTo>
                  <a:lnTo>
                    <a:pt x="484" y="9910"/>
                  </a:lnTo>
                  <a:lnTo>
                    <a:pt x="1935" y="10031"/>
                  </a:lnTo>
                  <a:lnTo>
                    <a:pt x="5318" y="10152"/>
                  </a:lnTo>
                  <a:lnTo>
                    <a:pt x="15228" y="10031"/>
                  </a:lnTo>
                  <a:lnTo>
                    <a:pt x="25258" y="9789"/>
                  </a:lnTo>
                  <a:lnTo>
                    <a:pt x="28642" y="9548"/>
                  </a:lnTo>
                  <a:lnTo>
                    <a:pt x="29609" y="9427"/>
                  </a:lnTo>
                  <a:lnTo>
                    <a:pt x="30213" y="9306"/>
                  </a:lnTo>
                  <a:lnTo>
                    <a:pt x="30334" y="9064"/>
                  </a:lnTo>
                  <a:lnTo>
                    <a:pt x="30455" y="8460"/>
                  </a:lnTo>
                  <a:lnTo>
                    <a:pt x="30575" y="6526"/>
                  </a:lnTo>
                  <a:lnTo>
                    <a:pt x="30817" y="3626"/>
                  </a:lnTo>
                  <a:lnTo>
                    <a:pt x="30817" y="121"/>
                  </a:lnTo>
                  <a:lnTo>
                    <a:pt x="30817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57"/>
            <p:cNvSpPr/>
            <p:nvPr/>
          </p:nvSpPr>
          <p:spPr>
            <a:xfrm>
              <a:off x="6889111" y="4429825"/>
              <a:ext cx="569003" cy="4910"/>
            </a:xfrm>
            <a:custGeom>
              <a:avLst/>
              <a:gdLst/>
              <a:ahLst/>
              <a:cxnLst/>
              <a:rect l="l" t="t" r="r" b="b"/>
              <a:pathLst>
                <a:path w="28158" h="243" extrusionOk="0">
                  <a:moveTo>
                    <a:pt x="14139" y="1"/>
                  </a:moveTo>
                  <a:lnTo>
                    <a:pt x="0" y="242"/>
                  </a:lnTo>
                  <a:lnTo>
                    <a:pt x="22478" y="242"/>
                  </a:lnTo>
                  <a:lnTo>
                    <a:pt x="2815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57"/>
            <p:cNvSpPr/>
            <p:nvPr/>
          </p:nvSpPr>
          <p:spPr>
            <a:xfrm>
              <a:off x="7094238" y="4251555"/>
              <a:ext cx="114799" cy="29321"/>
            </a:xfrm>
            <a:custGeom>
              <a:avLst/>
              <a:gdLst/>
              <a:ahLst/>
              <a:cxnLst/>
              <a:rect l="l" t="t" r="r" b="b"/>
              <a:pathLst>
                <a:path w="5681" h="1451" extrusionOk="0">
                  <a:moveTo>
                    <a:pt x="1571" y="1"/>
                  </a:moveTo>
                  <a:lnTo>
                    <a:pt x="121" y="122"/>
                  </a:lnTo>
                  <a:lnTo>
                    <a:pt x="0" y="242"/>
                  </a:lnTo>
                  <a:lnTo>
                    <a:pt x="121" y="363"/>
                  </a:lnTo>
                  <a:lnTo>
                    <a:pt x="1450" y="605"/>
                  </a:lnTo>
                  <a:lnTo>
                    <a:pt x="2901" y="847"/>
                  </a:lnTo>
                  <a:lnTo>
                    <a:pt x="4230" y="1088"/>
                  </a:lnTo>
                  <a:lnTo>
                    <a:pt x="5559" y="1451"/>
                  </a:lnTo>
                  <a:lnTo>
                    <a:pt x="5680" y="1451"/>
                  </a:lnTo>
                  <a:lnTo>
                    <a:pt x="5559" y="1330"/>
                  </a:lnTo>
                  <a:lnTo>
                    <a:pt x="5076" y="968"/>
                  </a:lnTo>
                  <a:lnTo>
                    <a:pt x="4472" y="605"/>
                  </a:lnTo>
                  <a:lnTo>
                    <a:pt x="3747" y="363"/>
                  </a:lnTo>
                  <a:lnTo>
                    <a:pt x="3021" y="122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57"/>
            <p:cNvSpPr/>
            <p:nvPr/>
          </p:nvSpPr>
          <p:spPr>
            <a:xfrm>
              <a:off x="7069807" y="4268650"/>
              <a:ext cx="112354" cy="29321"/>
            </a:xfrm>
            <a:custGeom>
              <a:avLst/>
              <a:gdLst/>
              <a:ahLst/>
              <a:cxnLst/>
              <a:rect l="l" t="t" r="r" b="b"/>
              <a:pathLst>
                <a:path w="5560" h="1451" extrusionOk="0">
                  <a:moveTo>
                    <a:pt x="1451" y="1"/>
                  </a:moveTo>
                  <a:lnTo>
                    <a:pt x="1" y="122"/>
                  </a:lnTo>
                  <a:lnTo>
                    <a:pt x="1" y="242"/>
                  </a:lnTo>
                  <a:lnTo>
                    <a:pt x="1" y="363"/>
                  </a:lnTo>
                  <a:lnTo>
                    <a:pt x="1451" y="484"/>
                  </a:lnTo>
                  <a:lnTo>
                    <a:pt x="2780" y="726"/>
                  </a:lnTo>
                  <a:lnTo>
                    <a:pt x="4110" y="1088"/>
                  </a:lnTo>
                  <a:lnTo>
                    <a:pt x="5439" y="1451"/>
                  </a:lnTo>
                  <a:lnTo>
                    <a:pt x="5560" y="1451"/>
                  </a:lnTo>
                  <a:lnTo>
                    <a:pt x="5560" y="1330"/>
                  </a:lnTo>
                  <a:lnTo>
                    <a:pt x="4956" y="847"/>
                  </a:lnTo>
                  <a:lnTo>
                    <a:pt x="4351" y="605"/>
                  </a:lnTo>
                  <a:lnTo>
                    <a:pt x="3626" y="242"/>
                  </a:lnTo>
                  <a:lnTo>
                    <a:pt x="2901" y="122"/>
                  </a:lnTo>
                  <a:lnTo>
                    <a:pt x="217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57"/>
            <p:cNvSpPr/>
            <p:nvPr/>
          </p:nvSpPr>
          <p:spPr>
            <a:xfrm>
              <a:off x="7040506" y="4285746"/>
              <a:ext cx="114799" cy="29321"/>
            </a:xfrm>
            <a:custGeom>
              <a:avLst/>
              <a:gdLst/>
              <a:ahLst/>
              <a:cxnLst/>
              <a:rect l="l" t="t" r="r" b="b"/>
              <a:pathLst>
                <a:path w="5681" h="1451" extrusionOk="0">
                  <a:moveTo>
                    <a:pt x="1572" y="1"/>
                  </a:moveTo>
                  <a:lnTo>
                    <a:pt x="121" y="121"/>
                  </a:lnTo>
                  <a:lnTo>
                    <a:pt x="1" y="242"/>
                  </a:lnTo>
                  <a:lnTo>
                    <a:pt x="121" y="363"/>
                  </a:lnTo>
                  <a:lnTo>
                    <a:pt x="1572" y="484"/>
                  </a:lnTo>
                  <a:lnTo>
                    <a:pt x="2901" y="726"/>
                  </a:lnTo>
                  <a:lnTo>
                    <a:pt x="4230" y="1088"/>
                  </a:lnTo>
                  <a:lnTo>
                    <a:pt x="5560" y="1451"/>
                  </a:lnTo>
                  <a:lnTo>
                    <a:pt x="5680" y="1330"/>
                  </a:lnTo>
                  <a:lnTo>
                    <a:pt x="5076" y="847"/>
                  </a:lnTo>
                  <a:lnTo>
                    <a:pt x="4472" y="484"/>
                  </a:lnTo>
                  <a:lnTo>
                    <a:pt x="3747" y="242"/>
                  </a:lnTo>
                  <a:lnTo>
                    <a:pt x="3022" y="121"/>
                  </a:lnTo>
                  <a:lnTo>
                    <a:pt x="229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57"/>
            <p:cNvSpPr/>
            <p:nvPr/>
          </p:nvSpPr>
          <p:spPr>
            <a:xfrm>
              <a:off x="6940378" y="2273523"/>
              <a:ext cx="590989" cy="1982942"/>
            </a:xfrm>
            <a:custGeom>
              <a:avLst/>
              <a:gdLst/>
              <a:ahLst/>
              <a:cxnLst/>
              <a:rect l="l" t="t" r="r" b="b"/>
              <a:pathLst>
                <a:path w="29246" h="98129" extrusionOk="0">
                  <a:moveTo>
                    <a:pt x="1" y="0"/>
                  </a:moveTo>
                  <a:lnTo>
                    <a:pt x="122" y="1450"/>
                  </a:lnTo>
                  <a:lnTo>
                    <a:pt x="484" y="4834"/>
                  </a:lnTo>
                  <a:lnTo>
                    <a:pt x="726" y="7130"/>
                  </a:lnTo>
                  <a:lnTo>
                    <a:pt x="1088" y="9547"/>
                  </a:lnTo>
                  <a:lnTo>
                    <a:pt x="1572" y="12085"/>
                  </a:lnTo>
                  <a:lnTo>
                    <a:pt x="2297" y="14502"/>
                  </a:lnTo>
                  <a:lnTo>
                    <a:pt x="2780" y="16073"/>
                  </a:lnTo>
                  <a:lnTo>
                    <a:pt x="5197" y="17281"/>
                  </a:lnTo>
                  <a:lnTo>
                    <a:pt x="7614" y="18611"/>
                  </a:lnTo>
                  <a:lnTo>
                    <a:pt x="7977" y="32387"/>
                  </a:lnTo>
                  <a:lnTo>
                    <a:pt x="8218" y="44230"/>
                  </a:lnTo>
                  <a:lnTo>
                    <a:pt x="8339" y="51360"/>
                  </a:lnTo>
                  <a:lnTo>
                    <a:pt x="8339" y="55469"/>
                  </a:lnTo>
                  <a:lnTo>
                    <a:pt x="8460" y="61753"/>
                  </a:lnTo>
                  <a:lnTo>
                    <a:pt x="8702" y="77464"/>
                  </a:lnTo>
                  <a:lnTo>
                    <a:pt x="9306" y="98008"/>
                  </a:lnTo>
                  <a:lnTo>
                    <a:pt x="29246" y="98128"/>
                  </a:lnTo>
                  <a:lnTo>
                    <a:pt x="27433" y="75772"/>
                  </a:lnTo>
                  <a:lnTo>
                    <a:pt x="26225" y="59820"/>
                  </a:lnTo>
                  <a:lnTo>
                    <a:pt x="25741" y="54140"/>
                  </a:lnTo>
                  <a:lnTo>
                    <a:pt x="25621" y="51481"/>
                  </a:lnTo>
                  <a:lnTo>
                    <a:pt x="25500" y="45922"/>
                  </a:lnTo>
                  <a:lnTo>
                    <a:pt x="25016" y="36738"/>
                  </a:lnTo>
                  <a:lnTo>
                    <a:pt x="23929" y="14864"/>
                  </a:lnTo>
                  <a:lnTo>
                    <a:pt x="22962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57"/>
            <p:cNvSpPr/>
            <p:nvPr/>
          </p:nvSpPr>
          <p:spPr>
            <a:xfrm>
              <a:off x="7140634" y="4180748"/>
              <a:ext cx="361431" cy="7335"/>
            </a:xfrm>
            <a:custGeom>
              <a:avLst/>
              <a:gdLst/>
              <a:ahLst/>
              <a:cxnLst/>
              <a:rect l="l" t="t" r="r" b="b"/>
              <a:pathLst>
                <a:path w="17886" h="363" extrusionOk="0">
                  <a:moveTo>
                    <a:pt x="5197" y="0"/>
                  </a:moveTo>
                  <a:lnTo>
                    <a:pt x="0" y="121"/>
                  </a:lnTo>
                  <a:lnTo>
                    <a:pt x="0" y="242"/>
                  </a:lnTo>
                  <a:lnTo>
                    <a:pt x="5197" y="363"/>
                  </a:lnTo>
                  <a:lnTo>
                    <a:pt x="15590" y="363"/>
                  </a:lnTo>
                  <a:lnTo>
                    <a:pt x="17886" y="242"/>
                  </a:lnTo>
                  <a:lnTo>
                    <a:pt x="15590" y="121"/>
                  </a:lnTo>
                  <a:lnTo>
                    <a:pt x="1160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57"/>
            <p:cNvSpPr/>
            <p:nvPr/>
          </p:nvSpPr>
          <p:spPr>
            <a:xfrm>
              <a:off x="7367746" y="2332125"/>
              <a:ext cx="105018" cy="1777815"/>
            </a:xfrm>
            <a:custGeom>
              <a:avLst/>
              <a:gdLst/>
              <a:ahLst/>
              <a:cxnLst/>
              <a:rect l="l" t="t" r="r" b="b"/>
              <a:pathLst>
                <a:path w="5197" h="87978" extrusionOk="0">
                  <a:moveTo>
                    <a:pt x="0" y="0"/>
                  </a:moveTo>
                  <a:lnTo>
                    <a:pt x="604" y="18853"/>
                  </a:lnTo>
                  <a:lnTo>
                    <a:pt x="1209" y="35530"/>
                  </a:lnTo>
                  <a:lnTo>
                    <a:pt x="1692" y="43868"/>
                  </a:lnTo>
                  <a:lnTo>
                    <a:pt x="2175" y="52207"/>
                  </a:lnTo>
                  <a:lnTo>
                    <a:pt x="2780" y="60908"/>
                  </a:lnTo>
                  <a:lnTo>
                    <a:pt x="3384" y="70092"/>
                  </a:lnTo>
                  <a:lnTo>
                    <a:pt x="4230" y="79277"/>
                  </a:lnTo>
                  <a:lnTo>
                    <a:pt x="4592" y="83748"/>
                  </a:lnTo>
                  <a:lnTo>
                    <a:pt x="5197" y="87978"/>
                  </a:lnTo>
                  <a:lnTo>
                    <a:pt x="4713" y="82902"/>
                  </a:lnTo>
                  <a:lnTo>
                    <a:pt x="4351" y="77343"/>
                  </a:lnTo>
                  <a:lnTo>
                    <a:pt x="3505" y="66829"/>
                  </a:lnTo>
                  <a:lnTo>
                    <a:pt x="2900" y="58370"/>
                  </a:lnTo>
                  <a:lnTo>
                    <a:pt x="2296" y="50031"/>
                  </a:lnTo>
                  <a:lnTo>
                    <a:pt x="1813" y="41693"/>
                  </a:lnTo>
                  <a:lnTo>
                    <a:pt x="1450" y="33354"/>
                  </a:lnTo>
                  <a:lnTo>
                    <a:pt x="725" y="16677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57"/>
            <p:cNvSpPr/>
            <p:nvPr/>
          </p:nvSpPr>
          <p:spPr>
            <a:xfrm>
              <a:off x="6974569" y="2588538"/>
              <a:ext cx="119689" cy="63512"/>
            </a:xfrm>
            <a:custGeom>
              <a:avLst/>
              <a:gdLst/>
              <a:ahLst/>
              <a:cxnLst/>
              <a:rect l="l" t="t" r="r" b="b"/>
              <a:pathLst>
                <a:path w="5923" h="3143" extrusionOk="0">
                  <a:moveTo>
                    <a:pt x="1" y="0"/>
                  </a:moveTo>
                  <a:lnTo>
                    <a:pt x="1" y="121"/>
                  </a:lnTo>
                  <a:lnTo>
                    <a:pt x="122" y="242"/>
                  </a:lnTo>
                  <a:lnTo>
                    <a:pt x="2901" y="1692"/>
                  </a:lnTo>
                  <a:lnTo>
                    <a:pt x="5801" y="3142"/>
                  </a:lnTo>
                  <a:lnTo>
                    <a:pt x="5922" y="3022"/>
                  </a:lnTo>
                  <a:lnTo>
                    <a:pt x="3143" y="133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57"/>
            <p:cNvSpPr/>
            <p:nvPr/>
          </p:nvSpPr>
          <p:spPr>
            <a:xfrm>
              <a:off x="6974569" y="2449349"/>
              <a:ext cx="75718" cy="175846"/>
            </a:xfrm>
            <a:custGeom>
              <a:avLst/>
              <a:gdLst/>
              <a:ahLst/>
              <a:cxnLst/>
              <a:rect l="l" t="t" r="r" b="b"/>
              <a:pathLst>
                <a:path w="3747" h="8702" extrusionOk="0">
                  <a:moveTo>
                    <a:pt x="1" y="0"/>
                  </a:moveTo>
                  <a:lnTo>
                    <a:pt x="242" y="2417"/>
                  </a:lnTo>
                  <a:lnTo>
                    <a:pt x="363" y="3505"/>
                  </a:lnTo>
                  <a:lnTo>
                    <a:pt x="605" y="4472"/>
                  </a:lnTo>
                  <a:lnTo>
                    <a:pt x="967" y="5317"/>
                  </a:lnTo>
                  <a:lnTo>
                    <a:pt x="1572" y="6043"/>
                  </a:lnTo>
                  <a:lnTo>
                    <a:pt x="2418" y="6647"/>
                  </a:lnTo>
                  <a:lnTo>
                    <a:pt x="3264" y="7251"/>
                  </a:lnTo>
                  <a:lnTo>
                    <a:pt x="3264" y="7493"/>
                  </a:lnTo>
                  <a:lnTo>
                    <a:pt x="3384" y="8097"/>
                  </a:lnTo>
                  <a:lnTo>
                    <a:pt x="3626" y="8701"/>
                  </a:lnTo>
                  <a:lnTo>
                    <a:pt x="3747" y="8701"/>
                  </a:lnTo>
                  <a:lnTo>
                    <a:pt x="3747" y="8097"/>
                  </a:lnTo>
                  <a:lnTo>
                    <a:pt x="3626" y="7493"/>
                  </a:lnTo>
                  <a:lnTo>
                    <a:pt x="3022" y="3867"/>
                  </a:lnTo>
                  <a:lnTo>
                    <a:pt x="2176" y="363"/>
                  </a:lnTo>
                  <a:lnTo>
                    <a:pt x="2055" y="363"/>
                  </a:lnTo>
                  <a:lnTo>
                    <a:pt x="2418" y="2175"/>
                  </a:lnTo>
                  <a:lnTo>
                    <a:pt x="2659" y="3988"/>
                  </a:lnTo>
                  <a:lnTo>
                    <a:pt x="3022" y="5680"/>
                  </a:lnTo>
                  <a:lnTo>
                    <a:pt x="3143" y="6526"/>
                  </a:lnTo>
                  <a:lnTo>
                    <a:pt x="3143" y="6768"/>
                  </a:lnTo>
                  <a:lnTo>
                    <a:pt x="2659" y="6526"/>
                  </a:lnTo>
                  <a:lnTo>
                    <a:pt x="1813" y="5801"/>
                  </a:lnTo>
                  <a:lnTo>
                    <a:pt x="1330" y="5076"/>
                  </a:lnTo>
                  <a:lnTo>
                    <a:pt x="967" y="4109"/>
                  </a:lnTo>
                  <a:lnTo>
                    <a:pt x="484" y="217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57"/>
            <p:cNvSpPr/>
            <p:nvPr/>
          </p:nvSpPr>
          <p:spPr>
            <a:xfrm>
              <a:off x="6444647" y="1746027"/>
              <a:ext cx="727753" cy="402958"/>
            </a:xfrm>
            <a:custGeom>
              <a:avLst/>
              <a:gdLst/>
              <a:ahLst/>
              <a:cxnLst/>
              <a:rect l="l" t="t" r="r" b="b"/>
              <a:pathLst>
                <a:path w="36014" h="19941" extrusionOk="0">
                  <a:moveTo>
                    <a:pt x="8823" y="1"/>
                  </a:moveTo>
                  <a:lnTo>
                    <a:pt x="8218" y="122"/>
                  </a:lnTo>
                  <a:lnTo>
                    <a:pt x="7493" y="243"/>
                  </a:lnTo>
                  <a:lnTo>
                    <a:pt x="6768" y="605"/>
                  </a:lnTo>
                  <a:lnTo>
                    <a:pt x="5922" y="1089"/>
                  </a:lnTo>
                  <a:lnTo>
                    <a:pt x="4956" y="1572"/>
                  </a:lnTo>
                  <a:lnTo>
                    <a:pt x="3143" y="3022"/>
                  </a:lnTo>
                  <a:lnTo>
                    <a:pt x="2297" y="3868"/>
                  </a:lnTo>
                  <a:lnTo>
                    <a:pt x="1572" y="4593"/>
                  </a:lnTo>
                  <a:lnTo>
                    <a:pt x="968" y="5439"/>
                  </a:lnTo>
                  <a:lnTo>
                    <a:pt x="484" y="6285"/>
                  </a:lnTo>
                  <a:lnTo>
                    <a:pt x="122" y="7131"/>
                  </a:lnTo>
                  <a:lnTo>
                    <a:pt x="1" y="7856"/>
                  </a:lnTo>
                  <a:lnTo>
                    <a:pt x="122" y="8460"/>
                  </a:lnTo>
                  <a:lnTo>
                    <a:pt x="243" y="8823"/>
                  </a:lnTo>
                  <a:lnTo>
                    <a:pt x="484" y="9065"/>
                  </a:lnTo>
                  <a:lnTo>
                    <a:pt x="1814" y="10394"/>
                  </a:lnTo>
                  <a:lnTo>
                    <a:pt x="3747" y="11965"/>
                  </a:lnTo>
                  <a:lnTo>
                    <a:pt x="6043" y="13898"/>
                  </a:lnTo>
                  <a:lnTo>
                    <a:pt x="8460" y="15711"/>
                  </a:lnTo>
                  <a:lnTo>
                    <a:pt x="10877" y="17403"/>
                  </a:lnTo>
                  <a:lnTo>
                    <a:pt x="13173" y="18732"/>
                  </a:lnTo>
                  <a:lnTo>
                    <a:pt x="14261" y="19337"/>
                  </a:lnTo>
                  <a:lnTo>
                    <a:pt x="15107" y="19699"/>
                  </a:lnTo>
                  <a:lnTo>
                    <a:pt x="15953" y="19941"/>
                  </a:lnTo>
                  <a:lnTo>
                    <a:pt x="16557" y="19941"/>
                  </a:lnTo>
                  <a:lnTo>
                    <a:pt x="17524" y="19820"/>
                  </a:lnTo>
                  <a:lnTo>
                    <a:pt x="18490" y="19457"/>
                  </a:lnTo>
                  <a:lnTo>
                    <a:pt x="19578" y="18974"/>
                  </a:lnTo>
                  <a:lnTo>
                    <a:pt x="20907" y="18249"/>
                  </a:lnTo>
                  <a:lnTo>
                    <a:pt x="23566" y="16436"/>
                  </a:lnTo>
                  <a:lnTo>
                    <a:pt x="26466" y="14261"/>
                  </a:lnTo>
                  <a:lnTo>
                    <a:pt x="29246" y="11844"/>
                  </a:lnTo>
                  <a:lnTo>
                    <a:pt x="31784" y="9427"/>
                  </a:lnTo>
                  <a:lnTo>
                    <a:pt x="33838" y="7252"/>
                  </a:lnTo>
                  <a:lnTo>
                    <a:pt x="34563" y="6164"/>
                  </a:lnTo>
                  <a:lnTo>
                    <a:pt x="35288" y="5318"/>
                  </a:lnTo>
                  <a:lnTo>
                    <a:pt x="35772" y="4231"/>
                  </a:lnTo>
                  <a:lnTo>
                    <a:pt x="36013" y="3264"/>
                  </a:lnTo>
                  <a:lnTo>
                    <a:pt x="35893" y="2418"/>
                  </a:lnTo>
                  <a:lnTo>
                    <a:pt x="35772" y="2055"/>
                  </a:lnTo>
                  <a:lnTo>
                    <a:pt x="35651" y="1814"/>
                  </a:lnTo>
                  <a:lnTo>
                    <a:pt x="35288" y="1572"/>
                  </a:lnTo>
                  <a:lnTo>
                    <a:pt x="35047" y="1330"/>
                  </a:lnTo>
                  <a:lnTo>
                    <a:pt x="34563" y="1209"/>
                  </a:lnTo>
                  <a:lnTo>
                    <a:pt x="34201" y="1209"/>
                  </a:lnTo>
                  <a:lnTo>
                    <a:pt x="33596" y="1330"/>
                  </a:lnTo>
                  <a:lnTo>
                    <a:pt x="32992" y="1451"/>
                  </a:lnTo>
                  <a:lnTo>
                    <a:pt x="32267" y="1814"/>
                  </a:lnTo>
                  <a:lnTo>
                    <a:pt x="31542" y="2176"/>
                  </a:lnTo>
                  <a:lnTo>
                    <a:pt x="26225" y="5077"/>
                  </a:lnTo>
                  <a:lnTo>
                    <a:pt x="22116" y="7252"/>
                  </a:lnTo>
                  <a:lnTo>
                    <a:pt x="19336" y="8460"/>
                  </a:lnTo>
                  <a:lnTo>
                    <a:pt x="18490" y="8702"/>
                  </a:lnTo>
                  <a:lnTo>
                    <a:pt x="18007" y="8823"/>
                  </a:lnTo>
                  <a:lnTo>
                    <a:pt x="17403" y="8460"/>
                  </a:lnTo>
                  <a:lnTo>
                    <a:pt x="16436" y="7735"/>
                  </a:lnTo>
                  <a:lnTo>
                    <a:pt x="14019" y="5197"/>
                  </a:lnTo>
                  <a:lnTo>
                    <a:pt x="11360" y="2418"/>
                  </a:lnTo>
                  <a:lnTo>
                    <a:pt x="9185" y="243"/>
                  </a:lnTo>
                  <a:lnTo>
                    <a:pt x="8823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57"/>
            <p:cNvSpPr/>
            <p:nvPr/>
          </p:nvSpPr>
          <p:spPr>
            <a:xfrm>
              <a:off x="6364060" y="1614173"/>
              <a:ext cx="210037" cy="173401"/>
            </a:xfrm>
            <a:custGeom>
              <a:avLst/>
              <a:gdLst/>
              <a:ahLst/>
              <a:cxnLst/>
              <a:rect l="l" t="t" r="r" b="b"/>
              <a:pathLst>
                <a:path w="10394" h="8581" extrusionOk="0">
                  <a:moveTo>
                    <a:pt x="3505" y="0"/>
                  </a:moveTo>
                  <a:lnTo>
                    <a:pt x="2780" y="121"/>
                  </a:lnTo>
                  <a:lnTo>
                    <a:pt x="2055" y="484"/>
                  </a:lnTo>
                  <a:lnTo>
                    <a:pt x="1451" y="967"/>
                  </a:lnTo>
                  <a:lnTo>
                    <a:pt x="847" y="1450"/>
                  </a:lnTo>
                  <a:lnTo>
                    <a:pt x="484" y="1934"/>
                  </a:lnTo>
                  <a:lnTo>
                    <a:pt x="122" y="2417"/>
                  </a:lnTo>
                  <a:lnTo>
                    <a:pt x="1" y="2659"/>
                  </a:lnTo>
                  <a:lnTo>
                    <a:pt x="1" y="3867"/>
                  </a:lnTo>
                  <a:lnTo>
                    <a:pt x="1" y="4834"/>
                  </a:lnTo>
                  <a:lnTo>
                    <a:pt x="122" y="5801"/>
                  </a:lnTo>
                  <a:lnTo>
                    <a:pt x="363" y="6768"/>
                  </a:lnTo>
                  <a:lnTo>
                    <a:pt x="605" y="7614"/>
                  </a:lnTo>
                  <a:lnTo>
                    <a:pt x="847" y="7976"/>
                  </a:lnTo>
                  <a:lnTo>
                    <a:pt x="1088" y="8218"/>
                  </a:lnTo>
                  <a:lnTo>
                    <a:pt x="1451" y="8460"/>
                  </a:lnTo>
                  <a:lnTo>
                    <a:pt x="1814" y="8580"/>
                  </a:lnTo>
                  <a:lnTo>
                    <a:pt x="2418" y="8580"/>
                  </a:lnTo>
                  <a:lnTo>
                    <a:pt x="2659" y="8339"/>
                  </a:lnTo>
                  <a:lnTo>
                    <a:pt x="2780" y="8218"/>
                  </a:lnTo>
                  <a:lnTo>
                    <a:pt x="3143" y="7614"/>
                  </a:lnTo>
                  <a:lnTo>
                    <a:pt x="3264" y="6889"/>
                  </a:lnTo>
                  <a:lnTo>
                    <a:pt x="3264" y="5559"/>
                  </a:lnTo>
                  <a:lnTo>
                    <a:pt x="3385" y="4713"/>
                  </a:lnTo>
                  <a:lnTo>
                    <a:pt x="3626" y="4109"/>
                  </a:lnTo>
                  <a:lnTo>
                    <a:pt x="3747" y="3988"/>
                  </a:lnTo>
                  <a:lnTo>
                    <a:pt x="3989" y="3988"/>
                  </a:lnTo>
                  <a:lnTo>
                    <a:pt x="5197" y="4713"/>
                  </a:lnTo>
                  <a:lnTo>
                    <a:pt x="7373" y="6163"/>
                  </a:lnTo>
                  <a:lnTo>
                    <a:pt x="10394" y="8339"/>
                  </a:lnTo>
                  <a:lnTo>
                    <a:pt x="9669" y="2417"/>
                  </a:lnTo>
                  <a:lnTo>
                    <a:pt x="8460" y="1692"/>
                  </a:lnTo>
                  <a:lnTo>
                    <a:pt x="7010" y="967"/>
                  </a:lnTo>
                  <a:lnTo>
                    <a:pt x="5681" y="363"/>
                  </a:lnTo>
                  <a:lnTo>
                    <a:pt x="4956" y="121"/>
                  </a:lnTo>
                  <a:lnTo>
                    <a:pt x="4231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57"/>
            <p:cNvSpPr/>
            <p:nvPr/>
          </p:nvSpPr>
          <p:spPr>
            <a:xfrm>
              <a:off x="6327444" y="1599522"/>
              <a:ext cx="229557" cy="175846"/>
            </a:xfrm>
            <a:custGeom>
              <a:avLst/>
              <a:gdLst/>
              <a:ahLst/>
              <a:cxnLst/>
              <a:rect l="l" t="t" r="r" b="b"/>
              <a:pathLst>
                <a:path w="11360" h="8702" extrusionOk="0">
                  <a:moveTo>
                    <a:pt x="3626" y="0"/>
                  </a:moveTo>
                  <a:lnTo>
                    <a:pt x="2900" y="242"/>
                  </a:lnTo>
                  <a:lnTo>
                    <a:pt x="2175" y="604"/>
                  </a:lnTo>
                  <a:lnTo>
                    <a:pt x="1571" y="1088"/>
                  </a:lnTo>
                  <a:lnTo>
                    <a:pt x="967" y="1571"/>
                  </a:lnTo>
                  <a:lnTo>
                    <a:pt x="604" y="2055"/>
                  </a:lnTo>
                  <a:lnTo>
                    <a:pt x="242" y="2417"/>
                  </a:lnTo>
                  <a:lnTo>
                    <a:pt x="121" y="2780"/>
                  </a:lnTo>
                  <a:lnTo>
                    <a:pt x="0" y="3988"/>
                  </a:lnTo>
                  <a:lnTo>
                    <a:pt x="121" y="4834"/>
                  </a:lnTo>
                  <a:lnTo>
                    <a:pt x="242" y="5922"/>
                  </a:lnTo>
                  <a:lnTo>
                    <a:pt x="363" y="6888"/>
                  </a:lnTo>
                  <a:lnTo>
                    <a:pt x="725" y="7734"/>
                  </a:lnTo>
                  <a:lnTo>
                    <a:pt x="967" y="8097"/>
                  </a:lnTo>
                  <a:lnTo>
                    <a:pt x="1209" y="8339"/>
                  </a:lnTo>
                  <a:lnTo>
                    <a:pt x="1571" y="8580"/>
                  </a:lnTo>
                  <a:lnTo>
                    <a:pt x="1934" y="8701"/>
                  </a:lnTo>
                  <a:lnTo>
                    <a:pt x="2175" y="8701"/>
                  </a:lnTo>
                  <a:lnTo>
                    <a:pt x="2538" y="8580"/>
                  </a:lnTo>
                  <a:lnTo>
                    <a:pt x="2780" y="8459"/>
                  </a:lnTo>
                  <a:lnTo>
                    <a:pt x="2900" y="8339"/>
                  </a:lnTo>
                  <a:lnTo>
                    <a:pt x="3263" y="7734"/>
                  </a:lnTo>
                  <a:lnTo>
                    <a:pt x="3384" y="7009"/>
                  </a:lnTo>
                  <a:lnTo>
                    <a:pt x="3384" y="5680"/>
                  </a:lnTo>
                  <a:lnTo>
                    <a:pt x="3384" y="4834"/>
                  </a:lnTo>
                  <a:lnTo>
                    <a:pt x="3746" y="4230"/>
                  </a:lnTo>
                  <a:lnTo>
                    <a:pt x="3867" y="4109"/>
                  </a:lnTo>
                  <a:lnTo>
                    <a:pt x="4109" y="3988"/>
                  </a:lnTo>
                  <a:lnTo>
                    <a:pt x="5317" y="4713"/>
                  </a:lnTo>
                  <a:lnTo>
                    <a:pt x="7372" y="6284"/>
                  </a:lnTo>
                  <a:lnTo>
                    <a:pt x="10514" y="8339"/>
                  </a:lnTo>
                  <a:lnTo>
                    <a:pt x="11360" y="3384"/>
                  </a:lnTo>
                  <a:lnTo>
                    <a:pt x="8580" y="1813"/>
                  </a:lnTo>
                  <a:lnTo>
                    <a:pt x="6284" y="725"/>
                  </a:lnTo>
                  <a:lnTo>
                    <a:pt x="5197" y="242"/>
                  </a:lnTo>
                  <a:lnTo>
                    <a:pt x="4351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57"/>
            <p:cNvSpPr/>
            <p:nvPr/>
          </p:nvSpPr>
          <p:spPr>
            <a:xfrm>
              <a:off x="6378710" y="1677665"/>
              <a:ext cx="100148" cy="95258"/>
            </a:xfrm>
            <a:custGeom>
              <a:avLst/>
              <a:gdLst/>
              <a:ahLst/>
              <a:cxnLst/>
              <a:rect l="l" t="t" r="r" b="b"/>
              <a:pathLst>
                <a:path w="4956" h="4714" extrusionOk="0">
                  <a:moveTo>
                    <a:pt x="1330" y="0"/>
                  </a:moveTo>
                  <a:lnTo>
                    <a:pt x="1209" y="121"/>
                  </a:lnTo>
                  <a:lnTo>
                    <a:pt x="847" y="604"/>
                  </a:lnTo>
                  <a:lnTo>
                    <a:pt x="726" y="1209"/>
                  </a:lnTo>
                  <a:lnTo>
                    <a:pt x="726" y="2296"/>
                  </a:lnTo>
                  <a:lnTo>
                    <a:pt x="726" y="2901"/>
                  </a:lnTo>
                  <a:lnTo>
                    <a:pt x="605" y="3626"/>
                  </a:lnTo>
                  <a:lnTo>
                    <a:pt x="363" y="4109"/>
                  </a:lnTo>
                  <a:lnTo>
                    <a:pt x="1" y="4713"/>
                  </a:lnTo>
                  <a:lnTo>
                    <a:pt x="122" y="4713"/>
                  </a:lnTo>
                  <a:lnTo>
                    <a:pt x="726" y="3988"/>
                  </a:lnTo>
                  <a:lnTo>
                    <a:pt x="847" y="3384"/>
                  </a:lnTo>
                  <a:lnTo>
                    <a:pt x="968" y="2901"/>
                  </a:lnTo>
                  <a:lnTo>
                    <a:pt x="968" y="1813"/>
                  </a:lnTo>
                  <a:lnTo>
                    <a:pt x="968" y="1209"/>
                  </a:lnTo>
                  <a:lnTo>
                    <a:pt x="1089" y="725"/>
                  </a:lnTo>
                  <a:lnTo>
                    <a:pt x="1209" y="484"/>
                  </a:lnTo>
                  <a:lnTo>
                    <a:pt x="1451" y="242"/>
                  </a:lnTo>
                  <a:lnTo>
                    <a:pt x="1693" y="363"/>
                  </a:lnTo>
                  <a:lnTo>
                    <a:pt x="1934" y="484"/>
                  </a:lnTo>
                  <a:lnTo>
                    <a:pt x="2901" y="1209"/>
                  </a:lnTo>
                  <a:lnTo>
                    <a:pt x="3989" y="1934"/>
                  </a:lnTo>
                  <a:lnTo>
                    <a:pt x="4835" y="2538"/>
                  </a:lnTo>
                  <a:lnTo>
                    <a:pt x="4956" y="2417"/>
                  </a:lnTo>
                  <a:lnTo>
                    <a:pt x="3868" y="1571"/>
                  </a:lnTo>
                  <a:lnTo>
                    <a:pt x="2901" y="846"/>
                  </a:lnTo>
                  <a:lnTo>
                    <a:pt x="1814" y="121"/>
                  </a:lnTo>
                  <a:lnTo>
                    <a:pt x="145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57"/>
            <p:cNvSpPr/>
            <p:nvPr/>
          </p:nvSpPr>
          <p:spPr>
            <a:xfrm>
              <a:off x="6271267" y="1482299"/>
              <a:ext cx="393198" cy="473765"/>
            </a:xfrm>
            <a:custGeom>
              <a:avLst/>
              <a:gdLst/>
              <a:ahLst/>
              <a:cxnLst/>
              <a:rect l="l" t="t" r="r" b="b"/>
              <a:pathLst>
                <a:path w="19458" h="23445" extrusionOk="0">
                  <a:moveTo>
                    <a:pt x="1088" y="0"/>
                  </a:moveTo>
                  <a:lnTo>
                    <a:pt x="847" y="242"/>
                  </a:lnTo>
                  <a:lnTo>
                    <a:pt x="847" y="484"/>
                  </a:lnTo>
                  <a:lnTo>
                    <a:pt x="726" y="726"/>
                  </a:lnTo>
                  <a:lnTo>
                    <a:pt x="847" y="1451"/>
                  </a:lnTo>
                  <a:lnTo>
                    <a:pt x="1330" y="2417"/>
                  </a:lnTo>
                  <a:lnTo>
                    <a:pt x="2176" y="3505"/>
                  </a:lnTo>
                  <a:lnTo>
                    <a:pt x="3505" y="4834"/>
                  </a:lnTo>
                  <a:lnTo>
                    <a:pt x="5439" y="6285"/>
                  </a:lnTo>
                  <a:lnTo>
                    <a:pt x="6526" y="7010"/>
                  </a:lnTo>
                  <a:lnTo>
                    <a:pt x="7372" y="7856"/>
                  </a:lnTo>
                  <a:lnTo>
                    <a:pt x="7977" y="8581"/>
                  </a:lnTo>
                  <a:lnTo>
                    <a:pt x="8339" y="9306"/>
                  </a:lnTo>
                  <a:lnTo>
                    <a:pt x="8581" y="9910"/>
                  </a:lnTo>
                  <a:lnTo>
                    <a:pt x="8702" y="10514"/>
                  </a:lnTo>
                  <a:lnTo>
                    <a:pt x="8702" y="11118"/>
                  </a:lnTo>
                  <a:lnTo>
                    <a:pt x="8702" y="11481"/>
                  </a:lnTo>
                  <a:lnTo>
                    <a:pt x="8460" y="11964"/>
                  </a:lnTo>
                  <a:lnTo>
                    <a:pt x="8218" y="12448"/>
                  </a:lnTo>
                  <a:lnTo>
                    <a:pt x="7977" y="12931"/>
                  </a:lnTo>
                  <a:lnTo>
                    <a:pt x="7493" y="13294"/>
                  </a:lnTo>
                  <a:lnTo>
                    <a:pt x="7010" y="13656"/>
                  </a:lnTo>
                  <a:lnTo>
                    <a:pt x="6406" y="14019"/>
                  </a:lnTo>
                  <a:lnTo>
                    <a:pt x="5801" y="14140"/>
                  </a:lnTo>
                  <a:lnTo>
                    <a:pt x="5197" y="14019"/>
                  </a:lnTo>
                  <a:lnTo>
                    <a:pt x="4593" y="13777"/>
                  </a:lnTo>
                  <a:lnTo>
                    <a:pt x="3989" y="13415"/>
                  </a:lnTo>
                  <a:lnTo>
                    <a:pt x="3505" y="12810"/>
                  </a:lnTo>
                  <a:lnTo>
                    <a:pt x="3022" y="12206"/>
                  </a:lnTo>
                  <a:lnTo>
                    <a:pt x="2055" y="10998"/>
                  </a:lnTo>
                  <a:lnTo>
                    <a:pt x="1572" y="10514"/>
                  </a:lnTo>
                  <a:lnTo>
                    <a:pt x="967" y="10152"/>
                  </a:lnTo>
                  <a:lnTo>
                    <a:pt x="484" y="10152"/>
                  </a:lnTo>
                  <a:lnTo>
                    <a:pt x="242" y="10272"/>
                  </a:lnTo>
                  <a:lnTo>
                    <a:pt x="121" y="10393"/>
                  </a:lnTo>
                  <a:lnTo>
                    <a:pt x="1" y="10877"/>
                  </a:lnTo>
                  <a:lnTo>
                    <a:pt x="1" y="11602"/>
                  </a:lnTo>
                  <a:lnTo>
                    <a:pt x="1" y="12327"/>
                  </a:lnTo>
                  <a:lnTo>
                    <a:pt x="242" y="13294"/>
                  </a:lnTo>
                  <a:lnTo>
                    <a:pt x="847" y="14865"/>
                  </a:lnTo>
                  <a:lnTo>
                    <a:pt x="1572" y="16315"/>
                  </a:lnTo>
                  <a:lnTo>
                    <a:pt x="2659" y="17523"/>
                  </a:lnTo>
                  <a:lnTo>
                    <a:pt x="3747" y="18732"/>
                  </a:lnTo>
                  <a:lnTo>
                    <a:pt x="5076" y="19578"/>
                  </a:lnTo>
                  <a:lnTo>
                    <a:pt x="8702" y="21874"/>
                  </a:lnTo>
                  <a:lnTo>
                    <a:pt x="11119" y="23445"/>
                  </a:lnTo>
                  <a:lnTo>
                    <a:pt x="19457" y="15469"/>
                  </a:lnTo>
                  <a:lnTo>
                    <a:pt x="13898" y="8339"/>
                  </a:lnTo>
                  <a:lnTo>
                    <a:pt x="12931" y="7251"/>
                  </a:lnTo>
                  <a:lnTo>
                    <a:pt x="11360" y="6043"/>
                  </a:lnTo>
                  <a:lnTo>
                    <a:pt x="9548" y="4713"/>
                  </a:lnTo>
                  <a:lnTo>
                    <a:pt x="7614" y="3384"/>
                  </a:lnTo>
                  <a:lnTo>
                    <a:pt x="3868" y="1088"/>
                  </a:lnTo>
                  <a:lnTo>
                    <a:pt x="2538" y="363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57"/>
            <p:cNvSpPr/>
            <p:nvPr/>
          </p:nvSpPr>
          <p:spPr>
            <a:xfrm>
              <a:off x="6332314" y="1606838"/>
              <a:ext cx="114799" cy="166085"/>
            </a:xfrm>
            <a:custGeom>
              <a:avLst/>
              <a:gdLst/>
              <a:ahLst/>
              <a:cxnLst/>
              <a:rect l="l" t="t" r="r" b="b"/>
              <a:pathLst>
                <a:path w="5681" h="8219" extrusionOk="0">
                  <a:moveTo>
                    <a:pt x="2297" y="1"/>
                  </a:moveTo>
                  <a:lnTo>
                    <a:pt x="2297" y="122"/>
                  </a:lnTo>
                  <a:lnTo>
                    <a:pt x="3505" y="1088"/>
                  </a:lnTo>
                  <a:lnTo>
                    <a:pt x="4593" y="2176"/>
                  </a:lnTo>
                  <a:lnTo>
                    <a:pt x="4835" y="2659"/>
                  </a:lnTo>
                  <a:lnTo>
                    <a:pt x="5197" y="3264"/>
                  </a:lnTo>
                  <a:lnTo>
                    <a:pt x="5318" y="3868"/>
                  </a:lnTo>
                  <a:lnTo>
                    <a:pt x="5439" y="4472"/>
                  </a:lnTo>
                  <a:lnTo>
                    <a:pt x="5439" y="5076"/>
                  </a:lnTo>
                  <a:lnTo>
                    <a:pt x="5197" y="5801"/>
                  </a:lnTo>
                  <a:lnTo>
                    <a:pt x="4956" y="6406"/>
                  </a:lnTo>
                  <a:lnTo>
                    <a:pt x="4472" y="6889"/>
                  </a:lnTo>
                  <a:lnTo>
                    <a:pt x="4110" y="7372"/>
                  </a:lnTo>
                  <a:lnTo>
                    <a:pt x="3505" y="7735"/>
                  </a:lnTo>
                  <a:lnTo>
                    <a:pt x="2901" y="7977"/>
                  </a:lnTo>
                  <a:lnTo>
                    <a:pt x="2297" y="7856"/>
                  </a:lnTo>
                  <a:lnTo>
                    <a:pt x="1693" y="7614"/>
                  </a:lnTo>
                  <a:lnTo>
                    <a:pt x="1088" y="7252"/>
                  </a:lnTo>
                  <a:lnTo>
                    <a:pt x="122" y="6164"/>
                  </a:lnTo>
                  <a:lnTo>
                    <a:pt x="1" y="6164"/>
                  </a:lnTo>
                  <a:lnTo>
                    <a:pt x="122" y="6285"/>
                  </a:lnTo>
                  <a:lnTo>
                    <a:pt x="605" y="6889"/>
                  </a:lnTo>
                  <a:lnTo>
                    <a:pt x="1209" y="7493"/>
                  </a:lnTo>
                  <a:lnTo>
                    <a:pt x="1814" y="7977"/>
                  </a:lnTo>
                  <a:lnTo>
                    <a:pt x="2176" y="8097"/>
                  </a:lnTo>
                  <a:lnTo>
                    <a:pt x="2659" y="8218"/>
                  </a:lnTo>
                  <a:lnTo>
                    <a:pt x="3264" y="8097"/>
                  </a:lnTo>
                  <a:lnTo>
                    <a:pt x="3868" y="7856"/>
                  </a:lnTo>
                  <a:lnTo>
                    <a:pt x="4351" y="7493"/>
                  </a:lnTo>
                  <a:lnTo>
                    <a:pt x="4714" y="7010"/>
                  </a:lnTo>
                  <a:lnTo>
                    <a:pt x="5197" y="6406"/>
                  </a:lnTo>
                  <a:lnTo>
                    <a:pt x="5439" y="5801"/>
                  </a:lnTo>
                  <a:lnTo>
                    <a:pt x="5681" y="5197"/>
                  </a:lnTo>
                  <a:lnTo>
                    <a:pt x="5681" y="4472"/>
                  </a:lnTo>
                  <a:lnTo>
                    <a:pt x="5560" y="3626"/>
                  </a:lnTo>
                  <a:lnTo>
                    <a:pt x="5318" y="2901"/>
                  </a:lnTo>
                  <a:lnTo>
                    <a:pt x="4835" y="2176"/>
                  </a:lnTo>
                  <a:lnTo>
                    <a:pt x="4351" y="1572"/>
                  </a:lnTo>
                  <a:lnTo>
                    <a:pt x="3264" y="605"/>
                  </a:lnTo>
                  <a:lnTo>
                    <a:pt x="241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57"/>
            <p:cNvSpPr/>
            <p:nvPr/>
          </p:nvSpPr>
          <p:spPr>
            <a:xfrm>
              <a:off x="6481284" y="1753362"/>
              <a:ext cx="698432" cy="402958"/>
            </a:xfrm>
            <a:custGeom>
              <a:avLst/>
              <a:gdLst/>
              <a:ahLst/>
              <a:cxnLst/>
              <a:rect l="l" t="t" r="r" b="b"/>
              <a:pathLst>
                <a:path w="34563" h="19941" extrusionOk="0">
                  <a:moveTo>
                    <a:pt x="7614" y="1"/>
                  </a:moveTo>
                  <a:lnTo>
                    <a:pt x="1" y="13656"/>
                  </a:lnTo>
                  <a:lnTo>
                    <a:pt x="1813" y="14744"/>
                  </a:lnTo>
                  <a:lnTo>
                    <a:pt x="6164" y="17040"/>
                  </a:lnTo>
                  <a:lnTo>
                    <a:pt x="8581" y="18128"/>
                  </a:lnTo>
                  <a:lnTo>
                    <a:pt x="11118" y="19215"/>
                  </a:lnTo>
                  <a:lnTo>
                    <a:pt x="12206" y="19578"/>
                  </a:lnTo>
                  <a:lnTo>
                    <a:pt x="13294" y="19820"/>
                  </a:lnTo>
                  <a:lnTo>
                    <a:pt x="14261" y="19940"/>
                  </a:lnTo>
                  <a:lnTo>
                    <a:pt x="14986" y="19940"/>
                  </a:lnTo>
                  <a:lnTo>
                    <a:pt x="15711" y="19820"/>
                  </a:lnTo>
                  <a:lnTo>
                    <a:pt x="16677" y="19457"/>
                  </a:lnTo>
                  <a:lnTo>
                    <a:pt x="17644" y="18974"/>
                  </a:lnTo>
                  <a:lnTo>
                    <a:pt x="18853" y="18369"/>
                  </a:lnTo>
                  <a:lnTo>
                    <a:pt x="21391" y="16678"/>
                  </a:lnTo>
                  <a:lnTo>
                    <a:pt x="24049" y="14623"/>
                  </a:lnTo>
                  <a:lnTo>
                    <a:pt x="26708" y="12327"/>
                  </a:lnTo>
                  <a:lnTo>
                    <a:pt x="29366" y="9910"/>
                  </a:lnTo>
                  <a:lnTo>
                    <a:pt x="31663" y="7614"/>
                  </a:lnTo>
                  <a:lnTo>
                    <a:pt x="33475" y="5318"/>
                  </a:lnTo>
                  <a:lnTo>
                    <a:pt x="33838" y="4714"/>
                  </a:lnTo>
                  <a:lnTo>
                    <a:pt x="34200" y="4109"/>
                  </a:lnTo>
                  <a:lnTo>
                    <a:pt x="34442" y="3505"/>
                  </a:lnTo>
                  <a:lnTo>
                    <a:pt x="34563" y="2901"/>
                  </a:lnTo>
                  <a:lnTo>
                    <a:pt x="34563" y="2417"/>
                  </a:lnTo>
                  <a:lnTo>
                    <a:pt x="34563" y="1934"/>
                  </a:lnTo>
                  <a:lnTo>
                    <a:pt x="34442" y="1572"/>
                  </a:lnTo>
                  <a:lnTo>
                    <a:pt x="34200" y="1209"/>
                  </a:lnTo>
                  <a:lnTo>
                    <a:pt x="33838" y="846"/>
                  </a:lnTo>
                  <a:lnTo>
                    <a:pt x="33475" y="726"/>
                  </a:lnTo>
                  <a:lnTo>
                    <a:pt x="32992" y="605"/>
                  </a:lnTo>
                  <a:lnTo>
                    <a:pt x="31663" y="605"/>
                  </a:lnTo>
                  <a:lnTo>
                    <a:pt x="30937" y="846"/>
                  </a:lnTo>
                  <a:lnTo>
                    <a:pt x="30212" y="1088"/>
                  </a:lnTo>
                  <a:lnTo>
                    <a:pt x="29246" y="1572"/>
                  </a:lnTo>
                  <a:lnTo>
                    <a:pt x="21149" y="5680"/>
                  </a:lnTo>
                  <a:lnTo>
                    <a:pt x="18007" y="7251"/>
                  </a:lnTo>
                  <a:lnTo>
                    <a:pt x="16557" y="7976"/>
                  </a:lnTo>
                  <a:lnTo>
                    <a:pt x="16073" y="7614"/>
                  </a:lnTo>
                  <a:lnTo>
                    <a:pt x="14986" y="6768"/>
                  </a:lnTo>
                  <a:lnTo>
                    <a:pt x="11844" y="3989"/>
                  </a:lnTo>
                  <a:lnTo>
                    <a:pt x="7614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57"/>
            <p:cNvSpPr/>
            <p:nvPr/>
          </p:nvSpPr>
          <p:spPr>
            <a:xfrm>
              <a:off x="6776778" y="1956043"/>
              <a:ext cx="17096" cy="36656"/>
            </a:xfrm>
            <a:custGeom>
              <a:avLst/>
              <a:gdLst/>
              <a:ahLst/>
              <a:cxnLst/>
              <a:rect l="l" t="t" r="r" b="b"/>
              <a:pathLst>
                <a:path w="846" h="1814" extrusionOk="0">
                  <a:moveTo>
                    <a:pt x="846" y="1"/>
                  </a:moveTo>
                  <a:lnTo>
                    <a:pt x="363" y="847"/>
                  </a:lnTo>
                  <a:lnTo>
                    <a:pt x="0" y="1814"/>
                  </a:lnTo>
                  <a:lnTo>
                    <a:pt x="604" y="968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57"/>
            <p:cNvSpPr/>
            <p:nvPr/>
          </p:nvSpPr>
          <p:spPr>
            <a:xfrm>
              <a:off x="6571631" y="1894997"/>
              <a:ext cx="17116" cy="34211"/>
            </a:xfrm>
            <a:custGeom>
              <a:avLst/>
              <a:gdLst/>
              <a:ahLst/>
              <a:cxnLst/>
              <a:rect l="l" t="t" r="r" b="b"/>
              <a:pathLst>
                <a:path w="847" h="1693" extrusionOk="0">
                  <a:moveTo>
                    <a:pt x="847" y="1"/>
                  </a:moveTo>
                  <a:lnTo>
                    <a:pt x="363" y="847"/>
                  </a:lnTo>
                  <a:lnTo>
                    <a:pt x="1" y="1693"/>
                  </a:lnTo>
                  <a:lnTo>
                    <a:pt x="605" y="967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57"/>
            <p:cNvSpPr/>
            <p:nvPr/>
          </p:nvSpPr>
          <p:spPr>
            <a:xfrm>
              <a:off x="6991664" y="1851045"/>
              <a:ext cx="14671" cy="34211"/>
            </a:xfrm>
            <a:custGeom>
              <a:avLst/>
              <a:gdLst/>
              <a:ahLst/>
              <a:cxnLst/>
              <a:rect l="l" t="t" r="r" b="b"/>
              <a:pathLst>
                <a:path w="726" h="1693" extrusionOk="0">
                  <a:moveTo>
                    <a:pt x="726" y="0"/>
                  </a:moveTo>
                  <a:lnTo>
                    <a:pt x="242" y="846"/>
                  </a:lnTo>
                  <a:lnTo>
                    <a:pt x="1" y="1692"/>
                  </a:lnTo>
                  <a:lnTo>
                    <a:pt x="242" y="1330"/>
                  </a:lnTo>
                  <a:lnTo>
                    <a:pt x="484" y="846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57"/>
            <p:cNvSpPr/>
            <p:nvPr/>
          </p:nvSpPr>
          <p:spPr>
            <a:xfrm>
              <a:off x="6742587" y="2087918"/>
              <a:ext cx="34211" cy="17116"/>
            </a:xfrm>
            <a:custGeom>
              <a:avLst/>
              <a:gdLst/>
              <a:ahLst/>
              <a:cxnLst/>
              <a:rect l="l" t="t" r="r" b="b"/>
              <a:pathLst>
                <a:path w="1693" h="847" extrusionOk="0">
                  <a:moveTo>
                    <a:pt x="0" y="1"/>
                  </a:moveTo>
                  <a:lnTo>
                    <a:pt x="363" y="363"/>
                  </a:lnTo>
                  <a:lnTo>
                    <a:pt x="846" y="605"/>
                  </a:lnTo>
                  <a:lnTo>
                    <a:pt x="1692" y="847"/>
                  </a:lnTo>
                  <a:lnTo>
                    <a:pt x="846" y="3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57"/>
            <p:cNvSpPr/>
            <p:nvPr/>
          </p:nvSpPr>
          <p:spPr>
            <a:xfrm>
              <a:off x="6515475" y="2009775"/>
              <a:ext cx="36656" cy="17116"/>
            </a:xfrm>
            <a:custGeom>
              <a:avLst/>
              <a:gdLst/>
              <a:ahLst/>
              <a:cxnLst/>
              <a:rect l="l" t="t" r="r" b="b"/>
              <a:pathLst>
                <a:path w="1814" h="847" extrusionOk="0">
                  <a:moveTo>
                    <a:pt x="0" y="1"/>
                  </a:moveTo>
                  <a:lnTo>
                    <a:pt x="846" y="605"/>
                  </a:lnTo>
                  <a:lnTo>
                    <a:pt x="1813" y="846"/>
                  </a:lnTo>
                  <a:lnTo>
                    <a:pt x="1813" y="846"/>
                  </a:lnTo>
                  <a:lnTo>
                    <a:pt x="967" y="3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57"/>
            <p:cNvSpPr/>
            <p:nvPr/>
          </p:nvSpPr>
          <p:spPr>
            <a:xfrm>
              <a:off x="6618028" y="1794868"/>
              <a:ext cx="36656" cy="14691"/>
            </a:xfrm>
            <a:custGeom>
              <a:avLst/>
              <a:gdLst/>
              <a:ahLst/>
              <a:cxnLst/>
              <a:rect l="l" t="t" r="r" b="b"/>
              <a:pathLst>
                <a:path w="1814" h="727" extrusionOk="0">
                  <a:moveTo>
                    <a:pt x="1" y="1"/>
                  </a:moveTo>
                  <a:lnTo>
                    <a:pt x="847" y="484"/>
                  </a:lnTo>
                  <a:lnTo>
                    <a:pt x="1814" y="726"/>
                  </a:lnTo>
                  <a:lnTo>
                    <a:pt x="968" y="2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57"/>
            <p:cNvSpPr/>
            <p:nvPr/>
          </p:nvSpPr>
          <p:spPr>
            <a:xfrm>
              <a:off x="6906187" y="1929188"/>
              <a:ext cx="14691" cy="39102"/>
            </a:xfrm>
            <a:custGeom>
              <a:avLst/>
              <a:gdLst/>
              <a:ahLst/>
              <a:cxnLst/>
              <a:rect l="l" t="t" r="r" b="b"/>
              <a:pathLst>
                <a:path w="727" h="1935" extrusionOk="0">
                  <a:moveTo>
                    <a:pt x="1" y="1"/>
                  </a:moveTo>
                  <a:lnTo>
                    <a:pt x="243" y="967"/>
                  </a:lnTo>
                  <a:lnTo>
                    <a:pt x="726" y="1934"/>
                  </a:lnTo>
                  <a:lnTo>
                    <a:pt x="605" y="1330"/>
                  </a:lnTo>
                  <a:lnTo>
                    <a:pt x="484" y="9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57"/>
            <p:cNvSpPr/>
            <p:nvPr/>
          </p:nvSpPr>
          <p:spPr>
            <a:xfrm>
              <a:off x="6669314" y="1973139"/>
              <a:ext cx="12246" cy="39102"/>
            </a:xfrm>
            <a:custGeom>
              <a:avLst/>
              <a:gdLst/>
              <a:ahLst/>
              <a:cxnLst/>
              <a:rect l="l" t="t" r="r" b="b"/>
              <a:pathLst>
                <a:path w="606" h="1935" extrusionOk="0">
                  <a:moveTo>
                    <a:pt x="1" y="1"/>
                  </a:moveTo>
                  <a:lnTo>
                    <a:pt x="242" y="968"/>
                  </a:lnTo>
                  <a:lnTo>
                    <a:pt x="605" y="1934"/>
                  </a:lnTo>
                  <a:lnTo>
                    <a:pt x="363" y="9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57"/>
            <p:cNvSpPr/>
            <p:nvPr/>
          </p:nvSpPr>
          <p:spPr>
            <a:xfrm>
              <a:off x="7091793" y="1860805"/>
              <a:ext cx="12226" cy="36656"/>
            </a:xfrm>
            <a:custGeom>
              <a:avLst/>
              <a:gdLst/>
              <a:ahLst/>
              <a:cxnLst/>
              <a:rect l="l" t="t" r="r" b="b"/>
              <a:pathLst>
                <a:path w="605" h="1814" extrusionOk="0">
                  <a:moveTo>
                    <a:pt x="0" y="1"/>
                  </a:moveTo>
                  <a:lnTo>
                    <a:pt x="242" y="968"/>
                  </a:lnTo>
                  <a:lnTo>
                    <a:pt x="605" y="1814"/>
                  </a:lnTo>
                  <a:lnTo>
                    <a:pt x="484" y="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57"/>
            <p:cNvSpPr/>
            <p:nvPr/>
          </p:nvSpPr>
          <p:spPr>
            <a:xfrm>
              <a:off x="7013650" y="1978029"/>
              <a:ext cx="36636" cy="12226"/>
            </a:xfrm>
            <a:custGeom>
              <a:avLst/>
              <a:gdLst/>
              <a:ahLst/>
              <a:cxnLst/>
              <a:rect l="l" t="t" r="r" b="b"/>
              <a:pathLst>
                <a:path w="1813" h="605" extrusionOk="0">
                  <a:moveTo>
                    <a:pt x="1813" y="1"/>
                  </a:moveTo>
                  <a:lnTo>
                    <a:pt x="846" y="242"/>
                  </a:lnTo>
                  <a:lnTo>
                    <a:pt x="0" y="605"/>
                  </a:lnTo>
                  <a:lnTo>
                    <a:pt x="0" y="605"/>
                  </a:lnTo>
                  <a:lnTo>
                    <a:pt x="967" y="484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57"/>
            <p:cNvSpPr/>
            <p:nvPr/>
          </p:nvSpPr>
          <p:spPr>
            <a:xfrm>
              <a:off x="6696190" y="1877901"/>
              <a:ext cx="36636" cy="14671"/>
            </a:xfrm>
            <a:custGeom>
              <a:avLst/>
              <a:gdLst/>
              <a:ahLst/>
              <a:cxnLst/>
              <a:rect l="l" t="t" r="r" b="b"/>
              <a:pathLst>
                <a:path w="1813" h="726" extrusionOk="0">
                  <a:moveTo>
                    <a:pt x="1813" y="1"/>
                  </a:moveTo>
                  <a:lnTo>
                    <a:pt x="846" y="242"/>
                  </a:lnTo>
                  <a:lnTo>
                    <a:pt x="0" y="726"/>
                  </a:lnTo>
                  <a:lnTo>
                    <a:pt x="967" y="484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57"/>
            <p:cNvSpPr/>
            <p:nvPr/>
          </p:nvSpPr>
          <p:spPr>
            <a:xfrm>
              <a:off x="6850030" y="2034206"/>
              <a:ext cx="36656" cy="12226"/>
            </a:xfrm>
            <a:custGeom>
              <a:avLst/>
              <a:gdLst/>
              <a:ahLst/>
              <a:cxnLst/>
              <a:rect l="l" t="t" r="r" b="b"/>
              <a:pathLst>
                <a:path w="1814" h="605" extrusionOk="0">
                  <a:moveTo>
                    <a:pt x="1813" y="0"/>
                  </a:moveTo>
                  <a:lnTo>
                    <a:pt x="846" y="121"/>
                  </a:lnTo>
                  <a:lnTo>
                    <a:pt x="0" y="604"/>
                  </a:lnTo>
                  <a:lnTo>
                    <a:pt x="967" y="363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57"/>
            <p:cNvSpPr/>
            <p:nvPr/>
          </p:nvSpPr>
          <p:spPr>
            <a:xfrm>
              <a:off x="6610713" y="2073267"/>
              <a:ext cx="36656" cy="12226"/>
            </a:xfrm>
            <a:custGeom>
              <a:avLst/>
              <a:gdLst/>
              <a:ahLst/>
              <a:cxnLst/>
              <a:rect l="l" t="t" r="r" b="b"/>
              <a:pathLst>
                <a:path w="1814" h="605" extrusionOk="0">
                  <a:moveTo>
                    <a:pt x="1813" y="1"/>
                  </a:moveTo>
                  <a:lnTo>
                    <a:pt x="846" y="242"/>
                  </a:lnTo>
                  <a:lnTo>
                    <a:pt x="0" y="605"/>
                  </a:lnTo>
                  <a:lnTo>
                    <a:pt x="0" y="605"/>
                  </a:lnTo>
                  <a:lnTo>
                    <a:pt x="967" y="484"/>
                  </a:lnTo>
                  <a:lnTo>
                    <a:pt x="1330" y="242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57"/>
            <p:cNvSpPr/>
            <p:nvPr/>
          </p:nvSpPr>
          <p:spPr>
            <a:xfrm>
              <a:off x="6556981" y="1804649"/>
              <a:ext cx="119689" cy="251543"/>
            </a:xfrm>
            <a:custGeom>
              <a:avLst/>
              <a:gdLst/>
              <a:ahLst/>
              <a:cxnLst/>
              <a:rect l="l" t="t" r="r" b="b"/>
              <a:pathLst>
                <a:path w="5923" h="12448" extrusionOk="0">
                  <a:moveTo>
                    <a:pt x="5922" y="0"/>
                  </a:moveTo>
                  <a:lnTo>
                    <a:pt x="4351" y="3022"/>
                  </a:lnTo>
                  <a:lnTo>
                    <a:pt x="2780" y="6043"/>
                  </a:lnTo>
                  <a:lnTo>
                    <a:pt x="1330" y="9185"/>
                  </a:lnTo>
                  <a:lnTo>
                    <a:pt x="1" y="12327"/>
                  </a:lnTo>
                  <a:lnTo>
                    <a:pt x="1" y="12448"/>
                  </a:lnTo>
                  <a:lnTo>
                    <a:pt x="847" y="10877"/>
                  </a:lnTo>
                  <a:lnTo>
                    <a:pt x="1572" y="9426"/>
                  </a:lnTo>
                  <a:lnTo>
                    <a:pt x="3022" y="6284"/>
                  </a:lnTo>
                  <a:lnTo>
                    <a:pt x="4472" y="3263"/>
                  </a:lnTo>
                  <a:lnTo>
                    <a:pt x="592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57"/>
            <p:cNvSpPr/>
            <p:nvPr/>
          </p:nvSpPr>
          <p:spPr>
            <a:xfrm>
              <a:off x="6840270" y="1765568"/>
              <a:ext cx="339446" cy="371212"/>
            </a:xfrm>
            <a:custGeom>
              <a:avLst/>
              <a:gdLst/>
              <a:ahLst/>
              <a:cxnLst/>
              <a:rect l="l" t="t" r="r" b="b"/>
              <a:pathLst>
                <a:path w="16798" h="18370" extrusionOk="0">
                  <a:moveTo>
                    <a:pt x="14381" y="1"/>
                  </a:moveTo>
                  <a:lnTo>
                    <a:pt x="0" y="18370"/>
                  </a:lnTo>
                  <a:lnTo>
                    <a:pt x="1813" y="17282"/>
                  </a:lnTo>
                  <a:lnTo>
                    <a:pt x="3988" y="15832"/>
                  </a:lnTo>
                  <a:lnTo>
                    <a:pt x="6163" y="14140"/>
                  </a:lnTo>
                  <a:lnTo>
                    <a:pt x="8339" y="12327"/>
                  </a:lnTo>
                  <a:lnTo>
                    <a:pt x="10514" y="10394"/>
                  </a:lnTo>
                  <a:lnTo>
                    <a:pt x="12447" y="8460"/>
                  </a:lnTo>
                  <a:lnTo>
                    <a:pt x="14260" y="6527"/>
                  </a:lnTo>
                  <a:lnTo>
                    <a:pt x="15710" y="4714"/>
                  </a:lnTo>
                  <a:lnTo>
                    <a:pt x="16315" y="3747"/>
                  </a:lnTo>
                  <a:lnTo>
                    <a:pt x="16677" y="2901"/>
                  </a:lnTo>
                  <a:lnTo>
                    <a:pt x="16798" y="2055"/>
                  </a:lnTo>
                  <a:lnTo>
                    <a:pt x="16798" y="1330"/>
                  </a:lnTo>
                  <a:lnTo>
                    <a:pt x="16435" y="726"/>
                  </a:lnTo>
                  <a:lnTo>
                    <a:pt x="15952" y="242"/>
                  </a:lnTo>
                  <a:lnTo>
                    <a:pt x="1534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57"/>
            <p:cNvSpPr/>
            <p:nvPr/>
          </p:nvSpPr>
          <p:spPr>
            <a:xfrm>
              <a:off x="6850030" y="1743602"/>
              <a:ext cx="598324" cy="774129"/>
            </a:xfrm>
            <a:custGeom>
              <a:avLst/>
              <a:gdLst/>
              <a:ahLst/>
              <a:cxnLst/>
              <a:rect l="l" t="t" r="r" b="b"/>
              <a:pathLst>
                <a:path w="29609" h="38309" extrusionOk="0">
                  <a:moveTo>
                    <a:pt x="14744" y="0"/>
                  </a:moveTo>
                  <a:lnTo>
                    <a:pt x="13535" y="121"/>
                  </a:lnTo>
                  <a:lnTo>
                    <a:pt x="12569" y="484"/>
                  </a:lnTo>
                  <a:lnTo>
                    <a:pt x="11723" y="967"/>
                  </a:lnTo>
                  <a:lnTo>
                    <a:pt x="11481" y="1209"/>
                  </a:lnTo>
                  <a:lnTo>
                    <a:pt x="11239" y="1571"/>
                  </a:lnTo>
                  <a:lnTo>
                    <a:pt x="10756" y="2659"/>
                  </a:lnTo>
                  <a:lnTo>
                    <a:pt x="10031" y="4230"/>
                  </a:lnTo>
                  <a:lnTo>
                    <a:pt x="8460" y="8701"/>
                  </a:lnTo>
                  <a:lnTo>
                    <a:pt x="6647" y="14260"/>
                  </a:lnTo>
                  <a:lnTo>
                    <a:pt x="4593" y="20303"/>
                  </a:lnTo>
                  <a:lnTo>
                    <a:pt x="1330" y="31058"/>
                  </a:lnTo>
                  <a:lnTo>
                    <a:pt x="363" y="34563"/>
                  </a:lnTo>
                  <a:lnTo>
                    <a:pt x="121" y="35650"/>
                  </a:lnTo>
                  <a:lnTo>
                    <a:pt x="0" y="36013"/>
                  </a:lnTo>
                  <a:lnTo>
                    <a:pt x="1330" y="36254"/>
                  </a:lnTo>
                  <a:lnTo>
                    <a:pt x="4714" y="36496"/>
                  </a:lnTo>
                  <a:lnTo>
                    <a:pt x="14865" y="37342"/>
                  </a:lnTo>
                  <a:lnTo>
                    <a:pt x="29487" y="38309"/>
                  </a:lnTo>
                  <a:lnTo>
                    <a:pt x="29608" y="37825"/>
                  </a:lnTo>
                  <a:lnTo>
                    <a:pt x="29487" y="36980"/>
                  </a:lnTo>
                  <a:lnTo>
                    <a:pt x="29004" y="33717"/>
                  </a:lnTo>
                  <a:lnTo>
                    <a:pt x="27433" y="24049"/>
                  </a:lnTo>
                  <a:lnTo>
                    <a:pt x="27070" y="21994"/>
                  </a:lnTo>
                  <a:lnTo>
                    <a:pt x="26466" y="19336"/>
                  </a:lnTo>
                  <a:lnTo>
                    <a:pt x="25620" y="16073"/>
                  </a:lnTo>
                  <a:lnTo>
                    <a:pt x="24653" y="12689"/>
                  </a:lnTo>
                  <a:lnTo>
                    <a:pt x="23445" y="9185"/>
                  </a:lnTo>
                  <a:lnTo>
                    <a:pt x="22720" y="7614"/>
                  </a:lnTo>
                  <a:lnTo>
                    <a:pt x="21995" y="6043"/>
                  </a:lnTo>
                  <a:lnTo>
                    <a:pt x="21270" y="4592"/>
                  </a:lnTo>
                  <a:lnTo>
                    <a:pt x="20545" y="3263"/>
                  </a:lnTo>
                  <a:lnTo>
                    <a:pt x="19699" y="2055"/>
                  </a:lnTo>
                  <a:lnTo>
                    <a:pt x="18853" y="1209"/>
                  </a:lnTo>
                  <a:lnTo>
                    <a:pt x="18490" y="846"/>
                  </a:lnTo>
                  <a:lnTo>
                    <a:pt x="18007" y="604"/>
                  </a:lnTo>
                  <a:lnTo>
                    <a:pt x="17040" y="242"/>
                  </a:lnTo>
                  <a:lnTo>
                    <a:pt x="15832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57"/>
            <p:cNvSpPr/>
            <p:nvPr/>
          </p:nvSpPr>
          <p:spPr>
            <a:xfrm>
              <a:off x="7150394" y="1938948"/>
              <a:ext cx="14671" cy="34211"/>
            </a:xfrm>
            <a:custGeom>
              <a:avLst/>
              <a:gdLst/>
              <a:ahLst/>
              <a:cxnLst/>
              <a:rect l="l" t="t" r="r" b="b"/>
              <a:pathLst>
                <a:path w="726" h="1693" extrusionOk="0">
                  <a:moveTo>
                    <a:pt x="726" y="1"/>
                  </a:moveTo>
                  <a:lnTo>
                    <a:pt x="484" y="363"/>
                  </a:lnTo>
                  <a:lnTo>
                    <a:pt x="242" y="847"/>
                  </a:lnTo>
                  <a:lnTo>
                    <a:pt x="1" y="1693"/>
                  </a:lnTo>
                  <a:lnTo>
                    <a:pt x="1" y="1693"/>
                  </a:lnTo>
                  <a:lnTo>
                    <a:pt x="484" y="9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57"/>
            <p:cNvSpPr/>
            <p:nvPr/>
          </p:nvSpPr>
          <p:spPr>
            <a:xfrm>
              <a:off x="7082032" y="2183155"/>
              <a:ext cx="17096" cy="34211"/>
            </a:xfrm>
            <a:custGeom>
              <a:avLst/>
              <a:gdLst/>
              <a:ahLst/>
              <a:cxnLst/>
              <a:rect l="l" t="t" r="r" b="b"/>
              <a:pathLst>
                <a:path w="846" h="1693" extrusionOk="0">
                  <a:moveTo>
                    <a:pt x="846" y="1"/>
                  </a:moveTo>
                  <a:lnTo>
                    <a:pt x="242" y="847"/>
                  </a:lnTo>
                  <a:lnTo>
                    <a:pt x="0" y="1693"/>
                  </a:lnTo>
                  <a:lnTo>
                    <a:pt x="242" y="1330"/>
                  </a:lnTo>
                  <a:lnTo>
                    <a:pt x="483" y="847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57"/>
            <p:cNvSpPr/>
            <p:nvPr/>
          </p:nvSpPr>
          <p:spPr>
            <a:xfrm>
              <a:off x="7016095" y="2446904"/>
              <a:ext cx="14671" cy="36636"/>
            </a:xfrm>
            <a:custGeom>
              <a:avLst/>
              <a:gdLst/>
              <a:ahLst/>
              <a:cxnLst/>
              <a:rect l="l" t="t" r="r" b="b"/>
              <a:pathLst>
                <a:path w="726" h="1813" extrusionOk="0">
                  <a:moveTo>
                    <a:pt x="725" y="0"/>
                  </a:moveTo>
                  <a:lnTo>
                    <a:pt x="242" y="846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484" y="96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57"/>
            <p:cNvSpPr/>
            <p:nvPr/>
          </p:nvSpPr>
          <p:spPr>
            <a:xfrm>
              <a:off x="7287159" y="2124554"/>
              <a:ext cx="17116" cy="34211"/>
            </a:xfrm>
            <a:custGeom>
              <a:avLst/>
              <a:gdLst/>
              <a:ahLst/>
              <a:cxnLst/>
              <a:rect l="l" t="t" r="r" b="b"/>
              <a:pathLst>
                <a:path w="847" h="1693" extrusionOk="0">
                  <a:moveTo>
                    <a:pt x="846" y="0"/>
                  </a:moveTo>
                  <a:lnTo>
                    <a:pt x="604" y="363"/>
                  </a:lnTo>
                  <a:lnTo>
                    <a:pt x="363" y="846"/>
                  </a:lnTo>
                  <a:lnTo>
                    <a:pt x="0" y="1692"/>
                  </a:lnTo>
                  <a:lnTo>
                    <a:pt x="604" y="967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57"/>
            <p:cNvSpPr/>
            <p:nvPr/>
          </p:nvSpPr>
          <p:spPr>
            <a:xfrm>
              <a:off x="7372616" y="2297934"/>
              <a:ext cx="17116" cy="34211"/>
            </a:xfrm>
            <a:custGeom>
              <a:avLst/>
              <a:gdLst/>
              <a:ahLst/>
              <a:cxnLst/>
              <a:rect l="l" t="t" r="r" b="b"/>
              <a:pathLst>
                <a:path w="847" h="1693" extrusionOk="0">
                  <a:moveTo>
                    <a:pt x="847" y="1"/>
                  </a:moveTo>
                  <a:lnTo>
                    <a:pt x="605" y="363"/>
                  </a:lnTo>
                  <a:lnTo>
                    <a:pt x="363" y="847"/>
                  </a:lnTo>
                  <a:lnTo>
                    <a:pt x="1" y="1692"/>
                  </a:lnTo>
                  <a:lnTo>
                    <a:pt x="605" y="847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57"/>
            <p:cNvSpPr/>
            <p:nvPr/>
          </p:nvSpPr>
          <p:spPr>
            <a:xfrm>
              <a:off x="7140634" y="2393172"/>
              <a:ext cx="17116" cy="36656"/>
            </a:xfrm>
            <a:custGeom>
              <a:avLst/>
              <a:gdLst/>
              <a:ahLst/>
              <a:cxnLst/>
              <a:rect l="l" t="t" r="r" b="b"/>
              <a:pathLst>
                <a:path w="847" h="1814" extrusionOk="0">
                  <a:moveTo>
                    <a:pt x="846" y="1"/>
                  </a:moveTo>
                  <a:lnTo>
                    <a:pt x="363" y="847"/>
                  </a:lnTo>
                  <a:lnTo>
                    <a:pt x="0" y="1813"/>
                  </a:lnTo>
                  <a:lnTo>
                    <a:pt x="605" y="967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57"/>
            <p:cNvSpPr/>
            <p:nvPr/>
          </p:nvSpPr>
          <p:spPr>
            <a:xfrm>
              <a:off x="6967254" y="2080602"/>
              <a:ext cx="14671" cy="34191"/>
            </a:xfrm>
            <a:custGeom>
              <a:avLst/>
              <a:gdLst/>
              <a:ahLst/>
              <a:cxnLst/>
              <a:rect l="l" t="t" r="r" b="b"/>
              <a:pathLst>
                <a:path w="726" h="1692" extrusionOk="0">
                  <a:moveTo>
                    <a:pt x="725" y="0"/>
                  </a:moveTo>
                  <a:lnTo>
                    <a:pt x="242" y="725"/>
                  </a:lnTo>
                  <a:lnTo>
                    <a:pt x="0" y="1692"/>
                  </a:lnTo>
                  <a:lnTo>
                    <a:pt x="484" y="84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57"/>
            <p:cNvSpPr/>
            <p:nvPr/>
          </p:nvSpPr>
          <p:spPr>
            <a:xfrm>
              <a:off x="7201681" y="2031761"/>
              <a:ext cx="34211" cy="17116"/>
            </a:xfrm>
            <a:custGeom>
              <a:avLst/>
              <a:gdLst/>
              <a:ahLst/>
              <a:cxnLst/>
              <a:rect l="l" t="t" r="r" b="b"/>
              <a:pathLst>
                <a:path w="1693" h="847" extrusionOk="0">
                  <a:moveTo>
                    <a:pt x="1" y="0"/>
                  </a:moveTo>
                  <a:lnTo>
                    <a:pt x="726" y="604"/>
                  </a:lnTo>
                  <a:lnTo>
                    <a:pt x="1692" y="846"/>
                  </a:lnTo>
                  <a:lnTo>
                    <a:pt x="846" y="3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57"/>
            <p:cNvSpPr/>
            <p:nvPr/>
          </p:nvSpPr>
          <p:spPr>
            <a:xfrm>
              <a:off x="7255413" y="2246647"/>
              <a:ext cx="34211" cy="17116"/>
            </a:xfrm>
            <a:custGeom>
              <a:avLst/>
              <a:gdLst/>
              <a:ahLst/>
              <a:cxnLst/>
              <a:rect l="l" t="t" r="r" b="b"/>
              <a:pathLst>
                <a:path w="1693" h="847" extrusionOk="0">
                  <a:moveTo>
                    <a:pt x="0" y="1"/>
                  </a:moveTo>
                  <a:lnTo>
                    <a:pt x="725" y="605"/>
                  </a:lnTo>
                  <a:lnTo>
                    <a:pt x="1692" y="847"/>
                  </a:lnTo>
                  <a:lnTo>
                    <a:pt x="846" y="3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57"/>
            <p:cNvSpPr/>
            <p:nvPr/>
          </p:nvSpPr>
          <p:spPr>
            <a:xfrm>
              <a:off x="7230982" y="2490855"/>
              <a:ext cx="29321" cy="14671"/>
            </a:xfrm>
            <a:custGeom>
              <a:avLst/>
              <a:gdLst/>
              <a:ahLst/>
              <a:cxnLst/>
              <a:rect l="l" t="t" r="r" b="b"/>
              <a:pathLst>
                <a:path w="1451" h="726" extrusionOk="0">
                  <a:moveTo>
                    <a:pt x="1" y="1"/>
                  </a:moveTo>
                  <a:lnTo>
                    <a:pt x="847" y="605"/>
                  </a:lnTo>
                  <a:lnTo>
                    <a:pt x="967" y="605"/>
                  </a:lnTo>
                  <a:lnTo>
                    <a:pt x="1451" y="726"/>
                  </a:lnTo>
                  <a:lnTo>
                    <a:pt x="847" y="3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57"/>
            <p:cNvSpPr/>
            <p:nvPr/>
          </p:nvSpPr>
          <p:spPr>
            <a:xfrm>
              <a:off x="7006315" y="2285729"/>
              <a:ext cx="34211" cy="14671"/>
            </a:xfrm>
            <a:custGeom>
              <a:avLst/>
              <a:gdLst/>
              <a:ahLst/>
              <a:cxnLst/>
              <a:rect l="l" t="t" r="r" b="b"/>
              <a:pathLst>
                <a:path w="1693" h="726" extrusionOk="0">
                  <a:moveTo>
                    <a:pt x="1" y="0"/>
                  </a:moveTo>
                  <a:lnTo>
                    <a:pt x="726" y="484"/>
                  </a:lnTo>
                  <a:lnTo>
                    <a:pt x="1693" y="725"/>
                  </a:lnTo>
                  <a:lnTo>
                    <a:pt x="847" y="2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57"/>
            <p:cNvSpPr/>
            <p:nvPr/>
          </p:nvSpPr>
          <p:spPr>
            <a:xfrm>
              <a:off x="7201681" y="1846155"/>
              <a:ext cx="34211" cy="14671"/>
            </a:xfrm>
            <a:custGeom>
              <a:avLst/>
              <a:gdLst/>
              <a:ahLst/>
              <a:cxnLst/>
              <a:rect l="l" t="t" r="r" b="b"/>
              <a:pathLst>
                <a:path w="1693" h="726" extrusionOk="0">
                  <a:moveTo>
                    <a:pt x="1" y="1"/>
                  </a:moveTo>
                  <a:lnTo>
                    <a:pt x="726" y="484"/>
                  </a:lnTo>
                  <a:lnTo>
                    <a:pt x="1692" y="726"/>
                  </a:lnTo>
                  <a:lnTo>
                    <a:pt x="846" y="2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57"/>
            <p:cNvSpPr/>
            <p:nvPr/>
          </p:nvSpPr>
          <p:spPr>
            <a:xfrm>
              <a:off x="7289604" y="1892551"/>
              <a:ext cx="12226" cy="36656"/>
            </a:xfrm>
            <a:custGeom>
              <a:avLst/>
              <a:gdLst/>
              <a:ahLst/>
              <a:cxnLst/>
              <a:rect l="l" t="t" r="r" b="b"/>
              <a:pathLst>
                <a:path w="605" h="1814" extrusionOk="0">
                  <a:moveTo>
                    <a:pt x="0" y="1"/>
                  </a:moveTo>
                  <a:lnTo>
                    <a:pt x="242" y="968"/>
                  </a:lnTo>
                  <a:lnTo>
                    <a:pt x="604" y="1814"/>
                  </a:lnTo>
                  <a:lnTo>
                    <a:pt x="483" y="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57"/>
            <p:cNvSpPr/>
            <p:nvPr/>
          </p:nvSpPr>
          <p:spPr>
            <a:xfrm>
              <a:off x="7367746" y="2168505"/>
              <a:ext cx="14671" cy="36656"/>
            </a:xfrm>
            <a:custGeom>
              <a:avLst/>
              <a:gdLst/>
              <a:ahLst/>
              <a:cxnLst/>
              <a:rect l="l" t="t" r="r" b="b"/>
              <a:pathLst>
                <a:path w="726" h="1814" extrusionOk="0">
                  <a:moveTo>
                    <a:pt x="0" y="1"/>
                  </a:moveTo>
                  <a:lnTo>
                    <a:pt x="242" y="967"/>
                  </a:lnTo>
                  <a:lnTo>
                    <a:pt x="725" y="1813"/>
                  </a:lnTo>
                  <a:lnTo>
                    <a:pt x="484" y="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57"/>
            <p:cNvSpPr/>
            <p:nvPr/>
          </p:nvSpPr>
          <p:spPr>
            <a:xfrm>
              <a:off x="7360411" y="2417603"/>
              <a:ext cx="14671" cy="36636"/>
            </a:xfrm>
            <a:custGeom>
              <a:avLst/>
              <a:gdLst/>
              <a:ahLst/>
              <a:cxnLst/>
              <a:rect l="l" t="t" r="r" b="b"/>
              <a:pathLst>
                <a:path w="726" h="1813" extrusionOk="0">
                  <a:moveTo>
                    <a:pt x="1" y="0"/>
                  </a:moveTo>
                  <a:lnTo>
                    <a:pt x="242" y="967"/>
                  </a:lnTo>
                  <a:lnTo>
                    <a:pt x="484" y="1450"/>
                  </a:lnTo>
                  <a:lnTo>
                    <a:pt x="726" y="1813"/>
                  </a:lnTo>
                  <a:lnTo>
                    <a:pt x="484" y="8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57"/>
            <p:cNvSpPr/>
            <p:nvPr/>
          </p:nvSpPr>
          <p:spPr>
            <a:xfrm>
              <a:off x="7079587" y="2051281"/>
              <a:ext cx="14671" cy="39102"/>
            </a:xfrm>
            <a:custGeom>
              <a:avLst/>
              <a:gdLst/>
              <a:ahLst/>
              <a:cxnLst/>
              <a:rect l="l" t="t" r="r" b="b"/>
              <a:pathLst>
                <a:path w="726" h="1935" extrusionOk="0">
                  <a:moveTo>
                    <a:pt x="0" y="1"/>
                  </a:moveTo>
                  <a:lnTo>
                    <a:pt x="0" y="122"/>
                  </a:lnTo>
                  <a:lnTo>
                    <a:pt x="242" y="968"/>
                  </a:lnTo>
                  <a:lnTo>
                    <a:pt x="725" y="1935"/>
                  </a:lnTo>
                  <a:lnTo>
                    <a:pt x="484" y="9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57"/>
            <p:cNvSpPr/>
            <p:nvPr/>
          </p:nvSpPr>
          <p:spPr>
            <a:xfrm>
              <a:off x="7167490" y="2275948"/>
              <a:ext cx="12226" cy="36656"/>
            </a:xfrm>
            <a:custGeom>
              <a:avLst/>
              <a:gdLst/>
              <a:ahLst/>
              <a:cxnLst/>
              <a:rect l="l" t="t" r="r" b="b"/>
              <a:pathLst>
                <a:path w="605" h="1814" extrusionOk="0">
                  <a:moveTo>
                    <a:pt x="1" y="1"/>
                  </a:moveTo>
                  <a:lnTo>
                    <a:pt x="122" y="968"/>
                  </a:lnTo>
                  <a:lnTo>
                    <a:pt x="605" y="1814"/>
                  </a:lnTo>
                  <a:lnTo>
                    <a:pt x="363" y="8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57"/>
            <p:cNvSpPr/>
            <p:nvPr/>
          </p:nvSpPr>
          <p:spPr>
            <a:xfrm>
              <a:off x="6933063" y="2366316"/>
              <a:ext cx="14671" cy="36656"/>
            </a:xfrm>
            <a:custGeom>
              <a:avLst/>
              <a:gdLst/>
              <a:ahLst/>
              <a:cxnLst/>
              <a:rect l="l" t="t" r="r" b="b"/>
              <a:pathLst>
                <a:path w="726" h="1814" extrusionOk="0">
                  <a:moveTo>
                    <a:pt x="0" y="0"/>
                  </a:moveTo>
                  <a:lnTo>
                    <a:pt x="242" y="967"/>
                  </a:lnTo>
                  <a:lnTo>
                    <a:pt x="725" y="1813"/>
                  </a:lnTo>
                  <a:lnTo>
                    <a:pt x="484" y="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57"/>
            <p:cNvSpPr/>
            <p:nvPr/>
          </p:nvSpPr>
          <p:spPr>
            <a:xfrm>
              <a:off x="7091793" y="1860805"/>
              <a:ext cx="12226" cy="36656"/>
            </a:xfrm>
            <a:custGeom>
              <a:avLst/>
              <a:gdLst/>
              <a:ahLst/>
              <a:cxnLst/>
              <a:rect l="l" t="t" r="r" b="b"/>
              <a:pathLst>
                <a:path w="605" h="1814" extrusionOk="0">
                  <a:moveTo>
                    <a:pt x="0" y="1"/>
                  </a:moveTo>
                  <a:lnTo>
                    <a:pt x="242" y="968"/>
                  </a:lnTo>
                  <a:lnTo>
                    <a:pt x="605" y="1814"/>
                  </a:lnTo>
                  <a:lnTo>
                    <a:pt x="484" y="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57"/>
            <p:cNvSpPr/>
            <p:nvPr/>
          </p:nvSpPr>
          <p:spPr>
            <a:xfrm>
              <a:off x="7013650" y="1978029"/>
              <a:ext cx="36636" cy="12226"/>
            </a:xfrm>
            <a:custGeom>
              <a:avLst/>
              <a:gdLst/>
              <a:ahLst/>
              <a:cxnLst/>
              <a:rect l="l" t="t" r="r" b="b"/>
              <a:pathLst>
                <a:path w="1813" h="605" extrusionOk="0">
                  <a:moveTo>
                    <a:pt x="1813" y="1"/>
                  </a:moveTo>
                  <a:lnTo>
                    <a:pt x="846" y="242"/>
                  </a:lnTo>
                  <a:lnTo>
                    <a:pt x="0" y="605"/>
                  </a:lnTo>
                  <a:lnTo>
                    <a:pt x="0" y="605"/>
                  </a:lnTo>
                  <a:lnTo>
                    <a:pt x="967" y="484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57"/>
            <p:cNvSpPr/>
            <p:nvPr/>
          </p:nvSpPr>
          <p:spPr>
            <a:xfrm>
              <a:off x="7252968" y="2366316"/>
              <a:ext cx="36656" cy="14671"/>
            </a:xfrm>
            <a:custGeom>
              <a:avLst/>
              <a:gdLst/>
              <a:ahLst/>
              <a:cxnLst/>
              <a:rect l="l" t="t" r="r" b="b"/>
              <a:pathLst>
                <a:path w="1814" h="726" extrusionOk="0">
                  <a:moveTo>
                    <a:pt x="1813" y="0"/>
                  </a:moveTo>
                  <a:lnTo>
                    <a:pt x="846" y="242"/>
                  </a:lnTo>
                  <a:lnTo>
                    <a:pt x="0" y="725"/>
                  </a:lnTo>
                  <a:lnTo>
                    <a:pt x="0" y="725"/>
                  </a:lnTo>
                  <a:lnTo>
                    <a:pt x="967" y="484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57"/>
            <p:cNvSpPr/>
            <p:nvPr/>
          </p:nvSpPr>
          <p:spPr>
            <a:xfrm>
              <a:off x="6937953" y="2200251"/>
              <a:ext cx="36636" cy="12226"/>
            </a:xfrm>
            <a:custGeom>
              <a:avLst/>
              <a:gdLst/>
              <a:ahLst/>
              <a:cxnLst/>
              <a:rect l="l" t="t" r="r" b="b"/>
              <a:pathLst>
                <a:path w="1813" h="605" extrusionOk="0">
                  <a:moveTo>
                    <a:pt x="1813" y="1"/>
                  </a:moveTo>
                  <a:lnTo>
                    <a:pt x="846" y="242"/>
                  </a:lnTo>
                  <a:lnTo>
                    <a:pt x="0" y="605"/>
                  </a:lnTo>
                  <a:lnTo>
                    <a:pt x="0" y="605"/>
                  </a:lnTo>
                  <a:lnTo>
                    <a:pt x="967" y="36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57"/>
            <p:cNvSpPr/>
            <p:nvPr/>
          </p:nvSpPr>
          <p:spPr>
            <a:xfrm>
              <a:off x="7316460" y="2009775"/>
              <a:ext cx="34211" cy="14671"/>
            </a:xfrm>
            <a:custGeom>
              <a:avLst/>
              <a:gdLst/>
              <a:ahLst/>
              <a:cxnLst/>
              <a:rect l="l" t="t" r="r" b="b"/>
              <a:pathLst>
                <a:path w="1693" h="726" extrusionOk="0">
                  <a:moveTo>
                    <a:pt x="1692" y="1"/>
                  </a:moveTo>
                  <a:lnTo>
                    <a:pt x="967" y="242"/>
                  </a:lnTo>
                  <a:lnTo>
                    <a:pt x="0" y="726"/>
                  </a:lnTo>
                  <a:lnTo>
                    <a:pt x="967" y="484"/>
                  </a:lnTo>
                  <a:lnTo>
                    <a:pt x="1692" y="121"/>
                  </a:lnTo>
                  <a:lnTo>
                    <a:pt x="1692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57"/>
            <p:cNvSpPr/>
            <p:nvPr/>
          </p:nvSpPr>
          <p:spPr>
            <a:xfrm>
              <a:off x="7069807" y="2366316"/>
              <a:ext cx="36656" cy="14671"/>
            </a:xfrm>
            <a:custGeom>
              <a:avLst/>
              <a:gdLst/>
              <a:ahLst/>
              <a:cxnLst/>
              <a:rect l="l" t="t" r="r" b="b"/>
              <a:pathLst>
                <a:path w="1814" h="726" extrusionOk="0">
                  <a:moveTo>
                    <a:pt x="1813" y="0"/>
                  </a:moveTo>
                  <a:lnTo>
                    <a:pt x="847" y="242"/>
                  </a:lnTo>
                  <a:lnTo>
                    <a:pt x="1" y="725"/>
                  </a:lnTo>
                  <a:lnTo>
                    <a:pt x="1" y="725"/>
                  </a:lnTo>
                  <a:lnTo>
                    <a:pt x="968" y="484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57"/>
            <p:cNvSpPr/>
            <p:nvPr/>
          </p:nvSpPr>
          <p:spPr>
            <a:xfrm>
              <a:off x="7157730" y="2124554"/>
              <a:ext cx="36636" cy="12226"/>
            </a:xfrm>
            <a:custGeom>
              <a:avLst/>
              <a:gdLst/>
              <a:ahLst/>
              <a:cxnLst/>
              <a:rect l="l" t="t" r="r" b="b"/>
              <a:pathLst>
                <a:path w="1813" h="605" extrusionOk="0">
                  <a:moveTo>
                    <a:pt x="1813" y="0"/>
                  </a:moveTo>
                  <a:lnTo>
                    <a:pt x="846" y="242"/>
                  </a:lnTo>
                  <a:lnTo>
                    <a:pt x="0" y="605"/>
                  </a:lnTo>
                  <a:lnTo>
                    <a:pt x="0" y="605"/>
                  </a:lnTo>
                  <a:lnTo>
                    <a:pt x="967" y="484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57"/>
            <p:cNvSpPr/>
            <p:nvPr/>
          </p:nvSpPr>
          <p:spPr>
            <a:xfrm>
              <a:off x="7069807" y="1775348"/>
              <a:ext cx="158750" cy="102573"/>
            </a:xfrm>
            <a:custGeom>
              <a:avLst/>
              <a:gdLst/>
              <a:ahLst/>
              <a:cxnLst/>
              <a:rect l="l" t="t" r="r" b="b"/>
              <a:pathLst>
                <a:path w="7856" h="5076" extrusionOk="0">
                  <a:moveTo>
                    <a:pt x="7735" y="0"/>
                  </a:moveTo>
                  <a:lnTo>
                    <a:pt x="6889" y="1088"/>
                  </a:lnTo>
                  <a:lnTo>
                    <a:pt x="6043" y="2175"/>
                  </a:lnTo>
                  <a:lnTo>
                    <a:pt x="5076" y="3021"/>
                  </a:lnTo>
                  <a:lnTo>
                    <a:pt x="4110" y="3867"/>
                  </a:lnTo>
                  <a:lnTo>
                    <a:pt x="3626" y="4230"/>
                  </a:lnTo>
                  <a:lnTo>
                    <a:pt x="3022" y="4472"/>
                  </a:lnTo>
                  <a:lnTo>
                    <a:pt x="2418" y="4713"/>
                  </a:lnTo>
                  <a:lnTo>
                    <a:pt x="1813" y="4834"/>
                  </a:lnTo>
                  <a:lnTo>
                    <a:pt x="1451" y="4713"/>
                  </a:lnTo>
                  <a:lnTo>
                    <a:pt x="1088" y="4713"/>
                  </a:lnTo>
                  <a:lnTo>
                    <a:pt x="605" y="4351"/>
                  </a:lnTo>
                  <a:lnTo>
                    <a:pt x="363" y="3746"/>
                  </a:lnTo>
                  <a:lnTo>
                    <a:pt x="122" y="3142"/>
                  </a:lnTo>
                  <a:lnTo>
                    <a:pt x="122" y="2417"/>
                  </a:lnTo>
                  <a:lnTo>
                    <a:pt x="122" y="1692"/>
                  </a:lnTo>
                  <a:lnTo>
                    <a:pt x="242" y="484"/>
                  </a:lnTo>
                  <a:lnTo>
                    <a:pt x="1" y="1209"/>
                  </a:lnTo>
                  <a:lnTo>
                    <a:pt x="1" y="2055"/>
                  </a:lnTo>
                  <a:lnTo>
                    <a:pt x="1" y="2901"/>
                  </a:lnTo>
                  <a:lnTo>
                    <a:pt x="122" y="3746"/>
                  </a:lnTo>
                  <a:lnTo>
                    <a:pt x="242" y="4230"/>
                  </a:lnTo>
                  <a:lnTo>
                    <a:pt x="605" y="4713"/>
                  </a:lnTo>
                  <a:lnTo>
                    <a:pt x="1088" y="4955"/>
                  </a:lnTo>
                  <a:lnTo>
                    <a:pt x="1693" y="5076"/>
                  </a:lnTo>
                  <a:lnTo>
                    <a:pt x="2418" y="4955"/>
                  </a:lnTo>
                  <a:lnTo>
                    <a:pt x="3022" y="4834"/>
                  </a:lnTo>
                  <a:lnTo>
                    <a:pt x="3626" y="4592"/>
                  </a:lnTo>
                  <a:lnTo>
                    <a:pt x="4110" y="4230"/>
                  </a:lnTo>
                  <a:lnTo>
                    <a:pt x="5197" y="3263"/>
                  </a:lnTo>
                  <a:lnTo>
                    <a:pt x="6164" y="2296"/>
                  </a:lnTo>
                  <a:lnTo>
                    <a:pt x="7010" y="1209"/>
                  </a:lnTo>
                  <a:lnTo>
                    <a:pt x="785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57"/>
            <p:cNvSpPr/>
            <p:nvPr/>
          </p:nvSpPr>
          <p:spPr>
            <a:xfrm>
              <a:off x="6439777" y="2158745"/>
              <a:ext cx="573893" cy="481100"/>
            </a:xfrm>
            <a:custGeom>
              <a:avLst/>
              <a:gdLst/>
              <a:ahLst/>
              <a:cxnLst/>
              <a:rect l="l" t="t" r="r" b="b"/>
              <a:pathLst>
                <a:path w="28400" h="23808" extrusionOk="0">
                  <a:moveTo>
                    <a:pt x="17886" y="0"/>
                  </a:moveTo>
                  <a:lnTo>
                    <a:pt x="0" y="1692"/>
                  </a:lnTo>
                  <a:lnTo>
                    <a:pt x="10635" y="23807"/>
                  </a:lnTo>
                  <a:lnTo>
                    <a:pt x="28399" y="21995"/>
                  </a:lnTo>
                  <a:lnTo>
                    <a:pt x="17886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57"/>
            <p:cNvSpPr/>
            <p:nvPr/>
          </p:nvSpPr>
          <p:spPr>
            <a:xfrm>
              <a:off x="6415347" y="2161190"/>
              <a:ext cx="573893" cy="481100"/>
            </a:xfrm>
            <a:custGeom>
              <a:avLst/>
              <a:gdLst/>
              <a:ahLst/>
              <a:cxnLst/>
              <a:rect l="l" t="t" r="r" b="b"/>
              <a:pathLst>
                <a:path w="28400" h="23808" extrusionOk="0">
                  <a:moveTo>
                    <a:pt x="17765" y="0"/>
                  </a:moveTo>
                  <a:lnTo>
                    <a:pt x="1" y="1692"/>
                  </a:lnTo>
                  <a:lnTo>
                    <a:pt x="10635" y="23807"/>
                  </a:lnTo>
                  <a:lnTo>
                    <a:pt x="28400" y="21994"/>
                  </a:lnTo>
                  <a:lnTo>
                    <a:pt x="17765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57"/>
            <p:cNvSpPr/>
            <p:nvPr/>
          </p:nvSpPr>
          <p:spPr>
            <a:xfrm>
              <a:off x="6735251" y="2146540"/>
              <a:ext cx="26876" cy="34191"/>
            </a:xfrm>
            <a:custGeom>
              <a:avLst/>
              <a:gdLst/>
              <a:ahLst/>
              <a:cxnLst/>
              <a:rect l="l" t="t" r="r" b="b"/>
              <a:pathLst>
                <a:path w="1330" h="1692" extrusionOk="0">
                  <a:moveTo>
                    <a:pt x="363" y="0"/>
                  </a:moveTo>
                  <a:lnTo>
                    <a:pt x="1" y="121"/>
                  </a:lnTo>
                  <a:lnTo>
                    <a:pt x="1" y="363"/>
                  </a:lnTo>
                  <a:lnTo>
                    <a:pt x="122" y="846"/>
                  </a:lnTo>
                  <a:lnTo>
                    <a:pt x="484" y="1450"/>
                  </a:lnTo>
                  <a:lnTo>
                    <a:pt x="967" y="1692"/>
                  </a:lnTo>
                  <a:lnTo>
                    <a:pt x="1088" y="1692"/>
                  </a:lnTo>
                  <a:lnTo>
                    <a:pt x="1088" y="1571"/>
                  </a:lnTo>
                  <a:lnTo>
                    <a:pt x="967" y="1571"/>
                  </a:lnTo>
                  <a:lnTo>
                    <a:pt x="605" y="1329"/>
                  </a:lnTo>
                  <a:lnTo>
                    <a:pt x="363" y="967"/>
                  </a:lnTo>
                  <a:lnTo>
                    <a:pt x="363" y="846"/>
                  </a:lnTo>
                  <a:lnTo>
                    <a:pt x="242" y="483"/>
                  </a:lnTo>
                  <a:lnTo>
                    <a:pt x="363" y="242"/>
                  </a:lnTo>
                  <a:lnTo>
                    <a:pt x="484" y="242"/>
                  </a:lnTo>
                  <a:lnTo>
                    <a:pt x="726" y="363"/>
                  </a:lnTo>
                  <a:lnTo>
                    <a:pt x="967" y="604"/>
                  </a:lnTo>
                  <a:lnTo>
                    <a:pt x="1088" y="725"/>
                  </a:lnTo>
                  <a:lnTo>
                    <a:pt x="1088" y="846"/>
                  </a:lnTo>
                  <a:lnTo>
                    <a:pt x="1330" y="846"/>
                  </a:lnTo>
                  <a:lnTo>
                    <a:pt x="1088" y="363"/>
                  </a:lnTo>
                  <a:lnTo>
                    <a:pt x="726" y="121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57"/>
            <p:cNvSpPr/>
            <p:nvPr/>
          </p:nvSpPr>
          <p:spPr>
            <a:xfrm>
              <a:off x="6705951" y="2148964"/>
              <a:ext cx="29321" cy="36656"/>
            </a:xfrm>
            <a:custGeom>
              <a:avLst/>
              <a:gdLst/>
              <a:ahLst/>
              <a:cxnLst/>
              <a:rect l="l" t="t" r="r" b="b"/>
              <a:pathLst>
                <a:path w="1451" h="1814" extrusionOk="0">
                  <a:moveTo>
                    <a:pt x="363" y="1"/>
                  </a:moveTo>
                  <a:lnTo>
                    <a:pt x="121" y="122"/>
                  </a:lnTo>
                  <a:lnTo>
                    <a:pt x="0" y="484"/>
                  </a:lnTo>
                  <a:lnTo>
                    <a:pt x="121" y="847"/>
                  </a:lnTo>
                  <a:lnTo>
                    <a:pt x="484" y="1451"/>
                  </a:lnTo>
                  <a:lnTo>
                    <a:pt x="967" y="1814"/>
                  </a:lnTo>
                  <a:lnTo>
                    <a:pt x="1088" y="1814"/>
                  </a:lnTo>
                  <a:lnTo>
                    <a:pt x="1209" y="1693"/>
                  </a:lnTo>
                  <a:lnTo>
                    <a:pt x="1088" y="1572"/>
                  </a:lnTo>
                  <a:lnTo>
                    <a:pt x="726" y="1330"/>
                  </a:lnTo>
                  <a:lnTo>
                    <a:pt x="484" y="968"/>
                  </a:lnTo>
                  <a:lnTo>
                    <a:pt x="363" y="847"/>
                  </a:lnTo>
                  <a:lnTo>
                    <a:pt x="363" y="484"/>
                  </a:lnTo>
                  <a:lnTo>
                    <a:pt x="363" y="243"/>
                  </a:lnTo>
                  <a:lnTo>
                    <a:pt x="605" y="243"/>
                  </a:lnTo>
                  <a:lnTo>
                    <a:pt x="846" y="363"/>
                  </a:lnTo>
                  <a:lnTo>
                    <a:pt x="967" y="605"/>
                  </a:lnTo>
                  <a:lnTo>
                    <a:pt x="1088" y="726"/>
                  </a:lnTo>
                  <a:lnTo>
                    <a:pt x="1088" y="847"/>
                  </a:lnTo>
                  <a:lnTo>
                    <a:pt x="1451" y="847"/>
                  </a:lnTo>
                  <a:lnTo>
                    <a:pt x="1088" y="363"/>
                  </a:lnTo>
                  <a:lnTo>
                    <a:pt x="846" y="122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57"/>
            <p:cNvSpPr/>
            <p:nvPr/>
          </p:nvSpPr>
          <p:spPr>
            <a:xfrm>
              <a:off x="6676650" y="2151410"/>
              <a:ext cx="29321" cy="36656"/>
            </a:xfrm>
            <a:custGeom>
              <a:avLst/>
              <a:gdLst/>
              <a:ahLst/>
              <a:cxnLst/>
              <a:rect l="l" t="t" r="r" b="b"/>
              <a:pathLst>
                <a:path w="1451" h="1814" extrusionOk="0">
                  <a:moveTo>
                    <a:pt x="363" y="1"/>
                  </a:moveTo>
                  <a:lnTo>
                    <a:pt x="121" y="122"/>
                  </a:lnTo>
                  <a:lnTo>
                    <a:pt x="0" y="484"/>
                  </a:lnTo>
                  <a:lnTo>
                    <a:pt x="242" y="967"/>
                  </a:lnTo>
                  <a:lnTo>
                    <a:pt x="605" y="1451"/>
                  </a:lnTo>
                  <a:lnTo>
                    <a:pt x="1088" y="1813"/>
                  </a:lnTo>
                  <a:lnTo>
                    <a:pt x="1209" y="1813"/>
                  </a:lnTo>
                  <a:lnTo>
                    <a:pt x="1209" y="1693"/>
                  </a:lnTo>
                  <a:lnTo>
                    <a:pt x="1209" y="1572"/>
                  </a:lnTo>
                  <a:lnTo>
                    <a:pt x="1088" y="1572"/>
                  </a:lnTo>
                  <a:lnTo>
                    <a:pt x="725" y="1330"/>
                  </a:lnTo>
                  <a:lnTo>
                    <a:pt x="484" y="967"/>
                  </a:lnTo>
                  <a:lnTo>
                    <a:pt x="484" y="847"/>
                  </a:lnTo>
                  <a:lnTo>
                    <a:pt x="363" y="484"/>
                  </a:lnTo>
                  <a:lnTo>
                    <a:pt x="484" y="242"/>
                  </a:lnTo>
                  <a:lnTo>
                    <a:pt x="605" y="242"/>
                  </a:lnTo>
                  <a:lnTo>
                    <a:pt x="846" y="363"/>
                  </a:lnTo>
                  <a:lnTo>
                    <a:pt x="1088" y="605"/>
                  </a:lnTo>
                  <a:lnTo>
                    <a:pt x="1209" y="726"/>
                  </a:lnTo>
                  <a:lnTo>
                    <a:pt x="1209" y="847"/>
                  </a:lnTo>
                  <a:lnTo>
                    <a:pt x="1450" y="847"/>
                  </a:lnTo>
                  <a:lnTo>
                    <a:pt x="1088" y="363"/>
                  </a:lnTo>
                  <a:lnTo>
                    <a:pt x="846" y="122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57"/>
            <p:cNvSpPr/>
            <p:nvPr/>
          </p:nvSpPr>
          <p:spPr>
            <a:xfrm>
              <a:off x="6649794" y="2153855"/>
              <a:ext cx="26876" cy="36656"/>
            </a:xfrm>
            <a:custGeom>
              <a:avLst/>
              <a:gdLst/>
              <a:ahLst/>
              <a:cxnLst/>
              <a:rect l="l" t="t" r="r" b="b"/>
              <a:pathLst>
                <a:path w="1330" h="1814" extrusionOk="0">
                  <a:moveTo>
                    <a:pt x="363" y="1"/>
                  </a:moveTo>
                  <a:lnTo>
                    <a:pt x="121" y="242"/>
                  </a:lnTo>
                  <a:lnTo>
                    <a:pt x="0" y="484"/>
                  </a:lnTo>
                  <a:lnTo>
                    <a:pt x="121" y="967"/>
                  </a:lnTo>
                  <a:lnTo>
                    <a:pt x="483" y="1451"/>
                  </a:lnTo>
                  <a:lnTo>
                    <a:pt x="967" y="1813"/>
                  </a:lnTo>
                  <a:lnTo>
                    <a:pt x="1088" y="1813"/>
                  </a:lnTo>
                  <a:lnTo>
                    <a:pt x="1088" y="1692"/>
                  </a:lnTo>
                  <a:lnTo>
                    <a:pt x="967" y="1572"/>
                  </a:lnTo>
                  <a:lnTo>
                    <a:pt x="725" y="1330"/>
                  </a:lnTo>
                  <a:lnTo>
                    <a:pt x="483" y="1088"/>
                  </a:lnTo>
                  <a:lnTo>
                    <a:pt x="363" y="967"/>
                  </a:lnTo>
                  <a:lnTo>
                    <a:pt x="363" y="484"/>
                  </a:lnTo>
                  <a:lnTo>
                    <a:pt x="363" y="363"/>
                  </a:lnTo>
                  <a:lnTo>
                    <a:pt x="846" y="363"/>
                  </a:lnTo>
                  <a:lnTo>
                    <a:pt x="967" y="605"/>
                  </a:lnTo>
                  <a:lnTo>
                    <a:pt x="1088" y="726"/>
                  </a:lnTo>
                  <a:lnTo>
                    <a:pt x="1088" y="846"/>
                  </a:lnTo>
                  <a:lnTo>
                    <a:pt x="1329" y="846"/>
                  </a:lnTo>
                  <a:lnTo>
                    <a:pt x="1088" y="484"/>
                  </a:lnTo>
                  <a:lnTo>
                    <a:pt x="725" y="121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57"/>
            <p:cNvSpPr/>
            <p:nvPr/>
          </p:nvSpPr>
          <p:spPr>
            <a:xfrm>
              <a:off x="6622918" y="2158745"/>
              <a:ext cx="26876" cy="34211"/>
            </a:xfrm>
            <a:custGeom>
              <a:avLst/>
              <a:gdLst/>
              <a:ahLst/>
              <a:cxnLst/>
              <a:rect l="l" t="t" r="r" b="b"/>
              <a:pathLst>
                <a:path w="1330" h="1693" extrusionOk="0">
                  <a:moveTo>
                    <a:pt x="363" y="0"/>
                  </a:moveTo>
                  <a:lnTo>
                    <a:pt x="1" y="121"/>
                  </a:lnTo>
                  <a:lnTo>
                    <a:pt x="1" y="363"/>
                  </a:lnTo>
                  <a:lnTo>
                    <a:pt x="122" y="846"/>
                  </a:lnTo>
                  <a:lnTo>
                    <a:pt x="484" y="1330"/>
                  </a:lnTo>
                  <a:lnTo>
                    <a:pt x="967" y="1692"/>
                  </a:lnTo>
                  <a:lnTo>
                    <a:pt x="1088" y="1692"/>
                  </a:lnTo>
                  <a:lnTo>
                    <a:pt x="1088" y="1571"/>
                  </a:lnTo>
                  <a:lnTo>
                    <a:pt x="967" y="1450"/>
                  </a:lnTo>
                  <a:lnTo>
                    <a:pt x="605" y="1209"/>
                  </a:lnTo>
                  <a:lnTo>
                    <a:pt x="363" y="967"/>
                  </a:lnTo>
                  <a:lnTo>
                    <a:pt x="363" y="846"/>
                  </a:lnTo>
                  <a:lnTo>
                    <a:pt x="242" y="363"/>
                  </a:lnTo>
                  <a:lnTo>
                    <a:pt x="363" y="242"/>
                  </a:lnTo>
                  <a:lnTo>
                    <a:pt x="484" y="242"/>
                  </a:lnTo>
                  <a:lnTo>
                    <a:pt x="726" y="363"/>
                  </a:lnTo>
                  <a:lnTo>
                    <a:pt x="967" y="604"/>
                  </a:lnTo>
                  <a:lnTo>
                    <a:pt x="1088" y="725"/>
                  </a:lnTo>
                  <a:lnTo>
                    <a:pt x="1330" y="725"/>
                  </a:lnTo>
                  <a:lnTo>
                    <a:pt x="1088" y="363"/>
                  </a:lnTo>
                  <a:lnTo>
                    <a:pt x="726" y="121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57"/>
            <p:cNvSpPr/>
            <p:nvPr/>
          </p:nvSpPr>
          <p:spPr>
            <a:xfrm>
              <a:off x="6593617" y="2161190"/>
              <a:ext cx="26876" cy="34191"/>
            </a:xfrm>
            <a:custGeom>
              <a:avLst/>
              <a:gdLst/>
              <a:ahLst/>
              <a:cxnLst/>
              <a:rect l="l" t="t" r="r" b="b"/>
              <a:pathLst>
                <a:path w="1330" h="1692" extrusionOk="0">
                  <a:moveTo>
                    <a:pt x="363" y="0"/>
                  </a:moveTo>
                  <a:lnTo>
                    <a:pt x="121" y="121"/>
                  </a:lnTo>
                  <a:lnTo>
                    <a:pt x="1" y="363"/>
                  </a:lnTo>
                  <a:lnTo>
                    <a:pt x="121" y="846"/>
                  </a:lnTo>
                  <a:lnTo>
                    <a:pt x="484" y="1329"/>
                  </a:lnTo>
                  <a:lnTo>
                    <a:pt x="967" y="1692"/>
                  </a:lnTo>
                  <a:lnTo>
                    <a:pt x="1088" y="1692"/>
                  </a:lnTo>
                  <a:lnTo>
                    <a:pt x="1088" y="1571"/>
                  </a:lnTo>
                  <a:lnTo>
                    <a:pt x="967" y="1450"/>
                  </a:lnTo>
                  <a:lnTo>
                    <a:pt x="726" y="1209"/>
                  </a:lnTo>
                  <a:lnTo>
                    <a:pt x="484" y="967"/>
                  </a:lnTo>
                  <a:lnTo>
                    <a:pt x="363" y="846"/>
                  </a:lnTo>
                  <a:lnTo>
                    <a:pt x="363" y="363"/>
                  </a:lnTo>
                  <a:lnTo>
                    <a:pt x="363" y="242"/>
                  </a:lnTo>
                  <a:lnTo>
                    <a:pt x="605" y="242"/>
                  </a:lnTo>
                  <a:lnTo>
                    <a:pt x="726" y="363"/>
                  </a:lnTo>
                  <a:lnTo>
                    <a:pt x="967" y="604"/>
                  </a:lnTo>
                  <a:lnTo>
                    <a:pt x="1088" y="725"/>
                  </a:lnTo>
                  <a:lnTo>
                    <a:pt x="1330" y="725"/>
                  </a:lnTo>
                  <a:lnTo>
                    <a:pt x="1088" y="363"/>
                  </a:lnTo>
                  <a:lnTo>
                    <a:pt x="726" y="121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57"/>
            <p:cNvSpPr/>
            <p:nvPr/>
          </p:nvSpPr>
          <p:spPr>
            <a:xfrm>
              <a:off x="6564316" y="2163615"/>
              <a:ext cx="29321" cy="34211"/>
            </a:xfrm>
            <a:custGeom>
              <a:avLst/>
              <a:gdLst/>
              <a:ahLst/>
              <a:cxnLst/>
              <a:rect l="l" t="t" r="r" b="b"/>
              <a:pathLst>
                <a:path w="1451" h="1693" extrusionOk="0">
                  <a:moveTo>
                    <a:pt x="363" y="1"/>
                  </a:moveTo>
                  <a:lnTo>
                    <a:pt x="121" y="122"/>
                  </a:lnTo>
                  <a:lnTo>
                    <a:pt x="0" y="363"/>
                  </a:lnTo>
                  <a:lnTo>
                    <a:pt x="242" y="847"/>
                  </a:lnTo>
                  <a:lnTo>
                    <a:pt x="484" y="1330"/>
                  </a:lnTo>
                  <a:lnTo>
                    <a:pt x="1088" y="1693"/>
                  </a:lnTo>
                  <a:lnTo>
                    <a:pt x="1209" y="1693"/>
                  </a:lnTo>
                  <a:lnTo>
                    <a:pt x="1209" y="1572"/>
                  </a:lnTo>
                  <a:lnTo>
                    <a:pt x="1088" y="1451"/>
                  </a:lnTo>
                  <a:lnTo>
                    <a:pt x="725" y="1330"/>
                  </a:lnTo>
                  <a:lnTo>
                    <a:pt x="484" y="968"/>
                  </a:lnTo>
                  <a:lnTo>
                    <a:pt x="484" y="847"/>
                  </a:lnTo>
                  <a:lnTo>
                    <a:pt x="363" y="363"/>
                  </a:lnTo>
                  <a:lnTo>
                    <a:pt x="484" y="243"/>
                  </a:lnTo>
                  <a:lnTo>
                    <a:pt x="605" y="243"/>
                  </a:lnTo>
                  <a:lnTo>
                    <a:pt x="846" y="363"/>
                  </a:lnTo>
                  <a:lnTo>
                    <a:pt x="1088" y="605"/>
                  </a:lnTo>
                  <a:lnTo>
                    <a:pt x="1088" y="726"/>
                  </a:lnTo>
                  <a:lnTo>
                    <a:pt x="1209" y="726"/>
                  </a:lnTo>
                  <a:lnTo>
                    <a:pt x="1209" y="847"/>
                  </a:lnTo>
                  <a:lnTo>
                    <a:pt x="1451" y="726"/>
                  </a:lnTo>
                  <a:lnTo>
                    <a:pt x="1088" y="363"/>
                  </a:lnTo>
                  <a:lnTo>
                    <a:pt x="846" y="122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57"/>
            <p:cNvSpPr/>
            <p:nvPr/>
          </p:nvSpPr>
          <p:spPr>
            <a:xfrm>
              <a:off x="6537460" y="2166060"/>
              <a:ext cx="26876" cy="34211"/>
            </a:xfrm>
            <a:custGeom>
              <a:avLst/>
              <a:gdLst/>
              <a:ahLst/>
              <a:cxnLst/>
              <a:rect l="l" t="t" r="r" b="b"/>
              <a:pathLst>
                <a:path w="1330" h="1693" extrusionOk="0">
                  <a:moveTo>
                    <a:pt x="363" y="1"/>
                  </a:moveTo>
                  <a:lnTo>
                    <a:pt x="121" y="122"/>
                  </a:lnTo>
                  <a:lnTo>
                    <a:pt x="0" y="363"/>
                  </a:lnTo>
                  <a:lnTo>
                    <a:pt x="121" y="847"/>
                  </a:lnTo>
                  <a:lnTo>
                    <a:pt x="483" y="1451"/>
                  </a:lnTo>
                  <a:lnTo>
                    <a:pt x="967" y="1693"/>
                  </a:lnTo>
                  <a:lnTo>
                    <a:pt x="1088" y="1693"/>
                  </a:lnTo>
                  <a:lnTo>
                    <a:pt x="1088" y="1572"/>
                  </a:lnTo>
                  <a:lnTo>
                    <a:pt x="967" y="1572"/>
                  </a:lnTo>
                  <a:lnTo>
                    <a:pt x="725" y="1330"/>
                  </a:lnTo>
                  <a:lnTo>
                    <a:pt x="483" y="968"/>
                  </a:lnTo>
                  <a:lnTo>
                    <a:pt x="363" y="847"/>
                  </a:lnTo>
                  <a:lnTo>
                    <a:pt x="363" y="363"/>
                  </a:lnTo>
                  <a:lnTo>
                    <a:pt x="363" y="242"/>
                  </a:lnTo>
                  <a:lnTo>
                    <a:pt x="604" y="242"/>
                  </a:lnTo>
                  <a:lnTo>
                    <a:pt x="725" y="363"/>
                  </a:lnTo>
                  <a:lnTo>
                    <a:pt x="967" y="605"/>
                  </a:lnTo>
                  <a:lnTo>
                    <a:pt x="1088" y="726"/>
                  </a:lnTo>
                  <a:lnTo>
                    <a:pt x="1088" y="847"/>
                  </a:lnTo>
                  <a:lnTo>
                    <a:pt x="1329" y="847"/>
                  </a:lnTo>
                  <a:lnTo>
                    <a:pt x="1088" y="363"/>
                  </a:lnTo>
                  <a:lnTo>
                    <a:pt x="725" y="122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57"/>
            <p:cNvSpPr/>
            <p:nvPr/>
          </p:nvSpPr>
          <p:spPr>
            <a:xfrm>
              <a:off x="6508139" y="2168505"/>
              <a:ext cx="29341" cy="36656"/>
            </a:xfrm>
            <a:custGeom>
              <a:avLst/>
              <a:gdLst/>
              <a:ahLst/>
              <a:cxnLst/>
              <a:rect l="l" t="t" r="r" b="b"/>
              <a:pathLst>
                <a:path w="1452" h="1814" extrusionOk="0">
                  <a:moveTo>
                    <a:pt x="363" y="1"/>
                  </a:moveTo>
                  <a:lnTo>
                    <a:pt x="122" y="121"/>
                  </a:lnTo>
                  <a:lnTo>
                    <a:pt x="1" y="484"/>
                  </a:lnTo>
                  <a:lnTo>
                    <a:pt x="243" y="847"/>
                  </a:lnTo>
                  <a:lnTo>
                    <a:pt x="484" y="1451"/>
                  </a:lnTo>
                  <a:lnTo>
                    <a:pt x="1088" y="1693"/>
                  </a:lnTo>
                  <a:lnTo>
                    <a:pt x="1088" y="1813"/>
                  </a:lnTo>
                  <a:lnTo>
                    <a:pt x="1209" y="1693"/>
                  </a:lnTo>
                  <a:lnTo>
                    <a:pt x="1209" y="1572"/>
                  </a:lnTo>
                  <a:lnTo>
                    <a:pt x="1088" y="1572"/>
                  </a:lnTo>
                  <a:lnTo>
                    <a:pt x="726" y="1330"/>
                  </a:lnTo>
                  <a:lnTo>
                    <a:pt x="484" y="967"/>
                  </a:lnTo>
                  <a:lnTo>
                    <a:pt x="484" y="847"/>
                  </a:lnTo>
                  <a:lnTo>
                    <a:pt x="363" y="484"/>
                  </a:lnTo>
                  <a:lnTo>
                    <a:pt x="484" y="242"/>
                  </a:lnTo>
                  <a:lnTo>
                    <a:pt x="605" y="242"/>
                  </a:lnTo>
                  <a:lnTo>
                    <a:pt x="847" y="363"/>
                  </a:lnTo>
                  <a:lnTo>
                    <a:pt x="1088" y="605"/>
                  </a:lnTo>
                  <a:lnTo>
                    <a:pt x="1088" y="726"/>
                  </a:lnTo>
                  <a:lnTo>
                    <a:pt x="1088" y="847"/>
                  </a:lnTo>
                  <a:lnTo>
                    <a:pt x="1451" y="847"/>
                  </a:lnTo>
                  <a:lnTo>
                    <a:pt x="1088" y="363"/>
                  </a:lnTo>
                  <a:lnTo>
                    <a:pt x="847" y="121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57"/>
            <p:cNvSpPr/>
            <p:nvPr/>
          </p:nvSpPr>
          <p:spPr>
            <a:xfrm>
              <a:off x="6481284" y="2170950"/>
              <a:ext cx="26876" cy="36656"/>
            </a:xfrm>
            <a:custGeom>
              <a:avLst/>
              <a:gdLst/>
              <a:ahLst/>
              <a:cxnLst/>
              <a:rect l="l" t="t" r="r" b="b"/>
              <a:pathLst>
                <a:path w="1330" h="1814" extrusionOk="0">
                  <a:moveTo>
                    <a:pt x="363" y="0"/>
                  </a:moveTo>
                  <a:lnTo>
                    <a:pt x="121" y="121"/>
                  </a:lnTo>
                  <a:lnTo>
                    <a:pt x="1" y="484"/>
                  </a:lnTo>
                  <a:lnTo>
                    <a:pt x="121" y="967"/>
                  </a:lnTo>
                  <a:lnTo>
                    <a:pt x="484" y="1451"/>
                  </a:lnTo>
                  <a:lnTo>
                    <a:pt x="967" y="1813"/>
                  </a:lnTo>
                  <a:lnTo>
                    <a:pt x="1088" y="1813"/>
                  </a:lnTo>
                  <a:lnTo>
                    <a:pt x="1088" y="1692"/>
                  </a:lnTo>
                  <a:lnTo>
                    <a:pt x="1088" y="1572"/>
                  </a:lnTo>
                  <a:lnTo>
                    <a:pt x="967" y="1572"/>
                  </a:lnTo>
                  <a:lnTo>
                    <a:pt x="726" y="1330"/>
                  </a:lnTo>
                  <a:lnTo>
                    <a:pt x="484" y="967"/>
                  </a:lnTo>
                  <a:lnTo>
                    <a:pt x="363" y="846"/>
                  </a:lnTo>
                  <a:lnTo>
                    <a:pt x="242" y="484"/>
                  </a:lnTo>
                  <a:lnTo>
                    <a:pt x="363" y="242"/>
                  </a:lnTo>
                  <a:lnTo>
                    <a:pt x="605" y="242"/>
                  </a:lnTo>
                  <a:lnTo>
                    <a:pt x="726" y="363"/>
                  </a:lnTo>
                  <a:lnTo>
                    <a:pt x="967" y="605"/>
                  </a:lnTo>
                  <a:lnTo>
                    <a:pt x="1088" y="726"/>
                  </a:lnTo>
                  <a:lnTo>
                    <a:pt x="1088" y="846"/>
                  </a:lnTo>
                  <a:lnTo>
                    <a:pt x="1330" y="846"/>
                  </a:lnTo>
                  <a:lnTo>
                    <a:pt x="1088" y="363"/>
                  </a:lnTo>
                  <a:lnTo>
                    <a:pt x="726" y="121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57"/>
            <p:cNvSpPr/>
            <p:nvPr/>
          </p:nvSpPr>
          <p:spPr>
            <a:xfrm>
              <a:off x="6451983" y="2173395"/>
              <a:ext cx="26876" cy="36656"/>
            </a:xfrm>
            <a:custGeom>
              <a:avLst/>
              <a:gdLst/>
              <a:ahLst/>
              <a:cxnLst/>
              <a:rect l="l" t="t" r="r" b="b"/>
              <a:pathLst>
                <a:path w="1330" h="1814" extrusionOk="0">
                  <a:moveTo>
                    <a:pt x="363" y="0"/>
                  </a:moveTo>
                  <a:lnTo>
                    <a:pt x="121" y="242"/>
                  </a:lnTo>
                  <a:lnTo>
                    <a:pt x="0" y="484"/>
                  </a:lnTo>
                  <a:lnTo>
                    <a:pt x="121" y="967"/>
                  </a:lnTo>
                  <a:lnTo>
                    <a:pt x="484" y="1451"/>
                  </a:lnTo>
                  <a:lnTo>
                    <a:pt x="1088" y="1813"/>
                  </a:lnTo>
                  <a:lnTo>
                    <a:pt x="1209" y="1692"/>
                  </a:lnTo>
                  <a:lnTo>
                    <a:pt x="1088" y="1571"/>
                  </a:lnTo>
                  <a:lnTo>
                    <a:pt x="725" y="1330"/>
                  </a:lnTo>
                  <a:lnTo>
                    <a:pt x="484" y="967"/>
                  </a:lnTo>
                  <a:lnTo>
                    <a:pt x="484" y="846"/>
                  </a:lnTo>
                  <a:lnTo>
                    <a:pt x="363" y="484"/>
                  </a:lnTo>
                  <a:lnTo>
                    <a:pt x="484" y="363"/>
                  </a:lnTo>
                  <a:lnTo>
                    <a:pt x="846" y="363"/>
                  </a:lnTo>
                  <a:lnTo>
                    <a:pt x="967" y="605"/>
                  </a:lnTo>
                  <a:lnTo>
                    <a:pt x="1088" y="725"/>
                  </a:lnTo>
                  <a:lnTo>
                    <a:pt x="1088" y="846"/>
                  </a:lnTo>
                  <a:lnTo>
                    <a:pt x="1330" y="846"/>
                  </a:lnTo>
                  <a:lnTo>
                    <a:pt x="1088" y="363"/>
                  </a:lnTo>
                  <a:lnTo>
                    <a:pt x="725" y="121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57"/>
            <p:cNvSpPr/>
            <p:nvPr/>
          </p:nvSpPr>
          <p:spPr>
            <a:xfrm>
              <a:off x="6425127" y="2178285"/>
              <a:ext cx="26876" cy="34191"/>
            </a:xfrm>
            <a:custGeom>
              <a:avLst/>
              <a:gdLst/>
              <a:ahLst/>
              <a:cxnLst/>
              <a:rect l="l" t="t" r="r" b="b"/>
              <a:pathLst>
                <a:path w="1330" h="1692" extrusionOk="0">
                  <a:moveTo>
                    <a:pt x="363" y="0"/>
                  </a:moveTo>
                  <a:lnTo>
                    <a:pt x="0" y="121"/>
                  </a:lnTo>
                  <a:lnTo>
                    <a:pt x="0" y="363"/>
                  </a:lnTo>
                  <a:lnTo>
                    <a:pt x="121" y="846"/>
                  </a:lnTo>
                  <a:lnTo>
                    <a:pt x="483" y="1329"/>
                  </a:lnTo>
                  <a:lnTo>
                    <a:pt x="967" y="1692"/>
                  </a:lnTo>
                  <a:lnTo>
                    <a:pt x="1088" y="1692"/>
                  </a:lnTo>
                  <a:lnTo>
                    <a:pt x="1088" y="1571"/>
                  </a:lnTo>
                  <a:lnTo>
                    <a:pt x="967" y="1450"/>
                  </a:lnTo>
                  <a:lnTo>
                    <a:pt x="604" y="1209"/>
                  </a:lnTo>
                  <a:lnTo>
                    <a:pt x="363" y="967"/>
                  </a:lnTo>
                  <a:lnTo>
                    <a:pt x="363" y="846"/>
                  </a:lnTo>
                  <a:lnTo>
                    <a:pt x="242" y="363"/>
                  </a:lnTo>
                  <a:lnTo>
                    <a:pt x="363" y="242"/>
                  </a:lnTo>
                  <a:lnTo>
                    <a:pt x="483" y="242"/>
                  </a:lnTo>
                  <a:lnTo>
                    <a:pt x="725" y="363"/>
                  </a:lnTo>
                  <a:lnTo>
                    <a:pt x="967" y="604"/>
                  </a:lnTo>
                  <a:lnTo>
                    <a:pt x="1088" y="725"/>
                  </a:lnTo>
                  <a:lnTo>
                    <a:pt x="1329" y="725"/>
                  </a:lnTo>
                  <a:lnTo>
                    <a:pt x="1088" y="363"/>
                  </a:lnTo>
                  <a:lnTo>
                    <a:pt x="725" y="121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57"/>
            <p:cNvSpPr/>
            <p:nvPr/>
          </p:nvSpPr>
          <p:spPr>
            <a:xfrm>
              <a:off x="6994110" y="1794868"/>
              <a:ext cx="559243" cy="801005"/>
            </a:xfrm>
            <a:custGeom>
              <a:avLst/>
              <a:gdLst/>
              <a:ahLst/>
              <a:cxnLst/>
              <a:rect l="l" t="t" r="r" b="b"/>
              <a:pathLst>
                <a:path w="27675" h="39639" extrusionOk="0">
                  <a:moveTo>
                    <a:pt x="12085" y="1"/>
                  </a:moveTo>
                  <a:lnTo>
                    <a:pt x="11844" y="122"/>
                  </a:lnTo>
                  <a:lnTo>
                    <a:pt x="11481" y="363"/>
                  </a:lnTo>
                  <a:lnTo>
                    <a:pt x="11360" y="726"/>
                  </a:lnTo>
                  <a:lnTo>
                    <a:pt x="11118" y="1330"/>
                  </a:lnTo>
                  <a:lnTo>
                    <a:pt x="10998" y="2055"/>
                  </a:lnTo>
                  <a:lnTo>
                    <a:pt x="10998" y="3022"/>
                  </a:lnTo>
                  <a:lnTo>
                    <a:pt x="11239" y="5560"/>
                  </a:lnTo>
                  <a:lnTo>
                    <a:pt x="11481" y="8098"/>
                  </a:lnTo>
                  <a:lnTo>
                    <a:pt x="11964" y="10636"/>
                  </a:lnTo>
                  <a:lnTo>
                    <a:pt x="12931" y="15349"/>
                  </a:lnTo>
                  <a:lnTo>
                    <a:pt x="13777" y="19095"/>
                  </a:lnTo>
                  <a:lnTo>
                    <a:pt x="14140" y="20787"/>
                  </a:lnTo>
                  <a:lnTo>
                    <a:pt x="13898" y="20908"/>
                  </a:lnTo>
                  <a:lnTo>
                    <a:pt x="13535" y="21149"/>
                  </a:lnTo>
                  <a:lnTo>
                    <a:pt x="12206" y="21874"/>
                  </a:lnTo>
                  <a:lnTo>
                    <a:pt x="7856" y="23808"/>
                  </a:lnTo>
                  <a:lnTo>
                    <a:pt x="3263" y="25862"/>
                  </a:lnTo>
                  <a:lnTo>
                    <a:pt x="1451" y="26587"/>
                  </a:lnTo>
                  <a:lnTo>
                    <a:pt x="242" y="27192"/>
                  </a:lnTo>
                  <a:lnTo>
                    <a:pt x="121" y="27554"/>
                  </a:lnTo>
                  <a:lnTo>
                    <a:pt x="0" y="28038"/>
                  </a:lnTo>
                  <a:lnTo>
                    <a:pt x="121" y="28763"/>
                  </a:lnTo>
                  <a:lnTo>
                    <a:pt x="363" y="29609"/>
                  </a:lnTo>
                  <a:lnTo>
                    <a:pt x="1088" y="31784"/>
                  </a:lnTo>
                  <a:lnTo>
                    <a:pt x="2055" y="33959"/>
                  </a:lnTo>
                  <a:lnTo>
                    <a:pt x="3263" y="36255"/>
                  </a:lnTo>
                  <a:lnTo>
                    <a:pt x="4351" y="38068"/>
                  </a:lnTo>
                  <a:lnTo>
                    <a:pt x="4955" y="38793"/>
                  </a:lnTo>
                  <a:lnTo>
                    <a:pt x="5439" y="39276"/>
                  </a:lnTo>
                  <a:lnTo>
                    <a:pt x="5922" y="39639"/>
                  </a:lnTo>
                  <a:lnTo>
                    <a:pt x="6285" y="39639"/>
                  </a:lnTo>
                  <a:lnTo>
                    <a:pt x="8097" y="39035"/>
                  </a:lnTo>
                  <a:lnTo>
                    <a:pt x="10393" y="38068"/>
                  </a:lnTo>
                  <a:lnTo>
                    <a:pt x="13173" y="36860"/>
                  </a:lnTo>
                  <a:lnTo>
                    <a:pt x="16315" y="35409"/>
                  </a:lnTo>
                  <a:lnTo>
                    <a:pt x="19336" y="33717"/>
                  </a:lnTo>
                  <a:lnTo>
                    <a:pt x="22357" y="31905"/>
                  </a:lnTo>
                  <a:lnTo>
                    <a:pt x="23687" y="30817"/>
                  </a:lnTo>
                  <a:lnTo>
                    <a:pt x="25016" y="29850"/>
                  </a:lnTo>
                  <a:lnTo>
                    <a:pt x="26104" y="28763"/>
                  </a:lnTo>
                  <a:lnTo>
                    <a:pt x="27191" y="27675"/>
                  </a:lnTo>
                  <a:lnTo>
                    <a:pt x="27433" y="27313"/>
                  </a:lnTo>
                  <a:lnTo>
                    <a:pt x="27554" y="26950"/>
                  </a:lnTo>
                  <a:lnTo>
                    <a:pt x="27675" y="26467"/>
                  </a:lnTo>
                  <a:lnTo>
                    <a:pt x="27675" y="25862"/>
                  </a:lnTo>
                  <a:lnTo>
                    <a:pt x="27554" y="24654"/>
                  </a:lnTo>
                  <a:lnTo>
                    <a:pt x="27191" y="23204"/>
                  </a:lnTo>
                  <a:lnTo>
                    <a:pt x="26708" y="21633"/>
                  </a:lnTo>
                  <a:lnTo>
                    <a:pt x="25983" y="19941"/>
                  </a:lnTo>
                  <a:lnTo>
                    <a:pt x="25137" y="18128"/>
                  </a:lnTo>
                  <a:lnTo>
                    <a:pt x="24049" y="16195"/>
                  </a:lnTo>
                  <a:lnTo>
                    <a:pt x="21874" y="12448"/>
                  </a:lnTo>
                  <a:lnTo>
                    <a:pt x="19457" y="8702"/>
                  </a:lnTo>
                  <a:lnTo>
                    <a:pt x="17161" y="5318"/>
                  </a:lnTo>
                  <a:lnTo>
                    <a:pt x="15227" y="2418"/>
                  </a:lnTo>
                  <a:lnTo>
                    <a:pt x="14381" y="1451"/>
                  </a:lnTo>
                  <a:lnTo>
                    <a:pt x="13535" y="605"/>
                  </a:lnTo>
                  <a:lnTo>
                    <a:pt x="12810" y="122"/>
                  </a:lnTo>
                  <a:lnTo>
                    <a:pt x="12448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57"/>
            <p:cNvSpPr/>
            <p:nvPr/>
          </p:nvSpPr>
          <p:spPr>
            <a:xfrm>
              <a:off x="6603377" y="2268633"/>
              <a:ext cx="522627" cy="329685"/>
            </a:xfrm>
            <a:custGeom>
              <a:avLst/>
              <a:gdLst/>
              <a:ahLst/>
              <a:cxnLst/>
              <a:rect l="l" t="t" r="r" b="b"/>
              <a:pathLst>
                <a:path w="25863" h="16315" extrusionOk="0">
                  <a:moveTo>
                    <a:pt x="10635" y="0"/>
                  </a:moveTo>
                  <a:lnTo>
                    <a:pt x="9548" y="363"/>
                  </a:lnTo>
                  <a:lnTo>
                    <a:pt x="7977" y="846"/>
                  </a:lnTo>
                  <a:lnTo>
                    <a:pt x="6043" y="1571"/>
                  </a:lnTo>
                  <a:lnTo>
                    <a:pt x="4231" y="2297"/>
                  </a:lnTo>
                  <a:lnTo>
                    <a:pt x="2418" y="3263"/>
                  </a:lnTo>
                  <a:lnTo>
                    <a:pt x="968" y="4109"/>
                  </a:lnTo>
                  <a:lnTo>
                    <a:pt x="484" y="4593"/>
                  </a:lnTo>
                  <a:lnTo>
                    <a:pt x="122" y="5076"/>
                  </a:lnTo>
                  <a:lnTo>
                    <a:pt x="1" y="5559"/>
                  </a:lnTo>
                  <a:lnTo>
                    <a:pt x="1" y="5922"/>
                  </a:lnTo>
                  <a:lnTo>
                    <a:pt x="243" y="6284"/>
                  </a:lnTo>
                  <a:lnTo>
                    <a:pt x="484" y="6526"/>
                  </a:lnTo>
                  <a:lnTo>
                    <a:pt x="1572" y="6526"/>
                  </a:lnTo>
                  <a:lnTo>
                    <a:pt x="2901" y="6284"/>
                  </a:lnTo>
                  <a:lnTo>
                    <a:pt x="4351" y="5801"/>
                  </a:lnTo>
                  <a:lnTo>
                    <a:pt x="5802" y="5318"/>
                  </a:lnTo>
                  <a:lnTo>
                    <a:pt x="4351" y="6043"/>
                  </a:lnTo>
                  <a:lnTo>
                    <a:pt x="3143" y="6889"/>
                  </a:lnTo>
                  <a:lnTo>
                    <a:pt x="2055" y="7856"/>
                  </a:lnTo>
                  <a:lnTo>
                    <a:pt x="1693" y="8339"/>
                  </a:lnTo>
                  <a:lnTo>
                    <a:pt x="1451" y="8822"/>
                  </a:lnTo>
                  <a:lnTo>
                    <a:pt x="1451" y="9185"/>
                  </a:lnTo>
                  <a:lnTo>
                    <a:pt x="1572" y="9668"/>
                  </a:lnTo>
                  <a:lnTo>
                    <a:pt x="1814" y="10031"/>
                  </a:lnTo>
                  <a:lnTo>
                    <a:pt x="2297" y="10152"/>
                  </a:lnTo>
                  <a:lnTo>
                    <a:pt x="2901" y="10272"/>
                  </a:lnTo>
                  <a:lnTo>
                    <a:pt x="3505" y="10152"/>
                  </a:lnTo>
                  <a:lnTo>
                    <a:pt x="4956" y="9668"/>
                  </a:lnTo>
                  <a:lnTo>
                    <a:pt x="5618" y="9384"/>
                  </a:lnTo>
                  <a:lnTo>
                    <a:pt x="5618" y="9384"/>
                  </a:lnTo>
                  <a:lnTo>
                    <a:pt x="5560" y="9427"/>
                  </a:lnTo>
                  <a:lnTo>
                    <a:pt x="5076" y="9910"/>
                  </a:lnTo>
                  <a:lnTo>
                    <a:pt x="4593" y="10393"/>
                  </a:lnTo>
                  <a:lnTo>
                    <a:pt x="4231" y="10756"/>
                  </a:lnTo>
                  <a:lnTo>
                    <a:pt x="4110" y="11239"/>
                  </a:lnTo>
                  <a:lnTo>
                    <a:pt x="4110" y="11723"/>
                  </a:lnTo>
                  <a:lnTo>
                    <a:pt x="4351" y="12085"/>
                  </a:lnTo>
                  <a:lnTo>
                    <a:pt x="4593" y="12327"/>
                  </a:lnTo>
                  <a:lnTo>
                    <a:pt x="5076" y="12448"/>
                  </a:lnTo>
                  <a:lnTo>
                    <a:pt x="5560" y="12448"/>
                  </a:lnTo>
                  <a:lnTo>
                    <a:pt x="6164" y="12327"/>
                  </a:lnTo>
                  <a:lnTo>
                    <a:pt x="7614" y="11964"/>
                  </a:lnTo>
                  <a:lnTo>
                    <a:pt x="9185" y="11239"/>
                  </a:lnTo>
                  <a:lnTo>
                    <a:pt x="10333" y="10665"/>
                  </a:lnTo>
                  <a:lnTo>
                    <a:pt x="10333" y="10665"/>
                  </a:lnTo>
                  <a:lnTo>
                    <a:pt x="9790" y="10998"/>
                  </a:lnTo>
                  <a:lnTo>
                    <a:pt x="8581" y="11723"/>
                  </a:lnTo>
                  <a:lnTo>
                    <a:pt x="7735" y="12448"/>
                  </a:lnTo>
                  <a:lnTo>
                    <a:pt x="7373" y="12931"/>
                  </a:lnTo>
                  <a:lnTo>
                    <a:pt x="7252" y="13294"/>
                  </a:lnTo>
                  <a:lnTo>
                    <a:pt x="7252" y="13656"/>
                  </a:lnTo>
                  <a:lnTo>
                    <a:pt x="7373" y="14019"/>
                  </a:lnTo>
                  <a:lnTo>
                    <a:pt x="7614" y="14260"/>
                  </a:lnTo>
                  <a:lnTo>
                    <a:pt x="8098" y="14502"/>
                  </a:lnTo>
                  <a:lnTo>
                    <a:pt x="9306" y="14502"/>
                  </a:lnTo>
                  <a:lnTo>
                    <a:pt x="10635" y="14260"/>
                  </a:lnTo>
                  <a:lnTo>
                    <a:pt x="12086" y="13777"/>
                  </a:lnTo>
                  <a:lnTo>
                    <a:pt x="13536" y="13173"/>
                  </a:lnTo>
                  <a:lnTo>
                    <a:pt x="14744" y="12689"/>
                  </a:lnTo>
                  <a:lnTo>
                    <a:pt x="15832" y="12206"/>
                  </a:lnTo>
                  <a:lnTo>
                    <a:pt x="17282" y="13415"/>
                  </a:lnTo>
                  <a:lnTo>
                    <a:pt x="18611" y="14502"/>
                  </a:lnTo>
                  <a:lnTo>
                    <a:pt x="19941" y="15227"/>
                  </a:lnTo>
                  <a:lnTo>
                    <a:pt x="21270" y="15711"/>
                  </a:lnTo>
                  <a:lnTo>
                    <a:pt x="22479" y="16073"/>
                  </a:lnTo>
                  <a:lnTo>
                    <a:pt x="23566" y="16315"/>
                  </a:lnTo>
                  <a:lnTo>
                    <a:pt x="24654" y="16315"/>
                  </a:lnTo>
                  <a:lnTo>
                    <a:pt x="25621" y="16194"/>
                  </a:lnTo>
                  <a:lnTo>
                    <a:pt x="25741" y="16073"/>
                  </a:lnTo>
                  <a:lnTo>
                    <a:pt x="25741" y="15590"/>
                  </a:lnTo>
                  <a:lnTo>
                    <a:pt x="25862" y="14140"/>
                  </a:lnTo>
                  <a:lnTo>
                    <a:pt x="25862" y="9547"/>
                  </a:lnTo>
                  <a:lnTo>
                    <a:pt x="25621" y="2901"/>
                  </a:lnTo>
                  <a:lnTo>
                    <a:pt x="22720" y="2176"/>
                  </a:lnTo>
                  <a:lnTo>
                    <a:pt x="17282" y="725"/>
                  </a:lnTo>
                  <a:lnTo>
                    <a:pt x="15711" y="363"/>
                  </a:lnTo>
                  <a:lnTo>
                    <a:pt x="13898" y="121"/>
                  </a:lnTo>
                  <a:lnTo>
                    <a:pt x="12086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57"/>
            <p:cNvSpPr/>
            <p:nvPr/>
          </p:nvSpPr>
          <p:spPr>
            <a:xfrm>
              <a:off x="6647349" y="2332125"/>
              <a:ext cx="168510" cy="92813"/>
            </a:xfrm>
            <a:custGeom>
              <a:avLst/>
              <a:gdLst/>
              <a:ahLst/>
              <a:cxnLst/>
              <a:rect l="l" t="t" r="r" b="b"/>
              <a:pathLst>
                <a:path w="8339" h="4593" extrusionOk="0">
                  <a:moveTo>
                    <a:pt x="8339" y="0"/>
                  </a:moveTo>
                  <a:lnTo>
                    <a:pt x="6163" y="726"/>
                  </a:lnTo>
                  <a:lnTo>
                    <a:pt x="4472" y="1451"/>
                  </a:lnTo>
                  <a:lnTo>
                    <a:pt x="3021" y="2297"/>
                  </a:lnTo>
                  <a:lnTo>
                    <a:pt x="1813" y="3022"/>
                  </a:lnTo>
                  <a:lnTo>
                    <a:pt x="967" y="3626"/>
                  </a:lnTo>
                  <a:lnTo>
                    <a:pt x="363" y="4109"/>
                  </a:lnTo>
                  <a:lnTo>
                    <a:pt x="0" y="4593"/>
                  </a:lnTo>
                  <a:lnTo>
                    <a:pt x="0" y="4593"/>
                  </a:lnTo>
                  <a:lnTo>
                    <a:pt x="1571" y="3505"/>
                  </a:lnTo>
                  <a:lnTo>
                    <a:pt x="3384" y="2417"/>
                  </a:lnTo>
                  <a:lnTo>
                    <a:pt x="6043" y="1088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57"/>
            <p:cNvSpPr/>
            <p:nvPr/>
          </p:nvSpPr>
          <p:spPr>
            <a:xfrm>
              <a:off x="6715711" y="2393172"/>
              <a:ext cx="139230" cy="65957"/>
            </a:xfrm>
            <a:custGeom>
              <a:avLst/>
              <a:gdLst/>
              <a:ahLst/>
              <a:cxnLst/>
              <a:rect l="l" t="t" r="r" b="b"/>
              <a:pathLst>
                <a:path w="6890" h="3264" extrusionOk="0">
                  <a:moveTo>
                    <a:pt x="6889" y="1"/>
                  </a:moveTo>
                  <a:lnTo>
                    <a:pt x="5076" y="605"/>
                  </a:lnTo>
                  <a:lnTo>
                    <a:pt x="3264" y="1330"/>
                  </a:lnTo>
                  <a:lnTo>
                    <a:pt x="1572" y="2176"/>
                  </a:lnTo>
                  <a:lnTo>
                    <a:pt x="1" y="3264"/>
                  </a:lnTo>
                  <a:lnTo>
                    <a:pt x="6889" y="121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57"/>
            <p:cNvSpPr/>
            <p:nvPr/>
          </p:nvSpPr>
          <p:spPr>
            <a:xfrm>
              <a:off x="6786538" y="2444459"/>
              <a:ext cx="107463" cy="56177"/>
            </a:xfrm>
            <a:custGeom>
              <a:avLst/>
              <a:gdLst/>
              <a:ahLst/>
              <a:cxnLst/>
              <a:rect l="l" t="t" r="r" b="b"/>
              <a:pathLst>
                <a:path w="5318" h="2780" extrusionOk="0">
                  <a:moveTo>
                    <a:pt x="5197" y="0"/>
                  </a:moveTo>
                  <a:lnTo>
                    <a:pt x="3868" y="484"/>
                  </a:lnTo>
                  <a:lnTo>
                    <a:pt x="2538" y="1088"/>
                  </a:lnTo>
                  <a:lnTo>
                    <a:pt x="1209" y="1813"/>
                  </a:lnTo>
                  <a:lnTo>
                    <a:pt x="0" y="2659"/>
                  </a:lnTo>
                  <a:lnTo>
                    <a:pt x="0" y="2780"/>
                  </a:lnTo>
                  <a:lnTo>
                    <a:pt x="2538" y="1451"/>
                  </a:lnTo>
                  <a:lnTo>
                    <a:pt x="5318" y="121"/>
                  </a:lnTo>
                  <a:lnTo>
                    <a:pt x="519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57"/>
            <p:cNvSpPr/>
            <p:nvPr/>
          </p:nvSpPr>
          <p:spPr>
            <a:xfrm>
              <a:off x="7074697" y="1785108"/>
              <a:ext cx="483545" cy="810765"/>
            </a:xfrm>
            <a:custGeom>
              <a:avLst/>
              <a:gdLst/>
              <a:ahLst/>
              <a:cxnLst/>
              <a:rect l="l" t="t" r="r" b="b"/>
              <a:pathLst>
                <a:path w="23929" h="40122" extrusionOk="0">
                  <a:moveTo>
                    <a:pt x="7735" y="1"/>
                  </a:moveTo>
                  <a:lnTo>
                    <a:pt x="7493" y="121"/>
                  </a:lnTo>
                  <a:lnTo>
                    <a:pt x="7251" y="363"/>
                  </a:lnTo>
                  <a:lnTo>
                    <a:pt x="7010" y="605"/>
                  </a:lnTo>
                  <a:lnTo>
                    <a:pt x="6768" y="1451"/>
                  </a:lnTo>
                  <a:lnTo>
                    <a:pt x="6647" y="2659"/>
                  </a:lnTo>
                  <a:lnTo>
                    <a:pt x="6647" y="4109"/>
                  </a:lnTo>
                  <a:lnTo>
                    <a:pt x="6768" y="5922"/>
                  </a:lnTo>
                  <a:lnTo>
                    <a:pt x="7130" y="8460"/>
                  </a:lnTo>
                  <a:lnTo>
                    <a:pt x="8339" y="14140"/>
                  </a:lnTo>
                  <a:lnTo>
                    <a:pt x="9427" y="19094"/>
                  </a:lnTo>
                  <a:lnTo>
                    <a:pt x="9910" y="21270"/>
                  </a:lnTo>
                  <a:lnTo>
                    <a:pt x="8339" y="22116"/>
                  </a:lnTo>
                  <a:lnTo>
                    <a:pt x="4834" y="23687"/>
                  </a:lnTo>
                  <a:lnTo>
                    <a:pt x="0" y="25862"/>
                  </a:lnTo>
                  <a:lnTo>
                    <a:pt x="6647" y="40122"/>
                  </a:lnTo>
                  <a:lnTo>
                    <a:pt x="9185" y="38793"/>
                  </a:lnTo>
                  <a:lnTo>
                    <a:pt x="11723" y="37222"/>
                  </a:lnTo>
                  <a:lnTo>
                    <a:pt x="14744" y="35288"/>
                  </a:lnTo>
                  <a:lnTo>
                    <a:pt x="17886" y="33234"/>
                  </a:lnTo>
                  <a:lnTo>
                    <a:pt x="20665" y="31179"/>
                  </a:lnTo>
                  <a:lnTo>
                    <a:pt x="21753" y="30212"/>
                  </a:lnTo>
                  <a:lnTo>
                    <a:pt x="22720" y="29246"/>
                  </a:lnTo>
                  <a:lnTo>
                    <a:pt x="23445" y="28279"/>
                  </a:lnTo>
                  <a:lnTo>
                    <a:pt x="23807" y="27554"/>
                  </a:lnTo>
                  <a:lnTo>
                    <a:pt x="23928" y="27070"/>
                  </a:lnTo>
                  <a:lnTo>
                    <a:pt x="23928" y="26587"/>
                  </a:lnTo>
                  <a:lnTo>
                    <a:pt x="23807" y="25379"/>
                  </a:lnTo>
                  <a:lnTo>
                    <a:pt x="23324" y="23928"/>
                  </a:lnTo>
                  <a:lnTo>
                    <a:pt x="22720" y="22357"/>
                  </a:lnTo>
                  <a:lnTo>
                    <a:pt x="21995" y="20545"/>
                  </a:lnTo>
                  <a:lnTo>
                    <a:pt x="21149" y="18611"/>
                  </a:lnTo>
                  <a:lnTo>
                    <a:pt x="19094" y="14623"/>
                  </a:lnTo>
                  <a:lnTo>
                    <a:pt x="16677" y="10635"/>
                  </a:lnTo>
                  <a:lnTo>
                    <a:pt x="14502" y="7010"/>
                  </a:lnTo>
                  <a:lnTo>
                    <a:pt x="12448" y="3989"/>
                  </a:lnTo>
                  <a:lnTo>
                    <a:pt x="10877" y="2055"/>
                  </a:lnTo>
                  <a:lnTo>
                    <a:pt x="9789" y="967"/>
                  </a:lnTo>
                  <a:lnTo>
                    <a:pt x="8822" y="242"/>
                  </a:lnTo>
                  <a:lnTo>
                    <a:pt x="8460" y="121"/>
                  </a:lnTo>
                  <a:lnTo>
                    <a:pt x="8097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57"/>
            <p:cNvSpPr/>
            <p:nvPr/>
          </p:nvSpPr>
          <p:spPr>
            <a:xfrm>
              <a:off x="7287159" y="2124554"/>
              <a:ext cx="17116" cy="34211"/>
            </a:xfrm>
            <a:custGeom>
              <a:avLst/>
              <a:gdLst/>
              <a:ahLst/>
              <a:cxnLst/>
              <a:rect l="l" t="t" r="r" b="b"/>
              <a:pathLst>
                <a:path w="847" h="1693" extrusionOk="0">
                  <a:moveTo>
                    <a:pt x="846" y="0"/>
                  </a:moveTo>
                  <a:lnTo>
                    <a:pt x="604" y="363"/>
                  </a:lnTo>
                  <a:lnTo>
                    <a:pt x="363" y="846"/>
                  </a:lnTo>
                  <a:lnTo>
                    <a:pt x="0" y="1692"/>
                  </a:lnTo>
                  <a:lnTo>
                    <a:pt x="604" y="967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57"/>
            <p:cNvSpPr/>
            <p:nvPr/>
          </p:nvSpPr>
          <p:spPr>
            <a:xfrm>
              <a:off x="7372616" y="2297934"/>
              <a:ext cx="17116" cy="34211"/>
            </a:xfrm>
            <a:custGeom>
              <a:avLst/>
              <a:gdLst/>
              <a:ahLst/>
              <a:cxnLst/>
              <a:rect l="l" t="t" r="r" b="b"/>
              <a:pathLst>
                <a:path w="847" h="1693" extrusionOk="0">
                  <a:moveTo>
                    <a:pt x="847" y="1"/>
                  </a:moveTo>
                  <a:lnTo>
                    <a:pt x="605" y="363"/>
                  </a:lnTo>
                  <a:lnTo>
                    <a:pt x="363" y="847"/>
                  </a:lnTo>
                  <a:lnTo>
                    <a:pt x="1" y="1692"/>
                  </a:lnTo>
                  <a:lnTo>
                    <a:pt x="605" y="847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57"/>
            <p:cNvSpPr/>
            <p:nvPr/>
          </p:nvSpPr>
          <p:spPr>
            <a:xfrm>
              <a:off x="7140634" y="2393172"/>
              <a:ext cx="17116" cy="36656"/>
            </a:xfrm>
            <a:custGeom>
              <a:avLst/>
              <a:gdLst/>
              <a:ahLst/>
              <a:cxnLst/>
              <a:rect l="l" t="t" r="r" b="b"/>
              <a:pathLst>
                <a:path w="847" h="1814" extrusionOk="0">
                  <a:moveTo>
                    <a:pt x="846" y="1"/>
                  </a:moveTo>
                  <a:lnTo>
                    <a:pt x="363" y="847"/>
                  </a:lnTo>
                  <a:lnTo>
                    <a:pt x="0" y="1813"/>
                  </a:lnTo>
                  <a:lnTo>
                    <a:pt x="605" y="967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57"/>
            <p:cNvSpPr/>
            <p:nvPr/>
          </p:nvSpPr>
          <p:spPr>
            <a:xfrm>
              <a:off x="7255413" y="2246647"/>
              <a:ext cx="34211" cy="17116"/>
            </a:xfrm>
            <a:custGeom>
              <a:avLst/>
              <a:gdLst/>
              <a:ahLst/>
              <a:cxnLst/>
              <a:rect l="l" t="t" r="r" b="b"/>
              <a:pathLst>
                <a:path w="1693" h="847" extrusionOk="0">
                  <a:moveTo>
                    <a:pt x="0" y="1"/>
                  </a:moveTo>
                  <a:lnTo>
                    <a:pt x="725" y="605"/>
                  </a:lnTo>
                  <a:lnTo>
                    <a:pt x="1692" y="847"/>
                  </a:lnTo>
                  <a:lnTo>
                    <a:pt x="846" y="3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57"/>
            <p:cNvSpPr/>
            <p:nvPr/>
          </p:nvSpPr>
          <p:spPr>
            <a:xfrm>
              <a:off x="7230982" y="2490855"/>
              <a:ext cx="34211" cy="17116"/>
            </a:xfrm>
            <a:custGeom>
              <a:avLst/>
              <a:gdLst/>
              <a:ahLst/>
              <a:cxnLst/>
              <a:rect l="l" t="t" r="r" b="b"/>
              <a:pathLst>
                <a:path w="1693" h="847" extrusionOk="0">
                  <a:moveTo>
                    <a:pt x="1" y="1"/>
                  </a:moveTo>
                  <a:lnTo>
                    <a:pt x="847" y="605"/>
                  </a:lnTo>
                  <a:lnTo>
                    <a:pt x="1693" y="846"/>
                  </a:lnTo>
                  <a:lnTo>
                    <a:pt x="847" y="3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57"/>
            <p:cNvSpPr/>
            <p:nvPr/>
          </p:nvSpPr>
          <p:spPr>
            <a:xfrm>
              <a:off x="7480080" y="2332125"/>
              <a:ext cx="34191" cy="14671"/>
            </a:xfrm>
            <a:custGeom>
              <a:avLst/>
              <a:gdLst/>
              <a:ahLst/>
              <a:cxnLst/>
              <a:rect l="l" t="t" r="r" b="b"/>
              <a:pathLst>
                <a:path w="1692" h="726" extrusionOk="0">
                  <a:moveTo>
                    <a:pt x="0" y="0"/>
                  </a:moveTo>
                  <a:lnTo>
                    <a:pt x="846" y="484"/>
                  </a:lnTo>
                  <a:lnTo>
                    <a:pt x="1692" y="726"/>
                  </a:lnTo>
                  <a:lnTo>
                    <a:pt x="1692" y="726"/>
                  </a:lnTo>
                  <a:lnTo>
                    <a:pt x="1329" y="484"/>
                  </a:lnTo>
                  <a:lnTo>
                    <a:pt x="846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57"/>
            <p:cNvSpPr/>
            <p:nvPr/>
          </p:nvSpPr>
          <p:spPr>
            <a:xfrm>
              <a:off x="7406807" y="2056172"/>
              <a:ext cx="36656" cy="17116"/>
            </a:xfrm>
            <a:custGeom>
              <a:avLst/>
              <a:gdLst/>
              <a:ahLst/>
              <a:cxnLst/>
              <a:rect l="l" t="t" r="r" b="b"/>
              <a:pathLst>
                <a:path w="1814" h="847" extrusionOk="0">
                  <a:moveTo>
                    <a:pt x="1" y="1"/>
                  </a:moveTo>
                  <a:lnTo>
                    <a:pt x="363" y="242"/>
                  </a:lnTo>
                  <a:lnTo>
                    <a:pt x="847" y="484"/>
                  </a:lnTo>
                  <a:lnTo>
                    <a:pt x="1813" y="847"/>
                  </a:lnTo>
                  <a:lnTo>
                    <a:pt x="967" y="2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57"/>
            <p:cNvSpPr/>
            <p:nvPr/>
          </p:nvSpPr>
          <p:spPr>
            <a:xfrm>
              <a:off x="7206571" y="1846155"/>
              <a:ext cx="29321" cy="14671"/>
            </a:xfrm>
            <a:custGeom>
              <a:avLst/>
              <a:gdLst/>
              <a:ahLst/>
              <a:cxnLst/>
              <a:rect l="l" t="t" r="r" b="b"/>
              <a:pathLst>
                <a:path w="1451" h="726" extrusionOk="0">
                  <a:moveTo>
                    <a:pt x="0" y="1"/>
                  </a:moveTo>
                  <a:lnTo>
                    <a:pt x="0" y="242"/>
                  </a:lnTo>
                  <a:lnTo>
                    <a:pt x="484" y="484"/>
                  </a:lnTo>
                  <a:lnTo>
                    <a:pt x="1450" y="726"/>
                  </a:lnTo>
                  <a:lnTo>
                    <a:pt x="604" y="2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57"/>
            <p:cNvSpPr/>
            <p:nvPr/>
          </p:nvSpPr>
          <p:spPr>
            <a:xfrm>
              <a:off x="7289604" y="1892551"/>
              <a:ext cx="12226" cy="36656"/>
            </a:xfrm>
            <a:custGeom>
              <a:avLst/>
              <a:gdLst/>
              <a:ahLst/>
              <a:cxnLst/>
              <a:rect l="l" t="t" r="r" b="b"/>
              <a:pathLst>
                <a:path w="605" h="1814" extrusionOk="0">
                  <a:moveTo>
                    <a:pt x="0" y="1"/>
                  </a:moveTo>
                  <a:lnTo>
                    <a:pt x="242" y="968"/>
                  </a:lnTo>
                  <a:lnTo>
                    <a:pt x="604" y="1814"/>
                  </a:lnTo>
                  <a:lnTo>
                    <a:pt x="483" y="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57"/>
            <p:cNvSpPr/>
            <p:nvPr/>
          </p:nvSpPr>
          <p:spPr>
            <a:xfrm>
              <a:off x="7367746" y="2168505"/>
              <a:ext cx="14671" cy="36656"/>
            </a:xfrm>
            <a:custGeom>
              <a:avLst/>
              <a:gdLst/>
              <a:ahLst/>
              <a:cxnLst/>
              <a:rect l="l" t="t" r="r" b="b"/>
              <a:pathLst>
                <a:path w="726" h="1814" extrusionOk="0">
                  <a:moveTo>
                    <a:pt x="0" y="1"/>
                  </a:moveTo>
                  <a:lnTo>
                    <a:pt x="242" y="967"/>
                  </a:lnTo>
                  <a:lnTo>
                    <a:pt x="725" y="1813"/>
                  </a:lnTo>
                  <a:lnTo>
                    <a:pt x="484" y="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57"/>
            <p:cNvSpPr/>
            <p:nvPr/>
          </p:nvSpPr>
          <p:spPr>
            <a:xfrm>
              <a:off x="7360411" y="2417603"/>
              <a:ext cx="14671" cy="36636"/>
            </a:xfrm>
            <a:custGeom>
              <a:avLst/>
              <a:gdLst/>
              <a:ahLst/>
              <a:cxnLst/>
              <a:rect l="l" t="t" r="r" b="b"/>
              <a:pathLst>
                <a:path w="726" h="1813" extrusionOk="0">
                  <a:moveTo>
                    <a:pt x="1" y="0"/>
                  </a:moveTo>
                  <a:lnTo>
                    <a:pt x="242" y="967"/>
                  </a:lnTo>
                  <a:lnTo>
                    <a:pt x="484" y="1450"/>
                  </a:lnTo>
                  <a:lnTo>
                    <a:pt x="726" y="1813"/>
                  </a:lnTo>
                  <a:lnTo>
                    <a:pt x="484" y="8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57"/>
            <p:cNvSpPr/>
            <p:nvPr/>
          </p:nvSpPr>
          <p:spPr>
            <a:xfrm>
              <a:off x="7167490" y="2275948"/>
              <a:ext cx="12226" cy="36656"/>
            </a:xfrm>
            <a:custGeom>
              <a:avLst/>
              <a:gdLst/>
              <a:ahLst/>
              <a:cxnLst/>
              <a:rect l="l" t="t" r="r" b="b"/>
              <a:pathLst>
                <a:path w="605" h="1814" extrusionOk="0">
                  <a:moveTo>
                    <a:pt x="1" y="1"/>
                  </a:moveTo>
                  <a:lnTo>
                    <a:pt x="122" y="968"/>
                  </a:lnTo>
                  <a:lnTo>
                    <a:pt x="605" y="1814"/>
                  </a:lnTo>
                  <a:lnTo>
                    <a:pt x="363" y="8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57"/>
            <p:cNvSpPr/>
            <p:nvPr/>
          </p:nvSpPr>
          <p:spPr>
            <a:xfrm>
              <a:off x="7252968" y="2366316"/>
              <a:ext cx="36656" cy="14671"/>
            </a:xfrm>
            <a:custGeom>
              <a:avLst/>
              <a:gdLst/>
              <a:ahLst/>
              <a:cxnLst/>
              <a:rect l="l" t="t" r="r" b="b"/>
              <a:pathLst>
                <a:path w="1814" h="726" extrusionOk="0">
                  <a:moveTo>
                    <a:pt x="1813" y="0"/>
                  </a:moveTo>
                  <a:lnTo>
                    <a:pt x="846" y="242"/>
                  </a:lnTo>
                  <a:lnTo>
                    <a:pt x="0" y="725"/>
                  </a:lnTo>
                  <a:lnTo>
                    <a:pt x="0" y="725"/>
                  </a:lnTo>
                  <a:lnTo>
                    <a:pt x="967" y="484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57"/>
            <p:cNvSpPr/>
            <p:nvPr/>
          </p:nvSpPr>
          <p:spPr>
            <a:xfrm>
              <a:off x="7318905" y="2009775"/>
              <a:ext cx="36636" cy="14671"/>
            </a:xfrm>
            <a:custGeom>
              <a:avLst/>
              <a:gdLst/>
              <a:ahLst/>
              <a:cxnLst/>
              <a:rect l="l" t="t" r="r" b="b"/>
              <a:pathLst>
                <a:path w="1813" h="726" extrusionOk="0">
                  <a:moveTo>
                    <a:pt x="1813" y="1"/>
                  </a:moveTo>
                  <a:lnTo>
                    <a:pt x="846" y="242"/>
                  </a:lnTo>
                  <a:lnTo>
                    <a:pt x="0" y="726"/>
                  </a:lnTo>
                  <a:lnTo>
                    <a:pt x="846" y="484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57"/>
            <p:cNvSpPr/>
            <p:nvPr/>
          </p:nvSpPr>
          <p:spPr>
            <a:xfrm>
              <a:off x="7472744" y="2210031"/>
              <a:ext cx="36656" cy="14671"/>
            </a:xfrm>
            <a:custGeom>
              <a:avLst/>
              <a:gdLst/>
              <a:ahLst/>
              <a:cxnLst/>
              <a:rect l="l" t="t" r="r" b="b"/>
              <a:pathLst>
                <a:path w="1814" h="726" extrusionOk="0">
                  <a:moveTo>
                    <a:pt x="1813" y="0"/>
                  </a:moveTo>
                  <a:lnTo>
                    <a:pt x="847" y="242"/>
                  </a:lnTo>
                  <a:lnTo>
                    <a:pt x="1" y="725"/>
                  </a:lnTo>
                  <a:lnTo>
                    <a:pt x="967" y="483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57"/>
            <p:cNvSpPr/>
            <p:nvPr/>
          </p:nvSpPr>
          <p:spPr>
            <a:xfrm>
              <a:off x="7101553" y="2366316"/>
              <a:ext cx="4910" cy="2465"/>
            </a:xfrm>
            <a:custGeom>
              <a:avLst/>
              <a:gdLst/>
              <a:ahLst/>
              <a:cxnLst/>
              <a:rect l="l" t="t" r="r" b="b"/>
              <a:pathLst>
                <a:path w="243" h="122" extrusionOk="0">
                  <a:moveTo>
                    <a:pt x="1" y="0"/>
                  </a:moveTo>
                  <a:lnTo>
                    <a:pt x="1" y="121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57"/>
            <p:cNvSpPr/>
            <p:nvPr/>
          </p:nvSpPr>
          <p:spPr>
            <a:xfrm>
              <a:off x="7072252" y="1973139"/>
              <a:ext cx="205147" cy="337021"/>
            </a:xfrm>
            <a:custGeom>
              <a:avLst/>
              <a:gdLst/>
              <a:ahLst/>
              <a:cxnLst/>
              <a:rect l="l" t="t" r="r" b="b"/>
              <a:pathLst>
                <a:path w="10152" h="16678" extrusionOk="0">
                  <a:moveTo>
                    <a:pt x="7372" y="1572"/>
                  </a:moveTo>
                  <a:lnTo>
                    <a:pt x="7372" y="1572"/>
                  </a:lnTo>
                  <a:lnTo>
                    <a:pt x="7372" y="1572"/>
                  </a:lnTo>
                  <a:close/>
                  <a:moveTo>
                    <a:pt x="7493" y="1"/>
                  </a:moveTo>
                  <a:lnTo>
                    <a:pt x="7493" y="363"/>
                  </a:lnTo>
                  <a:lnTo>
                    <a:pt x="7493" y="847"/>
                  </a:lnTo>
                  <a:lnTo>
                    <a:pt x="7614" y="1572"/>
                  </a:lnTo>
                  <a:lnTo>
                    <a:pt x="7799" y="2681"/>
                  </a:lnTo>
                  <a:lnTo>
                    <a:pt x="7372" y="1572"/>
                  </a:lnTo>
                  <a:lnTo>
                    <a:pt x="7856" y="3143"/>
                  </a:lnTo>
                  <a:lnTo>
                    <a:pt x="8097" y="4110"/>
                  </a:lnTo>
                  <a:lnTo>
                    <a:pt x="8460" y="6043"/>
                  </a:lnTo>
                  <a:lnTo>
                    <a:pt x="9185" y="8944"/>
                  </a:lnTo>
                  <a:lnTo>
                    <a:pt x="9910" y="11844"/>
                  </a:lnTo>
                  <a:lnTo>
                    <a:pt x="7372" y="12932"/>
                  </a:lnTo>
                  <a:lnTo>
                    <a:pt x="4955" y="14140"/>
                  </a:lnTo>
                  <a:lnTo>
                    <a:pt x="2418" y="15348"/>
                  </a:lnTo>
                  <a:lnTo>
                    <a:pt x="1209" y="15953"/>
                  </a:lnTo>
                  <a:lnTo>
                    <a:pt x="1" y="16557"/>
                  </a:lnTo>
                  <a:lnTo>
                    <a:pt x="1" y="16678"/>
                  </a:lnTo>
                  <a:lnTo>
                    <a:pt x="1330" y="16074"/>
                  </a:lnTo>
                  <a:lnTo>
                    <a:pt x="2538" y="15590"/>
                  </a:lnTo>
                  <a:lnTo>
                    <a:pt x="5076" y="14503"/>
                  </a:lnTo>
                  <a:lnTo>
                    <a:pt x="7614" y="13294"/>
                  </a:lnTo>
                  <a:lnTo>
                    <a:pt x="10031" y="11965"/>
                  </a:lnTo>
                  <a:lnTo>
                    <a:pt x="10152" y="11844"/>
                  </a:lnTo>
                  <a:lnTo>
                    <a:pt x="9427" y="8944"/>
                  </a:lnTo>
                  <a:lnTo>
                    <a:pt x="8822" y="5922"/>
                  </a:lnTo>
                  <a:lnTo>
                    <a:pt x="8218" y="3022"/>
                  </a:lnTo>
                  <a:lnTo>
                    <a:pt x="7856" y="1572"/>
                  </a:lnTo>
                  <a:lnTo>
                    <a:pt x="7735" y="847"/>
                  </a:lnTo>
                  <a:lnTo>
                    <a:pt x="7614" y="484"/>
                  </a:lnTo>
                  <a:lnTo>
                    <a:pt x="749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57"/>
            <p:cNvSpPr/>
            <p:nvPr/>
          </p:nvSpPr>
          <p:spPr>
            <a:xfrm>
              <a:off x="7221222" y="1973139"/>
              <a:ext cx="29321" cy="119689"/>
            </a:xfrm>
            <a:custGeom>
              <a:avLst/>
              <a:gdLst/>
              <a:ahLst/>
              <a:cxnLst/>
              <a:rect l="l" t="t" r="r" b="b"/>
              <a:pathLst>
                <a:path w="1451" h="5923" fill="none" extrusionOk="0">
                  <a:moveTo>
                    <a:pt x="1450" y="5922"/>
                  </a:moveTo>
                  <a:lnTo>
                    <a:pt x="1450" y="5922"/>
                  </a:lnTo>
                  <a:lnTo>
                    <a:pt x="846" y="3022"/>
                  </a:lnTo>
                  <a:lnTo>
                    <a:pt x="846" y="3022"/>
                  </a:lnTo>
                  <a:lnTo>
                    <a:pt x="484" y="1572"/>
                  </a:lnTo>
                  <a:lnTo>
                    <a:pt x="363" y="847"/>
                  </a:lnTo>
                  <a:lnTo>
                    <a:pt x="363" y="847"/>
                  </a:lnTo>
                  <a:lnTo>
                    <a:pt x="242" y="484"/>
                  </a:lnTo>
                  <a:lnTo>
                    <a:pt x="242" y="484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363"/>
                  </a:lnTo>
                  <a:lnTo>
                    <a:pt x="121" y="363"/>
                  </a:lnTo>
                  <a:lnTo>
                    <a:pt x="121" y="847"/>
                  </a:lnTo>
                  <a:lnTo>
                    <a:pt x="121" y="847"/>
                  </a:lnTo>
                  <a:lnTo>
                    <a:pt x="242" y="1572"/>
                  </a:lnTo>
                  <a:lnTo>
                    <a:pt x="242" y="1572"/>
                  </a:lnTo>
                  <a:lnTo>
                    <a:pt x="484" y="3022"/>
                  </a:lnTo>
                  <a:lnTo>
                    <a:pt x="484" y="3022"/>
                  </a:lnTo>
                  <a:lnTo>
                    <a:pt x="605" y="3143"/>
                  </a:lnTo>
                  <a:lnTo>
                    <a:pt x="605" y="3143"/>
                  </a:lnTo>
                  <a:lnTo>
                    <a:pt x="605" y="3143"/>
                  </a:lnTo>
                  <a:lnTo>
                    <a:pt x="605" y="3143"/>
                  </a:lnTo>
                  <a:lnTo>
                    <a:pt x="0" y="15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57"/>
            <p:cNvSpPr/>
            <p:nvPr/>
          </p:nvSpPr>
          <p:spPr>
            <a:xfrm>
              <a:off x="7072252" y="2004885"/>
              <a:ext cx="205147" cy="305275"/>
            </a:xfrm>
            <a:custGeom>
              <a:avLst/>
              <a:gdLst/>
              <a:ahLst/>
              <a:cxnLst/>
              <a:rect l="l" t="t" r="r" b="b"/>
              <a:pathLst>
                <a:path w="10152" h="15107" fill="none" extrusionOk="0">
                  <a:moveTo>
                    <a:pt x="7372" y="1"/>
                  </a:moveTo>
                  <a:lnTo>
                    <a:pt x="7372" y="1"/>
                  </a:lnTo>
                  <a:lnTo>
                    <a:pt x="7856" y="1572"/>
                  </a:lnTo>
                  <a:lnTo>
                    <a:pt x="7856" y="1572"/>
                  </a:lnTo>
                  <a:lnTo>
                    <a:pt x="8097" y="2539"/>
                  </a:lnTo>
                  <a:lnTo>
                    <a:pt x="8097" y="2539"/>
                  </a:lnTo>
                  <a:lnTo>
                    <a:pt x="8460" y="4472"/>
                  </a:lnTo>
                  <a:lnTo>
                    <a:pt x="8460" y="4472"/>
                  </a:lnTo>
                  <a:lnTo>
                    <a:pt x="9185" y="7373"/>
                  </a:lnTo>
                  <a:lnTo>
                    <a:pt x="9910" y="10273"/>
                  </a:lnTo>
                  <a:lnTo>
                    <a:pt x="9910" y="10273"/>
                  </a:lnTo>
                  <a:lnTo>
                    <a:pt x="7372" y="11361"/>
                  </a:lnTo>
                  <a:lnTo>
                    <a:pt x="7372" y="11361"/>
                  </a:lnTo>
                  <a:lnTo>
                    <a:pt x="4955" y="12569"/>
                  </a:lnTo>
                  <a:lnTo>
                    <a:pt x="4955" y="12569"/>
                  </a:lnTo>
                  <a:lnTo>
                    <a:pt x="2418" y="13777"/>
                  </a:lnTo>
                  <a:lnTo>
                    <a:pt x="1209" y="14382"/>
                  </a:lnTo>
                  <a:lnTo>
                    <a:pt x="1209" y="14382"/>
                  </a:lnTo>
                  <a:lnTo>
                    <a:pt x="1" y="14986"/>
                  </a:lnTo>
                  <a:lnTo>
                    <a:pt x="1" y="14986"/>
                  </a:lnTo>
                  <a:lnTo>
                    <a:pt x="1" y="15107"/>
                  </a:lnTo>
                  <a:lnTo>
                    <a:pt x="1" y="15107"/>
                  </a:lnTo>
                  <a:lnTo>
                    <a:pt x="1330" y="14503"/>
                  </a:lnTo>
                  <a:lnTo>
                    <a:pt x="1330" y="14503"/>
                  </a:lnTo>
                  <a:lnTo>
                    <a:pt x="2538" y="14019"/>
                  </a:lnTo>
                  <a:lnTo>
                    <a:pt x="2538" y="14019"/>
                  </a:lnTo>
                  <a:lnTo>
                    <a:pt x="5076" y="12932"/>
                  </a:lnTo>
                  <a:lnTo>
                    <a:pt x="5076" y="12932"/>
                  </a:lnTo>
                  <a:lnTo>
                    <a:pt x="7614" y="11723"/>
                  </a:lnTo>
                  <a:lnTo>
                    <a:pt x="7614" y="11723"/>
                  </a:lnTo>
                  <a:lnTo>
                    <a:pt x="10031" y="10394"/>
                  </a:lnTo>
                  <a:lnTo>
                    <a:pt x="10031" y="10394"/>
                  </a:lnTo>
                  <a:lnTo>
                    <a:pt x="10152" y="10273"/>
                  </a:lnTo>
                  <a:lnTo>
                    <a:pt x="10152" y="10273"/>
                  </a:lnTo>
                  <a:lnTo>
                    <a:pt x="9427" y="7373"/>
                  </a:lnTo>
                  <a:lnTo>
                    <a:pt x="8822" y="4351"/>
                  </a:lnTo>
                  <a:lnTo>
                    <a:pt x="7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57"/>
            <p:cNvSpPr/>
            <p:nvPr/>
          </p:nvSpPr>
          <p:spPr>
            <a:xfrm>
              <a:off x="7145524" y="2297934"/>
              <a:ext cx="119669" cy="249118"/>
            </a:xfrm>
            <a:custGeom>
              <a:avLst/>
              <a:gdLst/>
              <a:ahLst/>
              <a:cxnLst/>
              <a:rect l="l" t="t" r="r" b="b"/>
              <a:pathLst>
                <a:path w="5922" h="12328" extrusionOk="0">
                  <a:moveTo>
                    <a:pt x="0" y="1"/>
                  </a:moveTo>
                  <a:lnTo>
                    <a:pt x="1329" y="3143"/>
                  </a:lnTo>
                  <a:lnTo>
                    <a:pt x="2659" y="6164"/>
                  </a:lnTo>
                  <a:lnTo>
                    <a:pt x="4230" y="9306"/>
                  </a:lnTo>
                  <a:lnTo>
                    <a:pt x="5922" y="12327"/>
                  </a:lnTo>
                  <a:lnTo>
                    <a:pt x="5317" y="10756"/>
                  </a:lnTo>
                  <a:lnTo>
                    <a:pt x="4592" y="9185"/>
                  </a:lnTo>
                  <a:lnTo>
                    <a:pt x="3142" y="6164"/>
                  </a:lnTo>
                  <a:lnTo>
                    <a:pt x="1571" y="3022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57"/>
            <p:cNvSpPr/>
            <p:nvPr/>
          </p:nvSpPr>
          <p:spPr>
            <a:xfrm>
              <a:off x="7145524" y="2297934"/>
              <a:ext cx="63512" cy="124559"/>
            </a:xfrm>
            <a:custGeom>
              <a:avLst/>
              <a:gdLst/>
              <a:ahLst/>
              <a:cxnLst/>
              <a:rect l="l" t="t" r="r" b="b"/>
              <a:pathLst>
                <a:path w="3143" h="6164" fill="none" extrusionOk="0">
                  <a:moveTo>
                    <a:pt x="3142" y="6164"/>
                  </a:moveTo>
                  <a:lnTo>
                    <a:pt x="3142" y="6164"/>
                  </a:lnTo>
                  <a:lnTo>
                    <a:pt x="1571" y="302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57"/>
            <p:cNvSpPr/>
            <p:nvPr/>
          </p:nvSpPr>
          <p:spPr>
            <a:xfrm>
              <a:off x="7145524" y="2297934"/>
              <a:ext cx="119669" cy="249118"/>
            </a:xfrm>
            <a:custGeom>
              <a:avLst/>
              <a:gdLst/>
              <a:ahLst/>
              <a:cxnLst/>
              <a:rect l="l" t="t" r="r" b="b"/>
              <a:pathLst>
                <a:path w="5922" h="123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29" y="3143"/>
                  </a:lnTo>
                  <a:lnTo>
                    <a:pt x="2659" y="6164"/>
                  </a:lnTo>
                  <a:lnTo>
                    <a:pt x="2659" y="6164"/>
                  </a:lnTo>
                  <a:lnTo>
                    <a:pt x="4230" y="9306"/>
                  </a:lnTo>
                  <a:lnTo>
                    <a:pt x="5922" y="12327"/>
                  </a:lnTo>
                  <a:lnTo>
                    <a:pt x="5922" y="12327"/>
                  </a:lnTo>
                  <a:lnTo>
                    <a:pt x="5922" y="12327"/>
                  </a:lnTo>
                  <a:lnTo>
                    <a:pt x="5922" y="12327"/>
                  </a:lnTo>
                  <a:lnTo>
                    <a:pt x="5317" y="10756"/>
                  </a:lnTo>
                  <a:lnTo>
                    <a:pt x="4592" y="9185"/>
                  </a:lnTo>
                  <a:lnTo>
                    <a:pt x="3142" y="616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57"/>
            <p:cNvSpPr/>
            <p:nvPr/>
          </p:nvSpPr>
          <p:spPr>
            <a:xfrm>
              <a:off x="7353096" y="2454219"/>
              <a:ext cx="87923" cy="58642"/>
            </a:xfrm>
            <a:custGeom>
              <a:avLst/>
              <a:gdLst/>
              <a:ahLst/>
              <a:cxnLst/>
              <a:rect l="l" t="t" r="r" b="b"/>
              <a:pathLst>
                <a:path w="4351" h="2902" extrusionOk="0">
                  <a:moveTo>
                    <a:pt x="4351" y="1"/>
                  </a:moveTo>
                  <a:lnTo>
                    <a:pt x="3263" y="726"/>
                  </a:lnTo>
                  <a:lnTo>
                    <a:pt x="2175" y="1451"/>
                  </a:lnTo>
                  <a:lnTo>
                    <a:pt x="0" y="2901"/>
                  </a:lnTo>
                  <a:lnTo>
                    <a:pt x="121" y="2901"/>
                  </a:lnTo>
                  <a:lnTo>
                    <a:pt x="2417" y="1572"/>
                  </a:lnTo>
                  <a:lnTo>
                    <a:pt x="3384" y="847"/>
                  </a:lnTo>
                  <a:lnTo>
                    <a:pt x="435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57"/>
            <p:cNvSpPr/>
            <p:nvPr/>
          </p:nvSpPr>
          <p:spPr>
            <a:xfrm>
              <a:off x="7067362" y="1633693"/>
              <a:ext cx="141675" cy="210037"/>
            </a:xfrm>
            <a:custGeom>
              <a:avLst/>
              <a:gdLst/>
              <a:ahLst/>
              <a:cxnLst/>
              <a:rect l="l" t="t" r="r" b="b"/>
              <a:pathLst>
                <a:path w="7011" h="10394" extrusionOk="0">
                  <a:moveTo>
                    <a:pt x="6043" y="1"/>
                  </a:moveTo>
                  <a:lnTo>
                    <a:pt x="5802" y="122"/>
                  </a:lnTo>
                  <a:lnTo>
                    <a:pt x="5439" y="364"/>
                  </a:lnTo>
                  <a:lnTo>
                    <a:pt x="4110" y="726"/>
                  </a:lnTo>
                  <a:lnTo>
                    <a:pt x="1" y="2055"/>
                  </a:lnTo>
                  <a:lnTo>
                    <a:pt x="484" y="3868"/>
                  </a:lnTo>
                  <a:lnTo>
                    <a:pt x="847" y="5802"/>
                  </a:lnTo>
                  <a:lnTo>
                    <a:pt x="847" y="6164"/>
                  </a:lnTo>
                  <a:lnTo>
                    <a:pt x="847" y="6285"/>
                  </a:lnTo>
                  <a:lnTo>
                    <a:pt x="726" y="7252"/>
                  </a:lnTo>
                  <a:lnTo>
                    <a:pt x="847" y="8581"/>
                  </a:lnTo>
                  <a:lnTo>
                    <a:pt x="968" y="9185"/>
                  </a:lnTo>
                  <a:lnTo>
                    <a:pt x="1089" y="9790"/>
                  </a:lnTo>
                  <a:lnTo>
                    <a:pt x="1451" y="10152"/>
                  </a:lnTo>
                  <a:lnTo>
                    <a:pt x="1934" y="10394"/>
                  </a:lnTo>
                  <a:lnTo>
                    <a:pt x="2539" y="10394"/>
                  </a:lnTo>
                  <a:lnTo>
                    <a:pt x="3264" y="10152"/>
                  </a:lnTo>
                  <a:lnTo>
                    <a:pt x="3989" y="9669"/>
                  </a:lnTo>
                  <a:lnTo>
                    <a:pt x="4714" y="9065"/>
                  </a:lnTo>
                  <a:lnTo>
                    <a:pt x="5439" y="8339"/>
                  </a:lnTo>
                  <a:lnTo>
                    <a:pt x="6043" y="7614"/>
                  </a:lnTo>
                  <a:lnTo>
                    <a:pt x="6527" y="6889"/>
                  </a:lnTo>
                  <a:lnTo>
                    <a:pt x="7010" y="6164"/>
                  </a:lnTo>
                  <a:lnTo>
                    <a:pt x="6889" y="5197"/>
                  </a:lnTo>
                  <a:lnTo>
                    <a:pt x="6527" y="3143"/>
                  </a:lnTo>
                  <a:lnTo>
                    <a:pt x="6285" y="1693"/>
                  </a:lnTo>
                  <a:lnTo>
                    <a:pt x="6164" y="122"/>
                  </a:lnTo>
                  <a:lnTo>
                    <a:pt x="6043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57"/>
            <p:cNvSpPr/>
            <p:nvPr/>
          </p:nvSpPr>
          <p:spPr>
            <a:xfrm>
              <a:off x="7067362" y="1643474"/>
              <a:ext cx="117244" cy="117244"/>
            </a:xfrm>
            <a:custGeom>
              <a:avLst/>
              <a:gdLst/>
              <a:ahLst/>
              <a:cxnLst/>
              <a:rect l="l" t="t" r="r" b="b"/>
              <a:pathLst>
                <a:path w="5802" h="5802" extrusionOk="0">
                  <a:moveTo>
                    <a:pt x="5802" y="0"/>
                  </a:moveTo>
                  <a:lnTo>
                    <a:pt x="4110" y="242"/>
                  </a:lnTo>
                  <a:lnTo>
                    <a:pt x="1" y="1571"/>
                  </a:lnTo>
                  <a:lnTo>
                    <a:pt x="484" y="3384"/>
                  </a:lnTo>
                  <a:lnTo>
                    <a:pt x="847" y="5318"/>
                  </a:lnTo>
                  <a:lnTo>
                    <a:pt x="847" y="5680"/>
                  </a:lnTo>
                  <a:lnTo>
                    <a:pt x="847" y="5801"/>
                  </a:lnTo>
                  <a:lnTo>
                    <a:pt x="1451" y="5801"/>
                  </a:lnTo>
                  <a:lnTo>
                    <a:pt x="2176" y="5680"/>
                  </a:lnTo>
                  <a:lnTo>
                    <a:pt x="2780" y="5439"/>
                  </a:lnTo>
                  <a:lnTo>
                    <a:pt x="3385" y="5076"/>
                  </a:lnTo>
                  <a:lnTo>
                    <a:pt x="3868" y="4713"/>
                  </a:lnTo>
                  <a:lnTo>
                    <a:pt x="4351" y="4351"/>
                  </a:lnTo>
                  <a:lnTo>
                    <a:pt x="4714" y="3868"/>
                  </a:lnTo>
                  <a:lnTo>
                    <a:pt x="5197" y="2780"/>
                  </a:lnTo>
                  <a:lnTo>
                    <a:pt x="5560" y="1813"/>
                  </a:lnTo>
                  <a:lnTo>
                    <a:pt x="5681" y="846"/>
                  </a:lnTo>
                  <a:lnTo>
                    <a:pt x="580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57"/>
            <p:cNvSpPr/>
            <p:nvPr/>
          </p:nvSpPr>
          <p:spPr>
            <a:xfrm>
              <a:off x="6991664" y="1428567"/>
              <a:ext cx="214927" cy="307720"/>
            </a:xfrm>
            <a:custGeom>
              <a:avLst/>
              <a:gdLst/>
              <a:ahLst/>
              <a:cxnLst/>
              <a:rect l="l" t="t" r="r" b="b"/>
              <a:pathLst>
                <a:path w="10636" h="15228" extrusionOk="0">
                  <a:moveTo>
                    <a:pt x="5680" y="1"/>
                  </a:moveTo>
                  <a:lnTo>
                    <a:pt x="4472" y="122"/>
                  </a:lnTo>
                  <a:lnTo>
                    <a:pt x="3868" y="122"/>
                  </a:lnTo>
                  <a:lnTo>
                    <a:pt x="3384" y="363"/>
                  </a:lnTo>
                  <a:lnTo>
                    <a:pt x="2780" y="605"/>
                  </a:lnTo>
                  <a:lnTo>
                    <a:pt x="2297" y="968"/>
                  </a:lnTo>
                  <a:lnTo>
                    <a:pt x="1934" y="1209"/>
                  </a:lnTo>
                  <a:lnTo>
                    <a:pt x="1693" y="1693"/>
                  </a:lnTo>
                  <a:lnTo>
                    <a:pt x="1088" y="3022"/>
                  </a:lnTo>
                  <a:lnTo>
                    <a:pt x="605" y="4714"/>
                  </a:lnTo>
                  <a:lnTo>
                    <a:pt x="242" y="6647"/>
                  </a:lnTo>
                  <a:lnTo>
                    <a:pt x="1" y="8581"/>
                  </a:lnTo>
                  <a:lnTo>
                    <a:pt x="1" y="10394"/>
                  </a:lnTo>
                  <a:lnTo>
                    <a:pt x="121" y="11240"/>
                  </a:lnTo>
                  <a:lnTo>
                    <a:pt x="242" y="11965"/>
                  </a:lnTo>
                  <a:lnTo>
                    <a:pt x="484" y="12690"/>
                  </a:lnTo>
                  <a:lnTo>
                    <a:pt x="726" y="13294"/>
                  </a:lnTo>
                  <a:lnTo>
                    <a:pt x="1088" y="13777"/>
                  </a:lnTo>
                  <a:lnTo>
                    <a:pt x="1451" y="14140"/>
                  </a:lnTo>
                  <a:lnTo>
                    <a:pt x="2418" y="14744"/>
                  </a:lnTo>
                  <a:lnTo>
                    <a:pt x="3384" y="15107"/>
                  </a:lnTo>
                  <a:lnTo>
                    <a:pt x="4472" y="15228"/>
                  </a:lnTo>
                  <a:lnTo>
                    <a:pt x="5560" y="15107"/>
                  </a:lnTo>
                  <a:lnTo>
                    <a:pt x="6647" y="14865"/>
                  </a:lnTo>
                  <a:lnTo>
                    <a:pt x="7614" y="14261"/>
                  </a:lnTo>
                  <a:lnTo>
                    <a:pt x="8581" y="13657"/>
                  </a:lnTo>
                  <a:lnTo>
                    <a:pt x="8823" y="13294"/>
                  </a:lnTo>
                  <a:lnTo>
                    <a:pt x="9064" y="12811"/>
                  </a:lnTo>
                  <a:lnTo>
                    <a:pt x="9548" y="11723"/>
                  </a:lnTo>
                  <a:lnTo>
                    <a:pt x="10031" y="10394"/>
                  </a:lnTo>
                  <a:lnTo>
                    <a:pt x="10394" y="8823"/>
                  </a:lnTo>
                  <a:lnTo>
                    <a:pt x="10514" y="7372"/>
                  </a:lnTo>
                  <a:lnTo>
                    <a:pt x="10635" y="5801"/>
                  </a:lnTo>
                  <a:lnTo>
                    <a:pt x="10635" y="4593"/>
                  </a:lnTo>
                  <a:lnTo>
                    <a:pt x="10514" y="3505"/>
                  </a:lnTo>
                  <a:lnTo>
                    <a:pt x="10273" y="2901"/>
                  </a:lnTo>
                  <a:lnTo>
                    <a:pt x="9910" y="2418"/>
                  </a:lnTo>
                  <a:lnTo>
                    <a:pt x="9548" y="1934"/>
                  </a:lnTo>
                  <a:lnTo>
                    <a:pt x="9064" y="1451"/>
                  </a:lnTo>
                  <a:lnTo>
                    <a:pt x="8097" y="726"/>
                  </a:lnTo>
                  <a:lnTo>
                    <a:pt x="6889" y="242"/>
                  </a:lnTo>
                  <a:lnTo>
                    <a:pt x="5680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57"/>
            <p:cNvSpPr/>
            <p:nvPr/>
          </p:nvSpPr>
          <p:spPr>
            <a:xfrm>
              <a:off x="7074697" y="1584872"/>
              <a:ext cx="7335" cy="24431"/>
            </a:xfrm>
            <a:custGeom>
              <a:avLst/>
              <a:gdLst/>
              <a:ahLst/>
              <a:cxnLst/>
              <a:rect l="l" t="t" r="r" b="b"/>
              <a:pathLst>
                <a:path w="363" h="1209" extrusionOk="0">
                  <a:moveTo>
                    <a:pt x="121" y="0"/>
                  </a:moveTo>
                  <a:lnTo>
                    <a:pt x="0" y="363"/>
                  </a:lnTo>
                  <a:lnTo>
                    <a:pt x="0" y="725"/>
                  </a:lnTo>
                  <a:lnTo>
                    <a:pt x="121" y="1088"/>
                  </a:lnTo>
                  <a:lnTo>
                    <a:pt x="363" y="1209"/>
                  </a:lnTo>
                  <a:lnTo>
                    <a:pt x="242" y="1088"/>
                  </a:lnTo>
                  <a:lnTo>
                    <a:pt x="121" y="725"/>
                  </a:lnTo>
                  <a:lnTo>
                    <a:pt x="121" y="12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57"/>
            <p:cNvSpPr/>
            <p:nvPr/>
          </p:nvSpPr>
          <p:spPr>
            <a:xfrm>
              <a:off x="7074697" y="1577537"/>
              <a:ext cx="19561" cy="29321"/>
            </a:xfrm>
            <a:custGeom>
              <a:avLst/>
              <a:gdLst/>
              <a:ahLst/>
              <a:cxnLst/>
              <a:rect l="l" t="t" r="r" b="b"/>
              <a:pathLst>
                <a:path w="968" h="1451" extrusionOk="0">
                  <a:moveTo>
                    <a:pt x="605" y="0"/>
                  </a:moveTo>
                  <a:lnTo>
                    <a:pt x="363" y="121"/>
                  </a:lnTo>
                  <a:lnTo>
                    <a:pt x="242" y="242"/>
                  </a:lnTo>
                  <a:lnTo>
                    <a:pt x="0" y="726"/>
                  </a:lnTo>
                  <a:lnTo>
                    <a:pt x="121" y="1209"/>
                  </a:lnTo>
                  <a:lnTo>
                    <a:pt x="242" y="1330"/>
                  </a:lnTo>
                  <a:lnTo>
                    <a:pt x="484" y="1451"/>
                  </a:lnTo>
                  <a:lnTo>
                    <a:pt x="605" y="1330"/>
                  </a:lnTo>
                  <a:lnTo>
                    <a:pt x="846" y="1209"/>
                  </a:lnTo>
                  <a:lnTo>
                    <a:pt x="967" y="726"/>
                  </a:lnTo>
                  <a:lnTo>
                    <a:pt x="967" y="484"/>
                  </a:lnTo>
                  <a:lnTo>
                    <a:pt x="967" y="242"/>
                  </a:lnTo>
                  <a:lnTo>
                    <a:pt x="726" y="121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57"/>
            <p:cNvSpPr/>
            <p:nvPr/>
          </p:nvSpPr>
          <p:spPr>
            <a:xfrm>
              <a:off x="7020965" y="1577537"/>
              <a:ext cx="4910" cy="19561"/>
            </a:xfrm>
            <a:custGeom>
              <a:avLst/>
              <a:gdLst/>
              <a:ahLst/>
              <a:cxnLst/>
              <a:rect l="l" t="t" r="r" b="b"/>
              <a:pathLst>
                <a:path w="243" h="968" extrusionOk="0">
                  <a:moveTo>
                    <a:pt x="243" y="0"/>
                  </a:moveTo>
                  <a:lnTo>
                    <a:pt x="122" y="726"/>
                  </a:lnTo>
                  <a:lnTo>
                    <a:pt x="1" y="967"/>
                  </a:lnTo>
                  <a:lnTo>
                    <a:pt x="243" y="726"/>
                  </a:lnTo>
                  <a:lnTo>
                    <a:pt x="243" y="36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57"/>
            <p:cNvSpPr/>
            <p:nvPr/>
          </p:nvSpPr>
          <p:spPr>
            <a:xfrm>
              <a:off x="7006315" y="1567776"/>
              <a:ext cx="19561" cy="29321"/>
            </a:xfrm>
            <a:custGeom>
              <a:avLst/>
              <a:gdLst/>
              <a:ahLst/>
              <a:cxnLst/>
              <a:rect l="l" t="t" r="r" b="b"/>
              <a:pathLst>
                <a:path w="968" h="1451" extrusionOk="0">
                  <a:moveTo>
                    <a:pt x="484" y="0"/>
                  </a:moveTo>
                  <a:lnTo>
                    <a:pt x="242" y="121"/>
                  </a:lnTo>
                  <a:lnTo>
                    <a:pt x="122" y="363"/>
                  </a:lnTo>
                  <a:lnTo>
                    <a:pt x="1" y="604"/>
                  </a:lnTo>
                  <a:lnTo>
                    <a:pt x="122" y="1088"/>
                  </a:lnTo>
                  <a:lnTo>
                    <a:pt x="242" y="1329"/>
                  </a:lnTo>
                  <a:lnTo>
                    <a:pt x="363" y="1450"/>
                  </a:lnTo>
                  <a:lnTo>
                    <a:pt x="605" y="1329"/>
                  </a:lnTo>
                  <a:lnTo>
                    <a:pt x="847" y="1209"/>
                  </a:lnTo>
                  <a:lnTo>
                    <a:pt x="968" y="846"/>
                  </a:lnTo>
                  <a:lnTo>
                    <a:pt x="968" y="242"/>
                  </a:lnTo>
                  <a:lnTo>
                    <a:pt x="847" y="121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57"/>
            <p:cNvSpPr/>
            <p:nvPr/>
          </p:nvSpPr>
          <p:spPr>
            <a:xfrm>
              <a:off x="7077142" y="1545791"/>
              <a:ext cx="29321" cy="19561"/>
            </a:xfrm>
            <a:custGeom>
              <a:avLst/>
              <a:gdLst/>
              <a:ahLst/>
              <a:cxnLst/>
              <a:rect l="l" t="t" r="r" b="b"/>
              <a:pathLst>
                <a:path w="1451" h="968" extrusionOk="0">
                  <a:moveTo>
                    <a:pt x="121" y="0"/>
                  </a:moveTo>
                  <a:lnTo>
                    <a:pt x="0" y="242"/>
                  </a:lnTo>
                  <a:lnTo>
                    <a:pt x="121" y="363"/>
                  </a:lnTo>
                  <a:lnTo>
                    <a:pt x="242" y="605"/>
                  </a:lnTo>
                  <a:lnTo>
                    <a:pt x="605" y="726"/>
                  </a:lnTo>
                  <a:lnTo>
                    <a:pt x="1088" y="967"/>
                  </a:lnTo>
                  <a:lnTo>
                    <a:pt x="1330" y="967"/>
                  </a:lnTo>
                  <a:lnTo>
                    <a:pt x="1450" y="846"/>
                  </a:lnTo>
                  <a:lnTo>
                    <a:pt x="1450" y="605"/>
                  </a:lnTo>
                  <a:lnTo>
                    <a:pt x="1209" y="242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57"/>
            <p:cNvSpPr/>
            <p:nvPr/>
          </p:nvSpPr>
          <p:spPr>
            <a:xfrm>
              <a:off x="7003870" y="1536031"/>
              <a:ext cx="31766" cy="17116"/>
            </a:xfrm>
            <a:custGeom>
              <a:avLst/>
              <a:gdLst/>
              <a:ahLst/>
              <a:cxnLst/>
              <a:rect l="l" t="t" r="r" b="b"/>
              <a:pathLst>
                <a:path w="1572" h="847" extrusionOk="0">
                  <a:moveTo>
                    <a:pt x="484" y="0"/>
                  </a:moveTo>
                  <a:lnTo>
                    <a:pt x="122" y="242"/>
                  </a:lnTo>
                  <a:lnTo>
                    <a:pt x="1" y="483"/>
                  </a:lnTo>
                  <a:lnTo>
                    <a:pt x="122" y="725"/>
                  </a:lnTo>
                  <a:lnTo>
                    <a:pt x="363" y="846"/>
                  </a:lnTo>
                  <a:lnTo>
                    <a:pt x="968" y="725"/>
                  </a:lnTo>
                  <a:lnTo>
                    <a:pt x="1209" y="725"/>
                  </a:lnTo>
                  <a:lnTo>
                    <a:pt x="1451" y="483"/>
                  </a:lnTo>
                  <a:lnTo>
                    <a:pt x="1572" y="363"/>
                  </a:lnTo>
                  <a:lnTo>
                    <a:pt x="1572" y="121"/>
                  </a:lnTo>
                  <a:lnTo>
                    <a:pt x="120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57"/>
            <p:cNvSpPr/>
            <p:nvPr/>
          </p:nvSpPr>
          <p:spPr>
            <a:xfrm>
              <a:off x="7060047" y="1665460"/>
              <a:ext cx="19561" cy="7335"/>
            </a:xfrm>
            <a:custGeom>
              <a:avLst/>
              <a:gdLst/>
              <a:ahLst/>
              <a:cxnLst/>
              <a:rect l="l" t="t" r="r" b="b"/>
              <a:pathLst>
                <a:path w="968" h="363" extrusionOk="0">
                  <a:moveTo>
                    <a:pt x="0" y="0"/>
                  </a:moveTo>
                  <a:lnTo>
                    <a:pt x="242" y="242"/>
                  </a:lnTo>
                  <a:lnTo>
                    <a:pt x="605" y="363"/>
                  </a:lnTo>
                  <a:lnTo>
                    <a:pt x="846" y="242"/>
                  </a:lnTo>
                  <a:lnTo>
                    <a:pt x="967" y="0"/>
                  </a:lnTo>
                  <a:lnTo>
                    <a:pt x="725" y="121"/>
                  </a:lnTo>
                  <a:lnTo>
                    <a:pt x="484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57"/>
            <p:cNvSpPr/>
            <p:nvPr/>
          </p:nvSpPr>
          <p:spPr>
            <a:xfrm>
              <a:off x="7020965" y="1538455"/>
              <a:ext cx="51307" cy="109929"/>
            </a:xfrm>
            <a:custGeom>
              <a:avLst/>
              <a:gdLst/>
              <a:ahLst/>
              <a:cxnLst/>
              <a:rect l="l" t="t" r="r" b="b"/>
              <a:pathLst>
                <a:path w="2539" h="5440" extrusionOk="0">
                  <a:moveTo>
                    <a:pt x="1209" y="1"/>
                  </a:moveTo>
                  <a:lnTo>
                    <a:pt x="484" y="2297"/>
                  </a:lnTo>
                  <a:lnTo>
                    <a:pt x="1" y="4472"/>
                  </a:lnTo>
                  <a:lnTo>
                    <a:pt x="122" y="4593"/>
                  </a:lnTo>
                  <a:lnTo>
                    <a:pt x="363" y="4472"/>
                  </a:lnTo>
                  <a:lnTo>
                    <a:pt x="847" y="4351"/>
                  </a:lnTo>
                  <a:lnTo>
                    <a:pt x="726" y="5197"/>
                  </a:lnTo>
                  <a:lnTo>
                    <a:pt x="726" y="5318"/>
                  </a:lnTo>
                  <a:lnTo>
                    <a:pt x="726" y="5439"/>
                  </a:lnTo>
                  <a:lnTo>
                    <a:pt x="1451" y="5439"/>
                  </a:lnTo>
                  <a:lnTo>
                    <a:pt x="2055" y="5318"/>
                  </a:lnTo>
                  <a:lnTo>
                    <a:pt x="2539" y="4956"/>
                  </a:lnTo>
                  <a:lnTo>
                    <a:pt x="2176" y="5077"/>
                  </a:lnTo>
                  <a:lnTo>
                    <a:pt x="1693" y="5197"/>
                  </a:lnTo>
                  <a:lnTo>
                    <a:pt x="847" y="5197"/>
                  </a:lnTo>
                  <a:lnTo>
                    <a:pt x="1088" y="4110"/>
                  </a:lnTo>
                  <a:lnTo>
                    <a:pt x="363" y="4231"/>
                  </a:lnTo>
                  <a:lnTo>
                    <a:pt x="847" y="2176"/>
                  </a:lnTo>
                  <a:lnTo>
                    <a:pt x="120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57"/>
            <p:cNvSpPr/>
            <p:nvPr/>
          </p:nvSpPr>
          <p:spPr>
            <a:xfrm>
              <a:off x="7045396" y="1638584"/>
              <a:ext cx="29321" cy="22006"/>
            </a:xfrm>
            <a:custGeom>
              <a:avLst/>
              <a:gdLst/>
              <a:ahLst/>
              <a:cxnLst/>
              <a:rect l="l" t="t" r="r" b="b"/>
              <a:pathLst>
                <a:path w="1451" h="1089" extrusionOk="0">
                  <a:moveTo>
                    <a:pt x="1330" y="1"/>
                  </a:moveTo>
                  <a:lnTo>
                    <a:pt x="725" y="242"/>
                  </a:lnTo>
                  <a:lnTo>
                    <a:pt x="0" y="363"/>
                  </a:lnTo>
                  <a:lnTo>
                    <a:pt x="242" y="726"/>
                  </a:lnTo>
                  <a:lnTo>
                    <a:pt x="605" y="967"/>
                  </a:lnTo>
                  <a:lnTo>
                    <a:pt x="846" y="1088"/>
                  </a:lnTo>
                  <a:lnTo>
                    <a:pt x="1088" y="1088"/>
                  </a:lnTo>
                  <a:lnTo>
                    <a:pt x="1330" y="967"/>
                  </a:lnTo>
                  <a:lnTo>
                    <a:pt x="1450" y="847"/>
                  </a:lnTo>
                  <a:lnTo>
                    <a:pt x="1450" y="363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57"/>
            <p:cNvSpPr/>
            <p:nvPr/>
          </p:nvSpPr>
          <p:spPr>
            <a:xfrm>
              <a:off x="7057602" y="1645919"/>
              <a:ext cx="17116" cy="14671"/>
            </a:xfrm>
            <a:custGeom>
              <a:avLst/>
              <a:gdLst/>
              <a:ahLst/>
              <a:cxnLst/>
              <a:rect l="l" t="t" r="r" b="b"/>
              <a:pathLst>
                <a:path w="847" h="726" extrusionOk="0">
                  <a:moveTo>
                    <a:pt x="846" y="0"/>
                  </a:moveTo>
                  <a:lnTo>
                    <a:pt x="605" y="121"/>
                  </a:lnTo>
                  <a:lnTo>
                    <a:pt x="363" y="121"/>
                  </a:lnTo>
                  <a:lnTo>
                    <a:pt x="121" y="363"/>
                  </a:lnTo>
                  <a:lnTo>
                    <a:pt x="1" y="604"/>
                  </a:lnTo>
                  <a:lnTo>
                    <a:pt x="242" y="725"/>
                  </a:lnTo>
                  <a:lnTo>
                    <a:pt x="484" y="725"/>
                  </a:lnTo>
                  <a:lnTo>
                    <a:pt x="726" y="604"/>
                  </a:lnTo>
                  <a:lnTo>
                    <a:pt x="846" y="484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57"/>
            <p:cNvSpPr/>
            <p:nvPr/>
          </p:nvSpPr>
          <p:spPr>
            <a:xfrm>
              <a:off x="6989219" y="1389506"/>
              <a:ext cx="232023" cy="210037"/>
            </a:xfrm>
            <a:custGeom>
              <a:avLst/>
              <a:gdLst/>
              <a:ahLst/>
              <a:cxnLst/>
              <a:rect l="l" t="t" r="r" b="b"/>
              <a:pathLst>
                <a:path w="11482" h="10394" extrusionOk="0">
                  <a:moveTo>
                    <a:pt x="1209" y="0"/>
                  </a:moveTo>
                  <a:lnTo>
                    <a:pt x="847" y="121"/>
                  </a:lnTo>
                  <a:lnTo>
                    <a:pt x="605" y="484"/>
                  </a:lnTo>
                  <a:lnTo>
                    <a:pt x="363" y="1088"/>
                  </a:lnTo>
                  <a:lnTo>
                    <a:pt x="122" y="1813"/>
                  </a:lnTo>
                  <a:lnTo>
                    <a:pt x="1" y="2659"/>
                  </a:lnTo>
                  <a:lnTo>
                    <a:pt x="122" y="3505"/>
                  </a:lnTo>
                  <a:lnTo>
                    <a:pt x="242" y="4351"/>
                  </a:lnTo>
                  <a:lnTo>
                    <a:pt x="605" y="5076"/>
                  </a:lnTo>
                  <a:lnTo>
                    <a:pt x="1088" y="5680"/>
                  </a:lnTo>
                  <a:lnTo>
                    <a:pt x="1572" y="5922"/>
                  </a:lnTo>
                  <a:lnTo>
                    <a:pt x="1934" y="6163"/>
                  </a:lnTo>
                  <a:lnTo>
                    <a:pt x="2780" y="6284"/>
                  </a:lnTo>
                  <a:lnTo>
                    <a:pt x="3626" y="6163"/>
                  </a:lnTo>
                  <a:lnTo>
                    <a:pt x="4472" y="6043"/>
                  </a:lnTo>
                  <a:lnTo>
                    <a:pt x="5076" y="5801"/>
                  </a:lnTo>
                  <a:lnTo>
                    <a:pt x="5681" y="5438"/>
                  </a:lnTo>
                  <a:lnTo>
                    <a:pt x="6164" y="5197"/>
                  </a:lnTo>
                  <a:lnTo>
                    <a:pt x="6527" y="5801"/>
                  </a:lnTo>
                  <a:lnTo>
                    <a:pt x="7010" y="6405"/>
                  </a:lnTo>
                  <a:lnTo>
                    <a:pt x="7735" y="6647"/>
                  </a:lnTo>
                  <a:lnTo>
                    <a:pt x="8460" y="6768"/>
                  </a:lnTo>
                  <a:lnTo>
                    <a:pt x="8460" y="7372"/>
                  </a:lnTo>
                  <a:lnTo>
                    <a:pt x="8702" y="8580"/>
                  </a:lnTo>
                  <a:lnTo>
                    <a:pt x="8823" y="9305"/>
                  </a:lnTo>
                  <a:lnTo>
                    <a:pt x="9064" y="9789"/>
                  </a:lnTo>
                  <a:lnTo>
                    <a:pt x="9306" y="10272"/>
                  </a:lnTo>
                  <a:lnTo>
                    <a:pt x="9427" y="10393"/>
                  </a:lnTo>
                  <a:lnTo>
                    <a:pt x="9910" y="10393"/>
                  </a:lnTo>
                  <a:lnTo>
                    <a:pt x="10152" y="10272"/>
                  </a:lnTo>
                  <a:lnTo>
                    <a:pt x="10515" y="9668"/>
                  </a:lnTo>
                  <a:lnTo>
                    <a:pt x="10877" y="8822"/>
                  </a:lnTo>
                  <a:lnTo>
                    <a:pt x="11240" y="7976"/>
                  </a:lnTo>
                  <a:lnTo>
                    <a:pt x="11360" y="6889"/>
                  </a:lnTo>
                  <a:lnTo>
                    <a:pt x="11481" y="5922"/>
                  </a:lnTo>
                  <a:lnTo>
                    <a:pt x="11481" y="5197"/>
                  </a:lnTo>
                  <a:lnTo>
                    <a:pt x="11360" y="4592"/>
                  </a:lnTo>
                  <a:lnTo>
                    <a:pt x="11119" y="4230"/>
                  </a:lnTo>
                  <a:lnTo>
                    <a:pt x="10635" y="3867"/>
                  </a:lnTo>
                  <a:lnTo>
                    <a:pt x="10273" y="3505"/>
                  </a:lnTo>
                  <a:lnTo>
                    <a:pt x="9789" y="3384"/>
                  </a:lnTo>
                  <a:lnTo>
                    <a:pt x="9669" y="2901"/>
                  </a:lnTo>
                  <a:lnTo>
                    <a:pt x="9427" y="2538"/>
                  </a:lnTo>
                  <a:lnTo>
                    <a:pt x="9185" y="2175"/>
                  </a:lnTo>
                  <a:lnTo>
                    <a:pt x="8823" y="1934"/>
                  </a:lnTo>
                  <a:lnTo>
                    <a:pt x="8339" y="1692"/>
                  </a:lnTo>
                  <a:lnTo>
                    <a:pt x="7735" y="1571"/>
                  </a:lnTo>
                  <a:lnTo>
                    <a:pt x="6285" y="1571"/>
                  </a:lnTo>
                  <a:lnTo>
                    <a:pt x="4956" y="1813"/>
                  </a:lnTo>
                  <a:lnTo>
                    <a:pt x="4472" y="1934"/>
                  </a:lnTo>
                  <a:lnTo>
                    <a:pt x="4110" y="1209"/>
                  </a:lnTo>
                  <a:lnTo>
                    <a:pt x="3626" y="725"/>
                  </a:lnTo>
                  <a:lnTo>
                    <a:pt x="3385" y="484"/>
                  </a:lnTo>
                  <a:lnTo>
                    <a:pt x="2659" y="484"/>
                  </a:lnTo>
                  <a:lnTo>
                    <a:pt x="2418" y="725"/>
                  </a:lnTo>
                  <a:lnTo>
                    <a:pt x="2297" y="725"/>
                  </a:lnTo>
                  <a:lnTo>
                    <a:pt x="2539" y="1209"/>
                  </a:lnTo>
                  <a:lnTo>
                    <a:pt x="2659" y="1692"/>
                  </a:lnTo>
                  <a:lnTo>
                    <a:pt x="2659" y="2055"/>
                  </a:lnTo>
                  <a:lnTo>
                    <a:pt x="2539" y="2296"/>
                  </a:lnTo>
                  <a:lnTo>
                    <a:pt x="2418" y="2417"/>
                  </a:lnTo>
                  <a:lnTo>
                    <a:pt x="2176" y="2417"/>
                  </a:lnTo>
                  <a:lnTo>
                    <a:pt x="2055" y="2296"/>
                  </a:lnTo>
                  <a:lnTo>
                    <a:pt x="1934" y="2055"/>
                  </a:lnTo>
                  <a:lnTo>
                    <a:pt x="1934" y="1692"/>
                  </a:lnTo>
                  <a:lnTo>
                    <a:pt x="2055" y="1209"/>
                  </a:lnTo>
                  <a:lnTo>
                    <a:pt x="2297" y="725"/>
                  </a:lnTo>
                  <a:lnTo>
                    <a:pt x="2055" y="363"/>
                  </a:lnTo>
                  <a:lnTo>
                    <a:pt x="1572" y="121"/>
                  </a:lnTo>
                  <a:lnTo>
                    <a:pt x="120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57"/>
            <p:cNvSpPr/>
            <p:nvPr/>
          </p:nvSpPr>
          <p:spPr>
            <a:xfrm>
              <a:off x="7169935" y="1572647"/>
              <a:ext cx="63512" cy="83053"/>
            </a:xfrm>
            <a:custGeom>
              <a:avLst/>
              <a:gdLst/>
              <a:ahLst/>
              <a:cxnLst/>
              <a:rect l="l" t="t" r="r" b="b"/>
              <a:pathLst>
                <a:path w="3143" h="4110" extrusionOk="0">
                  <a:moveTo>
                    <a:pt x="2417" y="1"/>
                  </a:moveTo>
                  <a:lnTo>
                    <a:pt x="1934" y="122"/>
                  </a:lnTo>
                  <a:lnTo>
                    <a:pt x="1572" y="363"/>
                  </a:lnTo>
                  <a:lnTo>
                    <a:pt x="1209" y="726"/>
                  </a:lnTo>
                  <a:lnTo>
                    <a:pt x="605" y="1330"/>
                  </a:lnTo>
                  <a:lnTo>
                    <a:pt x="363" y="1693"/>
                  </a:lnTo>
                  <a:lnTo>
                    <a:pt x="1" y="3385"/>
                  </a:lnTo>
                  <a:lnTo>
                    <a:pt x="1" y="3505"/>
                  </a:lnTo>
                  <a:lnTo>
                    <a:pt x="242" y="3868"/>
                  </a:lnTo>
                  <a:lnTo>
                    <a:pt x="605" y="4110"/>
                  </a:lnTo>
                  <a:lnTo>
                    <a:pt x="1088" y="4110"/>
                  </a:lnTo>
                  <a:lnTo>
                    <a:pt x="1451" y="3989"/>
                  </a:lnTo>
                  <a:lnTo>
                    <a:pt x="1934" y="3747"/>
                  </a:lnTo>
                  <a:lnTo>
                    <a:pt x="2297" y="3264"/>
                  </a:lnTo>
                  <a:lnTo>
                    <a:pt x="2659" y="2780"/>
                  </a:lnTo>
                  <a:lnTo>
                    <a:pt x="2901" y="2176"/>
                  </a:lnTo>
                  <a:lnTo>
                    <a:pt x="3022" y="1451"/>
                  </a:lnTo>
                  <a:lnTo>
                    <a:pt x="3143" y="847"/>
                  </a:lnTo>
                  <a:lnTo>
                    <a:pt x="3022" y="363"/>
                  </a:lnTo>
                  <a:lnTo>
                    <a:pt x="2780" y="122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57"/>
            <p:cNvSpPr/>
            <p:nvPr/>
          </p:nvSpPr>
          <p:spPr>
            <a:xfrm>
              <a:off x="7182140" y="1592187"/>
              <a:ext cx="36656" cy="51307"/>
            </a:xfrm>
            <a:custGeom>
              <a:avLst/>
              <a:gdLst/>
              <a:ahLst/>
              <a:cxnLst/>
              <a:rect l="l" t="t" r="r" b="b"/>
              <a:pathLst>
                <a:path w="1814" h="2539" extrusionOk="0">
                  <a:moveTo>
                    <a:pt x="1813" y="1"/>
                  </a:moveTo>
                  <a:lnTo>
                    <a:pt x="1451" y="121"/>
                  </a:lnTo>
                  <a:lnTo>
                    <a:pt x="1088" y="242"/>
                  </a:lnTo>
                  <a:lnTo>
                    <a:pt x="726" y="605"/>
                  </a:lnTo>
                  <a:lnTo>
                    <a:pt x="484" y="847"/>
                  </a:lnTo>
                  <a:lnTo>
                    <a:pt x="122" y="1692"/>
                  </a:lnTo>
                  <a:lnTo>
                    <a:pt x="1" y="2418"/>
                  </a:lnTo>
                  <a:lnTo>
                    <a:pt x="1" y="2538"/>
                  </a:lnTo>
                  <a:lnTo>
                    <a:pt x="122" y="2538"/>
                  </a:lnTo>
                  <a:lnTo>
                    <a:pt x="484" y="1934"/>
                  </a:lnTo>
                  <a:lnTo>
                    <a:pt x="847" y="1692"/>
                  </a:lnTo>
                  <a:lnTo>
                    <a:pt x="1209" y="1692"/>
                  </a:lnTo>
                  <a:lnTo>
                    <a:pt x="1209" y="1572"/>
                  </a:lnTo>
                  <a:lnTo>
                    <a:pt x="968" y="1451"/>
                  </a:lnTo>
                  <a:lnTo>
                    <a:pt x="726" y="1451"/>
                  </a:lnTo>
                  <a:lnTo>
                    <a:pt x="484" y="1572"/>
                  </a:lnTo>
                  <a:lnTo>
                    <a:pt x="363" y="1813"/>
                  </a:lnTo>
                  <a:lnTo>
                    <a:pt x="484" y="1209"/>
                  </a:lnTo>
                  <a:lnTo>
                    <a:pt x="847" y="726"/>
                  </a:lnTo>
                  <a:lnTo>
                    <a:pt x="1330" y="363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57"/>
            <p:cNvSpPr/>
            <p:nvPr/>
          </p:nvSpPr>
          <p:spPr>
            <a:xfrm>
              <a:off x="7067362" y="1736267"/>
              <a:ext cx="163640" cy="175846"/>
            </a:xfrm>
            <a:custGeom>
              <a:avLst/>
              <a:gdLst/>
              <a:ahLst/>
              <a:cxnLst/>
              <a:rect l="l" t="t" r="r" b="b"/>
              <a:pathLst>
                <a:path w="8098" h="8702" extrusionOk="0">
                  <a:moveTo>
                    <a:pt x="6768" y="1"/>
                  </a:moveTo>
                  <a:lnTo>
                    <a:pt x="2297" y="4714"/>
                  </a:lnTo>
                  <a:lnTo>
                    <a:pt x="726" y="1088"/>
                  </a:lnTo>
                  <a:lnTo>
                    <a:pt x="122" y="2176"/>
                  </a:lnTo>
                  <a:lnTo>
                    <a:pt x="1" y="7735"/>
                  </a:lnTo>
                  <a:lnTo>
                    <a:pt x="2176" y="5439"/>
                  </a:lnTo>
                  <a:lnTo>
                    <a:pt x="3747" y="8702"/>
                  </a:lnTo>
                  <a:lnTo>
                    <a:pt x="3868" y="8460"/>
                  </a:lnTo>
                  <a:lnTo>
                    <a:pt x="4472" y="7735"/>
                  </a:lnTo>
                  <a:lnTo>
                    <a:pt x="5922" y="5197"/>
                  </a:lnTo>
                  <a:lnTo>
                    <a:pt x="8098" y="1572"/>
                  </a:lnTo>
                  <a:lnTo>
                    <a:pt x="6768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57"/>
            <p:cNvSpPr/>
            <p:nvPr/>
          </p:nvSpPr>
          <p:spPr>
            <a:xfrm>
              <a:off x="7064937" y="1775348"/>
              <a:ext cx="163620" cy="141655"/>
            </a:xfrm>
            <a:custGeom>
              <a:avLst/>
              <a:gdLst/>
              <a:ahLst/>
              <a:cxnLst/>
              <a:rect l="l" t="t" r="r" b="b"/>
              <a:pathLst>
                <a:path w="8097" h="7010" extrusionOk="0">
                  <a:moveTo>
                    <a:pt x="7976" y="0"/>
                  </a:moveTo>
                  <a:lnTo>
                    <a:pt x="5922" y="3263"/>
                  </a:lnTo>
                  <a:lnTo>
                    <a:pt x="3867" y="6647"/>
                  </a:lnTo>
                  <a:lnTo>
                    <a:pt x="3142" y="5197"/>
                  </a:lnTo>
                  <a:lnTo>
                    <a:pt x="2296" y="3626"/>
                  </a:lnTo>
                  <a:lnTo>
                    <a:pt x="242" y="5559"/>
                  </a:lnTo>
                  <a:lnTo>
                    <a:pt x="363" y="2901"/>
                  </a:lnTo>
                  <a:lnTo>
                    <a:pt x="363" y="1329"/>
                  </a:lnTo>
                  <a:lnTo>
                    <a:pt x="242" y="242"/>
                  </a:lnTo>
                  <a:lnTo>
                    <a:pt x="121" y="242"/>
                  </a:lnTo>
                  <a:lnTo>
                    <a:pt x="0" y="3021"/>
                  </a:lnTo>
                  <a:lnTo>
                    <a:pt x="0" y="4592"/>
                  </a:lnTo>
                  <a:lnTo>
                    <a:pt x="0" y="6043"/>
                  </a:lnTo>
                  <a:lnTo>
                    <a:pt x="242" y="5801"/>
                  </a:lnTo>
                  <a:lnTo>
                    <a:pt x="967" y="5076"/>
                  </a:lnTo>
                  <a:lnTo>
                    <a:pt x="2296" y="3746"/>
                  </a:lnTo>
                  <a:lnTo>
                    <a:pt x="3021" y="5438"/>
                  </a:lnTo>
                  <a:lnTo>
                    <a:pt x="3867" y="7009"/>
                  </a:lnTo>
                  <a:lnTo>
                    <a:pt x="5801" y="3988"/>
                  </a:lnTo>
                  <a:lnTo>
                    <a:pt x="809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CD5556D-5DD4-A80E-84A9-17BC3DD1CA9F}"/>
              </a:ext>
            </a:extLst>
          </p:cNvPr>
          <p:cNvSpPr txBox="1"/>
          <p:nvPr/>
        </p:nvSpPr>
        <p:spPr>
          <a:xfrm>
            <a:off x="962754" y="130934"/>
            <a:ext cx="752793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2000" b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Lỗi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ỗi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mạch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lạc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dirty="0">
              <a:solidFill>
                <a:srgbClr val="DD695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71CED-8378-E621-4221-DDFF845F59F5}"/>
              </a:ext>
            </a:extLst>
          </p:cNvPr>
          <p:cNvSpPr txBox="1"/>
          <p:nvPr/>
        </p:nvSpPr>
        <p:spPr>
          <a:xfrm>
            <a:off x="447966" y="1283452"/>
            <a:ext cx="6178891" cy="938966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tiện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F2058-8E85-E1E9-3360-359564207C88}"/>
              </a:ext>
            </a:extLst>
          </p:cNvPr>
          <p:cNvSpPr txBox="1"/>
          <p:nvPr/>
        </p:nvSpPr>
        <p:spPr>
          <a:xfrm>
            <a:off x="440529" y="2909075"/>
            <a:ext cx="6186327" cy="938966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3A478-68FE-4299-DE59-DA56DB68114D}"/>
              </a:ext>
            </a:extLst>
          </p:cNvPr>
          <p:cNvSpPr txBox="1"/>
          <p:nvPr/>
        </p:nvSpPr>
        <p:spPr>
          <a:xfrm>
            <a:off x="447965" y="2328338"/>
            <a:ext cx="6178891" cy="477301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mâu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thuẫn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DA6EC-63F6-D97D-69AB-A584224E4CF9}"/>
              </a:ext>
            </a:extLst>
          </p:cNvPr>
          <p:cNvSpPr txBox="1"/>
          <p:nvPr/>
        </p:nvSpPr>
        <p:spPr>
          <a:xfrm>
            <a:off x="440529" y="3951968"/>
            <a:ext cx="6191940" cy="938966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FE619-B5B1-98BB-FB9C-BB5BFF935599}"/>
              </a:ext>
            </a:extLst>
          </p:cNvPr>
          <p:cNvSpPr txBox="1"/>
          <p:nvPr/>
        </p:nvSpPr>
        <p:spPr>
          <a:xfrm>
            <a:off x="481377" y="169335"/>
            <a:ext cx="8181246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2000" b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lỏi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ngõ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ngõ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om,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quật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sz="2000" i="1" dirty="0" err="1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phiền</a:t>
            </a:r>
            <a:r>
              <a:rPr lang="en-US" sz="2000" i="1" dirty="0">
                <a:solidFill>
                  <a:srgbClr val="11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i="1" dirty="0">
              <a:solidFill>
                <a:srgbClr val="11282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E1BD3-F8E6-7FD3-7479-4F0C8FDD9685}"/>
              </a:ext>
            </a:extLst>
          </p:cNvPr>
          <p:cNvSpPr txBox="1"/>
          <p:nvPr/>
        </p:nvSpPr>
        <p:spPr>
          <a:xfrm>
            <a:off x="481377" y="2150068"/>
            <a:ext cx="8181246" cy="477301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ADC00-BFF2-274A-2A71-FFAD413EF6A2}"/>
              </a:ext>
            </a:extLst>
          </p:cNvPr>
          <p:cNvSpPr txBox="1"/>
          <p:nvPr/>
        </p:nvSpPr>
        <p:spPr>
          <a:xfrm>
            <a:off x="481377" y="3819893"/>
            <a:ext cx="8181246" cy="477301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C05444-E855-EF8C-E2C0-E8795B4432AB}"/>
              </a:ext>
            </a:extLst>
          </p:cNvPr>
          <p:cNvSpPr txBox="1"/>
          <p:nvPr/>
        </p:nvSpPr>
        <p:spPr>
          <a:xfrm>
            <a:off x="481377" y="2754148"/>
            <a:ext cx="8181246" cy="938966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7B661-C099-EAB8-29A1-60D4F3F6EBD3}"/>
              </a:ext>
            </a:extLst>
          </p:cNvPr>
          <p:cNvSpPr txBox="1"/>
          <p:nvPr/>
        </p:nvSpPr>
        <p:spPr>
          <a:xfrm>
            <a:off x="481377" y="4423973"/>
            <a:ext cx="8181246" cy="477301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tiện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1E0311-6548-2FD2-FFCC-6D0C2D654575}"/>
              </a:ext>
            </a:extLst>
          </p:cNvPr>
          <p:cNvSpPr txBox="1"/>
          <p:nvPr/>
        </p:nvSpPr>
        <p:spPr>
          <a:xfrm>
            <a:off x="481377" y="242226"/>
            <a:ext cx="8181246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2000" b="1" dirty="0" err="1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2000" b="1" dirty="0">
                <a:solidFill>
                  <a:srgbClr val="DD695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DD695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i="1" dirty="0">
              <a:solidFill>
                <a:srgbClr val="11282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AAD55-7D1F-5D62-6648-1D0359194C0B}"/>
              </a:ext>
            </a:extLst>
          </p:cNvPr>
          <p:cNvSpPr txBox="1"/>
          <p:nvPr/>
        </p:nvSpPr>
        <p:spPr>
          <a:xfrm>
            <a:off x="481377" y="1028704"/>
            <a:ext cx="8181246" cy="938966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BBBB-1043-CBD7-11FB-80769ECC6310}"/>
              </a:ext>
            </a:extLst>
          </p:cNvPr>
          <p:cNvSpPr txBox="1"/>
          <p:nvPr/>
        </p:nvSpPr>
        <p:spPr>
          <a:xfrm>
            <a:off x="481377" y="2921543"/>
            <a:ext cx="8181246" cy="938966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58297-F8FF-65CD-83B6-EC35F2E8CFB9}"/>
              </a:ext>
            </a:extLst>
          </p:cNvPr>
          <p:cNvSpPr txBox="1"/>
          <p:nvPr/>
        </p:nvSpPr>
        <p:spPr>
          <a:xfrm>
            <a:off x="481377" y="2205956"/>
            <a:ext cx="8181246" cy="477301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42F0E-A0D0-CD72-AA73-5CA52CEC90AD}"/>
              </a:ext>
            </a:extLst>
          </p:cNvPr>
          <p:cNvSpPr txBox="1"/>
          <p:nvPr/>
        </p:nvSpPr>
        <p:spPr>
          <a:xfrm>
            <a:off x="481377" y="4098795"/>
            <a:ext cx="8181246" cy="477301"/>
          </a:xfrm>
          <a:prstGeom prst="rect">
            <a:avLst/>
          </a:prstGeom>
          <a:noFill/>
          <a:ln w="28575">
            <a:solidFill>
              <a:srgbClr val="21514A"/>
            </a:solidFill>
          </a:ln>
        </p:spPr>
        <p:txBody>
          <a:bodyPr wrap="square" lIns="72000" tIns="0" rIns="72000" bIns="72000">
            <a:spAutoFit/>
          </a:bodyPr>
          <a:lstStyle/>
          <a:p>
            <a:pPr marL="7938" algn="just">
              <a:lnSpc>
                <a:spcPct val="150000"/>
              </a:lnSpc>
              <a:spcAft>
                <a:spcPts val="1000"/>
              </a:spcAft>
              <a:tabLst>
                <a:tab pos="88900" algn="l"/>
                <a:tab pos="269875" algn="l"/>
              </a:tabLst>
            </a:pPr>
            <a:r>
              <a:rPr lang="en-US" sz="2000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7" name="Google Shape;6597;p66"/>
          <p:cNvGrpSpPr/>
          <p:nvPr/>
        </p:nvGrpSpPr>
        <p:grpSpPr>
          <a:xfrm flipH="1">
            <a:off x="2414322" y="1761457"/>
            <a:ext cx="5152770" cy="3055414"/>
            <a:chOff x="2043907" y="1175363"/>
            <a:chExt cx="5168793" cy="3055414"/>
          </a:xfrm>
        </p:grpSpPr>
        <p:sp>
          <p:nvSpPr>
            <p:cNvPr id="6598" name="Google Shape;6598;p66"/>
            <p:cNvSpPr/>
            <p:nvPr/>
          </p:nvSpPr>
          <p:spPr>
            <a:xfrm>
              <a:off x="5127047" y="1426065"/>
              <a:ext cx="2085654" cy="2487602"/>
            </a:xfrm>
            <a:custGeom>
              <a:avLst/>
              <a:gdLst/>
              <a:ahLst/>
              <a:cxnLst/>
              <a:rect l="l" t="t" r="r" b="b"/>
              <a:pathLst>
                <a:path w="87697" h="104598" extrusionOk="0">
                  <a:moveTo>
                    <a:pt x="1" y="1"/>
                  </a:moveTo>
                  <a:lnTo>
                    <a:pt x="4285" y="104597"/>
                  </a:lnTo>
                  <a:lnTo>
                    <a:pt x="87697" y="104597"/>
                  </a:lnTo>
                  <a:lnTo>
                    <a:pt x="83364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66"/>
            <p:cNvSpPr/>
            <p:nvPr/>
          </p:nvSpPr>
          <p:spPr>
            <a:xfrm>
              <a:off x="2043907" y="1175363"/>
              <a:ext cx="5065768" cy="258159"/>
            </a:xfrm>
            <a:custGeom>
              <a:avLst/>
              <a:gdLst/>
              <a:ahLst/>
              <a:cxnLst/>
              <a:rect l="l" t="t" r="r" b="b"/>
              <a:pathLst>
                <a:path w="213004" h="10855" extrusionOk="0">
                  <a:moveTo>
                    <a:pt x="4618" y="0"/>
                  </a:moveTo>
                  <a:lnTo>
                    <a:pt x="4094" y="95"/>
                  </a:lnTo>
                  <a:lnTo>
                    <a:pt x="3618" y="238"/>
                  </a:lnTo>
                  <a:lnTo>
                    <a:pt x="3142" y="381"/>
                  </a:lnTo>
                  <a:lnTo>
                    <a:pt x="2714" y="619"/>
                  </a:lnTo>
                  <a:lnTo>
                    <a:pt x="2285" y="857"/>
                  </a:lnTo>
                  <a:lnTo>
                    <a:pt x="1857" y="1190"/>
                  </a:lnTo>
                  <a:lnTo>
                    <a:pt x="1523" y="1523"/>
                  </a:lnTo>
                  <a:lnTo>
                    <a:pt x="1190" y="1857"/>
                  </a:lnTo>
                  <a:lnTo>
                    <a:pt x="905" y="2238"/>
                  </a:lnTo>
                  <a:lnTo>
                    <a:pt x="619" y="2666"/>
                  </a:lnTo>
                  <a:lnTo>
                    <a:pt x="428" y="3142"/>
                  </a:lnTo>
                  <a:lnTo>
                    <a:pt x="238" y="3618"/>
                  </a:lnTo>
                  <a:lnTo>
                    <a:pt x="95" y="4094"/>
                  </a:lnTo>
                  <a:lnTo>
                    <a:pt x="48" y="4618"/>
                  </a:lnTo>
                  <a:lnTo>
                    <a:pt x="0" y="5142"/>
                  </a:lnTo>
                  <a:lnTo>
                    <a:pt x="0" y="5713"/>
                  </a:lnTo>
                  <a:lnTo>
                    <a:pt x="48" y="6237"/>
                  </a:lnTo>
                  <a:lnTo>
                    <a:pt x="95" y="6760"/>
                  </a:lnTo>
                  <a:lnTo>
                    <a:pt x="238" y="7237"/>
                  </a:lnTo>
                  <a:lnTo>
                    <a:pt x="428" y="7713"/>
                  </a:lnTo>
                  <a:lnTo>
                    <a:pt x="619" y="8141"/>
                  </a:lnTo>
                  <a:lnTo>
                    <a:pt x="905" y="8570"/>
                  </a:lnTo>
                  <a:lnTo>
                    <a:pt x="1190" y="8950"/>
                  </a:lnTo>
                  <a:lnTo>
                    <a:pt x="1523" y="9331"/>
                  </a:lnTo>
                  <a:lnTo>
                    <a:pt x="1857" y="9665"/>
                  </a:lnTo>
                  <a:lnTo>
                    <a:pt x="2285" y="9950"/>
                  </a:lnTo>
                  <a:lnTo>
                    <a:pt x="2714" y="10236"/>
                  </a:lnTo>
                  <a:lnTo>
                    <a:pt x="3142" y="10426"/>
                  </a:lnTo>
                  <a:lnTo>
                    <a:pt x="3618" y="10617"/>
                  </a:lnTo>
                  <a:lnTo>
                    <a:pt x="4094" y="10760"/>
                  </a:lnTo>
                  <a:lnTo>
                    <a:pt x="4618" y="10807"/>
                  </a:lnTo>
                  <a:lnTo>
                    <a:pt x="5142" y="10855"/>
                  </a:lnTo>
                  <a:lnTo>
                    <a:pt x="213003" y="10855"/>
                  </a:lnTo>
                  <a:lnTo>
                    <a:pt x="213003" y="10284"/>
                  </a:lnTo>
                  <a:lnTo>
                    <a:pt x="212956" y="9236"/>
                  </a:lnTo>
                  <a:lnTo>
                    <a:pt x="212813" y="8189"/>
                  </a:lnTo>
                  <a:lnTo>
                    <a:pt x="212575" y="7237"/>
                  </a:lnTo>
                  <a:lnTo>
                    <a:pt x="212194" y="6284"/>
                  </a:lnTo>
                  <a:lnTo>
                    <a:pt x="211765" y="5380"/>
                  </a:lnTo>
                  <a:lnTo>
                    <a:pt x="211242" y="4523"/>
                  </a:lnTo>
                  <a:lnTo>
                    <a:pt x="210670" y="3713"/>
                  </a:lnTo>
                  <a:lnTo>
                    <a:pt x="210004" y="2999"/>
                  </a:lnTo>
                  <a:lnTo>
                    <a:pt x="209290" y="2333"/>
                  </a:lnTo>
                  <a:lnTo>
                    <a:pt x="208480" y="1762"/>
                  </a:lnTo>
                  <a:lnTo>
                    <a:pt x="207623" y="1238"/>
                  </a:lnTo>
                  <a:lnTo>
                    <a:pt x="206719" y="809"/>
                  </a:lnTo>
                  <a:lnTo>
                    <a:pt x="205814" y="476"/>
                  </a:lnTo>
                  <a:lnTo>
                    <a:pt x="204814" y="190"/>
                  </a:lnTo>
                  <a:lnTo>
                    <a:pt x="203815" y="48"/>
                  </a:lnTo>
                  <a:lnTo>
                    <a:pt x="202720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66"/>
            <p:cNvSpPr/>
            <p:nvPr/>
          </p:nvSpPr>
          <p:spPr>
            <a:xfrm>
              <a:off x="6902434" y="1309460"/>
              <a:ext cx="142695" cy="116629"/>
            </a:xfrm>
            <a:custGeom>
              <a:avLst/>
              <a:gdLst/>
              <a:ahLst/>
              <a:cxnLst/>
              <a:rect l="l" t="t" r="r" b="b"/>
              <a:pathLst>
                <a:path w="6000" h="4904" extrusionOk="0">
                  <a:moveTo>
                    <a:pt x="3000" y="0"/>
                  </a:moveTo>
                  <a:lnTo>
                    <a:pt x="2667" y="48"/>
                  </a:lnTo>
                  <a:lnTo>
                    <a:pt x="2381" y="48"/>
                  </a:lnTo>
                  <a:lnTo>
                    <a:pt x="2096" y="143"/>
                  </a:lnTo>
                  <a:lnTo>
                    <a:pt x="1810" y="238"/>
                  </a:lnTo>
                  <a:lnTo>
                    <a:pt x="1334" y="524"/>
                  </a:lnTo>
                  <a:lnTo>
                    <a:pt x="858" y="905"/>
                  </a:lnTo>
                  <a:lnTo>
                    <a:pt x="477" y="1333"/>
                  </a:lnTo>
                  <a:lnTo>
                    <a:pt x="239" y="1857"/>
                  </a:lnTo>
                  <a:lnTo>
                    <a:pt x="96" y="2143"/>
                  </a:lnTo>
                  <a:lnTo>
                    <a:pt x="48" y="2428"/>
                  </a:lnTo>
                  <a:lnTo>
                    <a:pt x="1" y="2714"/>
                  </a:lnTo>
                  <a:lnTo>
                    <a:pt x="1" y="3047"/>
                  </a:lnTo>
                  <a:lnTo>
                    <a:pt x="1" y="4904"/>
                  </a:lnTo>
                  <a:lnTo>
                    <a:pt x="6000" y="4904"/>
                  </a:lnTo>
                  <a:lnTo>
                    <a:pt x="6000" y="3047"/>
                  </a:lnTo>
                  <a:lnTo>
                    <a:pt x="6000" y="2999"/>
                  </a:lnTo>
                  <a:lnTo>
                    <a:pt x="6000" y="2714"/>
                  </a:lnTo>
                  <a:lnTo>
                    <a:pt x="5952" y="2428"/>
                  </a:lnTo>
                  <a:lnTo>
                    <a:pt x="5857" y="2143"/>
                  </a:lnTo>
                  <a:lnTo>
                    <a:pt x="5761" y="1857"/>
                  </a:lnTo>
                  <a:lnTo>
                    <a:pt x="5476" y="1333"/>
                  </a:lnTo>
                  <a:lnTo>
                    <a:pt x="5143" y="905"/>
                  </a:lnTo>
                  <a:lnTo>
                    <a:pt x="4666" y="524"/>
                  </a:lnTo>
                  <a:lnTo>
                    <a:pt x="4190" y="238"/>
                  </a:lnTo>
                  <a:lnTo>
                    <a:pt x="3905" y="143"/>
                  </a:lnTo>
                  <a:lnTo>
                    <a:pt x="3619" y="48"/>
                  </a:lnTo>
                  <a:lnTo>
                    <a:pt x="3286" y="48"/>
                  </a:lnTo>
                  <a:lnTo>
                    <a:pt x="3000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66"/>
            <p:cNvSpPr/>
            <p:nvPr/>
          </p:nvSpPr>
          <p:spPr>
            <a:xfrm>
              <a:off x="5062501" y="1426065"/>
              <a:ext cx="2069815" cy="2804623"/>
            </a:xfrm>
            <a:custGeom>
              <a:avLst/>
              <a:gdLst/>
              <a:ahLst/>
              <a:cxnLst/>
              <a:rect l="l" t="t" r="r" b="b"/>
              <a:pathLst>
                <a:path w="87031" h="117928" extrusionOk="0">
                  <a:moveTo>
                    <a:pt x="1" y="1"/>
                  </a:moveTo>
                  <a:lnTo>
                    <a:pt x="3667" y="117928"/>
                  </a:lnTo>
                  <a:lnTo>
                    <a:pt x="87030" y="117928"/>
                  </a:lnTo>
                  <a:lnTo>
                    <a:pt x="83365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66"/>
            <p:cNvSpPr/>
            <p:nvPr/>
          </p:nvSpPr>
          <p:spPr>
            <a:xfrm>
              <a:off x="5062500" y="1433525"/>
              <a:ext cx="2069815" cy="2797252"/>
            </a:xfrm>
            <a:custGeom>
              <a:avLst/>
              <a:gdLst/>
              <a:ahLst/>
              <a:cxnLst/>
              <a:rect l="l" t="t" r="r" b="b"/>
              <a:pathLst>
                <a:path w="87031" h="117928" fill="none" extrusionOk="0">
                  <a:moveTo>
                    <a:pt x="3667" y="117928"/>
                  </a:moveTo>
                  <a:lnTo>
                    <a:pt x="87030" y="117928"/>
                  </a:lnTo>
                  <a:lnTo>
                    <a:pt x="83365" y="1"/>
                  </a:lnTo>
                  <a:lnTo>
                    <a:pt x="1" y="1"/>
                  </a:lnTo>
                  <a:lnTo>
                    <a:pt x="3667" y="1179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66"/>
            <p:cNvSpPr/>
            <p:nvPr/>
          </p:nvSpPr>
          <p:spPr>
            <a:xfrm>
              <a:off x="6803927" y="1426065"/>
              <a:ext cx="241202" cy="2804623"/>
            </a:xfrm>
            <a:custGeom>
              <a:avLst/>
              <a:gdLst/>
              <a:ahLst/>
              <a:cxnLst/>
              <a:rect l="l" t="t" r="r" b="b"/>
              <a:pathLst>
                <a:path w="10142" h="117928" extrusionOk="0">
                  <a:moveTo>
                    <a:pt x="4095" y="1"/>
                  </a:moveTo>
                  <a:lnTo>
                    <a:pt x="1" y="117928"/>
                  </a:lnTo>
                  <a:lnTo>
                    <a:pt x="6047" y="117928"/>
                  </a:lnTo>
                  <a:lnTo>
                    <a:pt x="10142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66"/>
            <p:cNvSpPr/>
            <p:nvPr/>
          </p:nvSpPr>
          <p:spPr>
            <a:xfrm>
              <a:off x="2068321" y="1426065"/>
              <a:ext cx="4840452" cy="2804623"/>
            </a:xfrm>
            <a:custGeom>
              <a:avLst/>
              <a:gdLst/>
              <a:ahLst/>
              <a:cxnLst/>
              <a:rect l="l" t="t" r="r" b="b"/>
              <a:pathLst>
                <a:path w="203530" h="117928" extrusionOk="0">
                  <a:moveTo>
                    <a:pt x="4142" y="1"/>
                  </a:moveTo>
                  <a:lnTo>
                    <a:pt x="0" y="117928"/>
                  </a:lnTo>
                  <a:lnTo>
                    <a:pt x="199435" y="117928"/>
                  </a:lnTo>
                  <a:lnTo>
                    <a:pt x="203529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66"/>
            <p:cNvSpPr/>
            <p:nvPr/>
          </p:nvSpPr>
          <p:spPr>
            <a:xfrm>
              <a:off x="2060888" y="1426065"/>
              <a:ext cx="4840452" cy="2804623"/>
            </a:xfrm>
            <a:custGeom>
              <a:avLst/>
              <a:gdLst/>
              <a:ahLst/>
              <a:cxnLst/>
              <a:rect l="l" t="t" r="r" b="b"/>
              <a:pathLst>
                <a:path w="203530" h="117928" fill="none" extrusionOk="0">
                  <a:moveTo>
                    <a:pt x="0" y="117928"/>
                  </a:moveTo>
                  <a:lnTo>
                    <a:pt x="199435" y="117928"/>
                  </a:lnTo>
                  <a:lnTo>
                    <a:pt x="203529" y="1"/>
                  </a:lnTo>
                  <a:lnTo>
                    <a:pt x="4142" y="1"/>
                  </a:lnTo>
                  <a:lnTo>
                    <a:pt x="0" y="1179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66"/>
            <p:cNvSpPr/>
            <p:nvPr/>
          </p:nvSpPr>
          <p:spPr>
            <a:xfrm>
              <a:off x="2243181" y="1848395"/>
              <a:ext cx="4557369" cy="9085"/>
            </a:xfrm>
            <a:custGeom>
              <a:avLst/>
              <a:gdLst/>
              <a:ahLst/>
              <a:cxnLst/>
              <a:rect l="l" t="t" r="r" b="b"/>
              <a:pathLst>
                <a:path w="191627" h="382" extrusionOk="0">
                  <a:moveTo>
                    <a:pt x="153873" y="1"/>
                  </a:moveTo>
                  <a:lnTo>
                    <a:pt x="134972" y="49"/>
                  </a:lnTo>
                  <a:lnTo>
                    <a:pt x="125498" y="96"/>
                  </a:lnTo>
                  <a:lnTo>
                    <a:pt x="0" y="191"/>
                  </a:lnTo>
                  <a:lnTo>
                    <a:pt x="125498" y="287"/>
                  </a:lnTo>
                  <a:lnTo>
                    <a:pt x="134924" y="334"/>
                  </a:lnTo>
                  <a:lnTo>
                    <a:pt x="153825" y="382"/>
                  </a:lnTo>
                  <a:lnTo>
                    <a:pt x="172726" y="334"/>
                  </a:lnTo>
                  <a:lnTo>
                    <a:pt x="182200" y="287"/>
                  </a:lnTo>
                  <a:lnTo>
                    <a:pt x="191627" y="191"/>
                  </a:lnTo>
                  <a:lnTo>
                    <a:pt x="182200" y="96"/>
                  </a:lnTo>
                  <a:lnTo>
                    <a:pt x="172726" y="49"/>
                  </a:lnTo>
                  <a:lnTo>
                    <a:pt x="153873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66"/>
            <p:cNvSpPr/>
            <p:nvPr/>
          </p:nvSpPr>
          <p:spPr>
            <a:xfrm>
              <a:off x="2238639" y="1986548"/>
              <a:ext cx="4557393" cy="7943"/>
            </a:xfrm>
            <a:custGeom>
              <a:avLst/>
              <a:gdLst/>
              <a:ahLst/>
              <a:cxnLst/>
              <a:rect l="l" t="t" r="r" b="b"/>
              <a:pathLst>
                <a:path w="191628" h="334" extrusionOk="0">
                  <a:moveTo>
                    <a:pt x="134925" y="0"/>
                  </a:moveTo>
                  <a:lnTo>
                    <a:pt x="125498" y="95"/>
                  </a:lnTo>
                  <a:lnTo>
                    <a:pt x="1" y="143"/>
                  </a:lnTo>
                  <a:lnTo>
                    <a:pt x="125451" y="238"/>
                  </a:lnTo>
                  <a:lnTo>
                    <a:pt x="134925" y="286"/>
                  </a:lnTo>
                  <a:lnTo>
                    <a:pt x="153826" y="333"/>
                  </a:lnTo>
                  <a:lnTo>
                    <a:pt x="172727" y="286"/>
                  </a:lnTo>
                  <a:lnTo>
                    <a:pt x="182153" y="238"/>
                  </a:lnTo>
                  <a:lnTo>
                    <a:pt x="191628" y="143"/>
                  </a:lnTo>
                  <a:lnTo>
                    <a:pt x="182153" y="95"/>
                  </a:lnTo>
                  <a:lnTo>
                    <a:pt x="172727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66"/>
            <p:cNvSpPr/>
            <p:nvPr/>
          </p:nvSpPr>
          <p:spPr>
            <a:xfrm>
              <a:off x="2232978" y="2123535"/>
              <a:ext cx="4557393" cy="9085"/>
            </a:xfrm>
            <a:custGeom>
              <a:avLst/>
              <a:gdLst/>
              <a:ahLst/>
              <a:cxnLst/>
              <a:rect l="l" t="t" r="r" b="b"/>
              <a:pathLst>
                <a:path w="191628" h="382" extrusionOk="0">
                  <a:moveTo>
                    <a:pt x="153873" y="1"/>
                  </a:moveTo>
                  <a:lnTo>
                    <a:pt x="134973" y="48"/>
                  </a:lnTo>
                  <a:lnTo>
                    <a:pt x="125498" y="96"/>
                  </a:lnTo>
                  <a:lnTo>
                    <a:pt x="1" y="191"/>
                  </a:lnTo>
                  <a:lnTo>
                    <a:pt x="125498" y="287"/>
                  </a:lnTo>
                  <a:lnTo>
                    <a:pt x="134925" y="334"/>
                  </a:lnTo>
                  <a:lnTo>
                    <a:pt x="153826" y="382"/>
                  </a:lnTo>
                  <a:lnTo>
                    <a:pt x="172727" y="334"/>
                  </a:lnTo>
                  <a:lnTo>
                    <a:pt x="182201" y="287"/>
                  </a:lnTo>
                  <a:lnTo>
                    <a:pt x="191627" y="191"/>
                  </a:lnTo>
                  <a:lnTo>
                    <a:pt x="182201" y="96"/>
                  </a:lnTo>
                  <a:lnTo>
                    <a:pt x="172727" y="48"/>
                  </a:lnTo>
                  <a:lnTo>
                    <a:pt x="153873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66"/>
            <p:cNvSpPr/>
            <p:nvPr/>
          </p:nvSpPr>
          <p:spPr>
            <a:xfrm>
              <a:off x="2228460" y="2261687"/>
              <a:ext cx="4557393" cy="7943"/>
            </a:xfrm>
            <a:custGeom>
              <a:avLst/>
              <a:gdLst/>
              <a:ahLst/>
              <a:cxnLst/>
              <a:rect l="l" t="t" r="r" b="b"/>
              <a:pathLst>
                <a:path w="191628" h="334" extrusionOk="0">
                  <a:moveTo>
                    <a:pt x="153825" y="0"/>
                  </a:moveTo>
                  <a:lnTo>
                    <a:pt x="134925" y="48"/>
                  </a:lnTo>
                  <a:lnTo>
                    <a:pt x="125498" y="95"/>
                  </a:lnTo>
                  <a:lnTo>
                    <a:pt x="0" y="191"/>
                  </a:lnTo>
                  <a:lnTo>
                    <a:pt x="125450" y="238"/>
                  </a:lnTo>
                  <a:lnTo>
                    <a:pt x="134925" y="333"/>
                  </a:lnTo>
                  <a:lnTo>
                    <a:pt x="172726" y="333"/>
                  </a:lnTo>
                  <a:lnTo>
                    <a:pt x="182153" y="238"/>
                  </a:lnTo>
                  <a:lnTo>
                    <a:pt x="191627" y="191"/>
                  </a:lnTo>
                  <a:lnTo>
                    <a:pt x="182153" y="95"/>
                  </a:lnTo>
                  <a:lnTo>
                    <a:pt x="172726" y="48"/>
                  </a:lnTo>
                  <a:lnTo>
                    <a:pt x="153825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66"/>
            <p:cNvSpPr/>
            <p:nvPr/>
          </p:nvSpPr>
          <p:spPr>
            <a:xfrm>
              <a:off x="2222799" y="2398675"/>
              <a:ext cx="4557369" cy="9085"/>
            </a:xfrm>
            <a:custGeom>
              <a:avLst/>
              <a:gdLst/>
              <a:ahLst/>
              <a:cxnLst/>
              <a:rect l="l" t="t" r="r" b="b"/>
              <a:pathLst>
                <a:path w="191627" h="382" extrusionOk="0">
                  <a:moveTo>
                    <a:pt x="153873" y="1"/>
                  </a:moveTo>
                  <a:lnTo>
                    <a:pt x="134972" y="48"/>
                  </a:lnTo>
                  <a:lnTo>
                    <a:pt x="125498" y="96"/>
                  </a:lnTo>
                  <a:lnTo>
                    <a:pt x="0" y="191"/>
                  </a:lnTo>
                  <a:lnTo>
                    <a:pt x="125498" y="286"/>
                  </a:lnTo>
                  <a:lnTo>
                    <a:pt x="134925" y="334"/>
                  </a:lnTo>
                  <a:lnTo>
                    <a:pt x="153825" y="382"/>
                  </a:lnTo>
                  <a:lnTo>
                    <a:pt x="172726" y="334"/>
                  </a:lnTo>
                  <a:lnTo>
                    <a:pt x="182200" y="286"/>
                  </a:lnTo>
                  <a:lnTo>
                    <a:pt x="191627" y="191"/>
                  </a:lnTo>
                  <a:lnTo>
                    <a:pt x="182200" y="96"/>
                  </a:lnTo>
                  <a:lnTo>
                    <a:pt x="172726" y="48"/>
                  </a:lnTo>
                  <a:lnTo>
                    <a:pt x="153873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66"/>
            <p:cNvSpPr/>
            <p:nvPr/>
          </p:nvSpPr>
          <p:spPr>
            <a:xfrm>
              <a:off x="2218257" y="2536827"/>
              <a:ext cx="4557393" cy="9061"/>
            </a:xfrm>
            <a:custGeom>
              <a:avLst/>
              <a:gdLst/>
              <a:ahLst/>
              <a:cxnLst/>
              <a:rect l="l" t="t" r="r" b="b"/>
              <a:pathLst>
                <a:path w="191628" h="381" extrusionOk="0">
                  <a:moveTo>
                    <a:pt x="153826" y="0"/>
                  </a:moveTo>
                  <a:lnTo>
                    <a:pt x="134925" y="48"/>
                  </a:lnTo>
                  <a:lnTo>
                    <a:pt x="125498" y="95"/>
                  </a:lnTo>
                  <a:lnTo>
                    <a:pt x="1" y="191"/>
                  </a:lnTo>
                  <a:lnTo>
                    <a:pt x="125451" y="286"/>
                  </a:lnTo>
                  <a:lnTo>
                    <a:pt x="134925" y="333"/>
                  </a:lnTo>
                  <a:lnTo>
                    <a:pt x="153826" y="381"/>
                  </a:lnTo>
                  <a:lnTo>
                    <a:pt x="172727" y="333"/>
                  </a:lnTo>
                  <a:lnTo>
                    <a:pt x="182153" y="286"/>
                  </a:lnTo>
                  <a:lnTo>
                    <a:pt x="191628" y="191"/>
                  </a:lnTo>
                  <a:lnTo>
                    <a:pt x="182153" y="95"/>
                  </a:lnTo>
                  <a:lnTo>
                    <a:pt x="172727" y="48"/>
                  </a:lnTo>
                  <a:lnTo>
                    <a:pt x="153826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66"/>
            <p:cNvSpPr/>
            <p:nvPr/>
          </p:nvSpPr>
          <p:spPr>
            <a:xfrm>
              <a:off x="2212597" y="2674956"/>
              <a:ext cx="4557393" cy="7943"/>
            </a:xfrm>
            <a:custGeom>
              <a:avLst/>
              <a:gdLst/>
              <a:ahLst/>
              <a:cxnLst/>
              <a:rect l="l" t="t" r="r" b="b"/>
              <a:pathLst>
                <a:path w="191628" h="334" extrusionOk="0">
                  <a:moveTo>
                    <a:pt x="134973" y="0"/>
                  </a:moveTo>
                  <a:lnTo>
                    <a:pt x="125498" y="96"/>
                  </a:lnTo>
                  <a:lnTo>
                    <a:pt x="1" y="143"/>
                  </a:lnTo>
                  <a:lnTo>
                    <a:pt x="125498" y="238"/>
                  </a:lnTo>
                  <a:lnTo>
                    <a:pt x="134925" y="286"/>
                  </a:lnTo>
                  <a:lnTo>
                    <a:pt x="153826" y="334"/>
                  </a:lnTo>
                  <a:lnTo>
                    <a:pt x="172727" y="286"/>
                  </a:lnTo>
                  <a:lnTo>
                    <a:pt x="182201" y="238"/>
                  </a:lnTo>
                  <a:lnTo>
                    <a:pt x="191628" y="143"/>
                  </a:lnTo>
                  <a:lnTo>
                    <a:pt x="182201" y="96"/>
                  </a:lnTo>
                  <a:lnTo>
                    <a:pt x="172774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66"/>
            <p:cNvSpPr/>
            <p:nvPr/>
          </p:nvSpPr>
          <p:spPr>
            <a:xfrm>
              <a:off x="2208078" y="2811967"/>
              <a:ext cx="4557393" cy="9061"/>
            </a:xfrm>
            <a:custGeom>
              <a:avLst/>
              <a:gdLst/>
              <a:ahLst/>
              <a:cxnLst/>
              <a:rect l="l" t="t" r="r" b="b"/>
              <a:pathLst>
                <a:path w="191628" h="381" extrusionOk="0">
                  <a:moveTo>
                    <a:pt x="153825" y="0"/>
                  </a:moveTo>
                  <a:lnTo>
                    <a:pt x="134925" y="48"/>
                  </a:lnTo>
                  <a:lnTo>
                    <a:pt x="125498" y="95"/>
                  </a:lnTo>
                  <a:lnTo>
                    <a:pt x="0" y="190"/>
                  </a:lnTo>
                  <a:lnTo>
                    <a:pt x="125450" y="286"/>
                  </a:lnTo>
                  <a:lnTo>
                    <a:pt x="134925" y="333"/>
                  </a:lnTo>
                  <a:lnTo>
                    <a:pt x="153825" y="381"/>
                  </a:lnTo>
                  <a:lnTo>
                    <a:pt x="172726" y="333"/>
                  </a:lnTo>
                  <a:lnTo>
                    <a:pt x="182153" y="286"/>
                  </a:lnTo>
                  <a:lnTo>
                    <a:pt x="191627" y="190"/>
                  </a:lnTo>
                  <a:lnTo>
                    <a:pt x="182153" y="95"/>
                  </a:lnTo>
                  <a:lnTo>
                    <a:pt x="172726" y="48"/>
                  </a:lnTo>
                  <a:lnTo>
                    <a:pt x="153825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66"/>
            <p:cNvSpPr/>
            <p:nvPr/>
          </p:nvSpPr>
          <p:spPr>
            <a:xfrm>
              <a:off x="2202418" y="2950096"/>
              <a:ext cx="4557393" cy="7943"/>
            </a:xfrm>
            <a:custGeom>
              <a:avLst/>
              <a:gdLst/>
              <a:ahLst/>
              <a:cxnLst/>
              <a:rect l="l" t="t" r="r" b="b"/>
              <a:pathLst>
                <a:path w="191628" h="334" extrusionOk="0">
                  <a:moveTo>
                    <a:pt x="153873" y="0"/>
                  </a:moveTo>
                  <a:lnTo>
                    <a:pt x="134972" y="48"/>
                  </a:lnTo>
                  <a:lnTo>
                    <a:pt x="125498" y="96"/>
                  </a:lnTo>
                  <a:lnTo>
                    <a:pt x="0" y="191"/>
                  </a:lnTo>
                  <a:lnTo>
                    <a:pt x="125498" y="238"/>
                  </a:lnTo>
                  <a:lnTo>
                    <a:pt x="134925" y="334"/>
                  </a:lnTo>
                  <a:lnTo>
                    <a:pt x="172726" y="334"/>
                  </a:lnTo>
                  <a:lnTo>
                    <a:pt x="182200" y="238"/>
                  </a:lnTo>
                  <a:lnTo>
                    <a:pt x="191627" y="191"/>
                  </a:lnTo>
                  <a:lnTo>
                    <a:pt x="182200" y="96"/>
                  </a:lnTo>
                  <a:lnTo>
                    <a:pt x="172774" y="48"/>
                  </a:lnTo>
                  <a:lnTo>
                    <a:pt x="153873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66"/>
            <p:cNvSpPr/>
            <p:nvPr/>
          </p:nvSpPr>
          <p:spPr>
            <a:xfrm>
              <a:off x="2197875" y="3087083"/>
              <a:ext cx="4557393" cy="9085"/>
            </a:xfrm>
            <a:custGeom>
              <a:avLst/>
              <a:gdLst/>
              <a:ahLst/>
              <a:cxnLst/>
              <a:rect l="l" t="t" r="r" b="b"/>
              <a:pathLst>
                <a:path w="191628" h="382" extrusionOk="0">
                  <a:moveTo>
                    <a:pt x="153826" y="1"/>
                  </a:moveTo>
                  <a:lnTo>
                    <a:pt x="134925" y="49"/>
                  </a:lnTo>
                  <a:lnTo>
                    <a:pt x="125499" y="96"/>
                  </a:lnTo>
                  <a:lnTo>
                    <a:pt x="1" y="191"/>
                  </a:lnTo>
                  <a:lnTo>
                    <a:pt x="125451" y="287"/>
                  </a:lnTo>
                  <a:lnTo>
                    <a:pt x="134925" y="334"/>
                  </a:lnTo>
                  <a:lnTo>
                    <a:pt x="153826" y="382"/>
                  </a:lnTo>
                  <a:lnTo>
                    <a:pt x="172727" y="334"/>
                  </a:lnTo>
                  <a:lnTo>
                    <a:pt x="182153" y="287"/>
                  </a:lnTo>
                  <a:lnTo>
                    <a:pt x="191628" y="191"/>
                  </a:lnTo>
                  <a:lnTo>
                    <a:pt x="182153" y="96"/>
                  </a:lnTo>
                  <a:lnTo>
                    <a:pt x="172727" y="49"/>
                  </a:lnTo>
                  <a:lnTo>
                    <a:pt x="153826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66"/>
            <p:cNvSpPr/>
            <p:nvPr/>
          </p:nvSpPr>
          <p:spPr>
            <a:xfrm>
              <a:off x="2192215" y="3225235"/>
              <a:ext cx="4557393" cy="9085"/>
            </a:xfrm>
            <a:custGeom>
              <a:avLst/>
              <a:gdLst/>
              <a:ahLst/>
              <a:cxnLst/>
              <a:rect l="l" t="t" r="r" b="b"/>
              <a:pathLst>
                <a:path w="191628" h="382" extrusionOk="0">
                  <a:moveTo>
                    <a:pt x="153874" y="0"/>
                  </a:moveTo>
                  <a:lnTo>
                    <a:pt x="134973" y="48"/>
                  </a:lnTo>
                  <a:lnTo>
                    <a:pt x="125498" y="95"/>
                  </a:lnTo>
                  <a:lnTo>
                    <a:pt x="1" y="191"/>
                  </a:lnTo>
                  <a:lnTo>
                    <a:pt x="125498" y="286"/>
                  </a:lnTo>
                  <a:lnTo>
                    <a:pt x="134925" y="334"/>
                  </a:lnTo>
                  <a:lnTo>
                    <a:pt x="153826" y="381"/>
                  </a:lnTo>
                  <a:lnTo>
                    <a:pt x="172727" y="334"/>
                  </a:lnTo>
                  <a:lnTo>
                    <a:pt x="182201" y="286"/>
                  </a:lnTo>
                  <a:lnTo>
                    <a:pt x="191628" y="191"/>
                  </a:lnTo>
                  <a:lnTo>
                    <a:pt x="182201" y="95"/>
                  </a:lnTo>
                  <a:lnTo>
                    <a:pt x="172774" y="48"/>
                  </a:lnTo>
                  <a:lnTo>
                    <a:pt x="153874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66"/>
            <p:cNvSpPr/>
            <p:nvPr/>
          </p:nvSpPr>
          <p:spPr>
            <a:xfrm>
              <a:off x="2187696" y="3363364"/>
              <a:ext cx="4557393" cy="7943"/>
            </a:xfrm>
            <a:custGeom>
              <a:avLst/>
              <a:gdLst/>
              <a:ahLst/>
              <a:cxnLst/>
              <a:rect l="l" t="t" r="r" b="b"/>
              <a:pathLst>
                <a:path w="191628" h="334" extrusionOk="0">
                  <a:moveTo>
                    <a:pt x="134925" y="1"/>
                  </a:moveTo>
                  <a:lnTo>
                    <a:pt x="125498" y="96"/>
                  </a:lnTo>
                  <a:lnTo>
                    <a:pt x="0" y="143"/>
                  </a:lnTo>
                  <a:lnTo>
                    <a:pt x="125498" y="239"/>
                  </a:lnTo>
                  <a:lnTo>
                    <a:pt x="134925" y="286"/>
                  </a:lnTo>
                  <a:lnTo>
                    <a:pt x="153825" y="334"/>
                  </a:lnTo>
                  <a:lnTo>
                    <a:pt x="172726" y="286"/>
                  </a:lnTo>
                  <a:lnTo>
                    <a:pt x="182153" y="239"/>
                  </a:lnTo>
                  <a:lnTo>
                    <a:pt x="191627" y="143"/>
                  </a:lnTo>
                  <a:lnTo>
                    <a:pt x="182201" y="96"/>
                  </a:lnTo>
                  <a:lnTo>
                    <a:pt x="172726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66"/>
            <p:cNvSpPr/>
            <p:nvPr/>
          </p:nvSpPr>
          <p:spPr>
            <a:xfrm>
              <a:off x="2182036" y="3500375"/>
              <a:ext cx="4557393" cy="9085"/>
            </a:xfrm>
            <a:custGeom>
              <a:avLst/>
              <a:gdLst/>
              <a:ahLst/>
              <a:cxnLst/>
              <a:rect l="l" t="t" r="r" b="b"/>
              <a:pathLst>
                <a:path w="191628" h="382" extrusionOk="0">
                  <a:moveTo>
                    <a:pt x="153873" y="0"/>
                  </a:moveTo>
                  <a:lnTo>
                    <a:pt x="134972" y="48"/>
                  </a:lnTo>
                  <a:lnTo>
                    <a:pt x="125498" y="95"/>
                  </a:lnTo>
                  <a:lnTo>
                    <a:pt x="0" y="191"/>
                  </a:lnTo>
                  <a:lnTo>
                    <a:pt x="125498" y="286"/>
                  </a:lnTo>
                  <a:lnTo>
                    <a:pt x="134925" y="333"/>
                  </a:lnTo>
                  <a:lnTo>
                    <a:pt x="153825" y="381"/>
                  </a:lnTo>
                  <a:lnTo>
                    <a:pt x="172726" y="333"/>
                  </a:lnTo>
                  <a:lnTo>
                    <a:pt x="182200" y="286"/>
                  </a:lnTo>
                  <a:lnTo>
                    <a:pt x="191627" y="191"/>
                  </a:lnTo>
                  <a:lnTo>
                    <a:pt x="182200" y="95"/>
                  </a:lnTo>
                  <a:lnTo>
                    <a:pt x="172774" y="48"/>
                  </a:lnTo>
                  <a:lnTo>
                    <a:pt x="153873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66"/>
            <p:cNvSpPr/>
            <p:nvPr/>
          </p:nvSpPr>
          <p:spPr>
            <a:xfrm>
              <a:off x="2177494" y="3638504"/>
              <a:ext cx="4557393" cy="7943"/>
            </a:xfrm>
            <a:custGeom>
              <a:avLst/>
              <a:gdLst/>
              <a:ahLst/>
              <a:cxnLst/>
              <a:rect l="l" t="t" r="r" b="b"/>
              <a:pathLst>
                <a:path w="191628" h="334" extrusionOk="0">
                  <a:moveTo>
                    <a:pt x="153826" y="0"/>
                  </a:moveTo>
                  <a:lnTo>
                    <a:pt x="134925" y="48"/>
                  </a:lnTo>
                  <a:lnTo>
                    <a:pt x="125499" y="96"/>
                  </a:lnTo>
                  <a:lnTo>
                    <a:pt x="1" y="191"/>
                  </a:lnTo>
                  <a:lnTo>
                    <a:pt x="125499" y="239"/>
                  </a:lnTo>
                  <a:lnTo>
                    <a:pt x="134925" y="334"/>
                  </a:lnTo>
                  <a:lnTo>
                    <a:pt x="172727" y="334"/>
                  </a:lnTo>
                  <a:lnTo>
                    <a:pt x="182153" y="239"/>
                  </a:lnTo>
                  <a:lnTo>
                    <a:pt x="191628" y="191"/>
                  </a:lnTo>
                  <a:lnTo>
                    <a:pt x="182201" y="96"/>
                  </a:lnTo>
                  <a:lnTo>
                    <a:pt x="172727" y="48"/>
                  </a:lnTo>
                  <a:lnTo>
                    <a:pt x="153826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66"/>
            <p:cNvSpPr/>
            <p:nvPr/>
          </p:nvSpPr>
          <p:spPr>
            <a:xfrm>
              <a:off x="2171834" y="3775515"/>
              <a:ext cx="4557393" cy="9085"/>
            </a:xfrm>
            <a:custGeom>
              <a:avLst/>
              <a:gdLst/>
              <a:ahLst/>
              <a:cxnLst/>
              <a:rect l="l" t="t" r="r" b="b"/>
              <a:pathLst>
                <a:path w="191628" h="382" extrusionOk="0">
                  <a:moveTo>
                    <a:pt x="153874" y="0"/>
                  </a:moveTo>
                  <a:lnTo>
                    <a:pt x="134973" y="48"/>
                  </a:lnTo>
                  <a:lnTo>
                    <a:pt x="125499" y="95"/>
                  </a:lnTo>
                  <a:lnTo>
                    <a:pt x="1" y="191"/>
                  </a:lnTo>
                  <a:lnTo>
                    <a:pt x="125499" y="286"/>
                  </a:lnTo>
                  <a:lnTo>
                    <a:pt x="134925" y="333"/>
                  </a:lnTo>
                  <a:lnTo>
                    <a:pt x="153826" y="381"/>
                  </a:lnTo>
                  <a:lnTo>
                    <a:pt x="172727" y="333"/>
                  </a:lnTo>
                  <a:lnTo>
                    <a:pt x="182201" y="286"/>
                  </a:lnTo>
                  <a:lnTo>
                    <a:pt x="191628" y="191"/>
                  </a:lnTo>
                  <a:lnTo>
                    <a:pt x="182201" y="95"/>
                  </a:lnTo>
                  <a:lnTo>
                    <a:pt x="172774" y="48"/>
                  </a:lnTo>
                  <a:lnTo>
                    <a:pt x="153874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66"/>
            <p:cNvSpPr/>
            <p:nvPr/>
          </p:nvSpPr>
          <p:spPr>
            <a:xfrm>
              <a:off x="2167315" y="3913644"/>
              <a:ext cx="4557393" cy="9085"/>
            </a:xfrm>
            <a:custGeom>
              <a:avLst/>
              <a:gdLst/>
              <a:ahLst/>
              <a:cxnLst/>
              <a:rect l="l" t="t" r="r" b="b"/>
              <a:pathLst>
                <a:path w="191628" h="382" extrusionOk="0">
                  <a:moveTo>
                    <a:pt x="153826" y="0"/>
                  </a:moveTo>
                  <a:lnTo>
                    <a:pt x="134925" y="48"/>
                  </a:lnTo>
                  <a:lnTo>
                    <a:pt x="125498" y="96"/>
                  </a:lnTo>
                  <a:lnTo>
                    <a:pt x="0" y="191"/>
                  </a:lnTo>
                  <a:lnTo>
                    <a:pt x="125498" y="286"/>
                  </a:lnTo>
                  <a:lnTo>
                    <a:pt x="134925" y="334"/>
                  </a:lnTo>
                  <a:lnTo>
                    <a:pt x="153826" y="381"/>
                  </a:lnTo>
                  <a:lnTo>
                    <a:pt x="172726" y="334"/>
                  </a:lnTo>
                  <a:lnTo>
                    <a:pt x="182153" y="286"/>
                  </a:lnTo>
                  <a:lnTo>
                    <a:pt x="191627" y="191"/>
                  </a:lnTo>
                  <a:lnTo>
                    <a:pt x="182201" y="96"/>
                  </a:lnTo>
                  <a:lnTo>
                    <a:pt x="172726" y="48"/>
                  </a:lnTo>
                  <a:lnTo>
                    <a:pt x="153826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66"/>
            <p:cNvSpPr/>
            <p:nvPr/>
          </p:nvSpPr>
          <p:spPr>
            <a:xfrm>
              <a:off x="2161655" y="4051772"/>
              <a:ext cx="4557393" cy="7943"/>
            </a:xfrm>
            <a:custGeom>
              <a:avLst/>
              <a:gdLst/>
              <a:ahLst/>
              <a:cxnLst/>
              <a:rect l="l" t="t" r="r" b="b"/>
              <a:pathLst>
                <a:path w="191628" h="334" extrusionOk="0">
                  <a:moveTo>
                    <a:pt x="134972" y="1"/>
                  </a:moveTo>
                  <a:lnTo>
                    <a:pt x="125498" y="96"/>
                  </a:lnTo>
                  <a:lnTo>
                    <a:pt x="0" y="144"/>
                  </a:lnTo>
                  <a:lnTo>
                    <a:pt x="125498" y="239"/>
                  </a:lnTo>
                  <a:lnTo>
                    <a:pt x="134925" y="286"/>
                  </a:lnTo>
                  <a:lnTo>
                    <a:pt x="153825" y="334"/>
                  </a:lnTo>
                  <a:lnTo>
                    <a:pt x="172726" y="286"/>
                  </a:lnTo>
                  <a:lnTo>
                    <a:pt x="182200" y="239"/>
                  </a:lnTo>
                  <a:lnTo>
                    <a:pt x="191627" y="144"/>
                  </a:lnTo>
                  <a:lnTo>
                    <a:pt x="182200" y="96"/>
                  </a:lnTo>
                  <a:lnTo>
                    <a:pt x="172774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66"/>
            <p:cNvSpPr/>
            <p:nvPr/>
          </p:nvSpPr>
          <p:spPr>
            <a:xfrm>
              <a:off x="6866214" y="1426065"/>
              <a:ext cx="71348" cy="2019967"/>
            </a:xfrm>
            <a:custGeom>
              <a:avLst/>
              <a:gdLst/>
              <a:ahLst/>
              <a:cxnLst/>
              <a:rect l="l" t="t" r="r" b="b"/>
              <a:pathLst>
                <a:path w="3000" h="84935" extrusionOk="0">
                  <a:moveTo>
                    <a:pt x="3000" y="1"/>
                  </a:moveTo>
                  <a:lnTo>
                    <a:pt x="2524" y="10618"/>
                  </a:lnTo>
                  <a:lnTo>
                    <a:pt x="2143" y="21234"/>
                  </a:lnTo>
                  <a:lnTo>
                    <a:pt x="1333" y="42468"/>
                  </a:lnTo>
                  <a:lnTo>
                    <a:pt x="667" y="63701"/>
                  </a:lnTo>
                  <a:lnTo>
                    <a:pt x="334" y="74318"/>
                  </a:lnTo>
                  <a:lnTo>
                    <a:pt x="0" y="84935"/>
                  </a:lnTo>
                  <a:lnTo>
                    <a:pt x="476" y="74318"/>
                  </a:lnTo>
                  <a:lnTo>
                    <a:pt x="857" y="63701"/>
                  </a:lnTo>
                  <a:lnTo>
                    <a:pt x="1667" y="42468"/>
                  </a:lnTo>
                  <a:lnTo>
                    <a:pt x="2333" y="21234"/>
                  </a:lnTo>
                  <a:lnTo>
                    <a:pt x="2666" y="10618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66"/>
            <p:cNvSpPr/>
            <p:nvPr/>
          </p:nvSpPr>
          <p:spPr>
            <a:xfrm>
              <a:off x="6871874" y="1426065"/>
              <a:ext cx="91729" cy="2625731"/>
            </a:xfrm>
            <a:custGeom>
              <a:avLst/>
              <a:gdLst/>
              <a:ahLst/>
              <a:cxnLst/>
              <a:rect l="l" t="t" r="r" b="b"/>
              <a:pathLst>
                <a:path w="3857" h="110406" extrusionOk="0">
                  <a:moveTo>
                    <a:pt x="3857" y="1"/>
                  </a:moveTo>
                  <a:lnTo>
                    <a:pt x="3285" y="13807"/>
                  </a:lnTo>
                  <a:lnTo>
                    <a:pt x="2809" y="27566"/>
                  </a:lnTo>
                  <a:lnTo>
                    <a:pt x="1762" y="55179"/>
                  </a:lnTo>
                  <a:lnTo>
                    <a:pt x="857" y="82793"/>
                  </a:lnTo>
                  <a:lnTo>
                    <a:pt x="429" y="96599"/>
                  </a:lnTo>
                  <a:lnTo>
                    <a:pt x="0" y="110406"/>
                  </a:lnTo>
                  <a:lnTo>
                    <a:pt x="572" y="96599"/>
                  </a:lnTo>
                  <a:lnTo>
                    <a:pt x="1048" y="82793"/>
                  </a:lnTo>
                  <a:lnTo>
                    <a:pt x="2048" y="55179"/>
                  </a:lnTo>
                  <a:lnTo>
                    <a:pt x="3000" y="27614"/>
                  </a:lnTo>
                  <a:lnTo>
                    <a:pt x="3428" y="13807"/>
                  </a:lnTo>
                  <a:lnTo>
                    <a:pt x="3857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66"/>
            <p:cNvSpPr/>
            <p:nvPr/>
          </p:nvSpPr>
          <p:spPr>
            <a:xfrm>
              <a:off x="6909236" y="1426065"/>
              <a:ext cx="80409" cy="2308710"/>
            </a:xfrm>
            <a:custGeom>
              <a:avLst/>
              <a:gdLst/>
              <a:ahLst/>
              <a:cxnLst/>
              <a:rect l="l" t="t" r="r" b="b"/>
              <a:pathLst>
                <a:path w="3381" h="97076" extrusionOk="0">
                  <a:moveTo>
                    <a:pt x="3381" y="1"/>
                  </a:moveTo>
                  <a:lnTo>
                    <a:pt x="2905" y="12141"/>
                  </a:lnTo>
                  <a:lnTo>
                    <a:pt x="2429" y="24281"/>
                  </a:lnTo>
                  <a:lnTo>
                    <a:pt x="1572" y="48562"/>
                  </a:lnTo>
                  <a:lnTo>
                    <a:pt x="762" y="72795"/>
                  </a:lnTo>
                  <a:lnTo>
                    <a:pt x="334" y="84935"/>
                  </a:lnTo>
                  <a:lnTo>
                    <a:pt x="0" y="97075"/>
                  </a:lnTo>
                  <a:lnTo>
                    <a:pt x="477" y="84983"/>
                  </a:lnTo>
                  <a:lnTo>
                    <a:pt x="953" y="72842"/>
                  </a:lnTo>
                  <a:lnTo>
                    <a:pt x="1857" y="48562"/>
                  </a:lnTo>
                  <a:lnTo>
                    <a:pt x="2619" y="24281"/>
                  </a:lnTo>
                  <a:lnTo>
                    <a:pt x="3047" y="12141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66"/>
            <p:cNvSpPr/>
            <p:nvPr/>
          </p:nvSpPr>
          <p:spPr>
            <a:xfrm>
              <a:off x="6940938" y="1426065"/>
              <a:ext cx="74748" cy="2138855"/>
            </a:xfrm>
            <a:custGeom>
              <a:avLst/>
              <a:gdLst/>
              <a:ahLst/>
              <a:cxnLst/>
              <a:rect l="l" t="t" r="r" b="b"/>
              <a:pathLst>
                <a:path w="3143" h="89934" extrusionOk="0">
                  <a:moveTo>
                    <a:pt x="3143" y="1"/>
                  </a:moveTo>
                  <a:lnTo>
                    <a:pt x="2714" y="11237"/>
                  </a:lnTo>
                  <a:lnTo>
                    <a:pt x="2286" y="22472"/>
                  </a:lnTo>
                  <a:lnTo>
                    <a:pt x="1429" y="44944"/>
                  </a:lnTo>
                  <a:lnTo>
                    <a:pt x="715" y="67463"/>
                  </a:lnTo>
                  <a:lnTo>
                    <a:pt x="334" y="78698"/>
                  </a:lnTo>
                  <a:lnTo>
                    <a:pt x="0" y="89934"/>
                  </a:lnTo>
                  <a:lnTo>
                    <a:pt x="477" y="78698"/>
                  </a:lnTo>
                  <a:lnTo>
                    <a:pt x="905" y="67463"/>
                  </a:lnTo>
                  <a:lnTo>
                    <a:pt x="1762" y="44991"/>
                  </a:lnTo>
                  <a:lnTo>
                    <a:pt x="2476" y="22472"/>
                  </a:lnTo>
                  <a:lnTo>
                    <a:pt x="2857" y="11237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7" name="Google Shape;6627;p66"/>
          <p:cNvGrpSpPr/>
          <p:nvPr/>
        </p:nvGrpSpPr>
        <p:grpSpPr>
          <a:xfrm>
            <a:off x="1095709" y="2196525"/>
            <a:ext cx="3594071" cy="2880387"/>
            <a:chOff x="1462951" y="1747790"/>
            <a:chExt cx="3594071" cy="2880387"/>
          </a:xfrm>
        </p:grpSpPr>
        <p:sp>
          <p:nvSpPr>
            <p:cNvPr id="6628" name="Google Shape;6628;p66"/>
            <p:cNvSpPr/>
            <p:nvPr/>
          </p:nvSpPr>
          <p:spPr>
            <a:xfrm flipH="1">
              <a:off x="1462951" y="4194100"/>
              <a:ext cx="3594071" cy="434077"/>
            </a:xfrm>
            <a:custGeom>
              <a:avLst/>
              <a:gdLst/>
              <a:ahLst/>
              <a:cxnLst/>
              <a:rect l="l" t="t" r="r" b="b"/>
              <a:pathLst>
                <a:path w="158111" h="19092" extrusionOk="0">
                  <a:moveTo>
                    <a:pt x="79079" y="1"/>
                  </a:moveTo>
                  <a:lnTo>
                    <a:pt x="70985" y="48"/>
                  </a:lnTo>
                  <a:lnTo>
                    <a:pt x="63130" y="191"/>
                  </a:lnTo>
                  <a:lnTo>
                    <a:pt x="55560" y="429"/>
                  </a:lnTo>
                  <a:lnTo>
                    <a:pt x="48323" y="763"/>
                  </a:lnTo>
                  <a:lnTo>
                    <a:pt x="41373" y="1143"/>
                  </a:lnTo>
                  <a:lnTo>
                    <a:pt x="34850" y="1667"/>
                  </a:lnTo>
                  <a:lnTo>
                    <a:pt x="28804" y="2191"/>
                  </a:lnTo>
                  <a:lnTo>
                    <a:pt x="25900" y="2477"/>
                  </a:lnTo>
                  <a:lnTo>
                    <a:pt x="23186" y="2810"/>
                  </a:lnTo>
                  <a:lnTo>
                    <a:pt x="20567" y="3143"/>
                  </a:lnTo>
                  <a:lnTo>
                    <a:pt x="18092" y="3476"/>
                  </a:lnTo>
                  <a:lnTo>
                    <a:pt x="15711" y="3857"/>
                  </a:lnTo>
                  <a:lnTo>
                    <a:pt x="13521" y="4238"/>
                  </a:lnTo>
                  <a:lnTo>
                    <a:pt x="11474" y="4619"/>
                  </a:lnTo>
                  <a:lnTo>
                    <a:pt x="9570" y="5000"/>
                  </a:lnTo>
                  <a:lnTo>
                    <a:pt x="7808" y="5428"/>
                  </a:lnTo>
                  <a:lnTo>
                    <a:pt x="6237" y="5857"/>
                  </a:lnTo>
                  <a:lnTo>
                    <a:pt x="4809" y="6285"/>
                  </a:lnTo>
                  <a:lnTo>
                    <a:pt x="3571" y="6714"/>
                  </a:lnTo>
                  <a:lnTo>
                    <a:pt x="2524" y="7190"/>
                  </a:lnTo>
                  <a:lnTo>
                    <a:pt x="1619" y="7618"/>
                  </a:lnTo>
                  <a:lnTo>
                    <a:pt x="905" y="8094"/>
                  </a:lnTo>
                  <a:lnTo>
                    <a:pt x="667" y="8332"/>
                  </a:lnTo>
                  <a:lnTo>
                    <a:pt x="429" y="8570"/>
                  </a:lnTo>
                  <a:lnTo>
                    <a:pt x="238" y="8808"/>
                  </a:lnTo>
                  <a:lnTo>
                    <a:pt x="95" y="9047"/>
                  </a:lnTo>
                  <a:lnTo>
                    <a:pt x="48" y="9332"/>
                  </a:lnTo>
                  <a:lnTo>
                    <a:pt x="0" y="9570"/>
                  </a:lnTo>
                  <a:lnTo>
                    <a:pt x="48" y="9808"/>
                  </a:lnTo>
                  <a:lnTo>
                    <a:pt x="95" y="10046"/>
                  </a:lnTo>
                  <a:lnTo>
                    <a:pt x="238" y="10284"/>
                  </a:lnTo>
                  <a:lnTo>
                    <a:pt x="429" y="10522"/>
                  </a:lnTo>
                  <a:lnTo>
                    <a:pt x="667" y="10760"/>
                  </a:lnTo>
                  <a:lnTo>
                    <a:pt x="905" y="10999"/>
                  </a:lnTo>
                  <a:lnTo>
                    <a:pt x="1619" y="11475"/>
                  </a:lnTo>
                  <a:lnTo>
                    <a:pt x="2524" y="11951"/>
                  </a:lnTo>
                  <a:lnTo>
                    <a:pt x="3571" y="12379"/>
                  </a:lnTo>
                  <a:lnTo>
                    <a:pt x="4809" y="12855"/>
                  </a:lnTo>
                  <a:lnTo>
                    <a:pt x="6237" y="13284"/>
                  </a:lnTo>
                  <a:lnTo>
                    <a:pt x="7808" y="13712"/>
                  </a:lnTo>
                  <a:lnTo>
                    <a:pt x="9570" y="14093"/>
                  </a:lnTo>
                  <a:lnTo>
                    <a:pt x="11474" y="14522"/>
                  </a:lnTo>
                  <a:lnTo>
                    <a:pt x="13521" y="14902"/>
                  </a:lnTo>
                  <a:lnTo>
                    <a:pt x="15711" y="15283"/>
                  </a:lnTo>
                  <a:lnTo>
                    <a:pt x="18092" y="15617"/>
                  </a:lnTo>
                  <a:lnTo>
                    <a:pt x="20567" y="15997"/>
                  </a:lnTo>
                  <a:lnTo>
                    <a:pt x="23186" y="16331"/>
                  </a:lnTo>
                  <a:lnTo>
                    <a:pt x="25900" y="16616"/>
                  </a:lnTo>
                  <a:lnTo>
                    <a:pt x="28804" y="16902"/>
                  </a:lnTo>
                  <a:lnTo>
                    <a:pt x="34850" y="17473"/>
                  </a:lnTo>
                  <a:lnTo>
                    <a:pt x="41373" y="17949"/>
                  </a:lnTo>
                  <a:lnTo>
                    <a:pt x="48323" y="18330"/>
                  </a:lnTo>
                  <a:lnTo>
                    <a:pt x="55560" y="18664"/>
                  </a:lnTo>
                  <a:lnTo>
                    <a:pt x="63130" y="18902"/>
                  </a:lnTo>
                  <a:lnTo>
                    <a:pt x="70985" y="19044"/>
                  </a:lnTo>
                  <a:lnTo>
                    <a:pt x="79079" y="19092"/>
                  </a:lnTo>
                  <a:lnTo>
                    <a:pt x="87173" y="19044"/>
                  </a:lnTo>
                  <a:lnTo>
                    <a:pt x="95028" y="18902"/>
                  </a:lnTo>
                  <a:lnTo>
                    <a:pt x="102598" y="18664"/>
                  </a:lnTo>
                  <a:lnTo>
                    <a:pt x="109834" y="18330"/>
                  </a:lnTo>
                  <a:lnTo>
                    <a:pt x="116738" y="17949"/>
                  </a:lnTo>
                  <a:lnTo>
                    <a:pt x="123260" y="17473"/>
                  </a:lnTo>
                  <a:lnTo>
                    <a:pt x="129354" y="16902"/>
                  </a:lnTo>
                  <a:lnTo>
                    <a:pt x="132211" y="16616"/>
                  </a:lnTo>
                  <a:lnTo>
                    <a:pt x="134972" y="16331"/>
                  </a:lnTo>
                  <a:lnTo>
                    <a:pt x="137591" y="15997"/>
                  </a:lnTo>
                  <a:lnTo>
                    <a:pt x="140066" y="15617"/>
                  </a:lnTo>
                  <a:lnTo>
                    <a:pt x="142447" y="15283"/>
                  </a:lnTo>
                  <a:lnTo>
                    <a:pt x="144637" y="14902"/>
                  </a:lnTo>
                  <a:lnTo>
                    <a:pt x="146684" y="14522"/>
                  </a:lnTo>
                  <a:lnTo>
                    <a:pt x="148588" y="14093"/>
                  </a:lnTo>
                  <a:lnTo>
                    <a:pt x="150350" y="13712"/>
                  </a:lnTo>
                  <a:lnTo>
                    <a:pt x="151921" y="13284"/>
                  </a:lnTo>
                  <a:lnTo>
                    <a:pt x="153349" y="12855"/>
                  </a:lnTo>
                  <a:lnTo>
                    <a:pt x="154587" y="12379"/>
                  </a:lnTo>
                  <a:lnTo>
                    <a:pt x="155634" y="11951"/>
                  </a:lnTo>
                  <a:lnTo>
                    <a:pt x="156539" y="11475"/>
                  </a:lnTo>
                  <a:lnTo>
                    <a:pt x="157206" y="10999"/>
                  </a:lnTo>
                  <a:lnTo>
                    <a:pt x="157491" y="10760"/>
                  </a:lnTo>
                  <a:lnTo>
                    <a:pt x="157729" y="10522"/>
                  </a:lnTo>
                  <a:lnTo>
                    <a:pt x="157920" y="10284"/>
                  </a:lnTo>
                  <a:lnTo>
                    <a:pt x="158015" y="10046"/>
                  </a:lnTo>
                  <a:lnTo>
                    <a:pt x="158110" y="9808"/>
                  </a:lnTo>
                  <a:lnTo>
                    <a:pt x="158110" y="9570"/>
                  </a:lnTo>
                  <a:lnTo>
                    <a:pt x="158110" y="9332"/>
                  </a:lnTo>
                  <a:lnTo>
                    <a:pt x="158015" y="9047"/>
                  </a:lnTo>
                  <a:lnTo>
                    <a:pt x="157920" y="8808"/>
                  </a:lnTo>
                  <a:lnTo>
                    <a:pt x="157729" y="8570"/>
                  </a:lnTo>
                  <a:lnTo>
                    <a:pt x="157491" y="8332"/>
                  </a:lnTo>
                  <a:lnTo>
                    <a:pt x="157206" y="8094"/>
                  </a:lnTo>
                  <a:lnTo>
                    <a:pt x="156539" y="7618"/>
                  </a:lnTo>
                  <a:lnTo>
                    <a:pt x="155634" y="7190"/>
                  </a:lnTo>
                  <a:lnTo>
                    <a:pt x="154587" y="6714"/>
                  </a:lnTo>
                  <a:lnTo>
                    <a:pt x="153349" y="6285"/>
                  </a:lnTo>
                  <a:lnTo>
                    <a:pt x="151921" y="5857"/>
                  </a:lnTo>
                  <a:lnTo>
                    <a:pt x="150350" y="5428"/>
                  </a:lnTo>
                  <a:lnTo>
                    <a:pt x="148588" y="5000"/>
                  </a:lnTo>
                  <a:lnTo>
                    <a:pt x="146684" y="4619"/>
                  </a:lnTo>
                  <a:lnTo>
                    <a:pt x="144637" y="4238"/>
                  </a:lnTo>
                  <a:lnTo>
                    <a:pt x="142447" y="3857"/>
                  </a:lnTo>
                  <a:lnTo>
                    <a:pt x="140066" y="3476"/>
                  </a:lnTo>
                  <a:lnTo>
                    <a:pt x="137591" y="3143"/>
                  </a:lnTo>
                  <a:lnTo>
                    <a:pt x="134972" y="2810"/>
                  </a:lnTo>
                  <a:lnTo>
                    <a:pt x="132211" y="2477"/>
                  </a:lnTo>
                  <a:lnTo>
                    <a:pt x="129354" y="2191"/>
                  </a:lnTo>
                  <a:lnTo>
                    <a:pt x="123260" y="1667"/>
                  </a:lnTo>
                  <a:lnTo>
                    <a:pt x="116738" y="1143"/>
                  </a:lnTo>
                  <a:lnTo>
                    <a:pt x="109834" y="763"/>
                  </a:lnTo>
                  <a:lnTo>
                    <a:pt x="102598" y="429"/>
                  </a:lnTo>
                  <a:lnTo>
                    <a:pt x="95028" y="191"/>
                  </a:lnTo>
                  <a:lnTo>
                    <a:pt x="87173" y="48"/>
                  </a:lnTo>
                  <a:lnTo>
                    <a:pt x="79079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66"/>
            <p:cNvSpPr/>
            <p:nvPr/>
          </p:nvSpPr>
          <p:spPr>
            <a:xfrm flipH="1">
              <a:off x="1462951" y="4194100"/>
              <a:ext cx="3594071" cy="434077"/>
            </a:xfrm>
            <a:custGeom>
              <a:avLst/>
              <a:gdLst/>
              <a:ahLst/>
              <a:cxnLst/>
              <a:rect l="l" t="t" r="r" b="b"/>
              <a:pathLst>
                <a:path w="158111" h="19092" fill="none" extrusionOk="0">
                  <a:moveTo>
                    <a:pt x="79079" y="1"/>
                  </a:moveTo>
                  <a:lnTo>
                    <a:pt x="79079" y="1"/>
                  </a:lnTo>
                  <a:lnTo>
                    <a:pt x="87173" y="48"/>
                  </a:lnTo>
                  <a:lnTo>
                    <a:pt x="95028" y="191"/>
                  </a:lnTo>
                  <a:lnTo>
                    <a:pt x="102598" y="429"/>
                  </a:lnTo>
                  <a:lnTo>
                    <a:pt x="109834" y="763"/>
                  </a:lnTo>
                  <a:lnTo>
                    <a:pt x="116738" y="1143"/>
                  </a:lnTo>
                  <a:lnTo>
                    <a:pt x="123260" y="1667"/>
                  </a:lnTo>
                  <a:lnTo>
                    <a:pt x="129354" y="2191"/>
                  </a:lnTo>
                  <a:lnTo>
                    <a:pt x="132211" y="2477"/>
                  </a:lnTo>
                  <a:lnTo>
                    <a:pt x="134972" y="2810"/>
                  </a:lnTo>
                  <a:lnTo>
                    <a:pt x="137591" y="3143"/>
                  </a:lnTo>
                  <a:lnTo>
                    <a:pt x="140066" y="3476"/>
                  </a:lnTo>
                  <a:lnTo>
                    <a:pt x="142447" y="3857"/>
                  </a:lnTo>
                  <a:lnTo>
                    <a:pt x="144637" y="4238"/>
                  </a:lnTo>
                  <a:lnTo>
                    <a:pt x="146684" y="4619"/>
                  </a:lnTo>
                  <a:lnTo>
                    <a:pt x="148588" y="5000"/>
                  </a:lnTo>
                  <a:lnTo>
                    <a:pt x="150350" y="5428"/>
                  </a:lnTo>
                  <a:lnTo>
                    <a:pt x="151921" y="5857"/>
                  </a:lnTo>
                  <a:lnTo>
                    <a:pt x="153349" y="6285"/>
                  </a:lnTo>
                  <a:lnTo>
                    <a:pt x="154587" y="6714"/>
                  </a:lnTo>
                  <a:lnTo>
                    <a:pt x="155634" y="7190"/>
                  </a:lnTo>
                  <a:lnTo>
                    <a:pt x="156539" y="7618"/>
                  </a:lnTo>
                  <a:lnTo>
                    <a:pt x="157206" y="8094"/>
                  </a:lnTo>
                  <a:lnTo>
                    <a:pt x="157491" y="8332"/>
                  </a:lnTo>
                  <a:lnTo>
                    <a:pt x="157729" y="8570"/>
                  </a:lnTo>
                  <a:lnTo>
                    <a:pt x="157920" y="8808"/>
                  </a:lnTo>
                  <a:lnTo>
                    <a:pt x="158015" y="9047"/>
                  </a:lnTo>
                  <a:lnTo>
                    <a:pt x="158110" y="9332"/>
                  </a:lnTo>
                  <a:lnTo>
                    <a:pt x="158110" y="9570"/>
                  </a:lnTo>
                  <a:lnTo>
                    <a:pt x="158110" y="9570"/>
                  </a:lnTo>
                  <a:lnTo>
                    <a:pt x="158110" y="9808"/>
                  </a:lnTo>
                  <a:lnTo>
                    <a:pt x="158015" y="10046"/>
                  </a:lnTo>
                  <a:lnTo>
                    <a:pt x="157920" y="10284"/>
                  </a:lnTo>
                  <a:lnTo>
                    <a:pt x="157729" y="10522"/>
                  </a:lnTo>
                  <a:lnTo>
                    <a:pt x="157491" y="10760"/>
                  </a:lnTo>
                  <a:lnTo>
                    <a:pt x="157206" y="10999"/>
                  </a:lnTo>
                  <a:lnTo>
                    <a:pt x="156539" y="11475"/>
                  </a:lnTo>
                  <a:lnTo>
                    <a:pt x="155634" y="11951"/>
                  </a:lnTo>
                  <a:lnTo>
                    <a:pt x="154587" y="12379"/>
                  </a:lnTo>
                  <a:lnTo>
                    <a:pt x="153349" y="12855"/>
                  </a:lnTo>
                  <a:lnTo>
                    <a:pt x="151921" y="13284"/>
                  </a:lnTo>
                  <a:lnTo>
                    <a:pt x="150350" y="13712"/>
                  </a:lnTo>
                  <a:lnTo>
                    <a:pt x="148588" y="14093"/>
                  </a:lnTo>
                  <a:lnTo>
                    <a:pt x="146684" y="14522"/>
                  </a:lnTo>
                  <a:lnTo>
                    <a:pt x="144637" y="14902"/>
                  </a:lnTo>
                  <a:lnTo>
                    <a:pt x="142447" y="15283"/>
                  </a:lnTo>
                  <a:lnTo>
                    <a:pt x="140066" y="15617"/>
                  </a:lnTo>
                  <a:lnTo>
                    <a:pt x="137591" y="15997"/>
                  </a:lnTo>
                  <a:lnTo>
                    <a:pt x="134972" y="16331"/>
                  </a:lnTo>
                  <a:lnTo>
                    <a:pt x="132211" y="16616"/>
                  </a:lnTo>
                  <a:lnTo>
                    <a:pt x="129354" y="16902"/>
                  </a:lnTo>
                  <a:lnTo>
                    <a:pt x="123260" y="17473"/>
                  </a:lnTo>
                  <a:lnTo>
                    <a:pt x="116738" y="17949"/>
                  </a:lnTo>
                  <a:lnTo>
                    <a:pt x="109834" y="18330"/>
                  </a:lnTo>
                  <a:lnTo>
                    <a:pt x="102598" y="18664"/>
                  </a:lnTo>
                  <a:lnTo>
                    <a:pt x="95028" y="18902"/>
                  </a:lnTo>
                  <a:lnTo>
                    <a:pt x="87173" y="19044"/>
                  </a:lnTo>
                  <a:lnTo>
                    <a:pt x="79079" y="19092"/>
                  </a:lnTo>
                  <a:lnTo>
                    <a:pt x="79079" y="19092"/>
                  </a:lnTo>
                  <a:lnTo>
                    <a:pt x="70985" y="19044"/>
                  </a:lnTo>
                  <a:lnTo>
                    <a:pt x="63130" y="18902"/>
                  </a:lnTo>
                  <a:lnTo>
                    <a:pt x="55560" y="18664"/>
                  </a:lnTo>
                  <a:lnTo>
                    <a:pt x="48323" y="18330"/>
                  </a:lnTo>
                  <a:lnTo>
                    <a:pt x="41373" y="17949"/>
                  </a:lnTo>
                  <a:lnTo>
                    <a:pt x="34850" y="17473"/>
                  </a:lnTo>
                  <a:lnTo>
                    <a:pt x="28804" y="16902"/>
                  </a:lnTo>
                  <a:lnTo>
                    <a:pt x="25900" y="16616"/>
                  </a:lnTo>
                  <a:lnTo>
                    <a:pt x="23186" y="16331"/>
                  </a:lnTo>
                  <a:lnTo>
                    <a:pt x="20567" y="15997"/>
                  </a:lnTo>
                  <a:lnTo>
                    <a:pt x="18092" y="15617"/>
                  </a:lnTo>
                  <a:lnTo>
                    <a:pt x="15711" y="15283"/>
                  </a:lnTo>
                  <a:lnTo>
                    <a:pt x="13521" y="14902"/>
                  </a:lnTo>
                  <a:lnTo>
                    <a:pt x="11474" y="14522"/>
                  </a:lnTo>
                  <a:lnTo>
                    <a:pt x="9570" y="14093"/>
                  </a:lnTo>
                  <a:lnTo>
                    <a:pt x="7808" y="13712"/>
                  </a:lnTo>
                  <a:lnTo>
                    <a:pt x="6237" y="13284"/>
                  </a:lnTo>
                  <a:lnTo>
                    <a:pt x="4809" y="12855"/>
                  </a:lnTo>
                  <a:lnTo>
                    <a:pt x="3571" y="12379"/>
                  </a:lnTo>
                  <a:lnTo>
                    <a:pt x="2524" y="11951"/>
                  </a:lnTo>
                  <a:lnTo>
                    <a:pt x="1619" y="11475"/>
                  </a:lnTo>
                  <a:lnTo>
                    <a:pt x="905" y="10999"/>
                  </a:lnTo>
                  <a:lnTo>
                    <a:pt x="667" y="10760"/>
                  </a:lnTo>
                  <a:lnTo>
                    <a:pt x="429" y="10522"/>
                  </a:lnTo>
                  <a:lnTo>
                    <a:pt x="238" y="10284"/>
                  </a:lnTo>
                  <a:lnTo>
                    <a:pt x="95" y="10046"/>
                  </a:lnTo>
                  <a:lnTo>
                    <a:pt x="48" y="9808"/>
                  </a:lnTo>
                  <a:lnTo>
                    <a:pt x="0" y="9570"/>
                  </a:lnTo>
                  <a:lnTo>
                    <a:pt x="0" y="9570"/>
                  </a:lnTo>
                  <a:lnTo>
                    <a:pt x="48" y="9332"/>
                  </a:lnTo>
                  <a:lnTo>
                    <a:pt x="95" y="9047"/>
                  </a:lnTo>
                  <a:lnTo>
                    <a:pt x="238" y="8808"/>
                  </a:lnTo>
                  <a:lnTo>
                    <a:pt x="429" y="8570"/>
                  </a:lnTo>
                  <a:lnTo>
                    <a:pt x="667" y="8332"/>
                  </a:lnTo>
                  <a:lnTo>
                    <a:pt x="905" y="8094"/>
                  </a:lnTo>
                  <a:lnTo>
                    <a:pt x="1619" y="7618"/>
                  </a:lnTo>
                  <a:lnTo>
                    <a:pt x="2524" y="7190"/>
                  </a:lnTo>
                  <a:lnTo>
                    <a:pt x="3571" y="6714"/>
                  </a:lnTo>
                  <a:lnTo>
                    <a:pt x="4809" y="6285"/>
                  </a:lnTo>
                  <a:lnTo>
                    <a:pt x="6237" y="5857"/>
                  </a:lnTo>
                  <a:lnTo>
                    <a:pt x="7808" y="5428"/>
                  </a:lnTo>
                  <a:lnTo>
                    <a:pt x="9570" y="5000"/>
                  </a:lnTo>
                  <a:lnTo>
                    <a:pt x="11474" y="4619"/>
                  </a:lnTo>
                  <a:lnTo>
                    <a:pt x="13521" y="4238"/>
                  </a:lnTo>
                  <a:lnTo>
                    <a:pt x="15711" y="3857"/>
                  </a:lnTo>
                  <a:lnTo>
                    <a:pt x="18092" y="3476"/>
                  </a:lnTo>
                  <a:lnTo>
                    <a:pt x="20567" y="3143"/>
                  </a:lnTo>
                  <a:lnTo>
                    <a:pt x="23186" y="2810"/>
                  </a:lnTo>
                  <a:lnTo>
                    <a:pt x="25900" y="2477"/>
                  </a:lnTo>
                  <a:lnTo>
                    <a:pt x="28804" y="2191"/>
                  </a:lnTo>
                  <a:lnTo>
                    <a:pt x="34850" y="1667"/>
                  </a:lnTo>
                  <a:lnTo>
                    <a:pt x="41373" y="1143"/>
                  </a:lnTo>
                  <a:lnTo>
                    <a:pt x="48323" y="763"/>
                  </a:lnTo>
                  <a:lnTo>
                    <a:pt x="55560" y="429"/>
                  </a:lnTo>
                  <a:lnTo>
                    <a:pt x="63130" y="191"/>
                  </a:lnTo>
                  <a:lnTo>
                    <a:pt x="70985" y="48"/>
                  </a:lnTo>
                  <a:lnTo>
                    <a:pt x="79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66"/>
            <p:cNvSpPr/>
            <p:nvPr/>
          </p:nvSpPr>
          <p:spPr>
            <a:xfrm flipH="1">
              <a:off x="2404482" y="3928906"/>
              <a:ext cx="536800" cy="482800"/>
            </a:xfrm>
            <a:custGeom>
              <a:avLst/>
              <a:gdLst/>
              <a:ahLst/>
              <a:cxnLst/>
              <a:rect l="l" t="t" r="r" b="b"/>
              <a:pathLst>
                <a:path w="23615" h="21235" extrusionOk="0">
                  <a:moveTo>
                    <a:pt x="9855" y="1"/>
                  </a:moveTo>
                  <a:lnTo>
                    <a:pt x="9855" y="8285"/>
                  </a:lnTo>
                  <a:lnTo>
                    <a:pt x="9855" y="11284"/>
                  </a:lnTo>
                  <a:lnTo>
                    <a:pt x="9950" y="13760"/>
                  </a:lnTo>
                  <a:lnTo>
                    <a:pt x="5808" y="15664"/>
                  </a:lnTo>
                  <a:lnTo>
                    <a:pt x="2761" y="17140"/>
                  </a:lnTo>
                  <a:lnTo>
                    <a:pt x="1666" y="17711"/>
                  </a:lnTo>
                  <a:lnTo>
                    <a:pt x="1047" y="18044"/>
                  </a:lnTo>
                  <a:lnTo>
                    <a:pt x="762" y="18378"/>
                  </a:lnTo>
                  <a:lnTo>
                    <a:pt x="476" y="18759"/>
                  </a:lnTo>
                  <a:lnTo>
                    <a:pt x="238" y="19235"/>
                  </a:lnTo>
                  <a:lnTo>
                    <a:pt x="95" y="19711"/>
                  </a:lnTo>
                  <a:lnTo>
                    <a:pt x="0" y="20187"/>
                  </a:lnTo>
                  <a:lnTo>
                    <a:pt x="0" y="20615"/>
                  </a:lnTo>
                  <a:lnTo>
                    <a:pt x="48" y="20758"/>
                  </a:lnTo>
                  <a:lnTo>
                    <a:pt x="95" y="20901"/>
                  </a:lnTo>
                  <a:lnTo>
                    <a:pt x="191" y="20996"/>
                  </a:lnTo>
                  <a:lnTo>
                    <a:pt x="333" y="21091"/>
                  </a:lnTo>
                  <a:lnTo>
                    <a:pt x="714" y="21139"/>
                  </a:lnTo>
                  <a:lnTo>
                    <a:pt x="1476" y="21139"/>
                  </a:lnTo>
                  <a:lnTo>
                    <a:pt x="4047" y="21187"/>
                  </a:lnTo>
                  <a:lnTo>
                    <a:pt x="7618" y="21234"/>
                  </a:lnTo>
                  <a:lnTo>
                    <a:pt x="11617" y="21187"/>
                  </a:lnTo>
                  <a:lnTo>
                    <a:pt x="15663" y="21139"/>
                  </a:lnTo>
                  <a:lnTo>
                    <a:pt x="19187" y="21044"/>
                  </a:lnTo>
                  <a:lnTo>
                    <a:pt x="21805" y="20949"/>
                  </a:lnTo>
                  <a:lnTo>
                    <a:pt x="22614" y="20853"/>
                  </a:lnTo>
                  <a:lnTo>
                    <a:pt x="22852" y="20806"/>
                  </a:lnTo>
                  <a:lnTo>
                    <a:pt x="22995" y="20758"/>
                  </a:lnTo>
                  <a:lnTo>
                    <a:pt x="23043" y="20711"/>
                  </a:lnTo>
                  <a:lnTo>
                    <a:pt x="23091" y="20568"/>
                  </a:lnTo>
                  <a:lnTo>
                    <a:pt x="23186" y="20092"/>
                  </a:lnTo>
                  <a:lnTo>
                    <a:pt x="23281" y="19425"/>
                  </a:lnTo>
                  <a:lnTo>
                    <a:pt x="23329" y="18568"/>
                  </a:lnTo>
                  <a:lnTo>
                    <a:pt x="23471" y="16426"/>
                  </a:lnTo>
                  <a:lnTo>
                    <a:pt x="23567" y="13760"/>
                  </a:lnTo>
                  <a:lnTo>
                    <a:pt x="23614" y="11284"/>
                  </a:lnTo>
                  <a:lnTo>
                    <a:pt x="23614" y="8285"/>
                  </a:lnTo>
                  <a:lnTo>
                    <a:pt x="23614" y="2524"/>
                  </a:lnTo>
                  <a:lnTo>
                    <a:pt x="23614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66"/>
            <p:cNvSpPr/>
            <p:nvPr/>
          </p:nvSpPr>
          <p:spPr>
            <a:xfrm flipH="1">
              <a:off x="2404482" y="4117252"/>
              <a:ext cx="536800" cy="294455"/>
            </a:xfrm>
            <a:custGeom>
              <a:avLst/>
              <a:gdLst/>
              <a:ahLst/>
              <a:cxnLst/>
              <a:rect l="l" t="t" r="r" b="b"/>
              <a:pathLst>
                <a:path w="23615" h="12951" extrusionOk="0">
                  <a:moveTo>
                    <a:pt x="9855" y="1"/>
                  </a:moveTo>
                  <a:lnTo>
                    <a:pt x="9855" y="3000"/>
                  </a:lnTo>
                  <a:lnTo>
                    <a:pt x="9950" y="5476"/>
                  </a:lnTo>
                  <a:lnTo>
                    <a:pt x="5808" y="7380"/>
                  </a:lnTo>
                  <a:lnTo>
                    <a:pt x="2761" y="8856"/>
                  </a:lnTo>
                  <a:lnTo>
                    <a:pt x="1666" y="9427"/>
                  </a:lnTo>
                  <a:lnTo>
                    <a:pt x="1047" y="9760"/>
                  </a:lnTo>
                  <a:lnTo>
                    <a:pt x="762" y="10094"/>
                  </a:lnTo>
                  <a:lnTo>
                    <a:pt x="476" y="10475"/>
                  </a:lnTo>
                  <a:lnTo>
                    <a:pt x="286" y="10951"/>
                  </a:lnTo>
                  <a:lnTo>
                    <a:pt x="95" y="11427"/>
                  </a:lnTo>
                  <a:lnTo>
                    <a:pt x="0" y="11903"/>
                  </a:lnTo>
                  <a:lnTo>
                    <a:pt x="0" y="12331"/>
                  </a:lnTo>
                  <a:lnTo>
                    <a:pt x="48" y="12474"/>
                  </a:lnTo>
                  <a:lnTo>
                    <a:pt x="95" y="12617"/>
                  </a:lnTo>
                  <a:lnTo>
                    <a:pt x="191" y="12712"/>
                  </a:lnTo>
                  <a:lnTo>
                    <a:pt x="333" y="12807"/>
                  </a:lnTo>
                  <a:lnTo>
                    <a:pt x="714" y="12855"/>
                  </a:lnTo>
                  <a:lnTo>
                    <a:pt x="1476" y="12855"/>
                  </a:lnTo>
                  <a:lnTo>
                    <a:pt x="4047" y="12903"/>
                  </a:lnTo>
                  <a:lnTo>
                    <a:pt x="7618" y="12950"/>
                  </a:lnTo>
                  <a:lnTo>
                    <a:pt x="11617" y="12903"/>
                  </a:lnTo>
                  <a:lnTo>
                    <a:pt x="15663" y="12855"/>
                  </a:lnTo>
                  <a:lnTo>
                    <a:pt x="19187" y="12760"/>
                  </a:lnTo>
                  <a:lnTo>
                    <a:pt x="21805" y="12665"/>
                  </a:lnTo>
                  <a:lnTo>
                    <a:pt x="22614" y="12569"/>
                  </a:lnTo>
                  <a:lnTo>
                    <a:pt x="22852" y="12522"/>
                  </a:lnTo>
                  <a:lnTo>
                    <a:pt x="22995" y="12474"/>
                  </a:lnTo>
                  <a:lnTo>
                    <a:pt x="23043" y="12427"/>
                  </a:lnTo>
                  <a:lnTo>
                    <a:pt x="23091" y="12284"/>
                  </a:lnTo>
                  <a:lnTo>
                    <a:pt x="23186" y="11808"/>
                  </a:lnTo>
                  <a:lnTo>
                    <a:pt x="23281" y="11141"/>
                  </a:lnTo>
                  <a:lnTo>
                    <a:pt x="23329" y="10284"/>
                  </a:lnTo>
                  <a:lnTo>
                    <a:pt x="23471" y="8142"/>
                  </a:lnTo>
                  <a:lnTo>
                    <a:pt x="23567" y="5476"/>
                  </a:lnTo>
                  <a:lnTo>
                    <a:pt x="23614" y="3000"/>
                  </a:lnTo>
                  <a:lnTo>
                    <a:pt x="23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66"/>
            <p:cNvSpPr/>
            <p:nvPr/>
          </p:nvSpPr>
          <p:spPr>
            <a:xfrm flipH="1">
              <a:off x="2403413" y="4185438"/>
              <a:ext cx="538959" cy="226269"/>
            </a:xfrm>
            <a:custGeom>
              <a:avLst/>
              <a:gdLst/>
              <a:ahLst/>
              <a:cxnLst/>
              <a:rect l="l" t="t" r="r" b="b"/>
              <a:pathLst>
                <a:path w="23710" h="9952" extrusionOk="0">
                  <a:moveTo>
                    <a:pt x="9903" y="1"/>
                  </a:moveTo>
                  <a:lnTo>
                    <a:pt x="9998" y="2477"/>
                  </a:lnTo>
                  <a:lnTo>
                    <a:pt x="5809" y="4381"/>
                  </a:lnTo>
                  <a:lnTo>
                    <a:pt x="2762" y="5857"/>
                  </a:lnTo>
                  <a:lnTo>
                    <a:pt x="1667" y="6428"/>
                  </a:lnTo>
                  <a:lnTo>
                    <a:pt x="1048" y="6809"/>
                  </a:lnTo>
                  <a:lnTo>
                    <a:pt x="762" y="7095"/>
                  </a:lnTo>
                  <a:lnTo>
                    <a:pt x="477" y="7523"/>
                  </a:lnTo>
                  <a:lnTo>
                    <a:pt x="239" y="7999"/>
                  </a:lnTo>
                  <a:lnTo>
                    <a:pt x="96" y="8475"/>
                  </a:lnTo>
                  <a:lnTo>
                    <a:pt x="0" y="8951"/>
                  </a:lnTo>
                  <a:lnTo>
                    <a:pt x="0" y="9332"/>
                  </a:lnTo>
                  <a:lnTo>
                    <a:pt x="48" y="9523"/>
                  </a:lnTo>
                  <a:lnTo>
                    <a:pt x="96" y="9666"/>
                  </a:lnTo>
                  <a:lnTo>
                    <a:pt x="191" y="9761"/>
                  </a:lnTo>
                  <a:lnTo>
                    <a:pt x="286" y="9856"/>
                  </a:lnTo>
                  <a:lnTo>
                    <a:pt x="857" y="9904"/>
                  </a:lnTo>
                  <a:lnTo>
                    <a:pt x="2095" y="9904"/>
                  </a:lnTo>
                  <a:lnTo>
                    <a:pt x="6047" y="9951"/>
                  </a:lnTo>
                  <a:lnTo>
                    <a:pt x="11141" y="9951"/>
                  </a:lnTo>
                  <a:lnTo>
                    <a:pt x="16330" y="9904"/>
                  </a:lnTo>
                  <a:lnTo>
                    <a:pt x="20330" y="9761"/>
                  </a:lnTo>
                  <a:lnTo>
                    <a:pt x="22234" y="9666"/>
                  </a:lnTo>
                  <a:lnTo>
                    <a:pt x="22805" y="9570"/>
                  </a:lnTo>
                  <a:lnTo>
                    <a:pt x="23091" y="9523"/>
                  </a:lnTo>
                  <a:lnTo>
                    <a:pt x="23139" y="9428"/>
                  </a:lnTo>
                  <a:lnTo>
                    <a:pt x="23234" y="9237"/>
                  </a:lnTo>
                  <a:lnTo>
                    <a:pt x="23329" y="8571"/>
                  </a:lnTo>
                  <a:lnTo>
                    <a:pt x="23424" y="7666"/>
                  </a:lnTo>
                  <a:lnTo>
                    <a:pt x="23519" y="6428"/>
                  </a:lnTo>
                  <a:lnTo>
                    <a:pt x="23662" y="3429"/>
                  </a:lnTo>
                  <a:lnTo>
                    <a:pt x="23710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66"/>
            <p:cNvSpPr/>
            <p:nvPr/>
          </p:nvSpPr>
          <p:spPr>
            <a:xfrm flipH="1">
              <a:off x="2441284" y="4387857"/>
              <a:ext cx="488109" cy="5434"/>
            </a:xfrm>
            <a:custGeom>
              <a:avLst/>
              <a:gdLst/>
              <a:ahLst/>
              <a:cxnLst/>
              <a:rect l="l" t="t" r="r" b="b"/>
              <a:pathLst>
                <a:path w="21473" h="239" extrusionOk="0">
                  <a:moveTo>
                    <a:pt x="4381" y="1"/>
                  </a:moveTo>
                  <a:lnTo>
                    <a:pt x="48" y="96"/>
                  </a:lnTo>
                  <a:lnTo>
                    <a:pt x="1" y="96"/>
                  </a:lnTo>
                  <a:lnTo>
                    <a:pt x="48" y="144"/>
                  </a:lnTo>
                  <a:lnTo>
                    <a:pt x="4381" y="191"/>
                  </a:lnTo>
                  <a:lnTo>
                    <a:pt x="10760" y="239"/>
                  </a:lnTo>
                  <a:lnTo>
                    <a:pt x="17140" y="191"/>
                  </a:lnTo>
                  <a:lnTo>
                    <a:pt x="19711" y="191"/>
                  </a:lnTo>
                  <a:lnTo>
                    <a:pt x="21472" y="96"/>
                  </a:lnTo>
                  <a:lnTo>
                    <a:pt x="19711" y="48"/>
                  </a:lnTo>
                  <a:lnTo>
                    <a:pt x="1714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66"/>
            <p:cNvSpPr/>
            <p:nvPr/>
          </p:nvSpPr>
          <p:spPr>
            <a:xfrm flipH="1">
              <a:off x="2631749" y="4221179"/>
              <a:ext cx="96335" cy="25987"/>
            </a:xfrm>
            <a:custGeom>
              <a:avLst/>
              <a:gdLst/>
              <a:ahLst/>
              <a:cxnLst/>
              <a:rect l="l" t="t" r="r" b="b"/>
              <a:pathLst>
                <a:path w="4238" h="1143" extrusionOk="0">
                  <a:moveTo>
                    <a:pt x="1143" y="0"/>
                  </a:moveTo>
                  <a:lnTo>
                    <a:pt x="571" y="48"/>
                  </a:lnTo>
                  <a:lnTo>
                    <a:pt x="48" y="95"/>
                  </a:lnTo>
                  <a:lnTo>
                    <a:pt x="0" y="143"/>
                  </a:lnTo>
                  <a:lnTo>
                    <a:pt x="0" y="191"/>
                  </a:lnTo>
                  <a:lnTo>
                    <a:pt x="0" y="238"/>
                  </a:lnTo>
                  <a:lnTo>
                    <a:pt x="48" y="286"/>
                  </a:lnTo>
                  <a:lnTo>
                    <a:pt x="1095" y="429"/>
                  </a:lnTo>
                  <a:lnTo>
                    <a:pt x="2142" y="619"/>
                  </a:lnTo>
                  <a:lnTo>
                    <a:pt x="3142" y="857"/>
                  </a:lnTo>
                  <a:lnTo>
                    <a:pt x="4190" y="1143"/>
                  </a:lnTo>
                  <a:lnTo>
                    <a:pt x="4237" y="1095"/>
                  </a:lnTo>
                  <a:lnTo>
                    <a:pt x="4237" y="1047"/>
                  </a:lnTo>
                  <a:lnTo>
                    <a:pt x="3809" y="714"/>
                  </a:lnTo>
                  <a:lnTo>
                    <a:pt x="3333" y="429"/>
                  </a:lnTo>
                  <a:lnTo>
                    <a:pt x="2809" y="238"/>
                  </a:lnTo>
                  <a:lnTo>
                    <a:pt x="2285" y="95"/>
                  </a:lnTo>
                  <a:lnTo>
                    <a:pt x="1714" y="48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66"/>
            <p:cNvSpPr/>
            <p:nvPr/>
          </p:nvSpPr>
          <p:spPr>
            <a:xfrm flipH="1">
              <a:off x="2654481" y="4235230"/>
              <a:ext cx="97426" cy="26010"/>
            </a:xfrm>
            <a:custGeom>
              <a:avLst/>
              <a:gdLst/>
              <a:ahLst/>
              <a:cxnLst/>
              <a:rect l="l" t="t" r="r" b="b"/>
              <a:pathLst>
                <a:path w="4286" h="1144" extrusionOk="0">
                  <a:moveTo>
                    <a:pt x="1191" y="1"/>
                  </a:moveTo>
                  <a:lnTo>
                    <a:pt x="620" y="49"/>
                  </a:lnTo>
                  <a:lnTo>
                    <a:pt x="96" y="96"/>
                  </a:lnTo>
                  <a:lnTo>
                    <a:pt x="48" y="144"/>
                  </a:lnTo>
                  <a:lnTo>
                    <a:pt x="1" y="191"/>
                  </a:lnTo>
                  <a:lnTo>
                    <a:pt x="48" y="239"/>
                  </a:lnTo>
                  <a:lnTo>
                    <a:pt x="96" y="287"/>
                  </a:lnTo>
                  <a:lnTo>
                    <a:pt x="1143" y="429"/>
                  </a:lnTo>
                  <a:lnTo>
                    <a:pt x="2191" y="620"/>
                  </a:lnTo>
                  <a:lnTo>
                    <a:pt x="3190" y="858"/>
                  </a:lnTo>
                  <a:lnTo>
                    <a:pt x="4190" y="1144"/>
                  </a:lnTo>
                  <a:lnTo>
                    <a:pt x="4285" y="1096"/>
                  </a:lnTo>
                  <a:lnTo>
                    <a:pt x="4285" y="1048"/>
                  </a:lnTo>
                  <a:lnTo>
                    <a:pt x="3857" y="715"/>
                  </a:lnTo>
                  <a:lnTo>
                    <a:pt x="3381" y="429"/>
                  </a:lnTo>
                  <a:lnTo>
                    <a:pt x="2857" y="239"/>
                  </a:lnTo>
                  <a:lnTo>
                    <a:pt x="2286" y="96"/>
                  </a:lnTo>
                  <a:lnTo>
                    <a:pt x="1762" y="49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66"/>
            <p:cNvSpPr/>
            <p:nvPr/>
          </p:nvSpPr>
          <p:spPr>
            <a:xfrm flipH="1">
              <a:off x="2677212" y="4249303"/>
              <a:ext cx="97426" cy="26010"/>
            </a:xfrm>
            <a:custGeom>
              <a:avLst/>
              <a:gdLst/>
              <a:ahLst/>
              <a:cxnLst/>
              <a:rect l="l" t="t" r="r" b="b"/>
              <a:pathLst>
                <a:path w="4286" h="1144" extrusionOk="0">
                  <a:moveTo>
                    <a:pt x="1191" y="1"/>
                  </a:moveTo>
                  <a:lnTo>
                    <a:pt x="620" y="49"/>
                  </a:lnTo>
                  <a:lnTo>
                    <a:pt x="96" y="96"/>
                  </a:lnTo>
                  <a:lnTo>
                    <a:pt x="48" y="144"/>
                  </a:lnTo>
                  <a:lnTo>
                    <a:pt x="1" y="191"/>
                  </a:lnTo>
                  <a:lnTo>
                    <a:pt x="48" y="239"/>
                  </a:lnTo>
                  <a:lnTo>
                    <a:pt x="96" y="287"/>
                  </a:lnTo>
                  <a:lnTo>
                    <a:pt x="1143" y="429"/>
                  </a:lnTo>
                  <a:lnTo>
                    <a:pt x="2143" y="572"/>
                  </a:lnTo>
                  <a:lnTo>
                    <a:pt x="3191" y="810"/>
                  </a:lnTo>
                  <a:lnTo>
                    <a:pt x="4190" y="1144"/>
                  </a:lnTo>
                  <a:lnTo>
                    <a:pt x="4286" y="1096"/>
                  </a:lnTo>
                  <a:lnTo>
                    <a:pt x="4286" y="1048"/>
                  </a:lnTo>
                  <a:lnTo>
                    <a:pt x="3810" y="715"/>
                  </a:lnTo>
                  <a:lnTo>
                    <a:pt x="3334" y="429"/>
                  </a:lnTo>
                  <a:lnTo>
                    <a:pt x="2857" y="239"/>
                  </a:lnTo>
                  <a:lnTo>
                    <a:pt x="2286" y="96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66"/>
            <p:cNvSpPr/>
            <p:nvPr/>
          </p:nvSpPr>
          <p:spPr>
            <a:xfrm flipH="1">
              <a:off x="2701012" y="4263377"/>
              <a:ext cx="96335" cy="24919"/>
            </a:xfrm>
            <a:custGeom>
              <a:avLst/>
              <a:gdLst/>
              <a:ahLst/>
              <a:cxnLst/>
              <a:rect l="l" t="t" r="r" b="b"/>
              <a:pathLst>
                <a:path w="4238" h="1096" extrusionOk="0">
                  <a:moveTo>
                    <a:pt x="619" y="1"/>
                  </a:moveTo>
                  <a:lnTo>
                    <a:pt x="48" y="96"/>
                  </a:lnTo>
                  <a:lnTo>
                    <a:pt x="0" y="144"/>
                  </a:lnTo>
                  <a:lnTo>
                    <a:pt x="0" y="191"/>
                  </a:lnTo>
                  <a:lnTo>
                    <a:pt x="0" y="239"/>
                  </a:lnTo>
                  <a:lnTo>
                    <a:pt x="95" y="286"/>
                  </a:lnTo>
                  <a:lnTo>
                    <a:pt x="1143" y="382"/>
                  </a:lnTo>
                  <a:lnTo>
                    <a:pt x="2142" y="572"/>
                  </a:lnTo>
                  <a:lnTo>
                    <a:pt x="3190" y="810"/>
                  </a:lnTo>
                  <a:lnTo>
                    <a:pt x="4190" y="1096"/>
                  </a:lnTo>
                  <a:lnTo>
                    <a:pt x="4237" y="1096"/>
                  </a:lnTo>
                  <a:lnTo>
                    <a:pt x="4237" y="1048"/>
                  </a:lnTo>
                  <a:lnTo>
                    <a:pt x="3809" y="715"/>
                  </a:lnTo>
                  <a:lnTo>
                    <a:pt x="3333" y="429"/>
                  </a:lnTo>
                  <a:lnTo>
                    <a:pt x="2809" y="239"/>
                  </a:lnTo>
                  <a:lnTo>
                    <a:pt x="2285" y="9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66"/>
            <p:cNvSpPr/>
            <p:nvPr/>
          </p:nvSpPr>
          <p:spPr>
            <a:xfrm flipH="1">
              <a:off x="2688032" y="4139988"/>
              <a:ext cx="102836" cy="89853"/>
            </a:xfrm>
            <a:custGeom>
              <a:avLst/>
              <a:gdLst/>
              <a:ahLst/>
              <a:cxnLst/>
              <a:rect l="l" t="t" r="r" b="b"/>
              <a:pathLst>
                <a:path w="4524" h="3952" extrusionOk="0">
                  <a:moveTo>
                    <a:pt x="1143" y="429"/>
                  </a:moveTo>
                  <a:lnTo>
                    <a:pt x="1477" y="524"/>
                  </a:lnTo>
                  <a:lnTo>
                    <a:pt x="1810" y="667"/>
                  </a:lnTo>
                  <a:lnTo>
                    <a:pt x="2096" y="810"/>
                  </a:lnTo>
                  <a:lnTo>
                    <a:pt x="2286" y="953"/>
                  </a:lnTo>
                  <a:lnTo>
                    <a:pt x="2667" y="1333"/>
                  </a:lnTo>
                  <a:lnTo>
                    <a:pt x="3048" y="1762"/>
                  </a:lnTo>
                  <a:lnTo>
                    <a:pt x="3714" y="2667"/>
                  </a:lnTo>
                  <a:lnTo>
                    <a:pt x="4333" y="3619"/>
                  </a:lnTo>
                  <a:lnTo>
                    <a:pt x="4333" y="3619"/>
                  </a:lnTo>
                  <a:lnTo>
                    <a:pt x="3524" y="3238"/>
                  </a:lnTo>
                  <a:lnTo>
                    <a:pt x="2667" y="2952"/>
                  </a:lnTo>
                  <a:lnTo>
                    <a:pt x="2048" y="2714"/>
                  </a:lnTo>
                  <a:lnTo>
                    <a:pt x="1715" y="2524"/>
                  </a:lnTo>
                  <a:lnTo>
                    <a:pt x="1381" y="2333"/>
                  </a:lnTo>
                  <a:lnTo>
                    <a:pt x="1048" y="2143"/>
                  </a:lnTo>
                  <a:lnTo>
                    <a:pt x="810" y="1905"/>
                  </a:lnTo>
                  <a:lnTo>
                    <a:pt x="572" y="1619"/>
                  </a:lnTo>
                  <a:lnTo>
                    <a:pt x="477" y="1333"/>
                  </a:lnTo>
                  <a:lnTo>
                    <a:pt x="477" y="1048"/>
                  </a:lnTo>
                  <a:lnTo>
                    <a:pt x="477" y="857"/>
                  </a:lnTo>
                  <a:lnTo>
                    <a:pt x="524" y="667"/>
                  </a:lnTo>
                  <a:lnTo>
                    <a:pt x="620" y="572"/>
                  </a:lnTo>
                  <a:lnTo>
                    <a:pt x="715" y="477"/>
                  </a:lnTo>
                  <a:lnTo>
                    <a:pt x="858" y="429"/>
                  </a:lnTo>
                  <a:close/>
                  <a:moveTo>
                    <a:pt x="1001" y="0"/>
                  </a:moveTo>
                  <a:lnTo>
                    <a:pt x="715" y="96"/>
                  </a:lnTo>
                  <a:lnTo>
                    <a:pt x="429" y="238"/>
                  </a:lnTo>
                  <a:lnTo>
                    <a:pt x="191" y="477"/>
                  </a:lnTo>
                  <a:lnTo>
                    <a:pt x="48" y="762"/>
                  </a:lnTo>
                  <a:lnTo>
                    <a:pt x="1" y="1048"/>
                  </a:lnTo>
                  <a:lnTo>
                    <a:pt x="1" y="1286"/>
                  </a:lnTo>
                  <a:lnTo>
                    <a:pt x="96" y="1572"/>
                  </a:lnTo>
                  <a:lnTo>
                    <a:pt x="239" y="1810"/>
                  </a:lnTo>
                  <a:lnTo>
                    <a:pt x="429" y="2048"/>
                  </a:lnTo>
                  <a:lnTo>
                    <a:pt x="620" y="2286"/>
                  </a:lnTo>
                  <a:lnTo>
                    <a:pt x="858" y="2428"/>
                  </a:lnTo>
                  <a:lnTo>
                    <a:pt x="1239" y="2714"/>
                  </a:lnTo>
                  <a:lnTo>
                    <a:pt x="1619" y="2952"/>
                  </a:lnTo>
                  <a:lnTo>
                    <a:pt x="2048" y="3143"/>
                  </a:lnTo>
                  <a:lnTo>
                    <a:pt x="2524" y="3333"/>
                  </a:lnTo>
                  <a:lnTo>
                    <a:pt x="4286" y="3952"/>
                  </a:lnTo>
                  <a:lnTo>
                    <a:pt x="4428" y="3952"/>
                  </a:lnTo>
                  <a:lnTo>
                    <a:pt x="4476" y="3809"/>
                  </a:lnTo>
                  <a:lnTo>
                    <a:pt x="4524" y="3762"/>
                  </a:lnTo>
                  <a:lnTo>
                    <a:pt x="4524" y="3714"/>
                  </a:lnTo>
                  <a:lnTo>
                    <a:pt x="4381" y="3285"/>
                  </a:lnTo>
                  <a:lnTo>
                    <a:pt x="4143" y="2809"/>
                  </a:lnTo>
                  <a:lnTo>
                    <a:pt x="3905" y="2381"/>
                  </a:lnTo>
                  <a:lnTo>
                    <a:pt x="3667" y="2000"/>
                  </a:lnTo>
                  <a:lnTo>
                    <a:pt x="3381" y="1572"/>
                  </a:lnTo>
                  <a:lnTo>
                    <a:pt x="3048" y="1191"/>
                  </a:lnTo>
                  <a:lnTo>
                    <a:pt x="2714" y="857"/>
                  </a:lnTo>
                  <a:lnTo>
                    <a:pt x="2381" y="524"/>
                  </a:lnTo>
                  <a:lnTo>
                    <a:pt x="2143" y="334"/>
                  </a:lnTo>
                  <a:lnTo>
                    <a:pt x="1857" y="191"/>
                  </a:lnTo>
                  <a:lnTo>
                    <a:pt x="1572" y="96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66"/>
            <p:cNvSpPr/>
            <p:nvPr/>
          </p:nvSpPr>
          <p:spPr>
            <a:xfrm flipH="1">
              <a:off x="2579808" y="4160542"/>
              <a:ext cx="115816" cy="69300"/>
            </a:xfrm>
            <a:custGeom>
              <a:avLst/>
              <a:gdLst/>
              <a:ahLst/>
              <a:cxnLst/>
              <a:rect l="l" t="t" r="r" b="b"/>
              <a:pathLst>
                <a:path w="5095" h="3048" extrusionOk="0">
                  <a:moveTo>
                    <a:pt x="4142" y="429"/>
                  </a:moveTo>
                  <a:lnTo>
                    <a:pt x="4428" y="477"/>
                  </a:lnTo>
                  <a:lnTo>
                    <a:pt x="4523" y="572"/>
                  </a:lnTo>
                  <a:lnTo>
                    <a:pt x="4618" y="668"/>
                  </a:lnTo>
                  <a:lnTo>
                    <a:pt x="4666" y="810"/>
                  </a:lnTo>
                  <a:lnTo>
                    <a:pt x="4666" y="1001"/>
                  </a:lnTo>
                  <a:lnTo>
                    <a:pt x="4618" y="1191"/>
                  </a:lnTo>
                  <a:lnTo>
                    <a:pt x="4523" y="1429"/>
                  </a:lnTo>
                  <a:lnTo>
                    <a:pt x="4380" y="1715"/>
                  </a:lnTo>
                  <a:lnTo>
                    <a:pt x="4095" y="1905"/>
                  </a:lnTo>
                  <a:lnTo>
                    <a:pt x="3761" y="2096"/>
                  </a:lnTo>
                  <a:lnTo>
                    <a:pt x="3428" y="2239"/>
                  </a:lnTo>
                  <a:lnTo>
                    <a:pt x="3047" y="2334"/>
                  </a:lnTo>
                  <a:lnTo>
                    <a:pt x="2666" y="2381"/>
                  </a:lnTo>
                  <a:lnTo>
                    <a:pt x="2000" y="2477"/>
                  </a:lnTo>
                  <a:lnTo>
                    <a:pt x="1095" y="2572"/>
                  </a:lnTo>
                  <a:lnTo>
                    <a:pt x="238" y="2715"/>
                  </a:lnTo>
                  <a:lnTo>
                    <a:pt x="1048" y="1953"/>
                  </a:lnTo>
                  <a:lnTo>
                    <a:pt x="1476" y="1572"/>
                  </a:lnTo>
                  <a:lnTo>
                    <a:pt x="1952" y="1239"/>
                  </a:lnTo>
                  <a:lnTo>
                    <a:pt x="2381" y="906"/>
                  </a:lnTo>
                  <a:lnTo>
                    <a:pt x="2857" y="668"/>
                  </a:lnTo>
                  <a:lnTo>
                    <a:pt x="3095" y="572"/>
                  </a:lnTo>
                  <a:lnTo>
                    <a:pt x="3428" y="477"/>
                  </a:lnTo>
                  <a:lnTo>
                    <a:pt x="3761" y="429"/>
                  </a:lnTo>
                  <a:close/>
                  <a:moveTo>
                    <a:pt x="3476" y="1"/>
                  </a:moveTo>
                  <a:lnTo>
                    <a:pt x="3190" y="96"/>
                  </a:lnTo>
                  <a:lnTo>
                    <a:pt x="2905" y="191"/>
                  </a:lnTo>
                  <a:lnTo>
                    <a:pt x="2476" y="429"/>
                  </a:lnTo>
                  <a:lnTo>
                    <a:pt x="2048" y="715"/>
                  </a:lnTo>
                  <a:lnTo>
                    <a:pt x="1667" y="1001"/>
                  </a:lnTo>
                  <a:lnTo>
                    <a:pt x="1286" y="1286"/>
                  </a:lnTo>
                  <a:lnTo>
                    <a:pt x="953" y="1620"/>
                  </a:lnTo>
                  <a:lnTo>
                    <a:pt x="619" y="2001"/>
                  </a:lnTo>
                  <a:lnTo>
                    <a:pt x="286" y="2381"/>
                  </a:lnTo>
                  <a:lnTo>
                    <a:pt x="0" y="2762"/>
                  </a:lnTo>
                  <a:lnTo>
                    <a:pt x="0" y="2810"/>
                  </a:lnTo>
                  <a:lnTo>
                    <a:pt x="48" y="2810"/>
                  </a:lnTo>
                  <a:lnTo>
                    <a:pt x="48" y="2953"/>
                  </a:lnTo>
                  <a:lnTo>
                    <a:pt x="143" y="3048"/>
                  </a:lnTo>
                  <a:lnTo>
                    <a:pt x="191" y="3048"/>
                  </a:lnTo>
                  <a:lnTo>
                    <a:pt x="2095" y="2905"/>
                  </a:lnTo>
                  <a:lnTo>
                    <a:pt x="2571" y="2810"/>
                  </a:lnTo>
                  <a:lnTo>
                    <a:pt x="3000" y="2715"/>
                  </a:lnTo>
                  <a:lnTo>
                    <a:pt x="3476" y="2619"/>
                  </a:lnTo>
                  <a:lnTo>
                    <a:pt x="3904" y="2429"/>
                  </a:lnTo>
                  <a:lnTo>
                    <a:pt x="4142" y="2334"/>
                  </a:lnTo>
                  <a:lnTo>
                    <a:pt x="4428" y="2143"/>
                  </a:lnTo>
                  <a:lnTo>
                    <a:pt x="4618" y="1953"/>
                  </a:lnTo>
                  <a:lnTo>
                    <a:pt x="4856" y="1763"/>
                  </a:lnTo>
                  <a:lnTo>
                    <a:pt x="4999" y="1524"/>
                  </a:lnTo>
                  <a:lnTo>
                    <a:pt x="5095" y="1239"/>
                  </a:lnTo>
                  <a:lnTo>
                    <a:pt x="5095" y="1001"/>
                  </a:lnTo>
                  <a:lnTo>
                    <a:pt x="4999" y="668"/>
                  </a:lnTo>
                  <a:lnTo>
                    <a:pt x="4856" y="382"/>
                  </a:lnTo>
                  <a:lnTo>
                    <a:pt x="4618" y="191"/>
                  </a:lnTo>
                  <a:lnTo>
                    <a:pt x="4380" y="49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66"/>
            <p:cNvSpPr/>
            <p:nvPr/>
          </p:nvSpPr>
          <p:spPr>
            <a:xfrm flipH="1">
              <a:off x="2300600" y="2597505"/>
              <a:ext cx="448057" cy="1481892"/>
            </a:xfrm>
            <a:custGeom>
              <a:avLst/>
              <a:gdLst/>
              <a:ahLst/>
              <a:cxnLst/>
              <a:rect l="l" t="t" r="r" b="b"/>
              <a:pathLst>
                <a:path w="19711" h="65178" extrusionOk="0">
                  <a:moveTo>
                    <a:pt x="6856" y="1"/>
                  </a:moveTo>
                  <a:lnTo>
                    <a:pt x="6094" y="4714"/>
                  </a:lnTo>
                  <a:lnTo>
                    <a:pt x="4476" y="15569"/>
                  </a:lnTo>
                  <a:lnTo>
                    <a:pt x="2667" y="27757"/>
                  </a:lnTo>
                  <a:lnTo>
                    <a:pt x="2000" y="32803"/>
                  </a:lnTo>
                  <a:lnTo>
                    <a:pt x="1572" y="36374"/>
                  </a:lnTo>
                  <a:lnTo>
                    <a:pt x="1334" y="39183"/>
                  </a:lnTo>
                  <a:lnTo>
                    <a:pt x="1048" y="43182"/>
                  </a:lnTo>
                  <a:lnTo>
                    <a:pt x="572" y="52799"/>
                  </a:lnTo>
                  <a:lnTo>
                    <a:pt x="143" y="61416"/>
                  </a:lnTo>
                  <a:lnTo>
                    <a:pt x="0" y="65177"/>
                  </a:lnTo>
                  <a:lnTo>
                    <a:pt x="15140" y="65177"/>
                  </a:lnTo>
                  <a:lnTo>
                    <a:pt x="15426" y="54513"/>
                  </a:lnTo>
                  <a:lnTo>
                    <a:pt x="15854" y="39135"/>
                  </a:lnTo>
                  <a:lnTo>
                    <a:pt x="15902" y="37231"/>
                  </a:lnTo>
                  <a:lnTo>
                    <a:pt x="17854" y="18425"/>
                  </a:lnTo>
                  <a:lnTo>
                    <a:pt x="19711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66"/>
            <p:cNvSpPr/>
            <p:nvPr/>
          </p:nvSpPr>
          <p:spPr>
            <a:xfrm flipH="1">
              <a:off x="2337402" y="2627812"/>
              <a:ext cx="111474" cy="1397450"/>
            </a:xfrm>
            <a:custGeom>
              <a:avLst/>
              <a:gdLst/>
              <a:ahLst/>
              <a:cxnLst/>
              <a:rect l="l" t="t" r="r" b="b"/>
              <a:pathLst>
                <a:path w="4904" h="61464" extrusionOk="0">
                  <a:moveTo>
                    <a:pt x="4809" y="1"/>
                  </a:moveTo>
                  <a:lnTo>
                    <a:pt x="3904" y="6666"/>
                  </a:lnTo>
                  <a:lnTo>
                    <a:pt x="3428" y="9999"/>
                  </a:lnTo>
                  <a:lnTo>
                    <a:pt x="3000" y="13379"/>
                  </a:lnTo>
                  <a:lnTo>
                    <a:pt x="2381" y="19282"/>
                  </a:lnTo>
                  <a:lnTo>
                    <a:pt x="1809" y="25234"/>
                  </a:lnTo>
                  <a:lnTo>
                    <a:pt x="1286" y="31232"/>
                  </a:lnTo>
                  <a:lnTo>
                    <a:pt x="905" y="37183"/>
                  </a:lnTo>
                  <a:lnTo>
                    <a:pt x="619" y="43230"/>
                  </a:lnTo>
                  <a:lnTo>
                    <a:pt x="333" y="49276"/>
                  </a:lnTo>
                  <a:lnTo>
                    <a:pt x="143" y="55322"/>
                  </a:lnTo>
                  <a:lnTo>
                    <a:pt x="0" y="61369"/>
                  </a:lnTo>
                  <a:lnTo>
                    <a:pt x="0" y="61416"/>
                  </a:lnTo>
                  <a:lnTo>
                    <a:pt x="95" y="61464"/>
                  </a:lnTo>
                  <a:lnTo>
                    <a:pt x="143" y="61416"/>
                  </a:lnTo>
                  <a:lnTo>
                    <a:pt x="143" y="61369"/>
                  </a:lnTo>
                  <a:lnTo>
                    <a:pt x="381" y="54608"/>
                  </a:lnTo>
                  <a:lnTo>
                    <a:pt x="619" y="47800"/>
                  </a:lnTo>
                  <a:lnTo>
                    <a:pt x="905" y="41801"/>
                  </a:lnTo>
                  <a:lnTo>
                    <a:pt x="1238" y="35850"/>
                  </a:lnTo>
                  <a:lnTo>
                    <a:pt x="1667" y="29852"/>
                  </a:lnTo>
                  <a:lnTo>
                    <a:pt x="2190" y="23853"/>
                  </a:lnTo>
                  <a:lnTo>
                    <a:pt x="2714" y="17902"/>
                  </a:lnTo>
                  <a:lnTo>
                    <a:pt x="3380" y="11903"/>
                  </a:lnTo>
                  <a:lnTo>
                    <a:pt x="4047" y="5952"/>
                  </a:lnTo>
                  <a:lnTo>
                    <a:pt x="4475" y="3000"/>
                  </a:lnTo>
                  <a:lnTo>
                    <a:pt x="490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66"/>
            <p:cNvSpPr/>
            <p:nvPr/>
          </p:nvSpPr>
          <p:spPr>
            <a:xfrm flipH="1">
              <a:off x="2418552" y="4019828"/>
              <a:ext cx="309532" cy="8685"/>
            </a:xfrm>
            <a:custGeom>
              <a:avLst/>
              <a:gdLst/>
              <a:ahLst/>
              <a:cxnLst/>
              <a:rect l="l" t="t" r="r" b="b"/>
              <a:pathLst>
                <a:path w="13617" h="382" extrusionOk="0">
                  <a:moveTo>
                    <a:pt x="5285" y="1"/>
                  </a:moveTo>
                  <a:lnTo>
                    <a:pt x="2619" y="96"/>
                  </a:lnTo>
                  <a:lnTo>
                    <a:pt x="1286" y="144"/>
                  </a:lnTo>
                  <a:lnTo>
                    <a:pt x="667" y="144"/>
                  </a:lnTo>
                  <a:lnTo>
                    <a:pt x="48" y="191"/>
                  </a:lnTo>
                  <a:lnTo>
                    <a:pt x="0" y="191"/>
                  </a:lnTo>
                  <a:lnTo>
                    <a:pt x="0" y="239"/>
                  </a:lnTo>
                  <a:lnTo>
                    <a:pt x="714" y="239"/>
                  </a:lnTo>
                  <a:lnTo>
                    <a:pt x="1524" y="286"/>
                  </a:lnTo>
                  <a:lnTo>
                    <a:pt x="2999" y="334"/>
                  </a:lnTo>
                  <a:lnTo>
                    <a:pt x="5618" y="382"/>
                  </a:lnTo>
                  <a:lnTo>
                    <a:pt x="8284" y="382"/>
                  </a:lnTo>
                  <a:lnTo>
                    <a:pt x="10903" y="334"/>
                  </a:lnTo>
                  <a:lnTo>
                    <a:pt x="12283" y="239"/>
                  </a:lnTo>
                  <a:lnTo>
                    <a:pt x="13616" y="191"/>
                  </a:lnTo>
                  <a:lnTo>
                    <a:pt x="13616" y="144"/>
                  </a:lnTo>
                  <a:lnTo>
                    <a:pt x="12807" y="144"/>
                  </a:lnTo>
                  <a:lnTo>
                    <a:pt x="12045" y="96"/>
                  </a:lnTo>
                  <a:lnTo>
                    <a:pt x="10569" y="48"/>
                  </a:lnTo>
                  <a:lnTo>
                    <a:pt x="790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66"/>
            <p:cNvSpPr/>
            <p:nvPr/>
          </p:nvSpPr>
          <p:spPr>
            <a:xfrm flipH="1">
              <a:off x="2300600" y="2597505"/>
              <a:ext cx="250022" cy="889799"/>
            </a:xfrm>
            <a:custGeom>
              <a:avLst/>
              <a:gdLst/>
              <a:ahLst/>
              <a:cxnLst/>
              <a:rect l="l" t="t" r="r" b="b"/>
              <a:pathLst>
                <a:path w="10999" h="39136" extrusionOk="0">
                  <a:moveTo>
                    <a:pt x="1" y="1"/>
                  </a:moveTo>
                  <a:lnTo>
                    <a:pt x="7142" y="39135"/>
                  </a:lnTo>
                  <a:lnTo>
                    <a:pt x="7190" y="37231"/>
                  </a:lnTo>
                  <a:lnTo>
                    <a:pt x="9142" y="18425"/>
                  </a:lnTo>
                  <a:lnTo>
                    <a:pt x="1099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66"/>
            <p:cNvSpPr/>
            <p:nvPr/>
          </p:nvSpPr>
          <p:spPr>
            <a:xfrm flipH="1">
              <a:off x="1573357" y="3744903"/>
              <a:ext cx="484836" cy="648387"/>
            </a:xfrm>
            <a:custGeom>
              <a:avLst/>
              <a:gdLst/>
              <a:ahLst/>
              <a:cxnLst/>
              <a:rect l="l" t="t" r="r" b="b"/>
              <a:pathLst>
                <a:path w="21329" h="28518" extrusionOk="0">
                  <a:moveTo>
                    <a:pt x="12664" y="0"/>
                  </a:moveTo>
                  <a:lnTo>
                    <a:pt x="476" y="5523"/>
                  </a:lnTo>
                  <a:lnTo>
                    <a:pt x="3999" y="12712"/>
                  </a:lnTo>
                  <a:lnTo>
                    <a:pt x="5475" y="15664"/>
                  </a:lnTo>
                  <a:lnTo>
                    <a:pt x="6570" y="17901"/>
                  </a:lnTo>
                  <a:lnTo>
                    <a:pt x="3571" y="21329"/>
                  </a:lnTo>
                  <a:lnTo>
                    <a:pt x="1428" y="23900"/>
                  </a:lnTo>
                  <a:lnTo>
                    <a:pt x="619" y="24852"/>
                  </a:lnTo>
                  <a:lnTo>
                    <a:pt x="238" y="25471"/>
                  </a:lnTo>
                  <a:lnTo>
                    <a:pt x="95" y="25852"/>
                  </a:lnTo>
                  <a:lnTo>
                    <a:pt x="0" y="26328"/>
                  </a:lnTo>
                  <a:lnTo>
                    <a:pt x="0" y="26852"/>
                  </a:lnTo>
                  <a:lnTo>
                    <a:pt x="48" y="27375"/>
                  </a:lnTo>
                  <a:lnTo>
                    <a:pt x="143" y="27851"/>
                  </a:lnTo>
                  <a:lnTo>
                    <a:pt x="333" y="28232"/>
                  </a:lnTo>
                  <a:lnTo>
                    <a:pt x="429" y="28327"/>
                  </a:lnTo>
                  <a:lnTo>
                    <a:pt x="524" y="28470"/>
                  </a:lnTo>
                  <a:lnTo>
                    <a:pt x="667" y="28518"/>
                  </a:lnTo>
                  <a:lnTo>
                    <a:pt x="809" y="28518"/>
                  </a:lnTo>
                  <a:lnTo>
                    <a:pt x="1143" y="28423"/>
                  </a:lnTo>
                  <a:lnTo>
                    <a:pt x="1904" y="28137"/>
                  </a:lnTo>
                  <a:lnTo>
                    <a:pt x="4237" y="27090"/>
                  </a:lnTo>
                  <a:lnTo>
                    <a:pt x="7475" y="25661"/>
                  </a:lnTo>
                  <a:lnTo>
                    <a:pt x="11141" y="23947"/>
                  </a:lnTo>
                  <a:lnTo>
                    <a:pt x="14807" y="22281"/>
                  </a:lnTo>
                  <a:lnTo>
                    <a:pt x="17996" y="20710"/>
                  </a:lnTo>
                  <a:lnTo>
                    <a:pt x="20282" y="19520"/>
                  </a:lnTo>
                  <a:lnTo>
                    <a:pt x="20996" y="19139"/>
                  </a:lnTo>
                  <a:lnTo>
                    <a:pt x="21186" y="18996"/>
                  </a:lnTo>
                  <a:lnTo>
                    <a:pt x="21281" y="18901"/>
                  </a:lnTo>
                  <a:lnTo>
                    <a:pt x="21329" y="18806"/>
                  </a:lnTo>
                  <a:lnTo>
                    <a:pt x="21329" y="18663"/>
                  </a:lnTo>
                  <a:lnTo>
                    <a:pt x="21234" y="18187"/>
                  </a:lnTo>
                  <a:lnTo>
                    <a:pt x="20996" y="17568"/>
                  </a:lnTo>
                  <a:lnTo>
                    <a:pt x="20710" y="16759"/>
                  </a:lnTo>
                  <a:lnTo>
                    <a:pt x="19948" y="14711"/>
                  </a:lnTo>
                  <a:lnTo>
                    <a:pt x="18949" y="12283"/>
                  </a:lnTo>
                  <a:lnTo>
                    <a:pt x="18472" y="11141"/>
                  </a:lnTo>
                  <a:lnTo>
                    <a:pt x="17949" y="9998"/>
                  </a:lnTo>
                  <a:lnTo>
                    <a:pt x="16568" y="7189"/>
                  </a:lnTo>
                  <a:lnTo>
                    <a:pt x="15092" y="4428"/>
                  </a:lnTo>
                  <a:lnTo>
                    <a:pt x="13854" y="2143"/>
                  </a:lnTo>
                  <a:lnTo>
                    <a:pt x="12664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66"/>
            <p:cNvSpPr/>
            <p:nvPr/>
          </p:nvSpPr>
          <p:spPr>
            <a:xfrm flipH="1">
              <a:off x="1573357" y="3908353"/>
              <a:ext cx="484836" cy="484938"/>
            </a:xfrm>
            <a:custGeom>
              <a:avLst/>
              <a:gdLst/>
              <a:ahLst/>
              <a:cxnLst/>
              <a:rect l="l" t="t" r="r" b="b"/>
              <a:pathLst>
                <a:path w="21329" h="21329" extrusionOk="0">
                  <a:moveTo>
                    <a:pt x="16568" y="0"/>
                  </a:moveTo>
                  <a:lnTo>
                    <a:pt x="10141" y="2857"/>
                  </a:lnTo>
                  <a:lnTo>
                    <a:pt x="3999" y="5523"/>
                  </a:lnTo>
                  <a:lnTo>
                    <a:pt x="5475" y="8475"/>
                  </a:lnTo>
                  <a:lnTo>
                    <a:pt x="6523" y="10712"/>
                  </a:lnTo>
                  <a:lnTo>
                    <a:pt x="3571" y="14140"/>
                  </a:lnTo>
                  <a:lnTo>
                    <a:pt x="1428" y="16711"/>
                  </a:lnTo>
                  <a:lnTo>
                    <a:pt x="619" y="17663"/>
                  </a:lnTo>
                  <a:lnTo>
                    <a:pt x="238" y="18282"/>
                  </a:lnTo>
                  <a:lnTo>
                    <a:pt x="95" y="18663"/>
                  </a:lnTo>
                  <a:lnTo>
                    <a:pt x="0" y="19139"/>
                  </a:lnTo>
                  <a:lnTo>
                    <a:pt x="0" y="19663"/>
                  </a:lnTo>
                  <a:lnTo>
                    <a:pt x="48" y="20186"/>
                  </a:lnTo>
                  <a:lnTo>
                    <a:pt x="143" y="20662"/>
                  </a:lnTo>
                  <a:lnTo>
                    <a:pt x="333" y="21043"/>
                  </a:lnTo>
                  <a:lnTo>
                    <a:pt x="429" y="21138"/>
                  </a:lnTo>
                  <a:lnTo>
                    <a:pt x="524" y="21281"/>
                  </a:lnTo>
                  <a:lnTo>
                    <a:pt x="667" y="21329"/>
                  </a:lnTo>
                  <a:lnTo>
                    <a:pt x="809" y="21329"/>
                  </a:lnTo>
                  <a:lnTo>
                    <a:pt x="1143" y="21234"/>
                  </a:lnTo>
                  <a:lnTo>
                    <a:pt x="1904" y="20948"/>
                  </a:lnTo>
                  <a:lnTo>
                    <a:pt x="4237" y="19901"/>
                  </a:lnTo>
                  <a:lnTo>
                    <a:pt x="7475" y="18472"/>
                  </a:lnTo>
                  <a:lnTo>
                    <a:pt x="11141" y="16758"/>
                  </a:lnTo>
                  <a:lnTo>
                    <a:pt x="14807" y="15092"/>
                  </a:lnTo>
                  <a:lnTo>
                    <a:pt x="17996" y="13521"/>
                  </a:lnTo>
                  <a:lnTo>
                    <a:pt x="20282" y="12331"/>
                  </a:lnTo>
                  <a:lnTo>
                    <a:pt x="20996" y="11950"/>
                  </a:lnTo>
                  <a:lnTo>
                    <a:pt x="21186" y="11807"/>
                  </a:lnTo>
                  <a:lnTo>
                    <a:pt x="21281" y="11712"/>
                  </a:lnTo>
                  <a:lnTo>
                    <a:pt x="21329" y="11617"/>
                  </a:lnTo>
                  <a:lnTo>
                    <a:pt x="21329" y="11474"/>
                  </a:lnTo>
                  <a:lnTo>
                    <a:pt x="21234" y="10998"/>
                  </a:lnTo>
                  <a:lnTo>
                    <a:pt x="20996" y="10379"/>
                  </a:lnTo>
                  <a:lnTo>
                    <a:pt x="20710" y="9570"/>
                  </a:lnTo>
                  <a:lnTo>
                    <a:pt x="19948" y="7522"/>
                  </a:lnTo>
                  <a:lnTo>
                    <a:pt x="18949" y="5094"/>
                  </a:lnTo>
                  <a:lnTo>
                    <a:pt x="18472" y="3952"/>
                  </a:lnTo>
                  <a:lnTo>
                    <a:pt x="17949" y="2809"/>
                  </a:lnTo>
                  <a:lnTo>
                    <a:pt x="165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66"/>
            <p:cNvSpPr/>
            <p:nvPr/>
          </p:nvSpPr>
          <p:spPr>
            <a:xfrm flipH="1">
              <a:off x="1572266" y="3971127"/>
              <a:ext cx="487018" cy="423255"/>
            </a:xfrm>
            <a:custGeom>
              <a:avLst/>
              <a:gdLst/>
              <a:ahLst/>
              <a:cxnLst/>
              <a:rect l="l" t="t" r="r" b="b"/>
              <a:pathLst>
                <a:path w="21425" h="18616" extrusionOk="0">
                  <a:moveTo>
                    <a:pt x="18044" y="0"/>
                  </a:moveTo>
                  <a:lnTo>
                    <a:pt x="5476" y="5714"/>
                  </a:lnTo>
                  <a:lnTo>
                    <a:pt x="6571" y="7951"/>
                  </a:lnTo>
                  <a:lnTo>
                    <a:pt x="3571" y="11379"/>
                  </a:lnTo>
                  <a:lnTo>
                    <a:pt x="1429" y="13950"/>
                  </a:lnTo>
                  <a:lnTo>
                    <a:pt x="619" y="14950"/>
                  </a:lnTo>
                  <a:lnTo>
                    <a:pt x="239" y="15569"/>
                  </a:lnTo>
                  <a:lnTo>
                    <a:pt x="96" y="15949"/>
                  </a:lnTo>
                  <a:lnTo>
                    <a:pt x="1" y="16473"/>
                  </a:lnTo>
                  <a:lnTo>
                    <a:pt x="1" y="16949"/>
                  </a:lnTo>
                  <a:lnTo>
                    <a:pt x="48" y="17473"/>
                  </a:lnTo>
                  <a:lnTo>
                    <a:pt x="143" y="17949"/>
                  </a:lnTo>
                  <a:lnTo>
                    <a:pt x="334" y="18330"/>
                  </a:lnTo>
                  <a:lnTo>
                    <a:pt x="429" y="18473"/>
                  </a:lnTo>
                  <a:lnTo>
                    <a:pt x="524" y="18568"/>
                  </a:lnTo>
                  <a:lnTo>
                    <a:pt x="667" y="18615"/>
                  </a:lnTo>
                  <a:lnTo>
                    <a:pt x="810" y="18615"/>
                  </a:lnTo>
                  <a:lnTo>
                    <a:pt x="1143" y="18520"/>
                  </a:lnTo>
                  <a:lnTo>
                    <a:pt x="1905" y="18235"/>
                  </a:lnTo>
                  <a:lnTo>
                    <a:pt x="4285" y="17187"/>
                  </a:lnTo>
                  <a:lnTo>
                    <a:pt x="7523" y="15711"/>
                  </a:lnTo>
                  <a:lnTo>
                    <a:pt x="11189" y="14045"/>
                  </a:lnTo>
                  <a:lnTo>
                    <a:pt x="14855" y="12331"/>
                  </a:lnTo>
                  <a:lnTo>
                    <a:pt x="18092" y="10760"/>
                  </a:lnTo>
                  <a:lnTo>
                    <a:pt x="20425" y="9570"/>
                  </a:lnTo>
                  <a:lnTo>
                    <a:pt x="21091" y="9189"/>
                  </a:lnTo>
                  <a:lnTo>
                    <a:pt x="21329" y="9046"/>
                  </a:lnTo>
                  <a:lnTo>
                    <a:pt x="21425" y="8951"/>
                  </a:lnTo>
                  <a:lnTo>
                    <a:pt x="21425" y="8808"/>
                  </a:lnTo>
                  <a:lnTo>
                    <a:pt x="21425" y="8618"/>
                  </a:lnTo>
                  <a:lnTo>
                    <a:pt x="21234" y="7999"/>
                  </a:lnTo>
                  <a:lnTo>
                    <a:pt x="20949" y="7094"/>
                  </a:lnTo>
                  <a:lnTo>
                    <a:pt x="20520" y="5952"/>
                  </a:lnTo>
                  <a:lnTo>
                    <a:pt x="19425" y="3190"/>
                  </a:lnTo>
                  <a:lnTo>
                    <a:pt x="18044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66"/>
            <p:cNvSpPr/>
            <p:nvPr/>
          </p:nvSpPr>
          <p:spPr>
            <a:xfrm flipH="1">
              <a:off x="1598248" y="4173547"/>
              <a:ext cx="445875" cy="201351"/>
            </a:xfrm>
            <a:custGeom>
              <a:avLst/>
              <a:gdLst/>
              <a:ahLst/>
              <a:cxnLst/>
              <a:rect l="l" t="t" r="r" b="b"/>
              <a:pathLst>
                <a:path w="19615" h="8856" extrusionOk="0">
                  <a:moveTo>
                    <a:pt x="19615" y="0"/>
                  </a:moveTo>
                  <a:lnTo>
                    <a:pt x="17949" y="667"/>
                  </a:lnTo>
                  <a:lnTo>
                    <a:pt x="15616" y="1714"/>
                  </a:lnTo>
                  <a:lnTo>
                    <a:pt x="9808" y="4285"/>
                  </a:lnTo>
                  <a:lnTo>
                    <a:pt x="3999" y="6951"/>
                  </a:lnTo>
                  <a:lnTo>
                    <a:pt x="48" y="8808"/>
                  </a:lnTo>
                  <a:lnTo>
                    <a:pt x="0" y="8856"/>
                  </a:lnTo>
                  <a:lnTo>
                    <a:pt x="95" y="8856"/>
                  </a:lnTo>
                  <a:lnTo>
                    <a:pt x="4047" y="7094"/>
                  </a:lnTo>
                  <a:lnTo>
                    <a:pt x="9903" y="4523"/>
                  </a:lnTo>
                  <a:lnTo>
                    <a:pt x="15663" y="1857"/>
                  </a:lnTo>
                  <a:lnTo>
                    <a:pt x="17996" y="762"/>
                  </a:lnTo>
                  <a:lnTo>
                    <a:pt x="1961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66"/>
            <p:cNvSpPr/>
            <p:nvPr/>
          </p:nvSpPr>
          <p:spPr>
            <a:xfrm flipH="1">
              <a:off x="1831994" y="4116183"/>
              <a:ext cx="96335" cy="27079"/>
            </a:xfrm>
            <a:custGeom>
              <a:avLst/>
              <a:gdLst/>
              <a:ahLst/>
              <a:cxnLst/>
              <a:rect l="l" t="t" r="r" b="b"/>
              <a:pathLst>
                <a:path w="4238" h="1191" extrusionOk="0">
                  <a:moveTo>
                    <a:pt x="3142" y="0"/>
                  </a:moveTo>
                  <a:lnTo>
                    <a:pt x="2619" y="48"/>
                  </a:lnTo>
                  <a:lnTo>
                    <a:pt x="2047" y="143"/>
                  </a:lnTo>
                  <a:lnTo>
                    <a:pt x="1524" y="286"/>
                  </a:lnTo>
                  <a:lnTo>
                    <a:pt x="1000" y="476"/>
                  </a:lnTo>
                  <a:lnTo>
                    <a:pt x="476" y="762"/>
                  </a:lnTo>
                  <a:lnTo>
                    <a:pt x="48" y="1047"/>
                  </a:lnTo>
                  <a:lnTo>
                    <a:pt x="0" y="1143"/>
                  </a:lnTo>
                  <a:lnTo>
                    <a:pt x="48" y="1190"/>
                  </a:lnTo>
                  <a:lnTo>
                    <a:pt x="95" y="1190"/>
                  </a:lnTo>
                  <a:lnTo>
                    <a:pt x="1095" y="905"/>
                  </a:lnTo>
                  <a:lnTo>
                    <a:pt x="2143" y="619"/>
                  </a:lnTo>
                  <a:lnTo>
                    <a:pt x="3142" y="429"/>
                  </a:lnTo>
                  <a:lnTo>
                    <a:pt x="4190" y="286"/>
                  </a:lnTo>
                  <a:lnTo>
                    <a:pt x="4237" y="238"/>
                  </a:lnTo>
                  <a:lnTo>
                    <a:pt x="4237" y="190"/>
                  </a:lnTo>
                  <a:lnTo>
                    <a:pt x="3714" y="48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66"/>
            <p:cNvSpPr/>
            <p:nvPr/>
          </p:nvSpPr>
          <p:spPr>
            <a:xfrm flipH="1">
              <a:off x="1847155" y="4137828"/>
              <a:ext cx="96335" cy="28170"/>
            </a:xfrm>
            <a:custGeom>
              <a:avLst/>
              <a:gdLst/>
              <a:ahLst/>
              <a:cxnLst/>
              <a:rect l="l" t="t" r="r" b="b"/>
              <a:pathLst>
                <a:path w="4238" h="1239" extrusionOk="0">
                  <a:moveTo>
                    <a:pt x="3143" y="0"/>
                  </a:moveTo>
                  <a:lnTo>
                    <a:pt x="2619" y="48"/>
                  </a:lnTo>
                  <a:lnTo>
                    <a:pt x="2048" y="143"/>
                  </a:lnTo>
                  <a:lnTo>
                    <a:pt x="1524" y="286"/>
                  </a:lnTo>
                  <a:lnTo>
                    <a:pt x="1000" y="524"/>
                  </a:lnTo>
                  <a:lnTo>
                    <a:pt x="477" y="762"/>
                  </a:lnTo>
                  <a:lnTo>
                    <a:pt x="48" y="1048"/>
                  </a:lnTo>
                  <a:lnTo>
                    <a:pt x="1" y="1143"/>
                  </a:lnTo>
                  <a:lnTo>
                    <a:pt x="48" y="1190"/>
                  </a:lnTo>
                  <a:lnTo>
                    <a:pt x="96" y="1238"/>
                  </a:lnTo>
                  <a:lnTo>
                    <a:pt x="1096" y="905"/>
                  </a:lnTo>
                  <a:lnTo>
                    <a:pt x="2143" y="667"/>
                  </a:lnTo>
                  <a:lnTo>
                    <a:pt x="3191" y="429"/>
                  </a:lnTo>
                  <a:lnTo>
                    <a:pt x="4190" y="286"/>
                  </a:lnTo>
                  <a:lnTo>
                    <a:pt x="4238" y="238"/>
                  </a:lnTo>
                  <a:lnTo>
                    <a:pt x="4238" y="191"/>
                  </a:lnTo>
                  <a:lnTo>
                    <a:pt x="3714" y="48"/>
                  </a:lnTo>
                  <a:lnTo>
                    <a:pt x="314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66"/>
            <p:cNvSpPr/>
            <p:nvPr/>
          </p:nvSpPr>
          <p:spPr>
            <a:xfrm flipH="1">
              <a:off x="1861226" y="4160542"/>
              <a:ext cx="97404" cy="27101"/>
            </a:xfrm>
            <a:custGeom>
              <a:avLst/>
              <a:gdLst/>
              <a:ahLst/>
              <a:cxnLst/>
              <a:rect l="l" t="t" r="r" b="b"/>
              <a:pathLst>
                <a:path w="4285" h="1192" extrusionOk="0">
                  <a:moveTo>
                    <a:pt x="3142" y="1"/>
                  </a:moveTo>
                  <a:lnTo>
                    <a:pt x="2619" y="49"/>
                  </a:lnTo>
                  <a:lnTo>
                    <a:pt x="2047" y="144"/>
                  </a:lnTo>
                  <a:lnTo>
                    <a:pt x="1524" y="287"/>
                  </a:lnTo>
                  <a:lnTo>
                    <a:pt x="1000" y="477"/>
                  </a:lnTo>
                  <a:lnTo>
                    <a:pt x="476" y="763"/>
                  </a:lnTo>
                  <a:lnTo>
                    <a:pt x="48" y="1048"/>
                  </a:lnTo>
                  <a:lnTo>
                    <a:pt x="0" y="1144"/>
                  </a:lnTo>
                  <a:lnTo>
                    <a:pt x="48" y="1191"/>
                  </a:lnTo>
                  <a:lnTo>
                    <a:pt x="95" y="1191"/>
                  </a:lnTo>
                  <a:lnTo>
                    <a:pt x="1143" y="906"/>
                  </a:lnTo>
                  <a:lnTo>
                    <a:pt x="2143" y="620"/>
                  </a:lnTo>
                  <a:lnTo>
                    <a:pt x="3190" y="429"/>
                  </a:lnTo>
                  <a:lnTo>
                    <a:pt x="4190" y="287"/>
                  </a:lnTo>
                  <a:lnTo>
                    <a:pt x="4285" y="239"/>
                  </a:lnTo>
                  <a:lnTo>
                    <a:pt x="4237" y="191"/>
                  </a:lnTo>
                  <a:lnTo>
                    <a:pt x="3714" y="49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66"/>
            <p:cNvSpPr/>
            <p:nvPr/>
          </p:nvSpPr>
          <p:spPr>
            <a:xfrm flipH="1">
              <a:off x="1877456" y="4182209"/>
              <a:ext cx="96335" cy="28147"/>
            </a:xfrm>
            <a:custGeom>
              <a:avLst/>
              <a:gdLst/>
              <a:ahLst/>
              <a:cxnLst/>
              <a:rect l="l" t="t" r="r" b="b"/>
              <a:pathLst>
                <a:path w="4238" h="1238" extrusionOk="0">
                  <a:moveTo>
                    <a:pt x="3143" y="0"/>
                  </a:moveTo>
                  <a:lnTo>
                    <a:pt x="2619" y="48"/>
                  </a:lnTo>
                  <a:lnTo>
                    <a:pt x="2048" y="143"/>
                  </a:lnTo>
                  <a:lnTo>
                    <a:pt x="1524" y="286"/>
                  </a:lnTo>
                  <a:lnTo>
                    <a:pt x="1000" y="524"/>
                  </a:lnTo>
                  <a:lnTo>
                    <a:pt x="477" y="762"/>
                  </a:lnTo>
                  <a:lnTo>
                    <a:pt x="48" y="1048"/>
                  </a:lnTo>
                  <a:lnTo>
                    <a:pt x="1" y="1143"/>
                  </a:lnTo>
                  <a:lnTo>
                    <a:pt x="48" y="1190"/>
                  </a:lnTo>
                  <a:lnTo>
                    <a:pt x="96" y="1238"/>
                  </a:lnTo>
                  <a:lnTo>
                    <a:pt x="1096" y="905"/>
                  </a:lnTo>
                  <a:lnTo>
                    <a:pt x="2143" y="667"/>
                  </a:lnTo>
                  <a:lnTo>
                    <a:pt x="3143" y="429"/>
                  </a:lnTo>
                  <a:lnTo>
                    <a:pt x="4190" y="286"/>
                  </a:lnTo>
                  <a:lnTo>
                    <a:pt x="4238" y="238"/>
                  </a:lnTo>
                  <a:lnTo>
                    <a:pt x="4238" y="191"/>
                  </a:lnTo>
                  <a:lnTo>
                    <a:pt x="3714" y="48"/>
                  </a:lnTo>
                  <a:lnTo>
                    <a:pt x="314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66"/>
            <p:cNvSpPr/>
            <p:nvPr/>
          </p:nvSpPr>
          <p:spPr>
            <a:xfrm flipH="1">
              <a:off x="1891527" y="4076123"/>
              <a:ext cx="121226" cy="59546"/>
            </a:xfrm>
            <a:custGeom>
              <a:avLst/>
              <a:gdLst/>
              <a:ahLst/>
              <a:cxnLst/>
              <a:rect l="l" t="t" r="r" b="b"/>
              <a:pathLst>
                <a:path w="5333" h="2619" extrusionOk="0">
                  <a:moveTo>
                    <a:pt x="1572" y="429"/>
                  </a:moveTo>
                  <a:lnTo>
                    <a:pt x="1905" y="477"/>
                  </a:lnTo>
                  <a:lnTo>
                    <a:pt x="2191" y="524"/>
                  </a:lnTo>
                  <a:lnTo>
                    <a:pt x="2667" y="715"/>
                  </a:lnTo>
                  <a:lnTo>
                    <a:pt x="3191" y="953"/>
                  </a:lnTo>
                  <a:lnTo>
                    <a:pt x="3667" y="1238"/>
                  </a:lnTo>
                  <a:lnTo>
                    <a:pt x="4190" y="1524"/>
                  </a:lnTo>
                  <a:lnTo>
                    <a:pt x="5143" y="2095"/>
                  </a:lnTo>
                  <a:lnTo>
                    <a:pt x="4238" y="2143"/>
                  </a:lnTo>
                  <a:lnTo>
                    <a:pt x="3333" y="2191"/>
                  </a:lnTo>
                  <a:lnTo>
                    <a:pt x="2667" y="2238"/>
                  </a:lnTo>
                  <a:lnTo>
                    <a:pt x="1905" y="2191"/>
                  </a:lnTo>
                  <a:lnTo>
                    <a:pt x="1524" y="2143"/>
                  </a:lnTo>
                  <a:lnTo>
                    <a:pt x="1191" y="2000"/>
                  </a:lnTo>
                  <a:lnTo>
                    <a:pt x="858" y="1857"/>
                  </a:lnTo>
                  <a:lnTo>
                    <a:pt x="667" y="1619"/>
                  </a:lnTo>
                  <a:lnTo>
                    <a:pt x="524" y="1381"/>
                  </a:lnTo>
                  <a:lnTo>
                    <a:pt x="477" y="1191"/>
                  </a:lnTo>
                  <a:lnTo>
                    <a:pt x="429" y="1000"/>
                  </a:lnTo>
                  <a:lnTo>
                    <a:pt x="477" y="857"/>
                  </a:lnTo>
                  <a:lnTo>
                    <a:pt x="524" y="762"/>
                  </a:lnTo>
                  <a:lnTo>
                    <a:pt x="620" y="667"/>
                  </a:lnTo>
                  <a:lnTo>
                    <a:pt x="905" y="524"/>
                  </a:lnTo>
                  <a:lnTo>
                    <a:pt x="1239" y="477"/>
                  </a:lnTo>
                  <a:lnTo>
                    <a:pt x="1572" y="429"/>
                  </a:lnTo>
                  <a:close/>
                  <a:moveTo>
                    <a:pt x="1429" y="0"/>
                  </a:moveTo>
                  <a:lnTo>
                    <a:pt x="1143" y="48"/>
                  </a:lnTo>
                  <a:lnTo>
                    <a:pt x="810" y="96"/>
                  </a:lnTo>
                  <a:lnTo>
                    <a:pt x="572" y="239"/>
                  </a:lnTo>
                  <a:lnTo>
                    <a:pt x="334" y="381"/>
                  </a:lnTo>
                  <a:lnTo>
                    <a:pt x="144" y="619"/>
                  </a:lnTo>
                  <a:lnTo>
                    <a:pt x="48" y="953"/>
                  </a:lnTo>
                  <a:lnTo>
                    <a:pt x="1" y="1238"/>
                  </a:lnTo>
                  <a:lnTo>
                    <a:pt x="96" y="1524"/>
                  </a:lnTo>
                  <a:lnTo>
                    <a:pt x="239" y="1762"/>
                  </a:lnTo>
                  <a:lnTo>
                    <a:pt x="429" y="2000"/>
                  </a:lnTo>
                  <a:lnTo>
                    <a:pt x="620" y="2143"/>
                  </a:lnTo>
                  <a:lnTo>
                    <a:pt x="905" y="2286"/>
                  </a:lnTo>
                  <a:lnTo>
                    <a:pt x="1191" y="2429"/>
                  </a:lnTo>
                  <a:lnTo>
                    <a:pt x="1429" y="2476"/>
                  </a:lnTo>
                  <a:lnTo>
                    <a:pt x="1905" y="2571"/>
                  </a:lnTo>
                  <a:lnTo>
                    <a:pt x="2381" y="2619"/>
                  </a:lnTo>
                  <a:lnTo>
                    <a:pt x="3333" y="2619"/>
                  </a:lnTo>
                  <a:lnTo>
                    <a:pt x="5190" y="2429"/>
                  </a:lnTo>
                  <a:lnTo>
                    <a:pt x="5285" y="2429"/>
                  </a:lnTo>
                  <a:lnTo>
                    <a:pt x="5333" y="2333"/>
                  </a:lnTo>
                  <a:lnTo>
                    <a:pt x="5333" y="2286"/>
                  </a:lnTo>
                  <a:lnTo>
                    <a:pt x="5333" y="2191"/>
                  </a:lnTo>
                  <a:lnTo>
                    <a:pt x="5333" y="2143"/>
                  </a:lnTo>
                  <a:lnTo>
                    <a:pt x="5000" y="1762"/>
                  </a:lnTo>
                  <a:lnTo>
                    <a:pt x="4619" y="1476"/>
                  </a:lnTo>
                  <a:lnTo>
                    <a:pt x="4238" y="1191"/>
                  </a:lnTo>
                  <a:lnTo>
                    <a:pt x="3809" y="905"/>
                  </a:lnTo>
                  <a:lnTo>
                    <a:pt x="3381" y="667"/>
                  </a:lnTo>
                  <a:lnTo>
                    <a:pt x="2952" y="429"/>
                  </a:lnTo>
                  <a:lnTo>
                    <a:pt x="2524" y="239"/>
                  </a:lnTo>
                  <a:lnTo>
                    <a:pt x="2048" y="96"/>
                  </a:lnTo>
                  <a:lnTo>
                    <a:pt x="1762" y="48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66"/>
            <p:cNvSpPr/>
            <p:nvPr/>
          </p:nvSpPr>
          <p:spPr>
            <a:xfrm flipH="1">
              <a:off x="1808194" y="4029582"/>
              <a:ext cx="90925" cy="101767"/>
            </a:xfrm>
            <a:custGeom>
              <a:avLst/>
              <a:gdLst/>
              <a:ahLst/>
              <a:cxnLst/>
              <a:rect l="l" t="t" r="r" b="b"/>
              <a:pathLst>
                <a:path w="4000" h="4476" extrusionOk="0">
                  <a:moveTo>
                    <a:pt x="3095" y="381"/>
                  </a:moveTo>
                  <a:lnTo>
                    <a:pt x="3238" y="429"/>
                  </a:lnTo>
                  <a:lnTo>
                    <a:pt x="3333" y="476"/>
                  </a:lnTo>
                  <a:lnTo>
                    <a:pt x="3476" y="572"/>
                  </a:lnTo>
                  <a:lnTo>
                    <a:pt x="3524" y="714"/>
                  </a:lnTo>
                  <a:lnTo>
                    <a:pt x="3571" y="952"/>
                  </a:lnTo>
                  <a:lnTo>
                    <a:pt x="3619" y="1191"/>
                  </a:lnTo>
                  <a:lnTo>
                    <a:pt x="3524" y="1524"/>
                  </a:lnTo>
                  <a:lnTo>
                    <a:pt x="3381" y="1809"/>
                  </a:lnTo>
                  <a:lnTo>
                    <a:pt x="3143" y="2095"/>
                  </a:lnTo>
                  <a:lnTo>
                    <a:pt x="2905" y="2381"/>
                  </a:lnTo>
                  <a:lnTo>
                    <a:pt x="2286" y="2809"/>
                  </a:lnTo>
                  <a:lnTo>
                    <a:pt x="1715" y="3190"/>
                  </a:lnTo>
                  <a:lnTo>
                    <a:pt x="953" y="3619"/>
                  </a:lnTo>
                  <a:lnTo>
                    <a:pt x="191" y="4095"/>
                  </a:lnTo>
                  <a:lnTo>
                    <a:pt x="667" y="3095"/>
                  </a:lnTo>
                  <a:lnTo>
                    <a:pt x="1143" y="2095"/>
                  </a:lnTo>
                  <a:lnTo>
                    <a:pt x="1429" y="1619"/>
                  </a:lnTo>
                  <a:lnTo>
                    <a:pt x="1762" y="1143"/>
                  </a:lnTo>
                  <a:lnTo>
                    <a:pt x="1905" y="952"/>
                  </a:lnTo>
                  <a:lnTo>
                    <a:pt x="2191" y="762"/>
                  </a:lnTo>
                  <a:lnTo>
                    <a:pt x="2476" y="572"/>
                  </a:lnTo>
                  <a:lnTo>
                    <a:pt x="2810" y="429"/>
                  </a:lnTo>
                  <a:lnTo>
                    <a:pt x="3095" y="381"/>
                  </a:lnTo>
                  <a:close/>
                  <a:moveTo>
                    <a:pt x="2857" y="0"/>
                  </a:moveTo>
                  <a:lnTo>
                    <a:pt x="2572" y="48"/>
                  </a:lnTo>
                  <a:lnTo>
                    <a:pt x="2286" y="143"/>
                  </a:lnTo>
                  <a:lnTo>
                    <a:pt x="2048" y="334"/>
                  </a:lnTo>
                  <a:lnTo>
                    <a:pt x="1810" y="524"/>
                  </a:lnTo>
                  <a:lnTo>
                    <a:pt x="1572" y="714"/>
                  </a:lnTo>
                  <a:lnTo>
                    <a:pt x="1286" y="1143"/>
                  </a:lnTo>
                  <a:lnTo>
                    <a:pt x="1000" y="1524"/>
                  </a:lnTo>
                  <a:lnTo>
                    <a:pt x="762" y="1952"/>
                  </a:lnTo>
                  <a:lnTo>
                    <a:pt x="572" y="2381"/>
                  </a:lnTo>
                  <a:lnTo>
                    <a:pt x="382" y="2857"/>
                  </a:lnTo>
                  <a:lnTo>
                    <a:pt x="239" y="3333"/>
                  </a:lnTo>
                  <a:lnTo>
                    <a:pt x="96" y="3761"/>
                  </a:lnTo>
                  <a:lnTo>
                    <a:pt x="1" y="4285"/>
                  </a:lnTo>
                  <a:lnTo>
                    <a:pt x="48" y="4333"/>
                  </a:lnTo>
                  <a:lnTo>
                    <a:pt x="144" y="4428"/>
                  </a:lnTo>
                  <a:lnTo>
                    <a:pt x="239" y="4476"/>
                  </a:lnTo>
                  <a:lnTo>
                    <a:pt x="286" y="4428"/>
                  </a:lnTo>
                  <a:lnTo>
                    <a:pt x="1953" y="3523"/>
                  </a:lnTo>
                  <a:lnTo>
                    <a:pt x="2762" y="3000"/>
                  </a:lnTo>
                  <a:lnTo>
                    <a:pt x="3095" y="2714"/>
                  </a:lnTo>
                  <a:lnTo>
                    <a:pt x="3429" y="2381"/>
                  </a:lnTo>
                  <a:lnTo>
                    <a:pt x="3619" y="2143"/>
                  </a:lnTo>
                  <a:lnTo>
                    <a:pt x="3762" y="1905"/>
                  </a:lnTo>
                  <a:lnTo>
                    <a:pt x="3905" y="1619"/>
                  </a:lnTo>
                  <a:lnTo>
                    <a:pt x="4000" y="1381"/>
                  </a:lnTo>
                  <a:lnTo>
                    <a:pt x="4000" y="1095"/>
                  </a:lnTo>
                  <a:lnTo>
                    <a:pt x="4000" y="810"/>
                  </a:lnTo>
                  <a:lnTo>
                    <a:pt x="3905" y="524"/>
                  </a:lnTo>
                  <a:lnTo>
                    <a:pt x="3714" y="286"/>
                  </a:lnTo>
                  <a:lnTo>
                    <a:pt x="3429" y="96"/>
                  </a:lnTo>
                  <a:lnTo>
                    <a:pt x="314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66"/>
            <p:cNvSpPr/>
            <p:nvPr/>
          </p:nvSpPr>
          <p:spPr>
            <a:xfrm flipH="1">
              <a:off x="1667510" y="2597505"/>
              <a:ext cx="926392" cy="1412615"/>
            </a:xfrm>
            <a:custGeom>
              <a:avLst/>
              <a:gdLst/>
              <a:ahLst/>
              <a:cxnLst/>
              <a:rect l="l" t="t" r="r" b="b"/>
              <a:pathLst>
                <a:path w="40754" h="62131" extrusionOk="0">
                  <a:moveTo>
                    <a:pt x="1" y="1"/>
                  </a:moveTo>
                  <a:lnTo>
                    <a:pt x="239" y="905"/>
                  </a:lnTo>
                  <a:lnTo>
                    <a:pt x="524" y="1858"/>
                  </a:lnTo>
                  <a:lnTo>
                    <a:pt x="1000" y="3000"/>
                  </a:lnTo>
                  <a:lnTo>
                    <a:pt x="1286" y="3667"/>
                  </a:lnTo>
                  <a:lnTo>
                    <a:pt x="1619" y="4286"/>
                  </a:lnTo>
                  <a:lnTo>
                    <a:pt x="2000" y="4952"/>
                  </a:lnTo>
                  <a:lnTo>
                    <a:pt x="2429" y="5619"/>
                  </a:lnTo>
                  <a:lnTo>
                    <a:pt x="2905" y="6285"/>
                  </a:lnTo>
                  <a:lnTo>
                    <a:pt x="3476" y="6904"/>
                  </a:lnTo>
                  <a:lnTo>
                    <a:pt x="4047" y="7475"/>
                  </a:lnTo>
                  <a:lnTo>
                    <a:pt x="4714" y="8047"/>
                  </a:lnTo>
                  <a:lnTo>
                    <a:pt x="8951" y="22091"/>
                  </a:lnTo>
                  <a:lnTo>
                    <a:pt x="12046" y="32375"/>
                  </a:lnTo>
                  <a:lnTo>
                    <a:pt x="13236" y="36279"/>
                  </a:lnTo>
                  <a:lnTo>
                    <a:pt x="13950" y="38469"/>
                  </a:lnTo>
                  <a:lnTo>
                    <a:pt x="14379" y="39611"/>
                  </a:lnTo>
                  <a:lnTo>
                    <a:pt x="14997" y="41040"/>
                  </a:lnTo>
                  <a:lnTo>
                    <a:pt x="15712" y="42658"/>
                  </a:lnTo>
                  <a:lnTo>
                    <a:pt x="16521" y="44420"/>
                  </a:lnTo>
                  <a:lnTo>
                    <a:pt x="18425" y="48324"/>
                  </a:lnTo>
                  <a:lnTo>
                    <a:pt x="20473" y="52323"/>
                  </a:lnTo>
                  <a:lnTo>
                    <a:pt x="22377" y="56084"/>
                  </a:lnTo>
                  <a:lnTo>
                    <a:pt x="24043" y="59226"/>
                  </a:lnTo>
                  <a:lnTo>
                    <a:pt x="25614" y="62130"/>
                  </a:lnTo>
                  <a:lnTo>
                    <a:pt x="40754" y="55656"/>
                  </a:lnTo>
                  <a:lnTo>
                    <a:pt x="34803" y="45277"/>
                  </a:lnTo>
                  <a:lnTo>
                    <a:pt x="30470" y="37802"/>
                  </a:lnTo>
                  <a:lnTo>
                    <a:pt x="28852" y="35089"/>
                  </a:lnTo>
                  <a:lnTo>
                    <a:pt x="28280" y="34184"/>
                  </a:lnTo>
                  <a:lnTo>
                    <a:pt x="27947" y="33708"/>
                  </a:lnTo>
                  <a:lnTo>
                    <a:pt x="27757" y="33279"/>
                  </a:lnTo>
                  <a:lnTo>
                    <a:pt x="27423" y="32422"/>
                  </a:lnTo>
                  <a:lnTo>
                    <a:pt x="26519" y="29614"/>
                  </a:lnTo>
                  <a:lnTo>
                    <a:pt x="25376" y="25900"/>
                  </a:lnTo>
                  <a:lnTo>
                    <a:pt x="24138" y="21663"/>
                  </a:lnTo>
                  <a:lnTo>
                    <a:pt x="22901" y="17426"/>
                  </a:lnTo>
                  <a:lnTo>
                    <a:pt x="21901" y="13760"/>
                  </a:lnTo>
                  <a:lnTo>
                    <a:pt x="21234" y="11094"/>
                  </a:lnTo>
                  <a:lnTo>
                    <a:pt x="21044" y="10284"/>
                  </a:lnTo>
                  <a:lnTo>
                    <a:pt x="20949" y="9951"/>
                  </a:lnTo>
                  <a:lnTo>
                    <a:pt x="21091" y="8713"/>
                  </a:lnTo>
                  <a:lnTo>
                    <a:pt x="21139" y="7571"/>
                  </a:lnTo>
                  <a:lnTo>
                    <a:pt x="21091" y="6523"/>
                  </a:lnTo>
                  <a:lnTo>
                    <a:pt x="20996" y="5523"/>
                  </a:lnTo>
                  <a:lnTo>
                    <a:pt x="20853" y="4619"/>
                  </a:lnTo>
                  <a:lnTo>
                    <a:pt x="20663" y="3810"/>
                  </a:lnTo>
                  <a:lnTo>
                    <a:pt x="20425" y="3095"/>
                  </a:lnTo>
                  <a:lnTo>
                    <a:pt x="20139" y="2429"/>
                  </a:lnTo>
                  <a:lnTo>
                    <a:pt x="19901" y="1858"/>
                  </a:lnTo>
                  <a:lnTo>
                    <a:pt x="19616" y="1334"/>
                  </a:lnTo>
                  <a:lnTo>
                    <a:pt x="19139" y="572"/>
                  </a:lnTo>
                  <a:lnTo>
                    <a:pt x="18806" y="144"/>
                  </a:lnTo>
                  <a:lnTo>
                    <a:pt x="18663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66"/>
            <p:cNvSpPr/>
            <p:nvPr/>
          </p:nvSpPr>
          <p:spPr>
            <a:xfrm flipH="1">
              <a:off x="2193467" y="2640817"/>
              <a:ext cx="123386" cy="95264"/>
            </a:xfrm>
            <a:custGeom>
              <a:avLst/>
              <a:gdLst/>
              <a:ahLst/>
              <a:cxnLst/>
              <a:rect l="l" t="t" r="r" b="b"/>
              <a:pathLst>
                <a:path w="5428" h="4190" extrusionOk="0">
                  <a:moveTo>
                    <a:pt x="1" y="0"/>
                  </a:moveTo>
                  <a:lnTo>
                    <a:pt x="1" y="48"/>
                  </a:lnTo>
                  <a:lnTo>
                    <a:pt x="96" y="524"/>
                  </a:lnTo>
                  <a:lnTo>
                    <a:pt x="239" y="952"/>
                  </a:lnTo>
                  <a:lnTo>
                    <a:pt x="381" y="1381"/>
                  </a:lnTo>
                  <a:lnTo>
                    <a:pt x="619" y="1762"/>
                  </a:lnTo>
                  <a:lnTo>
                    <a:pt x="905" y="2143"/>
                  </a:lnTo>
                  <a:lnTo>
                    <a:pt x="1191" y="2476"/>
                  </a:lnTo>
                  <a:lnTo>
                    <a:pt x="1524" y="2809"/>
                  </a:lnTo>
                  <a:lnTo>
                    <a:pt x="1857" y="3095"/>
                  </a:lnTo>
                  <a:lnTo>
                    <a:pt x="2238" y="3333"/>
                  </a:lnTo>
                  <a:lnTo>
                    <a:pt x="2619" y="3571"/>
                  </a:lnTo>
                  <a:lnTo>
                    <a:pt x="3048" y="3761"/>
                  </a:lnTo>
                  <a:lnTo>
                    <a:pt x="3476" y="3904"/>
                  </a:lnTo>
                  <a:lnTo>
                    <a:pt x="3952" y="3999"/>
                  </a:lnTo>
                  <a:lnTo>
                    <a:pt x="4381" y="4095"/>
                  </a:lnTo>
                  <a:lnTo>
                    <a:pt x="4857" y="4142"/>
                  </a:lnTo>
                  <a:lnTo>
                    <a:pt x="5333" y="4190"/>
                  </a:lnTo>
                  <a:lnTo>
                    <a:pt x="5380" y="4142"/>
                  </a:lnTo>
                  <a:lnTo>
                    <a:pt x="5428" y="4047"/>
                  </a:lnTo>
                  <a:lnTo>
                    <a:pt x="5428" y="3904"/>
                  </a:lnTo>
                  <a:lnTo>
                    <a:pt x="5333" y="3856"/>
                  </a:lnTo>
                  <a:lnTo>
                    <a:pt x="4857" y="3809"/>
                  </a:lnTo>
                  <a:lnTo>
                    <a:pt x="4428" y="3761"/>
                  </a:lnTo>
                  <a:lnTo>
                    <a:pt x="3952" y="3666"/>
                  </a:lnTo>
                  <a:lnTo>
                    <a:pt x="3524" y="3523"/>
                  </a:lnTo>
                  <a:lnTo>
                    <a:pt x="3143" y="3380"/>
                  </a:lnTo>
                  <a:lnTo>
                    <a:pt x="2714" y="3190"/>
                  </a:lnTo>
                  <a:lnTo>
                    <a:pt x="2333" y="2952"/>
                  </a:lnTo>
                  <a:lnTo>
                    <a:pt x="1953" y="2714"/>
                  </a:lnTo>
                  <a:lnTo>
                    <a:pt x="1619" y="2428"/>
                  </a:lnTo>
                  <a:lnTo>
                    <a:pt x="1334" y="2143"/>
                  </a:lnTo>
                  <a:lnTo>
                    <a:pt x="1048" y="1857"/>
                  </a:lnTo>
                  <a:lnTo>
                    <a:pt x="810" y="1524"/>
                  </a:lnTo>
                  <a:lnTo>
                    <a:pt x="572" y="1190"/>
                  </a:lnTo>
                  <a:lnTo>
                    <a:pt x="381" y="810"/>
                  </a:lnTo>
                  <a:lnTo>
                    <a:pt x="239" y="429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66"/>
            <p:cNvSpPr/>
            <p:nvPr/>
          </p:nvSpPr>
          <p:spPr>
            <a:xfrm flipH="1">
              <a:off x="2426122" y="2741470"/>
              <a:ext cx="115839" cy="71459"/>
            </a:xfrm>
            <a:custGeom>
              <a:avLst/>
              <a:gdLst/>
              <a:ahLst/>
              <a:cxnLst/>
              <a:rect l="l" t="t" r="r" b="b"/>
              <a:pathLst>
                <a:path w="5096" h="3143" extrusionOk="0">
                  <a:moveTo>
                    <a:pt x="48" y="1"/>
                  </a:moveTo>
                  <a:lnTo>
                    <a:pt x="1" y="48"/>
                  </a:lnTo>
                  <a:lnTo>
                    <a:pt x="48" y="96"/>
                  </a:lnTo>
                  <a:lnTo>
                    <a:pt x="620" y="524"/>
                  </a:lnTo>
                  <a:lnTo>
                    <a:pt x="1191" y="953"/>
                  </a:lnTo>
                  <a:lnTo>
                    <a:pt x="1810" y="1334"/>
                  </a:lnTo>
                  <a:lnTo>
                    <a:pt x="2429" y="1715"/>
                  </a:lnTo>
                  <a:lnTo>
                    <a:pt x="3714" y="2429"/>
                  </a:lnTo>
                  <a:lnTo>
                    <a:pt x="5047" y="3143"/>
                  </a:lnTo>
                  <a:lnTo>
                    <a:pt x="5095" y="3095"/>
                  </a:lnTo>
                  <a:lnTo>
                    <a:pt x="5047" y="3048"/>
                  </a:lnTo>
                  <a:lnTo>
                    <a:pt x="3857" y="2191"/>
                  </a:lnTo>
                  <a:lnTo>
                    <a:pt x="3238" y="1762"/>
                  </a:lnTo>
                  <a:lnTo>
                    <a:pt x="2619" y="1381"/>
                  </a:lnTo>
                  <a:lnTo>
                    <a:pt x="2000" y="1001"/>
                  </a:lnTo>
                  <a:lnTo>
                    <a:pt x="1382" y="620"/>
                  </a:lnTo>
                  <a:lnTo>
                    <a:pt x="715" y="28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66"/>
            <p:cNvSpPr/>
            <p:nvPr/>
          </p:nvSpPr>
          <p:spPr>
            <a:xfrm flipH="1">
              <a:off x="2474835" y="2624584"/>
              <a:ext cx="74695" cy="155878"/>
            </a:xfrm>
            <a:custGeom>
              <a:avLst/>
              <a:gdLst/>
              <a:ahLst/>
              <a:cxnLst/>
              <a:rect l="l" t="t" r="r" b="b"/>
              <a:pathLst>
                <a:path w="3286" h="6856" extrusionOk="0">
                  <a:moveTo>
                    <a:pt x="1" y="0"/>
                  </a:moveTo>
                  <a:lnTo>
                    <a:pt x="286" y="1952"/>
                  </a:lnTo>
                  <a:lnTo>
                    <a:pt x="429" y="2761"/>
                  </a:lnTo>
                  <a:lnTo>
                    <a:pt x="619" y="3571"/>
                  </a:lnTo>
                  <a:lnTo>
                    <a:pt x="762" y="3904"/>
                  </a:lnTo>
                  <a:lnTo>
                    <a:pt x="1000" y="4237"/>
                  </a:lnTo>
                  <a:lnTo>
                    <a:pt x="1238" y="4523"/>
                  </a:lnTo>
                  <a:lnTo>
                    <a:pt x="1524" y="4809"/>
                  </a:lnTo>
                  <a:lnTo>
                    <a:pt x="2191" y="5285"/>
                  </a:lnTo>
                  <a:lnTo>
                    <a:pt x="2524" y="5475"/>
                  </a:lnTo>
                  <a:lnTo>
                    <a:pt x="2857" y="5713"/>
                  </a:lnTo>
                  <a:lnTo>
                    <a:pt x="2905" y="5856"/>
                  </a:lnTo>
                  <a:lnTo>
                    <a:pt x="3048" y="6380"/>
                  </a:lnTo>
                  <a:lnTo>
                    <a:pt x="3095" y="6618"/>
                  </a:lnTo>
                  <a:lnTo>
                    <a:pt x="3190" y="6856"/>
                  </a:lnTo>
                  <a:lnTo>
                    <a:pt x="3286" y="6856"/>
                  </a:lnTo>
                  <a:lnTo>
                    <a:pt x="3286" y="6570"/>
                  </a:lnTo>
                  <a:lnTo>
                    <a:pt x="3238" y="6332"/>
                  </a:lnTo>
                  <a:lnTo>
                    <a:pt x="3190" y="5856"/>
                  </a:lnTo>
                  <a:lnTo>
                    <a:pt x="2905" y="4523"/>
                  </a:lnTo>
                  <a:lnTo>
                    <a:pt x="2571" y="2952"/>
                  </a:lnTo>
                  <a:lnTo>
                    <a:pt x="2191" y="1619"/>
                  </a:lnTo>
                  <a:lnTo>
                    <a:pt x="1762" y="238"/>
                  </a:lnTo>
                  <a:lnTo>
                    <a:pt x="1715" y="190"/>
                  </a:lnTo>
                  <a:lnTo>
                    <a:pt x="1715" y="238"/>
                  </a:lnTo>
                  <a:lnTo>
                    <a:pt x="2000" y="1619"/>
                  </a:lnTo>
                  <a:lnTo>
                    <a:pt x="2286" y="3047"/>
                  </a:lnTo>
                  <a:lnTo>
                    <a:pt x="2619" y="4475"/>
                  </a:lnTo>
                  <a:lnTo>
                    <a:pt x="2762" y="5142"/>
                  </a:lnTo>
                  <a:lnTo>
                    <a:pt x="2810" y="5332"/>
                  </a:lnTo>
                  <a:lnTo>
                    <a:pt x="2381" y="5094"/>
                  </a:lnTo>
                  <a:lnTo>
                    <a:pt x="1715" y="4570"/>
                  </a:lnTo>
                  <a:lnTo>
                    <a:pt x="1429" y="4285"/>
                  </a:lnTo>
                  <a:lnTo>
                    <a:pt x="1238" y="3952"/>
                  </a:lnTo>
                  <a:lnTo>
                    <a:pt x="1048" y="3618"/>
                  </a:lnTo>
                  <a:lnTo>
                    <a:pt x="905" y="3237"/>
                  </a:lnTo>
                  <a:lnTo>
                    <a:pt x="715" y="2476"/>
                  </a:lnTo>
                  <a:lnTo>
                    <a:pt x="477" y="17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66"/>
            <p:cNvSpPr/>
            <p:nvPr/>
          </p:nvSpPr>
          <p:spPr>
            <a:xfrm flipH="1">
              <a:off x="1728112" y="3816340"/>
              <a:ext cx="285710" cy="125571"/>
            </a:xfrm>
            <a:custGeom>
              <a:avLst/>
              <a:gdLst/>
              <a:ahLst/>
              <a:cxnLst/>
              <a:rect l="l" t="t" r="r" b="b"/>
              <a:pathLst>
                <a:path w="12569" h="5523" extrusionOk="0">
                  <a:moveTo>
                    <a:pt x="12521" y="0"/>
                  </a:moveTo>
                  <a:lnTo>
                    <a:pt x="12426" y="48"/>
                  </a:lnTo>
                  <a:lnTo>
                    <a:pt x="8998" y="1429"/>
                  </a:lnTo>
                  <a:lnTo>
                    <a:pt x="6523" y="2428"/>
                  </a:lnTo>
                  <a:lnTo>
                    <a:pt x="4761" y="3238"/>
                  </a:lnTo>
                  <a:lnTo>
                    <a:pt x="2238" y="4428"/>
                  </a:lnTo>
                  <a:lnTo>
                    <a:pt x="48" y="5475"/>
                  </a:lnTo>
                  <a:lnTo>
                    <a:pt x="0" y="5523"/>
                  </a:lnTo>
                  <a:lnTo>
                    <a:pt x="48" y="5523"/>
                  </a:lnTo>
                  <a:lnTo>
                    <a:pt x="3333" y="4190"/>
                  </a:lnTo>
                  <a:lnTo>
                    <a:pt x="5808" y="3143"/>
                  </a:lnTo>
                  <a:lnTo>
                    <a:pt x="7665" y="2381"/>
                  </a:lnTo>
                  <a:lnTo>
                    <a:pt x="12474" y="143"/>
                  </a:lnTo>
                  <a:lnTo>
                    <a:pt x="12569" y="96"/>
                  </a:lnTo>
                  <a:lnTo>
                    <a:pt x="12569" y="48"/>
                  </a:lnTo>
                  <a:lnTo>
                    <a:pt x="1252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66"/>
            <p:cNvSpPr/>
            <p:nvPr/>
          </p:nvSpPr>
          <p:spPr>
            <a:xfrm flipH="1">
              <a:off x="1746501" y="2611579"/>
              <a:ext cx="445897" cy="1203693"/>
            </a:xfrm>
            <a:custGeom>
              <a:avLst/>
              <a:gdLst/>
              <a:ahLst/>
              <a:cxnLst/>
              <a:rect l="l" t="t" r="r" b="b"/>
              <a:pathLst>
                <a:path w="19616" h="52942" extrusionOk="0">
                  <a:moveTo>
                    <a:pt x="1" y="1"/>
                  </a:moveTo>
                  <a:lnTo>
                    <a:pt x="429" y="810"/>
                  </a:lnTo>
                  <a:lnTo>
                    <a:pt x="858" y="1619"/>
                  </a:lnTo>
                  <a:lnTo>
                    <a:pt x="1191" y="2429"/>
                  </a:lnTo>
                  <a:lnTo>
                    <a:pt x="1429" y="3286"/>
                  </a:lnTo>
                  <a:lnTo>
                    <a:pt x="1667" y="4143"/>
                  </a:lnTo>
                  <a:lnTo>
                    <a:pt x="1810" y="5000"/>
                  </a:lnTo>
                  <a:lnTo>
                    <a:pt x="1905" y="5904"/>
                  </a:lnTo>
                  <a:lnTo>
                    <a:pt x="1905" y="6761"/>
                  </a:lnTo>
                  <a:lnTo>
                    <a:pt x="1857" y="7666"/>
                  </a:lnTo>
                  <a:lnTo>
                    <a:pt x="1762" y="8523"/>
                  </a:lnTo>
                  <a:lnTo>
                    <a:pt x="1667" y="8951"/>
                  </a:lnTo>
                  <a:lnTo>
                    <a:pt x="1619" y="9189"/>
                  </a:lnTo>
                  <a:lnTo>
                    <a:pt x="1619" y="9427"/>
                  </a:lnTo>
                  <a:lnTo>
                    <a:pt x="1762" y="10332"/>
                  </a:lnTo>
                  <a:lnTo>
                    <a:pt x="2143" y="12093"/>
                  </a:lnTo>
                  <a:lnTo>
                    <a:pt x="2571" y="13807"/>
                  </a:lnTo>
                  <a:lnTo>
                    <a:pt x="3476" y="17283"/>
                  </a:lnTo>
                  <a:lnTo>
                    <a:pt x="4381" y="20711"/>
                  </a:lnTo>
                  <a:lnTo>
                    <a:pt x="6285" y="27614"/>
                  </a:lnTo>
                  <a:lnTo>
                    <a:pt x="7285" y="31042"/>
                  </a:lnTo>
                  <a:lnTo>
                    <a:pt x="7856" y="32756"/>
                  </a:lnTo>
                  <a:lnTo>
                    <a:pt x="7951" y="33184"/>
                  </a:lnTo>
                  <a:lnTo>
                    <a:pt x="8142" y="33613"/>
                  </a:lnTo>
                  <a:lnTo>
                    <a:pt x="8570" y="34422"/>
                  </a:lnTo>
                  <a:lnTo>
                    <a:pt x="10284" y="37517"/>
                  </a:lnTo>
                  <a:lnTo>
                    <a:pt x="12093" y="40611"/>
                  </a:lnTo>
                  <a:lnTo>
                    <a:pt x="16331" y="47752"/>
                  </a:lnTo>
                  <a:lnTo>
                    <a:pt x="18235" y="50942"/>
                  </a:lnTo>
                  <a:lnTo>
                    <a:pt x="18997" y="52085"/>
                  </a:lnTo>
                  <a:lnTo>
                    <a:pt x="19520" y="52847"/>
                  </a:lnTo>
                  <a:lnTo>
                    <a:pt x="19568" y="52942"/>
                  </a:lnTo>
                  <a:lnTo>
                    <a:pt x="19616" y="52942"/>
                  </a:lnTo>
                  <a:lnTo>
                    <a:pt x="19568" y="52799"/>
                  </a:lnTo>
                  <a:lnTo>
                    <a:pt x="17949" y="49895"/>
                  </a:lnTo>
                  <a:lnTo>
                    <a:pt x="15521" y="45753"/>
                  </a:lnTo>
                  <a:lnTo>
                    <a:pt x="12379" y="40468"/>
                  </a:lnTo>
                  <a:lnTo>
                    <a:pt x="10617" y="37374"/>
                  </a:lnTo>
                  <a:lnTo>
                    <a:pt x="9713" y="35803"/>
                  </a:lnTo>
                  <a:lnTo>
                    <a:pt x="8856" y="34231"/>
                  </a:lnTo>
                  <a:lnTo>
                    <a:pt x="8665" y="33851"/>
                  </a:lnTo>
                  <a:lnTo>
                    <a:pt x="8475" y="33470"/>
                  </a:lnTo>
                  <a:lnTo>
                    <a:pt x="8189" y="32660"/>
                  </a:lnTo>
                  <a:lnTo>
                    <a:pt x="7666" y="30946"/>
                  </a:lnTo>
                  <a:lnTo>
                    <a:pt x="6666" y="27519"/>
                  </a:lnTo>
                  <a:lnTo>
                    <a:pt x="4762" y="20615"/>
                  </a:lnTo>
                  <a:lnTo>
                    <a:pt x="2857" y="13760"/>
                  </a:lnTo>
                  <a:lnTo>
                    <a:pt x="2429" y="11998"/>
                  </a:lnTo>
                  <a:lnTo>
                    <a:pt x="2000" y="10284"/>
                  </a:lnTo>
                  <a:lnTo>
                    <a:pt x="1905" y="9856"/>
                  </a:lnTo>
                  <a:lnTo>
                    <a:pt x="1810" y="9427"/>
                  </a:lnTo>
                  <a:lnTo>
                    <a:pt x="1857" y="9237"/>
                  </a:lnTo>
                  <a:lnTo>
                    <a:pt x="1905" y="8999"/>
                  </a:lnTo>
                  <a:lnTo>
                    <a:pt x="1953" y="8570"/>
                  </a:lnTo>
                  <a:lnTo>
                    <a:pt x="2095" y="7666"/>
                  </a:lnTo>
                  <a:lnTo>
                    <a:pt x="2095" y="6761"/>
                  </a:lnTo>
                  <a:lnTo>
                    <a:pt x="2048" y="5857"/>
                  </a:lnTo>
                  <a:lnTo>
                    <a:pt x="1953" y="5000"/>
                  </a:lnTo>
                  <a:lnTo>
                    <a:pt x="1762" y="4095"/>
                  </a:lnTo>
                  <a:lnTo>
                    <a:pt x="1524" y="3238"/>
                  </a:lnTo>
                  <a:lnTo>
                    <a:pt x="1238" y="2429"/>
                  </a:lnTo>
                  <a:lnTo>
                    <a:pt x="905" y="1572"/>
                  </a:lnTo>
                  <a:lnTo>
                    <a:pt x="477" y="8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66"/>
            <p:cNvSpPr/>
            <p:nvPr/>
          </p:nvSpPr>
          <p:spPr>
            <a:xfrm flipH="1">
              <a:off x="2219426" y="1747790"/>
              <a:ext cx="445897" cy="667895"/>
            </a:xfrm>
            <a:custGeom>
              <a:avLst/>
              <a:gdLst/>
              <a:ahLst/>
              <a:cxnLst/>
              <a:rect l="l" t="t" r="r" b="b"/>
              <a:pathLst>
                <a:path w="19616" h="29376" extrusionOk="0">
                  <a:moveTo>
                    <a:pt x="10474" y="1"/>
                  </a:moveTo>
                  <a:lnTo>
                    <a:pt x="9665" y="48"/>
                  </a:lnTo>
                  <a:lnTo>
                    <a:pt x="8856" y="144"/>
                  </a:lnTo>
                  <a:lnTo>
                    <a:pt x="8094" y="287"/>
                  </a:lnTo>
                  <a:lnTo>
                    <a:pt x="7380" y="525"/>
                  </a:lnTo>
                  <a:lnTo>
                    <a:pt x="6713" y="858"/>
                  </a:lnTo>
                  <a:lnTo>
                    <a:pt x="6094" y="1286"/>
                  </a:lnTo>
                  <a:lnTo>
                    <a:pt x="5809" y="1524"/>
                  </a:lnTo>
                  <a:lnTo>
                    <a:pt x="5571" y="1762"/>
                  </a:lnTo>
                  <a:lnTo>
                    <a:pt x="5333" y="2048"/>
                  </a:lnTo>
                  <a:lnTo>
                    <a:pt x="5142" y="2334"/>
                  </a:lnTo>
                  <a:lnTo>
                    <a:pt x="4952" y="2667"/>
                  </a:lnTo>
                  <a:lnTo>
                    <a:pt x="4809" y="3095"/>
                  </a:lnTo>
                  <a:lnTo>
                    <a:pt x="4761" y="3476"/>
                  </a:lnTo>
                  <a:lnTo>
                    <a:pt x="4714" y="3952"/>
                  </a:lnTo>
                  <a:lnTo>
                    <a:pt x="4666" y="4429"/>
                  </a:lnTo>
                  <a:lnTo>
                    <a:pt x="4666" y="4905"/>
                  </a:lnTo>
                  <a:lnTo>
                    <a:pt x="4761" y="5904"/>
                  </a:lnTo>
                  <a:lnTo>
                    <a:pt x="4999" y="7904"/>
                  </a:lnTo>
                  <a:lnTo>
                    <a:pt x="5047" y="8904"/>
                  </a:lnTo>
                  <a:lnTo>
                    <a:pt x="5047" y="9332"/>
                  </a:lnTo>
                  <a:lnTo>
                    <a:pt x="4999" y="9761"/>
                  </a:lnTo>
                  <a:lnTo>
                    <a:pt x="4857" y="10237"/>
                  </a:lnTo>
                  <a:lnTo>
                    <a:pt x="4618" y="10760"/>
                  </a:lnTo>
                  <a:lnTo>
                    <a:pt x="4333" y="11379"/>
                  </a:lnTo>
                  <a:lnTo>
                    <a:pt x="3904" y="12094"/>
                  </a:lnTo>
                  <a:lnTo>
                    <a:pt x="3000" y="13617"/>
                  </a:lnTo>
                  <a:lnTo>
                    <a:pt x="2000" y="15379"/>
                  </a:lnTo>
                  <a:lnTo>
                    <a:pt x="1524" y="16331"/>
                  </a:lnTo>
                  <a:lnTo>
                    <a:pt x="1048" y="17283"/>
                  </a:lnTo>
                  <a:lnTo>
                    <a:pt x="667" y="18283"/>
                  </a:lnTo>
                  <a:lnTo>
                    <a:pt x="334" y="19282"/>
                  </a:lnTo>
                  <a:lnTo>
                    <a:pt x="143" y="20282"/>
                  </a:lnTo>
                  <a:lnTo>
                    <a:pt x="48" y="20758"/>
                  </a:lnTo>
                  <a:lnTo>
                    <a:pt x="0" y="21282"/>
                  </a:lnTo>
                  <a:lnTo>
                    <a:pt x="0" y="21806"/>
                  </a:lnTo>
                  <a:lnTo>
                    <a:pt x="0" y="22282"/>
                  </a:lnTo>
                  <a:lnTo>
                    <a:pt x="48" y="22806"/>
                  </a:lnTo>
                  <a:lnTo>
                    <a:pt x="143" y="23282"/>
                  </a:lnTo>
                  <a:lnTo>
                    <a:pt x="286" y="23901"/>
                  </a:lnTo>
                  <a:lnTo>
                    <a:pt x="524" y="24472"/>
                  </a:lnTo>
                  <a:lnTo>
                    <a:pt x="810" y="24996"/>
                  </a:lnTo>
                  <a:lnTo>
                    <a:pt x="1143" y="25519"/>
                  </a:lnTo>
                  <a:lnTo>
                    <a:pt x="1476" y="25995"/>
                  </a:lnTo>
                  <a:lnTo>
                    <a:pt x="1905" y="26424"/>
                  </a:lnTo>
                  <a:lnTo>
                    <a:pt x="2333" y="26852"/>
                  </a:lnTo>
                  <a:lnTo>
                    <a:pt x="2809" y="27233"/>
                  </a:lnTo>
                  <a:lnTo>
                    <a:pt x="3333" y="27566"/>
                  </a:lnTo>
                  <a:lnTo>
                    <a:pt x="3857" y="27900"/>
                  </a:lnTo>
                  <a:lnTo>
                    <a:pt x="4428" y="28185"/>
                  </a:lnTo>
                  <a:lnTo>
                    <a:pt x="4999" y="28471"/>
                  </a:lnTo>
                  <a:lnTo>
                    <a:pt x="5618" y="28661"/>
                  </a:lnTo>
                  <a:lnTo>
                    <a:pt x="6285" y="28852"/>
                  </a:lnTo>
                  <a:lnTo>
                    <a:pt x="6904" y="29042"/>
                  </a:lnTo>
                  <a:lnTo>
                    <a:pt x="7570" y="29137"/>
                  </a:lnTo>
                  <a:lnTo>
                    <a:pt x="8237" y="29233"/>
                  </a:lnTo>
                  <a:lnTo>
                    <a:pt x="8903" y="29328"/>
                  </a:lnTo>
                  <a:lnTo>
                    <a:pt x="9570" y="29376"/>
                  </a:lnTo>
                  <a:lnTo>
                    <a:pt x="10236" y="29376"/>
                  </a:lnTo>
                  <a:lnTo>
                    <a:pt x="10903" y="29328"/>
                  </a:lnTo>
                  <a:lnTo>
                    <a:pt x="11569" y="29280"/>
                  </a:lnTo>
                  <a:lnTo>
                    <a:pt x="12236" y="29185"/>
                  </a:lnTo>
                  <a:lnTo>
                    <a:pt x="12902" y="29042"/>
                  </a:lnTo>
                  <a:lnTo>
                    <a:pt x="13521" y="28899"/>
                  </a:lnTo>
                  <a:lnTo>
                    <a:pt x="14140" y="28709"/>
                  </a:lnTo>
                  <a:lnTo>
                    <a:pt x="14759" y="28519"/>
                  </a:lnTo>
                  <a:lnTo>
                    <a:pt x="15331" y="28233"/>
                  </a:lnTo>
                  <a:lnTo>
                    <a:pt x="15854" y="27995"/>
                  </a:lnTo>
                  <a:lnTo>
                    <a:pt x="16378" y="27662"/>
                  </a:lnTo>
                  <a:lnTo>
                    <a:pt x="16854" y="27328"/>
                  </a:lnTo>
                  <a:lnTo>
                    <a:pt x="17330" y="26947"/>
                  </a:lnTo>
                  <a:lnTo>
                    <a:pt x="17759" y="26519"/>
                  </a:lnTo>
                  <a:lnTo>
                    <a:pt x="18139" y="26043"/>
                  </a:lnTo>
                  <a:lnTo>
                    <a:pt x="18520" y="25614"/>
                  </a:lnTo>
                  <a:lnTo>
                    <a:pt x="18806" y="25138"/>
                  </a:lnTo>
                  <a:lnTo>
                    <a:pt x="19044" y="24662"/>
                  </a:lnTo>
                  <a:lnTo>
                    <a:pt x="19234" y="24186"/>
                  </a:lnTo>
                  <a:lnTo>
                    <a:pt x="19377" y="23662"/>
                  </a:lnTo>
                  <a:lnTo>
                    <a:pt x="19520" y="23186"/>
                  </a:lnTo>
                  <a:lnTo>
                    <a:pt x="19568" y="22663"/>
                  </a:lnTo>
                  <a:lnTo>
                    <a:pt x="19615" y="22187"/>
                  </a:lnTo>
                  <a:lnTo>
                    <a:pt x="19615" y="21663"/>
                  </a:lnTo>
                  <a:lnTo>
                    <a:pt x="19615" y="21139"/>
                  </a:lnTo>
                  <a:lnTo>
                    <a:pt x="19473" y="20139"/>
                  </a:lnTo>
                  <a:lnTo>
                    <a:pt x="19282" y="19140"/>
                  </a:lnTo>
                  <a:lnTo>
                    <a:pt x="18996" y="18140"/>
                  </a:lnTo>
                  <a:lnTo>
                    <a:pt x="18663" y="17188"/>
                  </a:lnTo>
                  <a:lnTo>
                    <a:pt x="17997" y="15426"/>
                  </a:lnTo>
                  <a:lnTo>
                    <a:pt x="17378" y="13807"/>
                  </a:lnTo>
                  <a:lnTo>
                    <a:pt x="17140" y="13141"/>
                  </a:lnTo>
                  <a:lnTo>
                    <a:pt x="16997" y="12522"/>
                  </a:lnTo>
                  <a:lnTo>
                    <a:pt x="16806" y="11379"/>
                  </a:lnTo>
                  <a:lnTo>
                    <a:pt x="16711" y="10284"/>
                  </a:lnTo>
                  <a:lnTo>
                    <a:pt x="16616" y="8094"/>
                  </a:lnTo>
                  <a:lnTo>
                    <a:pt x="16568" y="7047"/>
                  </a:lnTo>
                  <a:lnTo>
                    <a:pt x="16473" y="6000"/>
                  </a:lnTo>
                  <a:lnTo>
                    <a:pt x="16378" y="5000"/>
                  </a:lnTo>
                  <a:lnTo>
                    <a:pt x="16140" y="3952"/>
                  </a:lnTo>
                  <a:lnTo>
                    <a:pt x="15997" y="3381"/>
                  </a:lnTo>
                  <a:lnTo>
                    <a:pt x="15759" y="2857"/>
                  </a:lnTo>
                  <a:lnTo>
                    <a:pt x="15521" y="2381"/>
                  </a:lnTo>
                  <a:lnTo>
                    <a:pt x="15235" y="1953"/>
                  </a:lnTo>
                  <a:lnTo>
                    <a:pt x="14902" y="1572"/>
                  </a:lnTo>
                  <a:lnTo>
                    <a:pt x="14569" y="1286"/>
                  </a:lnTo>
                  <a:lnTo>
                    <a:pt x="14188" y="1001"/>
                  </a:lnTo>
                  <a:lnTo>
                    <a:pt x="13807" y="763"/>
                  </a:lnTo>
                  <a:lnTo>
                    <a:pt x="13426" y="572"/>
                  </a:lnTo>
                  <a:lnTo>
                    <a:pt x="12998" y="429"/>
                  </a:lnTo>
                  <a:lnTo>
                    <a:pt x="12569" y="287"/>
                  </a:lnTo>
                  <a:lnTo>
                    <a:pt x="12141" y="191"/>
                  </a:lnTo>
                  <a:lnTo>
                    <a:pt x="11284" y="48"/>
                  </a:lnTo>
                  <a:lnTo>
                    <a:pt x="1047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66"/>
            <p:cNvSpPr/>
            <p:nvPr/>
          </p:nvSpPr>
          <p:spPr>
            <a:xfrm flipH="1">
              <a:off x="2553827" y="1872270"/>
              <a:ext cx="116907" cy="399450"/>
            </a:xfrm>
            <a:custGeom>
              <a:avLst/>
              <a:gdLst/>
              <a:ahLst/>
              <a:cxnLst/>
              <a:rect l="l" t="t" r="r" b="b"/>
              <a:pathLst>
                <a:path w="5143" h="17569" extrusionOk="0">
                  <a:moveTo>
                    <a:pt x="4952" y="1"/>
                  </a:moveTo>
                  <a:lnTo>
                    <a:pt x="4952" y="1144"/>
                  </a:lnTo>
                  <a:lnTo>
                    <a:pt x="4904" y="2286"/>
                  </a:lnTo>
                  <a:lnTo>
                    <a:pt x="4856" y="2857"/>
                  </a:lnTo>
                  <a:lnTo>
                    <a:pt x="4761" y="3429"/>
                  </a:lnTo>
                  <a:lnTo>
                    <a:pt x="4666" y="4000"/>
                  </a:lnTo>
                  <a:lnTo>
                    <a:pt x="4476" y="4571"/>
                  </a:lnTo>
                  <a:lnTo>
                    <a:pt x="4285" y="5095"/>
                  </a:lnTo>
                  <a:lnTo>
                    <a:pt x="4000" y="5619"/>
                  </a:lnTo>
                  <a:lnTo>
                    <a:pt x="3714" y="6095"/>
                  </a:lnTo>
                  <a:lnTo>
                    <a:pt x="3333" y="6571"/>
                  </a:lnTo>
                  <a:lnTo>
                    <a:pt x="2666" y="7571"/>
                  </a:lnTo>
                  <a:lnTo>
                    <a:pt x="2048" y="8570"/>
                  </a:lnTo>
                  <a:lnTo>
                    <a:pt x="1429" y="9618"/>
                  </a:lnTo>
                  <a:lnTo>
                    <a:pt x="953" y="10665"/>
                  </a:lnTo>
                  <a:lnTo>
                    <a:pt x="524" y="11808"/>
                  </a:lnTo>
                  <a:lnTo>
                    <a:pt x="238" y="12951"/>
                  </a:lnTo>
                  <a:lnTo>
                    <a:pt x="143" y="13522"/>
                  </a:lnTo>
                  <a:lnTo>
                    <a:pt x="48" y="14093"/>
                  </a:lnTo>
                  <a:lnTo>
                    <a:pt x="0" y="14712"/>
                  </a:lnTo>
                  <a:lnTo>
                    <a:pt x="0" y="15283"/>
                  </a:lnTo>
                  <a:lnTo>
                    <a:pt x="48" y="15855"/>
                  </a:lnTo>
                  <a:lnTo>
                    <a:pt x="96" y="16426"/>
                  </a:lnTo>
                  <a:lnTo>
                    <a:pt x="191" y="16997"/>
                  </a:lnTo>
                  <a:lnTo>
                    <a:pt x="334" y="17569"/>
                  </a:lnTo>
                  <a:lnTo>
                    <a:pt x="238" y="16426"/>
                  </a:lnTo>
                  <a:lnTo>
                    <a:pt x="238" y="15283"/>
                  </a:lnTo>
                  <a:lnTo>
                    <a:pt x="334" y="14141"/>
                  </a:lnTo>
                  <a:lnTo>
                    <a:pt x="572" y="13046"/>
                  </a:lnTo>
                  <a:lnTo>
                    <a:pt x="905" y="11903"/>
                  </a:lnTo>
                  <a:lnTo>
                    <a:pt x="1333" y="10856"/>
                  </a:lnTo>
                  <a:lnTo>
                    <a:pt x="1857" y="9808"/>
                  </a:lnTo>
                  <a:lnTo>
                    <a:pt x="2428" y="8809"/>
                  </a:lnTo>
                  <a:lnTo>
                    <a:pt x="3047" y="7809"/>
                  </a:lnTo>
                  <a:lnTo>
                    <a:pt x="3714" y="6809"/>
                  </a:lnTo>
                  <a:lnTo>
                    <a:pt x="4333" y="5762"/>
                  </a:lnTo>
                  <a:lnTo>
                    <a:pt x="4618" y="5238"/>
                  </a:lnTo>
                  <a:lnTo>
                    <a:pt x="4809" y="4667"/>
                  </a:lnTo>
                  <a:lnTo>
                    <a:pt x="4952" y="4095"/>
                  </a:lnTo>
                  <a:lnTo>
                    <a:pt x="5047" y="3524"/>
                  </a:lnTo>
                  <a:lnTo>
                    <a:pt x="5095" y="2905"/>
                  </a:lnTo>
                  <a:lnTo>
                    <a:pt x="5142" y="2334"/>
                  </a:lnTo>
                  <a:lnTo>
                    <a:pt x="5142" y="1762"/>
                  </a:lnTo>
                  <a:lnTo>
                    <a:pt x="5095" y="1191"/>
                  </a:lnTo>
                  <a:lnTo>
                    <a:pt x="5047" y="572"/>
                  </a:lnTo>
                  <a:lnTo>
                    <a:pt x="495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66"/>
            <p:cNvSpPr/>
            <p:nvPr/>
          </p:nvSpPr>
          <p:spPr>
            <a:xfrm flipH="1">
              <a:off x="2205355" y="1890686"/>
              <a:ext cx="86606" cy="412432"/>
            </a:xfrm>
            <a:custGeom>
              <a:avLst/>
              <a:gdLst/>
              <a:ahLst/>
              <a:cxnLst/>
              <a:rect l="l" t="t" r="r" b="b"/>
              <a:pathLst>
                <a:path w="3810" h="18140" extrusionOk="0">
                  <a:moveTo>
                    <a:pt x="1" y="0"/>
                  </a:moveTo>
                  <a:lnTo>
                    <a:pt x="48" y="1190"/>
                  </a:lnTo>
                  <a:lnTo>
                    <a:pt x="96" y="2333"/>
                  </a:lnTo>
                  <a:lnTo>
                    <a:pt x="239" y="3523"/>
                  </a:lnTo>
                  <a:lnTo>
                    <a:pt x="381" y="4714"/>
                  </a:lnTo>
                  <a:lnTo>
                    <a:pt x="619" y="5856"/>
                  </a:lnTo>
                  <a:lnTo>
                    <a:pt x="905" y="6999"/>
                  </a:lnTo>
                  <a:lnTo>
                    <a:pt x="1334" y="8141"/>
                  </a:lnTo>
                  <a:lnTo>
                    <a:pt x="1857" y="9236"/>
                  </a:lnTo>
                  <a:lnTo>
                    <a:pt x="2333" y="10284"/>
                  </a:lnTo>
                  <a:lnTo>
                    <a:pt x="2762" y="11379"/>
                  </a:lnTo>
                  <a:lnTo>
                    <a:pt x="3095" y="12474"/>
                  </a:lnTo>
                  <a:lnTo>
                    <a:pt x="3381" y="13616"/>
                  </a:lnTo>
                  <a:lnTo>
                    <a:pt x="3476" y="14188"/>
                  </a:lnTo>
                  <a:lnTo>
                    <a:pt x="3524" y="14759"/>
                  </a:lnTo>
                  <a:lnTo>
                    <a:pt x="3524" y="15330"/>
                  </a:lnTo>
                  <a:lnTo>
                    <a:pt x="3476" y="15949"/>
                  </a:lnTo>
                  <a:lnTo>
                    <a:pt x="3381" y="16521"/>
                  </a:lnTo>
                  <a:lnTo>
                    <a:pt x="3190" y="17092"/>
                  </a:lnTo>
                  <a:lnTo>
                    <a:pt x="3000" y="17616"/>
                  </a:lnTo>
                  <a:lnTo>
                    <a:pt x="2714" y="18139"/>
                  </a:lnTo>
                  <a:lnTo>
                    <a:pt x="3048" y="17663"/>
                  </a:lnTo>
                  <a:lnTo>
                    <a:pt x="3333" y="17092"/>
                  </a:lnTo>
                  <a:lnTo>
                    <a:pt x="3524" y="16521"/>
                  </a:lnTo>
                  <a:lnTo>
                    <a:pt x="3714" y="15949"/>
                  </a:lnTo>
                  <a:lnTo>
                    <a:pt x="3762" y="15378"/>
                  </a:lnTo>
                  <a:lnTo>
                    <a:pt x="3809" y="14759"/>
                  </a:lnTo>
                  <a:lnTo>
                    <a:pt x="3809" y="14188"/>
                  </a:lnTo>
                  <a:lnTo>
                    <a:pt x="3762" y="13569"/>
                  </a:lnTo>
                  <a:lnTo>
                    <a:pt x="3524" y="12379"/>
                  </a:lnTo>
                  <a:lnTo>
                    <a:pt x="3190" y="11236"/>
                  </a:lnTo>
                  <a:lnTo>
                    <a:pt x="2762" y="10141"/>
                  </a:lnTo>
                  <a:lnTo>
                    <a:pt x="2286" y="9046"/>
                  </a:lnTo>
                  <a:lnTo>
                    <a:pt x="1762" y="7951"/>
                  </a:lnTo>
                  <a:lnTo>
                    <a:pt x="1524" y="7427"/>
                  </a:lnTo>
                  <a:lnTo>
                    <a:pt x="1334" y="6904"/>
                  </a:lnTo>
                  <a:lnTo>
                    <a:pt x="1000" y="5761"/>
                  </a:lnTo>
                  <a:lnTo>
                    <a:pt x="715" y="4666"/>
                  </a:lnTo>
                  <a:lnTo>
                    <a:pt x="477" y="3476"/>
                  </a:lnTo>
                  <a:lnTo>
                    <a:pt x="334" y="2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66"/>
            <p:cNvSpPr/>
            <p:nvPr/>
          </p:nvSpPr>
          <p:spPr>
            <a:xfrm flipH="1">
              <a:off x="2436965" y="1790011"/>
              <a:ext cx="554098" cy="587796"/>
            </a:xfrm>
            <a:custGeom>
              <a:avLst/>
              <a:gdLst/>
              <a:ahLst/>
              <a:cxnLst/>
              <a:rect l="l" t="t" r="r" b="b"/>
              <a:pathLst>
                <a:path w="24376" h="25853" extrusionOk="0">
                  <a:moveTo>
                    <a:pt x="571" y="1"/>
                  </a:moveTo>
                  <a:lnTo>
                    <a:pt x="0" y="16188"/>
                  </a:lnTo>
                  <a:lnTo>
                    <a:pt x="333" y="17235"/>
                  </a:lnTo>
                  <a:lnTo>
                    <a:pt x="762" y="18616"/>
                  </a:lnTo>
                  <a:lnTo>
                    <a:pt x="1333" y="20139"/>
                  </a:lnTo>
                  <a:lnTo>
                    <a:pt x="1666" y="20901"/>
                  </a:lnTo>
                  <a:lnTo>
                    <a:pt x="2000" y="21710"/>
                  </a:lnTo>
                  <a:lnTo>
                    <a:pt x="2428" y="22472"/>
                  </a:lnTo>
                  <a:lnTo>
                    <a:pt x="2809" y="23186"/>
                  </a:lnTo>
                  <a:lnTo>
                    <a:pt x="3285" y="23853"/>
                  </a:lnTo>
                  <a:lnTo>
                    <a:pt x="3761" y="24424"/>
                  </a:lnTo>
                  <a:lnTo>
                    <a:pt x="4237" y="24948"/>
                  </a:lnTo>
                  <a:lnTo>
                    <a:pt x="4809" y="25329"/>
                  </a:lnTo>
                  <a:lnTo>
                    <a:pt x="5094" y="25519"/>
                  </a:lnTo>
                  <a:lnTo>
                    <a:pt x="5380" y="25614"/>
                  </a:lnTo>
                  <a:lnTo>
                    <a:pt x="5666" y="25709"/>
                  </a:lnTo>
                  <a:lnTo>
                    <a:pt x="5951" y="25805"/>
                  </a:lnTo>
                  <a:lnTo>
                    <a:pt x="6523" y="25852"/>
                  </a:lnTo>
                  <a:lnTo>
                    <a:pt x="7141" y="25852"/>
                  </a:lnTo>
                  <a:lnTo>
                    <a:pt x="7713" y="25805"/>
                  </a:lnTo>
                  <a:lnTo>
                    <a:pt x="8379" y="25709"/>
                  </a:lnTo>
                  <a:lnTo>
                    <a:pt x="8998" y="25567"/>
                  </a:lnTo>
                  <a:lnTo>
                    <a:pt x="9665" y="25424"/>
                  </a:lnTo>
                  <a:lnTo>
                    <a:pt x="10331" y="25186"/>
                  </a:lnTo>
                  <a:lnTo>
                    <a:pt x="10998" y="24948"/>
                  </a:lnTo>
                  <a:lnTo>
                    <a:pt x="12378" y="24376"/>
                  </a:lnTo>
                  <a:lnTo>
                    <a:pt x="13759" y="23710"/>
                  </a:lnTo>
                  <a:lnTo>
                    <a:pt x="15092" y="22948"/>
                  </a:lnTo>
                  <a:lnTo>
                    <a:pt x="16425" y="22139"/>
                  </a:lnTo>
                  <a:lnTo>
                    <a:pt x="17711" y="21282"/>
                  </a:lnTo>
                  <a:lnTo>
                    <a:pt x="18901" y="20425"/>
                  </a:lnTo>
                  <a:lnTo>
                    <a:pt x="20043" y="19568"/>
                  </a:lnTo>
                  <a:lnTo>
                    <a:pt x="21043" y="18759"/>
                  </a:lnTo>
                  <a:lnTo>
                    <a:pt x="21948" y="17949"/>
                  </a:lnTo>
                  <a:lnTo>
                    <a:pt x="22662" y="17235"/>
                  </a:lnTo>
                  <a:lnTo>
                    <a:pt x="23233" y="16664"/>
                  </a:lnTo>
                  <a:lnTo>
                    <a:pt x="23662" y="16140"/>
                  </a:lnTo>
                  <a:lnTo>
                    <a:pt x="23852" y="15854"/>
                  </a:lnTo>
                  <a:lnTo>
                    <a:pt x="24043" y="15521"/>
                  </a:lnTo>
                  <a:lnTo>
                    <a:pt x="24185" y="15188"/>
                  </a:lnTo>
                  <a:lnTo>
                    <a:pt x="24281" y="14902"/>
                  </a:lnTo>
                  <a:lnTo>
                    <a:pt x="24376" y="14617"/>
                  </a:lnTo>
                  <a:lnTo>
                    <a:pt x="24376" y="14378"/>
                  </a:lnTo>
                  <a:lnTo>
                    <a:pt x="24328" y="14093"/>
                  </a:lnTo>
                  <a:lnTo>
                    <a:pt x="24281" y="13902"/>
                  </a:lnTo>
                  <a:lnTo>
                    <a:pt x="24138" y="13712"/>
                  </a:lnTo>
                  <a:lnTo>
                    <a:pt x="23947" y="13522"/>
                  </a:lnTo>
                  <a:lnTo>
                    <a:pt x="23709" y="13379"/>
                  </a:lnTo>
                  <a:lnTo>
                    <a:pt x="23424" y="13283"/>
                  </a:lnTo>
                  <a:lnTo>
                    <a:pt x="23090" y="13236"/>
                  </a:lnTo>
                  <a:lnTo>
                    <a:pt x="22281" y="13236"/>
                  </a:lnTo>
                  <a:lnTo>
                    <a:pt x="21757" y="13331"/>
                  </a:lnTo>
                  <a:lnTo>
                    <a:pt x="19710" y="13760"/>
                  </a:lnTo>
                  <a:lnTo>
                    <a:pt x="17853" y="14236"/>
                  </a:lnTo>
                  <a:lnTo>
                    <a:pt x="16092" y="14759"/>
                  </a:lnTo>
                  <a:lnTo>
                    <a:pt x="14521" y="15235"/>
                  </a:lnTo>
                  <a:lnTo>
                    <a:pt x="13045" y="15664"/>
                  </a:lnTo>
                  <a:lnTo>
                    <a:pt x="11712" y="15997"/>
                  </a:lnTo>
                  <a:lnTo>
                    <a:pt x="10522" y="16235"/>
                  </a:lnTo>
                  <a:lnTo>
                    <a:pt x="9950" y="16283"/>
                  </a:lnTo>
                  <a:lnTo>
                    <a:pt x="9427" y="16330"/>
                  </a:lnTo>
                  <a:lnTo>
                    <a:pt x="9331" y="16283"/>
                  </a:lnTo>
                  <a:lnTo>
                    <a:pt x="9236" y="16140"/>
                  </a:lnTo>
                  <a:lnTo>
                    <a:pt x="8903" y="15712"/>
                  </a:lnTo>
                  <a:lnTo>
                    <a:pt x="8522" y="15045"/>
                  </a:lnTo>
                  <a:lnTo>
                    <a:pt x="7998" y="14140"/>
                  </a:lnTo>
                  <a:lnTo>
                    <a:pt x="6903" y="11855"/>
                  </a:lnTo>
                  <a:lnTo>
                    <a:pt x="5570" y="9189"/>
                  </a:lnTo>
                  <a:lnTo>
                    <a:pt x="4237" y="6333"/>
                  </a:lnTo>
                  <a:lnTo>
                    <a:pt x="2857" y="3714"/>
                  </a:lnTo>
                  <a:lnTo>
                    <a:pt x="2238" y="2524"/>
                  </a:lnTo>
                  <a:lnTo>
                    <a:pt x="1619" y="1476"/>
                  </a:lnTo>
                  <a:lnTo>
                    <a:pt x="1047" y="620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66"/>
            <p:cNvSpPr/>
            <p:nvPr/>
          </p:nvSpPr>
          <p:spPr>
            <a:xfrm flipH="1">
              <a:off x="2422894" y="2084443"/>
              <a:ext cx="310601" cy="264125"/>
            </a:xfrm>
            <a:custGeom>
              <a:avLst/>
              <a:gdLst/>
              <a:ahLst/>
              <a:cxnLst/>
              <a:rect l="l" t="t" r="r" b="b"/>
              <a:pathLst>
                <a:path w="13664" h="11617" extrusionOk="0">
                  <a:moveTo>
                    <a:pt x="11521" y="0"/>
                  </a:moveTo>
                  <a:lnTo>
                    <a:pt x="10807" y="48"/>
                  </a:lnTo>
                  <a:lnTo>
                    <a:pt x="10093" y="191"/>
                  </a:lnTo>
                  <a:lnTo>
                    <a:pt x="8522" y="524"/>
                  </a:lnTo>
                  <a:lnTo>
                    <a:pt x="6856" y="905"/>
                  </a:lnTo>
                  <a:lnTo>
                    <a:pt x="3571" y="1809"/>
                  </a:lnTo>
                  <a:lnTo>
                    <a:pt x="1047" y="2524"/>
                  </a:lnTo>
                  <a:lnTo>
                    <a:pt x="0" y="2809"/>
                  </a:lnTo>
                  <a:lnTo>
                    <a:pt x="2952" y="9570"/>
                  </a:lnTo>
                  <a:lnTo>
                    <a:pt x="3856" y="11617"/>
                  </a:lnTo>
                  <a:lnTo>
                    <a:pt x="4904" y="10807"/>
                  </a:lnTo>
                  <a:lnTo>
                    <a:pt x="6046" y="9950"/>
                  </a:lnTo>
                  <a:lnTo>
                    <a:pt x="7427" y="8855"/>
                  </a:lnTo>
                  <a:lnTo>
                    <a:pt x="8903" y="7665"/>
                  </a:lnTo>
                  <a:lnTo>
                    <a:pt x="10331" y="6380"/>
                  </a:lnTo>
                  <a:lnTo>
                    <a:pt x="10998" y="5761"/>
                  </a:lnTo>
                  <a:lnTo>
                    <a:pt x="11569" y="5142"/>
                  </a:lnTo>
                  <a:lnTo>
                    <a:pt x="12093" y="4523"/>
                  </a:lnTo>
                  <a:lnTo>
                    <a:pt x="12521" y="3952"/>
                  </a:lnTo>
                  <a:lnTo>
                    <a:pt x="13093" y="3047"/>
                  </a:lnTo>
                  <a:lnTo>
                    <a:pt x="13283" y="2666"/>
                  </a:lnTo>
                  <a:lnTo>
                    <a:pt x="13473" y="2285"/>
                  </a:lnTo>
                  <a:lnTo>
                    <a:pt x="13569" y="1905"/>
                  </a:lnTo>
                  <a:lnTo>
                    <a:pt x="13664" y="1571"/>
                  </a:lnTo>
                  <a:lnTo>
                    <a:pt x="13664" y="1286"/>
                  </a:lnTo>
                  <a:lnTo>
                    <a:pt x="13664" y="1000"/>
                  </a:lnTo>
                  <a:lnTo>
                    <a:pt x="13569" y="762"/>
                  </a:lnTo>
                  <a:lnTo>
                    <a:pt x="13426" y="524"/>
                  </a:lnTo>
                  <a:lnTo>
                    <a:pt x="13235" y="381"/>
                  </a:lnTo>
                  <a:lnTo>
                    <a:pt x="12997" y="191"/>
                  </a:lnTo>
                  <a:lnTo>
                    <a:pt x="12712" y="95"/>
                  </a:lnTo>
                  <a:lnTo>
                    <a:pt x="12378" y="48"/>
                  </a:lnTo>
                  <a:lnTo>
                    <a:pt x="11998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66"/>
            <p:cNvSpPr/>
            <p:nvPr/>
          </p:nvSpPr>
          <p:spPr>
            <a:xfrm flipH="1">
              <a:off x="2729153" y="2148308"/>
              <a:ext cx="3273" cy="5434"/>
            </a:xfrm>
            <a:custGeom>
              <a:avLst/>
              <a:gdLst/>
              <a:ahLst/>
              <a:cxnLst/>
              <a:rect l="l" t="t" r="r" b="b"/>
              <a:pathLst>
                <a:path w="144" h="239" extrusionOk="0">
                  <a:moveTo>
                    <a:pt x="1" y="0"/>
                  </a:moveTo>
                  <a:lnTo>
                    <a:pt x="96" y="238"/>
                  </a:lnTo>
                  <a:lnTo>
                    <a:pt x="143" y="191"/>
                  </a:lnTo>
                  <a:lnTo>
                    <a:pt x="143" y="143"/>
                  </a:lnTo>
                  <a:lnTo>
                    <a:pt x="96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66"/>
            <p:cNvSpPr/>
            <p:nvPr/>
          </p:nvSpPr>
          <p:spPr>
            <a:xfrm flipH="1">
              <a:off x="2673961" y="2148308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48" y="0"/>
                  </a:moveTo>
                  <a:lnTo>
                    <a:pt x="1" y="143"/>
                  </a:lnTo>
                  <a:lnTo>
                    <a:pt x="48" y="238"/>
                  </a:lnTo>
                  <a:lnTo>
                    <a:pt x="239" y="238"/>
                  </a:lnTo>
                  <a:lnTo>
                    <a:pt x="287" y="143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66"/>
            <p:cNvSpPr/>
            <p:nvPr/>
          </p:nvSpPr>
          <p:spPr>
            <a:xfrm flipH="1">
              <a:off x="2619861" y="2148308"/>
              <a:ext cx="5433" cy="543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49" y="0"/>
                  </a:moveTo>
                  <a:lnTo>
                    <a:pt x="1" y="143"/>
                  </a:lnTo>
                  <a:lnTo>
                    <a:pt x="49" y="238"/>
                  </a:lnTo>
                  <a:lnTo>
                    <a:pt x="239" y="238"/>
                  </a:lnTo>
                  <a:lnTo>
                    <a:pt x="239" y="143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66"/>
            <p:cNvSpPr/>
            <p:nvPr/>
          </p:nvSpPr>
          <p:spPr>
            <a:xfrm flipH="1">
              <a:off x="2564647" y="2148308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48" y="0"/>
                  </a:moveTo>
                  <a:lnTo>
                    <a:pt x="0" y="143"/>
                  </a:lnTo>
                  <a:lnTo>
                    <a:pt x="48" y="238"/>
                  </a:lnTo>
                  <a:lnTo>
                    <a:pt x="238" y="238"/>
                  </a:lnTo>
                  <a:lnTo>
                    <a:pt x="286" y="143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66"/>
            <p:cNvSpPr/>
            <p:nvPr/>
          </p:nvSpPr>
          <p:spPr>
            <a:xfrm flipH="1">
              <a:off x="2509455" y="2148308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48" y="0"/>
                  </a:moveTo>
                  <a:lnTo>
                    <a:pt x="0" y="143"/>
                  </a:lnTo>
                  <a:lnTo>
                    <a:pt x="48" y="238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66"/>
            <p:cNvSpPr/>
            <p:nvPr/>
          </p:nvSpPr>
          <p:spPr>
            <a:xfrm flipH="1">
              <a:off x="2455354" y="2148308"/>
              <a:ext cx="5433" cy="543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" y="0"/>
                  </a:moveTo>
                  <a:lnTo>
                    <a:pt x="1" y="143"/>
                  </a:lnTo>
                  <a:lnTo>
                    <a:pt x="1" y="238"/>
                  </a:lnTo>
                  <a:lnTo>
                    <a:pt x="239" y="238"/>
                  </a:lnTo>
                  <a:lnTo>
                    <a:pt x="239" y="143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66"/>
            <p:cNvSpPr/>
            <p:nvPr/>
          </p:nvSpPr>
          <p:spPr>
            <a:xfrm flipH="1">
              <a:off x="2591720" y="2109339"/>
              <a:ext cx="6501" cy="5434"/>
            </a:xfrm>
            <a:custGeom>
              <a:avLst/>
              <a:gdLst/>
              <a:ahLst/>
              <a:cxnLst/>
              <a:rect l="l" t="t" r="r" b="b"/>
              <a:pathLst>
                <a:path w="286" h="239" extrusionOk="0">
                  <a:moveTo>
                    <a:pt x="238" y="0"/>
                  </a:moveTo>
                  <a:lnTo>
                    <a:pt x="0" y="48"/>
                  </a:lnTo>
                  <a:lnTo>
                    <a:pt x="0" y="95"/>
                  </a:lnTo>
                  <a:lnTo>
                    <a:pt x="48" y="191"/>
                  </a:lnTo>
                  <a:lnTo>
                    <a:pt x="143" y="238"/>
                  </a:lnTo>
                  <a:lnTo>
                    <a:pt x="238" y="191"/>
                  </a:lnTo>
                  <a:lnTo>
                    <a:pt x="286" y="95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66"/>
            <p:cNvSpPr/>
            <p:nvPr/>
          </p:nvSpPr>
          <p:spPr>
            <a:xfrm flipH="1">
              <a:off x="2537596" y="2108247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143" y="1"/>
                  </a:moveTo>
                  <a:lnTo>
                    <a:pt x="0" y="48"/>
                  </a:lnTo>
                  <a:lnTo>
                    <a:pt x="0" y="143"/>
                  </a:lnTo>
                  <a:lnTo>
                    <a:pt x="0" y="239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38" y="143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66"/>
            <p:cNvSpPr/>
            <p:nvPr/>
          </p:nvSpPr>
          <p:spPr>
            <a:xfrm flipH="1">
              <a:off x="2482405" y="2108247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9"/>
                  </a:lnTo>
                  <a:lnTo>
                    <a:pt x="144" y="286"/>
                  </a:lnTo>
                  <a:lnTo>
                    <a:pt x="239" y="239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66"/>
            <p:cNvSpPr/>
            <p:nvPr/>
          </p:nvSpPr>
          <p:spPr>
            <a:xfrm flipH="1">
              <a:off x="2427213" y="2108247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9"/>
                  </a:lnTo>
                  <a:lnTo>
                    <a:pt x="144" y="286"/>
                  </a:lnTo>
                  <a:lnTo>
                    <a:pt x="239" y="239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66"/>
            <p:cNvSpPr/>
            <p:nvPr/>
          </p:nvSpPr>
          <p:spPr>
            <a:xfrm flipH="1">
              <a:off x="2673961" y="2227316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9"/>
                  </a:lnTo>
                  <a:lnTo>
                    <a:pt x="144" y="286"/>
                  </a:lnTo>
                  <a:lnTo>
                    <a:pt x="239" y="239"/>
                  </a:lnTo>
                  <a:lnTo>
                    <a:pt x="287" y="143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66"/>
            <p:cNvSpPr/>
            <p:nvPr/>
          </p:nvSpPr>
          <p:spPr>
            <a:xfrm flipH="1">
              <a:off x="2619861" y="2227316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144" y="1"/>
                  </a:moveTo>
                  <a:lnTo>
                    <a:pt x="49" y="48"/>
                  </a:lnTo>
                  <a:lnTo>
                    <a:pt x="1" y="143"/>
                  </a:lnTo>
                  <a:lnTo>
                    <a:pt x="49" y="239"/>
                  </a:lnTo>
                  <a:lnTo>
                    <a:pt x="144" y="286"/>
                  </a:lnTo>
                  <a:lnTo>
                    <a:pt x="239" y="239"/>
                  </a:lnTo>
                  <a:lnTo>
                    <a:pt x="239" y="143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66"/>
            <p:cNvSpPr/>
            <p:nvPr/>
          </p:nvSpPr>
          <p:spPr>
            <a:xfrm flipH="1">
              <a:off x="2564647" y="2227316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66"/>
            <p:cNvSpPr/>
            <p:nvPr/>
          </p:nvSpPr>
          <p:spPr>
            <a:xfrm flipH="1">
              <a:off x="2509455" y="2227316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9" y="239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66"/>
            <p:cNvSpPr/>
            <p:nvPr/>
          </p:nvSpPr>
          <p:spPr>
            <a:xfrm flipH="1">
              <a:off x="2702103" y="2188347"/>
              <a:ext cx="5433" cy="543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48" y="1"/>
                  </a:moveTo>
                  <a:lnTo>
                    <a:pt x="1" y="96"/>
                  </a:lnTo>
                  <a:lnTo>
                    <a:pt x="48" y="191"/>
                  </a:lnTo>
                  <a:lnTo>
                    <a:pt x="143" y="239"/>
                  </a:lnTo>
                  <a:lnTo>
                    <a:pt x="239" y="239"/>
                  </a:lnTo>
                  <a:lnTo>
                    <a:pt x="239" y="96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66"/>
            <p:cNvSpPr/>
            <p:nvPr/>
          </p:nvSpPr>
          <p:spPr>
            <a:xfrm flipH="1">
              <a:off x="2646911" y="2188347"/>
              <a:ext cx="6501" cy="5434"/>
            </a:xfrm>
            <a:custGeom>
              <a:avLst/>
              <a:gdLst/>
              <a:ahLst/>
              <a:cxnLst/>
              <a:rect l="l" t="t" r="r" b="b"/>
              <a:pathLst>
                <a:path w="286" h="239" extrusionOk="0">
                  <a:moveTo>
                    <a:pt x="48" y="1"/>
                  </a:moveTo>
                  <a:lnTo>
                    <a:pt x="0" y="96"/>
                  </a:lnTo>
                  <a:lnTo>
                    <a:pt x="48" y="191"/>
                  </a:lnTo>
                  <a:lnTo>
                    <a:pt x="143" y="239"/>
                  </a:lnTo>
                  <a:lnTo>
                    <a:pt x="238" y="239"/>
                  </a:lnTo>
                  <a:lnTo>
                    <a:pt x="286" y="96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66"/>
            <p:cNvSpPr/>
            <p:nvPr/>
          </p:nvSpPr>
          <p:spPr>
            <a:xfrm flipH="1">
              <a:off x="2591720" y="2188347"/>
              <a:ext cx="6501" cy="5434"/>
            </a:xfrm>
            <a:custGeom>
              <a:avLst/>
              <a:gdLst/>
              <a:ahLst/>
              <a:cxnLst/>
              <a:rect l="l" t="t" r="r" b="b"/>
              <a:pathLst>
                <a:path w="286" h="239" extrusionOk="0">
                  <a:moveTo>
                    <a:pt x="48" y="1"/>
                  </a:moveTo>
                  <a:lnTo>
                    <a:pt x="0" y="96"/>
                  </a:lnTo>
                  <a:lnTo>
                    <a:pt x="48" y="239"/>
                  </a:lnTo>
                  <a:lnTo>
                    <a:pt x="238" y="239"/>
                  </a:lnTo>
                  <a:lnTo>
                    <a:pt x="286" y="96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66"/>
            <p:cNvSpPr/>
            <p:nvPr/>
          </p:nvSpPr>
          <p:spPr>
            <a:xfrm flipH="1">
              <a:off x="2537596" y="2188347"/>
              <a:ext cx="5433" cy="543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0" y="1"/>
                  </a:moveTo>
                  <a:lnTo>
                    <a:pt x="0" y="96"/>
                  </a:lnTo>
                  <a:lnTo>
                    <a:pt x="0" y="239"/>
                  </a:lnTo>
                  <a:lnTo>
                    <a:pt x="238" y="239"/>
                  </a:lnTo>
                  <a:lnTo>
                    <a:pt x="238" y="96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66"/>
            <p:cNvSpPr/>
            <p:nvPr/>
          </p:nvSpPr>
          <p:spPr>
            <a:xfrm flipH="1">
              <a:off x="2482405" y="2188347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48" y="1"/>
                  </a:moveTo>
                  <a:lnTo>
                    <a:pt x="1" y="96"/>
                  </a:lnTo>
                  <a:lnTo>
                    <a:pt x="48" y="239"/>
                  </a:lnTo>
                  <a:lnTo>
                    <a:pt x="239" y="239"/>
                  </a:lnTo>
                  <a:lnTo>
                    <a:pt x="286" y="96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66"/>
            <p:cNvSpPr/>
            <p:nvPr/>
          </p:nvSpPr>
          <p:spPr>
            <a:xfrm flipH="1">
              <a:off x="2619861" y="2307415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144" y="1"/>
                  </a:moveTo>
                  <a:lnTo>
                    <a:pt x="49" y="48"/>
                  </a:lnTo>
                  <a:lnTo>
                    <a:pt x="1" y="143"/>
                  </a:lnTo>
                  <a:lnTo>
                    <a:pt x="49" y="239"/>
                  </a:lnTo>
                  <a:lnTo>
                    <a:pt x="144" y="286"/>
                  </a:lnTo>
                  <a:lnTo>
                    <a:pt x="239" y="239"/>
                  </a:lnTo>
                  <a:lnTo>
                    <a:pt x="239" y="143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66"/>
            <p:cNvSpPr/>
            <p:nvPr/>
          </p:nvSpPr>
          <p:spPr>
            <a:xfrm flipH="1">
              <a:off x="2646911" y="2267377"/>
              <a:ext cx="5433" cy="6503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96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1" y="238"/>
                  </a:lnTo>
                  <a:lnTo>
                    <a:pt x="96" y="286"/>
                  </a:lnTo>
                  <a:lnTo>
                    <a:pt x="191" y="238"/>
                  </a:lnTo>
                  <a:lnTo>
                    <a:pt x="239" y="143"/>
                  </a:lnTo>
                  <a:lnTo>
                    <a:pt x="191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66"/>
            <p:cNvSpPr/>
            <p:nvPr/>
          </p:nvSpPr>
          <p:spPr>
            <a:xfrm flipH="1">
              <a:off x="2591720" y="2267377"/>
              <a:ext cx="5433" cy="6503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96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1" y="238"/>
                  </a:lnTo>
                  <a:lnTo>
                    <a:pt x="96" y="286"/>
                  </a:lnTo>
                  <a:lnTo>
                    <a:pt x="191" y="238"/>
                  </a:lnTo>
                  <a:lnTo>
                    <a:pt x="239" y="143"/>
                  </a:lnTo>
                  <a:lnTo>
                    <a:pt x="191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66"/>
            <p:cNvSpPr/>
            <p:nvPr/>
          </p:nvSpPr>
          <p:spPr>
            <a:xfrm flipH="1">
              <a:off x="2422894" y="2084443"/>
              <a:ext cx="243521" cy="264125"/>
            </a:xfrm>
            <a:custGeom>
              <a:avLst/>
              <a:gdLst/>
              <a:ahLst/>
              <a:cxnLst/>
              <a:rect l="l" t="t" r="r" b="b"/>
              <a:pathLst>
                <a:path w="10713" h="11617" extrusionOk="0">
                  <a:moveTo>
                    <a:pt x="8570" y="0"/>
                  </a:moveTo>
                  <a:lnTo>
                    <a:pt x="4381" y="4618"/>
                  </a:lnTo>
                  <a:lnTo>
                    <a:pt x="1" y="9570"/>
                  </a:lnTo>
                  <a:lnTo>
                    <a:pt x="905" y="11617"/>
                  </a:lnTo>
                  <a:lnTo>
                    <a:pt x="1953" y="10807"/>
                  </a:lnTo>
                  <a:lnTo>
                    <a:pt x="3095" y="9950"/>
                  </a:lnTo>
                  <a:lnTo>
                    <a:pt x="4476" y="8855"/>
                  </a:lnTo>
                  <a:lnTo>
                    <a:pt x="5952" y="7665"/>
                  </a:lnTo>
                  <a:lnTo>
                    <a:pt x="7380" y="6380"/>
                  </a:lnTo>
                  <a:lnTo>
                    <a:pt x="8047" y="5761"/>
                  </a:lnTo>
                  <a:lnTo>
                    <a:pt x="8618" y="5142"/>
                  </a:lnTo>
                  <a:lnTo>
                    <a:pt x="9142" y="4523"/>
                  </a:lnTo>
                  <a:lnTo>
                    <a:pt x="9570" y="3952"/>
                  </a:lnTo>
                  <a:lnTo>
                    <a:pt x="10142" y="3047"/>
                  </a:lnTo>
                  <a:lnTo>
                    <a:pt x="10332" y="2666"/>
                  </a:lnTo>
                  <a:lnTo>
                    <a:pt x="10522" y="2285"/>
                  </a:lnTo>
                  <a:lnTo>
                    <a:pt x="10618" y="1905"/>
                  </a:lnTo>
                  <a:lnTo>
                    <a:pt x="10713" y="1571"/>
                  </a:lnTo>
                  <a:lnTo>
                    <a:pt x="10713" y="1286"/>
                  </a:lnTo>
                  <a:lnTo>
                    <a:pt x="10713" y="1000"/>
                  </a:lnTo>
                  <a:lnTo>
                    <a:pt x="10618" y="762"/>
                  </a:lnTo>
                  <a:lnTo>
                    <a:pt x="10475" y="524"/>
                  </a:lnTo>
                  <a:lnTo>
                    <a:pt x="10284" y="381"/>
                  </a:lnTo>
                  <a:lnTo>
                    <a:pt x="10046" y="191"/>
                  </a:lnTo>
                  <a:lnTo>
                    <a:pt x="9761" y="95"/>
                  </a:lnTo>
                  <a:lnTo>
                    <a:pt x="9427" y="48"/>
                  </a:lnTo>
                  <a:lnTo>
                    <a:pt x="904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66"/>
            <p:cNvSpPr/>
            <p:nvPr/>
          </p:nvSpPr>
          <p:spPr>
            <a:xfrm flipH="1">
              <a:off x="2618770" y="2150468"/>
              <a:ext cx="73604" cy="167792"/>
            </a:xfrm>
            <a:custGeom>
              <a:avLst/>
              <a:gdLst/>
              <a:ahLst/>
              <a:cxnLst/>
              <a:rect l="l" t="t" r="r" b="b"/>
              <a:pathLst>
                <a:path w="3238" h="7380" extrusionOk="0">
                  <a:moveTo>
                    <a:pt x="0" y="0"/>
                  </a:moveTo>
                  <a:lnTo>
                    <a:pt x="0" y="48"/>
                  </a:lnTo>
                  <a:lnTo>
                    <a:pt x="714" y="1905"/>
                  </a:lnTo>
                  <a:lnTo>
                    <a:pt x="1476" y="3761"/>
                  </a:lnTo>
                  <a:lnTo>
                    <a:pt x="2333" y="5571"/>
                  </a:lnTo>
                  <a:lnTo>
                    <a:pt x="3190" y="7332"/>
                  </a:lnTo>
                  <a:lnTo>
                    <a:pt x="3238" y="7380"/>
                  </a:lnTo>
                  <a:lnTo>
                    <a:pt x="3238" y="7332"/>
                  </a:lnTo>
                  <a:lnTo>
                    <a:pt x="2619" y="5856"/>
                  </a:lnTo>
                  <a:lnTo>
                    <a:pt x="1666" y="3619"/>
                  </a:lnTo>
                  <a:lnTo>
                    <a:pt x="714" y="1476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66"/>
            <p:cNvSpPr/>
            <p:nvPr/>
          </p:nvSpPr>
          <p:spPr>
            <a:xfrm flipH="1">
              <a:off x="2910958" y="1772686"/>
              <a:ext cx="251113" cy="329082"/>
            </a:xfrm>
            <a:custGeom>
              <a:avLst/>
              <a:gdLst/>
              <a:ahLst/>
              <a:cxnLst/>
              <a:rect l="l" t="t" r="r" b="b"/>
              <a:pathLst>
                <a:path w="11047" h="14474" extrusionOk="0">
                  <a:moveTo>
                    <a:pt x="5762" y="1"/>
                  </a:moveTo>
                  <a:lnTo>
                    <a:pt x="5000" y="48"/>
                  </a:lnTo>
                  <a:lnTo>
                    <a:pt x="4333" y="191"/>
                  </a:lnTo>
                  <a:lnTo>
                    <a:pt x="3667" y="334"/>
                  </a:lnTo>
                  <a:lnTo>
                    <a:pt x="3095" y="572"/>
                  </a:lnTo>
                  <a:lnTo>
                    <a:pt x="2572" y="858"/>
                  </a:lnTo>
                  <a:lnTo>
                    <a:pt x="2334" y="1048"/>
                  </a:lnTo>
                  <a:lnTo>
                    <a:pt x="2143" y="1239"/>
                  </a:lnTo>
                  <a:lnTo>
                    <a:pt x="2000" y="1429"/>
                  </a:lnTo>
                  <a:lnTo>
                    <a:pt x="1858" y="1667"/>
                  </a:lnTo>
                  <a:lnTo>
                    <a:pt x="1762" y="1858"/>
                  </a:lnTo>
                  <a:lnTo>
                    <a:pt x="1715" y="2048"/>
                  </a:lnTo>
                  <a:lnTo>
                    <a:pt x="1715" y="2191"/>
                  </a:lnTo>
                  <a:lnTo>
                    <a:pt x="1762" y="2334"/>
                  </a:lnTo>
                  <a:lnTo>
                    <a:pt x="1858" y="2429"/>
                  </a:lnTo>
                  <a:lnTo>
                    <a:pt x="1953" y="2524"/>
                  </a:lnTo>
                  <a:lnTo>
                    <a:pt x="2191" y="2667"/>
                  </a:lnTo>
                  <a:lnTo>
                    <a:pt x="2429" y="2762"/>
                  </a:lnTo>
                  <a:lnTo>
                    <a:pt x="2667" y="2810"/>
                  </a:lnTo>
                  <a:lnTo>
                    <a:pt x="2953" y="2810"/>
                  </a:lnTo>
                  <a:lnTo>
                    <a:pt x="2572" y="2953"/>
                  </a:lnTo>
                  <a:lnTo>
                    <a:pt x="2143" y="3048"/>
                  </a:lnTo>
                  <a:lnTo>
                    <a:pt x="1715" y="3286"/>
                  </a:lnTo>
                  <a:lnTo>
                    <a:pt x="1239" y="3524"/>
                  </a:lnTo>
                  <a:lnTo>
                    <a:pt x="810" y="3857"/>
                  </a:lnTo>
                  <a:lnTo>
                    <a:pt x="620" y="4048"/>
                  </a:lnTo>
                  <a:lnTo>
                    <a:pt x="525" y="4286"/>
                  </a:lnTo>
                  <a:lnTo>
                    <a:pt x="382" y="4524"/>
                  </a:lnTo>
                  <a:lnTo>
                    <a:pt x="334" y="4762"/>
                  </a:lnTo>
                  <a:lnTo>
                    <a:pt x="334" y="5000"/>
                  </a:lnTo>
                  <a:lnTo>
                    <a:pt x="382" y="5238"/>
                  </a:lnTo>
                  <a:lnTo>
                    <a:pt x="477" y="5428"/>
                  </a:lnTo>
                  <a:lnTo>
                    <a:pt x="572" y="5571"/>
                  </a:lnTo>
                  <a:lnTo>
                    <a:pt x="715" y="5714"/>
                  </a:lnTo>
                  <a:lnTo>
                    <a:pt x="905" y="5809"/>
                  </a:lnTo>
                  <a:lnTo>
                    <a:pt x="1239" y="5952"/>
                  </a:lnTo>
                  <a:lnTo>
                    <a:pt x="1620" y="6047"/>
                  </a:lnTo>
                  <a:lnTo>
                    <a:pt x="2000" y="6095"/>
                  </a:lnTo>
                  <a:lnTo>
                    <a:pt x="2381" y="6095"/>
                  </a:lnTo>
                  <a:lnTo>
                    <a:pt x="1953" y="6238"/>
                  </a:lnTo>
                  <a:lnTo>
                    <a:pt x="1572" y="6380"/>
                  </a:lnTo>
                  <a:lnTo>
                    <a:pt x="1143" y="6571"/>
                  </a:lnTo>
                  <a:lnTo>
                    <a:pt x="715" y="6857"/>
                  </a:lnTo>
                  <a:lnTo>
                    <a:pt x="525" y="6999"/>
                  </a:lnTo>
                  <a:lnTo>
                    <a:pt x="382" y="7190"/>
                  </a:lnTo>
                  <a:lnTo>
                    <a:pt x="239" y="7380"/>
                  </a:lnTo>
                  <a:lnTo>
                    <a:pt x="144" y="7618"/>
                  </a:lnTo>
                  <a:lnTo>
                    <a:pt x="48" y="7856"/>
                  </a:lnTo>
                  <a:lnTo>
                    <a:pt x="1" y="8094"/>
                  </a:lnTo>
                  <a:lnTo>
                    <a:pt x="48" y="8380"/>
                  </a:lnTo>
                  <a:lnTo>
                    <a:pt x="96" y="8570"/>
                  </a:lnTo>
                  <a:lnTo>
                    <a:pt x="191" y="8761"/>
                  </a:lnTo>
                  <a:lnTo>
                    <a:pt x="334" y="8904"/>
                  </a:lnTo>
                  <a:lnTo>
                    <a:pt x="477" y="8999"/>
                  </a:lnTo>
                  <a:lnTo>
                    <a:pt x="667" y="9094"/>
                  </a:lnTo>
                  <a:lnTo>
                    <a:pt x="1048" y="9189"/>
                  </a:lnTo>
                  <a:lnTo>
                    <a:pt x="1429" y="9237"/>
                  </a:lnTo>
                  <a:lnTo>
                    <a:pt x="1810" y="9237"/>
                  </a:lnTo>
                  <a:lnTo>
                    <a:pt x="2191" y="9189"/>
                  </a:lnTo>
                  <a:lnTo>
                    <a:pt x="1905" y="9380"/>
                  </a:lnTo>
                  <a:lnTo>
                    <a:pt x="1667" y="9618"/>
                  </a:lnTo>
                  <a:lnTo>
                    <a:pt x="1381" y="9856"/>
                  </a:lnTo>
                  <a:lnTo>
                    <a:pt x="1143" y="10142"/>
                  </a:lnTo>
                  <a:lnTo>
                    <a:pt x="905" y="10475"/>
                  </a:lnTo>
                  <a:lnTo>
                    <a:pt x="858" y="10665"/>
                  </a:lnTo>
                  <a:lnTo>
                    <a:pt x="810" y="10856"/>
                  </a:lnTo>
                  <a:lnTo>
                    <a:pt x="810" y="11046"/>
                  </a:lnTo>
                  <a:lnTo>
                    <a:pt x="810" y="11237"/>
                  </a:lnTo>
                  <a:lnTo>
                    <a:pt x="953" y="11570"/>
                  </a:lnTo>
                  <a:lnTo>
                    <a:pt x="1143" y="11760"/>
                  </a:lnTo>
                  <a:lnTo>
                    <a:pt x="1381" y="11951"/>
                  </a:lnTo>
                  <a:lnTo>
                    <a:pt x="1715" y="11998"/>
                  </a:lnTo>
                  <a:lnTo>
                    <a:pt x="2048" y="12046"/>
                  </a:lnTo>
                  <a:lnTo>
                    <a:pt x="2429" y="11998"/>
                  </a:lnTo>
                  <a:lnTo>
                    <a:pt x="3286" y="11855"/>
                  </a:lnTo>
                  <a:lnTo>
                    <a:pt x="4238" y="11665"/>
                  </a:lnTo>
                  <a:lnTo>
                    <a:pt x="5095" y="11475"/>
                  </a:lnTo>
                  <a:lnTo>
                    <a:pt x="5523" y="11427"/>
                  </a:lnTo>
                  <a:lnTo>
                    <a:pt x="5904" y="11379"/>
                  </a:lnTo>
                  <a:lnTo>
                    <a:pt x="6285" y="11379"/>
                  </a:lnTo>
                  <a:lnTo>
                    <a:pt x="6571" y="11427"/>
                  </a:lnTo>
                  <a:lnTo>
                    <a:pt x="6047" y="13903"/>
                  </a:lnTo>
                  <a:lnTo>
                    <a:pt x="6047" y="14141"/>
                  </a:lnTo>
                  <a:lnTo>
                    <a:pt x="7285" y="14474"/>
                  </a:lnTo>
                  <a:lnTo>
                    <a:pt x="8047" y="13379"/>
                  </a:lnTo>
                  <a:lnTo>
                    <a:pt x="8856" y="12427"/>
                  </a:lnTo>
                  <a:lnTo>
                    <a:pt x="9380" y="11808"/>
                  </a:lnTo>
                  <a:lnTo>
                    <a:pt x="9808" y="11189"/>
                  </a:lnTo>
                  <a:lnTo>
                    <a:pt x="10142" y="10618"/>
                  </a:lnTo>
                  <a:lnTo>
                    <a:pt x="10237" y="10380"/>
                  </a:lnTo>
                  <a:lnTo>
                    <a:pt x="10332" y="10094"/>
                  </a:lnTo>
                  <a:lnTo>
                    <a:pt x="10380" y="9904"/>
                  </a:lnTo>
                  <a:lnTo>
                    <a:pt x="10332" y="9665"/>
                  </a:lnTo>
                  <a:lnTo>
                    <a:pt x="10332" y="9427"/>
                  </a:lnTo>
                  <a:lnTo>
                    <a:pt x="10237" y="9237"/>
                  </a:lnTo>
                  <a:lnTo>
                    <a:pt x="10142" y="9047"/>
                  </a:lnTo>
                  <a:lnTo>
                    <a:pt x="9999" y="8856"/>
                  </a:lnTo>
                  <a:lnTo>
                    <a:pt x="9856" y="8713"/>
                  </a:lnTo>
                  <a:lnTo>
                    <a:pt x="9665" y="8570"/>
                  </a:lnTo>
                  <a:lnTo>
                    <a:pt x="9856" y="8475"/>
                  </a:lnTo>
                  <a:lnTo>
                    <a:pt x="10046" y="8332"/>
                  </a:lnTo>
                  <a:lnTo>
                    <a:pt x="10284" y="8190"/>
                  </a:lnTo>
                  <a:lnTo>
                    <a:pt x="10522" y="7952"/>
                  </a:lnTo>
                  <a:lnTo>
                    <a:pt x="10760" y="7666"/>
                  </a:lnTo>
                  <a:lnTo>
                    <a:pt x="10903" y="7333"/>
                  </a:lnTo>
                  <a:lnTo>
                    <a:pt x="10951" y="6904"/>
                  </a:lnTo>
                  <a:lnTo>
                    <a:pt x="10951" y="6714"/>
                  </a:lnTo>
                  <a:lnTo>
                    <a:pt x="10856" y="6523"/>
                  </a:lnTo>
                  <a:lnTo>
                    <a:pt x="10713" y="6333"/>
                  </a:lnTo>
                  <a:lnTo>
                    <a:pt x="10522" y="6142"/>
                  </a:lnTo>
                  <a:lnTo>
                    <a:pt x="10237" y="5904"/>
                  </a:lnTo>
                  <a:lnTo>
                    <a:pt x="10094" y="5809"/>
                  </a:lnTo>
                  <a:lnTo>
                    <a:pt x="10284" y="5666"/>
                  </a:lnTo>
                  <a:lnTo>
                    <a:pt x="10475" y="5524"/>
                  </a:lnTo>
                  <a:lnTo>
                    <a:pt x="10618" y="5381"/>
                  </a:lnTo>
                  <a:lnTo>
                    <a:pt x="10760" y="5190"/>
                  </a:lnTo>
                  <a:lnTo>
                    <a:pt x="10903" y="5000"/>
                  </a:lnTo>
                  <a:lnTo>
                    <a:pt x="10999" y="4809"/>
                  </a:lnTo>
                  <a:lnTo>
                    <a:pt x="11046" y="4571"/>
                  </a:lnTo>
                  <a:lnTo>
                    <a:pt x="11046" y="4333"/>
                  </a:lnTo>
                  <a:lnTo>
                    <a:pt x="10999" y="4048"/>
                  </a:lnTo>
                  <a:lnTo>
                    <a:pt x="10903" y="3810"/>
                  </a:lnTo>
                  <a:lnTo>
                    <a:pt x="10760" y="3572"/>
                  </a:lnTo>
                  <a:lnTo>
                    <a:pt x="10618" y="3429"/>
                  </a:lnTo>
                  <a:lnTo>
                    <a:pt x="10284" y="3191"/>
                  </a:lnTo>
                  <a:lnTo>
                    <a:pt x="10142" y="3095"/>
                  </a:lnTo>
                  <a:lnTo>
                    <a:pt x="10237" y="2953"/>
                  </a:lnTo>
                  <a:lnTo>
                    <a:pt x="10475" y="2572"/>
                  </a:lnTo>
                  <a:lnTo>
                    <a:pt x="10570" y="2286"/>
                  </a:lnTo>
                  <a:lnTo>
                    <a:pt x="10665" y="2000"/>
                  </a:lnTo>
                  <a:lnTo>
                    <a:pt x="10665" y="1715"/>
                  </a:lnTo>
                  <a:lnTo>
                    <a:pt x="10618" y="1429"/>
                  </a:lnTo>
                  <a:lnTo>
                    <a:pt x="10522" y="1286"/>
                  </a:lnTo>
                  <a:lnTo>
                    <a:pt x="10427" y="1096"/>
                  </a:lnTo>
                  <a:lnTo>
                    <a:pt x="10094" y="858"/>
                  </a:lnTo>
                  <a:lnTo>
                    <a:pt x="9665" y="620"/>
                  </a:lnTo>
                  <a:lnTo>
                    <a:pt x="9142" y="429"/>
                  </a:lnTo>
                  <a:lnTo>
                    <a:pt x="8570" y="239"/>
                  </a:lnTo>
                  <a:lnTo>
                    <a:pt x="7904" y="96"/>
                  </a:lnTo>
                  <a:lnTo>
                    <a:pt x="7190" y="48"/>
                  </a:lnTo>
                  <a:lnTo>
                    <a:pt x="6476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66"/>
            <p:cNvSpPr/>
            <p:nvPr/>
          </p:nvSpPr>
          <p:spPr>
            <a:xfrm flipH="1">
              <a:off x="2946669" y="2041131"/>
              <a:ext cx="77946" cy="139668"/>
            </a:xfrm>
            <a:custGeom>
              <a:avLst/>
              <a:gdLst/>
              <a:ahLst/>
              <a:cxnLst/>
              <a:rect l="l" t="t" r="r" b="b"/>
              <a:pathLst>
                <a:path w="3429" h="6143" extrusionOk="0">
                  <a:moveTo>
                    <a:pt x="619" y="1"/>
                  </a:moveTo>
                  <a:lnTo>
                    <a:pt x="0" y="2096"/>
                  </a:lnTo>
                  <a:lnTo>
                    <a:pt x="0" y="2334"/>
                  </a:lnTo>
                  <a:lnTo>
                    <a:pt x="48" y="2857"/>
                  </a:lnTo>
                  <a:lnTo>
                    <a:pt x="143" y="3333"/>
                  </a:lnTo>
                  <a:lnTo>
                    <a:pt x="286" y="3810"/>
                  </a:lnTo>
                  <a:lnTo>
                    <a:pt x="429" y="4286"/>
                  </a:lnTo>
                  <a:lnTo>
                    <a:pt x="667" y="4667"/>
                  </a:lnTo>
                  <a:lnTo>
                    <a:pt x="905" y="5047"/>
                  </a:lnTo>
                  <a:lnTo>
                    <a:pt x="1190" y="5381"/>
                  </a:lnTo>
                  <a:lnTo>
                    <a:pt x="1476" y="5666"/>
                  </a:lnTo>
                  <a:lnTo>
                    <a:pt x="1762" y="5857"/>
                  </a:lnTo>
                  <a:lnTo>
                    <a:pt x="2047" y="6047"/>
                  </a:lnTo>
                  <a:lnTo>
                    <a:pt x="2333" y="6142"/>
                  </a:lnTo>
                  <a:lnTo>
                    <a:pt x="2571" y="6142"/>
                  </a:lnTo>
                  <a:lnTo>
                    <a:pt x="2809" y="6095"/>
                  </a:lnTo>
                  <a:lnTo>
                    <a:pt x="3047" y="6000"/>
                  </a:lnTo>
                  <a:lnTo>
                    <a:pt x="3238" y="5762"/>
                  </a:lnTo>
                  <a:lnTo>
                    <a:pt x="3333" y="5428"/>
                  </a:lnTo>
                  <a:lnTo>
                    <a:pt x="3428" y="5190"/>
                  </a:lnTo>
                  <a:lnTo>
                    <a:pt x="3428" y="4905"/>
                  </a:lnTo>
                  <a:lnTo>
                    <a:pt x="3428" y="4571"/>
                  </a:lnTo>
                  <a:lnTo>
                    <a:pt x="3380" y="4286"/>
                  </a:lnTo>
                  <a:lnTo>
                    <a:pt x="3190" y="3667"/>
                  </a:lnTo>
                  <a:lnTo>
                    <a:pt x="3000" y="3000"/>
                  </a:lnTo>
                  <a:lnTo>
                    <a:pt x="2809" y="2381"/>
                  </a:lnTo>
                  <a:lnTo>
                    <a:pt x="2666" y="1762"/>
                  </a:lnTo>
                  <a:lnTo>
                    <a:pt x="2619" y="1477"/>
                  </a:lnTo>
                  <a:lnTo>
                    <a:pt x="2666" y="1143"/>
                  </a:lnTo>
                  <a:lnTo>
                    <a:pt x="2714" y="858"/>
                  </a:lnTo>
                  <a:lnTo>
                    <a:pt x="2809" y="6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66"/>
            <p:cNvSpPr/>
            <p:nvPr/>
          </p:nvSpPr>
          <p:spPr>
            <a:xfrm flipH="1">
              <a:off x="2935849" y="1826820"/>
              <a:ext cx="162370" cy="14096"/>
            </a:xfrm>
            <a:custGeom>
              <a:avLst/>
              <a:gdLst/>
              <a:ahLst/>
              <a:cxnLst/>
              <a:rect l="l" t="t" r="r" b="b"/>
              <a:pathLst>
                <a:path w="7143" h="620" extrusionOk="0">
                  <a:moveTo>
                    <a:pt x="2714" y="0"/>
                  </a:moveTo>
                  <a:lnTo>
                    <a:pt x="1810" y="96"/>
                  </a:lnTo>
                  <a:lnTo>
                    <a:pt x="905" y="238"/>
                  </a:lnTo>
                  <a:lnTo>
                    <a:pt x="48" y="429"/>
                  </a:lnTo>
                  <a:lnTo>
                    <a:pt x="1" y="476"/>
                  </a:lnTo>
                  <a:lnTo>
                    <a:pt x="1" y="524"/>
                  </a:lnTo>
                  <a:lnTo>
                    <a:pt x="1" y="572"/>
                  </a:lnTo>
                  <a:lnTo>
                    <a:pt x="48" y="572"/>
                  </a:lnTo>
                  <a:lnTo>
                    <a:pt x="953" y="476"/>
                  </a:lnTo>
                  <a:lnTo>
                    <a:pt x="1810" y="381"/>
                  </a:lnTo>
                  <a:lnTo>
                    <a:pt x="2714" y="381"/>
                  </a:lnTo>
                  <a:lnTo>
                    <a:pt x="3619" y="334"/>
                  </a:lnTo>
                  <a:lnTo>
                    <a:pt x="4476" y="381"/>
                  </a:lnTo>
                  <a:lnTo>
                    <a:pt x="5381" y="429"/>
                  </a:lnTo>
                  <a:lnTo>
                    <a:pt x="6285" y="524"/>
                  </a:lnTo>
                  <a:lnTo>
                    <a:pt x="7142" y="619"/>
                  </a:lnTo>
                  <a:lnTo>
                    <a:pt x="6285" y="334"/>
                  </a:lnTo>
                  <a:lnTo>
                    <a:pt x="5381" y="143"/>
                  </a:lnTo>
                  <a:lnTo>
                    <a:pt x="4524" y="48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66"/>
            <p:cNvSpPr/>
            <p:nvPr/>
          </p:nvSpPr>
          <p:spPr>
            <a:xfrm flipH="1">
              <a:off x="2932621" y="1890686"/>
              <a:ext cx="178577" cy="22759"/>
            </a:xfrm>
            <a:custGeom>
              <a:avLst/>
              <a:gdLst/>
              <a:ahLst/>
              <a:cxnLst/>
              <a:rect l="l" t="t" r="r" b="b"/>
              <a:pathLst>
                <a:path w="7856" h="1001" extrusionOk="0">
                  <a:moveTo>
                    <a:pt x="3952" y="0"/>
                  </a:moveTo>
                  <a:lnTo>
                    <a:pt x="2952" y="95"/>
                  </a:lnTo>
                  <a:lnTo>
                    <a:pt x="1952" y="238"/>
                  </a:lnTo>
                  <a:lnTo>
                    <a:pt x="1000" y="524"/>
                  </a:lnTo>
                  <a:lnTo>
                    <a:pt x="48" y="857"/>
                  </a:lnTo>
                  <a:lnTo>
                    <a:pt x="0" y="952"/>
                  </a:lnTo>
                  <a:lnTo>
                    <a:pt x="0" y="1000"/>
                  </a:lnTo>
                  <a:lnTo>
                    <a:pt x="48" y="952"/>
                  </a:lnTo>
                  <a:lnTo>
                    <a:pt x="762" y="762"/>
                  </a:lnTo>
                  <a:lnTo>
                    <a:pt x="1667" y="619"/>
                  </a:lnTo>
                  <a:lnTo>
                    <a:pt x="2667" y="476"/>
                  </a:lnTo>
                  <a:lnTo>
                    <a:pt x="3762" y="429"/>
                  </a:lnTo>
                  <a:lnTo>
                    <a:pt x="4857" y="381"/>
                  </a:lnTo>
                  <a:lnTo>
                    <a:pt x="5952" y="429"/>
                  </a:lnTo>
                  <a:lnTo>
                    <a:pt x="6951" y="476"/>
                  </a:lnTo>
                  <a:lnTo>
                    <a:pt x="7856" y="619"/>
                  </a:lnTo>
                  <a:lnTo>
                    <a:pt x="7856" y="572"/>
                  </a:lnTo>
                  <a:lnTo>
                    <a:pt x="6904" y="286"/>
                  </a:lnTo>
                  <a:lnTo>
                    <a:pt x="5904" y="95"/>
                  </a:lnTo>
                  <a:lnTo>
                    <a:pt x="490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66"/>
            <p:cNvSpPr/>
            <p:nvPr/>
          </p:nvSpPr>
          <p:spPr>
            <a:xfrm flipH="1">
              <a:off x="2944510" y="1955620"/>
              <a:ext cx="172099" cy="29261"/>
            </a:xfrm>
            <a:custGeom>
              <a:avLst/>
              <a:gdLst/>
              <a:ahLst/>
              <a:cxnLst/>
              <a:rect l="l" t="t" r="r" b="b"/>
              <a:pathLst>
                <a:path w="7571" h="1287" extrusionOk="0">
                  <a:moveTo>
                    <a:pt x="4380" y="1"/>
                  </a:moveTo>
                  <a:lnTo>
                    <a:pt x="3333" y="96"/>
                  </a:lnTo>
                  <a:lnTo>
                    <a:pt x="2905" y="144"/>
                  </a:lnTo>
                  <a:lnTo>
                    <a:pt x="2476" y="191"/>
                  </a:lnTo>
                  <a:lnTo>
                    <a:pt x="2000" y="286"/>
                  </a:lnTo>
                  <a:lnTo>
                    <a:pt x="1571" y="429"/>
                  </a:lnTo>
                  <a:lnTo>
                    <a:pt x="1191" y="572"/>
                  </a:lnTo>
                  <a:lnTo>
                    <a:pt x="762" y="763"/>
                  </a:lnTo>
                  <a:lnTo>
                    <a:pt x="381" y="1001"/>
                  </a:lnTo>
                  <a:lnTo>
                    <a:pt x="0" y="1239"/>
                  </a:lnTo>
                  <a:lnTo>
                    <a:pt x="0" y="1286"/>
                  </a:lnTo>
                  <a:lnTo>
                    <a:pt x="48" y="1286"/>
                  </a:lnTo>
                  <a:lnTo>
                    <a:pt x="953" y="1001"/>
                  </a:lnTo>
                  <a:lnTo>
                    <a:pt x="1857" y="715"/>
                  </a:lnTo>
                  <a:lnTo>
                    <a:pt x="2809" y="572"/>
                  </a:lnTo>
                  <a:lnTo>
                    <a:pt x="3714" y="429"/>
                  </a:lnTo>
                  <a:lnTo>
                    <a:pt x="4666" y="382"/>
                  </a:lnTo>
                  <a:lnTo>
                    <a:pt x="5618" y="382"/>
                  </a:lnTo>
                  <a:lnTo>
                    <a:pt x="6570" y="429"/>
                  </a:lnTo>
                  <a:lnTo>
                    <a:pt x="7523" y="477"/>
                  </a:lnTo>
                  <a:lnTo>
                    <a:pt x="7570" y="477"/>
                  </a:lnTo>
                  <a:lnTo>
                    <a:pt x="7523" y="429"/>
                  </a:lnTo>
                  <a:lnTo>
                    <a:pt x="7047" y="286"/>
                  </a:lnTo>
                  <a:lnTo>
                    <a:pt x="6523" y="144"/>
                  </a:lnTo>
                  <a:lnTo>
                    <a:pt x="5999" y="96"/>
                  </a:lnTo>
                  <a:lnTo>
                    <a:pt x="5475" y="48"/>
                  </a:lnTo>
                  <a:lnTo>
                    <a:pt x="438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66"/>
            <p:cNvSpPr/>
            <p:nvPr/>
          </p:nvSpPr>
          <p:spPr>
            <a:xfrm flipH="1">
              <a:off x="2922869" y="1966443"/>
              <a:ext cx="103928" cy="219767"/>
            </a:xfrm>
            <a:custGeom>
              <a:avLst/>
              <a:gdLst/>
              <a:ahLst/>
              <a:cxnLst/>
              <a:rect l="l" t="t" r="r" b="b"/>
              <a:pathLst>
                <a:path w="4572" h="9666" extrusionOk="0">
                  <a:moveTo>
                    <a:pt x="3619" y="1"/>
                  </a:moveTo>
                  <a:lnTo>
                    <a:pt x="3619" y="48"/>
                  </a:lnTo>
                  <a:lnTo>
                    <a:pt x="3810" y="239"/>
                  </a:lnTo>
                  <a:lnTo>
                    <a:pt x="3953" y="382"/>
                  </a:lnTo>
                  <a:lnTo>
                    <a:pt x="4048" y="620"/>
                  </a:lnTo>
                  <a:lnTo>
                    <a:pt x="4143" y="810"/>
                  </a:lnTo>
                  <a:lnTo>
                    <a:pt x="4191" y="1048"/>
                  </a:lnTo>
                  <a:lnTo>
                    <a:pt x="4191" y="1286"/>
                  </a:lnTo>
                  <a:lnTo>
                    <a:pt x="4191" y="1524"/>
                  </a:lnTo>
                  <a:lnTo>
                    <a:pt x="4095" y="1762"/>
                  </a:lnTo>
                  <a:lnTo>
                    <a:pt x="3905" y="2143"/>
                  </a:lnTo>
                  <a:lnTo>
                    <a:pt x="3619" y="2524"/>
                  </a:lnTo>
                  <a:lnTo>
                    <a:pt x="3000" y="3429"/>
                  </a:lnTo>
                  <a:lnTo>
                    <a:pt x="2810" y="3762"/>
                  </a:lnTo>
                  <a:lnTo>
                    <a:pt x="2667" y="4143"/>
                  </a:lnTo>
                  <a:lnTo>
                    <a:pt x="2572" y="4524"/>
                  </a:lnTo>
                  <a:lnTo>
                    <a:pt x="2524" y="4905"/>
                  </a:lnTo>
                  <a:lnTo>
                    <a:pt x="2619" y="5333"/>
                  </a:lnTo>
                  <a:lnTo>
                    <a:pt x="2715" y="5809"/>
                  </a:lnTo>
                  <a:lnTo>
                    <a:pt x="2810" y="6238"/>
                  </a:lnTo>
                  <a:lnTo>
                    <a:pt x="3000" y="6666"/>
                  </a:lnTo>
                  <a:lnTo>
                    <a:pt x="3286" y="7428"/>
                  </a:lnTo>
                  <a:lnTo>
                    <a:pt x="3429" y="7856"/>
                  </a:lnTo>
                  <a:lnTo>
                    <a:pt x="3429" y="8047"/>
                  </a:lnTo>
                  <a:lnTo>
                    <a:pt x="3429" y="8285"/>
                  </a:lnTo>
                  <a:lnTo>
                    <a:pt x="3381" y="8475"/>
                  </a:lnTo>
                  <a:lnTo>
                    <a:pt x="3334" y="8666"/>
                  </a:lnTo>
                  <a:lnTo>
                    <a:pt x="3238" y="8856"/>
                  </a:lnTo>
                  <a:lnTo>
                    <a:pt x="3096" y="8999"/>
                  </a:lnTo>
                  <a:lnTo>
                    <a:pt x="2953" y="9142"/>
                  </a:lnTo>
                  <a:lnTo>
                    <a:pt x="2762" y="9189"/>
                  </a:lnTo>
                  <a:lnTo>
                    <a:pt x="2572" y="9237"/>
                  </a:lnTo>
                  <a:lnTo>
                    <a:pt x="2381" y="9237"/>
                  </a:lnTo>
                  <a:lnTo>
                    <a:pt x="2143" y="9189"/>
                  </a:lnTo>
                  <a:lnTo>
                    <a:pt x="1953" y="9094"/>
                  </a:lnTo>
                  <a:lnTo>
                    <a:pt x="1620" y="8809"/>
                  </a:lnTo>
                  <a:lnTo>
                    <a:pt x="1286" y="8475"/>
                  </a:lnTo>
                  <a:lnTo>
                    <a:pt x="1048" y="8094"/>
                  </a:lnTo>
                  <a:lnTo>
                    <a:pt x="810" y="7761"/>
                  </a:lnTo>
                  <a:lnTo>
                    <a:pt x="667" y="7380"/>
                  </a:lnTo>
                  <a:lnTo>
                    <a:pt x="525" y="6999"/>
                  </a:lnTo>
                  <a:lnTo>
                    <a:pt x="429" y="6571"/>
                  </a:lnTo>
                  <a:lnTo>
                    <a:pt x="334" y="6142"/>
                  </a:lnTo>
                  <a:lnTo>
                    <a:pt x="334" y="5666"/>
                  </a:lnTo>
                  <a:lnTo>
                    <a:pt x="334" y="5190"/>
                  </a:lnTo>
                  <a:lnTo>
                    <a:pt x="382" y="4714"/>
                  </a:lnTo>
                  <a:lnTo>
                    <a:pt x="525" y="3810"/>
                  </a:lnTo>
                  <a:lnTo>
                    <a:pt x="715" y="2905"/>
                  </a:lnTo>
                  <a:lnTo>
                    <a:pt x="667" y="2857"/>
                  </a:lnTo>
                  <a:lnTo>
                    <a:pt x="620" y="2857"/>
                  </a:lnTo>
                  <a:lnTo>
                    <a:pt x="239" y="4095"/>
                  </a:lnTo>
                  <a:lnTo>
                    <a:pt x="96" y="4619"/>
                  </a:lnTo>
                  <a:lnTo>
                    <a:pt x="1" y="5190"/>
                  </a:lnTo>
                  <a:lnTo>
                    <a:pt x="1" y="5714"/>
                  </a:lnTo>
                  <a:lnTo>
                    <a:pt x="1" y="6285"/>
                  </a:lnTo>
                  <a:lnTo>
                    <a:pt x="96" y="6809"/>
                  </a:lnTo>
                  <a:lnTo>
                    <a:pt x="239" y="7333"/>
                  </a:lnTo>
                  <a:lnTo>
                    <a:pt x="382" y="7761"/>
                  </a:lnTo>
                  <a:lnTo>
                    <a:pt x="620" y="8142"/>
                  </a:lnTo>
                  <a:lnTo>
                    <a:pt x="858" y="8570"/>
                  </a:lnTo>
                  <a:lnTo>
                    <a:pt x="1144" y="8951"/>
                  </a:lnTo>
                  <a:lnTo>
                    <a:pt x="1524" y="9237"/>
                  </a:lnTo>
                  <a:lnTo>
                    <a:pt x="1905" y="9475"/>
                  </a:lnTo>
                  <a:lnTo>
                    <a:pt x="2096" y="9570"/>
                  </a:lnTo>
                  <a:lnTo>
                    <a:pt x="2286" y="9618"/>
                  </a:lnTo>
                  <a:lnTo>
                    <a:pt x="2524" y="9665"/>
                  </a:lnTo>
                  <a:lnTo>
                    <a:pt x="2762" y="9618"/>
                  </a:lnTo>
                  <a:lnTo>
                    <a:pt x="2953" y="9570"/>
                  </a:lnTo>
                  <a:lnTo>
                    <a:pt x="3143" y="9523"/>
                  </a:lnTo>
                  <a:lnTo>
                    <a:pt x="3429" y="9285"/>
                  </a:lnTo>
                  <a:lnTo>
                    <a:pt x="3667" y="8999"/>
                  </a:lnTo>
                  <a:lnTo>
                    <a:pt x="3762" y="8809"/>
                  </a:lnTo>
                  <a:lnTo>
                    <a:pt x="3810" y="8618"/>
                  </a:lnTo>
                  <a:lnTo>
                    <a:pt x="3857" y="8190"/>
                  </a:lnTo>
                  <a:lnTo>
                    <a:pt x="3810" y="7714"/>
                  </a:lnTo>
                  <a:lnTo>
                    <a:pt x="3714" y="7285"/>
                  </a:lnTo>
                  <a:lnTo>
                    <a:pt x="3572" y="6857"/>
                  </a:lnTo>
                  <a:lnTo>
                    <a:pt x="3334" y="6333"/>
                  </a:lnTo>
                  <a:lnTo>
                    <a:pt x="3143" y="5809"/>
                  </a:lnTo>
                  <a:lnTo>
                    <a:pt x="3000" y="5238"/>
                  </a:lnTo>
                  <a:lnTo>
                    <a:pt x="3000" y="4952"/>
                  </a:lnTo>
                  <a:lnTo>
                    <a:pt x="3000" y="4714"/>
                  </a:lnTo>
                  <a:lnTo>
                    <a:pt x="3048" y="4428"/>
                  </a:lnTo>
                  <a:lnTo>
                    <a:pt x="3143" y="4143"/>
                  </a:lnTo>
                  <a:lnTo>
                    <a:pt x="3286" y="3905"/>
                  </a:lnTo>
                  <a:lnTo>
                    <a:pt x="3429" y="3667"/>
                  </a:lnTo>
                  <a:lnTo>
                    <a:pt x="4095" y="2762"/>
                  </a:lnTo>
                  <a:lnTo>
                    <a:pt x="4333" y="2429"/>
                  </a:lnTo>
                  <a:lnTo>
                    <a:pt x="4476" y="2048"/>
                  </a:lnTo>
                  <a:lnTo>
                    <a:pt x="4571" y="1620"/>
                  </a:lnTo>
                  <a:lnTo>
                    <a:pt x="4524" y="1239"/>
                  </a:lnTo>
                  <a:lnTo>
                    <a:pt x="4429" y="858"/>
                  </a:lnTo>
                  <a:lnTo>
                    <a:pt x="4238" y="525"/>
                  </a:lnTo>
                  <a:lnTo>
                    <a:pt x="3953" y="239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66"/>
            <p:cNvSpPr/>
            <p:nvPr/>
          </p:nvSpPr>
          <p:spPr>
            <a:xfrm flipH="1">
              <a:off x="2986722" y="2028148"/>
              <a:ext cx="74695" cy="17348"/>
            </a:xfrm>
            <a:custGeom>
              <a:avLst/>
              <a:gdLst/>
              <a:ahLst/>
              <a:cxnLst/>
              <a:rect l="l" t="t" r="r" b="b"/>
              <a:pathLst>
                <a:path w="3286" h="763" extrusionOk="0">
                  <a:moveTo>
                    <a:pt x="1810" y="1"/>
                  </a:moveTo>
                  <a:lnTo>
                    <a:pt x="1381" y="48"/>
                  </a:lnTo>
                  <a:lnTo>
                    <a:pt x="905" y="96"/>
                  </a:lnTo>
                  <a:lnTo>
                    <a:pt x="477" y="191"/>
                  </a:lnTo>
                  <a:lnTo>
                    <a:pt x="48" y="381"/>
                  </a:lnTo>
                  <a:lnTo>
                    <a:pt x="0" y="381"/>
                  </a:lnTo>
                  <a:lnTo>
                    <a:pt x="48" y="429"/>
                  </a:lnTo>
                  <a:lnTo>
                    <a:pt x="477" y="381"/>
                  </a:lnTo>
                  <a:lnTo>
                    <a:pt x="905" y="334"/>
                  </a:lnTo>
                  <a:lnTo>
                    <a:pt x="1762" y="334"/>
                  </a:lnTo>
                  <a:lnTo>
                    <a:pt x="2143" y="429"/>
                  </a:lnTo>
                  <a:lnTo>
                    <a:pt x="2524" y="524"/>
                  </a:lnTo>
                  <a:lnTo>
                    <a:pt x="3238" y="762"/>
                  </a:lnTo>
                  <a:lnTo>
                    <a:pt x="3285" y="762"/>
                  </a:lnTo>
                  <a:lnTo>
                    <a:pt x="3285" y="715"/>
                  </a:lnTo>
                  <a:lnTo>
                    <a:pt x="3000" y="381"/>
                  </a:lnTo>
                  <a:lnTo>
                    <a:pt x="2667" y="191"/>
                  </a:lnTo>
                  <a:lnTo>
                    <a:pt x="2238" y="48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66"/>
            <p:cNvSpPr/>
            <p:nvPr/>
          </p:nvSpPr>
          <p:spPr>
            <a:xfrm flipH="1">
              <a:off x="2920710" y="1950209"/>
              <a:ext cx="23822" cy="18439"/>
            </a:xfrm>
            <a:custGeom>
              <a:avLst/>
              <a:gdLst/>
              <a:ahLst/>
              <a:cxnLst/>
              <a:rect l="l" t="t" r="r" b="b"/>
              <a:pathLst>
                <a:path w="1048" h="811" extrusionOk="0">
                  <a:moveTo>
                    <a:pt x="1000" y="1"/>
                  </a:moveTo>
                  <a:lnTo>
                    <a:pt x="952" y="48"/>
                  </a:lnTo>
                  <a:lnTo>
                    <a:pt x="857" y="144"/>
                  </a:lnTo>
                  <a:lnTo>
                    <a:pt x="762" y="239"/>
                  </a:lnTo>
                  <a:lnTo>
                    <a:pt x="524" y="429"/>
                  </a:lnTo>
                  <a:lnTo>
                    <a:pt x="238" y="620"/>
                  </a:lnTo>
                  <a:lnTo>
                    <a:pt x="143" y="667"/>
                  </a:lnTo>
                  <a:lnTo>
                    <a:pt x="0" y="715"/>
                  </a:lnTo>
                  <a:lnTo>
                    <a:pt x="0" y="762"/>
                  </a:lnTo>
                  <a:lnTo>
                    <a:pt x="143" y="810"/>
                  </a:lnTo>
                  <a:lnTo>
                    <a:pt x="334" y="762"/>
                  </a:lnTo>
                  <a:lnTo>
                    <a:pt x="476" y="715"/>
                  </a:lnTo>
                  <a:lnTo>
                    <a:pt x="619" y="620"/>
                  </a:lnTo>
                  <a:lnTo>
                    <a:pt x="857" y="334"/>
                  </a:lnTo>
                  <a:lnTo>
                    <a:pt x="952" y="191"/>
                  </a:lnTo>
                  <a:lnTo>
                    <a:pt x="1000" y="96"/>
                  </a:lnTo>
                  <a:lnTo>
                    <a:pt x="1048" y="48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66"/>
            <p:cNvSpPr/>
            <p:nvPr/>
          </p:nvSpPr>
          <p:spPr>
            <a:xfrm flipH="1">
              <a:off x="2140435" y="2069278"/>
              <a:ext cx="474016" cy="571562"/>
            </a:xfrm>
            <a:custGeom>
              <a:avLst/>
              <a:gdLst/>
              <a:ahLst/>
              <a:cxnLst/>
              <a:rect l="l" t="t" r="r" b="b"/>
              <a:pathLst>
                <a:path w="20853" h="25139" extrusionOk="0">
                  <a:moveTo>
                    <a:pt x="8189" y="1"/>
                  </a:moveTo>
                  <a:lnTo>
                    <a:pt x="7760" y="48"/>
                  </a:lnTo>
                  <a:lnTo>
                    <a:pt x="7379" y="96"/>
                  </a:lnTo>
                  <a:lnTo>
                    <a:pt x="6999" y="239"/>
                  </a:lnTo>
                  <a:lnTo>
                    <a:pt x="6618" y="382"/>
                  </a:lnTo>
                  <a:lnTo>
                    <a:pt x="6284" y="572"/>
                  </a:lnTo>
                  <a:lnTo>
                    <a:pt x="5951" y="810"/>
                  </a:lnTo>
                  <a:lnTo>
                    <a:pt x="5618" y="1048"/>
                  </a:lnTo>
                  <a:lnTo>
                    <a:pt x="5332" y="1381"/>
                  </a:lnTo>
                  <a:lnTo>
                    <a:pt x="4999" y="1810"/>
                  </a:lnTo>
                  <a:lnTo>
                    <a:pt x="4380" y="2667"/>
                  </a:lnTo>
                  <a:lnTo>
                    <a:pt x="3571" y="3905"/>
                  </a:lnTo>
                  <a:lnTo>
                    <a:pt x="2666" y="5333"/>
                  </a:lnTo>
                  <a:lnTo>
                    <a:pt x="1809" y="6856"/>
                  </a:lnTo>
                  <a:lnTo>
                    <a:pt x="1000" y="8380"/>
                  </a:lnTo>
                  <a:lnTo>
                    <a:pt x="667" y="9094"/>
                  </a:lnTo>
                  <a:lnTo>
                    <a:pt x="381" y="9761"/>
                  </a:lnTo>
                  <a:lnTo>
                    <a:pt x="190" y="10332"/>
                  </a:lnTo>
                  <a:lnTo>
                    <a:pt x="48" y="10856"/>
                  </a:lnTo>
                  <a:lnTo>
                    <a:pt x="0" y="11236"/>
                  </a:lnTo>
                  <a:lnTo>
                    <a:pt x="0" y="11665"/>
                  </a:lnTo>
                  <a:lnTo>
                    <a:pt x="48" y="12046"/>
                  </a:lnTo>
                  <a:lnTo>
                    <a:pt x="95" y="12427"/>
                  </a:lnTo>
                  <a:lnTo>
                    <a:pt x="286" y="13188"/>
                  </a:lnTo>
                  <a:lnTo>
                    <a:pt x="524" y="13855"/>
                  </a:lnTo>
                  <a:lnTo>
                    <a:pt x="762" y="14474"/>
                  </a:lnTo>
                  <a:lnTo>
                    <a:pt x="1000" y="14902"/>
                  </a:lnTo>
                  <a:lnTo>
                    <a:pt x="1238" y="15283"/>
                  </a:lnTo>
                  <a:lnTo>
                    <a:pt x="286" y="25138"/>
                  </a:lnTo>
                  <a:lnTo>
                    <a:pt x="286" y="25138"/>
                  </a:lnTo>
                  <a:lnTo>
                    <a:pt x="2952" y="25043"/>
                  </a:lnTo>
                  <a:lnTo>
                    <a:pt x="9093" y="24805"/>
                  </a:lnTo>
                  <a:lnTo>
                    <a:pt x="15949" y="24472"/>
                  </a:lnTo>
                  <a:lnTo>
                    <a:pt x="18806" y="24281"/>
                  </a:lnTo>
                  <a:lnTo>
                    <a:pt x="20853" y="24091"/>
                  </a:lnTo>
                  <a:lnTo>
                    <a:pt x="20615" y="23329"/>
                  </a:lnTo>
                  <a:lnTo>
                    <a:pt x="19996" y="21187"/>
                  </a:lnTo>
                  <a:lnTo>
                    <a:pt x="19091" y="18140"/>
                  </a:lnTo>
                  <a:lnTo>
                    <a:pt x="18520" y="16378"/>
                  </a:lnTo>
                  <a:lnTo>
                    <a:pt x="17901" y="14521"/>
                  </a:lnTo>
                  <a:lnTo>
                    <a:pt x="17187" y="12569"/>
                  </a:lnTo>
                  <a:lnTo>
                    <a:pt x="16473" y="10665"/>
                  </a:lnTo>
                  <a:lnTo>
                    <a:pt x="15711" y="8761"/>
                  </a:lnTo>
                  <a:lnTo>
                    <a:pt x="14902" y="6952"/>
                  </a:lnTo>
                  <a:lnTo>
                    <a:pt x="14092" y="5285"/>
                  </a:lnTo>
                  <a:lnTo>
                    <a:pt x="13235" y="3809"/>
                  </a:lnTo>
                  <a:lnTo>
                    <a:pt x="12807" y="3143"/>
                  </a:lnTo>
                  <a:lnTo>
                    <a:pt x="12426" y="2572"/>
                  </a:lnTo>
                  <a:lnTo>
                    <a:pt x="11998" y="2048"/>
                  </a:lnTo>
                  <a:lnTo>
                    <a:pt x="11569" y="1572"/>
                  </a:lnTo>
                  <a:lnTo>
                    <a:pt x="11141" y="1191"/>
                  </a:lnTo>
                  <a:lnTo>
                    <a:pt x="10712" y="858"/>
                  </a:lnTo>
                  <a:lnTo>
                    <a:pt x="10284" y="620"/>
                  </a:lnTo>
                  <a:lnTo>
                    <a:pt x="9855" y="382"/>
                  </a:lnTo>
                  <a:lnTo>
                    <a:pt x="9427" y="239"/>
                  </a:lnTo>
                  <a:lnTo>
                    <a:pt x="8998" y="96"/>
                  </a:lnTo>
                  <a:lnTo>
                    <a:pt x="8570" y="48"/>
                  </a:lnTo>
                  <a:lnTo>
                    <a:pt x="8189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66"/>
            <p:cNvSpPr/>
            <p:nvPr/>
          </p:nvSpPr>
          <p:spPr>
            <a:xfrm flipH="1">
              <a:off x="2401231" y="2072529"/>
              <a:ext cx="4364" cy="2183"/>
            </a:xfrm>
            <a:custGeom>
              <a:avLst/>
              <a:gdLst/>
              <a:ahLst/>
              <a:cxnLst/>
              <a:rect l="l" t="t" r="r" b="b"/>
              <a:pathLst>
                <a:path w="192" h="96" extrusionOk="0">
                  <a:moveTo>
                    <a:pt x="1" y="1"/>
                  </a:moveTo>
                  <a:lnTo>
                    <a:pt x="48" y="48"/>
                  </a:lnTo>
                  <a:lnTo>
                    <a:pt x="96" y="96"/>
                  </a:lnTo>
                  <a:lnTo>
                    <a:pt x="191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66"/>
            <p:cNvSpPr/>
            <p:nvPr/>
          </p:nvSpPr>
          <p:spPr>
            <a:xfrm flipH="1">
              <a:off x="2509455" y="2148308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48" y="0"/>
                  </a:moveTo>
                  <a:lnTo>
                    <a:pt x="0" y="143"/>
                  </a:lnTo>
                  <a:lnTo>
                    <a:pt x="48" y="238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66"/>
            <p:cNvSpPr/>
            <p:nvPr/>
          </p:nvSpPr>
          <p:spPr>
            <a:xfrm flipH="1">
              <a:off x="2455354" y="2148308"/>
              <a:ext cx="5433" cy="543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" y="0"/>
                  </a:moveTo>
                  <a:lnTo>
                    <a:pt x="1" y="143"/>
                  </a:lnTo>
                  <a:lnTo>
                    <a:pt x="1" y="238"/>
                  </a:lnTo>
                  <a:lnTo>
                    <a:pt x="239" y="238"/>
                  </a:lnTo>
                  <a:lnTo>
                    <a:pt x="239" y="143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66"/>
            <p:cNvSpPr/>
            <p:nvPr/>
          </p:nvSpPr>
          <p:spPr>
            <a:xfrm flipH="1">
              <a:off x="2400163" y="2148308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49" y="0"/>
                  </a:moveTo>
                  <a:lnTo>
                    <a:pt x="1" y="143"/>
                  </a:lnTo>
                  <a:lnTo>
                    <a:pt x="49" y="238"/>
                  </a:lnTo>
                  <a:lnTo>
                    <a:pt x="239" y="238"/>
                  </a:lnTo>
                  <a:lnTo>
                    <a:pt x="287" y="143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66"/>
            <p:cNvSpPr/>
            <p:nvPr/>
          </p:nvSpPr>
          <p:spPr>
            <a:xfrm flipH="1">
              <a:off x="2344971" y="2148308"/>
              <a:ext cx="6501" cy="5434"/>
            </a:xfrm>
            <a:custGeom>
              <a:avLst/>
              <a:gdLst/>
              <a:ahLst/>
              <a:cxnLst/>
              <a:rect l="l" t="t" r="r" b="b"/>
              <a:pathLst>
                <a:path w="286" h="239" extrusionOk="0">
                  <a:moveTo>
                    <a:pt x="48" y="0"/>
                  </a:moveTo>
                  <a:lnTo>
                    <a:pt x="0" y="143"/>
                  </a:lnTo>
                  <a:lnTo>
                    <a:pt x="48" y="238"/>
                  </a:lnTo>
                  <a:lnTo>
                    <a:pt x="238" y="238"/>
                  </a:lnTo>
                  <a:lnTo>
                    <a:pt x="286" y="143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66"/>
            <p:cNvSpPr/>
            <p:nvPr/>
          </p:nvSpPr>
          <p:spPr>
            <a:xfrm flipH="1">
              <a:off x="2482405" y="2108247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9"/>
                  </a:lnTo>
                  <a:lnTo>
                    <a:pt x="144" y="286"/>
                  </a:lnTo>
                  <a:lnTo>
                    <a:pt x="239" y="239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66"/>
            <p:cNvSpPr/>
            <p:nvPr/>
          </p:nvSpPr>
          <p:spPr>
            <a:xfrm flipH="1">
              <a:off x="2427213" y="2108247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9"/>
                  </a:lnTo>
                  <a:lnTo>
                    <a:pt x="144" y="286"/>
                  </a:lnTo>
                  <a:lnTo>
                    <a:pt x="239" y="239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66"/>
            <p:cNvSpPr/>
            <p:nvPr/>
          </p:nvSpPr>
          <p:spPr>
            <a:xfrm flipH="1">
              <a:off x="2373113" y="2108247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96" y="1"/>
                  </a:moveTo>
                  <a:lnTo>
                    <a:pt x="1" y="48"/>
                  </a:lnTo>
                  <a:lnTo>
                    <a:pt x="1" y="143"/>
                  </a:lnTo>
                  <a:lnTo>
                    <a:pt x="1" y="239"/>
                  </a:lnTo>
                  <a:lnTo>
                    <a:pt x="96" y="286"/>
                  </a:lnTo>
                  <a:lnTo>
                    <a:pt x="191" y="239"/>
                  </a:lnTo>
                  <a:lnTo>
                    <a:pt x="239" y="143"/>
                  </a:lnTo>
                  <a:lnTo>
                    <a:pt x="191" y="4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66"/>
            <p:cNvSpPr/>
            <p:nvPr/>
          </p:nvSpPr>
          <p:spPr>
            <a:xfrm flipH="1">
              <a:off x="2564647" y="2227316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66"/>
            <p:cNvSpPr/>
            <p:nvPr/>
          </p:nvSpPr>
          <p:spPr>
            <a:xfrm flipH="1">
              <a:off x="2509455" y="2227316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9" y="239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66"/>
            <p:cNvSpPr/>
            <p:nvPr/>
          </p:nvSpPr>
          <p:spPr>
            <a:xfrm flipH="1">
              <a:off x="2455354" y="2227316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1" y="239"/>
                  </a:lnTo>
                  <a:lnTo>
                    <a:pt x="96" y="286"/>
                  </a:lnTo>
                  <a:lnTo>
                    <a:pt x="191" y="239"/>
                  </a:lnTo>
                  <a:lnTo>
                    <a:pt x="239" y="143"/>
                  </a:lnTo>
                  <a:lnTo>
                    <a:pt x="239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66"/>
            <p:cNvSpPr/>
            <p:nvPr/>
          </p:nvSpPr>
          <p:spPr>
            <a:xfrm flipH="1">
              <a:off x="2400163" y="2227316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96" y="1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1" y="239"/>
                  </a:lnTo>
                  <a:lnTo>
                    <a:pt x="96" y="286"/>
                  </a:lnTo>
                  <a:lnTo>
                    <a:pt x="191" y="239"/>
                  </a:lnTo>
                  <a:lnTo>
                    <a:pt x="239" y="143"/>
                  </a:lnTo>
                  <a:lnTo>
                    <a:pt x="191" y="4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66"/>
            <p:cNvSpPr/>
            <p:nvPr/>
          </p:nvSpPr>
          <p:spPr>
            <a:xfrm flipH="1">
              <a:off x="2344971" y="2227316"/>
              <a:ext cx="6501" cy="6525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66"/>
            <p:cNvSpPr/>
            <p:nvPr/>
          </p:nvSpPr>
          <p:spPr>
            <a:xfrm flipH="1">
              <a:off x="2290848" y="2227316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95" y="1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0" y="239"/>
                  </a:lnTo>
                  <a:lnTo>
                    <a:pt x="95" y="286"/>
                  </a:lnTo>
                  <a:lnTo>
                    <a:pt x="191" y="239"/>
                  </a:lnTo>
                  <a:lnTo>
                    <a:pt x="238" y="143"/>
                  </a:lnTo>
                  <a:lnTo>
                    <a:pt x="191" y="48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66"/>
            <p:cNvSpPr/>
            <p:nvPr/>
          </p:nvSpPr>
          <p:spPr>
            <a:xfrm flipH="1">
              <a:off x="2537596" y="2188347"/>
              <a:ext cx="5433" cy="543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0" y="1"/>
                  </a:moveTo>
                  <a:lnTo>
                    <a:pt x="0" y="96"/>
                  </a:lnTo>
                  <a:lnTo>
                    <a:pt x="0" y="239"/>
                  </a:lnTo>
                  <a:lnTo>
                    <a:pt x="238" y="239"/>
                  </a:lnTo>
                  <a:lnTo>
                    <a:pt x="238" y="96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66"/>
            <p:cNvSpPr/>
            <p:nvPr/>
          </p:nvSpPr>
          <p:spPr>
            <a:xfrm flipH="1">
              <a:off x="2482405" y="2188347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48" y="1"/>
                  </a:moveTo>
                  <a:lnTo>
                    <a:pt x="1" y="96"/>
                  </a:lnTo>
                  <a:lnTo>
                    <a:pt x="48" y="239"/>
                  </a:lnTo>
                  <a:lnTo>
                    <a:pt x="239" y="239"/>
                  </a:lnTo>
                  <a:lnTo>
                    <a:pt x="286" y="96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66"/>
            <p:cNvSpPr/>
            <p:nvPr/>
          </p:nvSpPr>
          <p:spPr>
            <a:xfrm flipH="1">
              <a:off x="2427213" y="2188347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48" y="1"/>
                  </a:moveTo>
                  <a:lnTo>
                    <a:pt x="1" y="96"/>
                  </a:lnTo>
                  <a:lnTo>
                    <a:pt x="48" y="239"/>
                  </a:lnTo>
                  <a:lnTo>
                    <a:pt x="239" y="239"/>
                  </a:lnTo>
                  <a:lnTo>
                    <a:pt x="286" y="96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66"/>
            <p:cNvSpPr/>
            <p:nvPr/>
          </p:nvSpPr>
          <p:spPr>
            <a:xfrm flipH="1">
              <a:off x="2373113" y="2188347"/>
              <a:ext cx="5433" cy="543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" y="1"/>
                  </a:moveTo>
                  <a:lnTo>
                    <a:pt x="1" y="96"/>
                  </a:lnTo>
                  <a:lnTo>
                    <a:pt x="1" y="239"/>
                  </a:lnTo>
                  <a:lnTo>
                    <a:pt x="191" y="239"/>
                  </a:lnTo>
                  <a:lnTo>
                    <a:pt x="239" y="96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66"/>
            <p:cNvSpPr/>
            <p:nvPr/>
          </p:nvSpPr>
          <p:spPr>
            <a:xfrm flipH="1">
              <a:off x="2317921" y="2188347"/>
              <a:ext cx="6501" cy="5434"/>
            </a:xfrm>
            <a:custGeom>
              <a:avLst/>
              <a:gdLst/>
              <a:ahLst/>
              <a:cxnLst/>
              <a:rect l="l" t="t" r="r" b="b"/>
              <a:pathLst>
                <a:path w="286" h="239" extrusionOk="0">
                  <a:moveTo>
                    <a:pt x="48" y="1"/>
                  </a:moveTo>
                  <a:lnTo>
                    <a:pt x="0" y="96"/>
                  </a:lnTo>
                  <a:lnTo>
                    <a:pt x="48" y="239"/>
                  </a:lnTo>
                  <a:lnTo>
                    <a:pt x="238" y="239"/>
                  </a:lnTo>
                  <a:lnTo>
                    <a:pt x="286" y="96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66"/>
            <p:cNvSpPr/>
            <p:nvPr/>
          </p:nvSpPr>
          <p:spPr>
            <a:xfrm flipH="1">
              <a:off x="2564647" y="2307415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66"/>
            <p:cNvSpPr/>
            <p:nvPr/>
          </p:nvSpPr>
          <p:spPr>
            <a:xfrm flipH="1">
              <a:off x="2509455" y="2307415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9" y="239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66"/>
            <p:cNvSpPr/>
            <p:nvPr/>
          </p:nvSpPr>
          <p:spPr>
            <a:xfrm flipH="1">
              <a:off x="2455354" y="2307415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96" y="1"/>
                  </a:moveTo>
                  <a:lnTo>
                    <a:pt x="1" y="48"/>
                  </a:lnTo>
                  <a:lnTo>
                    <a:pt x="1" y="143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9" y="239"/>
                  </a:lnTo>
                  <a:lnTo>
                    <a:pt x="239" y="143"/>
                  </a:lnTo>
                  <a:lnTo>
                    <a:pt x="239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66"/>
            <p:cNvSpPr/>
            <p:nvPr/>
          </p:nvSpPr>
          <p:spPr>
            <a:xfrm flipH="1">
              <a:off x="2400163" y="2307415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lnTo>
                    <a:pt x="49" y="48"/>
                  </a:lnTo>
                  <a:lnTo>
                    <a:pt x="1" y="143"/>
                  </a:lnTo>
                  <a:lnTo>
                    <a:pt x="49" y="239"/>
                  </a:lnTo>
                  <a:lnTo>
                    <a:pt x="144" y="286"/>
                  </a:lnTo>
                  <a:lnTo>
                    <a:pt x="239" y="239"/>
                  </a:lnTo>
                  <a:lnTo>
                    <a:pt x="287" y="143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66"/>
            <p:cNvSpPr/>
            <p:nvPr/>
          </p:nvSpPr>
          <p:spPr>
            <a:xfrm flipH="1">
              <a:off x="2344971" y="2307415"/>
              <a:ext cx="6501" cy="6525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66"/>
            <p:cNvSpPr/>
            <p:nvPr/>
          </p:nvSpPr>
          <p:spPr>
            <a:xfrm flipH="1">
              <a:off x="2290848" y="2307415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9" y="239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66"/>
            <p:cNvSpPr/>
            <p:nvPr/>
          </p:nvSpPr>
          <p:spPr>
            <a:xfrm flipH="1">
              <a:off x="2238907" y="2308507"/>
              <a:ext cx="3273" cy="5434"/>
            </a:xfrm>
            <a:custGeom>
              <a:avLst/>
              <a:gdLst/>
              <a:ahLst/>
              <a:cxnLst/>
              <a:rect l="l" t="t" r="r" b="b"/>
              <a:pathLst>
                <a:path w="144" h="239" extrusionOk="0">
                  <a:moveTo>
                    <a:pt x="48" y="0"/>
                  </a:moveTo>
                  <a:lnTo>
                    <a:pt x="1" y="95"/>
                  </a:lnTo>
                  <a:lnTo>
                    <a:pt x="48" y="191"/>
                  </a:lnTo>
                  <a:lnTo>
                    <a:pt x="143" y="23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66"/>
            <p:cNvSpPr/>
            <p:nvPr/>
          </p:nvSpPr>
          <p:spPr>
            <a:xfrm flipH="1">
              <a:off x="2591720" y="2268446"/>
              <a:ext cx="5433" cy="543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48" y="1"/>
                  </a:moveTo>
                  <a:lnTo>
                    <a:pt x="1" y="144"/>
                  </a:lnTo>
                  <a:lnTo>
                    <a:pt x="48" y="239"/>
                  </a:lnTo>
                  <a:lnTo>
                    <a:pt x="96" y="239"/>
                  </a:lnTo>
                  <a:lnTo>
                    <a:pt x="191" y="191"/>
                  </a:lnTo>
                  <a:lnTo>
                    <a:pt x="239" y="96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66"/>
            <p:cNvSpPr/>
            <p:nvPr/>
          </p:nvSpPr>
          <p:spPr>
            <a:xfrm flipH="1">
              <a:off x="2537596" y="2267377"/>
              <a:ext cx="5433" cy="6503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143" y="0"/>
                  </a:moveTo>
                  <a:lnTo>
                    <a:pt x="0" y="48"/>
                  </a:lnTo>
                  <a:lnTo>
                    <a:pt x="0" y="143"/>
                  </a:lnTo>
                  <a:lnTo>
                    <a:pt x="0" y="238"/>
                  </a:lnTo>
                  <a:lnTo>
                    <a:pt x="143" y="286"/>
                  </a:lnTo>
                  <a:lnTo>
                    <a:pt x="238" y="238"/>
                  </a:lnTo>
                  <a:lnTo>
                    <a:pt x="238" y="143"/>
                  </a:lnTo>
                  <a:lnTo>
                    <a:pt x="238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66"/>
            <p:cNvSpPr/>
            <p:nvPr/>
          </p:nvSpPr>
          <p:spPr>
            <a:xfrm flipH="1">
              <a:off x="2482405" y="2267377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4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66"/>
            <p:cNvSpPr/>
            <p:nvPr/>
          </p:nvSpPr>
          <p:spPr>
            <a:xfrm flipH="1">
              <a:off x="2427213" y="2267377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4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66"/>
            <p:cNvSpPr/>
            <p:nvPr/>
          </p:nvSpPr>
          <p:spPr>
            <a:xfrm flipH="1">
              <a:off x="2373113" y="2267377"/>
              <a:ext cx="5433" cy="6503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96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96" y="286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39" y="143"/>
                  </a:lnTo>
                  <a:lnTo>
                    <a:pt x="191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66"/>
            <p:cNvSpPr/>
            <p:nvPr/>
          </p:nvSpPr>
          <p:spPr>
            <a:xfrm flipH="1">
              <a:off x="2317921" y="2267377"/>
              <a:ext cx="5433" cy="6503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96" y="0"/>
                  </a:moveTo>
                  <a:lnTo>
                    <a:pt x="1" y="48"/>
                  </a:lnTo>
                  <a:lnTo>
                    <a:pt x="1" y="143"/>
                  </a:lnTo>
                  <a:lnTo>
                    <a:pt x="1" y="238"/>
                  </a:lnTo>
                  <a:lnTo>
                    <a:pt x="96" y="286"/>
                  </a:lnTo>
                  <a:lnTo>
                    <a:pt x="191" y="238"/>
                  </a:lnTo>
                  <a:lnTo>
                    <a:pt x="239" y="143"/>
                  </a:lnTo>
                  <a:lnTo>
                    <a:pt x="191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66"/>
            <p:cNvSpPr/>
            <p:nvPr/>
          </p:nvSpPr>
          <p:spPr>
            <a:xfrm flipH="1">
              <a:off x="2262729" y="2267377"/>
              <a:ext cx="6501" cy="6503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0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8"/>
                  </a:lnTo>
                  <a:lnTo>
                    <a:pt x="143" y="286"/>
                  </a:lnTo>
                  <a:lnTo>
                    <a:pt x="238" y="238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66"/>
            <p:cNvSpPr/>
            <p:nvPr/>
          </p:nvSpPr>
          <p:spPr>
            <a:xfrm flipH="1">
              <a:off x="2564647" y="2387515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4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86" y="144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66"/>
            <p:cNvSpPr/>
            <p:nvPr/>
          </p:nvSpPr>
          <p:spPr>
            <a:xfrm flipH="1">
              <a:off x="2509455" y="2387515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4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9" y="239"/>
                  </a:lnTo>
                  <a:lnTo>
                    <a:pt x="286" y="144"/>
                  </a:lnTo>
                  <a:lnTo>
                    <a:pt x="239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66"/>
            <p:cNvSpPr/>
            <p:nvPr/>
          </p:nvSpPr>
          <p:spPr>
            <a:xfrm flipH="1">
              <a:off x="2455354" y="2387515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96" y="1"/>
                  </a:moveTo>
                  <a:lnTo>
                    <a:pt x="1" y="48"/>
                  </a:lnTo>
                  <a:lnTo>
                    <a:pt x="1" y="144"/>
                  </a:lnTo>
                  <a:lnTo>
                    <a:pt x="1" y="239"/>
                  </a:lnTo>
                  <a:lnTo>
                    <a:pt x="96" y="286"/>
                  </a:lnTo>
                  <a:lnTo>
                    <a:pt x="239" y="239"/>
                  </a:lnTo>
                  <a:lnTo>
                    <a:pt x="239" y="144"/>
                  </a:lnTo>
                  <a:lnTo>
                    <a:pt x="239" y="4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66"/>
            <p:cNvSpPr/>
            <p:nvPr/>
          </p:nvSpPr>
          <p:spPr>
            <a:xfrm flipH="1">
              <a:off x="2400163" y="2387515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lnTo>
                    <a:pt x="49" y="48"/>
                  </a:lnTo>
                  <a:lnTo>
                    <a:pt x="1" y="144"/>
                  </a:lnTo>
                  <a:lnTo>
                    <a:pt x="49" y="239"/>
                  </a:lnTo>
                  <a:lnTo>
                    <a:pt x="144" y="286"/>
                  </a:lnTo>
                  <a:lnTo>
                    <a:pt x="239" y="239"/>
                  </a:lnTo>
                  <a:lnTo>
                    <a:pt x="287" y="144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66"/>
            <p:cNvSpPr/>
            <p:nvPr/>
          </p:nvSpPr>
          <p:spPr>
            <a:xfrm flipH="1">
              <a:off x="2344971" y="2387515"/>
              <a:ext cx="6501" cy="6525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4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86" y="144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66"/>
            <p:cNvSpPr/>
            <p:nvPr/>
          </p:nvSpPr>
          <p:spPr>
            <a:xfrm flipH="1">
              <a:off x="2290848" y="2387515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95" y="1"/>
                  </a:moveTo>
                  <a:lnTo>
                    <a:pt x="0" y="48"/>
                  </a:lnTo>
                  <a:lnTo>
                    <a:pt x="0" y="144"/>
                  </a:lnTo>
                  <a:lnTo>
                    <a:pt x="0" y="239"/>
                  </a:lnTo>
                  <a:lnTo>
                    <a:pt x="95" y="286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38" y="144"/>
                  </a:lnTo>
                  <a:lnTo>
                    <a:pt x="191" y="48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66"/>
            <p:cNvSpPr/>
            <p:nvPr/>
          </p:nvSpPr>
          <p:spPr>
            <a:xfrm flipH="1">
              <a:off x="2235656" y="2387515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191" y="1"/>
                  </a:moveTo>
                  <a:lnTo>
                    <a:pt x="48" y="48"/>
                  </a:lnTo>
                  <a:lnTo>
                    <a:pt x="1" y="144"/>
                  </a:lnTo>
                  <a:lnTo>
                    <a:pt x="48" y="191"/>
                  </a:lnTo>
                  <a:lnTo>
                    <a:pt x="143" y="239"/>
                  </a:lnTo>
                  <a:lnTo>
                    <a:pt x="239" y="239"/>
                  </a:lnTo>
                  <a:lnTo>
                    <a:pt x="286" y="144"/>
                  </a:lnTo>
                  <a:lnTo>
                    <a:pt x="239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66"/>
            <p:cNvSpPr/>
            <p:nvPr/>
          </p:nvSpPr>
          <p:spPr>
            <a:xfrm flipH="1">
              <a:off x="2591720" y="2347476"/>
              <a:ext cx="6501" cy="6503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0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8"/>
                  </a:lnTo>
                  <a:lnTo>
                    <a:pt x="143" y="286"/>
                  </a:lnTo>
                  <a:lnTo>
                    <a:pt x="238" y="238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66"/>
            <p:cNvSpPr/>
            <p:nvPr/>
          </p:nvSpPr>
          <p:spPr>
            <a:xfrm flipH="1">
              <a:off x="2537596" y="2347476"/>
              <a:ext cx="5433" cy="6503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143" y="0"/>
                  </a:moveTo>
                  <a:lnTo>
                    <a:pt x="0" y="48"/>
                  </a:lnTo>
                  <a:lnTo>
                    <a:pt x="0" y="143"/>
                  </a:lnTo>
                  <a:lnTo>
                    <a:pt x="0" y="238"/>
                  </a:lnTo>
                  <a:lnTo>
                    <a:pt x="143" y="286"/>
                  </a:lnTo>
                  <a:lnTo>
                    <a:pt x="238" y="238"/>
                  </a:lnTo>
                  <a:lnTo>
                    <a:pt x="238" y="143"/>
                  </a:lnTo>
                  <a:lnTo>
                    <a:pt x="238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66"/>
            <p:cNvSpPr/>
            <p:nvPr/>
          </p:nvSpPr>
          <p:spPr>
            <a:xfrm flipH="1">
              <a:off x="2482405" y="2347476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4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66"/>
            <p:cNvSpPr/>
            <p:nvPr/>
          </p:nvSpPr>
          <p:spPr>
            <a:xfrm flipH="1">
              <a:off x="2427213" y="2347476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4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66"/>
            <p:cNvSpPr/>
            <p:nvPr/>
          </p:nvSpPr>
          <p:spPr>
            <a:xfrm flipH="1">
              <a:off x="2373113" y="2347476"/>
              <a:ext cx="5433" cy="6503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96" y="0"/>
                  </a:moveTo>
                  <a:lnTo>
                    <a:pt x="1" y="48"/>
                  </a:lnTo>
                  <a:lnTo>
                    <a:pt x="1" y="143"/>
                  </a:lnTo>
                  <a:lnTo>
                    <a:pt x="1" y="238"/>
                  </a:lnTo>
                  <a:lnTo>
                    <a:pt x="96" y="286"/>
                  </a:lnTo>
                  <a:lnTo>
                    <a:pt x="191" y="238"/>
                  </a:lnTo>
                  <a:lnTo>
                    <a:pt x="239" y="143"/>
                  </a:lnTo>
                  <a:lnTo>
                    <a:pt x="191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66"/>
            <p:cNvSpPr/>
            <p:nvPr/>
          </p:nvSpPr>
          <p:spPr>
            <a:xfrm flipH="1">
              <a:off x="2317921" y="2347476"/>
              <a:ext cx="6501" cy="6503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0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8"/>
                  </a:lnTo>
                  <a:lnTo>
                    <a:pt x="143" y="286"/>
                  </a:lnTo>
                  <a:lnTo>
                    <a:pt x="238" y="238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66"/>
            <p:cNvSpPr/>
            <p:nvPr/>
          </p:nvSpPr>
          <p:spPr>
            <a:xfrm flipH="1">
              <a:off x="2262729" y="2347476"/>
              <a:ext cx="6501" cy="6503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0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8"/>
                  </a:lnTo>
                  <a:lnTo>
                    <a:pt x="143" y="286"/>
                  </a:lnTo>
                  <a:lnTo>
                    <a:pt x="238" y="238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66"/>
            <p:cNvSpPr/>
            <p:nvPr/>
          </p:nvSpPr>
          <p:spPr>
            <a:xfrm flipH="1">
              <a:off x="2564647" y="2467614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4"/>
                  </a:lnTo>
                  <a:lnTo>
                    <a:pt x="48" y="239"/>
                  </a:lnTo>
                  <a:lnTo>
                    <a:pt x="238" y="239"/>
                  </a:lnTo>
                  <a:lnTo>
                    <a:pt x="286" y="144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66"/>
            <p:cNvSpPr/>
            <p:nvPr/>
          </p:nvSpPr>
          <p:spPr>
            <a:xfrm flipH="1">
              <a:off x="2509455" y="2467614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4"/>
                  </a:lnTo>
                  <a:lnTo>
                    <a:pt x="48" y="239"/>
                  </a:lnTo>
                  <a:lnTo>
                    <a:pt x="239" y="239"/>
                  </a:lnTo>
                  <a:lnTo>
                    <a:pt x="286" y="144"/>
                  </a:lnTo>
                  <a:lnTo>
                    <a:pt x="239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66"/>
            <p:cNvSpPr/>
            <p:nvPr/>
          </p:nvSpPr>
          <p:spPr>
            <a:xfrm flipH="1">
              <a:off x="2455354" y="2467614"/>
              <a:ext cx="5433" cy="543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96" y="1"/>
                  </a:moveTo>
                  <a:lnTo>
                    <a:pt x="1" y="48"/>
                  </a:lnTo>
                  <a:lnTo>
                    <a:pt x="1" y="144"/>
                  </a:lnTo>
                  <a:lnTo>
                    <a:pt x="1" y="239"/>
                  </a:lnTo>
                  <a:lnTo>
                    <a:pt x="239" y="239"/>
                  </a:lnTo>
                  <a:lnTo>
                    <a:pt x="239" y="144"/>
                  </a:lnTo>
                  <a:lnTo>
                    <a:pt x="239" y="4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66"/>
            <p:cNvSpPr/>
            <p:nvPr/>
          </p:nvSpPr>
          <p:spPr>
            <a:xfrm flipH="1">
              <a:off x="2400163" y="2467614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144" y="1"/>
                  </a:moveTo>
                  <a:lnTo>
                    <a:pt x="49" y="48"/>
                  </a:lnTo>
                  <a:lnTo>
                    <a:pt x="1" y="144"/>
                  </a:lnTo>
                  <a:lnTo>
                    <a:pt x="49" y="239"/>
                  </a:lnTo>
                  <a:lnTo>
                    <a:pt x="239" y="239"/>
                  </a:lnTo>
                  <a:lnTo>
                    <a:pt x="287" y="144"/>
                  </a:lnTo>
                  <a:lnTo>
                    <a:pt x="287" y="96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66"/>
            <p:cNvSpPr/>
            <p:nvPr/>
          </p:nvSpPr>
          <p:spPr>
            <a:xfrm flipH="1">
              <a:off x="2344971" y="2467614"/>
              <a:ext cx="6501" cy="5434"/>
            </a:xfrm>
            <a:custGeom>
              <a:avLst/>
              <a:gdLst/>
              <a:ahLst/>
              <a:cxnLst/>
              <a:rect l="l" t="t" r="r" b="b"/>
              <a:pathLst>
                <a:path w="286" h="239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4"/>
                  </a:lnTo>
                  <a:lnTo>
                    <a:pt x="48" y="239"/>
                  </a:lnTo>
                  <a:lnTo>
                    <a:pt x="238" y="239"/>
                  </a:lnTo>
                  <a:lnTo>
                    <a:pt x="286" y="144"/>
                  </a:lnTo>
                  <a:lnTo>
                    <a:pt x="286" y="96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66"/>
            <p:cNvSpPr/>
            <p:nvPr/>
          </p:nvSpPr>
          <p:spPr>
            <a:xfrm flipH="1">
              <a:off x="2290848" y="2467614"/>
              <a:ext cx="5433" cy="543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95" y="1"/>
                  </a:moveTo>
                  <a:lnTo>
                    <a:pt x="0" y="48"/>
                  </a:lnTo>
                  <a:lnTo>
                    <a:pt x="0" y="144"/>
                  </a:lnTo>
                  <a:lnTo>
                    <a:pt x="0" y="239"/>
                  </a:lnTo>
                  <a:lnTo>
                    <a:pt x="191" y="239"/>
                  </a:lnTo>
                  <a:lnTo>
                    <a:pt x="238" y="144"/>
                  </a:lnTo>
                  <a:lnTo>
                    <a:pt x="238" y="96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66"/>
            <p:cNvSpPr/>
            <p:nvPr/>
          </p:nvSpPr>
          <p:spPr>
            <a:xfrm flipH="1">
              <a:off x="2235656" y="2467614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191" y="1"/>
                  </a:moveTo>
                  <a:lnTo>
                    <a:pt x="48" y="48"/>
                  </a:lnTo>
                  <a:lnTo>
                    <a:pt x="1" y="144"/>
                  </a:lnTo>
                  <a:lnTo>
                    <a:pt x="48" y="191"/>
                  </a:lnTo>
                  <a:lnTo>
                    <a:pt x="143" y="239"/>
                  </a:lnTo>
                  <a:lnTo>
                    <a:pt x="239" y="239"/>
                  </a:lnTo>
                  <a:lnTo>
                    <a:pt x="286" y="144"/>
                  </a:lnTo>
                  <a:lnTo>
                    <a:pt x="239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66"/>
            <p:cNvSpPr/>
            <p:nvPr/>
          </p:nvSpPr>
          <p:spPr>
            <a:xfrm flipH="1">
              <a:off x="2183715" y="2467614"/>
              <a:ext cx="3273" cy="5434"/>
            </a:xfrm>
            <a:custGeom>
              <a:avLst/>
              <a:gdLst/>
              <a:ahLst/>
              <a:cxnLst/>
              <a:rect l="l" t="t" r="r" b="b"/>
              <a:pathLst>
                <a:path w="144" h="239" extrusionOk="0">
                  <a:moveTo>
                    <a:pt x="96" y="1"/>
                  </a:moveTo>
                  <a:lnTo>
                    <a:pt x="1" y="48"/>
                  </a:lnTo>
                  <a:lnTo>
                    <a:pt x="1" y="96"/>
                  </a:lnTo>
                  <a:lnTo>
                    <a:pt x="48" y="191"/>
                  </a:lnTo>
                  <a:lnTo>
                    <a:pt x="143" y="23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66"/>
            <p:cNvSpPr/>
            <p:nvPr/>
          </p:nvSpPr>
          <p:spPr>
            <a:xfrm flipH="1">
              <a:off x="2537596" y="2427576"/>
              <a:ext cx="5433" cy="6503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143" y="0"/>
                  </a:moveTo>
                  <a:lnTo>
                    <a:pt x="0" y="48"/>
                  </a:lnTo>
                  <a:lnTo>
                    <a:pt x="0" y="143"/>
                  </a:lnTo>
                  <a:lnTo>
                    <a:pt x="0" y="238"/>
                  </a:lnTo>
                  <a:lnTo>
                    <a:pt x="143" y="286"/>
                  </a:lnTo>
                  <a:lnTo>
                    <a:pt x="238" y="238"/>
                  </a:lnTo>
                  <a:lnTo>
                    <a:pt x="238" y="143"/>
                  </a:lnTo>
                  <a:lnTo>
                    <a:pt x="238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66"/>
            <p:cNvSpPr/>
            <p:nvPr/>
          </p:nvSpPr>
          <p:spPr>
            <a:xfrm flipH="1">
              <a:off x="2482405" y="2427576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4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66"/>
            <p:cNvSpPr/>
            <p:nvPr/>
          </p:nvSpPr>
          <p:spPr>
            <a:xfrm flipH="1">
              <a:off x="2427213" y="2427576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4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66"/>
            <p:cNvSpPr/>
            <p:nvPr/>
          </p:nvSpPr>
          <p:spPr>
            <a:xfrm flipH="1">
              <a:off x="2373113" y="2427576"/>
              <a:ext cx="5433" cy="6503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96" y="0"/>
                  </a:moveTo>
                  <a:lnTo>
                    <a:pt x="1" y="48"/>
                  </a:lnTo>
                  <a:lnTo>
                    <a:pt x="1" y="143"/>
                  </a:lnTo>
                  <a:lnTo>
                    <a:pt x="1" y="238"/>
                  </a:lnTo>
                  <a:lnTo>
                    <a:pt x="96" y="286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39" y="143"/>
                  </a:lnTo>
                  <a:lnTo>
                    <a:pt x="191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66"/>
            <p:cNvSpPr/>
            <p:nvPr/>
          </p:nvSpPr>
          <p:spPr>
            <a:xfrm flipH="1">
              <a:off x="2317921" y="2427576"/>
              <a:ext cx="6501" cy="6503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0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8"/>
                  </a:lnTo>
                  <a:lnTo>
                    <a:pt x="143" y="286"/>
                  </a:lnTo>
                  <a:lnTo>
                    <a:pt x="238" y="238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66"/>
            <p:cNvSpPr/>
            <p:nvPr/>
          </p:nvSpPr>
          <p:spPr>
            <a:xfrm flipH="1">
              <a:off x="2262729" y="2427576"/>
              <a:ext cx="6501" cy="6503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0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8"/>
                  </a:lnTo>
                  <a:lnTo>
                    <a:pt x="143" y="286"/>
                  </a:lnTo>
                  <a:lnTo>
                    <a:pt x="238" y="238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66"/>
            <p:cNvSpPr/>
            <p:nvPr/>
          </p:nvSpPr>
          <p:spPr>
            <a:xfrm flipH="1">
              <a:off x="2208606" y="2427576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191" y="0"/>
                  </a:moveTo>
                  <a:lnTo>
                    <a:pt x="96" y="48"/>
                  </a:lnTo>
                  <a:lnTo>
                    <a:pt x="1" y="143"/>
                  </a:lnTo>
                  <a:lnTo>
                    <a:pt x="48" y="191"/>
                  </a:lnTo>
                  <a:lnTo>
                    <a:pt x="144" y="238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66"/>
            <p:cNvSpPr/>
            <p:nvPr/>
          </p:nvSpPr>
          <p:spPr>
            <a:xfrm flipH="1">
              <a:off x="2564647" y="2546644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3" y="0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8"/>
                  </a:lnTo>
                  <a:lnTo>
                    <a:pt x="143" y="286"/>
                  </a:lnTo>
                  <a:lnTo>
                    <a:pt x="238" y="238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66"/>
            <p:cNvSpPr/>
            <p:nvPr/>
          </p:nvSpPr>
          <p:spPr>
            <a:xfrm flipH="1">
              <a:off x="2509455" y="2546644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3" y="0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8"/>
                  </a:lnTo>
                  <a:lnTo>
                    <a:pt x="143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66"/>
            <p:cNvSpPr/>
            <p:nvPr/>
          </p:nvSpPr>
          <p:spPr>
            <a:xfrm flipH="1">
              <a:off x="2455354" y="2546644"/>
              <a:ext cx="5433" cy="6503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96" y="0"/>
                  </a:moveTo>
                  <a:lnTo>
                    <a:pt x="1" y="48"/>
                  </a:lnTo>
                  <a:lnTo>
                    <a:pt x="1" y="143"/>
                  </a:lnTo>
                  <a:lnTo>
                    <a:pt x="1" y="238"/>
                  </a:lnTo>
                  <a:lnTo>
                    <a:pt x="96" y="286"/>
                  </a:lnTo>
                  <a:lnTo>
                    <a:pt x="239" y="238"/>
                  </a:lnTo>
                  <a:lnTo>
                    <a:pt x="239" y="143"/>
                  </a:lnTo>
                  <a:lnTo>
                    <a:pt x="239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66"/>
            <p:cNvSpPr/>
            <p:nvPr/>
          </p:nvSpPr>
          <p:spPr>
            <a:xfrm flipH="1">
              <a:off x="2400163" y="2546644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4" y="0"/>
                  </a:moveTo>
                  <a:lnTo>
                    <a:pt x="49" y="48"/>
                  </a:lnTo>
                  <a:lnTo>
                    <a:pt x="1" y="143"/>
                  </a:lnTo>
                  <a:lnTo>
                    <a:pt x="49" y="238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87" y="143"/>
                  </a:lnTo>
                  <a:lnTo>
                    <a:pt x="23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66"/>
            <p:cNvSpPr/>
            <p:nvPr/>
          </p:nvSpPr>
          <p:spPr>
            <a:xfrm flipH="1">
              <a:off x="2344971" y="2546644"/>
              <a:ext cx="6501" cy="6503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0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8"/>
                  </a:lnTo>
                  <a:lnTo>
                    <a:pt x="143" y="286"/>
                  </a:lnTo>
                  <a:lnTo>
                    <a:pt x="238" y="238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66"/>
            <p:cNvSpPr/>
            <p:nvPr/>
          </p:nvSpPr>
          <p:spPr>
            <a:xfrm flipH="1">
              <a:off x="2290848" y="2546644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3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143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66"/>
            <p:cNvSpPr/>
            <p:nvPr/>
          </p:nvSpPr>
          <p:spPr>
            <a:xfrm flipH="1">
              <a:off x="2235656" y="2546644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3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143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66"/>
            <p:cNvSpPr/>
            <p:nvPr/>
          </p:nvSpPr>
          <p:spPr>
            <a:xfrm flipH="1">
              <a:off x="2180465" y="2546644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3" y="0"/>
                  </a:moveTo>
                  <a:lnTo>
                    <a:pt x="1" y="48"/>
                  </a:lnTo>
                  <a:lnTo>
                    <a:pt x="1" y="191"/>
                  </a:lnTo>
                  <a:lnTo>
                    <a:pt x="48" y="286"/>
                  </a:lnTo>
                  <a:lnTo>
                    <a:pt x="143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66"/>
            <p:cNvSpPr/>
            <p:nvPr/>
          </p:nvSpPr>
          <p:spPr>
            <a:xfrm flipH="1">
              <a:off x="2591720" y="2507675"/>
              <a:ext cx="4342" cy="5434"/>
            </a:xfrm>
            <a:custGeom>
              <a:avLst/>
              <a:gdLst/>
              <a:ahLst/>
              <a:cxnLst/>
              <a:rect l="l" t="t" r="r" b="b"/>
              <a:pathLst>
                <a:path w="191" h="239" extrusionOk="0">
                  <a:moveTo>
                    <a:pt x="48" y="0"/>
                  </a:moveTo>
                  <a:lnTo>
                    <a:pt x="0" y="238"/>
                  </a:lnTo>
                  <a:lnTo>
                    <a:pt x="143" y="238"/>
                  </a:lnTo>
                  <a:lnTo>
                    <a:pt x="191" y="143"/>
                  </a:lnTo>
                  <a:lnTo>
                    <a:pt x="143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66"/>
            <p:cNvSpPr/>
            <p:nvPr/>
          </p:nvSpPr>
          <p:spPr>
            <a:xfrm flipH="1">
              <a:off x="2537596" y="2507675"/>
              <a:ext cx="5433" cy="543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48" y="0"/>
                  </a:moveTo>
                  <a:lnTo>
                    <a:pt x="0" y="96"/>
                  </a:lnTo>
                  <a:lnTo>
                    <a:pt x="0" y="191"/>
                  </a:lnTo>
                  <a:lnTo>
                    <a:pt x="95" y="238"/>
                  </a:lnTo>
                  <a:lnTo>
                    <a:pt x="191" y="238"/>
                  </a:lnTo>
                  <a:lnTo>
                    <a:pt x="238" y="143"/>
                  </a:lnTo>
                  <a:lnTo>
                    <a:pt x="238" y="96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66"/>
            <p:cNvSpPr/>
            <p:nvPr/>
          </p:nvSpPr>
          <p:spPr>
            <a:xfrm flipH="1">
              <a:off x="2482405" y="2507675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48" y="0"/>
                  </a:moveTo>
                  <a:lnTo>
                    <a:pt x="1" y="96"/>
                  </a:lnTo>
                  <a:lnTo>
                    <a:pt x="48" y="191"/>
                  </a:lnTo>
                  <a:lnTo>
                    <a:pt x="144" y="238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86" y="96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66"/>
            <p:cNvSpPr/>
            <p:nvPr/>
          </p:nvSpPr>
          <p:spPr>
            <a:xfrm flipH="1">
              <a:off x="2427213" y="2507675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144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66"/>
            <p:cNvSpPr/>
            <p:nvPr/>
          </p:nvSpPr>
          <p:spPr>
            <a:xfrm flipH="1">
              <a:off x="2373113" y="2507675"/>
              <a:ext cx="5433" cy="543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96" y="0"/>
                  </a:moveTo>
                  <a:lnTo>
                    <a:pt x="1" y="48"/>
                  </a:lnTo>
                  <a:lnTo>
                    <a:pt x="1" y="143"/>
                  </a:lnTo>
                  <a:lnTo>
                    <a:pt x="1" y="238"/>
                  </a:lnTo>
                  <a:lnTo>
                    <a:pt x="191" y="238"/>
                  </a:lnTo>
                  <a:lnTo>
                    <a:pt x="239" y="143"/>
                  </a:lnTo>
                  <a:lnTo>
                    <a:pt x="191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66"/>
            <p:cNvSpPr/>
            <p:nvPr/>
          </p:nvSpPr>
          <p:spPr>
            <a:xfrm flipH="1">
              <a:off x="2317921" y="2507675"/>
              <a:ext cx="5433" cy="543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" y="0"/>
                  </a:moveTo>
                  <a:lnTo>
                    <a:pt x="1" y="96"/>
                  </a:lnTo>
                  <a:lnTo>
                    <a:pt x="1" y="191"/>
                  </a:lnTo>
                  <a:lnTo>
                    <a:pt x="96" y="238"/>
                  </a:lnTo>
                  <a:lnTo>
                    <a:pt x="191" y="238"/>
                  </a:lnTo>
                  <a:lnTo>
                    <a:pt x="239" y="143"/>
                  </a:lnTo>
                  <a:lnTo>
                    <a:pt x="239" y="9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66"/>
            <p:cNvSpPr/>
            <p:nvPr/>
          </p:nvSpPr>
          <p:spPr>
            <a:xfrm flipH="1">
              <a:off x="2262729" y="2507675"/>
              <a:ext cx="6501" cy="5434"/>
            </a:xfrm>
            <a:custGeom>
              <a:avLst/>
              <a:gdLst/>
              <a:ahLst/>
              <a:cxnLst/>
              <a:rect l="l" t="t" r="r" b="b"/>
              <a:pathLst>
                <a:path w="286" h="239" extrusionOk="0">
                  <a:moveTo>
                    <a:pt x="48" y="0"/>
                  </a:moveTo>
                  <a:lnTo>
                    <a:pt x="0" y="96"/>
                  </a:lnTo>
                  <a:lnTo>
                    <a:pt x="48" y="191"/>
                  </a:lnTo>
                  <a:lnTo>
                    <a:pt x="143" y="238"/>
                  </a:lnTo>
                  <a:lnTo>
                    <a:pt x="238" y="238"/>
                  </a:lnTo>
                  <a:lnTo>
                    <a:pt x="286" y="143"/>
                  </a:lnTo>
                  <a:lnTo>
                    <a:pt x="286" y="96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66"/>
            <p:cNvSpPr/>
            <p:nvPr/>
          </p:nvSpPr>
          <p:spPr>
            <a:xfrm flipH="1">
              <a:off x="2208606" y="2507675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48" y="0"/>
                  </a:moveTo>
                  <a:lnTo>
                    <a:pt x="1" y="143"/>
                  </a:lnTo>
                  <a:lnTo>
                    <a:pt x="48" y="238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66"/>
            <p:cNvSpPr/>
            <p:nvPr/>
          </p:nvSpPr>
          <p:spPr>
            <a:xfrm flipH="1">
              <a:off x="2564647" y="2626744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3" y="0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8"/>
                  </a:lnTo>
                  <a:lnTo>
                    <a:pt x="143" y="286"/>
                  </a:lnTo>
                  <a:lnTo>
                    <a:pt x="238" y="238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66"/>
            <p:cNvSpPr/>
            <p:nvPr/>
          </p:nvSpPr>
          <p:spPr>
            <a:xfrm flipH="1">
              <a:off x="2509455" y="2626744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3" y="0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8"/>
                  </a:lnTo>
                  <a:lnTo>
                    <a:pt x="143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66"/>
            <p:cNvSpPr/>
            <p:nvPr/>
          </p:nvSpPr>
          <p:spPr>
            <a:xfrm flipH="1">
              <a:off x="2455354" y="2626744"/>
              <a:ext cx="5433" cy="6503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96" y="0"/>
                  </a:moveTo>
                  <a:lnTo>
                    <a:pt x="1" y="48"/>
                  </a:lnTo>
                  <a:lnTo>
                    <a:pt x="1" y="143"/>
                  </a:lnTo>
                  <a:lnTo>
                    <a:pt x="1" y="238"/>
                  </a:lnTo>
                  <a:lnTo>
                    <a:pt x="96" y="286"/>
                  </a:lnTo>
                  <a:lnTo>
                    <a:pt x="239" y="238"/>
                  </a:lnTo>
                  <a:lnTo>
                    <a:pt x="239" y="143"/>
                  </a:lnTo>
                  <a:lnTo>
                    <a:pt x="191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66"/>
            <p:cNvSpPr/>
            <p:nvPr/>
          </p:nvSpPr>
          <p:spPr>
            <a:xfrm flipH="1">
              <a:off x="2400163" y="2626744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4" y="0"/>
                  </a:moveTo>
                  <a:lnTo>
                    <a:pt x="49" y="48"/>
                  </a:lnTo>
                  <a:lnTo>
                    <a:pt x="1" y="143"/>
                  </a:lnTo>
                  <a:lnTo>
                    <a:pt x="49" y="191"/>
                  </a:lnTo>
                  <a:lnTo>
                    <a:pt x="96" y="286"/>
                  </a:lnTo>
                  <a:lnTo>
                    <a:pt x="239" y="286"/>
                  </a:lnTo>
                  <a:lnTo>
                    <a:pt x="287" y="191"/>
                  </a:lnTo>
                  <a:lnTo>
                    <a:pt x="287" y="143"/>
                  </a:lnTo>
                  <a:lnTo>
                    <a:pt x="23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66"/>
            <p:cNvSpPr/>
            <p:nvPr/>
          </p:nvSpPr>
          <p:spPr>
            <a:xfrm flipH="1">
              <a:off x="2344971" y="2626744"/>
              <a:ext cx="6501" cy="3274"/>
            </a:xfrm>
            <a:custGeom>
              <a:avLst/>
              <a:gdLst/>
              <a:ahLst/>
              <a:cxnLst/>
              <a:rect l="l" t="t" r="r" b="b"/>
              <a:pathLst>
                <a:path w="286" h="144" extrusionOk="0">
                  <a:moveTo>
                    <a:pt x="143" y="0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66"/>
            <p:cNvSpPr/>
            <p:nvPr/>
          </p:nvSpPr>
          <p:spPr>
            <a:xfrm flipH="1">
              <a:off x="2291939" y="2626744"/>
              <a:ext cx="4342" cy="1091"/>
            </a:xfrm>
            <a:custGeom>
              <a:avLst/>
              <a:gdLst/>
              <a:ahLst/>
              <a:cxnLst/>
              <a:rect l="l" t="t" r="r" b="b"/>
              <a:pathLst>
                <a:path w="191" h="48" extrusionOk="0">
                  <a:moveTo>
                    <a:pt x="95" y="0"/>
                  </a:moveTo>
                  <a:lnTo>
                    <a:pt x="0" y="48"/>
                  </a:lnTo>
                  <a:lnTo>
                    <a:pt x="191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66"/>
            <p:cNvSpPr/>
            <p:nvPr/>
          </p:nvSpPr>
          <p:spPr>
            <a:xfrm flipH="1">
              <a:off x="2591720" y="2586683"/>
              <a:ext cx="6501" cy="6525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4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86" y="144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66"/>
            <p:cNvSpPr/>
            <p:nvPr/>
          </p:nvSpPr>
          <p:spPr>
            <a:xfrm flipH="1">
              <a:off x="2537596" y="2586683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143" y="1"/>
                  </a:moveTo>
                  <a:lnTo>
                    <a:pt x="0" y="48"/>
                  </a:lnTo>
                  <a:lnTo>
                    <a:pt x="0" y="144"/>
                  </a:lnTo>
                  <a:lnTo>
                    <a:pt x="0" y="239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38" y="144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66"/>
            <p:cNvSpPr/>
            <p:nvPr/>
          </p:nvSpPr>
          <p:spPr>
            <a:xfrm flipH="1">
              <a:off x="2482405" y="2586683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lnTo>
                    <a:pt x="48" y="48"/>
                  </a:lnTo>
                  <a:lnTo>
                    <a:pt x="1" y="144"/>
                  </a:lnTo>
                  <a:lnTo>
                    <a:pt x="48" y="239"/>
                  </a:lnTo>
                  <a:lnTo>
                    <a:pt x="144" y="286"/>
                  </a:lnTo>
                  <a:lnTo>
                    <a:pt x="239" y="239"/>
                  </a:lnTo>
                  <a:lnTo>
                    <a:pt x="286" y="144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66"/>
            <p:cNvSpPr/>
            <p:nvPr/>
          </p:nvSpPr>
          <p:spPr>
            <a:xfrm flipH="1">
              <a:off x="2427213" y="2586683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lnTo>
                    <a:pt x="48" y="48"/>
                  </a:lnTo>
                  <a:lnTo>
                    <a:pt x="1" y="144"/>
                  </a:lnTo>
                  <a:lnTo>
                    <a:pt x="48" y="239"/>
                  </a:lnTo>
                  <a:lnTo>
                    <a:pt x="144" y="286"/>
                  </a:lnTo>
                  <a:lnTo>
                    <a:pt x="239" y="239"/>
                  </a:lnTo>
                  <a:lnTo>
                    <a:pt x="286" y="144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66"/>
            <p:cNvSpPr/>
            <p:nvPr/>
          </p:nvSpPr>
          <p:spPr>
            <a:xfrm flipH="1">
              <a:off x="2373113" y="2586683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96" y="1"/>
                  </a:moveTo>
                  <a:lnTo>
                    <a:pt x="1" y="48"/>
                  </a:lnTo>
                  <a:lnTo>
                    <a:pt x="1" y="144"/>
                  </a:lnTo>
                  <a:lnTo>
                    <a:pt x="1" y="239"/>
                  </a:lnTo>
                  <a:lnTo>
                    <a:pt x="96" y="286"/>
                  </a:lnTo>
                  <a:lnTo>
                    <a:pt x="191" y="239"/>
                  </a:lnTo>
                  <a:lnTo>
                    <a:pt x="239" y="144"/>
                  </a:lnTo>
                  <a:lnTo>
                    <a:pt x="191" y="4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66"/>
            <p:cNvSpPr/>
            <p:nvPr/>
          </p:nvSpPr>
          <p:spPr>
            <a:xfrm flipH="1">
              <a:off x="2317921" y="2586683"/>
              <a:ext cx="6501" cy="6525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4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86" y="144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66"/>
            <p:cNvSpPr/>
            <p:nvPr/>
          </p:nvSpPr>
          <p:spPr>
            <a:xfrm flipH="1">
              <a:off x="2262729" y="2586683"/>
              <a:ext cx="6501" cy="6525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4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86" y="144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66"/>
            <p:cNvSpPr/>
            <p:nvPr/>
          </p:nvSpPr>
          <p:spPr>
            <a:xfrm flipH="1">
              <a:off x="2208606" y="2586683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lnTo>
                    <a:pt x="48" y="48"/>
                  </a:lnTo>
                  <a:lnTo>
                    <a:pt x="1" y="144"/>
                  </a:lnTo>
                  <a:lnTo>
                    <a:pt x="48" y="286"/>
                  </a:lnTo>
                  <a:lnTo>
                    <a:pt x="144" y="286"/>
                  </a:lnTo>
                  <a:lnTo>
                    <a:pt x="286" y="239"/>
                  </a:lnTo>
                  <a:lnTo>
                    <a:pt x="286" y="144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66"/>
            <p:cNvSpPr/>
            <p:nvPr/>
          </p:nvSpPr>
          <p:spPr>
            <a:xfrm flipH="1">
              <a:off x="2153414" y="2586683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lnTo>
                    <a:pt x="48" y="48"/>
                  </a:lnTo>
                  <a:lnTo>
                    <a:pt x="1" y="144"/>
                  </a:lnTo>
                  <a:lnTo>
                    <a:pt x="48" y="286"/>
                  </a:lnTo>
                  <a:lnTo>
                    <a:pt x="144" y="286"/>
                  </a:lnTo>
                  <a:lnTo>
                    <a:pt x="239" y="239"/>
                  </a:lnTo>
                  <a:lnTo>
                    <a:pt x="287" y="144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66"/>
            <p:cNvSpPr/>
            <p:nvPr/>
          </p:nvSpPr>
          <p:spPr>
            <a:xfrm flipH="1">
              <a:off x="2393662" y="1959963"/>
              <a:ext cx="94176" cy="180774"/>
            </a:xfrm>
            <a:custGeom>
              <a:avLst/>
              <a:gdLst/>
              <a:ahLst/>
              <a:cxnLst/>
              <a:rect l="l" t="t" r="r" b="b"/>
              <a:pathLst>
                <a:path w="4143" h="7951" extrusionOk="0">
                  <a:moveTo>
                    <a:pt x="3999" y="0"/>
                  </a:moveTo>
                  <a:lnTo>
                    <a:pt x="3523" y="238"/>
                  </a:lnTo>
                  <a:lnTo>
                    <a:pt x="0" y="2047"/>
                  </a:lnTo>
                  <a:lnTo>
                    <a:pt x="381" y="4952"/>
                  </a:lnTo>
                  <a:lnTo>
                    <a:pt x="429" y="5142"/>
                  </a:lnTo>
                  <a:lnTo>
                    <a:pt x="381" y="5570"/>
                  </a:lnTo>
                  <a:lnTo>
                    <a:pt x="334" y="6523"/>
                  </a:lnTo>
                  <a:lnTo>
                    <a:pt x="334" y="6999"/>
                  </a:lnTo>
                  <a:lnTo>
                    <a:pt x="381" y="7475"/>
                  </a:lnTo>
                  <a:lnTo>
                    <a:pt x="476" y="7808"/>
                  </a:lnTo>
                  <a:lnTo>
                    <a:pt x="572" y="7903"/>
                  </a:lnTo>
                  <a:lnTo>
                    <a:pt x="667" y="7951"/>
                  </a:lnTo>
                  <a:lnTo>
                    <a:pt x="952" y="7951"/>
                  </a:lnTo>
                  <a:lnTo>
                    <a:pt x="1238" y="7903"/>
                  </a:lnTo>
                  <a:lnTo>
                    <a:pt x="1524" y="7856"/>
                  </a:lnTo>
                  <a:lnTo>
                    <a:pt x="1809" y="7713"/>
                  </a:lnTo>
                  <a:lnTo>
                    <a:pt x="2381" y="7427"/>
                  </a:lnTo>
                  <a:lnTo>
                    <a:pt x="2904" y="7046"/>
                  </a:lnTo>
                  <a:lnTo>
                    <a:pt x="3333" y="6665"/>
                  </a:lnTo>
                  <a:lnTo>
                    <a:pt x="3714" y="6285"/>
                  </a:lnTo>
                  <a:lnTo>
                    <a:pt x="3952" y="5999"/>
                  </a:lnTo>
                  <a:lnTo>
                    <a:pt x="4095" y="5808"/>
                  </a:lnTo>
                  <a:lnTo>
                    <a:pt x="4142" y="4523"/>
                  </a:lnTo>
                  <a:lnTo>
                    <a:pt x="4142" y="3238"/>
                  </a:lnTo>
                  <a:lnTo>
                    <a:pt x="4142" y="2857"/>
                  </a:lnTo>
                  <a:lnTo>
                    <a:pt x="4142" y="2523"/>
                  </a:lnTo>
                  <a:lnTo>
                    <a:pt x="4142" y="2095"/>
                  </a:lnTo>
                  <a:lnTo>
                    <a:pt x="4142" y="1905"/>
                  </a:lnTo>
                  <a:lnTo>
                    <a:pt x="4142" y="1762"/>
                  </a:lnTo>
                  <a:lnTo>
                    <a:pt x="3999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66"/>
            <p:cNvSpPr/>
            <p:nvPr/>
          </p:nvSpPr>
          <p:spPr>
            <a:xfrm flipH="1">
              <a:off x="2394753" y="1959963"/>
              <a:ext cx="93085" cy="111498"/>
            </a:xfrm>
            <a:custGeom>
              <a:avLst/>
              <a:gdLst/>
              <a:ahLst/>
              <a:cxnLst/>
              <a:rect l="l" t="t" r="r" b="b"/>
              <a:pathLst>
                <a:path w="4095" h="4904" extrusionOk="0">
                  <a:moveTo>
                    <a:pt x="3999" y="0"/>
                  </a:moveTo>
                  <a:lnTo>
                    <a:pt x="3476" y="238"/>
                  </a:lnTo>
                  <a:lnTo>
                    <a:pt x="0" y="2047"/>
                  </a:lnTo>
                  <a:lnTo>
                    <a:pt x="381" y="4904"/>
                  </a:lnTo>
                  <a:lnTo>
                    <a:pt x="952" y="4713"/>
                  </a:lnTo>
                  <a:lnTo>
                    <a:pt x="1524" y="4475"/>
                  </a:lnTo>
                  <a:lnTo>
                    <a:pt x="2095" y="4142"/>
                  </a:lnTo>
                  <a:lnTo>
                    <a:pt x="2571" y="3761"/>
                  </a:lnTo>
                  <a:lnTo>
                    <a:pt x="3047" y="3333"/>
                  </a:lnTo>
                  <a:lnTo>
                    <a:pt x="3428" y="2857"/>
                  </a:lnTo>
                  <a:lnTo>
                    <a:pt x="3809" y="2333"/>
                  </a:lnTo>
                  <a:lnTo>
                    <a:pt x="4095" y="1762"/>
                  </a:lnTo>
                  <a:lnTo>
                    <a:pt x="4047" y="524"/>
                  </a:lnTo>
                  <a:lnTo>
                    <a:pt x="399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66"/>
            <p:cNvSpPr/>
            <p:nvPr/>
          </p:nvSpPr>
          <p:spPr>
            <a:xfrm flipH="1">
              <a:off x="2354700" y="1772686"/>
              <a:ext cx="215379" cy="269559"/>
            </a:xfrm>
            <a:custGeom>
              <a:avLst/>
              <a:gdLst/>
              <a:ahLst/>
              <a:cxnLst/>
              <a:rect l="l" t="t" r="r" b="b"/>
              <a:pathLst>
                <a:path w="9475" h="11856" extrusionOk="0">
                  <a:moveTo>
                    <a:pt x="4428" y="1"/>
                  </a:moveTo>
                  <a:lnTo>
                    <a:pt x="3999" y="96"/>
                  </a:lnTo>
                  <a:lnTo>
                    <a:pt x="3571" y="239"/>
                  </a:lnTo>
                  <a:lnTo>
                    <a:pt x="3142" y="429"/>
                  </a:lnTo>
                  <a:lnTo>
                    <a:pt x="2714" y="715"/>
                  </a:lnTo>
                  <a:lnTo>
                    <a:pt x="2285" y="1001"/>
                  </a:lnTo>
                  <a:lnTo>
                    <a:pt x="1904" y="1429"/>
                  </a:lnTo>
                  <a:lnTo>
                    <a:pt x="1523" y="1858"/>
                  </a:lnTo>
                  <a:lnTo>
                    <a:pt x="1190" y="2429"/>
                  </a:lnTo>
                  <a:lnTo>
                    <a:pt x="905" y="3048"/>
                  </a:lnTo>
                  <a:lnTo>
                    <a:pt x="619" y="3762"/>
                  </a:lnTo>
                  <a:lnTo>
                    <a:pt x="381" y="4524"/>
                  </a:lnTo>
                  <a:lnTo>
                    <a:pt x="190" y="5428"/>
                  </a:lnTo>
                  <a:lnTo>
                    <a:pt x="48" y="6333"/>
                  </a:lnTo>
                  <a:lnTo>
                    <a:pt x="0" y="7142"/>
                  </a:lnTo>
                  <a:lnTo>
                    <a:pt x="48" y="7856"/>
                  </a:lnTo>
                  <a:lnTo>
                    <a:pt x="143" y="8523"/>
                  </a:lnTo>
                  <a:lnTo>
                    <a:pt x="286" y="9094"/>
                  </a:lnTo>
                  <a:lnTo>
                    <a:pt x="476" y="9570"/>
                  </a:lnTo>
                  <a:lnTo>
                    <a:pt x="714" y="9999"/>
                  </a:lnTo>
                  <a:lnTo>
                    <a:pt x="952" y="10380"/>
                  </a:lnTo>
                  <a:lnTo>
                    <a:pt x="1238" y="10713"/>
                  </a:lnTo>
                  <a:lnTo>
                    <a:pt x="1571" y="10999"/>
                  </a:lnTo>
                  <a:lnTo>
                    <a:pt x="1857" y="11189"/>
                  </a:lnTo>
                  <a:lnTo>
                    <a:pt x="2190" y="11379"/>
                  </a:lnTo>
                  <a:lnTo>
                    <a:pt x="2761" y="11617"/>
                  </a:lnTo>
                  <a:lnTo>
                    <a:pt x="3237" y="11760"/>
                  </a:lnTo>
                  <a:lnTo>
                    <a:pt x="3714" y="11808"/>
                  </a:lnTo>
                  <a:lnTo>
                    <a:pt x="4332" y="11855"/>
                  </a:lnTo>
                  <a:lnTo>
                    <a:pt x="4713" y="11855"/>
                  </a:lnTo>
                  <a:lnTo>
                    <a:pt x="5094" y="11808"/>
                  </a:lnTo>
                  <a:lnTo>
                    <a:pt x="5523" y="11713"/>
                  </a:lnTo>
                  <a:lnTo>
                    <a:pt x="5951" y="11522"/>
                  </a:lnTo>
                  <a:lnTo>
                    <a:pt x="6380" y="11332"/>
                  </a:lnTo>
                  <a:lnTo>
                    <a:pt x="6808" y="11046"/>
                  </a:lnTo>
                  <a:lnTo>
                    <a:pt x="7237" y="10713"/>
                  </a:lnTo>
                  <a:lnTo>
                    <a:pt x="7617" y="10284"/>
                  </a:lnTo>
                  <a:lnTo>
                    <a:pt x="8046" y="9761"/>
                  </a:lnTo>
                  <a:lnTo>
                    <a:pt x="8379" y="9142"/>
                  </a:lnTo>
                  <a:lnTo>
                    <a:pt x="8712" y="8380"/>
                  </a:lnTo>
                  <a:lnTo>
                    <a:pt x="8998" y="7523"/>
                  </a:lnTo>
                  <a:lnTo>
                    <a:pt x="9236" y="6666"/>
                  </a:lnTo>
                  <a:lnTo>
                    <a:pt x="9379" y="5857"/>
                  </a:lnTo>
                  <a:lnTo>
                    <a:pt x="9474" y="5095"/>
                  </a:lnTo>
                  <a:lnTo>
                    <a:pt x="9474" y="4381"/>
                  </a:lnTo>
                  <a:lnTo>
                    <a:pt x="9427" y="3762"/>
                  </a:lnTo>
                  <a:lnTo>
                    <a:pt x="9331" y="3191"/>
                  </a:lnTo>
                  <a:lnTo>
                    <a:pt x="9189" y="2667"/>
                  </a:lnTo>
                  <a:lnTo>
                    <a:pt x="8998" y="2191"/>
                  </a:lnTo>
                  <a:lnTo>
                    <a:pt x="8712" y="1762"/>
                  </a:lnTo>
                  <a:lnTo>
                    <a:pt x="8427" y="1382"/>
                  </a:lnTo>
                  <a:lnTo>
                    <a:pt x="8141" y="1096"/>
                  </a:lnTo>
                  <a:lnTo>
                    <a:pt x="7760" y="810"/>
                  </a:lnTo>
                  <a:lnTo>
                    <a:pt x="7379" y="572"/>
                  </a:lnTo>
                  <a:lnTo>
                    <a:pt x="6999" y="382"/>
                  </a:lnTo>
                  <a:lnTo>
                    <a:pt x="6618" y="239"/>
                  </a:lnTo>
                  <a:lnTo>
                    <a:pt x="6189" y="96"/>
                  </a:lnTo>
                  <a:lnTo>
                    <a:pt x="5761" y="48"/>
                  </a:lnTo>
                  <a:lnTo>
                    <a:pt x="5332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66"/>
            <p:cNvSpPr/>
            <p:nvPr/>
          </p:nvSpPr>
          <p:spPr>
            <a:xfrm flipH="1">
              <a:off x="2528936" y="1866859"/>
              <a:ext cx="20595" cy="11936"/>
            </a:xfrm>
            <a:custGeom>
              <a:avLst/>
              <a:gdLst/>
              <a:ahLst/>
              <a:cxnLst/>
              <a:rect l="l" t="t" r="r" b="b"/>
              <a:pathLst>
                <a:path w="906" h="525" extrusionOk="0">
                  <a:moveTo>
                    <a:pt x="477" y="1"/>
                  </a:moveTo>
                  <a:lnTo>
                    <a:pt x="239" y="48"/>
                  </a:lnTo>
                  <a:lnTo>
                    <a:pt x="48" y="191"/>
                  </a:lnTo>
                  <a:lnTo>
                    <a:pt x="1" y="239"/>
                  </a:lnTo>
                  <a:lnTo>
                    <a:pt x="1" y="334"/>
                  </a:lnTo>
                  <a:lnTo>
                    <a:pt x="1" y="382"/>
                  </a:lnTo>
                  <a:lnTo>
                    <a:pt x="48" y="477"/>
                  </a:lnTo>
                  <a:lnTo>
                    <a:pt x="191" y="525"/>
                  </a:lnTo>
                  <a:lnTo>
                    <a:pt x="524" y="477"/>
                  </a:lnTo>
                  <a:lnTo>
                    <a:pt x="715" y="429"/>
                  </a:lnTo>
                  <a:lnTo>
                    <a:pt x="858" y="382"/>
                  </a:lnTo>
                  <a:lnTo>
                    <a:pt x="905" y="287"/>
                  </a:lnTo>
                  <a:lnTo>
                    <a:pt x="905" y="144"/>
                  </a:lnTo>
                  <a:lnTo>
                    <a:pt x="810" y="96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66"/>
            <p:cNvSpPr/>
            <p:nvPr/>
          </p:nvSpPr>
          <p:spPr>
            <a:xfrm flipH="1">
              <a:off x="2464015" y="1876612"/>
              <a:ext cx="20572" cy="13005"/>
            </a:xfrm>
            <a:custGeom>
              <a:avLst/>
              <a:gdLst/>
              <a:ahLst/>
              <a:cxnLst/>
              <a:rect l="l" t="t" r="r" b="b"/>
              <a:pathLst>
                <a:path w="905" h="572" extrusionOk="0">
                  <a:moveTo>
                    <a:pt x="143" y="0"/>
                  </a:moveTo>
                  <a:lnTo>
                    <a:pt x="48" y="48"/>
                  </a:lnTo>
                  <a:lnTo>
                    <a:pt x="0" y="191"/>
                  </a:lnTo>
                  <a:lnTo>
                    <a:pt x="0" y="286"/>
                  </a:lnTo>
                  <a:lnTo>
                    <a:pt x="191" y="381"/>
                  </a:lnTo>
                  <a:lnTo>
                    <a:pt x="333" y="476"/>
                  </a:lnTo>
                  <a:lnTo>
                    <a:pt x="667" y="572"/>
                  </a:lnTo>
                  <a:lnTo>
                    <a:pt x="809" y="572"/>
                  </a:lnTo>
                  <a:lnTo>
                    <a:pt x="857" y="524"/>
                  </a:lnTo>
                  <a:lnTo>
                    <a:pt x="905" y="429"/>
                  </a:lnTo>
                  <a:lnTo>
                    <a:pt x="905" y="381"/>
                  </a:lnTo>
                  <a:lnTo>
                    <a:pt x="905" y="286"/>
                  </a:lnTo>
                  <a:lnTo>
                    <a:pt x="714" y="96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66"/>
            <p:cNvSpPr/>
            <p:nvPr/>
          </p:nvSpPr>
          <p:spPr>
            <a:xfrm flipH="1">
              <a:off x="2483496" y="1913422"/>
              <a:ext cx="6501" cy="21667"/>
            </a:xfrm>
            <a:custGeom>
              <a:avLst/>
              <a:gdLst/>
              <a:ahLst/>
              <a:cxnLst/>
              <a:rect l="l" t="t" r="r" b="b"/>
              <a:pathLst>
                <a:path w="286" h="953" extrusionOk="0">
                  <a:moveTo>
                    <a:pt x="48" y="0"/>
                  </a:moveTo>
                  <a:lnTo>
                    <a:pt x="0" y="286"/>
                  </a:lnTo>
                  <a:lnTo>
                    <a:pt x="0" y="571"/>
                  </a:lnTo>
                  <a:lnTo>
                    <a:pt x="0" y="714"/>
                  </a:lnTo>
                  <a:lnTo>
                    <a:pt x="95" y="809"/>
                  </a:lnTo>
                  <a:lnTo>
                    <a:pt x="191" y="905"/>
                  </a:lnTo>
                  <a:lnTo>
                    <a:pt x="286" y="952"/>
                  </a:lnTo>
                  <a:lnTo>
                    <a:pt x="286" y="952"/>
                  </a:lnTo>
                  <a:lnTo>
                    <a:pt x="191" y="857"/>
                  </a:lnTo>
                  <a:lnTo>
                    <a:pt x="143" y="762"/>
                  </a:lnTo>
                  <a:lnTo>
                    <a:pt x="48" y="571"/>
                  </a:lnTo>
                  <a:lnTo>
                    <a:pt x="48" y="286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66"/>
            <p:cNvSpPr/>
            <p:nvPr/>
          </p:nvSpPr>
          <p:spPr>
            <a:xfrm flipH="1">
              <a:off x="2472676" y="1905828"/>
              <a:ext cx="17321" cy="26010"/>
            </a:xfrm>
            <a:custGeom>
              <a:avLst/>
              <a:gdLst/>
              <a:ahLst/>
              <a:cxnLst/>
              <a:rect l="l" t="t" r="r" b="b"/>
              <a:pathLst>
                <a:path w="762" h="1144" extrusionOk="0">
                  <a:moveTo>
                    <a:pt x="381" y="1"/>
                  </a:moveTo>
                  <a:lnTo>
                    <a:pt x="238" y="48"/>
                  </a:lnTo>
                  <a:lnTo>
                    <a:pt x="95" y="191"/>
                  </a:lnTo>
                  <a:lnTo>
                    <a:pt x="48" y="334"/>
                  </a:lnTo>
                  <a:lnTo>
                    <a:pt x="0" y="572"/>
                  </a:lnTo>
                  <a:lnTo>
                    <a:pt x="0" y="763"/>
                  </a:lnTo>
                  <a:lnTo>
                    <a:pt x="48" y="953"/>
                  </a:lnTo>
                  <a:lnTo>
                    <a:pt x="143" y="1096"/>
                  </a:lnTo>
                  <a:lnTo>
                    <a:pt x="333" y="1143"/>
                  </a:lnTo>
                  <a:lnTo>
                    <a:pt x="524" y="1096"/>
                  </a:lnTo>
                  <a:lnTo>
                    <a:pt x="619" y="953"/>
                  </a:lnTo>
                  <a:lnTo>
                    <a:pt x="714" y="810"/>
                  </a:lnTo>
                  <a:lnTo>
                    <a:pt x="762" y="572"/>
                  </a:lnTo>
                  <a:lnTo>
                    <a:pt x="762" y="382"/>
                  </a:lnTo>
                  <a:lnTo>
                    <a:pt x="714" y="191"/>
                  </a:lnTo>
                  <a:lnTo>
                    <a:pt x="571" y="48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66"/>
            <p:cNvSpPr/>
            <p:nvPr/>
          </p:nvSpPr>
          <p:spPr>
            <a:xfrm flipH="1">
              <a:off x="2460765" y="1907988"/>
              <a:ext cx="17344" cy="10868"/>
            </a:xfrm>
            <a:custGeom>
              <a:avLst/>
              <a:gdLst/>
              <a:ahLst/>
              <a:cxnLst/>
              <a:rect l="l" t="t" r="r" b="b"/>
              <a:pathLst>
                <a:path w="763" h="478" extrusionOk="0">
                  <a:moveTo>
                    <a:pt x="48" y="1"/>
                  </a:moveTo>
                  <a:lnTo>
                    <a:pt x="1" y="49"/>
                  </a:lnTo>
                  <a:lnTo>
                    <a:pt x="48" y="239"/>
                  </a:lnTo>
                  <a:lnTo>
                    <a:pt x="144" y="334"/>
                  </a:lnTo>
                  <a:lnTo>
                    <a:pt x="239" y="429"/>
                  </a:lnTo>
                  <a:lnTo>
                    <a:pt x="382" y="477"/>
                  </a:lnTo>
                  <a:lnTo>
                    <a:pt x="524" y="429"/>
                  </a:lnTo>
                  <a:lnTo>
                    <a:pt x="667" y="334"/>
                  </a:lnTo>
                  <a:lnTo>
                    <a:pt x="715" y="191"/>
                  </a:lnTo>
                  <a:lnTo>
                    <a:pt x="763" y="49"/>
                  </a:lnTo>
                  <a:lnTo>
                    <a:pt x="715" y="49"/>
                  </a:lnTo>
                  <a:lnTo>
                    <a:pt x="572" y="191"/>
                  </a:lnTo>
                  <a:lnTo>
                    <a:pt x="477" y="239"/>
                  </a:lnTo>
                  <a:lnTo>
                    <a:pt x="382" y="239"/>
                  </a:lnTo>
                  <a:lnTo>
                    <a:pt x="286" y="191"/>
                  </a:lnTo>
                  <a:lnTo>
                    <a:pt x="239" y="144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66"/>
            <p:cNvSpPr/>
            <p:nvPr/>
          </p:nvSpPr>
          <p:spPr>
            <a:xfrm flipH="1">
              <a:off x="2532186" y="1905828"/>
              <a:ext cx="10843" cy="20599"/>
            </a:xfrm>
            <a:custGeom>
              <a:avLst/>
              <a:gdLst/>
              <a:ahLst/>
              <a:cxnLst/>
              <a:rect l="l" t="t" r="r" b="b"/>
              <a:pathLst>
                <a:path w="477" h="906" extrusionOk="0">
                  <a:moveTo>
                    <a:pt x="476" y="1"/>
                  </a:moveTo>
                  <a:lnTo>
                    <a:pt x="476" y="1"/>
                  </a:lnTo>
                  <a:lnTo>
                    <a:pt x="476" y="1"/>
                  </a:lnTo>
                  <a:close/>
                  <a:moveTo>
                    <a:pt x="476" y="1"/>
                  </a:moveTo>
                  <a:lnTo>
                    <a:pt x="429" y="48"/>
                  </a:lnTo>
                  <a:lnTo>
                    <a:pt x="429" y="86"/>
                  </a:lnTo>
                  <a:lnTo>
                    <a:pt x="476" y="1"/>
                  </a:lnTo>
                  <a:close/>
                  <a:moveTo>
                    <a:pt x="429" y="86"/>
                  </a:moveTo>
                  <a:lnTo>
                    <a:pt x="0" y="858"/>
                  </a:lnTo>
                  <a:lnTo>
                    <a:pt x="31" y="848"/>
                  </a:lnTo>
                  <a:lnTo>
                    <a:pt x="31" y="848"/>
                  </a:lnTo>
                  <a:lnTo>
                    <a:pt x="429" y="91"/>
                  </a:lnTo>
                  <a:lnTo>
                    <a:pt x="429" y="86"/>
                  </a:lnTo>
                  <a:close/>
                  <a:moveTo>
                    <a:pt x="476" y="1"/>
                  </a:moveTo>
                  <a:lnTo>
                    <a:pt x="429" y="91"/>
                  </a:lnTo>
                  <a:lnTo>
                    <a:pt x="429" y="286"/>
                  </a:lnTo>
                  <a:lnTo>
                    <a:pt x="333" y="572"/>
                  </a:lnTo>
                  <a:lnTo>
                    <a:pt x="238" y="763"/>
                  </a:lnTo>
                  <a:lnTo>
                    <a:pt x="143" y="810"/>
                  </a:lnTo>
                  <a:lnTo>
                    <a:pt x="31" y="848"/>
                  </a:lnTo>
                  <a:lnTo>
                    <a:pt x="31" y="848"/>
                  </a:lnTo>
                  <a:lnTo>
                    <a:pt x="0" y="905"/>
                  </a:lnTo>
                  <a:lnTo>
                    <a:pt x="143" y="858"/>
                  </a:lnTo>
                  <a:lnTo>
                    <a:pt x="238" y="810"/>
                  </a:lnTo>
                  <a:lnTo>
                    <a:pt x="333" y="715"/>
                  </a:lnTo>
                  <a:lnTo>
                    <a:pt x="381" y="572"/>
                  </a:lnTo>
                  <a:lnTo>
                    <a:pt x="476" y="286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66"/>
            <p:cNvSpPr/>
            <p:nvPr/>
          </p:nvSpPr>
          <p:spPr>
            <a:xfrm flipH="1">
              <a:off x="2532186" y="1905828"/>
              <a:ext cx="10843" cy="19508"/>
            </a:xfrm>
            <a:custGeom>
              <a:avLst/>
              <a:gdLst/>
              <a:ahLst/>
              <a:cxnLst/>
              <a:rect l="l" t="t" r="r" b="b"/>
              <a:pathLst>
                <a:path w="477" h="858" fill="none" extrusionOk="0">
                  <a:moveTo>
                    <a:pt x="476" y="1"/>
                  </a:moveTo>
                  <a:lnTo>
                    <a:pt x="476" y="1"/>
                  </a:lnTo>
                  <a:lnTo>
                    <a:pt x="476" y="1"/>
                  </a:lnTo>
                  <a:lnTo>
                    <a:pt x="429" y="48"/>
                  </a:lnTo>
                  <a:lnTo>
                    <a:pt x="429" y="48"/>
                  </a:lnTo>
                  <a:lnTo>
                    <a:pt x="429" y="286"/>
                  </a:lnTo>
                  <a:lnTo>
                    <a:pt x="333" y="572"/>
                  </a:lnTo>
                  <a:lnTo>
                    <a:pt x="238" y="763"/>
                  </a:lnTo>
                  <a:lnTo>
                    <a:pt x="143" y="810"/>
                  </a:lnTo>
                  <a:lnTo>
                    <a:pt x="0" y="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66"/>
            <p:cNvSpPr/>
            <p:nvPr/>
          </p:nvSpPr>
          <p:spPr>
            <a:xfrm flipH="1">
              <a:off x="2532186" y="1905828"/>
              <a:ext cx="10843" cy="20599"/>
            </a:xfrm>
            <a:custGeom>
              <a:avLst/>
              <a:gdLst/>
              <a:ahLst/>
              <a:cxnLst/>
              <a:rect l="l" t="t" r="r" b="b"/>
              <a:pathLst>
                <a:path w="477" h="906" fill="none" extrusionOk="0">
                  <a:moveTo>
                    <a:pt x="0" y="905"/>
                  </a:moveTo>
                  <a:lnTo>
                    <a:pt x="0" y="905"/>
                  </a:lnTo>
                  <a:lnTo>
                    <a:pt x="143" y="858"/>
                  </a:lnTo>
                  <a:lnTo>
                    <a:pt x="238" y="810"/>
                  </a:lnTo>
                  <a:lnTo>
                    <a:pt x="333" y="715"/>
                  </a:lnTo>
                  <a:lnTo>
                    <a:pt x="381" y="572"/>
                  </a:lnTo>
                  <a:lnTo>
                    <a:pt x="476" y="286"/>
                  </a:lnTo>
                  <a:lnTo>
                    <a:pt x="476" y="1"/>
                  </a:lnTo>
                  <a:lnTo>
                    <a:pt x="0" y="9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66"/>
            <p:cNvSpPr/>
            <p:nvPr/>
          </p:nvSpPr>
          <p:spPr>
            <a:xfrm flipH="1">
              <a:off x="2532186" y="1897166"/>
              <a:ext cx="17344" cy="26010"/>
            </a:xfrm>
            <a:custGeom>
              <a:avLst/>
              <a:gdLst/>
              <a:ahLst/>
              <a:cxnLst/>
              <a:rect l="l" t="t" r="r" b="b"/>
              <a:pathLst>
                <a:path w="763" h="1144" extrusionOk="0">
                  <a:moveTo>
                    <a:pt x="477" y="1"/>
                  </a:moveTo>
                  <a:lnTo>
                    <a:pt x="286" y="49"/>
                  </a:lnTo>
                  <a:lnTo>
                    <a:pt x="143" y="144"/>
                  </a:lnTo>
                  <a:lnTo>
                    <a:pt x="48" y="287"/>
                  </a:lnTo>
                  <a:lnTo>
                    <a:pt x="1" y="525"/>
                  </a:lnTo>
                  <a:lnTo>
                    <a:pt x="1" y="715"/>
                  </a:lnTo>
                  <a:lnTo>
                    <a:pt x="48" y="905"/>
                  </a:lnTo>
                  <a:lnTo>
                    <a:pt x="143" y="1048"/>
                  </a:lnTo>
                  <a:lnTo>
                    <a:pt x="286" y="1144"/>
                  </a:lnTo>
                  <a:lnTo>
                    <a:pt x="477" y="1096"/>
                  </a:lnTo>
                  <a:lnTo>
                    <a:pt x="619" y="1001"/>
                  </a:lnTo>
                  <a:lnTo>
                    <a:pt x="715" y="810"/>
                  </a:lnTo>
                  <a:lnTo>
                    <a:pt x="762" y="620"/>
                  </a:lnTo>
                  <a:lnTo>
                    <a:pt x="762" y="429"/>
                  </a:lnTo>
                  <a:lnTo>
                    <a:pt x="715" y="239"/>
                  </a:lnTo>
                  <a:lnTo>
                    <a:pt x="619" y="96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66"/>
            <p:cNvSpPr/>
            <p:nvPr/>
          </p:nvSpPr>
          <p:spPr>
            <a:xfrm flipH="1">
              <a:off x="2543006" y="1896097"/>
              <a:ext cx="14093" cy="11914"/>
            </a:xfrm>
            <a:custGeom>
              <a:avLst/>
              <a:gdLst/>
              <a:ahLst/>
              <a:cxnLst/>
              <a:rect l="l" t="t" r="r" b="b"/>
              <a:pathLst>
                <a:path w="620" h="524" extrusionOk="0">
                  <a:moveTo>
                    <a:pt x="0" y="0"/>
                  </a:moveTo>
                  <a:lnTo>
                    <a:pt x="0" y="143"/>
                  </a:lnTo>
                  <a:lnTo>
                    <a:pt x="0" y="286"/>
                  </a:lnTo>
                  <a:lnTo>
                    <a:pt x="96" y="429"/>
                  </a:lnTo>
                  <a:lnTo>
                    <a:pt x="191" y="476"/>
                  </a:lnTo>
                  <a:lnTo>
                    <a:pt x="334" y="524"/>
                  </a:lnTo>
                  <a:lnTo>
                    <a:pt x="476" y="429"/>
                  </a:lnTo>
                  <a:lnTo>
                    <a:pt x="572" y="334"/>
                  </a:lnTo>
                  <a:lnTo>
                    <a:pt x="619" y="191"/>
                  </a:lnTo>
                  <a:lnTo>
                    <a:pt x="619" y="143"/>
                  </a:lnTo>
                  <a:lnTo>
                    <a:pt x="572" y="96"/>
                  </a:lnTo>
                  <a:lnTo>
                    <a:pt x="429" y="191"/>
                  </a:lnTo>
                  <a:lnTo>
                    <a:pt x="334" y="238"/>
                  </a:lnTo>
                  <a:lnTo>
                    <a:pt x="191" y="238"/>
                  </a:lnTo>
                  <a:lnTo>
                    <a:pt x="14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66"/>
            <p:cNvSpPr/>
            <p:nvPr/>
          </p:nvSpPr>
          <p:spPr>
            <a:xfrm flipH="1">
              <a:off x="2492156" y="1974036"/>
              <a:ext cx="16253" cy="7594"/>
            </a:xfrm>
            <a:custGeom>
              <a:avLst/>
              <a:gdLst/>
              <a:ahLst/>
              <a:cxnLst/>
              <a:rect l="l" t="t" r="r" b="b"/>
              <a:pathLst>
                <a:path w="715" h="334" extrusionOk="0">
                  <a:moveTo>
                    <a:pt x="667" y="0"/>
                  </a:moveTo>
                  <a:lnTo>
                    <a:pt x="524" y="143"/>
                  </a:lnTo>
                  <a:lnTo>
                    <a:pt x="429" y="191"/>
                  </a:lnTo>
                  <a:lnTo>
                    <a:pt x="191" y="191"/>
                  </a:lnTo>
                  <a:lnTo>
                    <a:pt x="1" y="95"/>
                  </a:lnTo>
                  <a:lnTo>
                    <a:pt x="96" y="191"/>
                  </a:lnTo>
                  <a:lnTo>
                    <a:pt x="191" y="286"/>
                  </a:lnTo>
                  <a:lnTo>
                    <a:pt x="286" y="286"/>
                  </a:lnTo>
                  <a:lnTo>
                    <a:pt x="429" y="333"/>
                  </a:lnTo>
                  <a:lnTo>
                    <a:pt x="524" y="286"/>
                  </a:lnTo>
                  <a:lnTo>
                    <a:pt x="620" y="238"/>
                  </a:lnTo>
                  <a:lnTo>
                    <a:pt x="667" y="143"/>
                  </a:lnTo>
                  <a:lnTo>
                    <a:pt x="715" y="48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66"/>
            <p:cNvSpPr/>
            <p:nvPr/>
          </p:nvSpPr>
          <p:spPr>
            <a:xfrm flipH="1">
              <a:off x="2496475" y="1866859"/>
              <a:ext cx="40075" cy="95287"/>
            </a:xfrm>
            <a:custGeom>
              <a:avLst/>
              <a:gdLst/>
              <a:ahLst/>
              <a:cxnLst/>
              <a:rect l="l" t="t" r="r" b="b"/>
              <a:pathLst>
                <a:path w="1763" h="4191" extrusionOk="0">
                  <a:moveTo>
                    <a:pt x="1096" y="1"/>
                  </a:moveTo>
                  <a:lnTo>
                    <a:pt x="763" y="810"/>
                  </a:lnTo>
                  <a:lnTo>
                    <a:pt x="477" y="1667"/>
                  </a:lnTo>
                  <a:lnTo>
                    <a:pt x="239" y="2524"/>
                  </a:lnTo>
                  <a:lnTo>
                    <a:pt x="1" y="3381"/>
                  </a:lnTo>
                  <a:lnTo>
                    <a:pt x="48" y="3381"/>
                  </a:lnTo>
                  <a:lnTo>
                    <a:pt x="96" y="3429"/>
                  </a:lnTo>
                  <a:lnTo>
                    <a:pt x="239" y="3429"/>
                  </a:lnTo>
                  <a:lnTo>
                    <a:pt x="620" y="3333"/>
                  </a:lnTo>
                  <a:lnTo>
                    <a:pt x="429" y="4095"/>
                  </a:lnTo>
                  <a:lnTo>
                    <a:pt x="477" y="4095"/>
                  </a:lnTo>
                  <a:lnTo>
                    <a:pt x="572" y="4143"/>
                  </a:lnTo>
                  <a:lnTo>
                    <a:pt x="905" y="4190"/>
                  </a:lnTo>
                  <a:lnTo>
                    <a:pt x="1239" y="4143"/>
                  </a:lnTo>
                  <a:lnTo>
                    <a:pt x="1524" y="4048"/>
                  </a:lnTo>
                  <a:lnTo>
                    <a:pt x="1762" y="3810"/>
                  </a:lnTo>
                  <a:lnTo>
                    <a:pt x="1715" y="3810"/>
                  </a:lnTo>
                  <a:lnTo>
                    <a:pt x="1477" y="3905"/>
                  </a:lnTo>
                  <a:lnTo>
                    <a:pt x="1191" y="3952"/>
                  </a:lnTo>
                  <a:lnTo>
                    <a:pt x="905" y="4000"/>
                  </a:lnTo>
                  <a:lnTo>
                    <a:pt x="667" y="4000"/>
                  </a:lnTo>
                  <a:lnTo>
                    <a:pt x="763" y="3524"/>
                  </a:lnTo>
                  <a:lnTo>
                    <a:pt x="858" y="3238"/>
                  </a:lnTo>
                  <a:lnTo>
                    <a:pt x="858" y="3095"/>
                  </a:lnTo>
                  <a:lnTo>
                    <a:pt x="572" y="3143"/>
                  </a:lnTo>
                  <a:lnTo>
                    <a:pt x="287" y="3191"/>
                  </a:lnTo>
                  <a:lnTo>
                    <a:pt x="477" y="2381"/>
                  </a:lnTo>
                  <a:lnTo>
                    <a:pt x="715" y="1620"/>
                  </a:lnTo>
                  <a:lnTo>
                    <a:pt x="953" y="810"/>
                  </a:lnTo>
                  <a:lnTo>
                    <a:pt x="1144" y="48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66"/>
            <p:cNvSpPr/>
            <p:nvPr/>
          </p:nvSpPr>
          <p:spPr>
            <a:xfrm flipH="1">
              <a:off x="2495384" y="1952369"/>
              <a:ext cx="27096" cy="19508"/>
            </a:xfrm>
            <a:custGeom>
              <a:avLst/>
              <a:gdLst/>
              <a:ahLst/>
              <a:cxnLst/>
              <a:rect l="l" t="t" r="r" b="b"/>
              <a:pathLst>
                <a:path w="1192" h="858" extrusionOk="0">
                  <a:moveTo>
                    <a:pt x="1143" y="1"/>
                  </a:moveTo>
                  <a:lnTo>
                    <a:pt x="858" y="144"/>
                  </a:lnTo>
                  <a:lnTo>
                    <a:pt x="572" y="191"/>
                  </a:lnTo>
                  <a:lnTo>
                    <a:pt x="286" y="239"/>
                  </a:lnTo>
                  <a:lnTo>
                    <a:pt x="1" y="191"/>
                  </a:lnTo>
                  <a:lnTo>
                    <a:pt x="191" y="477"/>
                  </a:lnTo>
                  <a:lnTo>
                    <a:pt x="477" y="763"/>
                  </a:lnTo>
                  <a:lnTo>
                    <a:pt x="620" y="810"/>
                  </a:lnTo>
                  <a:lnTo>
                    <a:pt x="810" y="858"/>
                  </a:lnTo>
                  <a:lnTo>
                    <a:pt x="1001" y="810"/>
                  </a:lnTo>
                  <a:lnTo>
                    <a:pt x="1143" y="715"/>
                  </a:lnTo>
                  <a:lnTo>
                    <a:pt x="1191" y="525"/>
                  </a:lnTo>
                  <a:lnTo>
                    <a:pt x="1191" y="382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66"/>
            <p:cNvSpPr/>
            <p:nvPr/>
          </p:nvSpPr>
          <p:spPr>
            <a:xfrm flipH="1">
              <a:off x="2495384" y="1961031"/>
              <a:ext cx="16276" cy="10845"/>
            </a:xfrm>
            <a:custGeom>
              <a:avLst/>
              <a:gdLst/>
              <a:ahLst/>
              <a:cxnLst/>
              <a:rect l="l" t="t" r="r" b="b"/>
              <a:pathLst>
                <a:path w="716" h="477" extrusionOk="0">
                  <a:moveTo>
                    <a:pt x="477" y="1"/>
                  </a:moveTo>
                  <a:lnTo>
                    <a:pt x="287" y="48"/>
                  </a:lnTo>
                  <a:lnTo>
                    <a:pt x="96" y="191"/>
                  </a:lnTo>
                  <a:lnTo>
                    <a:pt x="1" y="382"/>
                  </a:lnTo>
                  <a:lnTo>
                    <a:pt x="144" y="429"/>
                  </a:lnTo>
                  <a:lnTo>
                    <a:pt x="334" y="477"/>
                  </a:lnTo>
                  <a:lnTo>
                    <a:pt x="525" y="429"/>
                  </a:lnTo>
                  <a:lnTo>
                    <a:pt x="667" y="334"/>
                  </a:lnTo>
                  <a:lnTo>
                    <a:pt x="715" y="144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66"/>
            <p:cNvSpPr/>
            <p:nvPr/>
          </p:nvSpPr>
          <p:spPr>
            <a:xfrm flipH="1">
              <a:off x="2334151" y="1756452"/>
              <a:ext cx="169917" cy="163472"/>
            </a:xfrm>
            <a:custGeom>
              <a:avLst/>
              <a:gdLst/>
              <a:ahLst/>
              <a:cxnLst/>
              <a:rect l="l" t="t" r="r" b="b"/>
              <a:pathLst>
                <a:path w="7475" h="7190" extrusionOk="0">
                  <a:moveTo>
                    <a:pt x="2857" y="1"/>
                  </a:moveTo>
                  <a:lnTo>
                    <a:pt x="2381" y="48"/>
                  </a:lnTo>
                  <a:lnTo>
                    <a:pt x="1428" y="191"/>
                  </a:lnTo>
                  <a:lnTo>
                    <a:pt x="714" y="382"/>
                  </a:lnTo>
                  <a:lnTo>
                    <a:pt x="191" y="572"/>
                  </a:lnTo>
                  <a:lnTo>
                    <a:pt x="0" y="667"/>
                  </a:lnTo>
                  <a:lnTo>
                    <a:pt x="524" y="620"/>
                  </a:lnTo>
                  <a:lnTo>
                    <a:pt x="1095" y="572"/>
                  </a:lnTo>
                  <a:lnTo>
                    <a:pt x="1809" y="572"/>
                  </a:lnTo>
                  <a:lnTo>
                    <a:pt x="2666" y="620"/>
                  </a:lnTo>
                  <a:lnTo>
                    <a:pt x="3523" y="810"/>
                  </a:lnTo>
                  <a:lnTo>
                    <a:pt x="3952" y="905"/>
                  </a:lnTo>
                  <a:lnTo>
                    <a:pt x="4428" y="1048"/>
                  </a:lnTo>
                  <a:lnTo>
                    <a:pt x="4856" y="1239"/>
                  </a:lnTo>
                  <a:lnTo>
                    <a:pt x="5285" y="1429"/>
                  </a:lnTo>
                  <a:lnTo>
                    <a:pt x="5666" y="1715"/>
                  </a:lnTo>
                  <a:lnTo>
                    <a:pt x="5951" y="2048"/>
                  </a:lnTo>
                  <a:lnTo>
                    <a:pt x="6189" y="2429"/>
                  </a:lnTo>
                  <a:lnTo>
                    <a:pt x="6380" y="2857"/>
                  </a:lnTo>
                  <a:lnTo>
                    <a:pt x="6523" y="3333"/>
                  </a:lnTo>
                  <a:lnTo>
                    <a:pt x="6618" y="3809"/>
                  </a:lnTo>
                  <a:lnTo>
                    <a:pt x="6665" y="4286"/>
                  </a:lnTo>
                  <a:lnTo>
                    <a:pt x="6665" y="4809"/>
                  </a:lnTo>
                  <a:lnTo>
                    <a:pt x="6665" y="5714"/>
                  </a:lnTo>
                  <a:lnTo>
                    <a:pt x="6570" y="6476"/>
                  </a:lnTo>
                  <a:lnTo>
                    <a:pt x="6475" y="7190"/>
                  </a:lnTo>
                  <a:lnTo>
                    <a:pt x="6523" y="7047"/>
                  </a:lnTo>
                  <a:lnTo>
                    <a:pt x="6761" y="6618"/>
                  </a:lnTo>
                  <a:lnTo>
                    <a:pt x="7046" y="5952"/>
                  </a:lnTo>
                  <a:lnTo>
                    <a:pt x="7189" y="5523"/>
                  </a:lnTo>
                  <a:lnTo>
                    <a:pt x="7332" y="5095"/>
                  </a:lnTo>
                  <a:lnTo>
                    <a:pt x="7427" y="4666"/>
                  </a:lnTo>
                  <a:lnTo>
                    <a:pt x="7475" y="4190"/>
                  </a:lnTo>
                  <a:lnTo>
                    <a:pt x="7475" y="3667"/>
                  </a:lnTo>
                  <a:lnTo>
                    <a:pt x="7427" y="3191"/>
                  </a:lnTo>
                  <a:lnTo>
                    <a:pt x="7332" y="2667"/>
                  </a:lnTo>
                  <a:lnTo>
                    <a:pt x="7094" y="2191"/>
                  </a:lnTo>
                  <a:lnTo>
                    <a:pt x="6856" y="1667"/>
                  </a:lnTo>
                  <a:lnTo>
                    <a:pt x="6475" y="1239"/>
                  </a:lnTo>
                  <a:lnTo>
                    <a:pt x="5999" y="810"/>
                  </a:lnTo>
                  <a:lnTo>
                    <a:pt x="5523" y="524"/>
                  </a:lnTo>
                  <a:lnTo>
                    <a:pt x="4999" y="286"/>
                  </a:lnTo>
                  <a:lnTo>
                    <a:pt x="4475" y="96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66"/>
            <p:cNvSpPr/>
            <p:nvPr/>
          </p:nvSpPr>
          <p:spPr>
            <a:xfrm flipH="1">
              <a:off x="2346040" y="1761863"/>
              <a:ext cx="211060" cy="182957"/>
            </a:xfrm>
            <a:custGeom>
              <a:avLst/>
              <a:gdLst/>
              <a:ahLst/>
              <a:cxnLst/>
              <a:rect l="l" t="t" r="r" b="b"/>
              <a:pathLst>
                <a:path w="9285" h="8047" extrusionOk="0">
                  <a:moveTo>
                    <a:pt x="4523" y="1"/>
                  </a:moveTo>
                  <a:lnTo>
                    <a:pt x="3999" y="48"/>
                  </a:lnTo>
                  <a:lnTo>
                    <a:pt x="3476" y="96"/>
                  </a:lnTo>
                  <a:lnTo>
                    <a:pt x="2952" y="191"/>
                  </a:lnTo>
                  <a:lnTo>
                    <a:pt x="2524" y="334"/>
                  </a:lnTo>
                  <a:lnTo>
                    <a:pt x="2095" y="524"/>
                  </a:lnTo>
                  <a:lnTo>
                    <a:pt x="1667" y="715"/>
                  </a:lnTo>
                  <a:lnTo>
                    <a:pt x="1333" y="1001"/>
                  </a:lnTo>
                  <a:lnTo>
                    <a:pt x="1095" y="1239"/>
                  </a:lnTo>
                  <a:lnTo>
                    <a:pt x="714" y="1762"/>
                  </a:lnTo>
                  <a:lnTo>
                    <a:pt x="476" y="2286"/>
                  </a:lnTo>
                  <a:lnTo>
                    <a:pt x="286" y="2857"/>
                  </a:lnTo>
                  <a:lnTo>
                    <a:pt x="143" y="3333"/>
                  </a:lnTo>
                  <a:lnTo>
                    <a:pt x="48" y="3810"/>
                  </a:lnTo>
                  <a:lnTo>
                    <a:pt x="0" y="4190"/>
                  </a:lnTo>
                  <a:lnTo>
                    <a:pt x="0" y="4476"/>
                  </a:lnTo>
                  <a:lnTo>
                    <a:pt x="238" y="3952"/>
                  </a:lnTo>
                  <a:lnTo>
                    <a:pt x="619" y="3429"/>
                  </a:lnTo>
                  <a:lnTo>
                    <a:pt x="1000" y="2953"/>
                  </a:lnTo>
                  <a:lnTo>
                    <a:pt x="1429" y="2524"/>
                  </a:lnTo>
                  <a:lnTo>
                    <a:pt x="1619" y="2953"/>
                  </a:lnTo>
                  <a:lnTo>
                    <a:pt x="1905" y="3333"/>
                  </a:lnTo>
                  <a:lnTo>
                    <a:pt x="2286" y="3857"/>
                  </a:lnTo>
                  <a:lnTo>
                    <a:pt x="2857" y="4381"/>
                  </a:lnTo>
                  <a:lnTo>
                    <a:pt x="3190" y="4666"/>
                  </a:lnTo>
                  <a:lnTo>
                    <a:pt x="3523" y="4905"/>
                  </a:lnTo>
                  <a:lnTo>
                    <a:pt x="3952" y="5143"/>
                  </a:lnTo>
                  <a:lnTo>
                    <a:pt x="4428" y="5381"/>
                  </a:lnTo>
                  <a:lnTo>
                    <a:pt x="4952" y="5571"/>
                  </a:lnTo>
                  <a:lnTo>
                    <a:pt x="5523" y="5714"/>
                  </a:lnTo>
                  <a:lnTo>
                    <a:pt x="5142" y="4476"/>
                  </a:lnTo>
                  <a:lnTo>
                    <a:pt x="5571" y="5047"/>
                  </a:lnTo>
                  <a:lnTo>
                    <a:pt x="6094" y="5523"/>
                  </a:lnTo>
                  <a:lnTo>
                    <a:pt x="6666" y="5952"/>
                  </a:lnTo>
                  <a:lnTo>
                    <a:pt x="7285" y="6333"/>
                  </a:lnTo>
                  <a:lnTo>
                    <a:pt x="7332" y="6571"/>
                  </a:lnTo>
                  <a:lnTo>
                    <a:pt x="7380" y="6856"/>
                  </a:lnTo>
                  <a:lnTo>
                    <a:pt x="7475" y="7095"/>
                  </a:lnTo>
                  <a:lnTo>
                    <a:pt x="7618" y="7333"/>
                  </a:lnTo>
                  <a:lnTo>
                    <a:pt x="7761" y="7523"/>
                  </a:lnTo>
                  <a:lnTo>
                    <a:pt x="7951" y="7761"/>
                  </a:lnTo>
                  <a:lnTo>
                    <a:pt x="8141" y="7904"/>
                  </a:lnTo>
                  <a:lnTo>
                    <a:pt x="8380" y="8047"/>
                  </a:lnTo>
                  <a:lnTo>
                    <a:pt x="8665" y="7380"/>
                  </a:lnTo>
                  <a:lnTo>
                    <a:pt x="8903" y="6618"/>
                  </a:lnTo>
                  <a:lnTo>
                    <a:pt x="9141" y="5666"/>
                  </a:lnTo>
                  <a:lnTo>
                    <a:pt x="9236" y="5190"/>
                  </a:lnTo>
                  <a:lnTo>
                    <a:pt x="9284" y="4666"/>
                  </a:lnTo>
                  <a:lnTo>
                    <a:pt x="9284" y="4095"/>
                  </a:lnTo>
                  <a:lnTo>
                    <a:pt x="9236" y="3571"/>
                  </a:lnTo>
                  <a:lnTo>
                    <a:pt x="9141" y="3048"/>
                  </a:lnTo>
                  <a:lnTo>
                    <a:pt x="8951" y="2524"/>
                  </a:lnTo>
                  <a:lnTo>
                    <a:pt x="8713" y="2000"/>
                  </a:lnTo>
                  <a:lnTo>
                    <a:pt x="8380" y="1572"/>
                  </a:lnTo>
                  <a:lnTo>
                    <a:pt x="7999" y="1191"/>
                  </a:lnTo>
                  <a:lnTo>
                    <a:pt x="7618" y="858"/>
                  </a:lnTo>
                  <a:lnTo>
                    <a:pt x="7142" y="620"/>
                  </a:lnTo>
                  <a:lnTo>
                    <a:pt x="6666" y="382"/>
                  </a:lnTo>
                  <a:lnTo>
                    <a:pt x="6142" y="239"/>
                  </a:lnTo>
                  <a:lnTo>
                    <a:pt x="5618" y="96"/>
                  </a:lnTo>
                  <a:lnTo>
                    <a:pt x="5047" y="48"/>
                  </a:lnTo>
                  <a:lnTo>
                    <a:pt x="452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66"/>
            <p:cNvSpPr/>
            <p:nvPr/>
          </p:nvSpPr>
          <p:spPr>
            <a:xfrm flipH="1">
              <a:off x="2449944" y="1808404"/>
              <a:ext cx="76855" cy="84465"/>
            </a:xfrm>
            <a:custGeom>
              <a:avLst/>
              <a:gdLst/>
              <a:ahLst/>
              <a:cxnLst/>
              <a:rect l="l" t="t" r="r" b="b"/>
              <a:pathLst>
                <a:path w="3381" h="3715" extrusionOk="0">
                  <a:moveTo>
                    <a:pt x="0" y="1"/>
                  </a:moveTo>
                  <a:lnTo>
                    <a:pt x="48" y="620"/>
                  </a:lnTo>
                  <a:lnTo>
                    <a:pt x="238" y="1286"/>
                  </a:lnTo>
                  <a:lnTo>
                    <a:pt x="334" y="1572"/>
                  </a:lnTo>
                  <a:lnTo>
                    <a:pt x="524" y="1858"/>
                  </a:lnTo>
                  <a:lnTo>
                    <a:pt x="667" y="2096"/>
                  </a:lnTo>
                  <a:lnTo>
                    <a:pt x="905" y="2334"/>
                  </a:lnTo>
                  <a:lnTo>
                    <a:pt x="1286" y="2715"/>
                  </a:lnTo>
                  <a:lnTo>
                    <a:pt x="1762" y="3048"/>
                  </a:lnTo>
                  <a:lnTo>
                    <a:pt x="2143" y="3286"/>
                  </a:lnTo>
                  <a:lnTo>
                    <a:pt x="2571" y="3429"/>
                  </a:lnTo>
                  <a:lnTo>
                    <a:pt x="2952" y="3619"/>
                  </a:lnTo>
                  <a:lnTo>
                    <a:pt x="3381" y="3714"/>
                  </a:lnTo>
                  <a:lnTo>
                    <a:pt x="3381" y="3714"/>
                  </a:lnTo>
                  <a:lnTo>
                    <a:pt x="2762" y="3476"/>
                  </a:lnTo>
                  <a:lnTo>
                    <a:pt x="2143" y="3143"/>
                  </a:lnTo>
                  <a:lnTo>
                    <a:pt x="1571" y="2715"/>
                  </a:lnTo>
                  <a:lnTo>
                    <a:pt x="1095" y="2239"/>
                  </a:lnTo>
                  <a:lnTo>
                    <a:pt x="762" y="1763"/>
                  </a:lnTo>
                  <a:lnTo>
                    <a:pt x="429" y="1239"/>
                  </a:lnTo>
                  <a:lnTo>
                    <a:pt x="286" y="953"/>
                  </a:lnTo>
                  <a:lnTo>
                    <a:pt x="191" y="620"/>
                  </a:lnTo>
                  <a:lnTo>
                    <a:pt x="96" y="334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66"/>
            <p:cNvSpPr/>
            <p:nvPr/>
          </p:nvSpPr>
          <p:spPr>
            <a:xfrm flipH="1">
              <a:off x="2449944" y="1808404"/>
              <a:ext cx="76855" cy="84465"/>
            </a:xfrm>
            <a:custGeom>
              <a:avLst/>
              <a:gdLst/>
              <a:ahLst/>
              <a:cxnLst/>
              <a:rect l="l" t="t" r="r" b="b"/>
              <a:pathLst>
                <a:path w="3381" h="3715" fill="none" extrusionOk="0">
                  <a:moveTo>
                    <a:pt x="1762" y="3048"/>
                  </a:moveTo>
                  <a:lnTo>
                    <a:pt x="1762" y="3048"/>
                  </a:lnTo>
                  <a:lnTo>
                    <a:pt x="2143" y="3286"/>
                  </a:lnTo>
                  <a:lnTo>
                    <a:pt x="2571" y="3429"/>
                  </a:lnTo>
                  <a:lnTo>
                    <a:pt x="2952" y="3619"/>
                  </a:lnTo>
                  <a:lnTo>
                    <a:pt x="3381" y="3714"/>
                  </a:lnTo>
                  <a:lnTo>
                    <a:pt x="3381" y="3714"/>
                  </a:lnTo>
                  <a:lnTo>
                    <a:pt x="2762" y="3476"/>
                  </a:lnTo>
                  <a:lnTo>
                    <a:pt x="2143" y="3143"/>
                  </a:lnTo>
                  <a:lnTo>
                    <a:pt x="1571" y="2715"/>
                  </a:lnTo>
                  <a:lnTo>
                    <a:pt x="1095" y="2239"/>
                  </a:lnTo>
                  <a:lnTo>
                    <a:pt x="1095" y="2239"/>
                  </a:lnTo>
                  <a:lnTo>
                    <a:pt x="762" y="1763"/>
                  </a:lnTo>
                  <a:lnTo>
                    <a:pt x="429" y="1239"/>
                  </a:lnTo>
                  <a:lnTo>
                    <a:pt x="429" y="1239"/>
                  </a:lnTo>
                  <a:lnTo>
                    <a:pt x="286" y="953"/>
                  </a:lnTo>
                  <a:lnTo>
                    <a:pt x="191" y="620"/>
                  </a:lnTo>
                  <a:lnTo>
                    <a:pt x="96" y="334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620"/>
                  </a:lnTo>
                  <a:lnTo>
                    <a:pt x="238" y="1286"/>
                  </a:lnTo>
                  <a:lnTo>
                    <a:pt x="238" y="1286"/>
                  </a:lnTo>
                  <a:lnTo>
                    <a:pt x="334" y="1572"/>
                  </a:lnTo>
                  <a:lnTo>
                    <a:pt x="524" y="1858"/>
                  </a:lnTo>
                  <a:lnTo>
                    <a:pt x="667" y="2096"/>
                  </a:lnTo>
                  <a:lnTo>
                    <a:pt x="905" y="2334"/>
                  </a:lnTo>
                  <a:lnTo>
                    <a:pt x="905" y="2334"/>
                  </a:lnTo>
                  <a:lnTo>
                    <a:pt x="1286" y="2715"/>
                  </a:lnTo>
                  <a:lnTo>
                    <a:pt x="1762" y="30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66"/>
            <p:cNvSpPr/>
            <p:nvPr/>
          </p:nvSpPr>
          <p:spPr>
            <a:xfrm flipH="1">
              <a:off x="2336311" y="1914491"/>
              <a:ext cx="57374" cy="69300"/>
            </a:xfrm>
            <a:custGeom>
              <a:avLst/>
              <a:gdLst/>
              <a:ahLst/>
              <a:cxnLst/>
              <a:rect l="l" t="t" r="r" b="b"/>
              <a:pathLst>
                <a:path w="2524" h="3048" extrusionOk="0">
                  <a:moveTo>
                    <a:pt x="1905" y="1"/>
                  </a:moveTo>
                  <a:lnTo>
                    <a:pt x="1714" y="48"/>
                  </a:lnTo>
                  <a:lnTo>
                    <a:pt x="1429" y="191"/>
                  </a:lnTo>
                  <a:lnTo>
                    <a:pt x="1095" y="429"/>
                  </a:lnTo>
                  <a:lnTo>
                    <a:pt x="619" y="858"/>
                  </a:lnTo>
                  <a:lnTo>
                    <a:pt x="381" y="1096"/>
                  </a:lnTo>
                  <a:lnTo>
                    <a:pt x="0" y="2429"/>
                  </a:lnTo>
                  <a:lnTo>
                    <a:pt x="0" y="2476"/>
                  </a:lnTo>
                  <a:lnTo>
                    <a:pt x="48" y="2619"/>
                  </a:lnTo>
                  <a:lnTo>
                    <a:pt x="143" y="2762"/>
                  </a:lnTo>
                  <a:lnTo>
                    <a:pt x="286" y="2857"/>
                  </a:lnTo>
                  <a:lnTo>
                    <a:pt x="429" y="2952"/>
                  </a:lnTo>
                  <a:lnTo>
                    <a:pt x="572" y="3000"/>
                  </a:lnTo>
                  <a:lnTo>
                    <a:pt x="762" y="3048"/>
                  </a:lnTo>
                  <a:lnTo>
                    <a:pt x="905" y="3048"/>
                  </a:lnTo>
                  <a:lnTo>
                    <a:pt x="1095" y="3000"/>
                  </a:lnTo>
                  <a:lnTo>
                    <a:pt x="1238" y="2905"/>
                  </a:lnTo>
                  <a:lnTo>
                    <a:pt x="1429" y="2810"/>
                  </a:lnTo>
                  <a:lnTo>
                    <a:pt x="1762" y="2524"/>
                  </a:lnTo>
                  <a:lnTo>
                    <a:pt x="2047" y="2095"/>
                  </a:lnTo>
                  <a:lnTo>
                    <a:pt x="2286" y="1619"/>
                  </a:lnTo>
                  <a:lnTo>
                    <a:pt x="2476" y="1143"/>
                  </a:lnTo>
                  <a:lnTo>
                    <a:pt x="2524" y="715"/>
                  </a:lnTo>
                  <a:lnTo>
                    <a:pt x="2524" y="524"/>
                  </a:lnTo>
                  <a:lnTo>
                    <a:pt x="2524" y="334"/>
                  </a:lnTo>
                  <a:lnTo>
                    <a:pt x="2428" y="191"/>
                  </a:lnTo>
                  <a:lnTo>
                    <a:pt x="2333" y="9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66"/>
            <p:cNvSpPr/>
            <p:nvPr/>
          </p:nvSpPr>
          <p:spPr>
            <a:xfrm flipH="1">
              <a:off x="2348222" y="1930724"/>
              <a:ext cx="35734" cy="41152"/>
            </a:xfrm>
            <a:custGeom>
              <a:avLst/>
              <a:gdLst/>
              <a:ahLst/>
              <a:cxnLst/>
              <a:rect l="l" t="t" r="r" b="b"/>
              <a:pathLst>
                <a:path w="1572" h="1810" extrusionOk="0">
                  <a:moveTo>
                    <a:pt x="1572" y="1"/>
                  </a:moveTo>
                  <a:lnTo>
                    <a:pt x="1286" y="48"/>
                  </a:lnTo>
                  <a:lnTo>
                    <a:pt x="1001" y="144"/>
                  </a:lnTo>
                  <a:lnTo>
                    <a:pt x="763" y="334"/>
                  </a:lnTo>
                  <a:lnTo>
                    <a:pt x="524" y="572"/>
                  </a:lnTo>
                  <a:lnTo>
                    <a:pt x="334" y="858"/>
                  </a:lnTo>
                  <a:lnTo>
                    <a:pt x="191" y="1143"/>
                  </a:lnTo>
                  <a:lnTo>
                    <a:pt x="48" y="1477"/>
                  </a:lnTo>
                  <a:lnTo>
                    <a:pt x="1" y="1762"/>
                  </a:lnTo>
                  <a:lnTo>
                    <a:pt x="1" y="1810"/>
                  </a:lnTo>
                  <a:lnTo>
                    <a:pt x="96" y="1810"/>
                  </a:lnTo>
                  <a:lnTo>
                    <a:pt x="239" y="1572"/>
                  </a:lnTo>
                  <a:lnTo>
                    <a:pt x="429" y="1381"/>
                  </a:lnTo>
                  <a:lnTo>
                    <a:pt x="572" y="1286"/>
                  </a:lnTo>
                  <a:lnTo>
                    <a:pt x="715" y="1191"/>
                  </a:lnTo>
                  <a:lnTo>
                    <a:pt x="858" y="1191"/>
                  </a:lnTo>
                  <a:lnTo>
                    <a:pt x="1048" y="1239"/>
                  </a:lnTo>
                  <a:lnTo>
                    <a:pt x="1048" y="1191"/>
                  </a:lnTo>
                  <a:lnTo>
                    <a:pt x="1001" y="1143"/>
                  </a:lnTo>
                  <a:lnTo>
                    <a:pt x="810" y="1096"/>
                  </a:lnTo>
                  <a:lnTo>
                    <a:pt x="620" y="1096"/>
                  </a:lnTo>
                  <a:lnTo>
                    <a:pt x="477" y="1143"/>
                  </a:lnTo>
                  <a:lnTo>
                    <a:pt x="334" y="1286"/>
                  </a:lnTo>
                  <a:lnTo>
                    <a:pt x="524" y="858"/>
                  </a:lnTo>
                  <a:lnTo>
                    <a:pt x="810" y="524"/>
                  </a:lnTo>
                  <a:lnTo>
                    <a:pt x="1191" y="239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66"/>
            <p:cNvSpPr/>
            <p:nvPr/>
          </p:nvSpPr>
          <p:spPr>
            <a:xfrm flipH="1">
              <a:off x="2318989" y="2133143"/>
              <a:ext cx="659094" cy="604029"/>
            </a:xfrm>
            <a:custGeom>
              <a:avLst/>
              <a:gdLst/>
              <a:ahLst/>
              <a:cxnLst/>
              <a:rect l="l" t="t" r="r" b="b"/>
              <a:pathLst>
                <a:path w="28995" h="26567" extrusionOk="0">
                  <a:moveTo>
                    <a:pt x="27423" y="1"/>
                  </a:moveTo>
                  <a:lnTo>
                    <a:pt x="27042" y="96"/>
                  </a:lnTo>
                  <a:lnTo>
                    <a:pt x="26614" y="286"/>
                  </a:lnTo>
                  <a:lnTo>
                    <a:pt x="26138" y="572"/>
                  </a:lnTo>
                  <a:lnTo>
                    <a:pt x="25662" y="953"/>
                  </a:lnTo>
                  <a:lnTo>
                    <a:pt x="25138" y="1429"/>
                  </a:lnTo>
                  <a:lnTo>
                    <a:pt x="24567" y="2048"/>
                  </a:lnTo>
                  <a:lnTo>
                    <a:pt x="23948" y="2762"/>
                  </a:lnTo>
                  <a:lnTo>
                    <a:pt x="23281" y="3619"/>
                  </a:lnTo>
                  <a:lnTo>
                    <a:pt x="22186" y="5095"/>
                  </a:lnTo>
                  <a:lnTo>
                    <a:pt x="20853" y="6713"/>
                  </a:lnTo>
                  <a:lnTo>
                    <a:pt x="19472" y="8380"/>
                  </a:lnTo>
                  <a:lnTo>
                    <a:pt x="18044" y="9998"/>
                  </a:lnTo>
                  <a:lnTo>
                    <a:pt x="16711" y="11427"/>
                  </a:lnTo>
                  <a:lnTo>
                    <a:pt x="15569" y="12665"/>
                  </a:lnTo>
                  <a:lnTo>
                    <a:pt x="14712" y="13569"/>
                  </a:lnTo>
                  <a:lnTo>
                    <a:pt x="14140" y="13998"/>
                  </a:lnTo>
                  <a:lnTo>
                    <a:pt x="13902" y="14140"/>
                  </a:lnTo>
                  <a:lnTo>
                    <a:pt x="13474" y="14236"/>
                  </a:lnTo>
                  <a:lnTo>
                    <a:pt x="12141" y="14474"/>
                  </a:lnTo>
                  <a:lnTo>
                    <a:pt x="10379" y="14664"/>
                  </a:lnTo>
                  <a:lnTo>
                    <a:pt x="8380" y="14902"/>
                  </a:lnTo>
                  <a:lnTo>
                    <a:pt x="4190" y="15331"/>
                  </a:lnTo>
                  <a:lnTo>
                    <a:pt x="2381" y="15569"/>
                  </a:lnTo>
                  <a:lnTo>
                    <a:pt x="1000" y="15759"/>
                  </a:lnTo>
                  <a:lnTo>
                    <a:pt x="905" y="15807"/>
                  </a:lnTo>
                  <a:lnTo>
                    <a:pt x="762" y="15902"/>
                  </a:lnTo>
                  <a:lnTo>
                    <a:pt x="667" y="16092"/>
                  </a:lnTo>
                  <a:lnTo>
                    <a:pt x="572" y="16283"/>
                  </a:lnTo>
                  <a:lnTo>
                    <a:pt x="381" y="16854"/>
                  </a:lnTo>
                  <a:lnTo>
                    <a:pt x="238" y="17568"/>
                  </a:lnTo>
                  <a:lnTo>
                    <a:pt x="143" y="18425"/>
                  </a:lnTo>
                  <a:lnTo>
                    <a:pt x="96" y="19330"/>
                  </a:lnTo>
                  <a:lnTo>
                    <a:pt x="48" y="20330"/>
                  </a:lnTo>
                  <a:lnTo>
                    <a:pt x="0" y="21329"/>
                  </a:lnTo>
                  <a:lnTo>
                    <a:pt x="48" y="22329"/>
                  </a:lnTo>
                  <a:lnTo>
                    <a:pt x="96" y="23281"/>
                  </a:lnTo>
                  <a:lnTo>
                    <a:pt x="191" y="24186"/>
                  </a:lnTo>
                  <a:lnTo>
                    <a:pt x="286" y="24995"/>
                  </a:lnTo>
                  <a:lnTo>
                    <a:pt x="429" y="25662"/>
                  </a:lnTo>
                  <a:lnTo>
                    <a:pt x="572" y="26185"/>
                  </a:lnTo>
                  <a:lnTo>
                    <a:pt x="667" y="26376"/>
                  </a:lnTo>
                  <a:lnTo>
                    <a:pt x="762" y="26519"/>
                  </a:lnTo>
                  <a:lnTo>
                    <a:pt x="905" y="26566"/>
                  </a:lnTo>
                  <a:lnTo>
                    <a:pt x="1000" y="26566"/>
                  </a:lnTo>
                  <a:lnTo>
                    <a:pt x="2476" y="26328"/>
                  </a:lnTo>
                  <a:lnTo>
                    <a:pt x="4523" y="25995"/>
                  </a:lnTo>
                  <a:lnTo>
                    <a:pt x="6999" y="25471"/>
                  </a:lnTo>
                  <a:lnTo>
                    <a:pt x="9760" y="24852"/>
                  </a:lnTo>
                  <a:lnTo>
                    <a:pt x="11141" y="24472"/>
                  </a:lnTo>
                  <a:lnTo>
                    <a:pt x="12569" y="24091"/>
                  </a:lnTo>
                  <a:lnTo>
                    <a:pt x="13950" y="23662"/>
                  </a:lnTo>
                  <a:lnTo>
                    <a:pt x="15283" y="23186"/>
                  </a:lnTo>
                  <a:lnTo>
                    <a:pt x="16568" y="22710"/>
                  </a:lnTo>
                  <a:lnTo>
                    <a:pt x="17759" y="22186"/>
                  </a:lnTo>
                  <a:lnTo>
                    <a:pt x="18854" y="21615"/>
                  </a:lnTo>
                  <a:lnTo>
                    <a:pt x="19806" y="21044"/>
                  </a:lnTo>
                  <a:lnTo>
                    <a:pt x="20091" y="20806"/>
                  </a:lnTo>
                  <a:lnTo>
                    <a:pt x="20425" y="20520"/>
                  </a:lnTo>
                  <a:lnTo>
                    <a:pt x="21091" y="19758"/>
                  </a:lnTo>
                  <a:lnTo>
                    <a:pt x="21853" y="18806"/>
                  </a:lnTo>
                  <a:lnTo>
                    <a:pt x="22615" y="17664"/>
                  </a:lnTo>
                  <a:lnTo>
                    <a:pt x="23376" y="16378"/>
                  </a:lnTo>
                  <a:lnTo>
                    <a:pt x="24138" y="15045"/>
                  </a:lnTo>
                  <a:lnTo>
                    <a:pt x="24900" y="13569"/>
                  </a:lnTo>
                  <a:lnTo>
                    <a:pt x="25614" y="12046"/>
                  </a:lnTo>
                  <a:lnTo>
                    <a:pt x="26328" y="10522"/>
                  </a:lnTo>
                  <a:lnTo>
                    <a:pt x="26995" y="8999"/>
                  </a:lnTo>
                  <a:lnTo>
                    <a:pt x="27566" y="7523"/>
                  </a:lnTo>
                  <a:lnTo>
                    <a:pt x="28042" y="6095"/>
                  </a:lnTo>
                  <a:lnTo>
                    <a:pt x="28471" y="4762"/>
                  </a:lnTo>
                  <a:lnTo>
                    <a:pt x="28756" y="3571"/>
                  </a:lnTo>
                  <a:lnTo>
                    <a:pt x="28947" y="2524"/>
                  </a:lnTo>
                  <a:lnTo>
                    <a:pt x="28994" y="2048"/>
                  </a:lnTo>
                  <a:lnTo>
                    <a:pt x="28994" y="1619"/>
                  </a:lnTo>
                  <a:lnTo>
                    <a:pt x="28947" y="1238"/>
                  </a:lnTo>
                  <a:lnTo>
                    <a:pt x="28851" y="905"/>
                  </a:lnTo>
                  <a:lnTo>
                    <a:pt x="28709" y="620"/>
                  </a:lnTo>
                  <a:lnTo>
                    <a:pt x="28566" y="382"/>
                  </a:lnTo>
                  <a:lnTo>
                    <a:pt x="28328" y="191"/>
                  </a:lnTo>
                  <a:lnTo>
                    <a:pt x="28090" y="48"/>
                  </a:lnTo>
                  <a:lnTo>
                    <a:pt x="27756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66"/>
            <p:cNvSpPr/>
            <p:nvPr/>
          </p:nvSpPr>
          <p:spPr>
            <a:xfrm flipH="1">
              <a:off x="2909890" y="2435147"/>
              <a:ext cx="255432" cy="313940"/>
            </a:xfrm>
            <a:custGeom>
              <a:avLst/>
              <a:gdLst/>
              <a:ahLst/>
              <a:cxnLst/>
              <a:rect l="l" t="t" r="r" b="b"/>
              <a:pathLst>
                <a:path w="11237" h="13808" extrusionOk="0">
                  <a:moveTo>
                    <a:pt x="6761" y="0"/>
                  </a:moveTo>
                  <a:lnTo>
                    <a:pt x="6714" y="2333"/>
                  </a:lnTo>
                  <a:lnTo>
                    <a:pt x="6381" y="2429"/>
                  </a:lnTo>
                  <a:lnTo>
                    <a:pt x="6047" y="2476"/>
                  </a:lnTo>
                  <a:lnTo>
                    <a:pt x="5619" y="2476"/>
                  </a:lnTo>
                  <a:lnTo>
                    <a:pt x="5190" y="2429"/>
                  </a:lnTo>
                  <a:lnTo>
                    <a:pt x="3191" y="2191"/>
                  </a:lnTo>
                  <a:lnTo>
                    <a:pt x="2239" y="2095"/>
                  </a:lnTo>
                  <a:lnTo>
                    <a:pt x="1810" y="2143"/>
                  </a:lnTo>
                  <a:lnTo>
                    <a:pt x="1429" y="2191"/>
                  </a:lnTo>
                  <a:lnTo>
                    <a:pt x="1096" y="2286"/>
                  </a:lnTo>
                  <a:lnTo>
                    <a:pt x="810" y="2476"/>
                  </a:lnTo>
                  <a:lnTo>
                    <a:pt x="668" y="2714"/>
                  </a:lnTo>
                  <a:lnTo>
                    <a:pt x="572" y="2857"/>
                  </a:lnTo>
                  <a:lnTo>
                    <a:pt x="525" y="3000"/>
                  </a:lnTo>
                  <a:lnTo>
                    <a:pt x="525" y="3190"/>
                  </a:lnTo>
                  <a:lnTo>
                    <a:pt x="572" y="3381"/>
                  </a:lnTo>
                  <a:lnTo>
                    <a:pt x="620" y="3571"/>
                  </a:lnTo>
                  <a:lnTo>
                    <a:pt x="715" y="3762"/>
                  </a:lnTo>
                  <a:lnTo>
                    <a:pt x="906" y="4095"/>
                  </a:lnTo>
                  <a:lnTo>
                    <a:pt x="1191" y="4381"/>
                  </a:lnTo>
                  <a:lnTo>
                    <a:pt x="1477" y="4571"/>
                  </a:lnTo>
                  <a:lnTo>
                    <a:pt x="1763" y="4761"/>
                  </a:lnTo>
                  <a:lnTo>
                    <a:pt x="2048" y="4952"/>
                  </a:lnTo>
                  <a:lnTo>
                    <a:pt x="1667" y="4904"/>
                  </a:lnTo>
                  <a:lnTo>
                    <a:pt x="1286" y="4952"/>
                  </a:lnTo>
                  <a:lnTo>
                    <a:pt x="906" y="5047"/>
                  </a:lnTo>
                  <a:lnTo>
                    <a:pt x="572" y="5190"/>
                  </a:lnTo>
                  <a:lnTo>
                    <a:pt x="382" y="5285"/>
                  </a:lnTo>
                  <a:lnTo>
                    <a:pt x="239" y="5380"/>
                  </a:lnTo>
                  <a:lnTo>
                    <a:pt x="144" y="5571"/>
                  </a:lnTo>
                  <a:lnTo>
                    <a:pt x="49" y="5714"/>
                  </a:lnTo>
                  <a:lnTo>
                    <a:pt x="1" y="5952"/>
                  </a:lnTo>
                  <a:lnTo>
                    <a:pt x="1" y="6190"/>
                  </a:lnTo>
                  <a:lnTo>
                    <a:pt x="49" y="6428"/>
                  </a:lnTo>
                  <a:lnTo>
                    <a:pt x="144" y="6666"/>
                  </a:lnTo>
                  <a:lnTo>
                    <a:pt x="239" y="6904"/>
                  </a:lnTo>
                  <a:lnTo>
                    <a:pt x="429" y="7094"/>
                  </a:lnTo>
                  <a:lnTo>
                    <a:pt x="810" y="7380"/>
                  </a:lnTo>
                  <a:lnTo>
                    <a:pt x="1239" y="7618"/>
                  </a:lnTo>
                  <a:lnTo>
                    <a:pt x="1667" y="7808"/>
                  </a:lnTo>
                  <a:lnTo>
                    <a:pt x="2048" y="7904"/>
                  </a:lnTo>
                  <a:lnTo>
                    <a:pt x="2477" y="7999"/>
                  </a:lnTo>
                  <a:lnTo>
                    <a:pt x="2096" y="8046"/>
                  </a:lnTo>
                  <a:lnTo>
                    <a:pt x="1763" y="8094"/>
                  </a:lnTo>
                  <a:lnTo>
                    <a:pt x="1382" y="8237"/>
                  </a:lnTo>
                  <a:lnTo>
                    <a:pt x="1048" y="8427"/>
                  </a:lnTo>
                  <a:lnTo>
                    <a:pt x="858" y="8522"/>
                  </a:lnTo>
                  <a:lnTo>
                    <a:pt x="763" y="8665"/>
                  </a:lnTo>
                  <a:lnTo>
                    <a:pt x="620" y="8856"/>
                  </a:lnTo>
                  <a:lnTo>
                    <a:pt x="572" y="9046"/>
                  </a:lnTo>
                  <a:lnTo>
                    <a:pt x="572" y="9237"/>
                  </a:lnTo>
                  <a:lnTo>
                    <a:pt x="572" y="9475"/>
                  </a:lnTo>
                  <a:lnTo>
                    <a:pt x="668" y="9760"/>
                  </a:lnTo>
                  <a:lnTo>
                    <a:pt x="763" y="9951"/>
                  </a:lnTo>
                  <a:lnTo>
                    <a:pt x="906" y="10189"/>
                  </a:lnTo>
                  <a:lnTo>
                    <a:pt x="1096" y="10332"/>
                  </a:lnTo>
                  <a:lnTo>
                    <a:pt x="1572" y="10665"/>
                  </a:lnTo>
                  <a:lnTo>
                    <a:pt x="2048" y="10903"/>
                  </a:lnTo>
                  <a:lnTo>
                    <a:pt x="2524" y="11046"/>
                  </a:lnTo>
                  <a:lnTo>
                    <a:pt x="2905" y="11141"/>
                  </a:lnTo>
                  <a:lnTo>
                    <a:pt x="3286" y="11236"/>
                  </a:lnTo>
                  <a:lnTo>
                    <a:pt x="3048" y="11284"/>
                  </a:lnTo>
                  <a:lnTo>
                    <a:pt x="2810" y="11331"/>
                  </a:lnTo>
                  <a:lnTo>
                    <a:pt x="2572" y="11427"/>
                  </a:lnTo>
                  <a:lnTo>
                    <a:pt x="2334" y="11617"/>
                  </a:lnTo>
                  <a:lnTo>
                    <a:pt x="2239" y="11712"/>
                  </a:lnTo>
                  <a:lnTo>
                    <a:pt x="2191" y="11807"/>
                  </a:lnTo>
                  <a:lnTo>
                    <a:pt x="2143" y="11950"/>
                  </a:lnTo>
                  <a:lnTo>
                    <a:pt x="2143" y="12093"/>
                  </a:lnTo>
                  <a:lnTo>
                    <a:pt x="2191" y="12284"/>
                  </a:lnTo>
                  <a:lnTo>
                    <a:pt x="2334" y="12474"/>
                  </a:lnTo>
                  <a:lnTo>
                    <a:pt x="2477" y="12712"/>
                  </a:lnTo>
                  <a:lnTo>
                    <a:pt x="2667" y="12902"/>
                  </a:lnTo>
                  <a:lnTo>
                    <a:pt x="2858" y="13045"/>
                  </a:lnTo>
                  <a:lnTo>
                    <a:pt x="3096" y="13188"/>
                  </a:lnTo>
                  <a:lnTo>
                    <a:pt x="3619" y="13474"/>
                  </a:lnTo>
                  <a:lnTo>
                    <a:pt x="4238" y="13617"/>
                  </a:lnTo>
                  <a:lnTo>
                    <a:pt x="4857" y="13759"/>
                  </a:lnTo>
                  <a:lnTo>
                    <a:pt x="5571" y="13807"/>
                  </a:lnTo>
                  <a:lnTo>
                    <a:pt x="6285" y="13807"/>
                  </a:lnTo>
                  <a:lnTo>
                    <a:pt x="7047" y="13759"/>
                  </a:lnTo>
                  <a:lnTo>
                    <a:pt x="7761" y="13664"/>
                  </a:lnTo>
                  <a:lnTo>
                    <a:pt x="8428" y="13521"/>
                  </a:lnTo>
                  <a:lnTo>
                    <a:pt x="9094" y="13379"/>
                  </a:lnTo>
                  <a:lnTo>
                    <a:pt x="9666" y="13141"/>
                  </a:lnTo>
                  <a:lnTo>
                    <a:pt x="10142" y="12902"/>
                  </a:lnTo>
                  <a:lnTo>
                    <a:pt x="10570" y="12617"/>
                  </a:lnTo>
                  <a:lnTo>
                    <a:pt x="10856" y="12331"/>
                  </a:lnTo>
                  <a:lnTo>
                    <a:pt x="10951" y="12188"/>
                  </a:lnTo>
                  <a:lnTo>
                    <a:pt x="10999" y="12046"/>
                  </a:lnTo>
                  <a:lnTo>
                    <a:pt x="11046" y="11712"/>
                  </a:lnTo>
                  <a:lnTo>
                    <a:pt x="10999" y="11427"/>
                  </a:lnTo>
                  <a:lnTo>
                    <a:pt x="10903" y="11141"/>
                  </a:lnTo>
                  <a:lnTo>
                    <a:pt x="10761" y="10903"/>
                  </a:lnTo>
                  <a:lnTo>
                    <a:pt x="10523" y="10522"/>
                  </a:lnTo>
                  <a:lnTo>
                    <a:pt x="10380" y="10379"/>
                  </a:lnTo>
                  <a:lnTo>
                    <a:pt x="10523" y="10284"/>
                  </a:lnTo>
                  <a:lnTo>
                    <a:pt x="10808" y="10046"/>
                  </a:lnTo>
                  <a:lnTo>
                    <a:pt x="10999" y="9856"/>
                  </a:lnTo>
                  <a:lnTo>
                    <a:pt x="11094" y="9617"/>
                  </a:lnTo>
                  <a:lnTo>
                    <a:pt x="11189" y="9379"/>
                  </a:lnTo>
                  <a:lnTo>
                    <a:pt x="11237" y="9094"/>
                  </a:lnTo>
                  <a:lnTo>
                    <a:pt x="11189" y="8856"/>
                  </a:lnTo>
                  <a:lnTo>
                    <a:pt x="11094" y="8665"/>
                  </a:lnTo>
                  <a:lnTo>
                    <a:pt x="10999" y="8427"/>
                  </a:lnTo>
                  <a:lnTo>
                    <a:pt x="10856" y="8284"/>
                  </a:lnTo>
                  <a:lnTo>
                    <a:pt x="10713" y="8094"/>
                  </a:lnTo>
                  <a:lnTo>
                    <a:pt x="10523" y="7951"/>
                  </a:lnTo>
                  <a:lnTo>
                    <a:pt x="10332" y="7808"/>
                  </a:lnTo>
                  <a:lnTo>
                    <a:pt x="10142" y="7713"/>
                  </a:lnTo>
                  <a:lnTo>
                    <a:pt x="10285" y="7618"/>
                  </a:lnTo>
                  <a:lnTo>
                    <a:pt x="10570" y="7332"/>
                  </a:lnTo>
                  <a:lnTo>
                    <a:pt x="10713" y="7189"/>
                  </a:lnTo>
                  <a:lnTo>
                    <a:pt x="10808" y="6951"/>
                  </a:lnTo>
                  <a:lnTo>
                    <a:pt x="10903" y="6761"/>
                  </a:lnTo>
                  <a:lnTo>
                    <a:pt x="10903" y="6571"/>
                  </a:lnTo>
                  <a:lnTo>
                    <a:pt x="10808" y="6142"/>
                  </a:lnTo>
                  <a:lnTo>
                    <a:pt x="10665" y="5809"/>
                  </a:lnTo>
                  <a:lnTo>
                    <a:pt x="10427" y="5571"/>
                  </a:lnTo>
                  <a:lnTo>
                    <a:pt x="10142" y="5380"/>
                  </a:lnTo>
                  <a:lnTo>
                    <a:pt x="9904" y="5190"/>
                  </a:lnTo>
                  <a:lnTo>
                    <a:pt x="9713" y="5095"/>
                  </a:lnTo>
                  <a:lnTo>
                    <a:pt x="9475" y="4999"/>
                  </a:lnTo>
                  <a:lnTo>
                    <a:pt x="9666" y="4857"/>
                  </a:lnTo>
                  <a:lnTo>
                    <a:pt x="9808" y="4714"/>
                  </a:lnTo>
                  <a:lnTo>
                    <a:pt x="9951" y="4523"/>
                  </a:lnTo>
                  <a:lnTo>
                    <a:pt x="10047" y="4333"/>
                  </a:lnTo>
                  <a:lnTo>
                    <a:pt x="10094" y="4095"/>
                  </a:lnTo>
                  <a:lnTo>
                    <a:pt x="10094" y="3857"/>
                  </a:lnTo>
                  <a:lnTo>
                    <a:pt x="10094" y="3666"/>
                  </a:lnTo>
                  <a:lnTo>
                    <a:pt x="10047" y="3428"/>
                  </a:lnTo>
                  <a:lnTo>
                    <a:pt x="9951" y="3190"/>
                  </a:lnTo>
                  <a:lnTo>
                    <a:pt x="9808" y="2952"/>
                  </a:lnTo>
                  <a:lnTo>
                    <a:pt x="9475" y="2524"/>
                  </a:lnTo>
                  <a:lnTo>
                    <a:pt x="8475" y="1524"/>
                  </a:lnTo>
                  <a:lnTo>
                    <a:pt x="7999" y="1095"/>
                  </a:lnTo>
                  <a:lnTo>
                    <a:pt x="7523" y="715"/>
                  </a:lnTo>
                  <a:lnTo>
                    <a:pt x="7142" y="381"/>
                  </a:lnTo>
                  <a:lnTo>
                    <a:pt x="6952" y="191"/>
                  </a:lnTo>
                  <a:lnTo>
                    <a:pt x="6761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66"/>
            <p:cNvSpPr/>
            <p:nvPr/>
          </p:nvSpPr>
          <p:spPr>
            <a:xfrm flipH="1">
              <a:off x="2931530" y="2673284"/>
              <a:ext cx="162347" cy="22759"/>
            </a:xfrm>
            <a:custGeom>
              <a:avLst/>
              <a:gdLst/>
              <a:ahLst/>
              <a:cxnLst/>
              <a:rect l="l" t="t" r="r" b="b"/>
              <a:pathLst>
                <a:path w="7142" h="1001" extrusionOk="0">
                  <a:moveTo>
                    <a:pt x="7142" y="0"/>
                  </a:moveTo>
                  <a:lnTo>
                    <a:pt x="6237" y="191"/>
                  </a:lnTo>
                  <a:lnTo>
                    <a:pt x="5380" y="381"/>
                  </a:lnTo>
                  <a:lnTo>
                    <a:pt x="4523" y="477"/>
                  </a:lnTo>
                  <a:lnTo>
                    <a:pt x="3618" y="572"/>
                  </a:lnTo>
                  <a:lnTo>
                    <a:pt x="2714" y="619"/>
                  </a:lnTo>
                  <a:lnTo>
                    <a:pt x="1857" y="667"/>
                  </a:lnTo>
                  <a:lnTo>
                    <a:pt x="952" y="667"/>
                  </a:lnTo>
                  <a:lnTo>
                    <a:pt x="48" y="619"/>
                  </a:lnTo>
                  <a:lnTo>
                    <a:pt x="0" y="667"/>
                  </a:lnTo>
                  <a:lnTo>
                    <a:pt x="0" y="715"/>
                  </a:lnTo>
                  <a:lnTo>
                    <a:pt x="0" y="762"/>
                  </a:lnTo>
                  <a:lnTo>
                    <a:pt x="48" y="762"/>
                  </a:lnTo>
                  <a:lnTo>
                    <a:pt x="952" y="905"/>
                  </a:lnTo>
                  <a:lnTo>
                    <a:pt x="1857" y="1000"/>
                  </a:lnTo>
                  <a:lnTo>
                    <a:pt x="2762" y="1000"/>
                  </a:lnTo>
                  <a:lnTo>
                    <a:pt x="3666" y="953"/>
                  </a:lnTo>
                  <a:lnTo>
                    <a:pt x="4523" y="810"/>
                  </a:lnTo>
                  <a:lnTo>
                    <a:pt x="5428" y="619"/>
                  </a:lnTo>
                  <a:lnTo>
                    <a:pt x="6285" y="381"/>
                  </a:lnTo>
                  <a:lnTo>
                    <a:pt x="7142" y="48"/>
                  </a:lnTo>
                  <a:lnTo>
                    <a:pt x="714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66"/>
            <p:cNvSpPr/>
            <p:nvPr/>
          </p:nvSpPr>
          <p:spPr>
            <a:xfrm flipH="1">
              <a:off x="2933689" y="2611579"/>
              <a:ext cx="178600" cy="20599"/>
            </a:xfrm>
            <a:custGeom>
              <a:avLst/>
              <a:gdLst/>
              <a:ahLst/>
              <a:cxnLst/>
              <a:rect l="l" t="t" r="r" b="b"/>
              <a:pathLst>
                <a:path w="7857" h="906" extrusionOk="0">
                  <a:moveTo>
                    <a:pt x="7856" y="1"/>
                  </a:moveTo>
                  <a:lnTo>
                    <a:pt x="6952" y="144"/>
                  </a:lnTo>
                  <a:lnTo>
                    <a:pt x="5952" y="286"/>
                  </a:lnTo>
                  <a:lnTo>
                    <a:pt x="4905" y="429"/>
                  </a:lnTo>
                  <a:lnTo>
                    <a:pt x="3810" y="477"/>
                  </a:lnTo>
                  <a:lnTo>
                    <a:pt x="2715" y="477"/>
                  </a:lnTo>
                  <a:lnTo>
                    <a:pt x="1715" y="429"/>
                  </a:lnTo>
                  <a:lnTo>
                    <a:pt x="810" y="382"/>
                  </a:lnTo>
                  <a:lnTo>
                    <a:pt x="48" y="239"/>
                  </a:lnTo>
                  <a:lnTo>
                    <a:pt x="1" y="239"/>
                  </a:lnTo>
                  <a:lnTo>
                    <a:pt x="96" y="334"/>
                  </a:lnTo>
                  <a:lnTo>
                    <a:pt x="1048" y="620"/>
                  </a:lnTo>
                  <a:lnTo>
                    <a:pt x="2000" y="762"/>
                  </a:lnTo>
                  <a:lnTo>
                    <a:pt x="3000" y="858"/>
                  </a:lnTo>
                  <a:lnTo>
                    <a:pt x="4000" y="905"/>
                  </a:lnTo>
                  <a:lnTo>
                    <a:pt x="4952" y="810"/>
                  </a:lnTo>
                  <a:lnTo>
                    <a:pt x="5952" y="620"/>
                  </a:lnTo>
                  <a:lnTo>
                    <a:pt x="6904" y="382"/>
                  </a:lnTo>
                  <a:lnTo>
                    <a:pt x="7856" y="48"/>
                  </a:lnTo>
                  <a:lnTo>
                    <a:pt x="785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66"/>
            <p:cNvSpPr/>
            <p:nvPr/>
          </p:nvSpPr>
          <p:spPr>
            <a:xfrm flipH="1">
              <a:off x="2951011" y="2544462"/>
              <a:ext cx="172099" cy="21690"/>
            </a:xfrm>
            <a:custGeom>
              <a:avLst/>
              <a:gdLst/>
              <a:ahLst/>
              <a:cxnLst/>
              <a:rect l="l" t="t" r="r" b="b"/>
              <a:pathLst>
                <a:path w="7571" h="954" extrusionOk="0">
                  <a:moveTo>
                    <a:pt x="1" y="1"/>
                  </a:moveTo>
                  <a:lnTo>
                    <a:pt x="1" y="49"/>
                  </a:lnTo>
                  <a:lnTo>
                    <a:pt x="1" y="96"/>
                  </a:lnTo>
                  <a:lnTo>
                    <a:pt x="382" y="287"/>
                  </a:lnTo>
                  <a:lnTo>
                    <a:pt x="810" y="477"/>
                  </a:lnTo>
                  <a:lnTo>
                    <a:pt x="1239" y="620"/>
                  </a:lnTo>
                  <a:lnTo>
                    <a:pt x="1667" y="763"/>
                  </a:lnTo>
                  <a:lnTo>
                    <a:pt x="2096" y="858"/>
                  </a:lnTo>
                  <a:lnTo>
                    <a:pt x="2524" y="906"/>
                  </a:lnTo>
                  <a:lnTo>
                    <a:pt x="3000" y="953"/>
                  </a:lnTo>
                  <a:lnTo>
                    <a:pt x="4476" y="953"/>
                  </a:lnTo>
                  <a:lnTo>
                    <a:pt x="5523" y="858"/>
                  </a:lnTo>
                  <a:lnTo>
                    <a:pt x="6095" y="763"/>
                  </a:lnTo>
                  <a:lnTo>
                    <a:pt x="6618" y="620"/>
                  </a:lnTo>
                  <a:lnTo>
                    <a:pt x="7095" y="477"/>
                  </a:lnTo>
                  <a:lnTo>
                    <a:pt x="7571" y="287"/>
                  </a:lnTo>
                  <a:lnTo>
                    <a:pt x="7571" y="239"/>
                  </a:lnTo>
                  <a:lnTo>
                    <a:pt x="6618" y="382"/>
                  </a:lnTo>
                  <a:lnTo>
                    <a:pt x="5666" y="525"/>
                  </a:lnTo>
                  <a:lnTo>
                    <a:pt x="4714" y="572"/>
                  </a:lnTo>
                  <a:lnTo>
                    <a:pt x="3762" y="572"/>
                  </a:lnTo>
                  <a:lnTo>
                    <a:pt x="2857" y="525"/>
                  </a:lnTo>
                  <a:lnTo>
                    <a:pt x="1905" y="429"/>
                  </a:lnTo>
                  <a:lnTo>
                    <a:pt x="953" y="239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66"/>
            <p:cNvSpPr/>
            <p:nvPr/>
          </p:nvSpPr>
          <p:spPr>
            <a:xfrm flipH="1">
              <a:off x="2313579" y="2128824"/>
              <a:ext cx="257591" cy="324739"/>
            </a:xfrm>
            <a:custGeom>
              <a:avLst/>
              <a:gdLst/>
              <a:ahLst/>
              <a:cxnLst/>
              <a:rect l="l" t="t" r="r" b="b"/>
              <a:pathLst>
                <a:path w="11332" h="14283" extrusionOk="0">
                  <a:moveTo>
                    <a:pt x="9760" y="0"/>
                  </a:moveTo>
                  <a:lnTo>
                    <a:pt x="9284" y="95"/>
                  </a:lnTo>
                  <a:lnTo>
                    <a:pt x="8760" y="286"/>
                  </a:lnTo>
                  <a:lnTo>
                    <a:pt x="8189" y="619"/>
                  </a:lnTo>
                  <a:lnTo>
                    <a:pt x="7523" y="1095"/>
                  </a:lnTo>
                  <a:lnTo>
                    <a:pt x="6856" y="1667"/>
                  </a:lnTo>
                  <a:lnTo>
                    <a:pt x="6190" y="2381"/>
                  </a:lnTo>
                  <a:lnTo>
                    <a:pt x="4142" y="4571"/>
                  </a:lnTo>
                  <a:lnTo>
                    <a:pt x="2143" y="6808"/>
                  </a:lnTo>
                  <a:lnTo>
                    <a:pt x="0" y="9189"/>
                  </a:lnTo>
                  <a:lnTo>
                    <a:pt x="7713" y="14283"/>
                  </a:lnTo>
                  <a:lnTo>
                    <a:pt x="8665" y="11950"/>
                  </a:lnTo>
                  <a:lnTo>
                    <a:pt x="9475" y="9617"/>
                  </a:lnTo>
                  <a:lnTo>
                    <a:pt x="10284" y="7237"/>
                  </a:lnTo>
                  <a:lnTo>
                    <a:pt x="10950" y="4856"/>
                  </a:lnTo>
                  <a:lnTo>
                    <a:pt x="11189" y="3952"/>
                  </a:lnTo>
                  <a:lnTo>
                    <a:pt x="11284" y="3142"/>
                  </a:lnTo>
                  <a:lnTo>
                    <a:pt x="11331" y="2428"/>
                  </a:lnTo>
                  <a:lnTo>
                    <a:pt x="11331" y="1809"/>
                  </a:lnTo>
                  <a:lnTo>
                    <a:pt x="11236" y="1238"/>
                  </a:lnTo>
                  <a:lnTo>
                    <a:pt x="11046" y="810"/>
                  </a:lnTo>
                  <a:lnTo>
                    <a:pt x="10808" y="429"/>
                  </a:lnTo>
                  <a:lnTo>
                    <a:pt x="10665" y="286"/>
                  </a:lnTo>
                  <a:lnTo>
                    <a:pt x="10522" y="191"/>
                  </a:lnTo>
                  <a:lnTo>
                    <a:pt x="10332" y="95"/>
                  </a:lnTo>
                  <a:lnTo>
                    <a:pt x="10141" y="48"/>
                  </a:lnTo>
                  <a:lnTo>
                    <a:pt x="9951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66"/>
            <p:cNvSpPr/>
            <p:nvPr/>
          </p:nvSpPr>
          <p:spPr>
            <a:xfrm flipH="1">
              <a:off x="2344971" y="2148308"/>
              <a:ext cx="6501" cy="5434"/>
            </a:xfrm>
            <a:custGeom>
              <a:avLst/>
              <a:gdLst/>
              <a:ahLst/>
              <a:cxnLst/>
              <a:rect l="l" t="t" r="r" b="b"/>
              <a:pathLst>
                <a:path w="286" h="239" extrusionOk="0">
                  <a:moveTo>
                    <a:pt x="48" y="0"/>
                  </a:moveTo>
                  <a:lnTo>
                    <a:pt x="0" y="143"/>
                  </a:lnTo>
                  <a:lnTo>
                    <a:pt x="48" y="238"/>
                  </a:lnTo>
                  <a:lnTo>
                    <a:pt x="238" y="238"/>
                  </a:lnTo>
                  <a:lnTo>
                    <a:pt x="286" y="143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66"/>
            <p:cNvSpPr/>
            <p:nvPr/>
          </p:nvSpPr>
          <p:spPr>
            <a:xfrm flipH="1">
              <a:off x="2455354" y="2227316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1" y="239"/>
                  </a:lnTo>
                  <a:lnTo>
                    <a:pt x="96" y="286"/>
                  </a:lnTo>
                  <a:lnTo>
                    <a:pt x="191" y="239"/>
                  </a:lnTo>
                  <a:lnTo>
                    <a:pt x="239" y="143"/>
                  </a:lnTo>
                  <a:lnTo>
                    <a:pt x="239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66"/>
            <p:cNvSpPr/>
            <p:nvPr/>
          </p:nvSpPr>
          <p:spPr>
            <a:xfrm flipH="1">
              <a:off x="2400163" y="2227316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96" y="1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1" y="239"/>
                  </a:lnTo>
                  <a:lnTo>
                    <a:pt x="96" y="286"/>
                  </a:lnTo>
                  <a:lnTo>
                    <a:pt x="191" y="239"/>
                  </a:lnTo>
                  <a:lnTo>
                    <a:pt x="239" y="143"/>
                  </a:lnTo>
                  <a:lnTo>
                    <a:pt x="191" y="4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66"/>
            <p:cNvSpPr/>
            <p:nvPr/>
          </p:nvSpPr>
          <p:spPr>
            <a:xfrm flipH="1">
              <a:off x="2344971" y="2227316"/>
              <a:ext cx="6501" cy="6525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66"/>
            <p:cNvSpPr/>
            <p:nvPr/>
          </p:nvSpPr>
          <p:spPr>
            <a:xfrm flipH="1">
              <a:off x="2427213" y="2188347"/>
              <a:ext cx="6524" cy="5434"/>
            </a:xfrm>
            <a:custGeom>
              <a:avLst/>
              <a:gdLst/>
              <a:ahLst/>
              <a:cxnLst/>
              <a:rect l="l" t="t" r="r" b="b"/>
              <a:pathLst>
                <a:path w="287" h="239" extrusionOk="0">
                  <a:moveTo>
                    <a:pt x="48" y="1"/>
                  </a:moveTo>
                  <a:lnTo>
                    <a:pt x="1" y="96"/>
                  </a:lnTo>
                  <a:lnTo>
                    <a:pt x="48" y="239"/>
                  </a:lnTo>
                  <a:lnTo>
                    <a:pt x="239" y="239"/>
                  </a:lnTo>
                  <a:lnTo>
                    <a:pt x="286" y="96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66"/>
            <p:cNvSpPr/>
            <p:nvPr/>
          </p:nvSpPr>
          <p:spPr>
            <a:xfrm flipH="1">
              <a:off x="2373113" y="2188347"/>
              <a:ext cx="5433" cy="543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" y="1"/>
                  </a:moveTo>
                  <a:lnTo>
                    <a:pt x="1" y="96"/>
                  </a:lnTo>
                  <a:lnTo>
                    <a:pt x="1" y="239"/>
                  </a:lnTo>
                  <a:lnTo>
                    <a:pt x="191" y="239"/>
                  </a:lnTo>
                  <a:lnTo>
                    <a:pt x="239" y="96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66"/>
            <p:cNvSpPr/>
            <p:nvPr/>
          </p:nvSpPr>
          <p:spPr>
            <a:xfrm flipH="1">
              <a:off x="2317921" y="2188347"/>
              <a:ext cx="6501" cy="5434"/>
            </a:xfrm>
            <a:custGeom>
              <a:avLst/>
              <a:gdLst/>
              <a:ahLst/>
              <a:cxnLst/>
              <a:rect l="l" t="t" r="r" b="b"/>
              <a:pathLst>
                <a:path w="286" h="239" extrusionOk="0">
                  <a:moveTo>
                    <a:pt x="48" y="1"/>
                  </a:moveTo>
                  <a:lnTo>
                    <a:pt x="0" y="96"/>
                  </a:lnTo>
                  <a:lnTo>
                    <a:pt x="48" y="239"/>
                  </a:lnTo>
                  <a:lnTo>
                    <a:pt x="238" y="239"/>
                  </a:lnTo>
                  <a:lnTo>
                    <a:pt x="286" y="96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66"/>
            <p:cNvSpPr/>
            <p:nvPr/>
          </p:nvSpPr>
          <p:spPr>
            <a:xfrm flipH="1">
              <a:off x="2509455" y="2307415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9" y="239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66"/>
            <p:cNvSpPr/>
            <p:nvPr/>
          </p:nvSpPr>
          <p:spPr>
            <a:xfrm flipH="1">
              <a:off x="2455354" y="2307415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96" y="1"/>
                  </a:moveTo>
                  <a:lnTo>
                    <a:pt x="1" y="48"/>
                  </a:lnTo>
                  <a:lnTo>
                    <a:pt x="1" y="143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9" y="239"/>
                  </a:lnTo>
                  <a:lnTo>
                    <a:pt x="239" y="143"/>
                  </a:lnTo>
                  <a:lnTo>
                    <a:pt x="239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66"/>
            <p:cNvSpPr/>
            <p:nvPr/>
          </p:nvSpPr>
          <p:spPr>
            <a:xfrm flipH="1">
              <a:off x="2400163" y="2307415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lnTo>
                    <a:pt x="49" y="48"/>
                  </a:lnTo>
                  <a:lnTo>
                    <a:pt x="1" y="143"/>
                  </a:lnTo>
                  <a:lnTo>
                    <a:pt x="49" y="239"/>
                  </a:lnTo>
                  <a:lnTo>
                    <a:pt x="144" y="286"/>
                  </a:lnTo>
                  <a:lnTo>
                    <a:pt x="239" y="239"/>
                  </a:lnTo>
                  <a:lnTo>
                    <a:pt x="287" y="143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66"/>
            <p:cNvSpPr/>
            <p:nvPr/>
          </p:nvSpPr>
          <p:spPr>
            <a:xfrm flipH="1">
              <a:off x="2344971" y="2307415"/>
              <a:ext cx="6501" cy="6525"/>
            </a:xfrm>
            <a:custGeom>
              <a:avLst/>
              <a:gdLst/>
              <a:ahLst/>
              <a:cxnLst/>
              <a:rect l="l" t="t" r="r" b="b"/>
              <a:pathLst>
                <a:path w="286" h="287" extrusionOk="0">
                  <a:moveTo>
                    <a:pt x="143" y="1"/>
                  </a:moveTo>
                  <a:lnTo>
                    <a:pt x="48" y="48"/>
                  </a:lnTo>
                  <a:lnTo>
                    <a:pt x="0" y="143"/>
                  </a:lnTo>
                  <a:lnTo>
                    <a:pt x="48" y="239"/>
                  </a:lnTo>
                  <a:lnTo>
                    <a:pt x="143" y="286"/>
                  </a:lnTo>
                  <a:lnTo>
                    <a:pt x="238" y="239"/>
                  </a:lnTo>
                  <a:lnTo>
                    <a:pt x="286" y="143"/>
                  </a:lnTo>
                  <a:lnTo>
                    <a:pt x="238" y="48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66"/>
            <p:cNvSpPr/>
            <p:nvPr/>
          </p:nvSpPr>
          <p:spPr>
            <a:xfrm flipH="1">
              <a:off x="2482405" y="2267377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4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66"/>
            <p:cNvSpPr/>
            <p:nvPr/>
          </p:nvSpPr>
          <p:spPr>
            <a:xfrm flipH="1">
              <a:off x="2427213" y="2267377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4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66"/>
            <p:cNvSpPr/>
            <p:nvPr/>
          </p:nvSpPr>
          <p:spPr>
            <a:xfrm flipH="1">
              <a:off x="2373113" y="2267377"/>
              <a:ext cx="5433" cy="6503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96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96" y="286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39" y="143"/>
                  </a:lnTo>
                  <a:lnTo>
                    <a:pt x="191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66"/>
            <p:cNvSpPr/>
            <p:nvPr/>
          </p:nvSpPr>
          <p:spPr>
            <a:xfrm flipH="1">
              <a:off x="2455354" y="2387515"/>
              <a:ext cx="5433" cy="6525"/>
            </a:xfrm>
            <a:custGeom>
              <a:avLst/>
              <a:gdLst/>
              <a:ahLst/>
              <a:cxnLst/>
              <a:rect l="l" t="t" r="r" b="b"/>
              <a:pathLst>
                <a:path w="239" h="287" extrusionOk="0">
                  <a:moveTo>
                    <a:pt x="96" y="1"/>
                  </a:moveTo>
                  <a:lnTo>
                    <a:pt x="1" y="48"/>
                  </a:lnTo>
                  <a:lnTo>
                    <a:pt x="1" y="144"/>
                  </a:lnTo>
                  <a:lnTo>
                    <a:pt x="1" y="239"/>
                  </a:lnTo>
                  <a:lnTo>
                    <a:pt x="96" y="286"/>
                  </a:lnTo>
                  <a:lnTo>
                    <a:pt x="239" y="239"/>
                  </a:lnTo>
                  <a:lnTo>
                    <a:pt x="239" y="144"/>
                  </a:lnTo>
                  <a:lnTo>
                    <a:pt x="239" y="48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66"/>
            <p:cNvSpPr/>
            <p:nvPr/>
          </p:nvSpPr>
          <p:spPr>
            <a:xfrm flipH="1">
              <a:off x="2400163" y="2387515"/>
              <a:ext cx="6524" cy="6525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4" y="1"/>
                  </a:moveTo>
                  <a:lnTo>
                    <a:pt x="49" y="48"/>
                  </a:lnTo>
                  <a:lnTo>
                    <a:pt x="1" y="144"/>
                  </a:lnTo>
                  <a:lnTo>
                    <a:pt x="49" y="239"/>
                  </a:lnTo>
                  <a:lnTo>
                    <a:pt x="144" y="286"/>
                  </a:lnTo>
                  <a:lnTo>
                    <a:pt x="239" y="239"/>
                  </a:lnTo>
                  <a:lnTo>
                    <a:pt x="287" y="144"/>
                  </a:lnTo>
                  <a:lnTo>
                    <a:pt x="239" y="48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66"/>
            <p:cNvSpPr/>
            <p:nvPr/>
          </p:nvSpPr>
          <p:spPr>
            <a:xfrm flipH="1">
              <a:off x="2537596" y="2347476"/>
              <a:ext cx="5433" cy="6503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143" y="0"/>
                  </a:moveTo>
                  <a:lnTo>
                    <a:pt x="0" y="48"/>
                  </a:lnTo>
                  <a:lnTo>
                    <a:pt x="0" y="143"/>
                  </a:lnTo>
                  <a:lnTo>
                    <a:pt x="0" y="238"/>
                  </a:lnTo>
                  <a:lnTo>
                    <a:pt x="143" y="286"/>
                  </a:lnTo>
                  <a:lnTo>
                    <a:pt x="238" y="238"/>
                  </a:lnTo>
                  <a:lnTo>
                    <a:pt x="238" y="143"/>
                  </a:lnTo>
                  <a:lnTo>
                    <a:pt x="238" y="4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66"/>
            <p:cNvSpPr/>
            <p:nvPr/>
          </p:nvSpPr>
          <p:spPr>
            <a:xfrm flipH="1">
              <a:off x="2482405" y="2347476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4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66"/>
            <p:cNvSpPr/>
            <p:nvPr/>
          </p:nvSpPr>
          <p:spPr>
            <a:xfrm flipH="1">
              <a:off x="2427213" y="2347476"/>
              <a:ext cx="6524" cy="6503"/>
            </a:xfrm>
            <a:custGeom>
              <a:avLst/>
              <a:gdLst/>
              <a:ahLst/>
              <a:cxnLst/>
              <a:rect l="l" t="t" r="r" b="b"/>
              <a:pathLst>
                <a:path w="287" h="286" extrusionOk="0">
                  <a:moveTo>
                    <a:pt x="144" y="0"/>
                  </a:moveTo>
                  <a:lnTo>
                    <a:pt x="48" y="48"/>
                  </a:lnTo>
                  <a:lnTo>
                    <a:pt x="1" y="143"/>
                  </a:lnTo>
                  <a:lnTo>
                    <a:pt x="48" y="238"/>
                  </a:lnTo>
                  <a:lnTo>
                    <a:pt x="144" y="286"/>
                  </a:lnTo>
                  <a:lnTo>
                    <a:pt x="239" y="238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66"/>
            <p:cNvSpPr/>
            <p:nvPr/>
          </p:nvSpPr>
          <p:spPr>
            <a:xfrm flipH="1">
              <a:off x="2373113" y="2347476"/>
              <a:ext cx="5433" cy="6503"/>
            </a:xfrm>
            <a:custGeom>
              <a:avLst/>
              <a:gdLst/>
              <a:ahLst/>
              <a:cxnLst/>
              <a:rect l="l" t="t" r="r" b="b"/>
              <a:pathLst>
                <a:path w="239" h="286" extrusionOk="0">
                  <a:moveTo>
                    <a:pt x="96" y="0"/>
                  </a:moveTo>
                  <a:lnTo>
                    <a:pt x="1" y="48"/>
                  </a:lnTo>
                  <a:lnTo>
                    <a:pt x="1" y="143"/>
                  </a:lnTo>
                  <a:lnTo>
                    <a:pt x="1" y="238"/>
                  </a:lnTo>
                  <a:lnTo>
                    <a:pt x="96" y="286"/>
                  </a:lnTo>
                  <a:lnTo>
                    <a:pt x="191" y="238"/>
                  </a:lnTo>
                  <a:lnTo>
                    <a:pt x="239" y="143"/>
                  </a:lnTo>
                  <a:lnTo>
                    <a:pt x="191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66"/>
            <p:cNvSpPr/>
            <p:nvPr/>
          </p:nvSpPr>
          <p:spPr>
            <a:xfrm flipH="1">
              <a:off x="2427213" y="2427576"/>
              <a:ext cx="6524" cy="4343"/>
            </a:xfrm>
            <a:custGeom>
              <a:avLst/>
              <a:gdLst/>
              <a:ahLst/>
              <a:cxnLst/>
              <a:rect l="l" t="t" r="r" b="b"/>
              <a:pathLst>
                <a:path w="287" h="191" extrusionOk="0">
                  <a:moveTo>
                    <a:pt x="96" y="0"/>
                  </a:moveTo>
                  <a:lnTo>
                    <a:pt x="1" y="48"/>
                  </a:lnTo>
                  <a:lnTo>
                    <a:pt x="239" y="191"/>
                  </a:lnTo>
                  <a:lnTo>
                    <a:pt x="286" y="143"/>
                  </a:lnTo>
                  <a:lnTo>
                    <a:pt x="23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66"/>
            <p:cNvSpPr/>
            <p:nvPr/>
          </p:nvSpPr>
          <p:spPr>
            <a:xfrm flipH="1">
              <a:off x="2439124" y="2192689"/>
              <a:ext cx="134206" cy="156970"/>
            </a:xfrm>
            <a:custGeom>
              <a:avLst/>
              <a:gdLst/>
              <a:ahLst/>
              <a:cxnLst/>
              <a:rect l="l" t="t" r="r" b="b"/>
              <a:pathLst>
                <a:path w="5904" h="6904" extrusionOk="0">
                  <a:moveTo>
                    <a:pt x="5856" y="0"/>
                  </a:moveTo>
                  <a:lnTo>
                    <a:pt x="4285" y="1619"/>
                  </a:lnTo>
                  <a:lnTo>
                    <a:pt x="4713" y="762"/>
                  </a:lnTo>
                  <a:lnTo>
                    <a:pt x="4333" y="1428"/>
                  </a:lnTo>
                  <a:lnTo>
                    <a:pt x="4142" y="1762"/>
                  </a:lnTo>
                  <a:lnTo>
                    <a:pt x="4095" y="1809"/>
                  </a:lnTo>
                  <a:lnTo>
                    <a:pt x="2857" y="3095"/>
                  </a:lnTo>
                  <a:lnTo>
                    <a:pt x="1476" y="4666"/>
                  </a:lnTo>
                  <a:lnTo>
                    <a:pt x="714" y="5523"/>
                  </a:lnTo>
                  <a:lnTo>
                    <a:pt x="0" y="6380"/>
                  </a:lnTo>
                  <a:lnTo>
                    <a:pt x="95" y="6427"/>
                  </a:lnTo>
                  <a:lnTo>
                    <a:pt x="333" y="6618"/>
                  </a:lnTo>
                  <a:lnTo>
                    <a:pt x="762" y="6856"/>
                  </a:lnTo>
                  <a:lnTo>
                    <a:pt x="762" y="6903"/>
                  </a:lnTo>
                  <a:lnTo>
                    <a:pt x="810" y="6856"/>
                  </a:lnTo>
                  <a:lnTo>
                    <a:pt x="810" y="6808"/>
                  </a:lnTo>
                  <a:lnTo>
                    <a:pt x="143" y="6332"/>
                  </a:lnTo>
                  <a:lnTo>
                    <a:pt x="905" y="5570"/>
                  </a:lnTo>
                  <a:lnTo>
                    <a:pt x="1619" y="4809"/>
                  </a:lnTo>
                  <a:lnTo>
                    <a:pt x="3095" y="3285"/>
                  </a:lnTo>
                  <a:lnTo>
                    <a:pt x="4475" y="1666"/>
                  </a:lnTo>
                  <a:lnTo>
                    <a:pt x="5904" y="48"/>
                  </a:lnTo>
                  <a:lnTo>
                    <a:pt x="585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66"/>
            <p:cNvSpPr/>
            <p:nvPr/>
          </p:nvSpPr>
          <p:spPr>
            <a:xfrm flipH="1">
              <a:off x="2440193" y="2192689"/>
              <a:ext cx="35734" cy="36810"/>
            </a:xfrm>
            <a:custGeom>
              <a:avLst/>
              <a:gdLst/>
              <a:ahLst/>
              <a:cxnLst/>
              <a:rect l="l" t="t" r="r" b="b"/>
              <a:pathLst>
                <a:path w="1572" h="1619" fill="none" extrusionOk="0">
                  <a:moveTo>
                    <a:pt x="1571" y="0"/>
                  </a:moveTo>
                  <a:lnTo>
                    <a:pt x="1571" y="0"/>
                  </a:lnTo>
                  <a:lnTo>
                    <a:pt x="0" y="1619"/>
                  </a:lnTo>
                  <a:lnTo>
                    <a:pt x="0" y="1619"/>
                  </a:lnTo>
                  <a:lnTo>
                    <a:pt x="428" y="7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66"/>
            <p:cNvSpPr/>
            <p:nvPr/>
          </p:nvSpPr>
          <p:spPr>
            <a:xfrm flipH="1">
              <a:off x="2439124" y="2192689"/>
              <a:ext cx="134206" cy="156970"/>
            </a:xfrm>
            <a:custGeom>
              <a:avLst/>
              <a:gdLst/>
              <a:ahLst/>
              <a:cxnLst/>
              <a:rect l="l" t="t" r="r" b="b"/>
              <a:pathLst>
                <a:path w="5904" h="6904" fill="none" extrusionOk="0">
                  <a:moveTo>
                    <a:pt x="4713" y="762"/>
                  </a:moveTo>
                  <a:lnTo>
                    <a:pt x="4713" y="762"/>
                  </a:lnTo>
                  <a:lnTo>
                    <a:pt x="4333" y="1428"/>
                  </a:lnTo>
                  <a:lnTo>
                    <a:pt x="4142" y="1762"/>
                  </a:lnTo>
                  <a:lnTo>
                    <a:pt x="4095" y="1809"/>
                  </a:lnTo>
                  <a:lnTo>
                    <a:pt x="4095" y="1809"/>
                  </a:lnTo>
                  <a:lnTo>
                    <a:pt x="2857" y="3095"/>
                  </a:lnTo>
                  <a:lnTo>
                    <a:pt x="2857" y="3095"/>
                  </a:lnTo>
                  <a:lnTo>
                    <a:pt x="1476" y="4666"/>
                  </a:lnTo>
                  <a:lnTo>
                    <a:pt x="1476" y="4666"/>
                  </a:lnTo>
                  <a:lnTo>
                    <a:pt x="714" y="5523"/>
                  </a:lnTo>
                  <a:lnTo>
                    <a:pt x="0" y="6380"/>
                  </a:lnTo>
                  <a:lnTo>
                    <a:pt x="0" y="6380"/>
                  </a:lnTo>
                  <a:lnTo>
                    <a:pt x="95" y="6427"/>
                  </a:lnTo>
                  <a:lnTo>
                    <a:pt x="333" y="6618"/>
                  </a:lnTo>
                  <a:lnTo>
                    <a:pt x="762" y="6856"/>
                  </a:lnTo>
                  <a:lnTo>
                    <a:pt x="762" y="6856"/>
                  </a:lnTo>
                  <a:lnTo>
                    <a:pt x="762" y="6903"/>
                  </a:lnTo>
                  <a:lnTo>
                    <a:pt x="810" y="6856"/>
                  </a:lnTo>
                  <a:lnTo>
                    <a:pt x="810" y="6856"/>
                  </a:lnTo>
                  <a:lnTo>
                    <a:pt x="810" y="6808"/>
                  </a:lnTo>
                  <a:lnTo>
                    <a:pt x="810" y="6808"/>
                  </a:lnTo>
                  <a:lnTo>
                    <a:pt x="143" y="6332"/>
                  </a:lnTo>
                  <a:lnTo>
                    <a:pt x="143" y="6332"/>
                  </a:lnTo>
                  <a:lnTo>
                    <a:pt x="905" y="5570"/>
                  </a:lnTo>
                  <a:lnTo>
                    <a:pt x="1619" y="4809"/>
                  </a:lnTo>
                  <a:lnTo>
                    <a:pt x="1619" y="4809"/>
                  </a:lnTo>
                  <a:lnTo>
                    <a:pt x="3095" y="3285"/>
                  </a:lnTo>
                  <a:lnTo>
                    <a:pt x="3095" y="3285"/>
                  </a:lnTo>
                  <a:lnTo>
                    <a:pt x="4475" y="1666"/>
                  </a:lnTo>
                  <a:lnTo>
                    <a:pt x="5904" y="48"/>
                  </a:lnTo>
                  <a:lnTo>
                    <a:pt x="5904" y="48"/>
                  </a:lnTo>
                  <a:lnTo>
                    <a:pt x="5904" y="48"/>
                  </a:lnTo>
                  <a:lnTo>
                    <a:pt x="5856" y="0"/>
                  </a:lnTo>
                  <a:lnTo>
                    <a:pt x="4713" y="7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66"/>
            <p:cNvSpPr/>
            <p:nvPr/>
          </p:nvSpPr>
          <p:spPr>
            <a:xfrm flipH="1">
              <a:off x="2322240" y="2264126"/>
              <a:ext cx="88766" cy="192688"/>
            </a:xfrm>
            <a:custGeom>
              <a:avLst/>
              <a:gdLst/>
              <a:ahLst/>
              <a:cxnLst/>
              <a:rect l="l" t="t" r="r" b="b"/>
              <a:pathLst>
                <a:path w="3905" h="8475" extrusionOk="0">
                  <a:moveTo>
                    <a:pt x="3904" y="0"/>
                  </a:moveTo>
                  <a:lnTo>
                    <a:pt x="3048" y="2095"/>
                  </a:lnTo>
                  <a:lnTo>
                    <a:pt x="2238" y="4237"/>
                  </a:lnTo>
                  <a:lnTo>
                    <a:pt x="1429" y="6237"/>
                  </a:lnTo>
                  <a:lnTo>
                    <a:pt x="762" y="8284"/>
                  </a:lnTo>
                  <a:lnTo>
                    <a:pt x="381" y="8094"/>
                  </a:lnTo>
                  <a:lnTo>
                    <a:pt x="1" y="7951"/>
                  </a:lnTo>
                  <a:lnTo>
                    <a:pt x="381" y="8237"/>
                  </a:lnTo>
                  <a:lnTo>
                    <a:pt x="810" y="8475"/>
                  </a:lnTo>
                  <a:lnTo>
                    <a:pt x="1238" y="7427"/>
                  </a:lnTo>
                  <a:lnTo>
                    <a:pt x="1667" y="6380"/>
                  </a:lnTo>
                  <a:lnTo>
                    <a:pt x="2048" y="5285"/>
                  </a:lnTo>
                  <a:lnTo>
                    <a:pt x="2429" y="4237"/>
                  </a:lnTo>
                  <a:lnTo>
                    <a:pt x="2857" y="3047"/>
                  </a:lnTo>
                  <a:lnTo>
                    <a:pt x="3238" y="2381"/>
                  </a:lnTo>
                  <a:lnTo>
                    <a:pt x="3666" y="1667"/>
                  </a:lnTo>
                  <a:lnTo>
                    <a:pt x="3666" y="1619"/>
                  </a:lnTo>
                  <a:lnTo>
                    <a:pt x="3190" y="2333"/>
                  </a:lnTo>
                  <a:lnTo>
                    <a:pt x="3000" y="2619"/>
                  </a:lnTo>
                  <a:lnTo>
                    <a:pt x="390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66"/>
            <p:cNvSpPr/>
            <p:nvPr/>
          </p:nvSpPr>
          <p:spPr>
            <a:xfrm flipH="1">
              <a:off x="2394753" y="2319329"/>
              <a:ext cx="149367" cy="102858"/>
            </a:xfrm>
            <a:custGeom>
              <a:avLst/>
              <a:gdLst/>
              <a:ahLst/>
              <a:cxnLst/>
              <a:rect l="l" t="t" r="r" b="b"/>
              <a:pathLst>
                <a:path w="6571" h="4524" extrusionOk="0">
                  <a:moveTo>
                    <a:pt x="1" y="0"/>
                  </a:moveTo>
                  <a:lnTo>
                    <a:pt x="1" y="48"/>
                  </a:lnTo>
                  <a:lnTo>
                    <a:pt x="1619" y="1238"/>
                  </a:lnTo>
                  <a:lnTo>
                    <a:pt x="3238" y="2381"/>
                  </a:lnTo>
                  <a:lnTo>
                    <a:pt x="4857" y="3476"/>
                  </a:lnTo>
                  <a:lnTo>
                    <a:pt x="6571" y="4523"/>
                  </a:lnTo>
                  <a:lnTo>
                    <a:pt x="3286" y="2190"/>
                  </a:lnTo>
                  <a:lnTo>
                    <a:pt x="1334" y="85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66"/>
            <p:cNvSpPr/>
            <p:nvPr/>
          </p:nvSpPr>
          <p:spPr>
            <a:xfrm flipH="1">
              <a:off x="3019182" y="4185438"/>
              <a:ext cx="212151" cy="253325"/>
            </a:xfrm>
            <a:custGeom>
              <a:avLst/>
              <a:gdLst/>
              <a:ahLst/>
              <a:cxnLst/>
              <a:rect l="l" t="t" r="r" b="b"/>
              <a:pathLst>
                <a:path w="9333" h="11142" extrusionOk="0">
                  <a:moveTo>
                    <a:pt x="382" y="1"/>
                  </a:moveTo>
                  <a:lnTo>
                    <a:pt x="1" y="49"/>
                  </a:lnTo>
                  <a:lnTo>
                    <a:pt x="382" y="11141"/>
                  </a:lnTo>
                  <a:lnTo>
                    <a:pt x="763" y="11141"/>
                  </a:lnTo>
                  <a:lnTo>
                    <a:pt x="1810" y="11094"/>
                  </a:lnTo>
                  <a:lnTo>
                    <a:pt x="2524" y="10999"/>
                  </a:lnTo>
                  <a:lnTo>
                    <a:pt x="3286" y="10903"/>
                  </a:lnTo>
                  <a:lnTo>
                    <a:pt x="4095" y="10761"/>
                  </a:lnTo>
                  <a:lnTo>
                    <a:pt x="4952" y="10523"/>
                  </a:lnTo>
                  <a:lnTo>
                    <a:pt x="5762" y="10237"/>
                  </a:lnTo>
                  <a:lnTo>
                    <a:pt x="6618" y="9856"/>
                  </a:lnTo>
                  <a:lnTo>
                    <a:pt x="6999" y="9618"/>
                  </a:lnTo>
                  <a:lnTo>
                    <a:pt x="7333" y="9380"/>
                  </a:lnTo>
                  <a:lnTo>
                    <a:pt x="7714" y="9094"/>
                  </a:lnTo>
                  <a:lnTo>
                    <a:pt x="8047" y="8809"/>
                  </a:lnTo>
                  <a:lnTo>
                    <a:pt x="8332" y="8475"/>
                  </a:lnTo>
                  <a:lnTo>
                    <a:pt x="8570" y="8094"/>
                  </a:lnTo>
                  <a:lnTo>
                    <a:pt x="8809" y="7714"/>
                  </a:lnTo>
                  <a:lnTo>
                    <a:pt x="8999" y="7285"/>
                  </a:lnTo>
                  <a:lnTo>
                    <a:pt x="9142" y="6857"/>
                  </a:lnTo>
                  <a:lnTo>
                    <a:pt x="9285" y="6333"/>
                  </a:lnTo>
                  <a:lnTo>
                    <a:pt x="9332" y="5809"/>
                  </a:lnTo>
                  <a:lnTo>
                    <a:pt x="9332" y="5238"/>
                  </a:lnTo>
                  <a:lnTo>
                    <a:pt x="9285" y="4667"/>
                  </a:lnTo>
                  <a:lnTo>
                    <a:pt x="9189" y="4143"/>
                  </a:lnTo>
                  <a:lnTo>
                    <a:pt x="9047" y="3667"/>
                  </a:lnTo>
                  <a:lnTo>
                    <a:pt x="8856" y="3238"/>
                  </a:lnTo>
                  <a:lnTo>
                    <a:pt x="8618" y="2810"/>
                  </a:lnTo>
                  <a:lnTo>
                    <a:pt x="8380" y="2429"/>
                  </a:lnTo>
                  <a:lnTo>
                    <a:pt x="8094" y="2096"/>
                  </a:lnTo>
                  <a:lnTo>
                    <a:pt x="7761" y="1810"/>
                  </a:lnTo>
                  <a:lnTo>
                    <a:pt x="7428" y="1524"/>
                  </a:lnTo>
                  <a:lnTo>
                    <a:pt x="7047" y="1286"/>
                  </a:lnTo>
                  <a:lnTo>
                    <a:pt x="6666" y="1048"/>
                  </a:lnTo>
                  <a:lnTo>
                    <a:pt x="6285" y="858"/>
                  </a:lnTo>
                  <a:lnTo>
                    <a:pt x="5428" y="525"/>
                  </a:lnTo>
                  <a:lnTo>
                    <a:pt x="4571" y="287"/>
                  </a:lnTo>
                  <a:lnTo>
                    <a:pt x="3714" y="144"/>
                  </a:lnTo>
                  <a:lnTo>
                    <a:pt x="2857" y="49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66"/>
            <p:cNvSpPr/>
            <p:nvPr/>
          </p:nvSpPr>
          <p:spPr>
            <a:xfrm flipH="1">
              <a:off x="3215080" y="4185438"/>
              <a:ext cx="1476149" cy="305277"/>
            </a:xfrm>
            <a:custGeom>
              <a:avLst/>
              <a:gdLst/>
              <a:ahLst/>
              <a:cxnLst/>
              <a:rect l="l" t="t" r="r" b="b"/>
              <a:pathLst>
                <a:path w="64939" h="13427" extrusionOk="0">
                  <a:moveTo>
                    <a:pt x="64558" y="1"/>
                  </a:moveTo>
                  <a:lnTo>
                    <a:pt x="0" y="2381"/>
                  </a:lnTo>
                  <a:lnTo>
                    <a:pt x="429" y="13427"/>
                  </a:lnTo>
                  <a:lnTo>
                    <a:pt x="64939" y="11094"/>
                  </a:lnTo>
                  <a:lnTo>
                    <a:pt x="64558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66"/>
            <p:cNvSpPr/>
            <p:nvPr/>
          </p:nvSpPr>
          <p:spPr>
            <a:xfrm flipH="1">
              <a:off x="3215080" y="4185438"/>
              <a:ext cx="1476149" cy="305277"/>
            </a:xfrm>
            <a:custGeom>
              <a:avLst/>
              <a:gdLst/>
              <a:ahLst/>
              <a:cxnLst/>
              <a:rect l="l" t="t" r="r" b="b"/>
              <a:pathLst>
                <a:path w="64939" h="13427" fill="none" extrusionOk="0">
                  <a:moveTo>
                    <a:pt x="429" y="13427"/>
                  </a:moveTo>
                  <a:lnTo>
                    <a:pt x="0" y="2381"/>
                  </a:lnTo>
                  <a:lnTo>
                    <a:pt x="64558" y="1"/>
                  </a:lnTo>
                  <a:lnTo>
                    <a:pt x="64939" y="11094"/>
                  </a:lnTo>
                  <a:lnTo>
                    <a:pt x="429" y="134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66"/>
            <p:cNvSpPr/>
            <p:nvPr/>
          </p:nvSpPr>
          <p:spPr>
            <a:xfrm flipH="1">
              <a:off x="3210739" y="4149719"/>
              <a:ext cx="70376" cy="296615"/>
            </a:xfrm>
            <a:custGeom>
              <a:avLst/>
              <a:gdLst/>
              <a:ahLst/>
              <a:cxnLst/>
              <a:rect l="l" t="t" r="r" b="b"/>
              <a:pathLst>
                <a:path w="3096" h="13046" extrusionOk="0">
                  <a:moveTo>
                    <a:pt x="2572" y="1"/>
                  </a:moveTo>
                  <a:lnTo>
                    <a:pt x="1" y="96"/>
                  </a:lnTo>
                  <a:lnTo>
                    <a:pt x="525" y="13046"/>
                  </a:lnTo>
                  <a:lnTo>
                    <a:pt x="3095" y="1295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66"/>
            <p:cNvSpPr/>
            <p:nvPr/>
          </p:nvSpPr>
          <p:spPr>
            <a:xfrm flipH="1">
              <a:off x="3270272" y="4167044"/>
              <a:ext cx="69285" cy="295523"/>
            </a:xfrm>
            <a:custGeom>
              <a:avLst/>
              <a:gdLst/>
              <a:ahLst/>
              <a:cxnLst/>
              <a:rect l="l" t="t" r="r" b="b"/>
              <a:pathLst>
                <a:path w="3048" h="12998" extrusionOk="0">
                  <a:moveTo>
                    <a:pt x="2572" y="1"/>
                  </a:moveTo>
                  <a:lnTo>
                    <a:pt x="1" y="96"/>
                  </a:lnTo>
                  <a:lnTo>
                    <a:pt x="477" y="12998"/>
                  </a:lnTo>
                  <a:lnTo>
                    <a:pt x="3048" y="12903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66"/>
            <p:cNvSpPr/>
            <p:nvPr/>
          </p:nvSpPr>
          <p:spPr>
            <a:xfrm flipH="1">
              <a:off x="4645767" y="4239572"/>
              <a:ext cx="281391" cy="252234"/>
            </a:xfrm>
            <a:custGeom>
              <a:avLst/>
              <a:gdLst/>
              <a:ahLst/>
              <a:cxnLst/>
              <a:rect l="l" t="t" r="r" b="b"/>
              <a:pathLst>
                <a:path w="12379" h="11094" extrusionOk="0">
                  <a:moveTo>
                    <a:pt x="10379" y="0"/>
                  </a:moveTo>
                  <a:lnTo>
                    <a:pt x="2571" y="4476"/>
                  </a:lnTo>
                  <a:lnTo>
                    <a:pt x="0" y="5904"/>
                  </a:lnTo>
                  <a:lnTo>
                    <a:pt x="2666" y="7189"/>
                  </a:lnTo>
                  <a:lnTo>
                    <a:pt x="10808" y="11093"/>
                  </a:lnTo>
                  <a:lnTo>
                    <a:pt x="12379" y="9903"/>
                  </a:lnTo>
                  <a:lnTo>
                    <a:pt x="10712" y="8856"/>
                  </a:lnTo>
                  <a:lnTo>
                    <a:pt x="12283" y="7665"/>
                  </a:lnTo>
                  <a:lnTo>
                    <a:pt x="10665" y="6666"/>
                  </a:lnTo>
                  <a:lnTo>
                    <a:pt x="12236" y="5475"/>
                  </a:lnTo>
                  <a:lnTo>
                    <a:pt x="10570" y="4428"/>
                  </a:lnTo>
                  <a:lnTo>
                    <a:pt x="12141" y="3285"/>
                  </a:lnTo>
                  <a:lnTo>
                    <a:pt x="10474" y="2238"/>
                  </a:lnTo>
                  <a:lnTo>
                    <a:pt x="12045" y="1048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66"/>
            <p:cNvSpPr/>
            <p:nvPr/>
          </p:nvSpPr>
          <p:spPr>
            <a:xfrm flipH="1">
              <a:off x="3384974" y="4261217"/>
              <a:ext cx="1213193" cy="44404"/>
            </a:xfrm>
            <a:custGeom>
              <a:avLst/>
              <a:gdLst/>
              <a:ahLst/>
              <a:cxnLst/>
              <a:rect l="l" t="t" r="r" b="b"/>
              <a:pathLst>
                <a:path w="53371" h="1953" extrusionOk="0">
                  <a:moveTo>
                    <a:pt x="53370" y="1"/>
                  </a:moveTo>
                  <a:lnTo>
                    <a:pt x="46705" y="143"/>
                  </a:lnTo>
                  <a:lnTo>
                    <a:pt x="40040" y="334"/>
                  </a:lnTo>
                  <a:lnTo>
                    <a:pt x="26662" y="762"/>
                  </a:lnTo>
                  <a:lnTo>
                    <a:pt x="13331" y="1334"/>
                  </a:lnTo>
                  <a:lnTo>
                    <a:pt x="6666" y="1619"/>
                  </a:lnTo>
                  <a:lnTo>
                    <a:pt x="0" y="1953"/>
                  </a:lnTo>
                  <a:lnTo>
                    <a:pt x="6666" y="1810"/>
                  </a:lnTo>
                  <a:lnTo>
                    <a:pt x="13331" y="1619"/>
                  </a:lnTo>
                  <a:lnTo>
                    <a:pt x="26709" y="1191"/>
                  </a:lnTo>
                  <a:lnTo>
                    <a:pt x="40040" y="667"/>
                  </a:lnTo>
                  <a:lnTo>
                    <a:pt x="46705" y="334"/>
                  </a:lnTo>
                  <a:lnTo>
                    <a:pt x="53370" y="1"/>
                  </a:lnTo>
                  <a:close/>
                </a:path>
              </a:pathLst>
            </a:custGeom>
            <a:solidFill>
              <a:srgbClr val="D09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66"/>
            <p:cNvSpPr/>
            <p:nvPr/>
          </p:nvSpPr>
          <p:spPr>
            <a:xfrm flipH="1">
              <a:off x="3384974" y="4261217"/>
              <a:ext cx="1213193" cy="44404"/>
            </a:xfrm>
            <a:custGeom>
              <a:avLst/>
              <a:gdLst/>
              <a:ahLst/>
              <a:cxnLst/>
              <a:rect l="l" t="t" r="r" b="b"/>
              <a:pathLst>
                <a:path w="53371" h="1953" fill="none" extrusionOk="0">
                  <a:moveTo>
                    <a:pt x="53370" y="1"/>
                  </a:moveTo>
                  <a:lnTo>
                    <a:pt x="46705" y="143"/>
                  </a:lnTo>
                  <a:lnTo>
                    <a:pt x="40040" y="334"/>
                  </a:lnTo>
                  <a:lnTo>
                    <a:pt x="26662" y="762"/>
                  </a:lnTo>
                  <a:lnTo>
                    <a:pt x="13331" y="1334"/>
                  </a:lnTo>
                  <a:lnTo>
                    <a:pt x="13331" y="1334"/>
                  </a:lnTo>
                  <a:lnTo>
                    <a:pt x="6666" y="1619"/>
                  </a:lnTo>
                  <a:lnTo>
                    <a:pt x="0" y="1953"/>
                  </a:lnTo>
                  <a:lnTo>
                    <a:pt x="0" y="1953"/>
                  </a:lnTo>
                  <a:lnTo>
                    <a:pt x="6666" y="1810"/>
                  </a:lnTo>
                  <a:lnTo>
                    <a:pt x="13331" y="1619"/>
                  </a:lnTo>
                  <a:lnTo>
                    <a:pt x="26709" y="1191"/>
                  </a:lnTo>
                  <a:lnTo>
                    <a:pt x="40040" y="667"/>
                  </a:lnTo>
                  <a:lnTo>
                    <a:pt x="46705" y="334"/>
                  </a:lnTo>
                  <a:lnTo>
                    <a:pt x="533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66"/>
            <p:cNvSpPr/>
            <p:nvPr/>
          </p:nvSpPr>
          <p:spPr>
            <a:xfrm flipH="1">
              <a:off x="3378496" y="4374874"/>
              <a:ext cx="1213170" cy="44404"/>
            </a:xfrm>
            <a:custGeom>
              <a:avLst/>
              <a:gdLst/>
              <a:ahLst/>
              <a:cxnLst/>
              <a:rect l="l" t="t" r="r" b="b"/>
              <a:pathLst>
                <a:path w="53370" h="1953" extrusionOk="0">
                  <a:moveTo>
                    <a:pt x="53370" y="1"/>
                  </a:moveTo>
                  <a:lnTo>
                    <a:pt x="46705" y="143"/>
                  </a:lnTo>
                  <a:lnTo>
                    <a:pt x="40039" y="334"/>
                  </a:lnTo>
                  <a:lnTo>
                    <a:pt x="26661" y="762"/>
                  </a:lnTo>
                  <a:lnTo>
                    <a:pt x="13331" y="1286"/>
                  </a:lnTo>
                  <a:lnTo>
                    <a:pt x="6665" y="1572"/>
                  </a:lnTo>
                  <a:lnTo>
                    <a:pt x="0" y="1953"/>
                  </a:lnTo>
                  <a:lnTo>
                    <a:pt x="0" y="1953"/>
                  </a:lnTo>
                  <a:lnTo>
                    <a:pt x="6665" y="1762"/>
                  </a:lnTo>
                  <a:lnTo>
                    <a:pt x="13331" y="1572"/>
                  </a:lnTo>
                  <a:lnTo>
                    <a:pt x="26661" y="1143"/>
                  </a:lnTo>
                  <a:lnTo>
                    <a:pt x="40039" y="619"/>
                  </a:lnTo>
                  <a:lnTo>
                    <a:pt x="46705" y="334"/>
                  </a:lnTo>
                  <a:lnTo>
                    <a:pt x="53370" y="1"/>
                  </a:lnTo>
                  <a:close/>
                </a:path>
              </a:pathLst>
            </a:custGeom>
            <a:solidFill>
              <a:srgbClr val="D09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66"/>
            <p:cNvSpPr/>
            <p:nvPr/>
          </p:nvSpPr>
          <p:spPr>
            <a:xfrm flipH="1">
              <a:off x="3378496" y="4374874"/>
              <a:ext cx="1213170" cy="44404"/>
            </a:xfrm>
            <a:custGeom>
              <a:avLst/>
              <a:gdLst/>
              <a:ahLst/>
              <a:cxnLst/>
              <a:rect l="l" t="t" r="r" b="b"/>
              <a:pathLst>
                <a:path w="53370" h="1953" fill="none" extrusionOk="0">
                  <a:moveTo>
                    <a:pt x="53370" y="1"/>
                  </a:moveTo>
                  <a:lnTo>
                    <a:pt x="46705" y="143"/>
                  </a:lnTo>
                  <a:lnTo>
                    <a:pt x="40039" y="334"/>
                  </a:lnTo>
                  <a:lnTo>
                    <a:pt x="26661" y="762"/>
                  </a:lnTo>
                  <a:lnTo>
                    <a:pt x="13331" y="1286"/>
                  </a:lnTo>
                  <a:lnTo>
                    <a:pt x="13331" y="1286"/>
                  </a:lnTo>
                  <a:lnTo>
                    <a:pt x="6665" y="1572"/>
                  </a:lnTo>
                  <a:lnTo>
                    <a:pt x="0" y="1953"/>
                  </a:lnTo>
                  <a:lnTo>
                    <a:pt x="0" y="1953"/>
                  </a:lnTo>
                  <a:lnTo>
                    <a:pt x="6665" y="1762"/>
                  </a:lnTo>
                  <a:lnTo>
                    <a:pt x="13331" y="1572"/>
                  </a:lnTo>
                  <a:lnTo>
                    <a:pt x="26661" y="1143"/>
                  </a:lnTo>
                  <a:lnTo>
                    <a:pt x="40039" y="619"/>
                  </a:lnTo>
                  <a:lnTo>
                    <a:pt x="46705" y="334"/>
                  </a:lnTo>
                  <a:lnTo>
                    <a:pt x="533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66"/>
            <p:cNvSpPr/>
            <p:nvPr/>
          </p:nvSpPr>
          <p:spPr>
            <a:xfrm flipH="1">
              <a:off x="4865208" y="4340004"/>
              <a:ext cx="63428" cy="64569"/>
            </a:xfrm>
            <a:custGeom>
              <a:avLst/>
              <a:gdLst/>
              <a:ahLst/>
              <a:cxnLst/>
              <a:rect l="l" t="t" r="r" b="b"/>
              <a:pathLst>
                <a:path w="2667" h="2715" extrusionOk="0">
                  <a:moveTo>
                    <a:pt x="2571" y="1"/>
                  </a:moveTo>
                  <a:lnTo>
                    <a:pt x="0" y="1429"/>
                  </a:lnTo>
                  <a:lnTo>
                    <a:pt x="2666" y="2714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672;p42">
            <a:extLst>
              <a:ext uri="{FF2B5EF4-FFF2-40B4-BE49-F238E27FC236}">
                <a16:creationId xmlns:a16="http://schemas.microsoft.com/office/drawing/2014/main" id="{5BD374B4-0D67-E130-C483-1357634A2CE8}"/>
              </a:ext>
            </a:extLst>
          </p:cNvPr>
          <p:cNvSpPr txBox="1">
            <a:spLocks/>
          </p:cNvSpPr>
          <p:nvPr/>
        </p:nvSpPr>
        <p:spPr>
          <a:xfrm>
            <a:off x="3271638" y="183289"/>
            <a:ext cx="2600723" cy="5070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E7A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41D68-09B5-160C-84E9-5C315F2834A8}"/>
              </a:ext>
            </a:extLst>
          </p:cNvPr>
          <p:cNvSpPr txBox="1"/>
          <p:nvPr/>
        </p:nvSpPr>
        <p:spPr>
          <a:xfrm>
            <a:off x="1370946" y="718351"/>
            <a:ext cx="670209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sẵn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Đừng</a:t>
            </a:r>
            <a:r>
              <a:rPr lang="en-US" sz="2000" b="1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b="1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000" b="1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000" b="1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</a:t>
            </a:r>
            <a:r>
              <a:rPr lang="en-US" sz="2000" b="1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2000" b="1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000" b="1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000" b="1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2000" b="1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000" b="1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b="1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b="1" i="1" dirty="0">
                <a:solidFill>
                  <a:srgbClr val="21514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6B076-5E2B-5220-6ABD-8FD93148768D}"/>
              </a:ext>
            </a:extLst>
          </p:cNvPr>
          <p:cNvSpPr txBox="1"/>
          <p:nvPr/>
        </p:nvSpPr>
        <p:spPr>
          <a:xfrm>
            <a:off x="2783773" y="2143582"/>
            <a:ext cx="4572000" cy="234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50000"/>
              </a:lnSpc>
              <a:buClr>
                <a:srgbClr val="112825"/>
              </a:buClr>
              <a:buFont typeface="Wingdings" pitchFamily="2" charset="2"/>
              <a:buChar char="§"/>
              <a:tabLst>
                <a:tab pos="352425" algn="l"/>
              </a:tabLst>
            </a:pP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Dung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lượng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đoạn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: 8 </a:t>
            </a:r>
            <a:r>
              <a:rPr lang="en-US" sz="2000" dirty="0">
                <a:solidFill>
                  <a:srgbClr val="112825"/>
                </a:solidFill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10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dòng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228600" lvl="0" indent="-228600" algn="just">
              <a:lnSpc>
                <a:spcPct val="150000"/>
              </a:lnSpc>
              <a:buClr>
                <a:srgbClr val="112825"/>
              </a:buClr>
              <a:buFont typeface="Wingdings" pitchFamily="2" charset="2"/>
              <a:buChar char="§"/>
              <a:tabLst>
                <a:tab pos="352425" algn="l"/>
              </a:tabLst>
            </a:pP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Nội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dung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đoạn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ý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chính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qua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đề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228600" lvl="0" indent="-228600" algn="just">
              <a:lnSpc>
                <a:spcPct val="150000"/>
              </a:lnSpc>
              <a:buClr>
                <a:srgbClr val="112825"/>
              </a:buClr>
              <a:buFont typeface="Wingdings" pitchFamily="2" charset="2"/>
              <a:buChar char="§"/>
              <a:tabLst>
                <a:tab pos="352425" algn="l"/>
              </a:tabLst>
            </a:pP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thể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mạch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lạc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tính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liên</a:t>
            </a:r>
            <a:r>
              <a:rPr lang="en-US" sz="2000" b="1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giữa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0" name="Google Shape;7090;p71"/>
          <p:cNvGrpSpPr/>
          <p:nvPr/>
        </p:nvGrpSpPr>
        <p:grpSpPr>
          <a:xfrm>
            <a:off x="4955220" y="1067439"/>
            <a:ext cx="4016080" cy="3492151"/>
            <a:chOff x="794925" y="238125"/>
            <a:chExt cx="6030150" cy="5238750"/>
          </a:xfrm>
        </p:grpSpPr>
        <p:sp>
          <p:nvSpPr>
            <p:cNvPr id="7091" name="Google Shape;7091;p71"/>
            <p:cNvSpPr/>
            <p:nvPr/>
          </p:nvSpPr>
          <p:spPr>
            <a:xfrm>
              <a:off x="1488200" y="2458525"/>
              <a:ext cx="25" cy="62175"/>
            </a:xfrm>
            <a:custGeom>
              <a:avLst/>
              <a:gdLst/>
              <a:ahLst/>
              <a:cxnLst/>
              <a:rect l="l" t="t" r="r" b="b"/>
              <a:pathLst>
                <a:path w="1" h="2487" extrusionOk="0">
                  <a:moveTo>
                    <a:pt x="0" y="1"/>
                  </a:moveTo>
                  <a:lnTo>
                    <a:pt x="0" y="1"/>
                  </a:lnTo>
                  <a:lnTo>
                    <a:pt x="0" y="1178"/>
                  </a:lnTo>
                  <a:lnTo>
                    <a:pt x="0" y="2486"/>
                  </a:lnTo>
                  <a:lnTo>
                    <a:pt x="0" y="2486"/>
                  </a:lnTo>
                  <a:lnTo>
                    <a:pt x="0" y="7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71"/>
            <p:cNvSpPr/>
            <p:nvPr/>
          </p:nvSpPr>
          <p:spPr>
            <a:xfrm>
              <a:off x="1118675" y="1627925"/>
              <a:ext cx="1154375" cy="2210625"/>
            </a:xfrm>
            <a:custGeom>
              <a:avLst/>
              <a:gdLst/>
              <a:ahLst/>
              <a:cxnLst/>
              <a:rect l="l" t="t" r="r" b="b"/>
              <a:pathLst>
                <a:path w="46175" h="88425" extrusionOk="0">
                  <a:moveTo>
                    <a:pt x="9549" y="523"/>
                  </a:moveTo>
                  <a:lnTo>
                    <a:pt x="9624" y="935"/>
                  </a:lnTo>
                  <a:lnTo>
                    <a:pt x="9586" y="595"/>
                  </a:lnTo>
                  <a:lnTo>
                    <a:pt x="9586" y="595"/>
                  </a:lnTo>
                  <a:lnTo>
                    <a:pt x="9549" y="523"/>
                  </a:lnTo>
                  <a:close/>
                  <a:moveTo>
                    <a:pt x="9942" y="654"/>
                  </a:moveTo>
                  <a:lnTo>
                    <a:pt x="11511" y="2355"/>
                  </a:lnTo>
                  <a:lnTo>
                    <a:pt x="12819" y="4055"/>
                  </a:lnTo>
                  <a:lnTo>
                    <a:pt x="14127" y="6017"/>
                  </a:lnTo>
                  <a:lnTo>
                    <a:pt x="15305" y="7979"/>
                  </a:lnTo>
                  <a:lnTo>
                    <a:pt x="15828" y="9680"/>
                  </a:lnTo>
                  <a:lnTo>
                    <a:pt x="16090" y="11249"/>
                  </a:lnTo>
                  <a:lnTo>
                    <a:pt x="16482" y="14520"/>
                  </a:lnTo>
                  <a:lnTo>
                    <a:pt x="16482" y="14520"/>
                  </a:lnTo>
                  <a:lnTo>
                    <a:pt x="15959" y="12558"/>
                  </a:lnTo>
                  <a:lnTo>
                    <a:pt x="15305" y="10726"/>
                  </a:lnTo>
                  <a:lnTo>
                    <a:pt x="14651" y="9026"/>
                  </a:lnTo>
                  <a:lnTo>
                    <a:pt x="13866" y="7195"/>
                  </a:lnTo>
                  <a:lnTo>
                    <a:pt x="12950" y="5494"/>
                  </a:lnTo>
                  <a:lnTo>
                    <a:pt x="12035" y="3794"/>
                  </a:lnTo>
                  <a:lnTo>
                    <a:pt x="10988" y="2224"/>
                  </a:lnTo>
                  <a:lnTo>
                    <a:pt x="9942" y="654"/>
                  </a:lnTo>
                  <a:close/>
                  <a:moveTo>
                    <a:pt x="15906" y="14650"/>
                  </a:moveTo>
                  <a:lnTo>
                    <a:pt x="15906" y="14650"/>
                  </a:lnTo>
                  <a:lnTo>
                    <a:pt x="15906" y="14650"/>
                  </a:lnTo>
                  <a:close/>
                  <a:moveTo>
                    <a:pt x="15906" y="14650"/>
                  </a:moveTo>
                  <a:lnTo>
                    <a:pt x="16397" y="15989"/>
                  </a:lnTo>
                  <a:lnTo>
                    <a:pt x="16482" y="16089"/>
                  </a:lnTo>
                  <a:lnTo>
                    <a:pt x="15906" y="14650"/>
                  </a:lnTo>
                  <a:close/>
                  <a:moveTo>
                    <a:pt x="9549" y="262"/>
                  </a:moveTo>
                  <a:lnTo>
                    <a:pt x="9586" y="595"/>
                  </a:lnTo>
                  <a:lnTo>
                    <a:pt x="9586" y="595"/>
                  </a:lnTo>
                  <a:lnTo>
                    <a:pt x="11511" y="4317"/>
                  </a:lnTo>
                  <a:lnTo>
                    <a:pt x="13343" y="8110"/>
                  </a:lnTo>
                  <a:lnTo>
                    <a:pt x="14912" y="12165"/>
                  </a:lnTo>
                  <a:lnTo>
                    <a:pt x="15906" y="14650"/>
                  </a:lnTo>
                  <a:lnTo>
                    <a:pt x="15906" y="14650"/>
                  </a:lnTo>
                  <a:lnTo>
                    <a:pt x="15043" y="12296"/>
                  </a:lnTo>
                  <a:lnTo>
                    <a:pt x="13473" y="8372"/>
                  </a:lnTo>
                  <a:lnTo>
                    <a:pt x="11773" y="4578"/>
                  </a:lnTo>
                  <a:lnTo>
                    <a:pt x="9811" y="785"/>
                  </a:lnTo>
                  <a:lnTo>
                    <a:pt x="10988" y="2486"/>
                  </a:lnTo>
                  <a:lnTo>
                    <a:pt x="12035" y="4317"/>
                  </a:lnTo>
                  <a:lnTo>
                    <a:pt x="13081" y="6017"/>
                  </a:lnTo>
                  <a:lnTo>
                    <a:pt x="13866" y="7849"/>
                  </a:lnTo>
                  <a:lnTo>
                    <a:pt x="14781" y="9811"/>
                  </a:lnTo>
                  <a:lnTo>
                    <a:pt x="15436" y="11642"/>
                  </a:lnTo>
                  <a:lnTo>
                    <a:pt x="16090" y="13604"/>
                  </a:lnTo>
                  <a:lnTo>
                    <a:pt x="16613" y="15566"/>
                  </a:lnTo>
                  <a:lnTo>
                    <a:pt x="16744" y="16351"/>
                  </a:lnTo>
                  <a:lnTo>
                    <a:pt x="16744" y="16351"/>
                  </a:lnTo>
                  <a:lnTo>
                    <a:pt x="16482" y="16220"/>
                  </a:lnTo>
                  <a:lnTo>
                    <a:pt x="16397" y="15989"/>
                  </a:lnTo>
                  <a:lnTo>
                    <a:pt x="15043" y="14389"/>
                  </a:lnTo>
                  <a:lnTo>
                    <a:pt x="13604" y="12819"/>
                  </a:lnTo>
                  <a:lnTo>
                    <a:pt x="12296" y="10988"/>
                  </a:lnTo>
                  <a:lnTo>
                    <a:pt x="11773" y="10072"/>
                  </a:lnTo>
                  <a:lnTo>
                    <a:pt x="11381" y="9026"/>
                  </a:lnTo>
                  <a:lnTo>
                    <a:pt x="10988" y="7979"/>
                  </a:lnTo>
                  <a:lnTo>
                    <a:pt x="10727" y="6933"/>
                  </a:lnTo>
                  <a:lnTo>
                    <a:pt x="10334" y="4840"/>
                  </a:lnTo>
                  <a:lnTo>
                    <a:pt x="9624" y="935"/>
                  </a:lnTo>
                  <a:lnTo>
                    <a:pt x="9811" y="2616"/>
                  </a:lnTo>
                  <a:lnTo>
                    <a:pt x="10073" y="4840"/>
                  </a:lnTo>
                  <a:lnTo>
                    <a:pt x="10596" y="7195"/>
                  </a:lnTo>
                  <a:lnTo>
                    <a:pt x="10988" y="8241"/>
                  </a:lnTo>
                  <a:lnTo>
                    <a:pt x="11381" y="9287"/>
                  </a:lnTo>
                  <a:lnTo>
                    <a:pt x="11773" y="10334"/>
                  </a:lnTo>
                  <a:lnTo>
                    <a:pt x="12296" y="11249"/>
                  </a:lnTo>
                  <a:lnTo>
                    <a:pt x="13604" y="12950"/>
                  </a:lnTo>
                  <a:lnTo>
                    <a:pt x="15043" y="14650"/>
                  </a:lnTo>
                  <a:lnTo>
                    <a:pt x="16482" y="16351"/>
                  </a:lnTo>
                  <a:lnTo>
                    <a:pt x="14781" y="15043"/>
                  </a:lnTo>
                  <a:lnTo>
                    <a:pt x="13081" y="13604"/>
                  </a:lnTo>
                  <a:lnTo>
                    <a:pt x="12296" y="12950"/>
                  </a:lnTo>
                  <a:lnTo>
                    <a:pt x="11642" y="12165"/>
                  </a:lnTo>
                  <a:lnTo>
                    <a:pt x="10988" y="11249"/>
                  </a:lnTo>
                  <a:lnTo>
                    <a:pt x="10596" y="10334"/>
                  </a:lnTo>
                  <a:lnTo>
                    <a:pt x="10203" y="9287"/>
                  </a:lnTo>
                  <a:lnTo>
                    <a:pt x="9942" y="7979"/>
                  </a:lnTo>
                  <a:lnTo>
                    <a:pt x="9680" y="6802"/>
                  </a:lnTo>
                  <a:lnTo>
                    <a:pt x="9549" y="5363"/>
                  </a:lnTo>
                  <a:lnTo>
                    <a:pt x="9549" y="2747"/>
                  </a:lnTo>
                  <a:lnTo>
                    <a:pt x="9549" y="262"/>
                  </a:lnTo>
                  <a:close/>
                  <a:moveTo>
                    <a:pt x="23962" y="22915"/>
                  </a:moveTo>
                  <a:lnTo>
                    <a:pt x="23480" y="23611"/>
                  </a:lnTo>
                  <a:lnTo>
                    <a:pt x="23480" y="23611"/>
                  </a:lnTo>
                  <a:lnTo>
                    <a:pt x="23676" y="23414"/>
                  </a:lnTo>
                  <a:lnTo>
                    <a:pt x="23962" y="22915"/>
                  </a:lnTo>
                  <a:close/>
                  <a:moveTo>
                    <a:pt x="25900" y="8764"/>
                  </a:moveTo>
                  <a:lnTo>
                    <a:pt x="25900" y="8895"/>
                  </a:lnTo>
                  <a:lnTo>
                    <a:pt x="24723" y="11380"/>
                  </a:lnTo>
                  <a:lnTo>
                    <a:pt x="23545" y="14127"/>
                  </a:lnTo>
                  <a:lnTo>
                    <a:pt x="23022" y="15435"/>
                  </a:lnTo>
                  <a:lnTo>
                    <a:pt x="22630" y="16743"/>
                  </a:lnTo>
                  <a:lnTo>
                    <a:pt x="22237" y="18182"/>
                  </a:lnTo>
                  <a:lnTo>
                    <a:pt x="22107" y="19490"/>
                  </a:lnTo>
                  <a:lnTo>
                    <a:pt x="22368" y="18182"/>
                  </a:lnTo>
                  <a:lnTo>
                    <a:pt x="22761" y="16874"/>
                  </a:lnTo>
                  <a:lnTo>
                    <a:pt x="23153" y="15566"/>
                  </a:lnTo>
                  <a:lnTo>
                    <a:pt x="23676" y="14258"/>
                  </a:lnTo>
                  <a:lnTo>
                    <a:pt x="24853" y="11773"/>
                  </a:lnTo>
                  <a:lnTo>
                    <a:pt x="25900" y="9287"/>
                  </a:lnTo>
                  <a:lnTo>
                    <a:pt x="25900" y="11380"/>
                  </a:lnTo>
                  <a:lnTo>
                    <a:pt x="25638" y="13342"/>
                  </a:lnTo>
                  <a:lnTo>
                    <a:pt x="25377" y="15435"/>
                  </a:lnTo>
                  <a:lnTo>
                    <a:pt x="24853" y="17397"/>
                  </a:lnTo>
                  <a:lnTo>
                    <a:pt x="24199" y="19490"/>
                  </a:lnTo>
                  <a:lnTo>
                    <a:pt x="23284" y="21452"/>
                  </a:lnTo>
                  <a:lnTo>
                    <a:pt x="21453" y="25376"/>
                  </a:lnTo>
                  <a:lnTo>
                    <a:pt x="21583" y="22891"/>
                  </a:lnTo>
                  <a:lnTo>
                    <a:pt x="21976" y="20406"/>
                  </a:lnTo>
                  <a:lnTo>
                    <a:pt x="21453" y="22760"/>
                  </a:lnTo>
                  <a:lnTo>
                    <a:pt x="21322" y="25115"/>
                  </a:lnTo>
                  <a:lnTo>
                    <a:pt x="21191" y="22891"/>
                  </a:lnTo>
                  <a:lnTo>
                    <a:pt x="21322" y="20667"/>
                  </a:lnTo>
                  <a:lnTo>
                    <a:pt x="21583" y="18444"/>
                  </a:lnTo>
                  <a:lnTo>
                    <a:pt x="21714" y="17397"/>
                  </a:lnTo>
                  <a:lnTo>
                    <a:pt x="21976" y="16351"/>
                  </a:lnTo>
                  <a:lnTo>
                    <a:pt x="22368" y="15304"/>
                  </a:lnTo>
                  <a:lnTo>
                    <a:pt x="22891" y="14258"/>
                  </a:lnTo>
                  <a:lnTo>
                    <a:pt x="23807" y="12427"/>
                  </a:lnTo>
                  <a:lnTo>
                    <a:pt x="24984" y="10595"/>
                  </a:lnTo>
                  <a:lnTo>
                    <a:pt x="25900" y="8764"/>
                  </a:lnTo>
                  <a:close/>
                  <a:moveTo>
                    <a:pt x="23480" y="23611"/>
                  </a:moveTo>
                  <a:lnTo>
                    <a:pt x="22891" y="24199"/>
                  </a:lnTo>
                  <a:lnTo>
                    <a:pt x="22237" y="24984"/>
                  </a:lnTo>
                  <a:lnTo>
                    <a:pt x="21453" y="25769"/>
                  </a:lnTo>
                  <a:lnTo>
                    <a:pt x="22891" y="24461"/>
                  </a:lnTo>
                  <a:lnTo>
                    <a:pt x="23480" y="23611"/>
                  </a:lnTo>
                  <a:close/>
                  <a:moveTo>
                    <a:pt x="26162" y="10465"/>
                  </a:moveTo>
                  <a:lnTo>
                    <a:pt x="26292" y="12427"/>
                  </a:lnTo>
                  <a:lnTo>
                    <a:pt x="26292" y="14520"/>
                  </a:lnTo>
                  <a:lnTo>
                    <a:pt x="26292" y="16482"/>
                  </a:lnTo>
                  <a:lnTo>
                    <a:pt x="25900" y="18575"/>
                  </a:lnTo>
                  <a:lnTo>
                    <a:pt x="25638" y="19621"/>
                  </a:lnTo>
                  <a:lnTo>
                    <a:pt x="25246" y="20537"/>
                  </a:lnTo>
                  <a:lnTo>
                    <a:pt x="24723" y="21583"/>
                  </a:lnTo>
                  <a:lnTo>
                    <a:pt x="24199" y="22499"/>
                  </a:lnTo>
                  <a:lnTo>
                    <a:pt x="23962" y="22915"/>
                  </a:lnTo>
                  <a:lnTo>
                    <a:pt x="24069" y="22760"/>
                  </a:lnTo>
                  <a:lnTo>
                    <a:pt x="25115" y="21060"/>
                  </a:lnTo>
                  <a:lnTo>
                    <a:pt x="25900" y="19098"/>
                  </a:lnTo>
                  <a:lnTo>
                    <a:pt x="26162" y="17659"/>
                  </a:lnTo>
                  <a:lnTo>
                    <a:pt x="26423" y="16220"/>
                  </a:lnTo>
                  <a:lnTo>
                    <a:pt x="26554" y="14781"/>
                  </a:lnTo>
                  <a:lnTo>
                    <a:pt x="26554" y="13212"/>
                  </a:lnTo>
                  <a:lnTo>
                    <a:pt x="26685" y="15043"/>
                  </a:lnTo>
                  <a:lnTo>
                    <a:pt x="26685" y="16874"/>
                  </a:lnTo>
                  <a:lnTo>
                    <a:pt x="26554" y="18444"/>
                  </a:lnTo>
                  <a:lnTo>
                    <a:pt x="26292" y="19752"/>
                  </a:lnTo>
                  <a:lnTo>
                    <a:pt x="25900" y="21060"/>
                  </a:lnTo>
                  <a:lnTo>
                    <a:pt x="25246" y="22106"/>
                  </a:lnTo>
                  <a:lnTo>
                    <a:pt x="24592" y="23284"/>
                  </a:lnTo>
                  <a:lnTo>
                    <a:pt x="23676" y="24199"/>
                  </a:lnTo>
                  <a:lnTo>
                    <a:pt x="22630" y="25115"/>
                  </a:lnTo>
                  <a:lnTo>
                    <a:pt x="21453" y="25900"/>
                  </a:lnTo>
                  <a:lnTo>
                    <a:pt x="21453" y="25769"/>
                  </a:lnTo>
                  <a:lnTo>
                    <a:pt x="21453" y="25769"/>
                  </a:lnTo>
                  <a:lnTo>
                    <a:pt x="22499" y="23807"/>
                  </a:lnTo>
                  <a:lnTo>
                    <a:pt x="23415" y="21714"/>
                  </a:lnTo>
                  <a:lnTo>
                    <a:pt x="24199" y="19621"/>
                  </a:lnTo>
                  <a:lnTo>
                    <a:pt x="24984" y="17528"/>
                  </a:lnTo>
                  <a:lnTo>
                    <a:pt x="25507" y="15304"/>
                  </a:lnTo>
                  <a:lnTo>
                    <a:pt x="25769" y="13212"/>
                  </a:lnTo>
                  <a:lnTo>
                    <a:pt x="26162" y="10465"/>
                  </a:lnTo>
                  <a:close/>
                  <a:moveTo>
                    <a:pt x="262" y="14520"/>
                  </a:moveTo>
                  <a:lnTo>
                    <a:pt x="1178" y="15566"/>
                  </a:lnTo>
                  <a:lnTo>
                    <a:pt x="2093" y="16482"/>
                  </a:lnTo>
                  <a:lnTo>
                    <a:pt x="4055" y="18444"/>
                  </a:lnTo>
                  <a:lnTo>
                    <a:pt x="4840" y="19359"/>
                  </a:lnTo>
                  <a:lnTo>
                    <a:pt x="5625" y="20275"/>
                  </a:lnTo>
                  <a:lnTo>
                    <a:pt x="6148" y="21191"/>
                  </a:lnTo>
                  <a:lnTo>
                    <a:pt x="6672" y="22237"/>
                  </a:lnTo>
                  <a:lnTo>
                    <a:pt x="6933" y="23284"/>
                  </a:lnTo>
                  <a:lnTo>
                    <a:pt x="7064" y="24461"/>
                  </a:lnTo>
                  <a:lnTo>
                    <a:pt x="7064" y="25638"/>
                  </a:lnTo>
                  <a:lnTo>
                    <a:pt x="6933" y="26815"/>
                  </a:lnTo>
                  <a:lnTo>
                    <a:pt x="5494" y="25900"/>
                  </a:lnTo>
                  <a:lnTo>
                    <a:pt x="4186" y="24722"/>
                  </a:lnTo>
                  <a:lnTo>
                    <a:pt x="3009" y="23414"/>
                  </a:lnTo>
                  <a:lnTo>
                    <a:pt x="1963" y="21976"/>
                  </a:lnTo>
                  <a:lnTo>
                    <a:pt x="1439" y="21060"/>
                  </a:lnTo>
                  <a:lnTo>
                    <a:pt x="1178" y="20144"/>
                  </a:lnTo>
                  <a:lnTo>
                    <a:pt x="916" y="19229"/>
                  </a:lnTo>
                  <a:lnTo>
                    <a:pt x="785" y="18313"/>
                  </a:lnTo>
                  <a:lnTo>
                    <a:pt x="524" y="16482"/>
                  </a:lnTo>
                  <a:lnTo>
                    <a:pt x="262" y="14520"/>
                  </a:lnTo>
                  <a:close/>
                  <a:moveTo>
                    <a:pt x="13735" y="21583"/>
                  </a:moveTo>
                  <a:lnTo>
                    <a:pt x="15436" y="24984"/>
                  </a:lnTo>
                  <a:lnTo>
                    <a:pt x="16090" y="26685"/>
                  </a:lnTo>
                  <a:lnTo>
                    <a:pt x="16613" y="28516"/>
                  </a:lnTo>
                  <a:lnTo>
                    <a:pt x="16874" y="29693"/>
                  </a:lnTo>
                  <a:lnTo>
                    <a:pt x="17005" y="30870"/>
                  </a:lnTo>
                  <a:lnTo>
                    <a:pt x="17005" y="31917"/>
                  </a:lnTo>
                  <a:lnTo>
                    <a:pt x="16874" y="32832"/>
                  </a:lnTo>
                  <a:lnTo>
                    <a:pt x="16613" y="33748"/>
                  </a:lnTo>
                  <a:lnTo>
                    <a:pt x="16220" y="34664"/>
                  </a:lnTo>
                  <a:lnTo>
                    <a:pt x="15697" y="35579"/>
                  </a:lnTo>
                  <a:lnTo>
                    <a:pt x="15043" y="36364"/>
                  </a:lnTo>
                  <a:lnTo>
                    <a:pt x="15697" y="35056"/>
                  </a:lnTo>
                  <a:lnTo>
                    <a:pt x="16220" y="33617"/>
                  </a:lnTo>
                  <a:lnTo>
                    <a:pt x="16482" y="32048"/>
                  </a:lnTo>
                  <a:lnTo>
                    <a:pt x="16613" y="30478"/>
                  </a:lnTo>
                  <a:lnTo>
                    <a:pt x="16482" y="29301"/>
                  </a:lnTo>
                  <a:lnTo>
                    <a:pt x="16220" y="28123"/>
                  </a:lnTo>
                  <a:lnTo>
                    <a:pt x="15959" y="27077"/>
                  </a:lnTo>
                  <a:lnTo>
                    <a:pt x="15566" y="26030"/>
                  </a:lnTo>
                  <a:lnTo>
                    <a:pt x="14651" y="23807"/>
                  </a:lnTo>
                  <a:lnTo>
                    <a:pt x="13735" y="21583"/>
                  </a:lnTo>
                  <a:close/>
                  <a:moveTo>
                    <a:pt x="14781" y="35710"/>
                  </a:moveTo>
                  <a:lnTo>
                    <a:pt x="14520" y="37018"/>
                  </a:lnTo>
                  <a:lnTo>
                    <a:pt x="14556" y="36951"/>
                  </a:lnTo>
                  <a:lnTo>
                    <a:pt x="14556" y="36951"/>
                  </a:lnTo>
                  <a:lnTo>
                    <a:pt x="14781" y="35710"/>
                  </a:lnTo>
                  <a:close/>
                  <a:moveTo>
                    <a:pt x="13604" y="21321"/>
                  </a:moveTo>
                  <a:lnTo>
                    <a:pt x="14389" y="23414"/>
                  </a:lnTo>
                  <a:lnTo>
                    <a:pt x="15174" y="25507"/>
                  </a:lnTo>
                  <a:lnTo>
                    <a:pt x="15959" y="27731"/>
                  </a:lnTo>
                  <a:lnTo>
                    <a:pt x="16220" y="28777"/>
                  </a:lnTo>
                  <a:lnTo>
                    <a:pt x="16351" y="29955"/>
                  </a:lnTo>
                  <a:lnTo>
                    <a:pt x="16351" y="31786"/>
                  </a:lnTo>
                  <a:lnTo>
                    <a:pt x="16090" y="33617"/>
                  </a:lnTo>
                  <a:lnTo>
                    <a:pt x="15436" y="35318"/>
                  </a:lnTo>
                  <a:lnTo>
                    <a:pt x="14556" y="36951"/>
                  </a:lnTo>
                  <a:lnTo>
                    <a:pt x="14556" y="36951"/>
                  </a:lnTo>
                  <a:lnTo>
                    <a:pt x="14520" y="37149"/>
                  </a:lnTo>
                  <a:lnTo>
                    <a:pt x="14389" y="37280"/>
                  </a:lnTo>
                  <a:lnTo>
                    <a:pt x="14258" y="37411"/>
                  </a:lnTo>
                  <a:lnTo>
                    <a:pt x="13473" y="35187"/>
                  </a:lnTo>
                  <a:lnTo>
                    <a:pt x="12689" y="32832"/>
                  </a:lnTo>
                  <a:lnTo>
                    <a:pt x="12427" y="31786"/>
                  </a:lnTo>
                  <a:lnTo>
                    <a:pt x="12165" y="30609"/>
                  </a:lnTo>
                  <a:lnTo>
                    <a:pt x="12035" y="29431"/>
                  </a:lnTo>
                  <a:lnTo>
                    <a:pt x="12035" y="28254"/>
                  </a:lnTo>
                  <a:lnTo>
                    <a:pt x="12296" y="26554"/>
                  </a:lnTo>
                  <a:lnTo>
                    <a:pt x="12558" y="24853"/>
                  </a:lnTo>
                  <a:lnTo>
                    <a:pt x="13473" y="21452"/>
                  </a:lnTo>
                  <a:lnTo>
                    <a:pt x="13473" y="21583"/>
                  </a:lnTo>
                  <a:lnTo>
                    <a:pt x="13212" y="23676"/>
                  </a:lnTo>
                  <a:lnTo>
                    <a:pt x="12950" y="25638"/>
                  </a:lnTo>
                  <a:lnTo>
                    <a:pt x="12819" y="27600"/>
                  </a:lnTo>
                  <a:lnTo>
                    <a:pt x="12950" y="29693"/>
                  </a:lnTo>
                  <a:lnTo>
                    <a:pt x="13081" y="31655"/>
                  </a:lnTo>
                  <a:lnTo>
                    <a:pt x="13473" y="33486"/>
                  </a:lnTo>
                  <a:lnTo>
                    <a:pt x="13866" y="35448"/>
                  </a:lnTo>
                  <a:lnTo>
                    <a:pt x="14389" y="37280"/>
                  </a:lnTo>
                  <a:lnTo>
                    <a:pt x="13997" y="35318"/>
                  </a:lnTo>
                  <a:lnTo>
                    <a:pt x="13604" y="33356"/>
                  </a:lnTo>
                  <a:lnTo>
                    <a:pt x="13212" y="31393"/>
                  </a:lnTo>
                  <a:lnTo>
                    <a:pt x="13081" y="29431"/>
                  </a:lnTo>
                  <a:lnTo>
                    <a:pt x="13081" y="27600"/>
                  </a:lnTo>
                  <a:lnTo>
                    <a:pt x="13212" y="25638"/>
                  </a:lnTo>
                  <a:lnTo>
                    <a:pt x="13473" y="23807"/>
                  </a:lnTo>
                  <a:lnTo>
                    <a:pt x="13604" y="21845"/>
                  </a:lnTo>
                  <a:lnTo>
                    <a:pt x="14258" y="25769"/>
                  </a:lnTo>
                  <a:lnTo>
                    <a:pt x="14651" y="29562"/>
                  </a:lnTo>
                  <a:lnTo>
                    <a:pt x="14781" y="33225"/>
                  </a:lnTo>
                  <a:lnTo>
                    <a:pt x="14781" y="29562"/>
                  </a:lnTo>
                  <a:lnTo>
                    <a:pt x="14651" y="27469"/>
                  </a:lnTo>
                  <a:lnTo>
                    <a:pt x="14389" y="25507"/>
                  </a:lnTo>
                  <a:lnTo>
                    <a:pt x="13997" y="23414"/>
                  </a:lnTo>
                  <a:lnTo>
                    <a:pt x="13604" y="21452"/>
                  </a:lnTo>
                  <a:lnTo>
                    <a:pt x="13604" y="21321"/>
                  </a:lnTo>
                  <a:close/>
                  <a:moveTo>
                    <a:pt x="37803" y="22891"/>
                  </a:moveTo>
                  <a:lnTo>
                    <a:pt x="38196" y="23938"/>
                  </a:lnTo>
                  <a:lnTo>
                    <a:pt x="39111" y="26554"/>
                  </a:lnTo>
                  <a:lnTo>
                    <a:pt x="39634" y="28123"/>
                  </a:lnTo>
                  <a:lnTo>
                    <a:pt x="40027" y="29693"/>
                  </a:lnTo>
                  <a:lnTo>
                    <a:pt x="40288" y="31263"/>
                  </a:lnTo>
                  <a:lnTo>
                    <a:pt x="40419" y="32571"/>
                  </a:lnTo>
                  <a:lnTo>
                    <a:pt x="40288" y="33879"/>
                  </a:lnTo>
                  <a:lnTo>
                    <a:pt x="40027" y="34925"/>
                  </a:lnTo>
                  <a:lnTo>
                    <a:pt x="39634" y="35972"/>
                  </a:lnTo>
                  <a:lnTo>
                    <a:pt x="39111" y="36887"/>
                  </a:lnTo>
                  <a:lnTo>
                    <a:pt x="37934" y="38719"/>
                  </a:lnTo>
                  <a:lnTo>
                    <a:pt x="37411" y="39634"/>
                  </a:lnTo>
                  <a:lnTo>
                    <a:pt x="36757" y="40681"/>
                  </a:lnTo>
                  <a:lnTo>
                    <a:pt x="36103" y="38326"/>
                  </a:lnTo>
                  <a:lnTo>
                    <a:pt x="35449" y="35841"/>
                  </a:lnTo>
                  <a:lnTo>
                    <a:pt x="35187" y="34533"/>
                  </a:lnTo>
                  <a:lnTo>
                    <a:pt x="34925" y="33356"/>
                  </a:lnTo>
                  <a:lnTo>
                    <a:pt x="34925" y="32048"/>
                  </a:lnTo>
                  <a:lnTo>
                    <a:pt x="35056" y="30870"/>
                  </a:lnTo>
                  <a:lnTo>
                    <a:pt x="35449" y="29039"/>
                  </a:lnTo>
                  <a:lnTo>
                    <a:pt x="36364" y="26423"/>
                  </a:lnTo>
                  <a:lnTo>
                    <a:pt x="37280" y="23938"/>
                  </a:lnTo>
                  <a:lnTo>
                    <a:pt x="37803" y="22891"/>
                  </a:lnTo>
                  <a:close/>
                  <a:moveTo>
                    <a:pt x="10073" y="40419"/>
                  </a:moveTo>
                  <a:lnTo>
                    <a:pt x="11119" y="40550"/>
                  </a:lnTo>
                  <a:lnTo>
                    <a:pt x="12165" y="40681"/>
                  </a:lnTo>
                  <a:lnTo>
                    <a:pt x="13081" y="40942"/>
                  </a:lnTo>
                  <a:lnTo>
                    <a:pt x="13866" y="41204"/>
                  </a:lnTo>
                  <a:lnTo>
                    <a:pt x="15436" y="42120"/>
                  </a:lnTo>
                  <a:lnTo>
                    <a:pt x="18575" y="44082"/>
                  </a:lnTo>
                  <a:lnTo>
                    <a:pt x="16874" y="44866"/>
                  </a:lnTo>
                  <a:lnTo>
                    <a:pt x="15043" y="45520"/>
                  </a:lnTo>
                  <a:lnTo>
                    <a:pt x="14127" y="45651"/>
                  </a:lnTo>
                  <a:lnTo>
                    <a:pt x="13212" y="45782"/>
                  </a:lnTo>
                  <a:lnTo>
                    <a:pt x="12296" y="45782"/>
                  </a:lnTo>
                  <a:lnTo>
                    <a:pt x="11250" y="45651"/>
                  </a:lnTo>
                  <a:lnTo>
                    <a:pt x="10334" y="45390"/>
                  </a:lnTo>
                  <a:lnTo>
                    <a:pt x="9288" y="44997"/>
                  </a:lnTo>
                  <a:lnTo>
                    <a:pt x="7587" y="44082"/>
                  </a:lnTo>
                  <a:lnTo>
                    <a:pt x="5756" y="43035"/>
                  </a:lnTo>
                  <a:lnTo>
                    <a:pt x="4186" y="41858"/>
                  </a:lnTo>
                  <a:lnTo>
                    <a:pt x="6148" y="41335"/>
                  </a:lnTo>
                  <a:lnTo>
                    <a:pt x="8110" y="40811"/>
                  </a:lnTo>
                  <a:lnTo>
                    <a:pt x="9026" y="40550"/>
                  </a:lnTo>
                  <a:lnTo>
                    <a:pt x="10073" y="40419"/>
                  </a:lnTo>
                  <a:close/>
                  <a:moveTo>
                    <a:pt x="45913" y="42250"/>
                  </a:moveTo>
                  <a:lnTo>
                    <a:pt x="45521" y="44343"/>
                  </a:lnTo>
                  <a:lnTo>
                    <a:pt x="45128" y="46436"/>
                  </a:lnTo>
                  <a:lnTo>
                    <a:pt x="44605" y="48398"/>
                  </a:lnTo>
                  <a:lnTo>
                    <a:pt x="44082" y="50360"/>
                  </a:lnTo>
                  <a:lnTo>
                    <a:pt x="43297" y="51799"/>
                  </a:lnTo>
                  <a:lnTo>
                    <a:pt x="42512" y="52976"/>
                  </a:lnTo>
                  <a:lnTo>
                    <a:pt x="41466" y="53892"/>
                  </a:lnTo>
                  <a:lnTo>
                    <a:pt x="40419" y="54546"/>
                  </a:lnTo>
                  <a:lnTo>
                    <a:pt x="39242" y="55200"/>
                  </a:lnTo>
                  <a:lnTo>
                    <a:pt x="37934" y="55723"/>
                  </a:lnTo>
                  <a:lnTo>
                    <a:pt x="36495" y="56116"/>
                  </a:lnTo>
                  <a:lnTo>
                    <a:pt x="35056" y="56377"/>
                  </a:lnTo>
                  <a:lnTo>
                    <a:pt x="35972" y="54546"/>
                  </a:lnTo>
                  <a:lnTo>
                    <a:pt x="36888" y="52584"/>
                  </a:lnTo>
                  <a:lnTo>
                    <a:pt x="37803" y="50622"/>
                  </a:lnTo>
                  <a:lnTo>
                    <a:pt x="38457" y="49706"/>
                  </a:lnTo>
                  <a:lnTo>
                    <a:pt x="39111" y="48921"/>
                  </a:lnTo>
                  <a:lnTo>
                    <a:pt x="40681" y="47090"/>
                  </a:lnTo>
                  <a:lnTo>
                    <a:pt x="42381" y="45520"/>
                  </a:lnTo>
                  <a:lnTo>
                    <a:pt x="45913" y="42250"/>
                  </a:lnTo>
                  <a:close/>
                  <a:moveTo>
                    <a:pt x="11642" y="47875"/>
                  </a:moveTo>
                  <a:lnTo>
                    <a:pt x="13604" y="50491"/>
                  </a:lnTo>
                  <a:lnTo>
                    <a:pt x="15305" y="53107"/>
                  </a:lnTo>
                  <a:lnTo>
                    <a:pt x="15959" y="54154"/>
                  </a:lnTo>
                  <a:lnTo>
                    <a:pt x="16351" y="55069"/>
                  </a:lnTo>
                  <a:lnTo>
                    <a:pt x="16613" y="55985"/>
                  </a:lnTo>
                  <a:lnTo>
                    <a:pt x="16744" y="56901"/>
                  </a:lnTo>
                  <a:lnTo>
                    <a:pt x="16874" y="58863"/>
                  </a:lnTo>
                  <a:lnTo>
                    <a:pt x="16744" y="60825"/>
                  </a:lnTo>
                  <a:lnTo>
                    <a:pt x="16613" y="60955"/>
                  </a:lnTo>
                  <a:lnTo>
                    <a:pt x="16613" y="61086"/>
                  </a:lnTo>
                  <a:lnTo>
                    <a:pt x="14912" y="59909"/>
                  </a:lnTo>
                  <a:lnTo>
                    <a:pt x="14127" y="59255"/>
                  </a:lnTo>
                  <a:lnTo>
                    <a:pt x="13343" y="58601"/>
                  </a:lnTo>
                  <a:lnTo>
                    <a:pt x="12689" y="57816"/>
                  </a:lnTo>
                  <a:lnTo>
                    <a:pt x="12165" y="56901"/>
                  </a:lnTo>
                  <a:lnTo>
                    <a:pt x="11773" y="55985"/>
                  </a:lnTo>
                  <a:lnTo>
                    <a:pt x="11511" y="54938"/>
                  </a:lnTo>
                  <a:lnTo>
                    <a:pt x="11250" y="53238"/>
                  </a:lnTo>
                  <a:lnTo>
                    <a:pt x="11381" y="51537"/>
                  </a:lnTo>
                  <a:lnTo>
                    <a:pt x="11642" y="47875"/>
                  </a:lnTo>
                  <a:close/>
                  <a:moveTo>
                    <a:pt x="6802" y="64749"/>
                  </a:moveTo>
                  <a:lnTo>
                    <a:pt x="8895" y="64880"/>
                  </a:lnTo>
                  <a:lnTo>
                    <a:pt x="10857" y="65010"/>
                  </a:lnTo>
                  <a:lnTo>
                    <a:pt x="11773" y="65141"/>
                  </a:lnTo>
                  <a:lnTo>
                    <a:pt x="12689" y="65403"/>
                  </a:lnTo>
                  <a:lnTo>
                    <a:pt x="13735" y="65795"/>
                  </a:lnTo>
                  <a:lnTo>
                    <a:pt x="14781" y="66449"/>
                  </a:lnTo>
                  <a:lnTo>
                    <a:pt x="16090" y="67496"/>
                  </a:lnTo>
                  <a:lnTo>
                    <a:pt x="17136" y="68542"/>
                  </a:lnTo>
                  <a:lnTo>
                    <a:pt x="19229" y="71158"/>
                  </a:lnTo>
                  <a:lnTo>
                    <a:pt x="15305" y="71158"/>
                  </a:lnTo>
                  <a:lnTo>
                    <a:pt x="14258" y="71027"/>
                  </a:lnTo>
                  <a:lnTo>
                    <a:pt x="13343" y="70766"/>
                  </a:lnTo>
                  <a:lnTo>
                    <a:pt x="12296" y="70373"/>
                  </a:lnTo>
                  <a:lnTo>
                    <a:pt x="11381" y="69981"/>
                  </a:lnTo>
                  <a:lnTo>
                    <a:pt x="10727" y="69458"/>
                  </a:lnTo>
                  <a:lnTo>
                    <a:pt x="10073" y="68804"/>
                  </a:lnTo>
                  <a:lnTo>
                    <a:pt x="8895" y="67627"/>
                  </a:lnTo>
                  <a:lnTo>
                    <a:pt x="6802" y="64749"/>
                  </a:lnTo>
                  <a:close/>
                  <a:moveTo>
                    <a:pt x="9288" y="0"/>
                  </a:moveTo>
                  <a:lnTo>
                    <a:pt x="9026" y="2616"/>
                  </a:lnTo>
                  <a:lnTo>
                    <a:pt x="8895" y="5494"/>
                  </a:lnTo>
                  <a:lnTo>
                    <a:pt x="8895" y="6802"/>
                  </a:lnTo>
                  <a:lnTo>
                    <a:pt x="9026" y="8241"/>
                  </a:lnTo>
                  <a:lnTo>
                    <a:pt x="9288" y="9549"/>
                  </a:lnTo>
                  <a:lnTo>
                    <a:pt x="9680" y="10726"/>
                  </a:lnTo>
                  <a:lnTo>
                    <a:pt x="10334" y="11773"/>
                  </a:lnTo>
                  <a:lnTo>
                    <a:pt x="11119" y="12688"/>
                  </a:lnTo>
                  <a:lnTo>
                    <a:pt x="11904" y="13604"/>
                  </a:lnTo>
                  <a:lnTo>
                    <a:pt x="12819" y="14389"/>
                  </a:lnTo>
                  <a:lnTo>
                    <a:pt x="14781" y="15828"/>
                  </a:lnTo>
                  <a:lnTo>
                    <a:pt x="16744" y="17267"/>
                  </a:lnTo>
                  <a:lnTo>
                    <a:pt x="20144" y="25376"/>
                  </a:lnTo>
                  <a:lnTo>
                    <a:pt x="21714" y="29301"/>
                  </a:lnTo>
                  <a:lnTo>
                    <a:pt x="23284" y="33356"/>
                  </a:lnTo>
                  <a:lnTo>
                    <a:pt x="24592" y="37541"/>
                  </a:lnTo>
                  <a:lnTo>
                    <a:pt x="25900" y="41596"/>
                  </a:lnTo>
                  <a:lnTo>
                    <a:pt x="26816" y="45782"/>
                  </a:lnTo>
                  <a:lnTo>
                    <a:pt x="27600" y="50099"/>
                  </a:lnTo>
                  <a:lnTo>
                    <a:pt x="25769" y="48791"/>
                  </a:lnTo>
                  <a:lnTo>
                    <a:pt x="24069" y="47483"/>
                  </a:lnTo>
                  <a:lnTo>
                    <a:pt x="22237" y="46044"/>
                  </a:lnTo>
                  <a:lnTo>
                    <a:pt x="20668" y="44605"/>
                  </a:lnTo>
                  <a:lnTo>
                    <a:pt x="18967" y="43035"/>
                  </a:lnTo>
                  <a:lnTo>
                    <a:pt x="17528" y="41335"/>
                  </a:lnTo>
                  <a:lnTo>
                    <a:pt x="15959" y="39634"/>
                  </a:lnTo>
                  <a:lnTo>
                    <a:pt x="14651" y="37934"/>
                  </a:lnTo>
                  <a:lnTo>
                    <a:pt x="15959" y="36495"/>
                  </a:lnTo>
                  <a:lnTo>
                    <a:pt x="16613" y="35710"/>
                  </a:lnTo>
                  <a:lnTo>
                    <a:pt x="17005" y="34925"/>
                  </a:lnTo>
                  <a:lnTo>
                    <a:pt x="17398" y="34010"/>
                  </a:lnTo>
                  <a:lnTo>
                    <a:pt x="17659" y="33094"/>
                  </a:lnTo>
                  <a:lnTo>
                    <a:pt x="17790" y="32178"/>
                  </a:lnTo>
                  <a:lnTo>
                    <a:pt x="17790" y="31132"/>
                  </a:lnTo>
                  <a:lnTo>
                    <a:pt x="17659" y="29693"/>
                  </a:lnTo>
                  <a:lnTo>
                    <a:pt x="17398" y="28254"/>
                  </a:lnTo>
                  <a:lnTo>
                    <a:pt x="17005" y="26946"/>
                  </a:lnTo>
                  <a:lnTo>
                    <a:pt x="16482" y="25507"/>
                  </a:lnTo>
                  <a:lnTo>
                    <a:pt x="15959" y="24199"/>
                  </a:lnTo>
                  <a:lnTo>
                    <a:pt x="15305" y="23022"/>
                  </a:lnTo>
                  <a:lnTo>
                    <a:pt x="14520" y="21714"/>
                  </a:lnTo>
                  <a:lnTo>
                    <a:pt x="13604" y="20667"/>
                  </a:lnTo>
                  <a:lnTo>
                    <a:pt x="13473" y="20537"/>
                  </a:lnTo>
                  <a:lnTo>
                    <a:pt x="13343" y="20537"/>
                  </a:lnTo>
                  <a:lnTo>
                    <a:pt x="13343" y="20667"/>
                  </a:lnTo>
                  <a:lnTo>
                    <a:pt x="13343" y="20798"/>
                  </a:lnTo>
                  <a:lnTo>
                    <a:pt x="12558" y="22760"/>
                  </a:lnTo>
                  <a:lnTo>
                    <a:pt x="11904" y="24592"/>
                  </a:lnTo>
                  <a:lnTo>
                    <a:pt x="11642" y="26423"/>
                  </a:lnTo>
                  <a:lnTo>
                    <a:pt x="11511" y="28254"/>
                  </a:lnTo>
                  <a:lnTo>
                    <a:pt x="11511" y="30085"/>
                  </a:lnTo>
                  <a:lnTo>
                    <a:pt x="11773" y="31786"/>
                  </a:lnTo>
                  <a:lnTo>
                    <a:pt x="12165" y="33617"/>
                  </a:lnTo>
                  <a:lnTo>
                    <a:pt x="12819" y="35448"/>
                  </a:lnTo>
                  <a:lnTo>
                    <a:pt x="11381" y="33356"/>
                  </a:lnTo>
                  <a:lnTo>
                    <a:pt x="9942" y="31132"/>
                  </a:lnTo>
                  <a:lnTo>
                    <a:pt x="8634" y="28908"/>
                  </a:lnTo>
                  <a:lnTo>
                    <a:pt x="7456" y="26554"/>
                  </a:lnTo>
                  <a:lnTo>
                    <a:pt x="7718" y="25507"/>
                  </a:lnTo>
                  <a:lnTo>
                    <a:pt x="7718" y="24592"/>
                  </a:lnTo>
                  <a:lnTo>
                    <a:pt x="7718" y="23545"/>
                  </a:lnTo>
                  <a:lnTo>
                    <a:pt x="7456" y="22630"/>
                  </a:lnTo>
                  <a:lnTo>
                    <a:pt x="7195" y="21845"/>
                  </a:lnTo>
                  <a:lnTo>
                    <a:pt x="6802" y="20929"/>
                  </a:lnTo>
                  <a:lnTo>
                    <a:pt x="6279" y="20144"/>
                  </a:lnTo>
                  <a:lnTo>
                    <a:pt x="5756" y="19490"/>
                  </a:lnTo>
                  <a:lnTo>
                    <a:pt x="4448" y="18051"/>
                  </a:lnTo>
                  <a:lnTo>
                    <a:pt x="3009" y="16612"/>
                  </a:lnTo>
                  <a:lnTo>
                    <a:pt x="1570" y="15174"/>
                  </a:lnTo>
                  <a:lnTo>
                    <a:pt x="262" y="13866"/>
                  </a:lnTo>
                  <a:lnTo>
                    <a:pt x="1" y="13735"/>
                  </a:lnTo>
                  <a:lnTo>
                    <a:pt x="1" y="13866"/>
                  </a:lnTo>
                  <a:lnTo>
                    <a:pt x="1" y="13996"/>
                  </a:lnTo>
                  <a:lnTo>
                    <a:pt x="131" y="14127"/>
                  </a:lnTo>
                  <a:lnTo>
                    <a:pt x="1" y="16351"/>
                  </a:lnTo>
                  <a:lnTo>
                    <a:pt x="131" y="18444"/>
                  </a:lnTo>
                  <a:lnTo>
                    <a:pt x="393" y="19359"/>
                  </a:lnTo>
                  <a:lnTo>
                    <a:pt x="655" y="20406"/>
                  </a:lnTo>
                  <a:lnTo>
                    <a:pt x="1047" y="21321"/>
                  </a:lnTo>
                  <a:lnTo>
                    <a:pt x="1439" y="22237"/>
                  </a:lnTo>
                  <a:lnTo>
                    <a:pt x="1832" y="23022"/>
                  </a:lnTo>
                  <a:lnTo>
                    <a:pt x="2486" y="23807"/>
                  </a:lnTo>
                  <a:lnTo>
                    <a:pt x="3140" y="24592"/>
                  </a:lnTo>
                  <a:lnTo>
                    <a:pt x="3794" y="25376"/>
                  </a:lnTo>
                  <a:lnTo>
                    <a:pt x="4579" y="26030"/>
                  </a:lnTo>
                  <a:lnTo>
                    <a:pt x="5494" y="26685"/>
                  </a:lnTo>
                  <a:lnTo>
                    <a:pt x="7456" y="27862"/>
                  </a:lnTo>
                  <a:lnTo>
                    <a:pt x="7587" y="27862"/>
                  </a:lnTo>
                  <a:lnTo>
                    <a:pt x="8372" y="29824"/>
                  </a:lnTo>
                  <a:lnTo>
                    <a:pt x="9288" y="31786"/>
                  </a:lnTo>
                  <a:lnTo>
                    <a:pt x="10334" y="33617"/>
                  </a:lnTo>
                  <a:lnTo>
                    <a:pt x="11511" y="35448"/>
                  </a:lnTo>
                  <a:lnTo>
                    <a:pt x="12689" y="37149"/>
                  </a:lnTo>
                  <a:lnTo>
                    <a:pt x="13997" y="38849"/>
                  </a:lnTo>
                  <a:lnTo>
                    <a:pt x="15305" y="40419"/>
                  </a:lnTo>
                  <a:lnTo>
                    <a:pt x="16874" y="41989"/>
                  </a:lnTo>
                  <a:lnTo>
                    <a:pt x="15828" y="41335"/>
                  </a:lnTo>
                  <a:lnTo>
                    <a:pt x="14651" y="40811"/>
                  </a:lnTo>
                  <a:lnTo>
                    <a:pt x="13473" y="40288"/>
                  </a:lnTo>
                  <a:lnTo>
                    <a:pt x="12296" y="39896"/>
                  </a:lnTo>
                  <a:lnTo>
                    <a:pt x="11119" y="39765"/>
                  </a:lnTo>
                  <a:lnTo>
                    <a:pt x="10073" y="39765"/>
                  </a:lnTo>
                  <a:lnTo>
                    <a:pt x="8895" y="39896"/>
                  </a:lnTo>
                  <a:lnTo>
                    <a:pt x="7849" y="40157"/>
                  </a:lnTo>
                  <a:lnTo>
                    <a:pt x="5625" y="40811"/>
                  </a:lnTo>
                  <a:lnTo>
                    <a:pt x="3401" y="41465"/>
                  </a:lnTo>
                  <a:lnTo>
                    <a:pt x="3271" y="41465"/>
                  </a:lnTo>
                  <a:lnTo>
                    <a:pt x="3140" y="41596"/>
                  </a:lnTo>
                  <a:lnTo>
                    <a:pt x="3140" y="41858"/>
                  </a:lnTo>
                  <a:lnTo>
                    <a:pt x="3271" y="41989"/>
                  </a:lnTo>
                  <a:lnTo>
                    <a:pt x="5102" y="43166"/>
                  </a:lnTo>
                  <a:lnTo>
                    <a:pt x="6933" y="44212"/>
                  </a:lnTo>
                  <a:lnTo>
                    <a:pt x="9026" y="45259"/>
                  </a:lnTo>
                  <a:lnTo>
                    <a:pt x="10988" y="45913"/>
                  </a:lnTo>
                  <a:lnTo>
                    <a:pt x="12035" y="46174"/>
                  </a:lnTo>
                  <a:lnTo>
                    <a:pt x="13081" y="46305"/>
                  </a:lnTo>
                  <a:lnTo>
                    <a:pt x="14127" y="46436"/>
                  </a:lnTo>
                  <a:lnTo>
                    <a:pt x="15174" y="46305"/>
                  </a:lnTo>
                  <a:lnTo>
                    <a:pt x="16090" y="46044"/>
                  </a:lnTo>
                  <a:lnTo>
                    <a:pt x="17136" y="45651"/>
                  </a:lnTo>
                  <a:lnTo>
                    <a:pt x="18052" y="44997"/>
                  </a:lnTo>
                  <a:lnTo>
                    <a:pt x="18967" y="44212"/>
                  </a:lnTo>
                  <a:lnTo>
                    <a:pt x="19360" y="44474"/>
                  </a:lnTo>
                  <a:lnTo>
                    <a:pt x="21322" y="46174"/>
                  </a:lnTo>
                  <a:lnTo>
                    <a:pt x="23284" y="47875"/>
                  </a:lnTo>
                  <a:lnTo>
                    <a:pt x="25377" y="49445"/>
                  </a:lnTo>
                  <a:lnTo>
                    <a:pt x="27600" y="50883"/>
                  </a:lnTo>
                  <a:lnTo>
                    <a:pt x="27731" y="50883"/>
                  </a:lnTo>
                  <a:lnTo>
                    <a:pt x="28124" y="53892"/>
                  </a:lnTo>
                  <a:lnTo>
                    <a:pt x="28254" y="57031"/>
                  </a:lnTo>
                  <a:lnTo>
                    <a:pt x="28254" y="60171"/>
                  </a:lnTo>
                  <a:lnTo>
                    <a:pt x="28124" y="63310"/>
                  </a:lnTo>
                  <a:lnTo>
                    <a:pt x="27862" y="66449"/>
                  </a:lnTo>
                  <a:lnTo>
                    <a:pt x="27470" y="69458"/>
                  </a:lnTo>
                  <a:lnTo>
                    <a:pt x="26816" y="72597"/>
                  </a:lnTo>
                  <a:lnTo>
                    <a:pt x="26031" y="75606"/>
                  </a:lnTo>
                  <a:lnTo>
                    <a:pt x="25115" y="78614"/>
                  </a:lnTo>
                  <a:lnTo>
                    <a:pt x="23676" y="76521"/>
                  </a:lnTo>
                  <a:lnTo>
                    <a:pt x="22368" y="74428"/>
                  </a:lnTo>
                  <a:lnTo>
                    <a:pt x="21191" y="72336"/>
                  </a:lnTo>
                  <a:lnTo>
                    <a:pt x="20144" y="70243"/>
                  </a:lnTo>
                  <a:lnTo>
                    <a:pt x="19229" y="68150"/>
                  </a:lnTo>
                  <a:lnTo>
                    <a:pt x="18313" y="65795"/>
                  </a:lnTo>
                  <a:lnTo>
                    <a:pt x="17659" y="63441"/>
                  </a:lnTo>
                  <a:lnTo>
                    <a:pt x="17005" y="61086"/>
                  </a:lnTo>
                  <a:lnTo>
                    <a:pt x="17267" y="60040"/>
                  </a:lnTo>
                  <a:lnTo>
                    <a:pt x="17398" y="58993"/>
                  </a:lnTo>
                  <a:lnTo>
                    <a:pt x="17398" y="58078"/>
                  </a:lnTo>
                  <a:lnTo>
                    <a:pt x="17267" y="57162"/>
                  </a:lnTo>
                  <a:lnTo>
                    <a:pt x="17136" y="56246"/>
                  </a:lnTo>
                  <a:lnTo>
                    <a:pt x="16874" y="55331"/>
                  </a:lnTo>
                  <a:lnTo>
                    <a:pt x="16220" y="53630"/>
                  </a:lnTo>
                  <a:lnTo>
                    <a:pt x="15305" y="52061"/>
                  </a:lnTo>
                  <a:lnTo>
                    <a:pt x="14258" y="50491"/>
                  </a:lnTo>
                  <a:lnTo>
                    <a:pt x="12950" y="48921"/>
                  </a:lnTo>
                  <a:lnTo>
                    <a:pt x="11642" y="47483"/>
                  </a:lnTo>
                  <a:lnTo>
                    <a:pt x="11381" y="47483"/>
                  </a:lnTo>
                  <a:lnTo>
                    <a:pt x="11381" y="47613"/>
                  </a:lnTo>
                  <a:lnTo>
                    <a:pt x="10988" y="49706"/>
                  </a:lnTo>
                  <a:lnTo>
                    <a:pt x="10596" y="51930"/>
                  </a:lnTo>
                  <a:lnTo>
                    <a:pt x="10596" y="52976"/>
                  </a:lnTo>
                  <a:lnTo>
                    <a:pt x="10596" y="54154"/>
                  </a:lnTo>
                  <a:lnTo>
                    <a:pt x="10727" y="55200"/>
                  </a:lnTo>
                  <a:lnTo>
                    <a:pt x="10988" y="56116"/>
                  </a:lnTo>
                  <a:lnTo>
                    <a:pt x="11381" y="57031"/>
                  </a:lnTo>
                  <a:lnTo>
                    <a:pt x="11904" y="57947"/>
                  </a:lnTo>
                  <a:lnTo>
                    <a:pt x="12558" y="58732"/>
                  </a:lnTo>
                  <a:lnTo>
                    <a:pt x="13343" y="59386"/>
                  </a:lnTo>
                  <a:lnTo>
                    <a:pt x="14912" y="60694"/>
                  </a:lnTo>
                  <a:lnTo>
                    <a:pt x="16613" y="61740"/>
                  </a:lnTo>
                  <a:lnTo>
                    <a:pt x="16744" y="61740"/>
                  </a:lnTo>
                  <a:lnTo>
                    <a:pt x="17136" y="63964"/>
                  </a:lnTo>
                  <a:lnTo>
                    <a:pt x="17659" y="66188"/>
                  </a:lnTo>
                  <a:lnTo>
                    <a:pt x="18444" y="68281"/>
                  </a:lnTo>
                  <a:lnTo>
                    <a:pt x="19229" y="70504"/>
                  </a:lnTo>
                  <a:lnTo>
                    <a:pt x="19229" y="70504"/>
                  </a:lnTo>
                  <a:lnTo>
                    <a:pt x="18182" y="68935"/>
                  </a:lnTo>
                  <a:lnTo>
                    <a:pt x="17136" y="67627"/>
                  </a:lnTo>
                  <a:lnTo>
                    <a:pt x="15828" y="66580"/>
                  </a:lnTo>
                  <a:lnTo>
                    <a:pt x="14389" y="65534"/>
                  </a:lnTo>
                  <a:lnTo>
                    <a:pt x="13343" y="65010"/>
                  </a:lnTo>
                  <a:lnTo>
                    <a:pt x="12427" y="64618"/>
                  </a:lnTo>
                  <a:lnTo>
                    <a:pt x="11511" y="64487"/>
                  </a:lnTo>
                  <a:lnTo>
                    <a:pt x="10465" y="64226"/>
                  </a:lnTo>
                  <a:lnTo>
                    <a:pt x="8503" y="64226"/>
                  </a:lnTo>
                  <a:lnTo>
                    <a:pt x="6410" y="64356"/>
                  </a:lnTo>
                  <a:lnTo>
                    <a:pt x="6541" y="64749"/>
                  </a:lnTo>
                  <a:lnTo>
                    <a:pt x="6933" y="65926"/>
                  </a:lnTo>
                  <a:lnTo>
                    <a:pt x="7849" y="67365"/>
                  </a:lnTo>
                  <a:lnTo>
                    <a:pt x="8503" y="68150"/>
                  </a:lnTo>
                  <a:lnTo>
                    <a:pt x="9288" y="69065"/>
                  </a:lnTo>
                  <a:lnTo>
                    <a:pt x="10073" y="69850"/>
                  </a:lnTo>
                  <a:lnTo>
                    <a:pt x="11119" y="70504"/>
                  </a:lnTo>
                  <a:lnTo>
                    <a:pt x="12165" y="71158"/>
                  </a:lnTo>
                  <a:lnTo>
                    <a:pt x="13343" y="71551"/>
                  </a:lnTo>
                  <a:lnTo>
                    <a:pt x="14781" y="71943"/>
                  </a:lnTo>
                  <a:lnTo>
                    <a:pt x="16220" y="72074"/>
                  </a:lnTo>
                  <a:lnTo>
                    <a:pt x="17790" y="71943"/>
                  </a:lnTo>
                  <a:lnTo>
                    <a:pt x="19490" y="71420"/>
                  </a:lnTo>
                  <a:lnTo>
                    <a:pt x="19883" y="71812"/>
                  </a:lnTo>
                  <a:lnTo>
                    <a:pt x="20929" y="73905"/>
                  </a:lnTo>
                  <a:lnTo>
                    <a:pt x="22107" y="75867"/>
                  </a:lnTo>
                  <a:lnTo>
                    <a:pt x="23415" y="77699"/>
                  </a:lnTo>
                  <a:lnTo>
                    <a:pt x="24853" y="79399"/>
                  </a:lnTo>
                  <a:lnTo>
                    <a:pt x="23284" y="83846"/>
                  </a:lnTo>
                  <a:lnTo>
                    <a:pt x="21322" y="88163"/>
                  </a:lnTo>
                  <a:lnTo>
                    <a:pt x="21322" y="88294"/>
                  </a:lnTo>
                  <a:lnTo>
                    <a:pt x="21453" y="88425"/>
                  </a:lnTo>
                  <a:lnTo>
                    <a:pt x="21583" y="88425"/>
                  </a:lnTo>
                  <a:lnTo>
                    <a:pt x="21714" y="88294"/>
                  </a:lnTo>
                  <a:lnTo>
                    <a:pt x="23022" y="85939"/>
                  </a:lnTo>
                  <a:lnTo>
                    <a:pt x="24199" y="83454"/>
                  </a:lnTo>
                  <a:lnTo>
                    <a:pt x="25377" y="80969"/>
                  </a:lnTo>
                  <a:lnTo>
                    <a:pt x="26292" y="78353"/>
                  </a:lnTo>
                  <a:lnTo>
                    <a:pt x="27077" y="75736"/>
                  </a:lnTo>
                  <a:lnTo>
                    <a:pt x="27731" y="73120"/>
                  </a:lnTo>
                  <a:lnTo>
                    <a:pt x="28254" y="70373"/>
                  </a:lnTo>
                  <a:lnTo>
                    <a:pt x="28647" y="67757"/>
                  </a:lnTo>
                  <a:lnTo>
                    <a:pt x="29693" y="66580"/>
                  </a:lnTo>
                  <a:lnTo>
                    <a:pt x="30609" y="65272"/>
                  </a:lnTo>
                  <a:lnTo>
                    <a:pt x="31525" y="63964"/>
                  </a:lnTo>
                  <a:lnTo>
                    <a:pt x="32309" y="62656"/>
                  </a:lnTo>
                  <a:lnTo>
                    <a:pt x="33094" y="61348"/>
                  </a:lnTo>
                  <a:lnTo>
                    <a:pt x="33748" y="59909"/>
                  </a:lnTo>
                  <a:lnTo>
                    <a:pt x="34271" y="58470"/>
                  </a:lnTo>
                  <a:lnTo>
                    <a:pt x="34795" y="56901"/>
                  </a:lnTo>
                  <a:lnTo>
                    <a:pt x="37411" y="56508"/>
                  </a:lnTo>
                  <a:lnTo>
                    <a:pt x="38588" y="56116"/>
                  </a:lnTo>
                  <a:lnTo>
                    <a:pt x="39896" y="55723"/>
                  </a:lnTo>
                  <a:lnTo>
                    <a:pt x="40942" y="55069"/>
                  </a:lnTo>
                  <a:lnTo>
                    <a:pt x="41989" y="54415"/>
                  </a:lnTo>
                  <a:lnTo>
                    <a:pt x="42905" y="53500"/>
                  </a:lnTo>
                  <a:lnTo>
                    <a:pt x="43689" y="52453"/>
                  </a:lnTo>
                  <a:lnTo>
                    <a:pt x="44343" y="51276"/>
                  </a:lnTo>
                  <a:lnTo>
                    <a:pt x="44867" y="50099"/>
                  </a:lnTo>
                  <a:lnTo>
                    <a:pt x="45259" y="48791"/>
                  </a:lnTo>
                  <a:lnTo>
                    <a:pt x="45521" y="47352"/>
                  </a:lnTo>
                  <a:lnTo>
                    <a:pt x="45913" y="44736"/>
                  </a:lnTo>
                  <a:lnTo>
                    <a:pt x="46175" y="42120"/>
                  </a:lnTo>
                  <a:lnTo>
                    <a:pt x="46175" y="41989"/>
                  </a:lnTo>
                  <a:lnTo>
                    <a:pt x="46175" y="41858"/>
                  </a:lnTo>
                  <a:lnTo>
                    <a:pt x="46044" y="41858"/>
                  </a:lnTo>
                  <a:lnTo>
                    <a:pt x="44082" y="43428"/>
                  </a:lnTo>
                  <a:lnTo>
                    <a:pt x="42251" y="44997"/>
                  </a:lnTo>
                  <a:lnTo>
                    <a:pt x="40419" y="46698"/>
                  </a:lnTo>
                  <a:lnTo>
                    <a:pt x="38719" y="48529"/>
                  </a:lnTo>
                  <a:lnTo>
                    <a:pt x="38065" y="49445"/>
                  </a:lnTo>
                  <a:lnTo>
                    <a:pt x="37411" y="50229"/>
                  </a:lnTo>
                  <a:lnTo>
                    <a:pt x="36495" y="52061"/>
                  </a:lnTo>
                  <a:lnTo>
                    <a:pt x="35841" y="54023"/>
                  </a:lnTo>
                  <a:lnTo>
                    <a:pt x="35056" y="55985"/>
                  </a:lnTo>
                  <a:lnTo>
                    <a:pt x="35056" y="55985"/>
                  </a:lnTo>
                  <a:lnTo>
                    <a:pt x="35841" y="52322"/>
                  </a:lnTo>
                  <a:lnTo>
                    <a:pt x="36495" y="48791"/>
                  </a:lnTo>
                  <a:lnTo>
                    <a:pt x="36888" y="44997"/>
                  </a:lnTo>
                  <a:lnTo>
                    <a:pt x="36888" y="41335"/>
                  </a:lnTo>
                  <a:lnTo>
                    <a:pt x="37018" y="41204"/>
                  </a:lnTo>
                  <a:lnTo>
                    <a:pt x="36888" y="41073"/>
                  </a:lnTo>
                  <a:lnTo>
                    <a:pt x="36888" y="40811"/>
                  </a:lnTo>
                  <a:lnTo>
                    <a:pt x="38457" y="39111"/>
                  </a:lnTo>
                  <a:lnTo>
                    <a:pt x="39242" y="38195"/>
                  </a:lnTo>
                  <a:lnTo>
                    <a:pt x="39765" y="37411"/>
                  </a:lnTo>
                  <a:lnTo>
                    <a:pt x="40288" y="36495"/>
                  </a:lnTo>
                  <a:lnTo>
                    <a:pt x="40681" y="35448"/>
                  </a:lnTo>
                  <a:lnTo>
                    <a:pt x="41073" y="34402"/>
                  </a:lnTo>
                  <a:lnTo>
                    <a:pt x="41204" y="33225"/>
                  </a:lnTo>
                  <a:lnTo>
                    <a:pt x="41204" y="31655"/>
                  </a:lnTo>
                  <a:lnTo>
                    <a:pt x="40942" y="30216"/>
                  </a:lnTo>
                  <a:lnTo>
                    <a:pt x="40681" y="28777"/>
                  </a:lnTo>
                  <a:lnTo>
                    <a:pt x="40288" y="27469"/>
                  </a:lnTo>
                  <a:lnTo>
                    <a:pt x="39111" y="24722"/>
                  </a:lnTo>
                  <a:lnTo>
                    <a:pt x="37934" y="21976"/>
                  </a:lnTo>
                  <a:lnTo>
                    <a:pt x="37542" y="21976"/>
                  </a:lnTo>
                  <a:lnTo>
                    <a:pt x="36495" y="24199"/>
                  </a:lnTo>
                  <a:lnTo>
                    <a:pt x="35449" y="26554"/>
                  </a:lnTo>
                  <a:lnTo>
                    <a:pt x="35056" y="27600"/>
                  </a:lnTo>
                  <a:lnTo>
                    <a:pt x="34664" y="28777"/>
                  </a:lnTo>
                  <a:lnTo>
                    <a:pt x="34402" y="30085"/>
                  </a:lnTo>
                  <a:lnTo>
                    <a:pt x="34271" y="31263"/>
                  </a:lnTo>
                  <a:lnTo>
                    <a:pt x="34271" y="32571"/>
                  </a:lnTo>
                  <a:lnTo>
                    <a:pt x="34271" y="33879"/>
                  </a:lnTo>
                  <a:lnTo>
                    <a:pt x="34533" y="35056"/>
                  </a:lnTo>
                  <a:lnTo>
                    <a:pt x="34795" y="36364"/>
                  </a:lnTo>
                  <a:lnTo>
                    <a:pt x="35579" y="38849"/>
                  </a:lnTo>
                  <a:lnTo>
                    <a:pt x="36495" y="41335"/>
                  </a:lnTo>
                  <a:lnTo>
                    <a:pt x="36626" y="41335"/>
                  </a:lnTo>
                  <a:lnTo>
                    <a:pt x="36233" y="44736"/>
                  </a:lnTo>
                  <a:lnTo>
                    <a:pt x="35710" y="48137"/>
                  </a:lnTo>
                  <a:lnTo>
                    <a:pt x="35056" y="51407"/>
                  </a:lnTo>
                  <a:lnTo>
                    <a:pt x="34271" y="54677"/>
                  </a:lnTo>
                  <a:lnTo>
                    <a:pt x="33225" y="57816"/>
                  </a:lnTo>
                  <a:lnTo>
                    <a:pt x="31917" y="60825"/>
                  </a:lnTo>
                  <a:lnTo>
                    <a:pt x="30478" y="63833"/>
                  </a:lnTo>
                  <a:lnTo>
                    <a:pt x="28778" y="66842"/>
                  </a:lnTo>
                  <a:lnTo>
                    <a:pt x="28778" y="66842"/>
                  </a:lnTo>
                  <a:lnTo>
                    <a:pt x="29039" y="64226"/>
                  </a:lnTo>
                  <a:lnTo>
                    <a:pt x="29170" y="61740"/>
                  </a:lnTo>
                  <a:lnTo>
                    <a:pt x="29170" y="59124"/>
                  </a:lnTo>
                  <a:lnTo>
                    <a:pt x="29039" y="56508"/>
                  </a:lnTo>
                  <a:lnTo>
                    <a:pt x="28908" y="54023"/>
                  </a:lnTo>
                  <a:lnTo>
                    <a:pt x="28647" y="51407"/>
                  </a:lnTo>
                  <a:lnTo>
                    <a:pt x="28254" y="48791"/>
                  </a:lnTo>
                  <a:lnTo>
                    <a:pt x="27731" y="46305"/>
                  </a:lnTo>
                  <a:lnTo>
                    <a:pt x="27208" y="43689"/>
                  </a:lnTo>
                  <a:lnTo>
                    <a:pt x="26554" y="41204"/>
                  </a:lnTo>
                  <a:lnTo>
                    <a:pt x="25115" y="36102"/>
                  </a:lnTo>
                  <a:lnTo>
                    <a:pt x="23415" y="31132"/>
                  </a:lnTo>
                  <a:lnTo>
                    <a:pt x="21322" y="26161"/>
                  </a:lnTo>
                  <a:lnTo>
                    <a:pt x="22761" y="25507"/>
                  </a:lnTo>
                  <a:lnTo>
                    <a:pt x="23938" y="24853"/>
                  </a:lnTo>
                  <a:lnTo>
                    <a:pt x="24853" y="24068"/>
                  </a:lnTo>
                  <a:lnTo>
                    <a:pt x="25638" y="23153"/>
                  </a:lnTo>
                  <a:lnTo>
                    <a:pt x="26292" y="22106"/>
                  </a:lnTo>
                  <a:lnTo>
                    <a:pt x="26685" y="21060"/>
                  </a:lnTo>
                  <a:lnTo>
                    <a:pt x="26946" y="20013"/>
                  </a:lnTo>
                  <a:lnTo>
                    <a:pt x="27208" y="18836"/>
                  </a:lnTo>
                  <a:lnTo>
                    <a:pt x="27208" y="17659"/>
                  </a:lnTo>
                  <a:lnTo>
                    <a:pt x="27208" y="16351"/>
                  </a:lnTo>
                  <a:lnTo>
                    <a:pt x="26946" y="13866"/>
                  </a:lnTo>
                  <a:lnTo>
                    <a:pt x="26162" y="8633"/>
                  </a:lnTo>
                  <a:lnTo>
                    <a:pt x="26162" y="8241"/>
                  </a:lnTo>
                  <a:lnTo>
                    <a:pt x="26031" y="8241"/>
                  </a:lnTo>
                  <a:lnTo>
                    <a:pt x="25377" y="9157"/>
                  </a:lnTo>
                  <a:lnTo>
                    <a:pt x="23807" y="11380"/>
                  </a:lnTo>
                  <a:lnTo>
                    <a:pt x="22107" y="14258"/>
                  </a:lnTo>
                  <a:lnTo>
                    <a:pt x="21453" y="15697"/>
                  </a:lnTo>
                  <a:lnTo>
                    <a:pt x="21060" y="17005"/>
                  </a:lnTo>
                  <a:lnTo>
                    <a:pt x="20799" y="17921"/>
                  </a:lnTo>
                  <a:lnTo>
                    <a:pt x="20668" y="18967"/>
                  </a:lnTo>
                  <a:lnTo>
                    <a:pt x="20537" y="20929"/>
                  </a:lnTo>
                  <a:lnTo>
                    <a:pt x="20668" y="22891"/>
                  </a:lnTo>
                  <a:lnTo>
                    <a:pt x="20799" y="24984"/>
                  </a:lnTo>
                  <a:lnTo>
                    <a:pt x="19098" y="21191"/>
                  </a:lnTo>
                  <a:lnTo>
                    <a:pt x="17136" y="17528"/>
                  </a:lnTo>
                  <a:lnTo>
                    <a:pt x="17136" y="17136"/>
                  </a:lnTo>
                  <a:lnTo>
                    <a:pt x="17267" y="17005"/>
                  </a:lnTo>
                  <a:lnTo>
                    <a:pt x="17267" y="14781"/>
                  </a:lnTo>
                  <a:lnTo>
                    <a:pt x="17136" y="12558"/>
                  </a:lnTo>
                  <a:lnTo>
                    <a:pt x="17005" y="11380"/>
                  </a:lnTo>
                  <a:lnTo>
                    <a:pt x="16874" y="10334"/>
                  </a:lnTo>
                  <a:lnTo>
                    <a:pt x="16613" y="9287"/>
                  </a:lnTo>
                  <a:lnTo>
                    <a:pt x="16220" y="8241"/>
                  </a:lnTo>
                  <a:lnTo>
                    <a:pt x="15566" y="7064"/>
                  </a:lnTo>
                  <a:lnTo>
                    <a:pt x="14912" y="5886"/>
                  </a:lnTo>
                  <a:lnTo>
                    <a:pt x="14127" y="4840"/>
                  </a:lnTo>
                  <a:lnTo>
                    <a:pt x="13212" y="3794"/>
                  </a:lnTo>
                  <a:lnTo>
                    <a:pt x="11381" y="1832"/>
                  </a:lnTo>
                  <a:lnTo>
                    <a:pt x="9549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71"/>
            <p:cNvSpPr/>
            <p:nvPr/>
          </p:nvSpPr>
          <p:spPr>
            <a:xfrm>
              <a:off x="1125225" y="1987625"/>
              <a:ext cx="173325" cy="313975"/>
            </a:xfrm>
            <a:custGeom>
              <a:avLst/>
              <a:gdLst/>
              <a:ahLst/>
              <a:cxnLst/>
              <a:rect l="l" t="t" r="r" b="b"/>
              <a:pathLst>
                <a:path w="6933" h="12559" extrusionOk="0">
                  <a:moveTo>
                    <a:pt x="4905" y="6672"/>
                  </a:moveTo>
                  <a:lnTo>
                    <a:pt x="4905" y="6672"/>
                  </a:lnTo>
                  <a:lnTo>
                    <a:pt x="4905" y="6672"/>
                  </a:lnTo>
                  <a:close/>
                  <a:moveTo>
                    <a:pt x="6293" y="11773"/>
                  </a:moveTo>
                  <a:lnTo>
                    <a:pt x="6410" y="11904"/>
                  </a:lnTo>
                  <a:lnTo>
                    <a:pt x="6403" y="11889"/>
                  </a:lnTo>
                  <a:lnTo>
                    <a:pt x="6403" y="11889"/>
                  </a:lnTo>
                  <a:lnTo>
                    <a:pt x="6293" y="11773"/>
                  </a:lnTo>
                  <a:close/>
                  <a:moveTo>
                    <a:pt x="4905" y="6672"/>
                  </a:moveTo>
                  <a:lnTo>
                    <a:pt x="5363" y="7588"/>
                  </a:lnTo>
                  <a:lnTo>
                    <a:pt x="6017" y="9157"/>
                  </a:lnTo>
                  <a:lnTo>
                    <a:pt x="6540" y="10727"/>
                  </a:lnTo>
                  <a:lnTo>
                    <a:pt x="6899" y="12279"/>
                  </a:lnTo>
                  <a:lnTo>
                    <a:pt x="6899" y="12279"/>
                  </a:lnTo>
                  <a:lnTo>
                    <a:pt x="6933" y="12297"/>
                  </a:lnTo>
                  <a:lnTo>
                    <a:pt x="6540" y="10596"/>
                  </a:lnTo>
                  <a:lnTo>
                    <a:pt x="6017" y="9026"/>
                  </a:lnTo>
                  <a:lnTo>
                    <a:pt x="5363" y="7457"/>
                  </a:lnTo>
                  <a:lnTo>
                    <a:pt x="4905" y="6672"/>
                  </a:lnTo>
                  <a:close/>
                  <a:moveTo>
                    <a:pt x="0" y="1"/>
                  </a:moveTo>
                  <a:lnTo>
                    <a:pt x="131" y="262"/>
                  </a:lnTo>
                  <a:lnTo>
                    <a:pt x="523" y="1963"/>
                  </a:lnTo>
                  <a:lnTo>
                    <a:pt x="1177" y="3663"/>
                  </a:lnTo>
                  <a:lnTo>
                    <a:pt x="1701" y="5364"/>
                  </a:lnTo>
                  <a:lnTo>
                    <a:pt x="2485" y="7064"/>
                  </a:lnTo>
                  <a:lnTo>
                    <a:pt x="3270" y="8372"/>
                  </a:lnTo>
                  <a:lnTo>
                    <a:pt x="4317" y="9680"/>
                  </a:lnTo>
                  <a:lnTo>
                    <a:pt x="6293" y="11773"/>
                  </a:lnTo>
                  <a:lnTo>
                    <a:pt x="6293" y="11773"/>
                  </a:lnTo>
                  <a:lnTo>
                    <a:pt x="5363" y="10727"/>
                  </a:lnTo>
                  <a:lnTo>
                    <a:pt x="4317" y="9550"/>
                  </a:lnTo>
                  <a:lnTo>
                    <a:pt x="3401" y="8242"/>
                  </a:lnTo>
                  <a:lnTo>
                    <a:pt x="2616" y="6933"/>
                  </a:lnTo>
                  <a:lnTo>
                    <a:pt x="1962" y="5364"/>
                  </a:lnTo>
                  <a:lnTo>
                    <a:pt x="1308" y="3794"/>
                  </a:lnTo>
                  <a:lnTo>
                    <a:pt x="785" y="2094"/>
                  </a:lnTo>
                  <a:lnTo>
                    <a:pt x="393" y="524"/>
                  </a:lnTo>
                  <a:lnTo>
                    <a:pt x="523" y="786"/>
                  </a:lnTo>
                  <a:lnTo>
                    <a:pt x="3663" y="6279"/>
                  </a:lnTo>
                  <a:lnTo>
                    <a:pt x="5102" y="9026"/>
                  </a:lnTo>
                  <a:lnTo>
                    <a:pt x="6403" y="11889"/>
                  </a:lnTo>
                  <a:lnTo>
                    <a:pt x="6403" y="11889"/>
                  </a:lnTo>
                  <a:lnTo>
                    <a:pt x="6540" y="12035"/>
                  </a:lnTo>
                  <a:lnTo>
                    <a:pt x="6671" y="12558"/>
                  </a:lnTo>
                  <a:lnTo>
                    <a:pt x="6802" y="12558"/>
                  </a:lnTo>
                  <a:lnTo>
                    <a:pt x="6671" y="12297"/>
                  </a:lnTo>
                  <a:lnTo>
                    <a:pt x="6933" y="12427"/>
                  </a:lnTo>
                  <a:lnTo>
                    <a:pt x="6899" y="12279"/>
                  </a:lnTo>
                  <a:lnTo>
                    <a:pt x="6899" y="12279"/>
                  </a:lnTo>
                  <a:lnTo>
                    <a:pt x="6671" y="12166"/>
                  </a:lnTo>
                  <a:lnTo>
                    <a:pt x="6148" y="10727"/>
                  </a:lnTo>
                  <a:lnTo>
                    <a:pt x="5494" y="9288"/>
                  </a:lnTo>
                  <a:lnTo>
                    <a:pt x="3924" y="6672"/>
                  </a:lnTo>
                  <a:lnTo>
                    <a:pt x="1177" y="1570"/>
                  </a:lnTo>
                  <a:lnTo>
                    <a:pt x="1177" y="1570"/>
                  </a:lnTo>
                  <a:lnTo>
                    <a:pt x="2878" y="3663"/>
                  </a:lnTo>
                  <a:lnTo>
                    <a:pt x="4448" y="5887"/>
                  </a:lnTo>
                  <a:lnTo>
                    <a:pt x="4905" y="6672"/>
                  </a:lnTo>
                  <a:lnTo>
                    <a:pt x="4905" y="6672"/>
                  </a:lnTo>
                  <a:lnTo>
                    <a:pt x="4578" y="6018"/>
                  </a:lnTo>
                  <a:lnTo>
                    <a:pt x="3663" y="4579"/>
                  </a:lnTo>
                  <a:lnTo>
                    <a:pt x="2616" y="3140"/>
                  </a:lnTo>
                  <a:lnTo>
                    <a:pt x="523" y="524"/>
                  </a:lnTo>
                  <a:lnTo>
                    <a:pt x="262" y="132"/>
                  </a:lnTo>
                  <a:lnTo>
                    <a:pt x="131" y="1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71"/>
            <p:cNvSpPr/>
            <p:nvPr/>
          </p:nvSpPr>
          <p:spPr>
            <a:xfrm>
              <a:off x="1288725" y="2288475"/>
              <a:ext cx="9825" cy="22925"/>
            </a:xfrm>
            <a:custGeom>
              <a:avLst/>
              <a:gdLst/>
              <a:ahLst/>
              <a:cxnLst/>
              <a:rect l="l" t="t" r="r" b="b"/>
              <a:pathLst>
                <a:path w="393" h="91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1" y="524"/>
                  </a:lnTo>
                  <a:lnTo>
                    <a:pt x="131" y="524"/>
                  </a:lnTo>
                  <a:lnTo>
                    <a:pt x="262" y="524"/>
                  </a:lnTo>
                  <a:lnTo>
                    <a:pt x="262" y="524"/>
                  </a:lnTo>
                  <a:lnTo>
                    <a:pt x="262" y="524"/>
                  </a:lnTo>
                  <a:lnTo>
                    <a:pt x="131" y="263"/>
                  </a:lnTo>
                  <a:lnTo>
                    <a:pt x="393" y="393"/>
                  </a:lnTo>
                  <a:lnTo>
                    <a:pt x="393" y="393"/>
                  </a:lnTo>
                  <a:lnTo>
                    <a:pt x="393" y="9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71"/>
            <p:cNvSpPr/>
            <p:nvPr/>
          </p:nvSpPr>
          <p:spPr>
            <a:xfrm>
              <a:off x="1125225" y="1987625"/>
              <a:ext cx="179875" cy="323775"/>
            </a:xfrm>
            <a:custGeom>
              <a:avLst/>
              <a:gdLst/>
              <a:ahLst/>
              <a:cxnLst/>
              <a:rect l="l" t="t" r="r" b="b"/>
              <a:pathLst>
                <a:path w="7195" h="12951" fill="none" extrusionOk="0">
                  <a:moveTo>
                    <a:pt x="6933" y="12951"/>
                  </a:moveTo>
                  <a:lnTo>
                    <a:pt x="6933" y="12951"/>
                  </a:lnTo>
                  <a:lnTo>
                    <a:pt x="6933" y="12427"/>
                  </a:lnTo>
                  <a:lnTo>
                    <a:pt x="7194" y="12689"/>
                  </a:lnTo>
                  <a:lnTo>
                    <a:pt x="7194" y="12689"/>
                  </a:lnTo>
                  <a:lnTo>
                    <a:pt x="7194" y="12689"/>
                  </a:lnTo>
                  <a:lnTo>
                    <a:pt x="6933" y="12427"/>
                  </a:lnTo>
                  <a:lnTo>
                    <a:pt x="6933" y="12427"/>
                  </a:lnTo>
                  <a:lnTo>
                    <a:pt x="6540" y="10727"/>
                  </a:lnTo>
                  <a:lnTo>
                    <a:pt x="6017" y="9157"/>
                  </a:lnTo>
                  <a:lnTo>
                    <a:pt x="5363" y="7588"/>
                  </a:lnTo>
                  <a:lnTo>
                    <a:pt x="4578" y="6018"/>
                  </a:lnTo>
                  <a:lnTo>
                    <a:pt x="3663" y="4579"/>
                  </a:lnTo>
                  <a:lnTo>
                    <a:pt x="2616" y="3140"/>
                  </a:lnTo>
                  <a:lnTo>
                    <a:pt x="523" y="524"/>
                  </a:lnTo>
                  <a:lnTo>
                    <a:pt x="523" y="524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262" y="132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1" y="262"/>
                  </a:lnTo>
                  <a:lnTo>
                    <a:pt x="131" y="262"/>
                  </a:lnTo>
                  <a:lnTo>
                    <a:pt x="523" y="1963"/>
                  </a:lnTo>
                  <a:lnTo>
                    <a:pt x="1177" y="3663"/>
                  </a:lnTo>
                  <a:lnTo>
                    <a:pt x="1701" y="5364"/>
                  </a:lnTo>
                  <a:lnTo>
                    <a:pt x="2485" y="7064"/>
                  </a:lnTo>
                  <a:lnTo>
                    <a:pt x="2485" y="7064"/>
                  </a:lnTo>
                  <a:lnTo>
                    <a:pt x="3270" y="8372"/>
                  </a:lnTo>
                  <a:lnTo>
                    <a:pt x="4317" y="9680"/>
                  </a:lnTo>
                  <a:lnTo>
                    <a:pt x="6540" y="12035"/>
                  </a:lnTo>
                  <a:lnTo>
                    <a:pt x="6933" y="12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71"/>
            <p:cNvSpPr/>
            <p:nvPr/>
          </p:nvSpPr>
          <p:spPr>
            <a:xfrm>
              <a:off x="1135025" y="2000725"/>
              <a:ext cx="150450" cy="284525"/>
            </a:xfrm>
            <a:custGeom>
              <a:avLst/>
              <a:gdLst/>
              <a:ahLst/>
              <a:cxnLst/>
              <a:rect l="l" t="t" r="r" b="b"/>
              <a:pathLst>
                <a:path w="6018" h="11381" fill="none" extrusionOk="0">
                  <a:moveTo>
                    <a:pt x="131" y="262"/>
                  </a:moveTo>
                  <a:lnTo>
                    <a:pt x="131" y="262"/>
                  </a:lnTo>
                  <a:lnTo>
                    <a:pt x="3271" y="5755"/>
                  </a:lnTo>
                  <a:lnTo>
                    <a:pt x="4710" y="8502"/>
                  </a:lnTo>
                  <a:lnTo>
                    <a:pt x="6018" y="11380"/>
                  </a:lnTo>
                  <a:lnTo>
                    <a:pt x="6018" y="11380"/>
                  </a:lnTo>
                  <a:lnTo>
                    <a:pt x="4971" y="10203"/>
                  </a:lnTo>
                  <a:lnTo>
                    <a:pt x="3925" y="9026"/>
                  </a:lnTo>
                  <a:lnTo>
                    <a:pt x="3009" y="7718"/>
                  </a:lnTo>
                  <a:lnTo>
                    <a:pt x="2224" y="6409"/>
                  </a:lnTo>
                  <a:lnTo>
                    <a:pt x="2224" y="6409"/>
                  </a:lnTo>
                  <a:lnTo>
                    <a:pt x="1570" y="4840"/>
                  </a:lnTo>
                  <a:lnTo>
                    <a:pt x="916" y="3270"/>
                  </a:lnTo>
                  <a:lnTo>
                    <a:pt x="393" y="1570"/>
                  </a:lnTo>
                  <a:lnTo>
                    <a:pt x="1" y="0"/>
                  </a:lnTo>
                  <a:lnTo>
                    <a:pt x="131" y="2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71"/>
            <p:cNvSpPr/>
            <p:nvPr/>
          </p:nvSpPr>
          <p:spPr>
            <a:xfrm>
              <a:off x="1154650" y="2026875"/>
              <a:ext cx="143900" cy="268175"/>
            </a:xfrm>
            <a:custGeom>
              <a:avLst/>
              <a:gdLst/>
              <a:ahLst/>
              <a:cxnLst/>
              <a:rect l="l" t="t" r="r" b="b"/>
              <a:pathLst>
                <a:path w="5756" h="10727" fill="none" extrusionOk="0">
                  <a:moveTo>
                    <a:pt x="5494" y="10596"/>
                  </a:moveTo>
                  <a:lnTo>
                    <a:pt x="5494" y="10596"/>
                  </a:lnTo>
                  <a:lnTo>
                    <a:pt x="4971" y="9157"/>
                  </a:lnTo>
                  <a:lnTo>
                    <a:pt x="4317" y="7718"/>
                  </a:lnTo>
                  <a:lnTo>
                    <a:pt x="2747" y="5102"/>
                  </a:lnTo>
                  <a:lnTo>
                    <a:pt x="2747" y="5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01" y="2093"/>
                  </a:lnTo>
                  <a:lnTo>
                    <a:pt x="3271" y="4317"/>
                  </a:lnTo>
                  <a:lnTo>
                    <a:pt x="3271" y="4317"/>
                  </a:lnTo>
                  <a:lnTo>
                    <a:pt x="4186" y="5887"/>
                  </a:lnTo>
                  <a:lnTo>
                    <a:pt x="4840" y="7456"/>
                  </a:lnTo>
                  <a:lnTo>
                    <a:pt x="5363" y="9026"/>
                  </a:lnTo>
                  <a:lnTo>
                    <a:pt x="5756" y="10727"/>
                  </a:lnTo>
                  <a:lnTo>
                    <a:pt x="5494" y="10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71"/>
            <p:cNvSpPr/>
            <p:nvPr/>
          </p:nvSpPr>
          <p:spPr>
            <a:xfrm>
              <a:off x="1206975" y="2654750"/>
              <a:ext cx="382625" cy="101400"/>
            </a:xfrm>
            <a:custGeom>
              <a:avLst/>
              <a:gdLst/>
              <a:ahLst/>
              <a:cxnLst/>
              <a:rect l="l" t="t" r="r" b="b"/>
              <a:pathLst>
                <a:path w="15305" h="4056" extrusionOk="0">
                  <a:moveTo>
                    <a:pt x="0" y="916"/>
                  </a:moveTo>
                  <a:lnTo>
                    <a:pt x="970" y="1048"/>
                  </a:lnTo>
                  <a:lnTo>
                    <a:pt x="970" y="1048"/>
                  </a:lnTo>
                  <a:lnTo>
                    <a:pt x="959" y="1039"/>
                  </a:lnTo>
                  <a:lnTo>
                    <a:pt x="959" y="1039"/>
                  </a:lnTo>
                  <a:lnTo>
                    <a:pt x="0" y="916"/>
                  </a:lnTo>
                  <a:close/>
                  <a:moveTo>
                    <a:pt x="6017" y="262"/>
                  </a:moveTo>
                  <a:lnTo>
                    <a:pt x="7718" y="392"/>
                  </a:lnTo>
                  <a:lnTo>
                    <a:pt x="9418" y="654"/>
                  </a:lnTo>
                  <a:lnTo>
                    <a:pt x="11119" y="1308"/>
                  </a:lnTo>
                  <a:lnTo>
                    <a:pt x="14520" y="2747"/>
                  </a:lnTo>
                  <a:lnTo>
                    <a:pt x="14520" y="2747"/>
                  </a:lnTo>
                  <a:lnTo>
                    <a:pt x="11249" y="1831"/>
                  </a:lnTo>
                  <a:lnTo>
                    <a:pt x="7979" y="1177"/>
                  </a:lnTo>
                  <a:lnTo>
                    <a:pt x="4578" y="785"/>
                  </a:lnTo>
                  <a:lnTo>
                    <a:pt x="1308" y="654"/>
                  </a:lnTo>
                  <a:lnTo>
                    <a:pt x="2878" y="392"/>
                  </a:lnTo>
                  <a:lnTo>
                    <a:pt x="4448" y="262"/>
                  </a:lnTo>
                  <a:close/>
                  <a:moveTo>
                    <a:pt x="5886" y="0"/>
                  </a:moveTo>
                  <a:lnTo>
                    <a:pt x="4186" y="131"/>
                  </a:lnTo>
                  <a:lnTo>
                    <a:pt x="2355" y="392"/>
                  </a:lnTo>
                  <a:lnTo>
                    <a:pt x="523" y="654"/>
                  </a:lnTo>
                  <a:lnTo>
                    <a:pt x="393" y="654"/>
                  </a:lnTo>
                  <a:lnTo>
                    <a:pt x="0" y="785"/>
                  </a:lnTo>
                  <a:lnTo>
                    <a:pt x="0" y="916"/>
                  </a:lnTo>
                  <a:lnTo>
                    <a:pt x="654" y="785"/>
                  </a:lnTo>
                  <a:lnTo>
                    <a:pt x="959" y="1039"/>
                  </a:lnTo>
                  <a:lnTo>
                    <a:pt x="959" y="1039"/>
                  </a:lnTo>
                  <a:lnTo>
                    <a:pt x="1215" y="1071"/>
                  </a:lnTo>
                  <a:lnTo>
                    <a:pt x="1215" y="1071"/>
                  </a:lnTo>
                  <a:lnTo>
                    <a:pt x="785" y="785"/>
                  </a:lnTo>
                  <a:lnTo>
                    <a:pt x="4448" y="916"/>
                  </a:lnTo>
                  <a:lnTo>
                    <a:pt x="7979" y="1308"/>
                  </a:lnTo>
                  <a:lnTo>
                    <a:pt x="11511" y="1962"/>
                  </a:lnTo>
                  <a:lnTo>
                    <a:pt x="14555" y="2782"/>
                  </a:lnTo>
                  <a:lnTo>
                    <a:pt x="14555" y="2782"/>
                  </a:lnTo>
                  <a:lnTo>
                    <a:pt x="14961" y="2834"/>
                  </a:lnTo>
                  <a:lnTo>
                    <a:pt x="14961" y="2834"/>
                  </a:lnTo>
                  <a:lnTo>
                    <a:pt x="13342" y="1962"/>
                  </a:lnTo>
                  <a:lnTo>
                    <a:pt x="11511" y="1177"/>
                  </a:lnTo>
                  <a:lnTo>
                    <a:pt x="9549" y="654"/>
                  </a:lnTo>
                  <a:lnTo>
                    <a:pt x="7718" y="131"/>
                  </a:lnTo>
                  <a:lnTo>
                    <a:pt x="5886" y="0"/>
                  </a:lnTo>
                  <a:close/>
                  <a:moveTo>
                    <a:pt x="14961" y="2834"/>
                  </a:moveTo>
                  <a:lnTo>
                    <a:pt x="15043" y="2878"/>
                  </a:lnTo>
                  <a:lnTo>
                    <a:pt x="15304" y="2878"/>
                  </a:lnTo>
                  <a:lnTo>
                    <a:pt x="14961" y="2834"/>
                  </a:lnTo>
                  <a:close/>
                  <a:moveTo>
                    <a:pt x="1215" y="1071"/>
                  </a:moveTo>
                  <a:lnTo>
                    <a:pt x="1234" y="1084"/>
                  </a:lnTo>
                  <a:lnTo>
                    <a:pt x="1234" y="1084"/>
                  </a:lnTo>
                  <a:lnTo>
                    <a:pt x="14756" y="2934"/>
                  </a:lnTo>
                  <a:lnTo>
                    <a:pt x="14756" y="2934"/>
                  </a:lnTo>
                  <a:lnTo>
                    <a:pt x="14912" y="2878"/>
                  </a:lnTo>
                  <a:lnTo>
                    <a:pt x="14555" y="2782"/>
                  </a:lnTo>
                  <a:lnTo>
                    <a:pt x="14555" y="2782"/>
                  </a:lnTo>
                  <a:lnTo>
                    <a:pt x="1215" y="1071"/>
                  </a:lnTo>
                  <a:close/>
                  <a:moveTo>
                    <a:pt x="15043" y="2878"/>
                  </a:moveTo>
                  <a:lnTo>
                    <a:pt x="14861" y="2948"/>
                  </a:lnTo>
                  <a:lnTo>
                    <a:pt x="14861" y="2948"/>
                  </a:lnTo>
                  <a:lnTo>
                    <a:pt x="15304" y="3009"/>
                  </a:lnTo>
                  <a:lnTo>
                    <a:pt x="15043" y="2878"/>
                  </a:lnTo>
                  <a:close/>
                  <a:moveTo>
                    <a:pt x="970" y="1048"/>
                  </a:moveTo>
                  <a:lnTo>
                    <a:pt x="1439" y="1439"/>
                  </a:lnTo>
                  <a:lnTo>
                    <a:pt x="2355" y="1962"/>
                  </a:lnTo>
                  <a:lnTo>
                    <a:pt x="4186" y="2747"/>
                  </a:lnTo>
                  <a:lnTo>
                    <a:pt x="6017" y="3532"/>
                  </a:lnTo>
                  <a:lnTo>
                    <a:pt x="7849" y="3924"/>
                  </a:lnTo>
                  <a:lnTo>
                    <a:pt x="9680" y="4055"/>
                  </a:lnTo>
                  <a:lnTo>
                    <a:pt x="11511" y="3924"/>
                  </a:lnTo>
                  <a:lnTo>
                    <a:pt x="13342" y="3532"/>
                  </a:lnTo>
                  <a:lnTo>
                    <a:pt x="14861" y="2948"/>
                  </a:lnTo>
                  <a:lnTo>
                    <a:pt x="14861" y="2948"/>
                  </a:lnTo>
                  <a:lnTo>
                    <a:pt x="14756" y="2934"/>
                  </a:lnTo>
                  <a:lnTo>
                    <a:pt x="14756" y="2934"/>
                  </a:lnTo>
                  <a:lnTo>
                    <a:pt x="13081" y="3532"/>
                  </a:lnTo>
                  <a:lnTo>
                    <a:pt x="11249" y="3793"/>
                  </a:lnTo>
                  <a:lnTo>
                    <a:pt x="9418" y="3924"/>
                  </a:lnTo>
                  <a:lnTo>
                    <a:pt x="7587" y="3663"/>
                  </a:lnTo>
                  <a:lnTo>
                    <a:pt x="5886" y="3270"/>
                  </a:lnTo>
                  <a:lnTo>
                    <a:pt x="4055" y="2616"/>
                  </a:lnTo>
                  <a:lnTo>
                    <a:pt x="2355" y="1831"/>
                  </a:lnTo>
                  <a:lnTo>
                    <a:pt x="1234" y="1084"/>
                  </a:lnTo>
                  <a:lnTo>
                    <a:pt x="1234" y="1084"/>
                  </a:lnTo>
                  <a:lnTo>
                    <a:pt x="970" y="1048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71"/>
            <p:cNvSpPr/>
            <p:nvPr/>
          </p:nvSpPr>
          <p:spPr>
            <a:xfrm>
              <a:off x="1206975" y="2674350"/>
              <a:ext cx="382625" cy="81800"/>
            </a:xfrm>
            <a:custGeom>
              <a:avLst/>
              <a:gdLst/>
              <a:ahLst/>
              <a:cxnLst/>
              <a:rect l="l" t="t" r="r" b="b"/>
              <a:pathLst>
                <a:path w="15305" h="3272" fill="none" extrusionOk="0">
                  <a:moveTo>
                    <a:pt x="0" y="132"/>
                  </a:moveTo>
                  <a:lnTo>
                    <a:pt x="654" y="1"/>
                  </a:lnTo>
                  <a:lnTo>
                    <a:pt x="654" y="1"/>
                  </a:lnTo>
                  <a:lnTo>
                    <a:pt x="1439" y="655"/>
                  </a:lnTo>
                  <a:lnTo>
                    <a:pt x="2355" y="1178"/>
                  </a:lnTo>
                  <a:lnTo>
                    <a:pt x="4186" y="1963"/>
                  </a:lnTo>
                  <a:lnTo>
                    <a:pt x="4186" y="1963"/>
                  </a:lnTo>
                  <a:lnTo>
                    <a:pt x="6017" y="2748"/>
                  </a:lnTo>
                  <a:lnTo>
                    <a:pt x="7849" y="3140"/>
                  </a:lnTo>
                  <a:lnTo>
                    <a:pt x="7849" y="3140"/>
                  </a:lnTo>
                  <a:lnTo>
                    <a:pt x="9680" y="3271"/>
                  </a:lnTo>
                  <a:lnTo>
                    <a:pt x="11511" y="3140"/>
                  </a:lnTo>
                  <a:lnTo>
                    <a:pt x="13342" y="2748"/>
                  </a:lnTo>
                  <a:lnTo>
                    <a:pt x="15043" y="2094"/>
                  </a:lnTo>
                  <a:lnTo>
                    <a:pt x="15304" y="22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71"/>
            <p:cNvSpPr/>
            <p:nvPr/>
          </p:nvSpPr>
          <p:spPr>
            <a:xfrm>
              <a:off x="1589575" y="2729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71"/>
            <p:cNvSpPr/>
            <p:nvPr/>
          </p:nvSpPr>
          <p:spPr>
            <a:xfrm>
              <a:off x="1206975" y="2654750"/>
              <a:ext cx="385900" cy="71950"/>
            </a:xfrm>
            <a:custGeom>
              <a:avLst/>
              <a:gdLst/>
              <a:ahLst/>
              <a:cxnLst/>
              <a:rect l="l" t="t" r="r" b="b"/>
              <a:pathLst>
                <a:path w="15436" h="2878" fill="none" extrusionOk="0">
                  <a:moveTo>
                    <a:pt x="15304" y="2878"/>
                  </a:moveTo>
                  <a:lnTo>
                    <a:pt x="15043" y="2878"/>
                  </a:lnTo>
                  <a:lnTo>
                    <a:pt x="15043" y="2878"/>
                  </a:lnTo>
                  <a:lnTo>
                    <a:pt x="15435" y="2616"/>
                  </a:lnTo>
                  <a:lnTo>
                    <a:pt x="15435" y="2616"/>
                  </a:lnTo>
                  <a:lnTo>
                    <a:pt x="15043" y="2878"/>
                  </a:lnTo>
                  <a:lnTo>
                    <a:pt x="15043" y="2878"/>
                  </a:lnTo>
                  <a:lnTo>
                    <a:pt x="13342" y="1962"/>
                  </a:lnTo>
                  <a:lnTo>
                    <a:pt x="11511" y="1177"/>
                  </a:lnTo>
                  <a:lnTo>
                    <a:pt x="9549" y="654"/>
                  </a:lnTo>
                  <a:lnTo>
                    <a:pt x="7718" y="131"/>
                  </a:lnTo>
                  <a:lnTo>
                    <a:pt x="7718" y="131"/>
                  </a:lnTo>
                  <a:lnTo>
                    <a:pt x="5886" y="0"/>
                  </a:lnTo>
                  <a:lnTo>
                    <a:pt x="4186" y="131"/>
                  </a:lnTo>
                  <a:lnTo>
                    <a:pt x="2355" y="392"/>
                  </a:lnTo>
                  <a:lnTo>
                    <a:pt x="523" y="654"/>
                  </a:lnTo>
                  <a:lnTo>
                    <a:pt x="523" y="654"/>
                  </a:lnTo>
                  <a:lnTo>
                    <a:pt x="523" y="654"/>
                  </a:lnTo>
                  <a:lnTo>
                    <a:pt x="523" y="654"/>
                  </a:lnTo>
                  <a:lnTo>
                    <a:pt x="393" y="654"/>
                  </a:lnTo>
                  <a:lnTo>
                    <a:pt x="393" y="654"/>
                  </a:lnTo>
                  <a:lnTo>
                    <a:pt x="0" y="785"/>
                  </a:lnTo>
                  <a:lnTo>
                    <a:pt x="0" y="785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15304" y="28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71"/>
            <p:cNvSpPr/>
            <p:nvPr/>
          </p:nvSpPr>
          <p:spPr>
            <a:xfrm>
              <a:off x="1239675" y="2661275"/>
              <a:ext cx="330300" cy="62150"/>
            </a:xfrm>
            <a:custGeom>
              <a:avLst/>
              <a:gdLst/>
              <a:ahLst/>
              <a:cxnLst/>
              <a:rect l="l" t="t" r="r" b="b"/>
              <a:pathLst>
                <a:path w="13212" h="2486" fill="none" extrusionOk="0">
                  <a:moveTo>
                    <a:pt x="13212" y="2486"/>
                  </a:moveTo>
                  <a:lnTo>
                    <a:pt x="13212" y="2486"/>
                  </a:lnTo>
                  <a:lnTo>
                    <a:pt x="9941" y="1570"/>
                  </a:lnTo>
                  <a:lnTo>
                    <a:pt x="6671" y="916"/>
                  </a:lnTo>
                  <a:lnTo>
                    <a:pt x="3270" y="524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1570" y="131"/>
                  </a:lnTo>
                  <a:lnTo>
                    <a:pt x="3140" y="1"/>
                  </a:lnTo>
                  <a:lnTo>
                    <a:pt x="4709" y="1"/>
                  </a:lnTo>
                  <a:lnTo>
                    <a:pt x="6410" y="131"/>
                  </a:lnTo>
                  <a:lnTo>
                    <a:pt x="6410" y="131"/>
                  </a:lnTo>
                  <a:lnTo>
                    <a:pt x="8110" y="393"/>
                  </a:lnTo>
                  <a:lnTo>
                    <a:pt x="9811" y="1047"/>
                  </a:lnTo>
                  <a:lnTo>
                    <a:pt x="13212" y="2486"/>
                  </a:lnTo>
                  <a:lnTo>
                    <a:pt x="13212" y="24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71"/>
            <p:cNvSpPr/>
            <p:nvPr/>
          </p:nvSpPr>
          <p:spPr>
            <a:xfrm>
              <a:off x="1226600" y="2674350"/>
              <a:ext cx="353200" cy="78525"/>
            </a:xfrm>
            <a:custGeom>
              <a:avLst/>
              <a:gdLst/>
              <a:ahLst/>
              <a:cxnLst/>
              <a:rect l="l" t="t" r="r" b="b"/>
              <a:pathLst>
                <a:path w="14128" h="314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63" y="132"/>
                  </a:lnTo>
                  <a:lnTo>
                    <a:pt x="7194" y="524"/>
                  </a:lnTo>
                  <a:lnTo>
                    <a:pt x="10726" y="1178"/>
                  </a:lnTo>
                  <a:lnTo>
                    <a:pt x="14127" y="2094"/>
                  </a:lnTo>
                  <a:lnTo>
                    <a:pt x="14127" y="2094"/>
                  </a:lnTo>
                  <a:lnTo>
                    <a:pt x="14127" y="2094"/>
                  </a:lnTo>
                  <a:lnTo>
                    <a:pt x="12296" y="2748"/>
                  </a:lnTo>
                  <a:lnTo>
                    <a:pt x="10464" y="3009"/>
                  </a:lnTo>
                  <a:lnTo>
                    <a:pt x="8633" y="3140"/>
                  </a:lnTo>
                  <a:lnTo>
                    <a:pt x="6802" y="2879"/>
                  </a:lnTo>
                  <a:lnTo>
                    <a:pt x="5101" y="2486"/>
                  </a:lnTo>
                  <a:lnTo>
                    <a:pt x="3270" y="1832"/>
                  </a:lnTo>
                  <a:lnTo>
                    <a:pt x="1570" y="1047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71"/>
            <p:cNvSpPr/>
            <p:nvPr/>
          </p:nvSpPr>
          <p:spPr>
            <a:xfrm>
              <a:off x="1409725" y="2824775"/>
              <a:ext cx="134100" cy="340125"/>
            </a:xfrm>
            <a:custGeom>
              <a:avLst/>
              <a:gdLst/>
              <a:ahLst/>
              <a:cxnLst/>
              <a:rect l="l" t="t" r="r" b="b"/>
              <a:pathLst>
                <a:path w="5364" h="13605" extrusionOk="0">
                  <a:moveTo>
                    <a:pt x="131" y="263"/>
                  </a:moveTo>
                  <a:lnTo>
                    <a:pt x="131" y="2094"/>
                  </a:lnTo>
                  <a:lnTo>
                    <a:pt x="262" y="3925"/>
                  </a:lnTo>
                  <a:lnTo>
                    <a:pt x="523" y="5756"/>
                  </a:lnTo>
                  <a:lnTo>
                    <a:pt x="886" y="6934"/>
                  </a:lnTo>
                  <a:lnTo>
                    <a:pt x="523" y="5364"/>
                  </a:lnTo>
                  <a:lnTo>
                    <a:pt x="262" y="3663"/>
                  </a:lnTo>
                  <a:lnTo>
                    <a:pt x="131" y="263"/>
                  </a:lnTo>
                  <a:close/>
                  <a:moveTo>
                    <a:pt x="886" y="6934"/>
                  </a:moveTo>
                  <a:lnTo>
                    <a:pt x="916" y="7064"/>
                  </a:lnTo>
                  <a:lnTo>
                    <a:pt x="942" y="7117"/>
                  </a:lnTo>
                  <a:lnTo>
                    <a:pt x="886" y="6934"/>
                  </a:lnTo>
                  <a:close/>
                  <a:moveTo>
                    <a:pt x="3139" y="7457"/>
                  </a:moveTo>
                  <a:lnTo>
                    <a:pt x="4055" y="10073"/>
                  </a:lnTo>
                  <a:lnTo>
                    <a:pt x="4695" y="12311"/>
                  </a:lnTo>
                  <a:lnTo>
                    <a:pt x="4186" y="10073"/>
                  </a:lnTo>
                  <a:lnTo>
                    <a:pt x="3139" y="7457"/>
                  </a:lnTo>
                  <a:close/>
                  <a:moveTo>
                    <a:pt x="4695" y="12311"/>
                  </a:moveTo>
                  <a:lnTo>
                    <a:pt x="4800" y="12776"/>
                  </a:lnTo>
                  <a:lnTo>
                    <a:pt x="4800" y="12776"/>
                  </a:lnTo>
                  <a:lnTo>
                    <a:pt x="4840" y="12820"/>
                  </a:lnTo>
                  <a:lnTo>
                    <a:pt x="4695" y="12311"/>
                  </a:lnTo>
                  <a:close/>
                  <a:moveTo>
                    <a:pt x="0" y="1"/>
                  </a:moveTo>
                  <a:lnTo>
                    <a:pt x="0" y="132"/>
                  </a:lnTo>
                  <a:lnTo>
                    <a:pt x="131" y="263"/>
                  </a:lnTo>
                  <a:lnTo>
                    <a:pt x="131" y="197"/>
                  </a:lnTo>
                  <a:lnTo>
                    <a:pt x="131" y="197"/>
                  </a:lnTo>
                  <a:lnTo>
                    <a:pt x="262" y="393"/>
                  </a:lnTo>
                  <a:lnTo>
                    <a:pt x="262" y="393"/>
                  </a:lnTo>
                  <a:lnTo>
                    <a:pt x="131" y="263"/>
                  </a:lnTo>
                  <a:lnTo>
                    <a:pt x="393" y="786"/>
                  </a:lnTo>
                  <a:lnTo>
                    <a:pt x="1439" y="3271"/>
                  </a:lnTo>
                  <a:lnTo>
                    <a:pt x="2485" y="5626"/>
                  </a:lnTo>
                  <a:lnTo>
                    <a:pt x="1570" y="3402"/>
                  </a:lnTo>
                  <a:lnTo>
                    <a:pt x="654" y="1309"/>
                  </a:lnTo>
                  <a:lnTo>
                    <a:pt x="1570" y="2486"/>
                  </a:lnTo>
                  <a:lnTo>
                    <a:pt x="2355" y="3794"/>
                  </a:lnTo>
                  <a:lnTo>
                    <a:pt x="3009" y="5102"/>
                  </a:lnTo>
                  <a:lnTo>
                    <a:pt x="3663" y="6541"/>
                  </a:lnTo>
                  <a:lnTo>
                    <a:pt x="4186" y="8111"/>
                  </a:lnTo>
                  <a:lnTo>
                    <a:pt x="4578" y="9681"/>
                  </a:lnTo>
                  <a:lnTo>
                    <a:pt x="4840" y="11381"/>
                  </a:lnTo>
                  <a:lnTo>
                    <a:pt x="4840" y="12951"/>
                  </a:lnTo>
                  <a:lnTo>
                    <a:pt x="4800" y="12776"/>
                  </a:lnTo>
                  <a:lnTo>
                    <a:pt x="4800" y="12776"/>
                  </a:lnTo>
                  <a:lnTo>
                    <a:pt x="3663" y="11512"/>
                  </a:lnTo>
                  <a:lnTo>
                    <a:pt x="2616" y="10204"/>
                  </a:lnTo>
                  <a:lnTo>
                    <a:pt x="1701" y="8634"/>
                  </a:lnTo>
                  <a:lnTo>
                    <a:pt x="1308" y="7849"/>
                  </a:lnTo>
                  <a:lnTo>
                    <a:pt x="942" y="7117"/>
                  </a:lnTo>
                  <a:lnTo>
                    <a:pt x="1047" y="7457"/>
                  </a:lnTo>
                  <a:lnTo>
                    <a:pt x="1701" y="9027"/>
                  </a:lnTo>
                  <a:lnTo>
                    <a:pt x="2616" y="10465"/>
                  </a:lnTo>
                  <a:lnTo>
                    <a:pt x="3663" y="11773"/>
                  </a:lnTo>
                  <a:lnTo>
                    <a:pt x="4840" y="13081"/>
                  </a:lnTo>
                  <a:lnTo>
                    <a:pt x="4840" y="13605"/>
                  </a:lnTo>
                  <a:lnTo>
                    <a:pt x="4971" y="13605"/>
                  </a:lnTo>
                  <a:lnTo>
                    <a:pt x="4971" y="13212"/>
                  </a:lnTo>
                  <a:lnTo>
                    <a:pt x="5232" y="13474"/>
                  </a:lnTo>
                  <a:lnTo>
                    <a:pt x="5363" y="13474"/>
                  </a:lnTo>
                  <a:lnTo>
                    <a:pt x="4971" y="13081"/>
                  </a:lnTo>
                  <a:lnTo>
                    <a:pt x="4971" y="11381"/>
                  </a:lnTo>
                  <a:lnTo>
                    <a:pt x="4709" y="9811"/>
                  </a:lnTo>
                  <a:lnTo>
                    <a:pt x="4317" y="8111"/>
                  </a:lnTo>
                  <a:lnTo>
                    <a:pt x="3794" y="6541"/>
                  </a:lnTo>
                  <a:lnTo>
                    <a:pt x="3139" y="5102"/>
                  </a:lnTo>
                  <a:lnTo>
                    <a:pt x="2355" y="3533"/>
                  </a:lnTo>
                  <a:lnTo>
                    <a:pt x="1439" y="2094"/>
                  </a:lnTo>
                  <a:lnTo>
                    <a:pt x="523" y="786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71"/>
            <p:cNvSpPr/>
            <p:nvPr/>
          </p:nvSpPr>
          <p:spPr>
            <a:xfrm>
              <a:off x="1282175" y="3240100"/>
              <a:ext cx="327050" cy="166800"/>
            </a:xfrm>
            <a:custGeom>
              <a:avLst/>
              <a:gdLst/>
              <a:ahLst/>
              <a:cxnLst/>
              <a:rect l="l" t="t" r="r" b="b"/>
              <a:pathLst>
                <a:path w="13082" h="6672" extrusionOk="0">
                  <a:moveTo>
                    <a:pt x="1" y="0"/>
                  </a:moveTo>
                  <a:lnTo>
                    <a:pt x="1" y="131"/>
                  </a:lnTo>
                  <a:lnTo>
                    <a:pt x="66" y="131"/>
                  </a:lnTo>
                  <a:lnTo>
                    <a:pt x="1" y="0"/>
                  </a:lnTo>
                  <a:close/>
                  <a:moveTo>
                    <a:pt x="66" y="131"/>
                  </a:moveTo>
                  <a:lnTo>
                    <a:pt x="88" y="175"/>
                  </a:lnTo>
                  <a:lnTo>
                    <a:pt x="132" y="131"/>
                  </a:lnTo>
                  <a:close/>
                  <a:moveTo>
                    <a:pt x="88" y="175"/>
                  </a:moveTo>
                  <a:lnTo>
                    <a:pt x="1" y="262"/>
                  </a:lnTo>
                  <a:lnTo>
                    <a:pt x="132" y="262"/>
                  </a:lnTo>
                  <a:lnTo>
                    <a:pt x="88" y="175"/>
                  </a:lnTo>
                  <a:close/>
                  <a:moveTo>
                    <a:pt x="1701" y="654"/>
                  </a:moveTo>
                  <a:lnTo>
                    <a:pt x="3009" y="916"/>
                  </a:lnTo>
                  <a:lnTo>
                    <a:pt x="4317" y="1177"/>
                  </a:lnTo>
                  <a:lnTo>
                    <a:pt x="5625" y="1570"/>
                  </a:lnTo>
                  <a:lnTo>
                    <a:pt x="6803" y="2093"/>
                  </a:lnTo>
                  <a:lnTo>
                    <a:pt x="8241" y="2747"/>
                  </a:lnTo>
                  <a:lnTo>
                    <a:pt x="9419" y="3663"/>
                  </a:lnTo>
                  <a:lnTo>
                    <a:pt x="10727" y="4709"/>
                  </a:lnTo>
                  <a:lnTo>
                    <a:pt x="11904" y="5756"/>
                  </a:lnTo>
                  <a:lnTo>
                    <a:pt x="9419" y="4186"/>
                  </a:lnTo>
                  <a:lnTo>
                    <a:pt x="6933" y="2878"/>
                  </a:lnTo>
                  <a:lnTo>
                    <a:pt x="4317" y="1701"/>
                  </a:lnTo>
                  <a:lnTo>
                    <a:pt x="1701" y="654"/>
                  </a:lnTo>
                  <a:close/>
                  <a:moveTo>
                    <a:pt x="132" y="262"/>
                  </a:moveTo>
                  <a:lnTo>
                    <a:pt x="132" y="393"/>
                  </a:lnTo>
                  <a:lnTo>
                    <a:pt x="262" y="393"/>
                  </a:lnTo>
                  <a:lnTo>
                    <a:pt x="1570" y="1701"/>
                  </a:lnTo>
                  <a:lnTo>
                    <a:pt x="2878" y="2878"/>
                  </a:lnTo>
                  <a:lnTo>
                    <a:pt x="4448" y="4055"/>
                  </a:lnTo>
                  <a:lnTo>
                    <a:pt x="6018" y="4971"/>
                  </a:lnTo>
                  <a:lnTo>
                    <a:pt x="7718" y="5625"/>
                  </a:lnTo>
                  <a:lnTo>
                    <a:pt x="9419" y="6279"/>
                  </a:lnTo>
                  <a:lnTo>
                    <a:pt x="11250" y="6540"/>
                  </a:lnTo>
                  <a:lnTo>
                    <a:pt x="13081" y="6671"/>
                  </a:lnTo>
                  <a:lnTo>
                    <a:pt x="13081" y="6540"/>
                  </a:lnTo>
                  <a:lnTo>
                    <a:pt x="11119" y="6279"/>
                  </a:lnTo>
                  <a:lnTo>
                    <a:pt x="9288" y="5886"/>
                  </a:lnTo>
                  <a:lnTo>
                    <a:pt x="7457" y="5363"/>
                  </a:lnTo>
                  <a:lnTo>
                    <a:pt x="5625" y="4448"/>
                  </a:lnTo>
                  <a:lnTo>
                    <a:pt x="4187" y="3663"/>
                  </a:lnTo>
                  <a:lnTo>
                    <a:pt x="2878" y="2616"/>
                  </a:lnTo>
                  <a:lnTo>
                    <a:pt x="1570" y="1570"/>
                  </a:lnTo>
                  <a:lnTo>
                    <a:pt x="393" y="393"/>
                  </a:lnTo>
                  <a:lnTo>
                    <a:pt x="786" y="393"/>
                  </a:lnTo>
                  <a:lnTo>
                    <a:pt x="3794" y="1570"/>
                  </a:lnTo>
                  <a:lnTo>
                    <a:pt x="6672" y="3009"/>
                  </a:lnTo>
                  <a:lnTo>
                    <a:pt x="9550" y="4448"/>
                  </a:lnTo>
                  <a:lnTo>
                    <a:pt x="12296" y="6148"/>
                  </a:lnTo>
                  <a:lnTo>
                    <a:pt x="12427" y="6279"/>
                  </a:lnTo>
                  <a:lnTo>
                    <a:pt x="12427" y="6279"/>
                  </a:lnTo>
                  <a:lnTo>
                    <a:pt x="12820" y="6410"/>
                  </a:lnTo>
                  <a:lnTo>
                    <a:pt x="12166" y="5886"/>
                  </a:lnTo>
                  <a:lnTo>
                    <a:pt x="10988" y="4709"/>
                  </a:lnTo>
                  <a:lnTo>
                    <a:pt x="9680" y="3663"/>
                  </a:lnTo>
                  <a:lnTo>
                    <a:pt x="8372" y="2747"/>
                  </a:lnTo>
                  <a:lnTo>
                    <a:pt x="6933" y="1962"/>
                  </a:lnTo>
                  <a:lnTo>
                    <a:pt x="5364" y="1308"/>
                  </a:lnTo>
                  <a:lnTo>
                    <a:pt x="3663" y="916"/>
                  </a:lnTo>
                  <a:lnTo>
                    <a:pt x="2094" y="523"/>
                  </a:lnTo>
                  <a:lnTo>
                    <a:pt x="393" y="262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71"/>
            <p:cNvSpPr/>
            <p:nvPr/>
          </p:nvSpPr>
          <p:spPr>
            <a:xfrm>
              <a:off x="2034300" y="2187100"/>
              <a:ext cx="71975" cy="464400"/>
            </a:xfrm>
            <a:custGeom>
              <a:avLst/>
              <a:gdLst/>
              <a:ahLst/>
              <a:cxnLst/>
              <a:rect l="l" t="t" r="r" b="b"/>
              <a:pathLst>
                <a:path w="2879" h="18576" extrusionOk="0">
                  <a:moveTo>
                    <a:pt x="1178" y="1047"/>
                  </a:moveTo>
                  <a:lnTo>
                    <a:pt x="1178" y="5364"/>
                  </a:lnTo>
                  <a:lnTo>
                    <a:pt x="1178" y="7588"/>
                  </a:lnTo>
                  <a:lnTo>
                    <a:pt x="917" y="9811"/>
                  </a:lnTo>
                  <a:lnTo>
                    <a:pt x="524" y="13997"/>
                  </a:lnTo>
                  <a:lnTo>
                    <a:pt x="1047" y="9811"/>
                  </a:lnTo>
                  <a:lnTo>
                    <a:pt x="1309" y="7718"/>
                  </a:lnTo>
                  <a:lnTo>
                    <a:pt x="1309" y="5495"/>
                  </a:lnTo>
                  <a:lnTo>
                    <a:pt x="1309" y="3271"/>
                  </a:lnTo>
                  <a:lnTo>
                    <a:pt x="1178" y="1047"/>
                  </a:lnTo>
                  <a:close/>
                  <a:moveTo>
                    <a:pt x="524" y="13997"/>
                  </a:moveTo>
                  <a:lnTo>
                    <a:pt x="263" y="15959"/>
                  </a:lnTo>
                  <a:lnTo>
                    <a:pt x="246" y="16221"/>
                  </a:lnTo>
                  <a:lnTo>
                    <a:pt x="263" y="16090"/>
                  </a:lnTo>
                  <a:lnTo>
                    <a:pt x="524" y="13997"/>
                  </a:lnTo>
                  <a:close/>
                  <a:moveTo>
                    <a:pt x="1047" y="1"/>
                  </a:moveTo>
                  <a:lnTo>
                    <a:pt x="917" y="132"/>
                  </a:lnTo>
                  <a:lnTo>
                    <a:pt x="1178" y="917"/>
                  </a:lnTo>
                  <a:lnTo>
                    <a:pt x="1178" y="1047"/>
                  </a:lnTo>
                  <a:lnTo>
                    <a:pt x="2094" y="5102"/>
                  </a:lnTo>
                  <a:lnTo>
                    <a:pt x="2486" y="7195"/>
                  </a:lnTo>
                  <a:lnTo>
                    <a:pt x="2617" y="9157"/>
                  </a:lnTo>
                  <a:lnTo>
                    <a:pt x="2617" y="10335"/>
                  </a:lnTo>
                  <a:lnTo>
                    <a:pt x="2355" y="11512"/>
                  </a:lnTo>
                  <a:lnTo>
                    <a:pt x="1832" y="13735"/>
                  </a:lnTo>
                  <a:lnTo>
                    <a:pt x="1047" y="15959"/>
                  </a:lnTo>
                  <a:lnTo>
                    <a:pt x="132" y="18052"/>
                  </a:lnTo>
                  <a:lnTo>
                    <a:pt x="246" y="16221"/>
                  </a:lnTo>
                  <a:lnTo>
                    <a:pt x="1" y="18183"/>
                  </a:lnTo>
                  <a:lnTo>
                    <a:pt x="1" y="18314"/>
                  </a:lnTo>
                  <a:lnTo>
                    <a:pt x="1" y="18444"/>
                  </a:lnTo>
                  <a:lnTo>
                    <a:pt x="132" y="18575"/>
                  </a:lnTo>
                  <a:lnTo>
                    <a:pt x="132" y="18444"/>
                  </a:lnTo>
                  <a:lnTo>
                    <a:pt x="132" y="18314"/>
                  </a:lnTo>
                  <a:lnTo>
                    <a:pt x="1047" y="16352"/>
                  </a:lnTo>
                  <a:lnTo>
                    <a:pt x="1963" y="14128"/>
                  </a:lnTo>
                  <a:lnTo>
                    <a:pt x="2486" y="11904"/>
                  </a:lnTo>
                  <a:lnTo>
                    <a:pt x="2748" y="10727"/>
                  </a:lnTo>
                  <a:lnTo>
                    <a:pt x="2879" y="9681"/>
                  </a:lnTo>
                  <a:lnTo>
                    <a:pt x="2748" y="7457"/>
                  </a:lnTo>
                  <a:lnTo>
                    <a:pt x="2355" y="5233"/>
                  </a:lnTo>
                  <a:lnTo>
                    <a:pt x="1832" y="2617"/>
                  </a:lnTo>
                  <a:lnTo>
                    <a:pt x="1178" y="1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71"/>
            <p:cNvSpPr/>
            <p:nvPr/>
          </p:nvSpPr>
          <p:spPr>
            <a:xfrm>
              <a:off x="2008150" y="2245975"/>
              <a:ext cx="45800" cy="405525"/>
            </a:xfrm>
            <a:custGeom>
              <a:avLst/>
              <a:gdLst/>
              <a:ahLst/>
              <a:cxnLst/>
              <a:rect l="l" t="t" r="r" b="b"/>
              <a:pathLst>
                <a:path w="1832" h="16221" extrusionOk="0">
                  <a:moveTo>
                    <a:pt x="1832" y="0"/>
                  </a:moveTo>
                  <a:lnTo>
                    <a:pt x="1178" y="1832"/>
                  </a:lnTo>
                  <a:lnTo>
                    <a:pt x="654" y="3663"/>
                  </a:lnTo>
                  <a:lnTo>
                    <a:pt x="262" y="5625"/>
                  </a:lnTo>
                  <a:lnTo>
                    <a:pt x="0" y="7456"/>
                  </a:lnTo>
                  <a:lnTo>
                    <a:pt x="0" y="8634"/>
                  </a:lnTo>
                  <a:lnTo>
                    <a:pt x="0" y="9680"/>
                  </a:lnTo>
                  <a:lnTo>
                    <a:pt x="393" y="11904"/>
                  </a:lnTo>
                  <a:lnTo>
                    <a:pt x="785" y="13997"/>
                  </a:lnTo>
                  <a:lnTo>
                    <a:pt x="916" y="15174"/>
                  </a:lnTo>
                  <a:lnTo>
                    <a:pt x="1047" y="16220"/>
                  </a:lnTo>
                  <a:lnTo>
                    <a:pt x="916" y="14258"/>
                  </a:lnTo>
                  <a:lnTo>
                    <a:pt x="524" y="12165"/>
                  </a:lnTo>
                  <a:lnTo>
                    <a:pt x="131" y="10203"/>
                  </a:lnTo>
                  <a:lnTo>
                    <a:pt x="131" y="9157"/>
                  </a:lnTo>
                  <a:lnTo>
                    <a:pt x="131" y="8110"/>
                  </a:lnTo>
                  <a:lnTo>
                    <a:pt x="262" y="6017"/>
                  </a:lnTo>
                  <a:lnTo>
                    <a:pt x="654" y="3925"/>
                  </a:lnTo>
                  <a:lnTo>
                    <a:pt x="1178" y="1963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71"/>
            <p:cNvSpPr/>
            <p:nvPr/>
          </p:nvSpPr>
          <p:spPr>
            <a:xfrm>
              <a:off x="1968900" y="2680900"/>
              <a:ext cx="304150" cy="359750"/>
            </a:xfrm>
            <a:custGeom>
              <a:avLst/>
              <a:gdLst/>
              <a:ahLst/>
              <a:cxnLst/>
              <a:rect l="l" t="t" r="r" b="b"/>
              <a:pathLst>
                <a:path w="12166" h="14390" extrusionOk="0">
                  <a:moveTo>
                    <a:pt x="11904" y="262"/>
                  </a:moveTo>
                  <a:lnTo>
                    <a:pt x="11904" y="262"/>
                  </a:lnTo>
                  <a:lnTo>
                    <a:pt x="11904" y="262"/>
                  </a:lnTo>
                  <a:lnTo>
                    <a:pt x="11904" y="262"/>
                  </a:lnTo>
                  <a:close/>
                  <a:moveTo>
                    <a:pt x="11773" y="131"/>
                  </a:moveTo>
                  <a:lnTo>
                    <a:pt x="10334" y="1832"/>
                  </a:lnTo>
                  <a:lnTo>
                    <a:pt x="8765" y="3663"/>
                  </a:lnTo>
                  <a:lnTo>
                    <a:pt x="5887" y="7195"/>
                  </a:lnTo>
                  <a:lnTo>
                    <a:pt x="5225" y="8078"/>
                  </a:lnTo>
                  <a:lnTo>
                    <a:pt x="5225" y="8078"/>
                  </a:lnTo>
                  <a:lnTo>
                    <a:pt x="11773" y="131"/>
                  </a:lnTo>
                  <a:close/>
                  <a:moveTo>
                    <a:pt x="11904" y="262"/>
                  </a:moveTo>
                  <a:lnTo>
                    <a:pt x="6279" y="6933"/>
                  </a:lnTo>
                  <a:lnTo>
                    <a:pt x="4971" y="8503"/>
                  </a:lnTo>
                  <a:lnTo>
                    <a:pt x="4968" y="8508"/>
                  </a:lnTo>
                  <a:lnTo>
                    <a:pt x="4968" y="8508"/>
                  </a:lnTo>
                  <a:lnTo>
                    <a:pt x="11904" y="262"/>
                  </a:lnTo>
                  <a:close/>
                  <a:moveTo>
                    <a:pt x="11381" y="1701"/>
                  </a:moveTo>
                  <a:lnTo>
                    <a:pt x="10596" y="5102"/>
                  </a:lnTo>
                  <a:lnTo>
                    <a:pt x="10073" y="6672"/>
                  </a:lnTo>
                  <a:lnTo>
                    <a:pt x="9811" y="7456"/>
                  </a:lnTo>
                  <a:lnTo>
                    <a:pt x="9419" y="8241"/>
                  </a:lnTo>
                  <a:lnTo>
                    <a:pt x="8634" y="9288"/>
                  </a:lnTo>
                  <a:lnTo>
                    <a:pt x="7849" y="10203"/>
                  </a:lnTo>
                  <a:lnTo>
                    <a:pt x="6933" y="11119"/>
                  </a:lnTo>
                  <a:lnTo>
                    <a:pt x="5887" y="11904"/>
                  </a:lnTo>
                  <a:lnTo>
                    <a:pt x="4841" y="12558"/>
                  </a:lnTo>
                  <a:lnTo>
                    <a:pt x="3794" y="13081"/>
                  </a:lnTo>
                  <a:lnTo>
                    <a:pt x="2617" y="13604"/>
                  </a:lnTo>
                  <a:lnTo>
                    <a:pt x="1309" y="13997"/>
                  </a:lnTo>
                  <a:lnTo>
                    <a:pt x="1440" y="13866"/>
                  </a:lnTo>
                  <a:lnTo>
                    <a:pt x="3009" y="12819"/>
                  </a:lnTo>
                  <a:lnTo>
                    <a:pt x="4579" y="11511"/>
                  </a:lnTo>
                  <a:lnTo>
                    <a:pt x="6018" y="10073"/>
                  </a:lnTo>
                  <a:lnTo>
                    <a:pt x="7326" y="8503"/>
                  </a:lnTo>
                  <a:lnTo>
                    <a:pt x="8634" y="6933"/>
                  </a:lnTo>
                  <a:lnTo>
                    <a:pt x="9680" y="5233"/>
                  </a:lnTo>
                  <a:lnTo>
                    <a:pt x="10596" y="3532"/>
                  </a:lnTo>
                  <a:lnTo>
                    <a:pt x="11381" y="1701"/>
                  </a:lnTo>
                  <a:close/>
                  <a:moveTo>
                    <a:pt x="5225" y="8078"/>
                  </a:moveTo>
                  <a:lnTo>
                    <a:pt x="254" y="14110"/>
                  </a:lnTo>
                  <a:lnTo>
                    <a:pt x="254" y="14110"/>
                  </a:lnTo>
                  <a:lnTo>
                    <a:pt x="257" y="14110"/>
                  </a:lnTo>
                  <a:lnTo>
                    <a:pt x="257" y="14110"/>
                  </a:lnTo>
                  <a:lnTo>
                    <a:pt x="4511" y="9052"/>
                  </a:lnTo>
                  <a:lnTo>
                    <a:pt x="4511" y="9052"/>
                  </a:lnTo>
                  <a:lnTo>
                    <a:pt x="4710" y="8764"/>
                  </a:lnTo>
                  <a:lnTo>
                    <a:pt x="5225" y="8078"/>
                  </a:lnTo>
                  <a:close/>
                  <a:moveTo>
                    <a:pt x="12035" y="1"/>
                  </a:moveTo>
                  <a:lnTo>
                    <a:pt x="11773" y="655"/>
                  </a:lnTo>
                  <a:lnTo>
                    <a:pt x="11904" y="262"/>
                  </a:lnTo>
                  <a:lnTo>
                    <a:pt x="10858" y="2355"/>
                  </a:lnTo>
                  <a:lnTo>
                    <a:pt x="9942" y="4317"/>
                  </a:lnTo>
                  <a:lnTo>
                    <a:pt x="8765" y="6279"/>
                  </a:lnTo>
                  <a:lnTo>
                    <a:pt x="7457" y="8110"/>
                  </a:lnTo>
                  <a:lnTo>
                    <a:pt x="6149" y="9680"/>
                  </a:lnTo>
                  <a:lnTo>
                    <a:pt x="4710" y="11119"/>
                  </a:lnTo>
                  <a:lnTo>
                    <a:pt x="3140" y="12427"/>
                  </a:lnTo>
                  <a:lnTo>
                    <a:pt x="1570" y="13604"/>
                  </a:lnTo>
                  <a:lnTo>
                    <a:pt x="3925" y="10203"/>
                  </a:lnTo>
                  <a:lnTo>
                    <a:pt x="4968" y="8508"/>
                  </a:lnTo>
                  <a:lnTo>
                    <a:pt x="4968" y="8508"/>
                  </a:lnTo>
                  <a:lnTo>
                    <a:pt x="4511" y="9052"/>
                  </a:lnTo>
                  <a:lnTo>
                    <a:pt x="4511" y="9052"/>
                  </a:lnTo>
                  <a:lnTo>
                    <a:pt x="3533" y="10465"/>
                  </a:lnTo>
                  <a:lnTo>
                    <a:pt x="1309" y="13866"/>
                  </a:lnTo>
                  <a:lnTo>
                    <a:pt x="1047" y="13997"/>
                  </a:lnTo>
                  <a:lnTo>
                    <a:pt x="257" y="14110"/>
                  </a:lnTo>
                  <a:lnTo>
                    <a:pt x="257" y="14110"/>
                  </a:lnTo>
                  <a:lnTo>
                    <a:pt x="132" y="14258"/>
                  </a:lnTo>
                  <a:lnTo>
                    <a:pt x="132" y="14258"/>
                  </a:lnTo>
                  <a:lnTo>
                    <a:pt x="254" y="14110"/>
                  </a:lnTo>
                  <a:lnTo>
                    <a:pt x="254" y="14110"/>
                  </a:lnTo>
                  <a:lnTo>
                    <a:pt x="132" y="14127"/>
                  </a:lnTo>
                  <a:lnTo>
                    <a:pt x="1" y="14258"/>
                  </a:lnTo>
                  <a:lnTo>
                    <a:pt x="1047" y="14258"/>
                  </a:lnTo>
                  <a:lnTo>
                    <a:pt x="1047" y="14389"/>
                  </a:lnTo>
                  <a:lnTo>
                    <a:pt x="1178" y="14127"/>
                  </a:lnTo>
                  <a:lnTo>
                    <a:pt x="2355" y="13866"/>
                  </a:lnTo>
                  <a:lnTo>
                    <a:pt x="3402" y="13473"/>
                  </a:lnTo>
                  <a:lnTo>
                    <a:pt x="4448" y="12950"/>
                  </a:lnTo>
                  <a:lnTo>
                    <a:pt x="5495" y="12427"/>
                  </a:lnTo>
                  <a:lnTo>
                    <a:pt x="6541" y="11773"/>
                  </a:lnTo>
                  <a:lnTo>
                    <a:pt x="7326" y="10988"/>
                  </a:lnTo>
                  <a:lnTo>
                    <a:pt x="8242" y="10073"/>
                  </a:lnTo>
                  <a:lnTo>
                    <a:pt x="8896" y="9157"/>
                  </a:lnTo>
                  <a:lnTo>
                    <a:pt x="9680" y="8241"/>
                  </a:lnTo>
                  <a:lnTo>
                    <a:pt x="10204" y="7064"/>
                  </a:lnTo>
                  <a:lnTo>
                    <a:pt x="10596" y="6018"/>
                  </a:lnTo>
                  <a:lnTo>
                    <a:pt x="10858" y="4840"/>
                  </a:lnTo>
                  <a:lnTo>
                    <a:pt x="11512" y="2355"/>
                  </a:lnTo>
                  <a:lnTo>
                    <a:pt x="12166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71"/>
            <p:cNvSpPr/>
            <p:nvPr/>
          </p:nvSpPr>
          <p:spPr>
            <a:xfrm>
              <a:off x="1972175" y="2680900"/>
              <a:ext cx="300875" cy="359750"/>
            </a:xfrm>
            <a:custGeom>
              <a:avLst/>
              <a:gdLst/>
              <a:ahLst/>
              <a:cxnLst/>
              <a:rect l="l" t="t" r="r" b="b"/>
              <a:pathLst>
                <a:path w="12035" h="14390" fill="none" extrusionOk="0">
                  <a:moveTo>
                    <a:pt x="1" y="14258"/>
                  </a:moveTo>
                  <a:lnTo>
                    <a:pt x="1" y="14258"/>
                  </a:lnTo>
                  <a:lnTo>
                    <a:pt x="655" y="14258"/>
                  </a:lnTo>
                  <a:lnTo>
                    <a:pt x="655" y="14258"/>
                  </a:lnTo>
                  <a:lnTo>
                    <a:pt x="655" y="14258"/>
                  </a:lnTo>
                  <a:lnTo>
                    <a:pt x="785" y="14258"/>
                  </a:lnTo>
                  <a:lnTo>
                    <a:pt x="916" y="14258"/>
                  </a:lnTo>
                  <a:lnTo>
                    <a:pt x="916" y="14258"/>
                  </a:lnTo>
                  <a:lnTo>
                    <a:pt x="916" y="14258"/>
                  </a:lnTo>
                  <a:lnTo>
                    <a:pt x="916" y="14258"/>
                  </a:lnTo>
                  <a:lnTo>
                    <a:pt x="916" y="14389"/>
                  </a:lnTo>
                  <a:lnTo>
                    <a:pt x="916" y="14389"/>
                  </a:lnTo>
                  <a:lnTo>
                    <a:pt x="916" y="14389"/>
                  </a:lnTo>
                  <a:lnTo>
                    <a:pt x="1047" y="14127"/>
                  </a:lnTo>
                  <a:lnTo>
                    <a:pt x="1047" y="14127"/>
                  </a:lnTo>
                  <a:lnTo>
                    <a:pt x="2224" y="13866"/>
                  </a:lnTo>
                  <a:lnTo>
                    <a:pt x="3271" y="13473"/>
                  </a:lnTo>
                  <a:lnTo>
                    <a:pt x="4317" y="12950"/>
                  </a:lnTo>
                  <a:lnTo>
                    <a:pt x="5364" y="12427"/>
                  </a:lnTo>
                  <a:lnTo>
                    <a:pt x="6410" y="11773"/>
                  </a:lnTo>
                  <a:lnTo>
                    <a:pt x="7195" y="10988"/>
                  </a:lnTo>
                  <a:lnTo>
                    <a:pt x="8111" y="10073"/>
                  </a:lnTo>
                  <a:lnTo>
                    <a:pt x="8765" y="9157"/>
                  </a:lnTo>
                  <a:lnTo>
                    <a:pt x="8765" y="9157"/>
                  </a:lnTo>
                  <a:lnTo>
                    <a:pt x="9549" y="8241"/>
                  </a:lnTo>
                  <a:lnTo>
                    <a:pt x="10073" y="7064"/>
                  </a:lnTo>
                  <a:lnTo>
                    <a:pt x="10465" y="6018"/>
                  </a:lnTo>
                  <a:lnTo>
                    <a:pt x="10727" y="4840"/>
                  </a:lnTo>
                  <a:lnTo>
                    <a:pt x="11381" y="2355"/>
                  </a:lnTo>
                  <a:lnTo>
                    <a:pt x="12035" y="1"/>
                  </a:lnTo>
                  <a:lnTo>
                    <a:pt x="12035" y="1"/>
                  </a:lnTo>
                  <a:lnTo>
                    <a:pt x="12035" y="1"/>
                  </a:lnTo>
                  <a:lnTo>
                    <a:pt x="12035" y="1"/>
                  </a:lnTo>
                  <a:lnTo>
                    <a:pt x="11904" y="1"/>
                  </a:lnTo>
                  <a:lnTo>
                    <a:pt x="11904" y="1"/>
                  </a:lnTo>
                  <a:lnTo>
                    <a:pt x="11642" y="655"/>
                  </a:lnTo>
                  <a:lnTo>
                    <a:pt x="11642" y="655"/>
                  </a:lnTo>
                  <a:lnTo>
                    <a:pt x="11773" y="262"/>
                  </a:lnTo>
                  <a:lnTo>
                    <a:pt x="11773" y="262"/>
                  </a:lnTo>
                  <a:lnTo>
                    <a:pt x="11773" y="262"/>
                  </a:lnTo>
                  <a:lnTo>
                    <a:pt x="11773" y="262"/>
                  </a:lnTo>
                  <a:lnTo>
                    <a:pt x="10727" y="2355"/>
                  </a:lnTo>
                  <a:lnTo>
                    <a:pt x="9811" y="4317"/>
                  </a:lnTo>
                  <a:lnTo>
                    <a:pt x="8634" y="6279"/>
                  </a:lnTo>
                  <a:lnTo>
                    <a:pt x="7326" y="8110"/>
                  </a:lnTo>
                  <a:lnTo>
                    <a:pt x="7326" y="8110"/>
                  </a:lnTo>
                  <a:lnTo>
                    <a:pt x="6018" y="9680"/>
                  </a:lnTo>
                  <a:lnTo>
                    <a:pt x="4579" y="11119"/>
                  </a:lnTo>
                  <a:lnTo>
                    <a:pt x="3009" y="12427"/>
                  </a:lnTo>
                  <a:lnTo>
                    <a:pt x="1439" y="13604"/>
                  </a:lnTo>
                  <a:lnTo>
                    <a:pt x="1439" y="13604"/>
                  </a:lnTo>
                  <a:lnTo>
                    <a:pt x="3794" y="10203"/>
                  </a:lnTo>
                  <a:lnTo>
                    <a:pt x="4840" y="8503"/>
                  </a:lnTo>
                  <a:lnTo>
                    <a:pt x="6148" y="6933"/>
                  </a:lnTo>
                  <a:lnTo>
                    <a:pt x="6148" y="6933"/>
                  </a:lnTo>
                  <a:lnTo>
                    <a:pt x="11773" y="2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71"/>
            <p:cNvSpPr/>
            <p:nvPr/>
          </p:nvSpPr>
          <p:spPr>
            <a:xfrm>
              <a:off x="1968900" y="2684175"/>
              <a:ext cx="294350" cy="353200"/>
            </a:xfrm>
            <a:custGeom>
              <a:avLst/>
              <a:gdLst/>
              <a:ahLst/>
              <a:cxnLst/>
              <a:rect l="l" t="t" r="r" b="b"/>
              <a:pathLst>
                <a:path w="11774" h="14128" fill="none" extrusionOk="0">
                  <a:moveTo>
                    <a:pt x="11773" y="0"/>
                  </a:moveTo>
                  <a:lnTo>
                    <a:pt x="11773" y="0"/>
                  </a:lnTo>
                  <a:lnTo>
                    <a:pt x="10334" y="1701"/>
                  </a:lnTo>
                  <a:lnTo>
                    <a:pt x="8765" y="3532"/>
                  </a:lnTo>
                  <a:lnTo>
                    <a:pt x="5887" y="7064"/>
                  </a:lnTo>
                  <a:lnTo>
                    <a:pt x="5887" y="7064"/>
                  </a:lnTo>
                  <a:lnTo>
                    <a:pt x="4710" y="8633"/>
                  </a:lnTo>
                  <a:lnTo>
                    <a:pt x="3533" y="10334"/>
                  </a:lnTo>
                  <a:lnTo>
                    <a:pt x="1309" y="13735"/>
                  </a:lnTo>
                  <a:lnTo>
                    <a:pt x="1047" y="13866"/>
                  </a:lnTo>
                  <a:lnTo>
                    <a:pt x="1047" y="13866"/>
                  </a:lnTo>
                  <a:lnTo>
                    <a:pt x="132" y="13996"/>
                  </a:lnTo>
                  <a:lnTo>
                    <a:pt x="132" y="13996"/>
                  </a:lnTo>
                  <a:lnTo>
                    <a:pt x="1" y="14127"/>
                  </a:lnTo>
                  <a:lnTo>
                    <a:pt x="132" y="14127"/>
                  </a:lnTo>
                  <a:lnTo>
                    <a:pt x="117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71"/>
            <p:cNvSpPr/>
            <p:nvPr/>
          </p:nvSpPr>
          <p:spPr>
            <a:xfrm>
              <a:off x="2001600" y="2723400"/>
              <a:ext cx="251825" cy="307425"/>
            </a:xfrm>
            <a:custGeom>
              <a:avLst/>
              <a:gdLst/>
              <a:ahLst/>
              <a:cxnLst/>
              <a:rect l="l" t="t" r="r" b="b"/>
              <a:pathLst>
                <a:path w="10073" h="12297" fill="none" extrusionOk="0">
                  <a:moveTo>
                    <a:pt x="132" y="12166"/>
                  </a:moveTo>
                  <a:lnTo>
                    <a:pt x="132" y="12166"/>
                  </a:lnTo>
                  <a:lnTo>
                    <a:pt x="1701" y="11119"/>
                  </a:lnTo>
                  <a:lnTo>
                    <a:pt x="3271" y="9811"/>
                  </a:lnTo>
                  <a:lnTo>
                    <a:pt x="4710" y="8373"/>
                  </a:lnTo>
                  <a:lnTo>
                    <a:pt x="6018" y="6803"/>
                  </a:lnTo>
                  <a:lnTo>
                    <a:pt x="7326" y="5233"/>
                  </a:lnTo>
                  <a:lnTo>
                    <a:pt x="8372" y="3533"/>
                  </a:lnTo>
                  <a:lnTo>
                    <a:pt x="9288" y="1832"/>
                  </a:lnTo>
                  <a:lnTo>
                    <a:pt x="10073" y="1"/>
                  </a:lnTo>
                  <a:lnTo>
                    <a:pt x="10073" y="1"/>
                  </a:lnTo>
                  <a:lnTo>
                    <a:pt x="9288" y="3402"/>
                  </a:lnTo>
                  <a:lnTo>
                    <a:pt x="8765" y="4972"/>
                  </a:lnTo>
                  <a:lnTo>
                    <a:pt x="8503" y="5756"/>
                  </a:lnTo>
                  <a:lnTo>
                    <a:pt x="8111" y="6541"/>
                  </a:lnTo>
                  <a:lnTo>
                    <a:pt x="8111" y="6541"/>
                  </a:lnTo>
                  <a:lnTo>
                    <a:pt x="7326" y="7588"/>
                  </a:lnTo>
                  <a:lnTo>
                    <a:pt x="6541" y="8503"/>
                  </a:lnTo>
                  <a:lnTo>
                    <a:pt x="5625" y="9419"/>
                  </a:lnTo>
                  <a:lnTo>
                    <a:pt x="4579" y="10204"/>
                  </a:lnTo>
                  <a:lnTo>
                    <a:pt x="3533" y="10858"/>
                  </a:lnTo>
                  <a:lnTo>
                    <a:pt x="2486" y="11381"/>
                  </a:lnTo>
                  <a:lnTo>
                    <a:pt x="1309" y="11904"/>
                  </a:lnTo>
                  <a:lnTo>
                    <a:pt x="1" y="12297"/>
                  </a:lnTo>
                  <a:lnTo>
                    <a:pt x="132" y="12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71"/>
            <p:cNvSpPr/>
            <p:nvPr/>
          </p:nvSpPr>
          <p:spPr>
            <a:xfrm>
              <a:off x="1442425" y="3609625"/>
              <a:ext cx="549400" cy="804475"/>
            </a:xfrm>
            <a:custGeom>
              <a:avLst/>
              <a:gdLst/>
              <a:ahLst/>
              <a:cxnLst/>
              <a:rect l="l" t="t" r="r" b="b"/>
              <a:pathLst>
                <a:path w="21976" h="32179" extrusionOk="0">
                  <a:moveTo>
                    <a:pt x="0" y="0"/>
                  </a:moveTo>
                  <a:lnTo>
                    <a:pt x="785" y="6671"/>
                  </a:lnTo>
                  <a:lnTo>
                    <a:pt x="2486" y="22499"/>
                  </a:lnTo>
                  <a:lnTo>
                    <a:pt x="3401" y="32178"/>
                  </a:lnTo>
                  <a:lnTo>
                    <a:pt x="18575" y="32178"/>
                  </a:lnTo>
                  <a:lnTo>
                    <a:pt x="19490" y="22499"/>
                  </a:lnTo>
                  <a:lnTo>
                    <a:pt x="21191" y="6671"/>
                  </a:lnTo>
                  <a:lnTo>
                    <a:pt x="21975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71"/>
            <p:cNvSpPr/>
            <p:nvPr/>
          </p:nvSpPr>
          <p:spPr>
            <a:xfrm>
              <a:off x="1442425" y="3609625"/>
              <a:ext cx="549400" cy="166800"/>
            </a:xfrm>
            <a:custGeom>
              <a:avLst/>
              <a:gdLst/>
              <a:ahLst/>
              <a:cxnLst/>
              <a:rect l="l" t="t" r="r" b="b"/>
              <a:pathLst>
                <a:path w="21976" h="6672" extrusionOk="0">
                  <a:moveTo>
                    <a:pt x="0" y="0"/>
                  </a:moveTo>
                  <a:lnTo>
                    <a:pt x="785" y="6671"/>
                  </a:lnTo>
                  <a:lnTo>
                    <a:pt x="21191" y="6671"/>
                  </a:lnTo>
                  <a:lnTo>
                    <a:pt x="21975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71"/>
            <p:cNvSpPr/>
            <p:nvPr/>
          </p:nvSpPr>
          <p:spPr>
            <a:xfrm>
              <a:off x="1409725" y="3583450"/>
              <a:ext cx="614800" cy="121025"/>
            </a:xfrm>
            <a:custGeom>
              <a:avLst/>
              <a:gdLst/>
              <a:ahLst/>
              <a:cxnLst/>
              <a:rect l="l" t="t" r="r" b="b"/>
              <a:pathLst>
                <a:path w="24592" h="4841" extrusionOk="0">
                  <a:moveTo>
                    <a:pt x="0" y="1"/>
                  </a:moveTo>
                  <a:lnTo>
                    <a:pt x="0" y="4841"/>
                  </a:lnTo>
                  <a:lnTo>
                    <a:pt x="24591" y="4841"/>
                  </a:lnTo>
                  <a:lnTo>
                    <a:pt x="24591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71"/>
            <p:cNvSpPr/>
            <p:nvPr/>
          </p:nvSpPr>
          <p:spPr>
            <a:xfrm>
              <a:off x="2410375" y="238125"/>
              <a:ext cx="860075" cy="860050"/>
            </a:xfrm>
            <a:custGeom>
              <a:avLst/>
              <a:gdLst/>
              <a:ahLst/>
              <a:cxnLst/>
              <a:rect l="l" t="t" r="r" b="b"/>
              <a:pathLst>
                <a:path w="34403" h="34402" extrusionOk="0">
                  <a:moveTo>
                    <a:pt x="17136" y="0"/>
                  </a:moveTo>
                  <a:lnTo>
                    <a:pt x="15435" y="131"/>
                  </a:lnTo>
                  <a:lnTo>
                    <a:pt x="13735" y="392"/>
                  </a:lnTo>
                  <a:lnTo>
                    <a:pt x="12035" y="785"/>
                  </a:lnTo>
                  <a:lnTo>
                    <a:pt x="10465" y="1439"/>
                  </a:lnTo>
                  <a:lnTo>
                    <a:pt x="9026" y="2093"/>
                  </a:lnTo>
                  <a:lnTo>
                    <a:pt x="7587" y="3009"/>
                  </a:lnTo>
                  <a:lnTo>
                    <a:pt x="6279" y="3924"/>
                  </a:lnTo>
                  <a:lnTo>
                    <a:pt x="5102" y="5101"/>
                  </a:lnTo>
                  <a:lnTo>
                    <a:pt x="3925" y="6279"/>
                  </a:lnTo>
                  <a:lnTo>
                    <a:pt x="3009" y="7587"/>
                  </a:lnTo>
                  <a:lnTo>
                    <a:pt x="2093" y="9026"/>
                  </a:lnTo>
                  <a:lnTo>
                    <a:pt x="1309" y="10464"/>
                  </a:lnTo>
                  <a:lnTo>
                    <a:pt x="785" y="12165"/>
                  </a:lnTo>
                  <a:lnTo>
                    <a:pt x="393" y="13735"/>
                  </a:lnTo>
                  <a:lnTo>
                    <a:pt x="131" y="15435"/>
                  </a:lnTo>
                  <a:lnTo>
                    <a:pt x="0" y="17266"/>
                  </a:lnTo>
                  <a:lnTo>
                    <a:pt x="131" y="18967"/>
                  </a:lnTo>
                  <a:lnTo>
                    <a:pt x="393" y="20667"/>
                  </a:lnTo>
                  <a:lnTo>
                    <a:pt x="785" y="22368"/>
                  </a:lnTo>
                  <a:lnTo>
                    <a:pt x="1309" y="23937"/>
                  </a:lnTo>
                  <a:lnTo>
                    <a:pt x="2093" y="25376"/>
                  </a:lnTo>
                  <a:lnTo>
                    <a:pt x="3009" y="26815"/>
                  </a:lnTo>
                  <a:lnTo>
                    <a:pt x="3925" y="28123"/>
                  </a:lnTo>
                  <a:lnTo>
                    <a:pt x="5102" y="29300"/>
                  </a:lnTo>
                  <a:lnTo>
                    <a:pt x="6279" y="30478"/>
                  </a:lnTo>
                  <a:lnTo>
                    <a:pt x="7587" y="31393"/>
                  </a:lnTo>
                  <a:lnTo>
                    <a:pt x="9026" y="32309"/>
                  </a:lnTo>
                  <a:lnTo>
                    <a:pt x="10465" y="32963"/>
                  </a:lnTo>
                  <a:lnTo>
                    <a:pt x="12035" y="33617"/>
                  </a:lnTo>
                  <a:lnTo>
                    <a:pt x="13735" y="34009"/>
                  </a:lnTo>
                  <a:lnTo>
                    <a:pt x="15435" y="34271"/>
                  </a:lnTo>
                  <a:lnTo>
                    <a:pt x="17136" y="34402"/>
                  </a:lnTo>
                  <a:lnTo>
                    <a:pt x="18967" y="34271"/>
                  </a:lnTo>
                  <a:lnTo>
                    <a:pt x="20668" y="34009"/>
                  </a:lnTo>
                  <a:lnTo>
                    <a:pt x="22237" y="33617"/>
                  </a:lnTo>
                  <a:lnTo>
                    <a:pt x="23807" y="32963"/>
                  </a:lnTo>
                  <a:lnTo>
                    <a:pt x="25377" y="32309"/>
                  </a:lnTo>
                  <a:lnTo>
                    <a:pt x="26815" y="31393"/>
                  </a:lnTo>
                  <a:lnTo>
                    <a:pt x="28124" y="30478"/>
                  </a:lnTo>
                  <a:lnTo>
                    <a:pt x="29301" y="29300"/>
                  </a:lnTo>
                  <a:lnTo>
                    <a:pt x="30478" y="28123"/>
                  </a:lnTo>
                  <a:lnTo>
                    <a:pt x="31394" y="26815"/>
                  </a:lnTo>
                  <a:lnTo>
                    <a:pt x="32309" y="25376"/>
                  </a:lnTo>
                  <a:lnTo>
                    <a:pt x="32963" y="23937"/>
                  </a:lnTo>
                  <a:lnTo>
                    <a:pt x="33617" y="22368"/>
                  </a:lnTo>
                  <a:lnTo>
                    <a:pt x="34010" y="20667"/>
                  </a:lnTo>
                  <a:lnTo>
                    <a:pt x="34271" y="18967"/>
                  </a:lnTo>
                  <a:lnTo>
                    <a:pt x="34402" y="17266"/>
                  </a:lnTo>
                  <a:lnTo>
                    <a:pt x="34271" y="15435"/>
                  </a:lnTo>
                  <a:lnTo>
                    <a:pt x="34010" y="13735"/>
                  </a:lnTo>
                  <a:lnTo>
                    <a:pt x="33617" y="12165"/>
                  </a:lnTo>
                  <a:lnTo>
                    <a:pt x="32963" y="10464"/>
                  </a:lnTo>
                  <a:lnTo>
                    <a:pt x="32309" y="9026"/>
                  </a:lnTo>
                  <a:lnTo>
                    <a:pt x="31394" y="7587"/>
                  </a:lnTo>
                  <a:lnTo>
                    <a:pt x="30478" y="6279"/>
                  </a:lnTo>
                  <a:lnTo>
                    <a:pt x="29301" y="5101"/>
                  </a:lnTo>
                  <a:lnTo>
                    <a:pt x="28124" y="3924"/>
                  </a:lnTo>
                  <a:lnTo>
                    <a:pt x="26815" y="3009"/>
                  </a:lnTo>
                  <a:lnTo>
                    <a:pt x="25377" y="2093"/>
                  </a:lnTo>
                  <a:lnTo>
                    <a:pt x="23807" y="1439"/>
                  </a:lnTo>
                  <a:lnTo>
                    <a:pt x="22237" y="785"/>
                  </a:lnTo>
                  <a:lnTo>
                    <a:pt x="20668" y="392"/>
                  </a:lnTo>
                  <a:lnTo>
                    <a:pt x="18967" y="131"/>
                  </a:lnTo>
                  <a:lnTo>
                    <a:pt x="17136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71"/>
            <p:cNvSpPr/>
            <p:nvPr/>
          </p:nvSpPr>
          <p:spPr>
            <a:xfrm>
              <a:off x="2449625" y="267550"/>
              <a:ext cx="820825" cy="820825"/>
            </a:xfrm>
            <a:custGeom>
              <a:avLst/>
              <a:gdLst/>
              <a:ahLst/>
              <a:cxnLst/>
              <a:rect l="l" t="t" r="r" b="b"/>
              <a:pathLst>
                <a:path w="32833" h="32833" extrusionOk="0">
                  <a:moveTo>
                    <a:pt x="16351" y="0"/>
                  </a:moveTo>
                  <a:lnTo>
                    <a:pt x="14781" y="131"/>
                  </a:lnTo>
                  <a:lnTo>
                    <a:pt x="13211" y="393"/>
                  </a:lnTo>
                  <a:lnTo>
                    <a:pt x="11773" y="654"/>
                  </a:lnTo>
                  <a:lnTo>
                    <a:pt x="10203" y="1177"/>
                  </a:lnTo>
                  <a:lnTo>
                    <a:pt x="8764" y="1962"/>
                  </a:lnTo>
                  <a:lnTo>
                    <a:pt x="7325" y="2747"/>
                  </a:lnTo>
                  <a:lnTo>
                    <a:pt x="6017" y="3663"/>
                  </a:lnTo>
                  <a:lnTo>
                    <a:pt x="4840" y="4840"/>
                  </a:lnTo>
                  <a:lnTo>
                    <a:pt x="3663" y="6017"/>
                  </a:lnTo>
                  <a:lnTo>
                    <a:pt x="2747" y="7456"/>
                  </a:lnTo>
                  <a:lnTo>
                    <a:pt x="1831" y="8764"/>
                  </a:lnTo>
                  <a:lnTo>
                    <a:pt x="1177" y="10203"/>
                  </a:lnTo>
                  <a:lnTo>
                    <a:pt x="654" y="11773"/>
                  </a:lnTo>
                  <a:lnTo>
                    <a:pt x="262" y="13342"/>
                  </a:lnTo>
                  <a:lnTo>
                    <a:pt x="131" y="14781"/>
                  </a:lnTo>
                  <a:lnTo>
                    <a:pt x="0" y="16351"/>
                  </a:lnTo>
                  <a:lnTo>
                    <a:pt x="131" y="17921"/>
                  </a:lnTo>
                  <a:lnTo>
                    <a:pt x="262" y="19490"/>
                  </a:lnTo>
                  <a:lnTo>
                    <a:pt x="654" y="21060"/>
                  </a:lnTo>
                  <a:lnTo>
                    <a:pt x="1177" y="22630"/>
                  </a:lnTo>
                  <a:lnTo>
                    <a:pt x="1831" y="24068"/>
                  </a:lnTo>
                  <a:lnTo>
                    <a:pt x="2747" y="25376"/>
                  </a:lnTo>
                  <a:lnTo>
                    <a:pt x="3663" y="26685"/>
                  </a:lnTo>
                  <a:lnTo>
                    <a:pt x="4840" y="27993"/>
                  </a:lnTo>
                  <a:lnTo>
                    <a:pt x="6017" y="29170"/>
                  </a:lnTo>
                  <a:lnTo>
                    <a:pt x="7325" y="30085"/>
                  </a:lnTo>
                  <a:lnTo>
                    <a:pt x="8764" y="30870"/>
                  </a:lnTo>
                  <a:lnTo>
                    <a:pt x="10203" y="31655"/>
                  </a:lnTo>
                  <a:lnTo>
                    <a:pt x="11773" y="32178"/>
                  </a:lnTo>
                  <a:lnTo>
                    <a:pt x="13211" y="32440"/>
                  </a:lnTo>
                  <a:lnTo>
                    <a:pt x="14781" y="32702"/>
                  </a:lnTo>
                  <a:lnTo>
                    <a:pt x="16351" y="32832"/>
                  </a:lnTo>
                  <a:lnTo>
                    <a:pt x="17920" y="32702"/>
                  </a:lnTo>
                  <a:lnTo>
                    <a:pt x="19490" y="32440"/>
                  </a:lnTo>
                  <a:lnTo>
                    <a:pt x="21060" y="32178"/>
                  </a:lnTo>
                  <a:lnTo>
                    <a:pt x="22499" y="31655"/>
                  </a:lnTo>
                  <a:lnTo>
                    <a:pt x="24068" y="30870"/>
                  </a:lnTo>
                  <a:lnTo>
                    <a:pt x="25376" y="30085"/>
                  </a:lnTo>
                  <a:lnTo>
                    <a:pt x="26684" y="29170"/>
                  </a:lnTo>
                  <a:lnTo>
                    <a:pt x="27992" y="27993"/>
                  </a:lnTo>
                  <a:lnTo>
                    <a:pt x="29039" y="26685"/>
                  </a:lnTo>
                  <a:lnTo>
                    <a:pt x="30085" y="25376"/>
                  </a:lnTo>
                  <a:lnTo>
                    <a:pt x="30870" y="24068"/>
                  </a:lnTo>
                  <a:lnTo>
                    <a:pt x="31524" y="22630"/>
                  </a:lnTo>
                  <a:lnTo>
                    <a:pt x="32047" y="21060"/>
                  </a:lnTo>
                  <a:lnTo>
                    <a:pt x="32440" y="19490"/>
                  </a:lnTo>
                  <a:lnTo>
                    <a:pt x="32701" y="17921"/>
                  </a:lnTo>
                  <a:lnTo>
                    <a:pt x="32832" y="16351"/>
                  </a:lnTo>
                  <a:lnTo>
                    <a:pt x="32701" y="14781"/>
                  </a:lnTo>
                  <a:lnTo>
                    <a:pt x="32440" y="13342"/>
                  </a:lnTo>
                  <a:lnTo>
                    <a:pt x="32047" y="11773"/>
                  </a:lnTo>
                  <a:lnTo>
                    <a:pt x="31524" y="10203"/>
                  </a:lnTo>
                  <a:lnTo>
                    <a:pt x="30870" y="8764"/>
                  </a:lnTo>
                  <a:lnTo>
                    <a:pt x="30085" y="7456"/>
                  </a:lnTo>
                  <a:lnTo>
                    <a:pt x="29039" y="6017"/>
                  </a:lnTo>
                  <a:lnTo>
                    <a:pt x="27992" y="4840"/>
                  </a:lnTo>
                  <a:lnTo>
                    <a:pt x="26684" y="3663"/>
                  </a:lnTo>
                  <a:lnTo>
                    <a:pt x="25376" y="2747"/>
                  </a:lnTo>
                  <a:lnTo>
                    <a:pt x="24068" y="1962"/>
                  </a:lnTo>
                  <a:lnTo>
                    <a:pt x="22499" y="1177"/>
                  </a:lnTo>
                  <a:lnTo>
                    <a:pt x="21060" y="654"/>
                  </a:lnTo>
                  <a:lnTo>
                    <a:pt x="19490" y="393"/>
                  </a:lnTo>
                  <a:lnTo>
                    <a:pt x="17920" y="131"/>
                  </a:lnTo>
                  <a:lnTo>
                    <a:pt x="16351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71"/>
            <p:cNvSpPr/>
            <p:nvPr/>
          </p:nvSpPr>
          <p:spPr>
            <a:xfrm>
              <a:off x="2475775" y="293700"/>
              <a:ext cx="768500" cy="768500"/>
            </a:xfrm>
            <a:custGeom>
              <a:avLst/>
              <a:gdLst/>
              <a:ahLst/>
              <a:cxnLst/>
              <a:rect l="l" t="t" r="r" b="b"/>
              <a:pathLst>
                <a:path w="30740" h="30740" extrusionOk="0">
                  <a:moveTo>
                    <a:pt x="15566" y="1"/>
                  </a:moveTo>
                  <a:lnTo>
                    <a:pt x="14128" y="131"/>
                  </a:lnTo>
                  <a:lnTo>
                    <a:pt x="12558" y="262"/>
                  </a:lnTo>
                  <a:lnTo>
                    <a:pt x="11119" y="655"/>
                  </a:lnTo>
                  <a:lnTo>
                    <a:pt x="9549" y="1178"/>
                  </a:lnTo>
                  <a:lnTo>
                    <a:pt x="8110" y="1832"/>
                  </a:lnTo>
                  <a:lnTo>
                    <a:pt x="6802" y="2617"/>
                  </a:lnTo>
                  <a:lnTo>
                    <a:pt x="5625" y="3532"/>
                  </a:lnTo>
                  <a:lnTo>
                    <a:pt x="4448" y="4579"/>
                  </a:lnTo>
                  <a:lnTo>
                    <a:pt x="3532" y="5625"/>
                  </a:lnTo>
                  <a:lnTo>
                    <a:pt x="2617" y="6803"/>
                  </a:lnTo>
                  <a:lnTo>
                    <a:pt x="1832" y="8111"/>
                  </a:lnTo>
                  <a:lnTo>
                    <a:pt x="1178" y="9419"/>
                  </a:lnTo>
                  <a:lnTo>
                    <a:pt x="655" y="10727"/>
                  </a:lnTo>
                  <a:lnTo>
                    <a:pt x="393" y="12166"/>
                  </a:lnTo>
                  <a:lnTo>
                    <a:pt x="131" y="13604"/>
                  </a:lnTo>
                  <a:lnTo>
                    <a:pt x="1" y="15174"/>
                  </a:lnTo>
                  <a:lnTo>
                    <a:pt x="1" y="16613"/>
                  </a:lnTo>
                  <a:lnTo>
                    <a:pt x="262" y="18183"/>
                  </a:lnTo>
                  <a:lnTo>
                    <a:pt x="655" y="19621"/>
                  </a:lnTo>
                  <a:lnTo>
                    <a:pt x="1178" y="21191"/>
                  </a:lnTo>
                  <a:lnTo>
                    <a:pt x="1832" y="22499"/>
                  </a:lnTo>
                  <a:lnTo>
                    <a:pt x="2617" y="23938"/>
                  </a:lnTo>
                  <a:lnTo>
                    <a:pt x="3532" y="25115"/>
                  </a:lnTo>
                  <a:lnTo>
                    <a:pt x="4448" y="26162"/>
                  </a:lnTo>
                  <a:lnTo>
                    <a:pt x="5625" y="27208"/>
                  </a:lnTo>
                  <a:lnTo>
                    <a:pt x="6802" y="28124"/>
                  </a:lnTo>
                  <a:lnTo>
                    <a:pt x="8110" y="28909"/>
                  </a:lnTo>
                  <a:lnTo>
                    <a:pt x="9419" y="29563"/>
                  </a:lnTo>
                  <a:lnTo>
                    <a:pt x="10727" y="29955"/>
                  </a:lnTo>
                  <a:lnTo>
                    <a:pt x="12165" y="30348"/>
                  </a:lnTo>
                  <a:lnTo>
                    <a:pt x="13604" y="30609"/>
                  </a:lnTo>
                  <a:lnTo>
                    <a:pt x="15174" y="30740"/>
                  </a:lnTo>
                  <a:lnTo>
                    <a:pt x="16613" y="30609"/>
                  </a:lnTo>
                  <a:lnTo>
                    <a:pt x="18182" y="30478"/>
                  </a:lnTo>
                  <a:lnTo>
                    <a:pt x="19621" y="30086"/>
                  </a:lnTo>
                  <a:lnTo>
                    <a:pt x="21060" y="29563"/>
                  </a:lnTo>
                  <a:lnTo>
                    <a:pt x="22499" y="28909"/>
                  </a:lnTo>
                  <a:lnTo>
                    <a:pt x="23807" y="28124"/>
                  </a:lnTo>
                  <a:lnTo>
                    <a:pt x="25115" y="27208"/>
                  </a:lnTo>
                  <a:lnTo>
                    <a:pt x="26162" y="26162"/>
                  </a:lnTo>
                  <a:lnTo>
                    <a:pt x="27208" y="25115"/>
                  </a:lnTo>
                  <a:lnTo>
                    <a:pt x="28124" y="23938"/>
                  </a:lnTo>
                  <a:lnTo>
                    <a:pt x="28778" y="22630"/>
                  </a:lnTo>
                  <a:lnTo>
                    <a:pt x="29432" y="21322"/>
                  </a:lnTo>
                  <a:lnTo>
                    <a:pt x="29955" y="20014"/>
                  </a:lnTo>
                  <a:lnTo>
                    <a:pt x="30347" y="18575"/>
                  </a:lnTo>
                  <a:lnTo>
                    <a:pt x="30609" y="17136"/>
                  </a:lnTo>
                  <a:lnTo>
                    <a:pt x="30740" y="15567"/>
                  </a:lnTo>
                  <a:lnTo>
                    <a:pt x="30609" y="14128"/>
                  </a:lnTo>
                  <a:lnTo>
                    <a:pt x="30478" y="12558"/>
                  </a:lnTo>
                  <a:lnTo>
                    <a:pt x="30086" y="11119"/>
                  </a:lnTo>
                  <a:lnTo>
                    <a:pt x="29563" y="9549"/>
                  </a:lnTo>
                  <a:lnTo>
                    <a:pt x="28908" y="8241"/>
                  </a:lnTo>
                  <a:lnTo>
                    <a:pt x="28124" y="6803"/>
                  </a:lnTo>
                  <a:lnTo>
                    <a:pt x="27208" y="5625"/>
                  </a:lnTo>
                  <a:lnTo>
                    <a:pt x="26162" y="4579"/>
                  </a:lnTo>
                  <a:lnTo>
                    <a:pt x="25115" y="3532"/>
                  </a:lnTo>
                  <a:lnTo>
                    <a:pt x="23938" y="2617"/>
                  </a:lnTo>
                  <a:lnTo>
                    <a:pt x="22630" y="1832"/>
                  </a:lnTo>
                  <a:lnTo>
                    <a:pt x="21322" y="1178"/>
                  </a:lnTo>
                  <a:lnTo>
                    <a:pt x="19883" y="786"/>
                  </a:lnTo>
                  <a:lnTo>
                    <a:pt x="18575" y="393"/>
                  </a:lnTo>
                  <a:lnTo>
                    <a:pt x="17005" y="131"/>
                  </a:lnTo>
                  <a:lnTo>
                    <a:pt x="155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71"/>
            <p:cNvSpPr/>
            <p:nvPr/>
          </p:nvSpPr>
          <p:spPr>
            <a:xfrm>
              <a:off x="2855100" y="323125"/>
              <a:ext cx="9850" cy="55625"/>
            </a:xfrm>
            <a:custGeom>
              <a:avLst/>
              <a:gdLst/>
              <a:ahLst/>
              <a:cxnLst/>
              <a:rect l="l" t="t" r="r" b="b"/>
              <a:pathLst>
                <a:path w="394" h="2225" extrusionOk="0">
                  <a:moveTo>
                    <a:pt x="1" y="1"/>
                  </a:moveTo>
                  <a:lnTo>
                    <a:pt x="1" y="2225"/>
                  </a:lnTo>
                  <a:lnTo>
                    <a:pt x="393" y="2225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71"/>
            <p:cNvSpPr/>
            <p:nvPr/>
          </p:nvSpPr>
          <p:spPr>
            <a:xfrm>
              <a:off x="2678525" y="368925"/>
              <a:ext cx="36000" cy="52350"/>
            </a:xfrm>
            <a:custGeom>
              <a:avLst/>
              <a:gdLst/>
              <a:ahLst/>
              <a:cxnLst/>
              <a:rect l="l" t="t" r="r" b="b"/>
              <a:pathLst>
                <a:path w="1440" h="2094" extrusionOk="0">
                  <a:moveTo>
                    <a:pt x="262" y="0"/>
                  </a:moveTo>
                  <a:lnTo>
                    <a:pt x="0" y="131"/>
                  </a:lnTo>
                  <a:lnTo>
                    <a:pt x="1178" y="2093"/>
                  </a:lnTo>
                  <a:lnTo>
                    <a:pt x="1439" y="196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71"/>
            <p:cNvSpPr/>
            <p:nvPr/>
          </p:nvSpPr>
          <p:spPr>
            <a:xfrm>
              <a:off x="2547725" y="496450"/>
              <a:ext cx="55600" cy="36000"/>
            </a:xfrm>
            <a:custGeom>
              <a:avLst/>
              <a:gdLst/>
              <a:ahLst/>
              <a:cxnLst/>
              <a:rect l="l" t="t" r="r" b="b"/>
              <a:pathLst>
                <a:path w="2224" h="1440" extrusionOk="0">
                  <a:moveTo>
                    <a:pt x="262" y="1"/>
                  </a:moveTo>
                  <a:lnTo>
                    <a:pt x="0" y="262"/>
                  </a:lnTo>
                  <a:lnTo>
                    <a:pt x="2093" y="1439"/>
                  </a:lnTo>
                  <a:lnTo>
                    <a:pt x="2224" y="1178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71"/>
            <p:cNvSpPr/>
            <p:nvPr/>
          </p:nvSpPr>
          <p:spPr>
            <a:xfrm>
              <a:off x="2505200" y="673050"/>
              <a:ext cx="55625" cy="9825"/>
            </a:xfrm>
            <a:custGeom>
              <a:avLst/>
              <a:gdLst/>
              <a:ahLst/>
              <a:cxnLst/>
              <a:rect l="l" t="t" r="r" b="b"/>
              <a:pathLst>
                <a:path w="2225" h="393" extrusionOk="0">
                  <a:moveTo>
                    <a:pt x="1" y="0"/>
                  </a:moveTo>
                  <a:lnTo>
                    <a:pt x="1" y="393"/>
                  </a:lnTo>
                  <a:lnTo>
                    <a:pt x="2225" y="393"/>
                  </a:lnTo>
                  <a:lnTo>
                    <a:pt x="2225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71"/>
            <p:cNvSpPr/>
            <p:nvPr/>
          </p:nvSpPr>
          <p:spPr>
            <a:xfrm>
              <a:off x="2557525" y="826725"/>
              <a:ext cx="55625" cy="39275"/>
            </a:xfrm>
            <a:custGeom>
              <a:avLst/>
              <a:gdLst/>
              <a:ahLst/>
              <a:cxnLst/>
              <a:rect l="l" t="t" r="r" b="b"/>
              <a:pathLst>
                <a:path w="2225" h="1571" extrusionOk="0">
                  <a:moveTo>
                    <a:pt x="1963" y="1"/>
                  </a:moveTo>
                  <a:lnTo>
                    <a:pt x="1" y="1178"/>
                  </a:lnTo>
                  <a:lnTo>
                    <a:pt x="132" y="1571"/>
                  </a:lnTo>
                  <a:lnTo>
                    <a:pt x="2224" y="393"/>
                  </a:lnTo>
                  <a:lnTo>
                    <a:pt x="196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71"/>
            <p:cNvSpPr/>
            <p:nvPr/>
          </p:nvSpPr>
          <p:spPr>
            <a:xfrm>
              <a:off x="2678525" y="934650"/>
              <a:ext cx="36000" cy="55625"/>
            </a:xfrm>
            <a:custGeom>
              <a:avLst/>
              <a:gdLst/>
              <a:ahLst/>
              <a:cxnLst/>
              <a:rect l="l" t="t" r="r" b="b"/>
              <a:pathLst>
                <a:path w="1440" h="2225" extrusionOk="0">
                  <a:moveTo>
                    <a:pt x="1178" y="1"/>
                  </a:moveTo>
                  <a:lnTo>
                    <a:pt x="0" y="1963"/>
                  </a:lnTo>
                  <a:lnTo>
                    <a:pt x="262" y="2224"/>
                  </a:lnTo>
                  <a:lnTo>
                    <a:pt x="1439" y="131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71"/>
            <p:cNvSpPr/>
            <p:nvPr/>
          </p:nvSpPr>
          <p:spPr>
            <a:xfrm>
              <a:off x="2855100" y="973900"/>
              <a:ext cx="9850" cy="58875"/>
            </a:xfrm>
            <a:custGeom>
              <a:avLst/>
              <a:gdLst/>
              <a:ahLst/>
              <a:cxnLst/>
              <a:rect l="l" t="t" r="r" b="b"/>
              <a:pathLst>
                <a:path w="394" h="2355" extrusionOk="0">
                  <a:moveTo>
                    <a:pt x="1" y="0"/>
                  </a:moveTo>
                  <a:lnTo>
                    <a:pt x="1" y="2355"/>
                  </a:lnTo>
                  <a:lnTo>
                    <a:pt x="393" y="235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71"/>
            <p:cNvSpPr/>
            <p:nvPr/>
          </p:nvSpPr>
          <p:spPr>
            <a:xfrm>
              <a:off x="3005525" y="934650"/>
              <a:ext cx="36000" cy="52350"/>
            </a:xfrm>
            <a:custGeom>
              <a:avLst/>
              <a:gdLst/>
              <a:ahLst/>
              <a:cxnLst/>
              <a:rect l="l" t="t" r="r" b="b"/>
              <a:pathLst>
                <a:path w="1440" h="2094" extrusionOk="0">
                  <a:moveTo>
                    <a:pt x="263" y="1"/>
                  </a:moveTo>
                  <a:lnTo>
                    <a:pt x="1" y="131"/>
                  </a:lnTo>
                  <a:lnTo>
                    <a:pt x="1047" y="2093"/>
                  </a:lnTo>
                  <a:lnTo>
                    <a:pt x="1440" y="196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71"/>
            <p:cNvSpPr/>
            <p:nvPr/>
          </p:nvSpPr>
          <p:spPr>
            <a:xfrm>
              <a:off x="3113450" y="823475"/>
              <a:ext cx="55625" cy="35975"/>
            </a:xfrm>
            <a:custGeom>
              <a:avLst/>
              <a:gdLst/>
              <a:ahLst/>
              <a:cxnLst/>
              <a:rect l="l" t="t" r="r" b="b"/>
              <a:pathLst>
                <a:path w="2225" h="1439" extrusionOk="0">
                  <a:moveTo>
                    <a:pt x="262" y="0"/>
                  </a:moveTo>
                  <a:lnTo>
                    <a:pt x="1" y="262"/>
                  </a:lnTo>
                  <a:lnTo>
                    <a:pt x="2093" y="1439"/>
                  </a:lnTo>
                  <a:lnTo>
                    <a:pt x="2224" y="1177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71"/>
            <p:cNvSpPr/>
            <p:nvPr/>
          </p:nvSpPr>
          <p:spPr>
            <a:xfrm>
              <a:off x="3155975" y="673050"/>
              <a:ext cx="58875" cy="9825"/>
            </a:xfrm>
            <a:custGeom>
              <a:avLst/>
              <a:gdLst/>
              <a:ahLst/>
              <a:cxnLst/>
              <a:rect l="l" t="t" r="r" b="b"/>
              <a:pathLst>
                <a:path w="2355" h="393" extrusionOk="0">
                  <a:moveTo>
                    <a:pt x="0" y="0"/>
                  </a:moveTo>
                  <a:lnTo>
                    <a:pt x="0" y="393"/>
                  </a:lnTo>
                  <a:lnTo>
                    <a:pt x="2355" y="393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71"/>
            <p:cNvSpPr/>
            <p:nvPr/>
          </p:nvSpPr>
          <p:spPr>
            <a:xfrm>
              <a:off x="3126525" y="499725"/>
              <a:ext cx="55625" cy="39275"/>
            </a:xfrm>
            <a:custGeom>
              <a:avLst/>
              <a:gdLst/>
              <a:ahLst/>
              <a:cxnLst/>
              <a:rect l="l" t="t" r="r" b="b"/>
              <a:pathLst>
                <a:path w="2225" h="1571" extrusionOk="0">
                  <a:moveTo>
                    <a:pt x="1963" y="0"/>
                  </a:moveTo>
                  <a:lnTo>
                    <a:pt x="1" y="1178"/>
                  </a:lnTo>
                  <a:lnTo>
                    <a:pt x="132" y="1570"/>
                  </a:lnTo>
                  <a:lnTo>
                    <a:pt x="2224" y="393"/>
                  </a:lnTo>
                  <a:lnTo>
                    <a:pt x="1963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71"/>
            <p:cNvSpPr/>
            <p:nvPr/>
          </p:nvSpPr>
          <p:spPr>
            <a:xfrm>
              <a:off x="3005525" y="368925"/>
              <a:ext cx="36000" cy="52350"/>
            </a:xfrm>
            <a:custGeom>
              <a:avLst/>
              <a:gdLst/>
              <a:ahLst/>
              <a:cxnLst/>
              <a:rect l="l" t="t" r="r" b="b"/>
              <a:pathLst>
                <a:path w="1440" h="2094" extrusionOk="0">
                  <a:moveTo>
                    <a:pt x="1047" y="0"/>
                  </a:moveTo>
                  <a:lnTo>
                    <a:pt x="1" y="1962"/>
                  </a:lnTo>
                  <a:lnTo>
                    <a:pt x="263" y="2093"/>
                  </a:lnTo>
                  <a:lnTo>
                    <a:pt x="1440" y="1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71"/>
            <p:cNvSpPr/>
            <p:nvPr/>
          </p:nvSpPr>
          <p:spPr>
            <a:xfrm>
              <a:off x="2747200" y="555325"/>
              <a:ext cx="176600" cy="333575"/>
            </a:xfrm>
            <a:custGeom>
              <a:avLst/>
              <a:gdLst/>
              <a:ahLst/>
              <a:cxnLst/>
              <a:rect l="l" t="t" r="r" b="b"/>
              <a:pathLst>
                <a:path w="7064" h="13343" extrusionOk="0">
                  <a:moveTo>
                    <a:pt x="6802" y="0"/>
                  </a:moveTo>
                  <a:lnTo>
                    <a:pt x="0" y="13211"/>
                  </a:lnTo>
                  <a:lnTo>
                    <a:pt x="393" y="13342"/>
                  </a:lnTo>
                  <a:lnTo>
                    <a:pt x="7064" y="131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71"/>
            <p:cNvSpPr/>
            <p:nvPr/>
          </p:nvSpPr>
          <p:spPr>
            <a:xfrm>
              <a:off x="2825675" y="545500"/>
              <a:ext cx="85050" cy="363025"/>
            </a:xfrm>
            <a:custGeom>
              <a:avLst/>
              <a:gdLst/>
              <a:ahLst/>
              <a:cxnLst/>
              <a:rect l="l" t="t" r="r" b="b"/>
              <a:pathLst>
                <a:path w="3402" h="14521" extrusionOk="0">
                  <a:moveTo>
                    <a:pt x="524" y="1"/>
                  </a:moveTo>
                  <a:lnTo>
                    <a:pt x="1" y="131"/>
                  </a:lnTo>
                  <a:lnTo>
                    <a:pt x="2878" y="14520"/>
                  </a:lnTo>
                  <a:lnTo>
                    <a:pt x="3402" y="1438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71"/>
            <p:cNvSpPr/>
            <p:nvPr/>
          </p:nvSpPr>
          <p:spPr>
            <a:xfrm>
              <a:off x="2181475" y="4894775"/>
              <a:ext cx="3057575" cy="480750"/>
            </a:xfrm>
            <a:custGeom>
              <a:avLst/>
              <a:gdLst/>
              <a:ahLst/>
              <a:cxnLst/>
              <a:rect l="l" t="t" r="r" b="b"/>
              <a:pathLst>
                <a:path w="122303" h="19230" extrusionOk="0">
                  <a:moveTo>
                    <a:pt x="54807" y="1"/>
                  </a:moveTo>
                  <a:lnTo>
                    <a:pt x="48790" y="131"/>
                  </a:lnTo>
                  <a:lnTo>
                    <a:pt x="42904" y="393"/>
                  </a:lnTo>
                  <a:lnTo>
                    <a:pt x="37280" y="655"/>
                  </a:lnTo>
                  <a:lnTo>
                    <a:pt x="31917" y="1047"/>
                  </a:lnTo>
                  <a:lnTo>
                    <a:pt x="26946" y="1570"/>
                  </a:lnTo>
                  <a:lnTo>
                    <a:pt x="22237" y="2094"/>
                  </a:lnTo>
                  <a:lnTo>
                    <a:pt x="17920" y="2748"/>
                  </a:lnTo>
                  <a:lnTo>
                    <a:pt x="13865" y="3402"/>
                  </a:lnTo>
                  <a:lnTo>
                    <a:pt x="10334" y="4186"/>
                  </a:lnTo>
                  <a:lnTo>
                    <a:pt x="7325" y="4971"/>
                  </a:lnTo>
                  <a:lnTo>
                    <a:pt x="4709" y="5887"/>
                  </a:lnTo>
                  <a:lnTo>
                    <a:pt x="2747" y="6672"/>
                  </a:lnTo>
                  <a:lnTo>
                    <a:pt x="1831" y="7195"/>
                  </a:lnTo>
                  <a:lnTo>
                    <a:pt x="1177" y="7718"/>
                  </a:lnTo>
                  <a:lnTo>
                    <a:pt x="654" y="8111"/>
                  </a:lnTo>
                  <a:lnTo>
                    <a:pt x="262" y="8634"/>
                  </a:lnTo>
                  <a:lnTo>
                    <a:pt x="0" y="9157"/>
                  </a:lnTo>
                  <a:lnTo>
                    <a:pt x="0" y="9549"/>
                  </a:lnTo>
                  <a:lnTo>
                    <a:pt x="0" y="10073"/>
                  </a:lnTo>
                  <a:lnTo>
                    <a:pt x="262" y="10596"/>
                  </a:lnTo>
                  <a:lnTo>
                    <a:pt x="654" y="11119"/>
                  </a:lnTo>
                  <a:lnTo>
                    <a:pt x="1177" y="11512"/>
                  </a:lnTo>
                  <a:lnTo>
                    <a:pt x="1831" y="12035"/>
                  </a:lnTo>
                  <a:lnTo>
                    <a:pt x="2747" y="12427"/>
                  </a:lnTo>
                  <a:lnTo>
                    <a:pt x="4709" y="13343"/>
                  </a:lnTo>
                  <a:lnTo>
                    <a:pt x="7325" y="14258"/>
                  </a:lnTo>
                  <a:lnTo>
                    <a:pt x="10334" y="15043"/>
                  </a:lnTo>
                  <a:lnTo>
                    <a:pt x="13865" y="15697"/>
                  </a:lnTo>
                  <a:lnTo>
                    <a:pt x="17920" y="16482"/>
                  </a:lnTo>
                  <a:lnTo>
                    <a:pt x="22237" y="17005"/>
                  </a:lnTo>
                  <a:lnTo>
                    <a:pt x="26946" y="17659"/>
                  </a:lnTo>
                  <a:lnTo>
                    <a:pt x="31917" y="18052"/>
                  </a:lnTo>
                  <a:lnTo>
                    <a:pt x="37280" y="18575"/>
                  </a:lnTo>
                  <a:lnTo>
                    <a:pt x="42904" y="18837"/>
                  </a:lnTo>
                  <a:lnTo>
                    <a:pt x="48790" y="19098"/>
                  </a:lnTo>
                  <a:lnTo>
                    <a:pt x="54807" y="19229"/>
                  </a:lnTo>
                  <a:lnTo>
                    <a:pt x="67365" y="19229"/>
                  </a:lnTo>
                  <a:lnTo>
                    <a:pt x="73513" y="19098"/>
                  </a:lnTo>
                  <a:lnTo>
                    <a:pt x="79268" y="18837"/>
                  </a:lnTo>
                  <a:lnTo>
                    <a:pt x="84893" y="18575"/>
                  </a:lnTo>
                  <a:lnTo>
                    <a:pt x="90256" y="18052"/>
                  </a:lnTo>
                  <a:lnTo>
                    <a:pt x="95357" y="17659"/>
                  </a:lnTo>
                  <a:lnTo>
                    <a:pt x="100066" y="17005"/>
                  </a:lnTo>
                  <a:lnTo>
                    <a:pt x="104382" y="16482"/>
                  </a:lnTo>
                  <a:lnTo>
                    <a:pt x="108307" y="15697"/>
                  </a:lnTo>
                  <a:lnTo>
                    <a:pt x="111838" y="15043"/>
                  </a:lnTo>
                  <a:lnTo>
                    <a:pt x="114978" y="14258"/>
                  </a:lnTo>
                  <a:lnTo>
                    <a:pt x="117463" y="13343"/>
                  </a:lnTo>
                  <a:lnTo>
                    <a:pt x="119556" y="12427"/>
                  </a:lnTo>
                  <a:lnTo>
                    <a:pt x="120341" y="12035"/>
                  </a:lnTo>
                  <a:lnTo>
                    <a:pt x="120995" y="11512"/>
                  </a:lnTo>
                  <a:lnTo>
                    <a:pt x="121649" y="11119"/>
                  </a:lnTo>
                  <a:lnTo>
                    <a:pt x="122041" y="10596"/>
                  </a:lnTo>
                  <a:lnTo>
                    <a:pt x="122172" y="10073"/>
                  </a:lnTo>
                  <a:lnTo>
                    <a:pt x="122303" y="9549"/>
                  </a:lnTo>
                  <a:lnTo>
                    <a:pt x="122172" y="9157"/>
                  </a:lnTo>
                  <a:lnTo>
                    <a:pt x="122041" y="8634"/>
                  </a:lnTo>
                  <a:lnTo>
                    <a:pt x="121649" y="8111"/>
                  </a:lnTo>
                  <a:lnTo>
                    <a:pt x="120995" y="7718"/>
                  </a:lnTo>
                  <a:lnTo>
                    <a:pt x="120341" y="7195"/>
                  </a:lnTo>
                  <a:lnTo>
                    <a:pt x="119556" y="6672"/>
                  </a:lnTo>
                  <a:lnTo>
                    <a:pt x="117463" y="5887"/>
                  </a:lnTo>
                  <a:lnTo>
                    <a:pt x="114978" y="4971"/>
                  </a:lnTo>
                  <a:lnTo>
                    <a:pt x="111838" y="4186"/>
                  </a:lnTo>
                  <a:lnTo>
                    <a:pt x="108307" y="3402"/>
                  </a:lnTo>
                  <a:lnTo>
                    <a:pt x="104382" y="2748"/>
                  </a:lnTo>
                  <a:lnTo>
                    <a:pt x="100066" y="2094"/>
                  </a:lnTo>
                  <a:lnTo>
                    <a:pt x="95357" y="1570"/>
                  </a:lnTo>
                  <a:lnTo>
                    <a:pt x="90256" y="1047"/>
                  </a:lnTo>
                  <a:lnTo>
                    <a:pt x="84893" y="655"/>
                  </a:lnTo>
                  <a:lnTo>
                    <a:pt x="79268" y="393"/>
                  </a:lnTo>
                  <a:lnTo>
                    <a:pt x="73513" y="131"/>
                  </a:lnTo>
                  <a:lnTo>
                    <a:pt x="67365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71"/>
            <p:cNvSpPr/>
            <p:nvPr/>
          </p:nvSpPr>
          <p:spPr>
            <a:xfrm>
              <a:off x="794925" y="5025575"/>
              <a:ext cx="2858125" cy="451300"/>
            </a:xfrm>
            <a:custGeom>
              <a:avLst/>
              <a:gdLst/>
              <a:ahLst/>
              <a:cxnLst/>
              <a:rect l="l" t="t" r="r" b="b"/>
              <a:pathLst>
                <a:path w="114325" h="18052" extrusionOk="0">
                  <a:moveTo>
                    <a:pt x="57163" y="1"/>
                  </a:moveTo>
                  <a:lnTo>
                    <a:pt x="51407" y="132"/>
                  </a:lnTo>
                  <a:lnTo>
                    <a:pt x="45652" y="262"/>
                  </a:lnTo>
                  <a:lnTo>
                    <a:pt x="40158" y="393"/>
                  </a:lnTo>
                  <a:lnTo>
                    <a:pt x="34926" y="786"/>
                  </a:lnTo>
                  <a:lnTo>
                    <a:pt x="29955" y="1047"/>
                  </a:lnTo>
                  <a:lnTo>
                    <a:pt x="25246" y="1571"/>
                  </a:lnTo>
                  <a:lnTo>
                    <a:pt x="20799" y="2094"/>
                  </a:lnTo>
                  <a:lnTo>
                    <a:pt x="16744" y="2617"/>
                  </a:lnTo>
                  <a:lnTo>
                    <a:pt x="13081" y="3271"/>
                  </a:lnTo>
                  <a:lnTo>
                    <a:pt x="9811" y="4056"/>
                  </a:lnTo>
                  <a:lnTo>
                    <a:pt x="6933" y="4710"/>
                  </a:lnTo>
                  <a:lnTo>
                    <a:pt x="4579" y="5495"/>
                  </a:lnTo>
                  <a:lnTo>
                    <a:pt x="2617" y="6410"/>
                  </a:lnTo>
                  <a:lnTo>
                    <a:pt x="1178" y="7195"/>
                  </a:lnTo>
                  <a:lnTo>
                    <a:pt x="655" y="7718"/>
                  </a:lnTo>
                  <a:lnTo>
                    <a:pt x="393" y="8111"/>
                  </a:lnTo>
                  <a:lnTo>
                    <a:pt x="132" y="8634"/>
                  </a:lnTo>
                  <a:lnTo>
                    <a:pt x="1" y="9026"/>
                  </a:lnTo>
                  <a:lnTo>
                    <a:pt x="132" y="9550"/>
                  </a:lnTo>
                  <a:lnTo>
                    <a:pt x="393" y="9942"/>
                  </a:lnTo>
                  <a:lnTo>
                    <a:pt x="655" y="10465"/>
                  </a:lnTo>
                  <a:lnTo>
                    <a:pt x="1178" y="10858"/>
                  </a:lnTo>
                  <a:lnTo>
                    <a:pt x="2617" y="11773"/>
                  </a:lnTo>
                  <a:lnTo>
                    <a:pt x="4579" y="12558"/>
                  </a:lnTo>
                  <a:lnTo>
                    <a:pt x="6933" y="13343"/>
                  </a:lnTo>
                  <a:lnTo>
                    <a:pt x="9811" y="14128"/>
                  </a:lnTo>
                  <a:lnTo>
                    <a:pt x="13081" y="14782"/>
                  </a:lnTo>
                  <a:lnTo>
                    <a:pt x="16744" y="15436"/>
                  </a:lnTo>
                  <a:lnTo>
                    <a:pt x="20799" y="15959"/>
                  </a:lnTo>
                  <a:lnTo>
                    <a:pt x="25246" y="16482"/>
                  </a:lnTo>
                  <a:lnTo>
                    <a:pt x="29955" y="17006"/>
                  </a:lnTo>
                  <a:lnTo>
                    <a:pt x="34926" y="17398"/>
                  </a:lnTo>
                  <a:lnTo>
                    <a:pt x="40158" y="17660"/>
                  </a:lnTo>
                  <a:lnTo>
                    <a:pt x="45652" y="17921"/>
                  </a:lnTo>
                  <a:lnTo>
                    <a:pt x="51407" y="18052"/>
                  </a:lnTo>
                  <a:lnTo>
                    <a:pt x="63049" y="18052"/>
                  </a:lnTo>
                  <a:lnTo>
                    <a:pt x="68673" y="17921"/>
                  </a:lnTo>
                  <a:lnTo>
                    <a:pt x="74167" y="17660"/>
                  </a:lnTo>
                  <a:lnTo>
                    <a:pt x="79399" y="17398"/>
                  </a:lnTo>
                  <a:lnTo>
                    <a:pt x="84501" y="17006"/>
                  </a:lnTo>
                  <a:lnTo>
                    <a:pt x="89210" y="16482"/>
                  </a:lnTo>
                  <a:lnTo>
                    <a:pt x="93526" y="15959"/>
                  </a:lnTo>
                  <a:lnTo>
                    <a:pt x="97581" y="15436"/>
                  </a:lnTo>
                  <a:lnTo>
                    <a:pt x="101244" y="14782"/>
                  </a:lnTo>
                  <a:lnTo>
                    <a:pt x="104645" y="14128"/>
                  </a:lnTo>
                  <a:lnTo>
                    <a:pt x="107523" y="13343"/>
                  </a:lnTo>
                  <a:lnTo>
                    <a:pt x="109877" y="12558"/>
                  </a:lnTo>
                  <a:lnTo>
                    <a:pt x="111839" y="11773"/>
                  </a:lnTo>
                  <a:lnTo>
                    <a:pt x="113147" y="10858"/>
                  </a:lnTo>
                  <a:lnTo>
                    <a:pt x="113670" y="10465"/>
                  </a:lnTo>
                  <a:lnTo>
                    <a:pt x="114063" y="9942"/>
                  </a:lnTo>
                  <a:lnTo>
                    <a:pt x="114324" y="9550"/>
                  </a:lnTo>
                  <a:lnTo>
                    <a:pt x="114324" y="9026"/>
                  </a:lnTo>
                  <a:lnTo>
                    <a:pt x="114324" y="8634"/>
                  </a:lnTo>
                  <a:lnTo>
                    <a:pt x="114063" y="8111"/>
                  </a:lnTo>
                  <a:lnTo>
                    <a:pt x="113670" y="7718"/>
                  </a:lnTo>
                  <a:lnTo>
                    <a:pt x="113147" y="7195"/>
                  </a:lnTo>
                  <a:lnTo>
                    <a:pt x="111839" y="6410"/>
                  </a:lnTo>
                  <a:lnTo>
                    <a:pt x="109877" y="5495"/>
                  </a:lnTo>
                  <a:lnTo>
                    <a:pt x="107523" y="4710"/>
                  </a:lnTo>
                  <a:lnTo>
                    <a:pt x="104645" y="4056"/>
                  </a:lnTo>
                  <a:lnTo>
                    <a:pt x="101244" y="3271"/>
                  </a:lnTo>
                  <a:lnTo>
                    <a:pt x="97581" y="2617"/>
                  </a:lnTo>
                  <a:lnTo>
                    <a:pt x="93526" y="2094"/>
                  </a:lnTo>
                  <a:lnTo>
                    <a:pt x="89210" y="1571"/>
                  </a:lnTo>
                  <a:lnTo>
                    <a:pt x="84501" y="1047"/>
                  </a:lnTo>
                  <a:lnTo>
                    <a:pt x="79399" y="786"/>
                  </a:lnTo>
                  <a:lnTo>
                    <a:pt x="74167" y="393"/>
                  </a:lnTo>
                  <a:lnTo>
                    <a:pt x="68673" y="262"/>
                  </a:lnTo>
                  <a:lnTo>
                    <a:pt x="63049" y="132"/>
                  </a:lnTo>
                  <a:lnTo>
                    <a:pt x="57163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71"/>
            <p:cNvSpPr/>
            <p:nvPr/>
          </p:nvSpPr>
          <p:spPr>
            <a:xfrm>
              <a:off x="3966950" y="5025575"/>
              <a:ext cx="2858125" cy="451300"/>
            </a:xfrm>
            <a:custGeom>
              <a:avLst/>
              <a:gdLst/>
              <a:ahLst/>
              <a:cxnLst/>
              <a:rect l="l" t="t" r="r" b="b"/>
              <a:pathLst>
                <a:path w="114325" h="18052" extrusionOk="0">
                  <a:moveTo>
                    <a:pt x="57162" y="1"/>
                  </a:moveTo>
                  <a:lnTo>
                    <a:pt x="51276" y="132"/>
                  </a:lnTo>
                  <a:lnTo>
                    <a:pt x="45652" y="262"/>
                  </a:lnTo>
                  <a:lnTo>
                    <a:pt x="40158" y="393"/>
                  </a:lnTo>
                  <a:lnTo>
                    <a:pt x="34926" y="786"/>
                  </a:lnTo>
                  <a:lnTo>
                    <a:pt x="29824" y="1047"/>
                  </a:lnTo>
                  <a:lnTo>
                    <a:pt x="25115" y="1571"/>
                  </a:lnTo>
                  <a:lnTo>
                    <a:pt x="20799" y="2094"/>
                  </a:lnTo>
                  <a:lnTo>
                    <a:pt x="16744" y="2617"/>
                  </a:lnTo>
                  <a:lnTo>
                    <a:pt x="13081" y="3271"/>
                  </a:lnTo>
                  <a:lnTo>
                    <a:pt x="9680" y="4056"/>
                  </a:lnTo>
                  <a:lnTo>
                    <a:pt x="6803" y="4710"/>
                  </a:lnTo>
                  <a:lnTo>
                    <a:pt x="4448" y="5495"/>
                  </a:lnTo>
                  <a:lnTo>
                    <a:pt x="2486" y="6410"/>
                  </a:lnTo>
                  <a:lnTo>
                    <a:pt x="1178" y="7195"/>
                  </a:lnTo>
                  <a:lnTo>
                    <a:pt x="655" y="7718"/>
                  </a:lnTo>
                  <a:lnTo>
                    <a:pt x="262" y="8111"/>
                  </a:lnTo>
                  <a:lnTo>
                    <a:pt x="1" y="8634"/>
                  </a:lnTo>
                  <a:lnTo>
                    <a:pt x="1" y="9026"/>
                  </a:lnTo>
                  <a:lnTo>
                    <a:pt x="1" y="9550"/>
                  </a:lnTo>
                  <a:lnTo>
                    <a:pt x="262" y="9942"/>
                  </a:lnTo>
                  <a:lnTo>
                    <a:pt x="655" y="10465"/>
                  </a:lnTo>
                  <a:lnTo>
                    <a:pt x="1178" y="10858"/>
                  </a:lnTo>
                  <a:lnTo>
                    <a:pt x="2486" y="11773"/>
                  </a:lnTo>
                  <a:lnTo>
                    <a:pt x="4448" y="12558"/>
                  </a:lnTo>
                  <a:lnTo>
                    <a:pt x="6803" y="13343"/>
                  </a:lnTo>
                  <a:lnTo>
                    <a:pt x="9680" y="14128"/>
                  </a:lnTo>
                  <a:lnTo>
                    <a:pt x="13081" y="14782"/>
                  </a:lnTo>
                  <a:lnTo>
                    <a:pt x="16744" y="15436"/>
                  </a:lnTo>
                  <a:lnTo>
                    <a:pt x="20799" y="15959"/>
                  </a:lnTo>
                  <a:lnTo>
                    <a:pt x="25115" y="16482"/>
                  </a:lnTo>
                  <a:lnTo>
                    <a:pt x="29824" y="17006"/>
                  </a:lnTo>
                  <a:lnTo>
                    <a:pt x="34926" y="17398"/>
                  </a:lnTo>
                  <a:lnTo>
                    <a:pt x="40158" y="17660"/>
                  </a:lnTo>
                  <a:lnTo>
                    <a:pt x="45652" y="17921"/>
                  </a:lnTo>
                  <a:lnTo>
                    <a:pt x="51276" y="18052"/>
                  </a:lnTo>
                  <a:lnTo>
                    <a:pt x="62918" y="18052"/>
                  </a:lnTo>
                  <a:lnTo>
                    <a:pt x="68673" y="17921"/>
                  </a:lnTo>
                  <a:lnTo>
                    <a:pt x="74167" y="17660"/>
                  </a:lnTo>
                  <a:lnTo>
                    <a:pt x="79399" y="17398"/>
                  </a:lnTo>
                  <a:lnTo>
                    <a:pt x="84370" y="17006"/>
                  </a:lnTo>
                  <a:lnTo>
                    <a:pt x="89079" y="16482"/>
                  </a:lnTo>
                  <a:lnTo>
                    <a:pt x="93526" y="15959"/>
                  </a:lnTo>
                  <a:lnTo>
                    <a:pt x="97581" y="15436"/>
                  </a:lnTo>
                  <a:lnTo>
                    <a:pt x="101244" y="14782"/>
                  </a:lnTo>
                  <a:lnTo>
                    <a:pt x="104514" y="14128"/>
                  </a:lnTo>
                  <a:lnTo>
                    <a:pt x="107392" y="13343"/>
                  </a:lnTo>
                  <a:lnTo>
                    <a:pt x="109746" y="12558"/>
                  </a:lnTo>
                  <a:lnTo>
                    <a:pt x="111708" y="11773"/>
                  </a:lnTo>
                  <a:lnTo>
                    <a:pt x="113147" y="10858"/>
                  </a:lnTo>
                  <a:lnTo>
                    <a:pt x="113670" y="10465"/>
                  </a:lnTo>
                  <a:lnTo>
                    <a:pt x="113932" y="9942"/>
                  </a:lnTo>
                  <a:lnTo>
                    <a:pt x="114193" y="9550"/>
                  </a:lnTo>
                  <a:lnTo>
                    <a:pt x="114324" y="9026"/>
                  </a:lnTo>
                  <a:lnTo>
                    <a:pt x="114193" y="8634"/>
                  </a:lnTo>
                  <a:lnTo>
                    <a:pt x="113932" y="8111"/>
                  </a:lnTo>
                  <a:lnTo>
                    <a:pt x="113670" y="7718"/>
                  </a:lnTo>
                  <a:lnTo>
                    <a:pt x="113147" y="7195"/>
                  </a:lnTo>
                  <a:lnTo>
                    <a:pt x="111708" y="6410"/>
                  </a:lnTo>
                  <a:lnTo>
                    <a:pt x="109746" y="5495"/>
                  </a:lnTo>
                  <a:lnTo>
                    <a:pt x="107392" y="4710"/>
                  </a:lnTo>
                  <a:lnTo>
                    <a:pt x="104514" y="4056"/>
                  </a:lnTo>
                  <a:lnTo>
                    <a:pt x="101244" y="3271"/>
                  </a:lnTo>
                  <a:lnTo>
                    <a:pt x="97581" y="2617"/>
                  </a:lnTo>
                  <a:lnTo>
                    <a:pt x="93526" y="2094"/>
                  </a:lnTo>
                  <a:lnTo>
                    <a:pt x="89079" y="1571"/>
                  </a:lnTo>
                  <a:lnTo>
                    <a:pt x="84370" y="1047"/>
                  </a:lnTo>
                  <a:lnTo>
                    <a:pt x="79399" y="786"/>
                  </a:lnTo>
                  <a:lnTo>
                    <a:pt x="74167" y="393"/>
                  </a:lnTo>
                  <a:lnTo>
                    <a:pt x="68673" y="262"/>
                  </a:lnTo>
                  <a:lnTo>
                    <a:pt x="62918" y="132"/>
                  </a:lnTo>
                  <a:lnTo>
                    <a:pt x="57162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71"/>
            <p:cNvSpPr/>
            <p:nvPr/>
          </p:nvSpPr>
          <p:spPr>
            <a:xfrm>
              <a:off x="4176250" y="2641650"/>
              <a:ext cx="461100" cy="513450"/>
            </a:xfrm>
            <a:custGeom>
              <a:avLst/>
              <a:gdLst/>
              <a:ahLst/>
              <a:cxnLst/>
              <a:rect l="l" t="t" r="r" b="b"/>
              <a:pathLst>
                <a:path w="18444" h="20538" extrusionOk="0">
                  <a:moveTo>
                    <a:pt x="12296" y="1"/>
                  </a:moveTo>
                  <a:lnTo>
                    <a:pt x="131" y="4579"/>
                  </a:lnTo>
                  <a:lnTo>
                    <a:pt x="131" y="6803"/>
                  </a:lnTo>
                  <a:lnTo>
                    <a:pt x="0" y="8765"/>
                  </a:lnTo>
                  <a:lnTo>
                    <a:pt x="131" y="10465"/>
                  </a:lnTo>
                  <a:lnTo>
                    <a:pt x="262" y="11512"/>
                  </a:lnTo>
                  <a:lnTo>
                    <a:pt x="523" y="12689"/>
                  </a:lnTo>
                  <a:lnTo>
                    <a:pt x="916" y="14128"/>
                  </a:lnTo>
                  <a:lnTo>
                    <a:pt x="1439" y="15436"/>
                  </a:lnTo>
                  <a:lnTo>
                    <a:pt x="2093" y="16744"/>
                  </a:lnTo>
                  <a:lnTo>
                    <a:pt x="2747" y="17790"/>
                  </a:lnTo>
                  <a:lnTo>
                    <a:pt x="3139" y="18183"/>
                  </a:lnTo>
                  <a:lnTo>
                    <a:pt x="3401" y="18444"/>
                  </a:lnTo>
                  <a:lnTo>
                    <a:pt x="3794" y="18575"/>
                  </a:lnTo>
                  <a:lnTo>
                    <a:pt x="4055" y="18575"/>
                  </a:lnTo>
                  <a:lnTo>
                    <a:pt x="4317" y="18444"/>
                  </a:lnTo>
                  <a:lnTo>
                    <a:pt x="4578" y="18314"/>
                  </a:lnTo>
                  <a:lnTo>
                    <a:pt x="4840" y="17660"/>
                  </a:lnTo>
                  <a:lnTo>
                    <a:pt x="4840" y="16744"/>
                  </a:lnTo>
                  <a:lnTo>
                    <a:pt x="4709" y="15828"/>
                  </a:lnTo>
                  <a:lnTo>
                    <a:pt x="4186" y="13735"/>
                  </a:lnTo>
                  <a:lnTo>
                    <a:pt x="3924" y="12427"/>
                  </a:lnTo>
                  <a:lnTo>
                    <a:pt x="3924" y="11643"/>
                  </a:lnTo>
                  <a:lnTo>
                    <a:pt x="3924" y="11250"/>
                  </a:lnTo>
                  <a:lnTo>
                    <a:pt x="4055" y="11119"/>
                  </a:lnTo>
                  <a:lnTo>
                    <a:pt x="4186" y="11119"/>
                  </a:lnTo>
                  <a:lnTo>
                    <a:pt x="4448" y="11381"/>
                  </a:lnTo>
                  <a:lnTo>
                    <a:pt x="4840" y="12035"/>
                  </a:lnTo>
                  <a:lnTo>
                    <a:pt x="5494" y="13212"/>
                  </a:lnTo>
                  <a:lnTo>
                    <a:pt x="6410" y="15436"/>
                  </a:lnTo>
                  <a:lnTo>
                    <a:pt x="6671" y="16221"/>
                  </a:lnTo>
                  <a:lnTo>
                    <a:pt x="6671" y="17136"/>
                  </a:lnTo>
                  <a:lnTo>
                    <a:pt x="6802" y="18837"/>
                  </a:lnTo>
                  <a:lnTo>
                    <a:pt x="6933" y="19491"/>
                  </a:lnTo>
                  <a:lnTo>
                    <a:pt x="7064" y="20145"/>
                  </a:lnTo>
                  <a:lnTo>
                    <a:pt x="7456" y="20537"/>
                  </a:lnTo>
                  <a:lnTo>
                    <a:pt x="8372" y="20537"/>
                  </a:lnTo>
                  <a:lnTo>
                    <a:pt x="8764" y="20276"/>
                  </a:lnTo>
                  <a:lnTo>
                    <a:pt x="9026" y="19883"/>
                  </a:lnTo>
                  <a:lnTo>
                    <a:pt x="9287" y="19360"/>
                  </a:lnTo>
                  <a:lnTo>
                    <a:pt x="9549" y="18575"/>
                  </a:lnTo>
                  <a:lnTo>
                    <a:pt x="9680" y="18314"/>
                  </a:lnTo>
                  <a:lnTo>
                    <a:pt x="9680" y="18706"/>
                  </a:lnTo>
                  <a:lnTo>
                    <a:pt x="10072" y="19622"/>
                  </a:lnTo>
                  <a:lnTo>
                    <a:pt x="10334" y="20014"/>
                  </a:lnTo>
                  <a:lnTo>
                    <a:pt x="10726" y="20276"/>
                  </a:lnTo>
                  <a:lnTo>
                    <a:pt x="11119" y="20537"/>
                  </a:lnTo>
                  <a:lnTo>
                    <a:pt x="11642" y="20537"/>
                  </a:lnTo>
                  <a:lnTo>
                    <a:pt x="12165" y="20145"/>
                  </a:lnTo>
                  <a:lnTo>
                    <a:pt x="12427" y="19752"/>
                  </a:lnTo>
                  <a:lnTo>
                    <a:pt x="12688" y="19360"/>
                  </a:lnTo>
                  <a:lnTo>
                    <a:pt x="12819" y="18837"/>
                  </a:lnTo>
                  <a:lnTo>
                    <a:pt x="12950" y="17790"/>
                  </a:lnTo>
                  <a:lnTo>
                    <a:pt x="13211" y="18444"/>
                  </a:lnTo>
                  <a:lnTo>
                    <a:pt x="13473" y="18837"/>
                  </a:lnTo>
                  <a:lnTo>
                    <a:pt x="13865" y="19098"/>
                  </a:lnTo>
                  <a:lnTo>
                    <a:pt x="14258" y="19229"/>
                  </a:lnTo>
                  <a:lnTo>
                    <a:pt x="14650" y="19098"/>
                  </a:lnTo>
                  <a:lnTo>
                    <a:pt x="15174" y="18837"/>
                  </a:lnTo>
                  <a:lnTo>
                    <a:pt x="15566" y="18444"/>
                  </a:lnTo>
                  <a:lnTo>
                    <a:pt x="15828" y="17921"/>
                  </a:lnTo>
                  <a:lnTo>
                    <a:pt x="16089" y="17529"/>
                  </a:lnTo>
                  <a:lnTo>
                    <a:pt x="16351" y="16613"/>
                  </a:lnTo>
                  <a:lnTo>
                    <a:pt x="16351" y="16352"/>
                  </a:lnTo>
                  <a:lnTo>
                    <a:pt x="16482" y="16352"/>
                  </a:lnTo>
                  <a:lnTo>
                    <a:pt x="16743" y="16482"/>
                  </a:lnTo>
                  <a:lnTo>
                    <a:pt x="17266" y="16482"/>
                  </a:lnTo>
                  <a:lnTo>
                    <a:pt x="17528" y="16221"/>
                  </a:lnTo>
                  <a:lnTo>
                    <a:pt x="17790" y="15959"/>
                  </a:lnTo>
                  <a:lnTo>
                    <a:pt x="18182" y="15436"/>
                  </a:lnTo>
                  <a:lnTo>
                    <a:pt x="18444" y="14651"/>
                  </a:lnTo>
                  <a:lnTo>
                    <a:pt x="18444" y="13735"/>
                  </a:lnTo>
                  <a:lnTo>
                    <a:pt x="18444" y="12820"/>
                  </a:lnTo>
                  <a:lnTo>
                    <a:pt x="18444" y="11773"/>
                  </a:lnTo>
                  <a:lnTo>
                    <a:pt x="18182" y="10858"/>
                  </a:lnTo>
                  <a:lnTo>
                    <a:pt x="17790" y="9157"/>
                  </a:lnTo>
                  <a:lnTo>
                    <a:pt x="16612" y="7064"/>
                  </a:lnTo>
                  <a:lnTo>
                    <a:pt x="15043" y="4187"/>
                  </a:lnTo>
                  <a:lnTo>
                    <a:pt x="12296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71"/>
            <p:cNvSpPr/>
            <p:nvPr/>
          </p:nvSpPr>
          <p:spPr>
            <a:xfrm>
              <a:off x="4372450" y="2909800"/>
              <a:ext cx="55625" cy="189700"/>
            </a:xfrm>
            <a:custGeom>
              <a:avLst/>
              <a:gdLst/>
              <a:ahLst/>
              <a:cxnLst/>
              <a:rect l="l" t="t" r="r" b="b"/>
              <a:pathLst>
                <a:path w="2225" h="7588" extrusionOk="0">
                  <a:moveTo>
                    <a:pt x="0" y="1"/>
                  </a:moveTo>
                  <a:lnTo>
                    <a:pt x="916" y="1963"/>
                  </a:lnTo>
                  <a:lnTo>
                    <a:pt x="1570" y="3663"/>
                  </a:lnTo>
                  <a:lnTo>
                    <a:pt x="1701" y="4448"/>
                  </a:lnTo>
                  <a:lnTo>
                    <a:pt x="1832" y="5364"/>
                  </a:lnTo>
                  <a:lnTo>
                    <a:pt x="1701" y="7457"/>
                  </a:lnTo>
                  <a:lnTo>
                    <a:pt x="1832" y="7588"/>
                  </a:lnTo>
                  <a:lnTo>
                    <a:pt x="1963" y="7457"/>
                  </a:lnTo>
                  <a:lnTo>
                    <a:pt x="2093" y="6410"/>
                  </a:lnTo>
                  <a:lnTo>
                    <a:pt x="2224" y="5364"/>
                  </a:lnTo>
                  <a:lnTo>
                    <a:pt x="2093" y="4448"/>
                  </a:lnTo>
                  <a:lnTo>
                    <a:pt x="1963" y="3533"/>
                  </a:lnTo>
                  <a:lnTo>
                    <a:pt x="1570" y="2617"/>
                  </a:lnTo>
                  <a:lnTo>
                    <a:pt x="1178" y="18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71"/>
            <p:cNvSpPr/>
            <p:nvPr/>
          </p:nvSpPr>
          <p:spPr>
            <a:xfrm>
              <a:off x="4450925" y="2883650"/>
              <a:ext cx="52350" cy="199500"/>
            </a:xfrm>
            <a:custGeom>
              <a:avLst/>
              <a:gdLst/>
              <a:ahLst/>
              <a:cxnLst/>
              <a:rect l="l" t="t" r="r" b="b"/>
              <a:pathLst>
                <a:path w="2094" h="7980" extrusionOk="0">
                  <a:moveTo>
                    <a:pt x="1" y="0"/>
                  </a:moveTo>
                  <a:lnTo>
                    <a:pt x="786" y="2093"/>
                  </a:lnTo>
                  <a:lnTo>
                    <a:pt x="1440" y="3794"/>
                  </a:lnTo>
                  <a:lnTo>
                    <a:pt x="1832" y="5756"/>
                  </a:lnTo>
                  <a:lnTo>
                    <a:pt x="1963" y="7849"/>
                  </a:lnTo>
                  <a:lnTo>
                    <a:pt x="1963" y="7980"/>
                  </a:lnTo>
                  <a:lnTo>
                    <a:pt x="2094" y="7849"/>
                  </a:lnTo>
                  <a:lnTo>
                    <a:pt x="2094" y="6672"/>
                  </a:lnTo>
                  <a:lnTo>
                    <a:pt x="2094" y="5625"/>
                  </a:lnTo>
                  <a:lnTo>
                    <a:pt x="1963" y="4709"/>
                  </a:lnTo>
                  <a:lnTo>
                    <a:pt x="1832" y="3794"/>
                  </a:lnTo>
                  <a:lnTo>
                    <a:pt x="1440" y="2878"/>
                  </a:lnTo>
                  <a:lnTo>
                    <a:pt x="1047" y="19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71"/>
            <p:cNvSpPr/>
            <p:nvPr/>
          </p:nvSpPr>
          <p:spPr>
            <a:xfrm>
              <a:off x="4522875" y="2854225"/>
              <a:ext cx="65425" cy="199500"/>
            </a:xfrm>
            <a:custGeom>
              <a:avLst/>
              <a:gdLst/>
              <a:ahLst/>
              <a:cxnLst/>
              <a:rect l="l" t="t" r="r" b="b"/>
              <a:pathLst>
                <a:path w="2617" h="7980" extrusionOk="0">
                  <a:moveTo>
                    <a:pt x="0" y="0"/>
                  </a:moveTo>
                  <a:lnTo>
                    <a:pt x="0" y="131"/>
                  </a:lnTo>
                  <a:lnTo>
                    <a:pt x="1047" y="1962"/>
                  </a:lnTo>
                  <a:lnTo>
                    <a:pt x="1832" y="3794"/>
                  </a:lnTo>
                  <a:lnTo>
                    <a:pt x="2224" y="5625"/>
                  </a:lnTo>
                  <a:lnTo>
                    <a:pt x="2486" y="7849"/>
                  </a:lnTo>
                  <a:lnTo>
                    <a:pt x="2617" y="7979"/>
                  </a:lnTo>
                  <a:lnTo>
                    <a:pt x="2617" y="7718"/>
                  </a:lnTo>
                  <a:lnTo>
                    <a:pt x="2617" y="6671"/>
                  </a:lnTo>
                  <a:lnTo>
                    <a:pt x="2617" y="5625"/>
                  </a:lnTo>
                  <a:lnTo>
                    <a:pt x="2355" y="4709"/>
                  </a:lnTo>
                  <a:lnTo>
                    <a:pt x="2224" y="3794"/>
                  </a:lnTo>
                  <a:lnTo>
                    <a:pt x="1832" y="2878"/>
                  </a:lnTo>
                  <a:lnTo>
                    <a:pt x="1439" y="1962"/>
                  </a:lnTo>
                  <a:lnTo>
                    <a:pt x="785" y="916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71"/>
            <p:cNvSpPr/>
            <p:nvPr/>
          </p:nvSpPr>
          <p:spPr>
            <a:xfrm>
              <a:off x="3914625" y="1667150"/>
              <a:ext cx="575575" cy="1138050"/>
            </a:xfrm>
            <a:custGeom>
              <a:avLst/>
              <a:gdLst/>
              <a:ahLst/>
              <a:cxnLst/>
              <a:rect l="l" t="t" r="r" b="b"/>
              <a:pathLst>
                <a:path w="23023" h="45522" extrusionOk="0">
                  <a:moveTo>
                    <a:pt x="1047" y="1"/>
                  </a:moveTo>
                  <a:lnTo>
                    <a:pt x="786" y="132"/>
                  </a:lnTo>
                  <a:lnTo>
                    <a:pt x="655" y="132"/>
                  </a:lnTo>
                  <a:lnTo>
                    <a:pt x="393" y="393"/>
                  </a:lnTo>
                  <a:lnTo>
                    <a:pt x="132" y="1047"/>
                  </a:lnTo>
                  <a:lnTo>
                    <a:pt x="1" y="2094"/>
                  </a:lnTo>
                  <a:lnTo>
                    <a:pt x="132" y="3533"/>
                  </a:lnTo>
                  <a:lnTo>
                    <a:pt x="393" y="5495"/>
                  </a:lnTo>
                  <a:lnTo>
                    <a:pt x="1440" y="10073"/>
                  </a:lnTo>
                  <a:lnTo>
                    <a:pt x="2748" y="15698"/>
                  </a:lnTo>
                  <a:lnTo>
                    <a:pt x="6279" y="28386"/>
                  </a:lnTo>
                  <a:lnTo>
                    <a:pt x="9419" y="39504"/>
                  </a:lnTo>
                  <a:lnTo>
                    <a:pt x="10988" y="45260"/>
                  </a:lnTo>
                  <a:lnTo>
                    <a:pt x="11250" y="45521"/>
                  </a:lnTo>
                  <a:lnTo>
                    <a:pt x="12296" y="45521"/>
                  </a:lnTo>
                  <a:lnTo>
                    <a:pt x="13212" y="45390"/>
                  </a:lnTo>
                  <a:lnTo>
                    <a:pt x="15174" y="44867"/>
                  </a:lnTo>
                  <a:lnTo>
                    <a:pt x="17529" y="43951"/>
                  </a:lnTo>
                  <a:lnTo>
                    <a:pt x="19752" y="42774"/>
                  </a:lnTo>
                  <a:lnTo>
                    <a:pt x="21584" y="41728"/>
                  </a:lnTo>
                  <a:lnTo>
                    <a:pt x="22368" y="41074"/>
                  </a:lnTo>
                  <a:lnTo>
                    <a:pt x="22761" y="40551"/>
                  </a:lnTo>
                  <a:lnTo>
                    <a:pt x="23022" y="40027"/>
                  </a:lnTo>
                  <a:lnTo>
                    <a:pt x="23022" y="39504"/>
                  </a:lnTo>
                  <a:lnTo>
                    <a:pt x="22107" y="37280"/>
                  </a:lnTo>
                  <a:lnTo>
                    <a:pt x="20406" y="33487"/>
                  </a:lnTo>
                  <a:lnTo>
                    <a:pt x="18183" y="28516"/>
                  </a:lnTo>
                  <a:lnTo>
                    <a:pt x="15305" y="22761"/>
                  </a:lnTo>
                  <a:lnTo>
                    <a:pt x="12296" y="16744"/>
                  </a:lnTo>
                  <a:lnTo>
                    <a:pt x="9026" y="10858"/>
                  </a:lnTo>
                  <a:lnTo>
                    <a:pt x="7326" y="8111"/>
                  </a:lnTo>
                  <a:lnTo>
                    <a:pt x="5625" y="5495"/>
                  </a:lnTo>
                  <a:lnTo>
                    <a:pt x="4056" y="3140"/>
                  </a:lnTo>
                  <a:lnTo>
                    <a:pt x="2486" y="1047"/>
                  </a:lnTo>
                  <a:lnTo>
                    <a:pt x="1832" y="524"/>
                  </a:lnTo>
                  <a:lnTo>
                    <a:pt x="1309" y="1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71"/>
            <p:cNvSpPr/>
            <p:nvPr/>
          </p:nvSpPr>
          <p:spPr>
            <a:xfrm>
              <a:off x="3911350" y="1660625"/>
              <a:ext cx="601750" cy="1088975"/>
            </a:xfrm>
            <a:custGeom>
              <a:avLst/>
              <a:gdLst/>
              <a:ahLst/>
              <a:cxnLst/>
              <a:rect l="l" t="t" r="r" b="b"/>
              <a:pathLst>
                <a:path w="24070" h="43559" extrusionOk="0">
                  <a:moveTo>
                    <a:pt x="786" y="0"/>
                  </a:moveTo>
                  <a:lnTo>
                    <a:pt x="524" y="262"/>
                  </a:lnTo>
                  <a:lnTo>
                    <a:pt x="263" y="654"/>
                  </a:lnTo>
                  <a:lnTo>
                    <a:pt x="1" y="1962"/>
                  </a:lnTo>
                  <a:lnTo>
                    <a:pt x="1" y="3663"/>
                  </a:lnTo>
                  <a:lnTo>
                    <a:pt x="132" y="5756"/>
                  </a:lnTo>
                  <a:lnTo>
                    <a:pt x="393" y="8241"/>
                  </a:lnTo>
                  <a:lnTo>
                    <a:pt x="1178" y="12558"/>
                  </a:lnTo>
                  <a:lnTo>
                    <a:pt x="2486" y="17790"/>
                  </a:lnTo>
                  <a:lnTo>
                    <a:pt x="4056" y="23545"/>
                  </a:lnTo>
                  <a:lnTo>
                    <a:pt x="5626" y="29431"/>
                  </a:lnTo>
                  <a:lnTo>
                    <a:pt x="8503" y="39373"/>
                  </a:lnTo>
                  <a:lnTo>
                    <a:pt x="9811" y="43558"/>
                  </a:lnTo>
                  <a:lnTo>
                    <a:pt x="19360" y="39896"/>
                  </a:lnTo>
                  <a:lnTo>
                    <a:pt x="24069" y="38065"/>
                  </a:lnTo>
                  <a:lnTo>
                    <a:pt x="21976" y="33879"/>
                  </a:lnTo>
                  <a:lnTo>
                    <a:pt x="16613" y="24068"/>
                  </a:lnTo>
                  <a:lnTo>
                    <a:pt x="10204" y="12688"/>
                  </a:lnTo>
                  <a:lnTo>
                    <a:pt x="7326" y="7587"/>
                  </a:lnTo>
                  <a:lnTo>
                    <a:pt x="4841" y="3663"/>
                  </a:lnTo>
                  <a:lnTo>
                    <a:pt x="3533" y="1962"/>
                  </a:lnTo>
                  <a:lnTo>
                    <a:pt x="2355" y="654"/>
                  </a:lnTo>
                  <a:lnTo>
                    <a:pt x="1832" y="262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71"/>
            <p:cNvSpPr/>
            <p:nvPr/>
          </p:nvSpPr>
          <p:spPr>
            <a:xfrm>
              <a:off x="4392075" y="2494500"/>
              <a:ext cx="6550" cy="52350"/>
            </a:xfrm>
            <a:custGeom>
              <a:avLst/>
              <a:gdLst/>
              <a:ahLst/>
              <a:cxnLst/>
              <a:rect l="l" t="t" r="r" b="b"/>
              <a:pathLst>
                <a:path w="262" h="2094" extrusionOk="0">
                  <a:moveTo>
                    <a:pt x="131" y="1"/>
                  </a:moveTo>
                  <a:lnTo>
                    <a:pt x="0" y="1047"/>
                  </a:lnTo>
                  <a:lnTo>
                    <a:pt x="131" y="2094"/>
                  </a:lnTo>
                  <a:lnTo>
                    <a:pt x="262" y="1047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71"/>
            <p:cNvSpPr/>
            <p:nvPr/>
          </p:nvSpPr>
          <p:spPr>
            <a:xfrm>
              <a:off x="3960425" y="1680250"/>
              <a:ext cx="6550" cy="49075"/>
            </a:xfrm>
            <a:custGeom>
              <a:avLst/>
              <a:gdLst/>
              <a:ahLst/>
              <a:cxnLst/>
              <a:rect l="l" t="t" r="r" b="b"/>
              <a:pathLst>
                <a:path w="262" h="1963" extrusionOk="0">
                  <a:moveTo>
                    <a:pt x="131" y="0"/>
                  </a:moveTo>
                  <a:lnTo>
                    <a:pt x="0" y="916"/>
                  </a:lnTo>
                  <a:lnTo>
                    <a:pt x="131" y="1962"/>
                  </a:lnTo>
                  <a:lnTo>
                    <a:pt x="262" y="916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71"/>
            <p:cNvSpPr/>
            <p:nvPr/>
          </p:nvSpPr>
          <p:spPr>
            <a:xfrm>
              <a:off x="4228575" y="2412750"/>
              <a:ext cx="52325" cy="6575"/>
            </a:xfrm>
            <a:custGeom>
              <a:avLst/>
              <a:gdLst/>
              <a:ahLst/>
              <a:cxnLst/>
              <a:rect l="l" t="t" r="r" b="b"/>
              <a:pathLst>
                <a:path w="2093" h="263" extrusionOk="0">
                  <a:moveTo>
                    <a:pt x="1046" y="0"/>
                  </a:moveTo>
                  <a:lnTo>
                    <a:pt x="0" y="131"/>
                  </a:lnTo>
                  <a:lnTo>
                    <a:pt x="1046" y="262"/>
                  </a:lnTo>
                  <a:lnTo>
                    <a:pt x="2093" y="1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71"/>
            <p:cNvSpPr/>
            <p:nvPr/>
          </p:nvSpPr>
          <p:spPr>
            <a:xfrm>
              <a:off x="4107575" y="2092275"/>
              <a:ext cx="49075" cy="6575"/>
            </a:xfrm>
            <a:custGeom>
              <a:avLst/>
              <a:gdLst/>
              <a:ahLst/>
              <a:cxnLst/>
              <a:rect l="l" t="t" r="r" b="b"/>
              <a:pathLst>
                <a:path w="1963" h="263" extrusionOk="0">
                  <a:moveTo>
                    <a:pt x="916" y="1"/>
                  </a:moveTo>
                  <a:lnTo>
                    <a:pt x="0" y="131"/>
                  </a:lnTo>
                  <a:lnTo>
                    <a:pt x="916" y="262"/>
                  </a:lnTo>
                  <a:lnTo>
                    <a:pt x="1962" y="131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71"/>
            <p:cNvSpPr/>
            <p:nvPr/>
          </p:nvSpPr>
          <p:spPr>
            <a:xfrm>
              <a:off x="4261275" y="2242700"/>
              <a:ext cx="35975" cy="36000"/>
            </a:xfrm>
            <a:custGeom>
              <a:avLst/>
              <a:gdLst/>
              <a:ahLst/>
              <a:cxnLst/>
              <a:rect l="l" t="t" r="r" b="b"/>
              <a:pathLst>
                <a:path w="1439" h="1440" extrusionOk="0">
                  <a:moveTo>
                    <a:pt x="0" y="1"/>
                  </a:moveTo>
                  <a:lnTo>
                    <a:pt x="654" y="785"/>
                  </a:lnTo>
                  <a:lnTo>
                    <a:pt x="1439" y="1439"/>
                  </a:lnTo>
                  <a:lnTo>
                    <a:pt x="1439" y="1439"/>
                  </a:lnTo>
                  <a:lnTo>
                    <a:pt x="916" y="6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71"/>
            <p:cNvSpPr/>
            <p:nvPr/>
          </p:nvSpPr>
          <p:spPr>
            <a:xfrm>
              <a:off x="4012725" y="1847025"/>
              <a:ext cx="36000" cy="36000"/>
            </a:xfrm>
            <a:custGeom>
              <a:avLst/>
              <a:gdLst/>
              <a:ahLst/>
              <a:cxnLst/>
              <a:rect l="l" t="t" r="r" b="b"/>
              <a:pathLst>
                <a:path w="1440" h="1440" extrusionOk="0">
                  <a:moveTo>
                    <a:pt x="1" y="0"/>
                  </a:moveTo>
                  <a:lnTo>
                    <a:pt x="655" y="785"/>
                  </a:lnTo>
                  <a:lnTo>
                    <a:pt x="1440" y="1439"/>
                  </a:lnTo>
                  <a:lnTo>
                    <a:pt x="786" y="6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71"/>
            <p:cNvSpPr/>
            <p:nvPr/>
          </p:nvSpPr>
          <p:spPr>
            <a:xfrm>
              <a:off x="4087950" y="2501050"/>
              <a:ext cx="36000" cy="36000"/>
            </a:xfrm>
            <a:custGeom>
              <a:avLst/>
              <a:gdLst/>
              <a:ahLst/>
              <a:cxnLst/>
              <a:rect l="l" t="t" r="r" b="b"/>
              <a:pathLst>
                <a:path w="1440" h="1440" extrusionOk="0">
                  <a:moveTo>
                    <a:pt x="0" y="0"/>
                  </a:moveTo>
                  <a:lnTo>
                    <a:pt x="524" y="785"/>
                  </a:lnTo>
                  <a:lnTo>
                    <a:pt x="1439" y="1439"/>
                  </a:lnTo>
                  <a:lnTo>
                    <a:pt x="785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71"/>
            <p:cNvSpPr/>
            <p:nvPr/>
          </p:nvSpPr>
          <p:spPr>
            <a:xfrm>
              <a:off x="4094500" y="2268875"/>
              <a:ext cx="35975" cy="35975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1439" y="0"/>
                  </a:moveTo>
                  <a:lnTo>
                    <a:pt x="654" y="654"/>
                  </a:lnTo>
                  <a:lnTo>
                    <a:pt x="0" y="1439"/>
                  </a:lnTo>
                  <a:lnTo>
                    <a:pt x="916" y="785"/>
                  </a:lnTo>
                  <a:lnTo>
                    <a:pt x="1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71"/>
            <p:cNvSpPr/>
            <p:nvPr/>
          </p:nvSpPr>
          <p:spPr>
            <a:xfrm>
              <a:off x="4254725" y="2622050"/>
              <a:ext cx="32725" cy="35975"/>
            </a:xfrm>
            <a:custGeom>
              <a:avLst/>
              <a:gdLst/>
              <a:ahLst/>
              <a:cxnLst/>
              <a:rect l="l" t="t" r="r" b="b"/>
              <a:pathLst>
                <a:path w="1309" h="1439" extrusionOk="0">
                  <a:moveTo>
                    <a:pt x="1309" y="0"/>
                  </a:moveTo>
                  <a:lnTo>
                    <a:pt x="524" y="654"/>
                  </a:lnTo>
                  <a:lnTo>
                    <a:pt x="0" y="1439"/>
                  </a:lnTo>
                  <a:lnTo>
                    <a:pt x="0" y="1439"/>
                  </a:lnTo>
                  <a:lnTo>
                    <a:pt x="785" y="785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71"/>
            <p:cNvSpPr/>
            <p:nvPr/>
          </p:nvSpPr>
          <p:spPr>
            <a:xfrm>
              <a:off x="3993125" y="1971275"/>
              <a:ext cx="35975" cy="36000"/>
            </a:xfrm>
            <a:custGeom>
              <a:avLst/>
              <a:gdLst/>
              <a:ahLst/>
              <a:cxnLst/>
              <a:rect l="l" t="t" r="r" b="b"/>
              <a:pathLst>
                <a:path w="1439" h="1440" extrusionOk="0">
                  <a:moveTo>
                    <a:pt x="1439" y="1"/>
                  </a:moveTo>
                  <a:lnTo>
                    <a:pt x="654" y="655"/>
                  </a:lnTo>
                  <a:lnTo>
                    <a:pt x="0" y="1440"/>
                  </a:lnTo>
                  <a:lnTo>
                    <a:pt x="785" y="786"/>
                  </a:lnTo>
                  <a:lnTo>
                    <a:pt x="14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71"/>
            <p:cNvSpPr/>
            <p:nvPr/>
          </p:nvSpPr>
          <p:spPr>
            <a:xfrm>
              <a:off x="4143550" y="2553375"/>
              <a:ext cx="327025" cy="127550"/>
            </a:xfrm>
            <a:custGeom>
              <a:avLst/>
              <a:gdLst/>
              <a:ahLst/>
              <a:cxnLst/>
              <a:rect l="l" t="t" r="r" b="b"/>
              <a:pathLst>
                <a:path w="13081" h="5102" extrusionOk="0">
                  <a:moveTo>
                    <a:pt x="13081" y="0"/>
                  </a:moveTo>
                  <a:lnTo>
                    <a:pt x="8241" y="1701"/>
                  </a:lnTo>
                  <a:lnTo>
                    <a:pt x="4317" y="3139"/>
                  </a:lnTo>
                  <a:lnTo>
                    <a:pt x="0" y="5102"/>
                  </a:lnTo>
                  <a:lnTo>
                    <a:pt x="0" y="5102"/>
                  </a:lnTo>
                  <a:lnTo>
                    <a:pt x="4055" y="3663"/>
                  </a:lnTo>
                  <a:lnTo>
                    <a:pt x="7979" y="2093"/>
                  </a:lnTo>
                  <a:lnTo>
                    <a:pt x="13081" y="131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71"/>
            <p:cNvSpPr/>
            <p:nvPr/>
          </p:nvSpPr>
          <p:spPr>
            <a:xfrm>
              <a:off x="3911350" y="1660625"/>
              <a:ext cx="461125" cy="1088975"/>
            </a:xfrm>
            <a:custGeom>
              <a:avLst/>
              <a:gdLst/>
              <a:ahLst/>
              <a:cxnLst/>
              <a:rect l="l" t="t" r="r" b="b"/>
              <a:pathLst>
                <a:path w="18445" h="43559" extrusionOk="0">
                  <a:moveTo>
                    <a:pt x="917" y="0"/>
                  </a:moveTo>
                  <a:lnTo>
                    <a:pt x="524" y="262"/>
                  </a:lnTo>
                  <a:lnTo>
                    <a:pt x="263" y="785"/>
                  </a:lnTo>
                  <a:lnTo>
                    <a:pt x="132" y="1570"/>
                  </a:lnTo>
                  <a:lnTo>
                    <a:pt x="1" y="2486"/>
                  </a:lnTo>
                  <a:lnTo>
                    <a:pt x="1" y="5102"/>
                  </a:lnTo>
                  <a:lnTo>
                    <a:pt x="393" y="8241"/>
                  </a:lnTo>
                  <a:lnTo>
                    <a:pt x="1178" y="12558"/>
                  </a:lnTo>
                  <a:lnTo>
                    <a:pt x="2486" y="17790"/>
                  </a:lnTo>
                  <a:lnTo>
                    <a:pt x="4056" y="23545"/>
                  </a:lnTo>
                  <a:lnTo>
                    <a:pt x="5626" y="29431"/>
                  </a:lnTo>
                  <a:lnTo>
                    <a:pt x="8503" y="39373"/>
                  </a:lnTo>
                  <a:lnTo>
                    <a:pt x="9811" y="43558"/>
                  </a:lnTo>
                  <a:lnTo>
                    <a:pt x="18444" y="40288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71"/>
            <p:cNvSpPr/>
            <p:nvPr/>
          </p:nvSpPr>
          <p:spPr>
            <a:xfrm>
              <a:off x="3751125" y="4456575"/>
              <a:ext cx="814275" cy="765250"/>
            </a:xfrm>
            <a:custGeom>
              <a:avLst/>
              <a:gdLst/>
              <a:ahLst/>
              <a:cxnLst/>
              <a:rect l="l" t="t" r="r" b="b"/>
              <a:pathLst>
                <a:path w="32571" h="30610" extrusionOk="0">
                  <a:moveTo>
                    <a:pt x="1" y="1"/>
                  </a:moveTo>
                  <a:lnTo>
                    <a:pt x="1" y="19360"/>
                  </a:lnTo>
                  <a:lnTo>
                    <a:pt x="131" y="24331"/>
                  </a:lnTo>
                  <a:lnTo>
                    <a:pt x="262" y="27862"/>
                  </a:lnTo>
                  <a:lnTo>
                    <a:pt x="262" y="27993"/>
                  </a:lnTo>
                  <a:lnTo>
                    <a:pt x="262" y="28516"/>
                  </a:lnTo>
                  <a:lnTo>
                    <a:pt x="524" y="29040"/>
                  </a:lnTo>
                  <a:lnTo>
                    <a:pt x="1047" y="29170"/>
                  </a:lnTo>
                  <a:lnTo>
                    <a:pt x="2093" y="29432"/>
                  </a:lnTo>
                  <a:lnTo>
                    <a:pt x="5756" y="29694"/>
                  </a:lnTo>
                  <a:lnTo>
                    <a:pt x="16351" y="30217"/>
                  </a:lnTo>
                  <a:lnTo>
                    <a:pt x="26946" y="30478"/>
                  </a:lnTo>
                  <a:lnTo>
                    <a:pt x="30478" y="30609"/>
                  </a:lnTo>
                  <a:lnTo>
                    <a:pt x="32179" y="30478"/>
                  </a:lnTo>
                  <a:lnTo>
                    <a:pt x="32440" y="30348"/>
                  </a:lnTo>
                  <a:lnTo>
                    <a:pt x="32571" y="29824"/>
                  </a:lnTo>
                  <a:lnTo>
                    <a:pt x="32571" y="29301"/>
                  </a:lnTo>
                  <a:lnTo>
                    <a:pt x="32571" y="28647"/>
                  </a:lnTo>
                  <a:lnTo>
                    <a:pt x="32309" y="27993"/>
                  </a:lnTo>
                  <a:lnTo>
                    <a:pt x="32048" y="27339"/>
                  </a:lnTo>
                  <a:lnTo>
                    <a:pt x="31655" y="26685"/>
                  </a:lnTo>
                  <a:lnTo>
                    <a:pt x="31263" y="26293"/>
                  </a:lnTo>
                  <a:lnTo>
                    <a:pt x="30478" y="25769"/>
                  </a:lnTo>
                  <a:lnTo>
                    <a:pt x="28908" y="24854"/>
                  </a:lnTo>
                  <a:lnTo>
                    <a:pt x="24723" y="22761"/>
                  </a:lnTo>
                  <a:lnTo>
                    <a:pt x="18967" y="19883"/>
                  </a:lnTo>
                  <a:lnTo>
                    <a:pt x="18836" y="5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71"/>
            <p:cNvSpPr/>
            <p:nvPr/>
          </p:nvSpPr>
          <p:spPr>
            <a:xfrm>
              <a:off x="3751125" y="4839175"/>
              <a:ext cx="814275" cy="382650"/>
            </a:xfrm>
            <a:custGeom>
              <a:avLst/>
              <a:gdLst/>
              <a:ahLst/>
              <a:cxnLst/>
              <a:rect l="l" t="t" r="r" b="b"/>
              <a:pathLst>
                <a:path w="32571" h="15306" extrusionOk="0">
                  <a:moveTo>
                    <a:pt x="1" y="1"/>
                  </a:moveTo>
                  <a:lnTo>
                    <a:pt x="1" y="4056"/>
                  </a:lnTo>
                  <a:lnTo>
                    <a:pt x="131" y="9027"/>
                  </a:lnTo>
                  <a:lnTo>
                    <a:pt x="262" y="12558"/>
                  </a:lnTo>
                  <a:lnTo>
                    <a:pt x="262" y="12689"/>
                  </a:lnTo>
                  <a:lnTo>
                    <a:pt x="524" y="13736"/>
                  </a:lnTo>
                  <a:lnTo>
                    <a:pt x="1047" y="13866"/>
                  </a:lnTo>
                  <a:lnTo>
                    <a:pt x="2093" y="14128"/>
                  </a:lnTo>
                  <a:lnTo>
                    <a:pt x="5756" y="14390"/>
                  </a:lnTo>
                  <a:lnTo>
                    <a:pt x="16351" y="14913"/>
                  </a:lnTo>
                  <a:lnTo>
                    <a:pt x="26946" y="15174"/>
                  </a:lnTo>
                  <a:lnTo>
                    <a:pt x="30478" y="15305"/>
                  </a:lnTo>
                  <a:lnTo>
                    <a:pt x="32179" y="15174"/>
                  </a:lnTo>
                  <a:lnTo>
                    <a:pt x="32440" y="15044"/>
                  </a:lnTo>
                  <a:lnTo>
                    <a:pt x="32571" y="14520"/>
                  </a:lnTo>
                  <a:lnTo>
                    <a:pt x="32571" y="13997"/>
                  </a:lnTo>
                  <a:lnTo>
                    <a:pt x="32571" y="13343"/>
                  </a:lnTo>
                  <a:lnTo>
                    <a:pt x="32309" y="12689"/>
                  </a:lnTo>
                  <a:lnTo>
                    <a:pt x="32048" y="12035"/>
                  </a:lnTo>
                  <a:lnTo>
                    <a:pt x="31655" y="11381"/>
                  </a:lnTo>
                  <a:lnTo>
                    <a:pt x="31263" y="10989"/>
                  </a:lnTo>
                  <a:lnTo>
                    <a:pt x="30478" y="10465"/>
                  </a:lnTo>
                  <a:lnTo>
                    <a:pt x="28908" y="9550"/>
                  </a:lnTo>
                  <a:lnTo>
                    <a:pt x="24723" y="7457"/>
                  </a:lnTo>
                  <a:lnTo>
                    <a:pt x="18967" y="4579"/>
                  </a:lnTo>
                  <a:lnTo>
                    <a:pt x="19098" y="5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71"/>
            <p:cNvSpPr/>
            <p:nvPr/>
          </p:nvSpPr>
          <p:spPr>
            <a:xfrm>
              <a:off x="3751125" y="4934025"/>
              <a:ext cx="817550" cy="287800"/>
            </a:xfrm>
            <a:custGeom>
              <a:avLst/>
              <a:gdLst/>
              <a:ahLst/>
              <a:cxnLst/>
              <a:rect l="l" t="t" r="r" b="b"/>
              <a:pathLst>
                <a:path w="32702" h="11512" extrusionOk="0">
                  <a:moveTo>
                    <a:pt x="1" y="0"/>
                  </a:moveTo>
                  <a:lnTo>
                    <a:pt x="1" y="262"/>
                  </a:lnTo>
                  <a:lnTo>
                    <a:pt x="131" y="6933"/>
                  </a:lnTo>
                  <a:lnTo>
                    <a:pt x="262" y="9026"/>
                  </a:lnTo>
                  <a:lnTo>
                    <a:pt x="393" y="9680"/>
                  </a:lnTo>
                  <a:lnTo>
                    <a:pt x="524" y="9942"/>
                  </a:lnTo>
                  <a:lnTo>
                    <a:pt x="1047" y="10203"/>
                  </a:lnTo>
                  <a:lnTo>
                    <a:pt x="2224" y="10334"/>
                  </a:lnTo>
                  <a:lnTo>
                    <a:pt x="5756" y="10596"/>
                  </a:lnTo>
                  <a:lnTo>
                    <a:pt x="16351" y="11119"/>
                  </a:lnTo>
                  <a:lnTo>
                    <a:pt x="26946" y="11511"/>
                  </a:lnTo>
                  <a:lnTo>
                    <a:pt x="32179" y="11511"/>
                  </a:lnTo>
                  <a:lnTo>
                    <a:pt x="32440" y="11250"/>
                  </a:lnTo>
                  <a:lnTo>
                    <a:pt x="32702" y="10726"/>
                  </a:lnTo>
                  <a:lnTo>
                    <a:pt x="32702" y="10203"/>
                  </a:lnTo>
                  <a:lnTo>
                    <a:pt x="32571" y="9549"/>
                  </a:lnTo>
                  <a:lnTo>
                    <a:pt x="32309" y="8895"/>
                  </a:lnTo>
                  <a:lnTo>
                    <a:pt x="32048" y="8241"/>
                  </a:lnTo>
                  <a:lnTo>
                    <a:pt x="31655" y="7587"/>
                  </a:lnTo>
                  <a:lnTo>
                    <a:pt x="31263" y="7195"/>
                  </a:lnTo>
                  <a:lnTo>
                    <a:pt x="30478" y="6671"/>
                  </a:lnTo>
                  <a:lnTo>
                    <a:pt x="28908" y="5756"/>
                  </a:lnTo>
                  <a:lnTo>
                    <a:pt x="24723" y="3663"/>
                  </a:lnTo>
                  <a:lnTo>
                    <a:pt x="19098" y="785"/>
                  </a:lnTo>
                  <a:lnTo>
                    <a:pt x="19098" y="5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71"/>
            <p:cNvSpPr/>
            <p:nvPr/>
          </p:nvSpPr>
          <p:spPr>
            <a:xfrm>
              <a:off x="3800175" y="5169475"/>
              <a:ext cx="748875" cy="22900"/>
            </a:xfrm>
            <a:custGeom>
              <a:avLst/>
              <a:gdLst/>
              <a:ahLst/>
              <a:cxnLst/>
              <a:rect l="l" t="t" r="r" b="b"/>
              <a:pathLst>
                <a:path w="29955" h="916" extrusionOk="0">
                  <a:moveTo>
                    <a:pt x="1" y="0"/>
                  </a:moveTo>
                  <a:lnTo>
                    <a:pt x="6018" y="262"/>
                  </a:lnTo>
                  <a:lnTo>
                    <a:pt x="14912" y="654"/>
                  </a:lnTo>
                  <a:lnTo>
                    <a:pt x="29955" y="916"/>
                  </a:lnTo>
                  <a:lnTo>
                    <a:pt x="29955" y="916"/>
                  </a:lnTo>
                  <a:lnTo>
                    <a:pt x="14912" y="262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71"/>
            <p:cNvSpPr/>
            <p:nvPr/>
          </p:nvSpPr>
          <p:spPr>
            <a:xfrm>
              <a:off x="4120650" y="4953650"/>
              <a:ext cx="150450" cy="36000"/>
            </a:xfrm>
            <a:custGeom>
              <a:avLst/>
              <a:gdLst/>
              <a:ahLst/>
              <a:cxnLst/>
              <a:rect l="l" t="t" r="r" b="b"/>
              <a:pathLst>
                <a:path w="6018" h="1440" extrusionOk="0">
                  <a:moveTo>
                    <a:pt x="2747" y="0"/>
                  </a:moveTo>
                  <a:lnTo>
                    <a:pt x="2093" y="262"/>
                  </a:lnTo>
                  <a:lnTo>
                    <a:pt x="1309" y="523"/>
                  </a:lnTo>
                  <a:lnTo>
                    <a:pt x="655" y="785"/>
                  </a:lnTo>
                  <a:lnTo>
                    <a:pt x="0" y="1308"/>
                  </a:lnTo>
                  <a:lnTo>
                    <a:pt x="131" y="1439"/>
                  </a:lnTo>
                  <a:lnTo>
                    <a:pt x="1439" y="1047"/>
                  </a:lnTo>
                  <a:lnTo>
                    <a:pt x="2878" y="785"/>
                  </a:lnTo>
                  <a:lnTo>
                    <a:pt x="4448" y="523"/>
                  </a:lnTo>
                  <a:lnTo>
                    <a:pt x="5887" y="393"/>
                  </a:lnTo>
                  <a:lnTo>
                    <a:pt x="6018" y="262"/>
                  </a:lnTo>
                  <a:lnTo>
                    <a:pt x="5887" y="131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71"/>
            <p:cNvSpPr/>
            <p:nvPr/>
          </p:nvSpPr>
          <p:spPr>
            <a:xfrm>
              <a:off x="4153350" y="4973275"/>
              <a:ext cx="150450" cy="35975"/>
            </a:xfrm>
            <a:custGeom>
              <a:avLst/>
              <a:gdLst/>
              <a:ahLst/>
              <a:cxnLst/>
              <a:rect l="l" t="t" r="r" b="b"/>
              <a:pathLst>
                <a:path w="6018" h="1439" extrusionOk="0">
                  <a:moveTo>
                    <a:pt x="3663" y="0"/>
                  </a:moveTo>
                  <a:lnTo>
                    <a:pt x="2878" y="131"/>
                  </a:lnTo>
                  <a:lnTo>
                    <a:pt x="2093" y="262"/>
                  </a:lnTo>
                  <a:lnTo>
                    <a:pt x="1309" y="523"/>
                  </a:lnTo>
                  <a:lnTo>
                    <a:pt x="655" y="916"/>
                  </a:lnTo>
                  <a:lnTo>
                    <a:pt x="1" y="1439"/>
                  </a:lnTo>
                  <a:lnTo>
                    <a:pt x="131" y="1439"/>
                  </a:lnTo>
                  <a:lnTo>
                    <a:pt x="1570" y="1177"/>
                  </a:lnTo>
                  <a:lnTo>
                    <a:pt x="3009" y="785"/>
                  </a:lnTo>
                  <a:lnTo>
                    <a:pt x="4448" y="654"/>
                  </a:lnTo>
                  <a:lnTo>
                    <a:pt x="5887" y="523"/>
                  </a:lnTo>
                  <a:lnTo>
                    <a:pt x="6018" y="392"/>
                  </a:lnTo>
                  <a:lnTo>
                    <a:pt x="5887" y="262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71"/>
            <p:cNvSpPr/>
            <p:nvPr/>
          </p:nvSpPr>
          <p:spPr>
            <a:xfrm>
              <a:off x="4189325" y="4996150"/>
              <a:ext cx="150450" cy="36000"/>
            </a:xfrm>
            <a:custGeom>
              <a:avLst/>
              <a:gdLst/>
              <a:ahLst/>
              <a:cxnLst/>
              <a:rect l="l" t="t" r="r" b="b"/>
              <a:pathLst>
                <a:path w="6018" h="1440" extrusionOk="0">
                  <a:moveTo>
                    <a:pt x="3532" y="1"/>
                  </a:moveTo>
                  <a:lnTo>
                    <a:pt x="2747" y="131"/>
                  </a:lnTo>
                  <a:lnTo>
                    <a:pt x="2093" y="262"/>
                  </a:lnTo>
                  <a:lnTo>
                    <a:pt x="1308" y="524"/>
                  </a:lnTo>
                  <a:lnTo>
                    <a:pt x="654" y="916"/>
                  </a:lnTo>
                  <a:lnTo>
                    <a:pt x="0" y="1309"/>
                  </a:lnTo>
                  <a:lnTo>
                    <a:pt x="0" y="1439"/>
                  </a:lnTo>
                  <a:lnTo>
                    <a:pt x="131" y="1439"/>
                  </a:lnTo>
                  <a:lnTo>
                    <a:pt x="1570" y="1178"/>
                  </a:lnTo>
                  <a:lnTo>
                    <a:pt x="3009" y="785"/>
                  </a:lnTo>
                  <a:lnTo>
                    <a:pt x="4448" y="655"/>
                  </a:lnTo>
                  <a:lnTo>
                    <a:pt x="5887" y="524"/>
                  </a:lnTo>
                  <a:lnTo>
                    <a:pt x="6017" y="393"/>
                  </a:lnTo>
                  <a:lnTo>
                    <a:pt x="5887" y="262"/>
                  </a:lnTo>
                  <a:lnTo>
                    <a:pt x="431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71"/>
            <p:cNvSpPr/>
            <p:nvPr/>
          </p:nvSpPr>
          <p:spPr>
            <a:xfrm>
              <a:off x="3708625" y="2373500"/>
              <a:ext cx="546125" cy="2586700"/>
            </a:xfrm>
            <a:custGeom>
              <a:avLst/>
              <a:gdLst/>
              <a:ahLst/>
              <a:cxnLst/>
              <a:rect l="l" t="t" r="r" b="b"/>
              <a:pathLst>
                <a:path w="21845" h="103468" extrusionOk="0">
                  <a:moveTo>
                    <a:pt x="131" y="1"/>
                  </a:moveTo>
                  <a:lnTo>
                    <a:pt x="0" y="11773"/>
                  </a:lnTo>
                  <a:lnTo>
                    <a:pt x="785" y="69458"/>
                  </a:lnTo>
                  <a:lnTo>
                    <a:pt x="1177" y="103468"/>
                  </a:lnTo>
                  <a:lnTo>
                    <a:pt x="21844" y="103075"/>
                  </a:lnTo>
                  <a:lnTo>
                    <a:pt x="17790" y="10596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71"/>
            <p:cNvSpPr/>
            <p:nvPr/>
          </p:nvSpPr>
          <p:spPr>
            <a:xfrm>
              <a:off x="3757675" y="4862075"/>
              <a:ext cx="477450" cy="9850"/>
            </a:xfrm>
            <a:custGeom>
              <a:avLst/>
              <a:gdLst/>
              <a:ahLst/>
              <a:cxnLst/>
              <a:rect l="l" t="t" r="r" b="b"/>
              <a:pathLst>
                <a:path w="19098" h="394" extrusionOk="0">
                  <a:moveTo>
                    <a:pt x="6802" y="1"/>
                  </a:moveTo>
                  <a:lnTo>
                    <a:pt x="2616" y="131"/>
                  </a:lnTo>
                  <a:lnTo>
                    <a:pt x="131" y="262"/>
                  </a:lnTo>
                  <a:lnTo>
                    <a:pt x="0" y="262"/>
                  </a:lnTo>
                  <a:lnTo>
                    <a:pt x="131" y="393"/>
                  </a:lnTo>
                  <a:lnTo>
                    <a:pt x="13473" y="393"/>
                  </a:lnTo>
                  <a:lnTo>
                    <a:pt x="18967" y="131"/>
                  </a:lnTo>
                  <a:lnTo>
                    <a:pt x="19098" y="131"/>
                  </a:lnTo>
                  <a:lnTo>
                    <a:pt x="1909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71"/>
            <p:cNvSpPr/>
            <p:nvPr/>
          </p:nvSpPr>
          <p:spPr>
            <a:xfrm>
              <a:off x="4002925" y="2756125"/>
              <a:ext cx="68700" cy="2073275"/>
            </a:xfrm>
            <a:custGeom>
              <a:avLst/>
              <a:gdLst/>
              <a:ahLst/>
              <a:cxnLst/>
              <a:rect l="l" t="t" r="r" b="b"/>
              <a:pathLst>
                <a:path w="2748" h="82931" extrusionOk="0">
                  <a:moveTo>
                    <a:pt x="1" y="0"/>
                  </a:moveTo>
                  <a:lnTo>
                    <a:pt x="1" y="18182"/>
                  </a:lnTo>
                  <a:lnTo>
                    <a:pt x="1" y="26292"/>
                  </a:lnTo>
                  <a:lnTo>
                    <a:pt x="262" y="34402"/>
                  </a:lnTo>
                  <a:lnTo>
                    <a:pt x="785" y="50491"/>
                  </a:lnTo>
                  <a:lnTo>
                    <a:pt x="1178" y="58601"/>
                  </a:lnTo>
                  <a:lnTo>
                    <a:pt x="1570" y="66711"/>
                  </a:lnTo>
                  <a:lnTo>
                    <a:pt x="2747" y="82931"/>
                  </a:lnTo>
                  <a:lnTo>
                    <a:pt x="2355" y="73774"/>
                  </a:lnTo>
                  <a:lnTo>
                    <a:pt x="1963" y="64749"/>
                  </a:lnTo>
                  <a:lnTo>
                    <a:pt x="1309" y="48529"/>
                  </a:lnTo>
                  <a:lnTo>
                    <a:pt x="785" y="32440"/>
                  </a:lnTo>
                  <a:lnTo>
                    <a:pt x="393" y="16220"/>
                  </a:lnTo>
                  <a:lnTo>
                    <a:pt x="131" y="811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71"/>
            <p:cNvSpPr/>
            <p:nvPr/>
          </p:nvSpPr>
          <p:spPr>
            <a:xfrm>
              <a:off x="3708625" y="2373500"/>
              <a:ext cx="366275" cy="1736475"/>
            </a:xfrm>
            <a:custGeom>
              <a:avLst/>
              <a:gdLst/>
              <a:ahLst/>
              <a:cxnLst/>
              <a:rect l="l" t="t" r="r" b="b"/>
              <a:pathLst>
                <a:path w="14651" h="69459" extrusionOk="0">
                  <a:moveTo>
                    <a:pt x="131" y="1"/>
                  </a:moveTo>
                  <a:lnTo>
                    <a:pt x="0" y="11773"/>
                  </a:lnTo>
                  <a:lnTo>
                    <a:pt x="785" y="69458"/>
                  </a:lnTo>
                  <a:lnTo>
                    <a:pt x="1465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71"/>
            <p:cNvSpPr/>
            <p:nvPr/>
          </p:nvSpPr>
          <p:spPr>
            <a:xfrm>
              <a:off x="2770100" y="4459850"/>
              <a:ext cx="879675" cy="745625"/>
            </a:xfrm>
            <a:custGeom>
              <a:avLst/>
              <a:gdLst/>
              <a:ahLst/>
              <a:cxnLst/>
              <a:rect l="l" t="t" r="r" b="b"/>
              <a:pathLst>
                <a:path w="35187" h="29825" extrusionOk="0">
                  <a:moveTo>
                    <a:pt x="16743" y="1"/>
                  </a:moveTo>
                  <a:lnTo>
                    <a:pt x="13735" y="19229"/>
                  </a:lnTo>
                  <a:lnTo>
                    <a:pt x="7979" y="21976"/>
                  </a:lnTo>
                  <a:lnTo>
                    <a:pt x="3793" y="24069"/>
                  </a:lnTo>
                  <a:lnTo>
                    <a:pt x="2224" y="24984"/>
                  </a:lnTo>
                  <a:lnTo>
                    <a:pt x="1439" y="25508"/>
                  </a:lnTo>
                  <a:lnTo>
                    <a:pt x="1046" y="25900"/>
                  </a:lnTo>
                  <a:lnTo>
                    <a:pt x="654" y="26554"/>
                  </a:lnTo>
                  <a:lnTo>
                    <a:pt x="392" y="27208"/>
                  </a:lnTo>
                  <a:lnTo>
                    <a:pt x="131" y="27862"/>
                  </a:lnTo>
                  <a:lnTo>
                    <a:pt x="0" y="28516"/>
                  </a:lnTo>
                  <a:lnTo>
                    <a:pt x="0" y="29039"/>
                  </a:lnTo>
                  <a:lnTo>
                    <a:pt x="131" y="29432"/>
                  </a:lnTo>
                  <a:lnTo>
                    <a:pt x="523" y="29693"/>
                  </a:lnTo>
                  <a:lnTo>
                    <a:pt x="2093" y="29824"/>
                  </a:lnTo>
                  <a:lnTo>
                    <a:pt x="5755" y="29824"/>
                  </a:lnTo>
                  <a:lnTo>
                    <a:pt x="16220" y="29563"/>
                  </a:lnTo>
                  <a:lnTo>
                    <a:pt x="26815" y="29170"/>
                  </a:lnTo>
                  <a:lnTo>
                    <a:pt x="30478" y="28909"/>
                  </a:lnTo>
                  <a:lnTo>
                    <a:pt x="31524" y="28778"/>
                  </a:lnTo>
                  <a:lnTo>
                    <a:pt x="32178" y="28647"/>
                  </a:lnTo>
                  <a:lnTo>
                    <a:pt x="32309" y="27993"/>
                  </a:lnTo>
                  <a:lnTo>
                    <a:pt x="32440" y="27470"/>
                  </a:lnTo>
                  <a:lnTo>
                    <a:pt x="32570" y="23938"/>
                  </a:lnTo>
                  <a:lnTo>
                    <a:pt x="32701" y="18837"/>
                  </a:lnTo>
                  <a:lnTo>
                    <a:pt x="35187" y="393"/>
                  </a:lnTo>
                  <a:lnTo>
                    <a:pt x="16743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71"/>
            <p:cNvSpPr/>
            <p:nvPr/>
          </p:nvSpPr>
          <p:spPr>
            <a:xfrm>
              <a:off x="2770100" y="4832650"/>
              <a:ext cx="824075" cy="372825"/>
            </a:xfrm>
            <a:custGeom>
              <a:avLst/>
              <a:gdLst/>
              <a:ahLst/>
              <a:cxnLst/>
              <a:rect l="l" t="t" r="r" b="b"/>
              <a:pathLst>
                <a:path w="32963" h="14913" extrusionOk="0">
                  <a:moveTo>
                    <a:pt x="32963" y="0"/>
                  </a:moveTo>
                  <a:lnTo>
                    <a:pt x="13996" y="262"/>
                  </a:lnTo>
                  <a:lnTo>
                    <a:pt x="13735" y="4317"/>
                  </a:lnTo>
                  <a:lnTo>
                    <a:pt x="7979" y="7064"/>
                  </a:lnTo>
                  <a:lnTo>
                    <a:pt x="3793" y="9157"/>
                  </a:lnTo>
                  <a:lnTo>
                    <a:pt x="2224" y="10072"/>
                  </a:lnTo>
                  <a:lnTo>
                    <a:pt x="1439" y="10596"/>
                  </a:lnTo>
                  <a:lnTo>
                    <a:pt x="916" y="10988"/>
                  </a:lnTo>
                  <a:lnTo>
                    <a:pt x="654" y="11642"/>
                  </a:lnTo>
                  <a:lnTo>
                    <a:pt x="262" y="12296"/>
                  </a:lnTo>
                  <a:lnTo>
                    <a:pt x="131" y="12950"/>
                  </a:lnTo>
                  <a:lnTo>
                    <a:pt x="0" y="13604"/>
                  </a:lnTo>
                  <a:lnTo>
                    <a:pt x="0" y="14127"/>
                  </a:lnTo>
                  <a:lnTo>
                    <a:pt x="131" y="14651"/>
                  </a:lnTo>
                  <a:lnTo>
                    <a:pt x="392" y="14781"/>
                  </a:lnTo>
                  <a:lnTo>
                    <a:pt x="2093" y="14912"/>
                  </a:lnTo>
                  <a:lnTo>
                    <a:pt x="5625" y="14912"/>
                  </a:lnTo>
                  <a:lnTo>
                    <a:pt x="16220" y="14651"/>
                  </a:lnTo>
                  <a:lnTo>
                    <a:pt x="26815" y="14258"/>
                  </a:lnTo>
                  <a:lnTo>
                    <a:pt x="30478" y="13997"/>
                  </a:lnTo>
                  <a:lnTo>
                    <a:pt x="31524" y="13866"/>
                  </a:lnTo>
                  <a:lnTo>
                    <a:pt x="32047" y="13735"/>
                  </a:lnTo>
                  <a:lnTo>
                    <a:pt x="32440" y="12558"/>
                  </a:lnTo>
                  <a:lnTo>
                    <a:pt x="32570" y="9026"/>
                  </a:lnTo>
                  <a:lnTo>
                    <a:pt x="32701" y="3925"/>
                  </a:lnTo>
                  <a:lnTo>
                    <a:pt x="32963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71"/>
            <p:cNvSpPr/>
            <p:nvPr/>
          </p:nvSpPr>
          <p:spPr>
            <a:xfrm>
              <a:off x="2770100" y="4927475"/>
              <a:ext cx="817550" cy="278000"/>
            </a:xfrm>
            <a:custGeom>
              <a:avLst/>
              <a:gdLst/>
              <a:ahLst/>
              <a:cxnLst/>
              <a:rect l="l" t="t" r="r" b="b"/>
              <a:pathLst>
                <a:path w="32702" h="11120" extrusionOk="0">
                  <a:moveTo>
                    <a:pt x="32701" y="1"/>
                  </a:moveTo>
                  <a:lnTo>
                    <a:pt x="13604" y="262"/>
                  </a:lnTo>
                  <a:lnTo>
                    <a:pt x="13604" y="524"/>
                  </a:lnTo>
                  <a:lnTo>
                    <a:pt x="7979" y="3271"/>
                  </a:lnTo>
                  <a:lnTo>
                    <a:pt x="3793" y="5364"/>
                  </a:lnTo>
                  <a:lnTo>
                    <a:pt x="2224" y="6279"/>
                  </a:lnTo>
                  <a:lnTo>
                    <a:pt x="1308" y="6803"/>
                  </a:lnTo>
                  <a:lnTo>
                    <a:pt x="916" y="7195"/>
                  </a:lnTo>
                  <a:lnTo>
                    <a:pt x="523" y="7849"/>
                  </a:lnTo>
                  <a:lnTo>
                    <a:pt x="262" y="8503"/>
                  </a:lnTo>
                  <a:lnTo>
                    <a:pt x="131" y="9157"/>
                  </a:lnTo>
                  <a:lnTo>
                    <a:pt x="0" y="9811"/>
                  </a:lnTo>
                  <a:lnTo>
                    <a:pt x="0" y="10334"/>
                  </a:lnTo>
                  <a:lnTo>
                    <a:pt x="131" y="10727"/>
                  </a:lnTo>
                  <a:lnTo>
                    <a:pt x="392" y="10988"/>
                  </a:lnTo>
                  <a:lnTo>
                    <a:pt x="2093" y="11119"/>
                  </a:lnTo>
                  <a:lnTo>
                    <a:pt x="5625" y="11119"/>
                  </a:lnTo>
                  <a:lnTo>
                    <a:pt x="16220" y="10858"/>
                  </a:lnTo>
                  <a:lnTo>
                    <a:pt x="26815" y="10465"/>
                  </a:lnTo>
                  <a:lnTo>
                    <a:pt x="30478" y="10204"/>
                  </a:lnTo>
                  <a:lnTo>
                    <a:pt x="31524" y="10073"/>
                  </a:lnTo>
                  <a:lnTo>
                    <a:pt x="32047" y="9942"/>
                  </a:lnTo>
                  <a:lnTo>
                    <a:pt x="32178" y="9680"/>
                  </a:lnTo>
                  <a:lnTo>
                    <a:pt x="32309" y="9026"/>
                  </a:lnTo>
                  <a:lnTo>
                    <a:pt x="32570" y="6933"/>
                  </a:lnTo>
                  <a:lnTo>
                    <a:pt x="32701" y="3794"/>
                  </a:lnTo>
                  <a:lnTo>
                    <a:pt x="32701" y="132"/>
                  </a:lnTo>
                  <a:lnTo>
                    <a:pt x="32701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71"/>
            <p:cNvSpPr/>
            <p:nvPr/>
          </p:nvSpPr>
          <p:spPr>
            <a:xfrm>
              <a:off x="2786450" y="5159650"/>
              <a:ext cx="752150" cy="16375"/>
            </a:xfrm>
            <a:custGeom>
              <a:avLst/>
              <a:gdLst/>
              <a:ahLst/>
              <a:cxnLst/>
              <a:rect l="l" t="t" r="r" b="b"/>
              <a:pathLst>
                <a:path w="30086" h="655" extrusionOk="0">
                  <a:moveTo>
                    <a:pt x="23937" y="1"/>
                  </a:moveTo>
                  <a:lnTo>
                    <a:pt x="15043" y="132"/>
                  </a:lnTo>
                  <a:lnTo>
                    <a:pt x="131" y="524"/>
                  </a:lnTo>
                  <a:lnTo>
                    <a:pt x="0" y="655"/>
                  </a:lnTo>
                  <a:lnTo>
                    <a:pt x="131" y="655"/>
                  </a:lnTo>
                  <a:lnTo>
                    <a:pt x="15043" y="524"/>
                  </a:lnTo>
                  <a:lnTo>
                    <a:pt x="23937" y="263"/>
                  </a:lnTo>
                  <a:lnTo>
                    <a:pt x="3008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71"/>
            <p:cNvSpPr/>
            <p:nvPr/>
          </p:nvSpPr>
          <p:spPr>
            <a:xfrm>
              <a:off x="3054600" y="4930750"/>
              <a:ext cx="150450" cy="36000"/>
            </a:xfrm>
            <a:custGeom>
              <a:avLst/>
              <a:gdLst/>
              <a:ahLst/>
              <a:cxnLst/>
              <a:rect l="l" t="t" r="r" b="b"/>
              <a:pathLst>
                <a:path w="6018" h="1440" extrusionOk="0">
                  <a:moveTo>
                    <a:pt x="1701" y="1"/>
                  </a:moveTo>
                  <a:lnTo>
                    <a:pt x="131" y="131"/>
                  </a:lnTo>
                  <a:lnTo>
                    <a:pt x="0" y="262"/>
                  </a:lnTo>
                  <a:lnTo>
                    <a:pt x="131" y="393"/>
                  </a:lnTo>
                  <a:lnTo>
                    <a:pt x="1570" y="524"/>
                  </a:lnTo>
                  <a:lnTo>
                    <a:pt x="3139" y="785"/>
                  </a:lnTo>
                  <a:lnTo>
                    <a:pt x="4578" y="1047"/>
                  </a:lnTo>
                  <a:lnTo>
                    <a:pt x="5886" y="1439"/>
                  </a:lnTo>
                  <a:lnTo>
                    <a:pt x="6017" y="1439"/>
                  </a:lnTo>
                  <a:lnTo>
                    <a:pt x="6017" y="1309"/>
                  </a:lnTo>
                  <a:lnTo>
                    <a:pt x="5363" y="916"/>
                  </a:lnTo>
                  <a:lnTo>
                    <a:pt x="4709" y="524"/>
                  </a:lnTo>
                  <a:lnTo>
                    <a:pt x="4055" y="262"/>
                  </a:lnTo>
                  <a:lnTo>
                    <a:pt x="3270" y="131"/>
                  </a:lnTo>
                  <a:lnTo>
                    <a:pt x="248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71"/>
            <p:cNvSpPr/>
            <p:nvPr/>
          </p:nvSpPr>
          <p:spPr>
            <a:xfrm>
              <a:off x="3021900" y="4953650"/>
              <a:ext cx="150450" cy="36000"/>
            </a:xfrm>
            <a:custGeom>
              <a:avLst/>
              <a:gdLst/>
              <a:ahLst/>
              <a:cxnLst/>
              <a:rect l="l" t="t" r="r" b="b"/>
              <a:pathLst>
                <a:path w="6018" h="1440" extrusionOk="0">
                  <a:moveTo>
                    <a:pt x="1570" y="0"/>
                  </a:moveTo>
                  <a:lnTo>
                    <a:pt x="131" y="131"/>
                  </a:lnTo>
                  <a:lnTo>
                    <a:pt x="0" y="262"/>
                  </a:lnTo>
                  <a:lnTo>
                    <a:pt x="131" y="393"/>
                  </a:lnTo>
                  <a:lnTo>
                    <a:pt x="1570" y="523"/>
                  </a:lnTo>
                  <a:lnTo>
                    <a:pt x="3009" y="785"/>
                  </a:lnTo>
                  <a:lnTo>
                    <a:pt x="4447" y="1047"/>
                  </a:lnTo>
                  <a:lnTo>
                    <a:pt x="5886" y="1439"/>
                  </a:lnTo>
                  <a:lnTo>
                    <a:pt x="6017" y="1439"/>
                  </a:lnTo>
                  <a:lnTo>
                    <a:pt x="5886" y="1308"/>
                  </a:lnTo>
                  <a:lnTo>
                    <a:pt x="5363" y="916"/>
                  </a:lnTo>
                  <a:lnTo>
                    <a:pt x="4709" y="523"/>
                  </a:lnTo>
                  <a:lnTo>
                    <a:pt x="3924" y="262"/>
                  </a:lnTo>
                  <a:lnTo>
                    <a:pt x="3139" y="131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71"/>
            <p:cNvSpPr/>
            <p:nvPr/>
          </p:nvSpPr>
          <p:spPr>
            <a:xfrm>
              <a:off x="2985925" y="4973275"/>
              <a:ext cx="150450" cy="39250"/>
            </a:xfrm>
            <a:custGeom>
              <a:avLst/>
              <a:gdLst/>
              <a:ahLst/>
              <a:cxnLst/>
              <a:rect l="l" t="t" r="r" b="b"/>
              <a:pathLst>
                <a:path w="6018" h="1570" extrusionOk="0">
                  <a:moveTo>
                    <a:pt x="1701" y="0"/>
                  </a:moveTo>
                  <a:lnTo>
                    <a:pt x="131" y="262"/>
                  </a:lnTo>
                  <a:lnTo>
                    <a:pt x="0" y="392"/>
                  </a:lnTo>
                  <a:lnTo>
                    <a:pt x="131" y="523"/>
                  </a:lnTo>
                  <a:lnTo>
                    <a:pt x="1570" y="654"/>
                  </a:lnTo>
                  <a:lnTo>
                    <a:pt x="3009" y="916"/>
                  </a:lnTo>
                  <a:lnTo>
                    <a:pt x="4448" y="1177"/>
                  </a:lnTo>
                  <a:lnTo>
                    <a:pt x="5886" y="1570"/>
                  </a:lnTo>
                  <a:lnTo>
                    <a:pt x="6017" y="1570"/>
                  </a:lnTo>
                  <a:lnTo>
                    <a:pt x="6017" y="1439"/>
                  </a:lnTo>
                  <a:lnTo>
                    <a:pt x="5363" y="916"/>
                  </a:lnTo>
                  <a:lnTo>
                    <a:pt x="4709" y="654"/>
                  </a:lnTo>
                  <a:lnTo>
                    <a:pt x="3924" y="392"/>
                  </a:lnTo>
                  <a:lnTo>
                    <a:pt x="3270" y="131"/>
                  </a:lnTo>
                  <a:lnTo>
                    <a:pt x="2485" y="131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71"/>
            <p:cNvSpPr/>
            <p:nvPr/>
          </p:nvSpPr>
          <p:spPr>
            <a:xfrm>
              <a:off x="3080750" y="2373500"/>
              <a:ext cx="1023575" cy="2580175"/>
            </a:xfrm>
            <a:custGeom>
              <a:avLst/>
              <a:gdLst/>
              <a:ahLst/>
              <a:cxnLst/>
              <a:rect l="l" t="t" r="r" b="b"/>
              <a:pathLst>
                <a:path w="40943" h="103207" extrusionOk="0">
                  <a:moveTo>
                    <a:pt x="16613" y="1"/>
                  </a:moveTo>
                  <a:lnTo>
                    <a:pt x="0" y="102160"/>
                  </a:lnTo>
                  <a:lnTo>
                    <a:pt x="20668" y="103206"/>
                  </a:lnTo>
                  <a:lnTo>
                    <a:pt x="26816" y="63834"/>
                  </a:lnTo>
                  <a:lnTo>
                    <a:pt x="31394" y="20014"/>
                  </a:lnTo>
                  <a:lnTo>
                    <a:pt x="33879" y="18837"/>
                  </a:lnTo>
                  <a:lnTo>
                    <a:pt x="35972" y="17921"/>
                  </a:lnTo>
                  <a:lnTo>
                    <a:pt x="36233" y="17660"/>
                  </a:lnTo>
                  <a:lnTo>
                    <a:pt x="36495" y="17136"/>
                  </a:lnTo>
                  <a:lnTo>
                    <a:pt x="37018" y="15567"/>
                  </a:lnTo>
                  <a:lnTo>
                    <a:pt x="37672" y="13474"/>
                  </a:lnTo>
                  <a:lnTo>
                    <a:pt x="38457" y="10858"/>
                  </a:lnTo>
                  <a:lnTo>
                    <a:pt x="40158" y="3794"/>
                  </a:lnTo>
                  <a:lnTo>
                    <a:pt x="40942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71"/>
            <p:cNvSpPr/>
            <p:nvPr/>
          </p:nvSpPr>
          <p:spPr>
            <a:xfrm>
              <a:off x="3120000" y="4839175"/>
              <a:ext cx="474175" cy="22925"/>
            </a:xfrm>
            <a:custGeom>
              <a:avLst/>
              <a:gdLst/>
              <a:ahLst/>
              <a:cxnLst/>
              <a:rect l="l" t="t" r="r" b="b"/>
              <a:pathLst>
                <a:path w="18967" h="917" extrusionOk="0">
                  <a:moveTo>
                    <a:pt x="0" y="1"/>
                  </a:moveTo>
                  <a:lnTo>
                    <a:pt x="2485" y="263"/>
                  </a:lnTo>
                  <a:lnTo>
                    <a:pt x="6671" y="524"/>
                  </a:lnTo>
                  <a:lnTo>
                    <a:pt x="13473" y="786"/>
                  </a:lnTo>
                  <a:lnTo>
                    <a:pt x="18967" y="917"/>
                  </a:lnTo>
                  <a:lnTo>
                    <a:pt x="18967" y="786"/>
                  </a:lnTo>
                  <a:lnTo>
                    <a:pt x="13473" y="393"/>
                  </a:lnTo>
                  <a:lnTo>
                    <a:pt x="6671" y="132"/>
                  </a:lnTo>
                  <a:lnTo>
                    <a:pt x="261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71"/>
            <p:cNvSpPr/>
            <p:nvPr/>
          </p:nvSpPr>
          <p:spPr>
            <a:xfrm>
              <a:off x="3263875" y="2795350"/>
              <a:ext cx="366275" cy="2001350"/>
            </a:xfrm>
            <a:custGeom>
              <a:avLst/>
              <a:gdLst/>
              <a:ahLst/>
              <a:cxnLst/>
              <a:rect l="l" t="t" r="r" b="b"/>
              <a:pathLst>
                <a:path w="14651" h="80054" extrusionOk="0">
                  <a:moveTo>
                    <a:pt x="14520" y="1"/>
                  </a:moveTo>
                  <a:lnTo>
                    <a:pt x="13473" y="6149"/>
                  </a:lnTo>
                  <a:lnTo>
                    <a:pt x="12427" y="12166"/>
                  </a:lnTo>
                  <a:lnTo>
                    <a:pt x="6148" y="46044"/>
                  </a:lnTo>
                  <a:lnTo>
                    <a:pt x="3009" y="62918"/>
                  </a:lnTo>
                  <a:lnTo>
                    <a:pt x="1439" y="71290"/>
                  </a:lnTo>
                  <a:lnTo>
                    <a:pt x="655" y="75606"/>
                  </a:lnTo>
                  <a:lnTo>
                    <a:pt x="1" y="79923"/>
                  </a:lnTo>
                  <a:lnTo>
                    <a:pt x="131" y="80054"/>
                  </a:lnTo>
                  <a:lnTo>
                    <a:pt x="131" y="79923"/>
                  </a:lnTo>
                  <a:lnTo>
                    <a:pt x="2224" y="70374"/>
                  </a:lnTo>
                  <a:lnTo>
                    <a:pt x="4056" y="60825"/>
                  </a:lnTo>
                  <a:lnTo>
                    <a:pt x="7195" y="43951"/>
                  </a:lnTo>
                  <a:lnTo>
                    <a:pt x="10334" y="27077"/>
                  </a:lnTo>
                  <a:lnTo>
                    <a:pt x="11773" y="18575"/>
                  </a:lnTo>
                  <a:lnTo>
                    <a:pt x="13212" y="10204"/>
                  </a:lnTo>
                  <a:lnTo>
                    <a:pt x="13604" y="6933"/>
                  </a:lnTo>
                  <a:lnTo>
                    <a:pt x="13866" y="5102"/>
                  </a:lnTo>
                  <a:lnTo>
                    <a:pt x="14128" y="3271"/>
                  </a:lnTo>
                  <a:lnTo>
                    <a:pt x="1465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71"/>
            <p:cNvSpPr/>
            <p:nvPr/>
          </p:nvSpPr>
          <p:spPr>
            <a:xfrm>
              <a:off x="3437200" y="2631850"/>
              <a:ext cx="209300" cy="176600"/>
            </a:xfrm>
            <a:custGeom>
              <a:avLst/>
              <a:gdLst/>
              <a:ahLst/>
              <a:cxnLst/>
              <a:rect l="l" t="t" r="r" b="b"/>
              <a:pathLst>
                <a:path w="8372" h="7064" extrusionOk="0">
                  <a:moveTo>
                    <a:pt x="8372" y="0"/>
                  </a:moveTo>
                  <a:lnTo>
                    <a:pt x="7979" y="916"/>
                  </a:lnTo>
                  <a:lnTo>
                    <a:pt x="7587" y="1570"/>
                  </a:lnTo>
                  <a:lnTo>
                    <a:pt x="6933" y="3140"/>
                  </a:lnTo>
                  <a:lnTo>
                    <a:pt x="6671" y="3794"/>
                  </a:lnTo>
                  <a:lnTo>
                    <a:pt x="6279" y="4448"/>
                  </a:lnTo>
                  <a:lnTo>
                    <a:pt x="5886" y="4971"/>
                  </a:lnTo>
                  <a:lnTo>
                    <a:pt x="5363" y="5494"/>
                  </a:lnTo>
                  <a:lnTo>
                    <a:pt x="4317" y="6148"/>
                  </a:lnTo>
                  <a:lnTo>
                    <a:pt x="3009" y="6410"/>
                  </a:lnTo>
                  <a:lnTo>
                    <a:pt x="1701" y="6672"/>
                  </a:lnTo>
                  <a:lnTo>
                    <a:pt x="0" y="6933"/>
                  </a:lnTo>
                  <a:lnTo>
                    <a:pt x="0" y="7064"/>
                  </a:lnTo>
                  <a:lnTo>
                    <a:pt x="1701" y="7064"/>
                  </a:lnTo>
                  <a:lnTo>
                    <a:pt x="2878" y="6933"/>
                  </a:lnTo>
                  <a:lnTo>
                    <a:pt x="4055" y="6802"/>
                  </a:lnTo>
                  <a:lnTo>
                    <a:pt x="4971" y="6410"/>
                  </a:lnTo>
                  <a:lnTo>
                    <a:pt x="5886" y="5887"/>
                  </a:lnTo>
                  <a:lnTo>
                    <a:pt x="6279" y="5494"/>
                  </a:lnTo>
                  <a:lnTo>
                    <a:pt x="6671" y="4971"/>
                  </a:lnTo>
                  <a:lnTo>
                    <a:pt x="7195" y="3925"/>
                  </a:lnTo>
                  <a:lnTo>
                    <a:pt x="7587" y="2617"/>
                  </a:lnTo>
                  <a:lnTo>
                    <a:pt x="7979" y="1308"/>
                  </a:lnTo>
                  <a:lnTo>
                    <a:pt x="8241" y="654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71"/>
            <p:cNvSpPr/>
            <p:nvPr/>
          </p:nvSpPr>
          <p:spPr>
            <a:xfrm>
              <a:off x="3865575" y="2801900"/>
              <a:ext cx="160275" cy="71975"/>
            </a:xfrm>
            <a:custGeom>
              <a:avLst/>
              <a:gdLst/>
              <a:ahLst/>
              <a:cxnLst/>
              <a:rect l="l" t="t" r="r" b="b"/>
              <a:pathLst>
                <a:path w="6411" h="2879" extrusionOk="0">
                  <a:moveTo>
                    <a:pt x="6149" y="0"/>
                  </a:moveTo>
                  <a:lnTo>
                    <a:pt x="3009" y="1308"/>
                  </a:lnTo>
                  <a:lnTo>
                    <a:pt x="1" y="2878"/>
                  </a:lnTo>
                  <a:lnTo>
                    <a:pt x="131" y="2878"/>
                  </a:lnTo>
                  <a:lnTo>
                    <a:pt x="3271" y="1570"/>
                  </a:lnTo>
                  <a:lnTo>
                    <a:pt x="6279" y="131"/>
                  </a:lnTo>
                  <a:lnTo>
                    <a:pt x="6410" y="131"/>
                  </a:lnTo>
                  <a:lnTo>
                    <a:pt x="627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71"/>
            <p:cNvSpPr/>
            <p:nvPr/>
          </p:nvSpPr>
          <p:spPr>
            <a:xfrm>
              <a:off x="3930975" y="2442175"/>
              <a:ext cx="107950" cy="349925"/>
            </a:xfrm>
            <a:custGeom>
              <a:avLst/>
              <a:gdLst/>
              <a:ahLst/>
              <a:cxnLst/>
              <a:rect l="l" t="t" r="r" b="b"/>
              <a:pathLst>
                <a:path w="4318" h="13997" extrusionOk="0">
                  <a:moveTo>
                    <a:pt x="4187" y="1"/>
                  </a:moveTo>
                  <a:lnTo>
                    <a:pt x="4056" y="132"/>
                  </a:lnTo>
                  <a:lnTo>
                    <a:pt x="3925" y="3532"/>
                  </a:lnTo>
                  <a:lnTo>
                    <a:pt x="3663" y="7064"/>
                  </a:lnTo>
                  <a:lnTo>
                    <a:pt x="3533" y="8634"/>
                  </a:lnTo>
                  <a:lnTo>
                    <a:pt x="3009" y="10858"/>
                  </a:lnTo>
                  <a:lnTo>
                    <a:pt x="2617" y="12035"/>
                  </a:lnTo>
                  <a:lnTo>
                    <a:pt x="2094" y="12950"/>
                  </a:lnTo>
                  <a:lnTo>
                    <a:pt x="1832" y="13212"/>
                  </a:lnTo>
                  <a:lnTo>
                    <a:pt x="1570" y="13474"/>
                  </a:lnTo>
                  <a:lnTo>
                    <a:pt x="1178" y="13604"/>
                  </a:lnTo>
                  <a:lnTo>
                    <a:pt x="916" y="13604"/>
                  </a:lnTo>
                  <a:lnTo>
                    <a:pt x="655" y="13474"/>
                  </a:lnTo>
                  <a:lnTo>
                    <a:pt x="524" y="13343"/>
                  </a:lnTo>
                  <a:lnTo>
                    <a:pt x="393" y="12689"/>
                  </a:lnTo>
                  <a:lnTo>
                    <a:pt x="393" y="11773"/>
                  </a:lnTo>
                  <a:lnTo>
                    <a:pt x="655" y="10988"/>
                  </a:lnTo>
                  <a:lnTo>
                    <a:pt x="1047" y="7195"/>
                  </a:lnTo>
                  <a:lnTo>
                    <a:pt x="1178" y="5495"/>
                  </a:lnTo>
                  <a:lnTo>
                    <a:pt x="1309" y="3663"/>
                  </a:lnTo>
                  <a:lnTo>
                    <a:pt x="1178" y="1963"/>
                  </a:lnTo>
                  <a:lnTo>
                    <a:pt x="1047" y="132"/>
                  </a:lnTo>
                  <a:lnTo>
                    <a:pt x="916" y="132"/>
                  </a:lnTo>
                  <a:lnTo>
                    <a:pt x="916" y="2617"/>
                  </a:lnTo>
                  <a:lnTo>
                    <a:pt x="786" y="5102"/>
                  </a:lnTo>
                  <a:lnTo>
                    <a:pt x="655" y="7457"/>
                  </a:lnTo>
                  <a:lnTo>
                    <a:pt x="393" y="9811"/>
                  </a:lnTo>
                  <a:lnTo>
                    <a:pt x="132" y="11119"/>
                  </a:lnTo>
                  <a:lnTo>
                    <a:pt x="1" y="12427"/>
                  </a:lnTo>
                  <a:lnTo>
                    <a:pt x="1" y="12950"/>
                  </a:lnTo>
                  <a:lnTo>
                    <a:pt x="132" y="13474"/>
                  </a:lnTo>
                  <a:lnTo>
                    <a:pt x="393" y="13735"/>
                  </a:lnTo>
                  <a:lnTo>
                    <a:pt x="916" y="13997"/>
                  </a:lnTo>
                  <a:lnTo>
                    <a:pt x="1178" y="13997"/>
                  </a:lnTo>
                  <a:lnTo>
                    <a:pt x="1570" y="13866"/>
                  </a:lnTo>
                  <a:lnTo>
                    <a:pt x="2094" y="13474"/>
                  </a:lnTo>
                  <a:lnTo>
                    <a:pt x="2486" y="12820"/>
                  </a:lnTo>
                  <a:lnTo>
                    <a:pt x="2879" y="12035"/>
                  </a:lnTo>
                  <a:lnTo>
                    <a:pt x="3533" y="10465"/>
                  </a:lnTo>
                  <a:lnTo>
                    <a:pt x="3794" y="9288"/>
                  </a:lnTo>
                  <a:lnTo>
                    <a:pt x="4187" y="6933"/>
                  </a:lnTo>
                  <a:lnTo>
                    <a:pt x="4317" y="4710"/>
                  </a:lnTo>
                  <a:lnTo>
                    <a:pt x="4317" y="2355"/>
                  </a:lnTo>
                  <a:lnTo>
                    <a:pt x="4187" y="132"/>
                  </a:lnTo>
                  <a:lnTo>
                    <a:pt x="418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71"/>
            <p:cNvSpPr/>
            <p:nvPr/>
          </p:nvSpPr>
          <p:spPr>
            <a:xfrm>
              <a:off x="3940800" y="2782275"/>
              <a:ext cx="22900" cy="62150"/>
            </a:xfrm>
            <a:custGeom>
              <a:avLst/>
              <a:gdLst/>
              <a:ahLst/>
              <a:cxnLst/>
              <a:rect l="l" t="t" r="r" b="b"/>
              <a:pathLst>
                <a:path w="916" h="2486" extrusionOk="0">
                  <a:moveTo>
                    <a:pt x="654" y="0"/>
                  </a:moveTo>
                  <a:lnTo>
                    <a:pt x="523" y="131"/>
                  </a:lnTo>
                  <a:lnTo>
                    <a:pt x="131" y="1309"/>
                  </a:lnTo>
                  <a:lnTo>
                    <a:pt x="0" y="1832"/>
                  </a:lnTo>
                  <a:lnTo>
                    <a:pt x="0" y="2355"/>
                  </a:lnTo>
                  <a:lnTo>
                    <a:pt x="0" y="2486"/>
                  </a:lnTo>
                  <a:lnTo>
                    <a:pt x="131" y="2355"/>
                  </a:lnTo>
                  <a:lnTo>
                    <a:pt x="523" y="1439"/>
                  </a:lnTo>
                  <a:lnTo>
                    <a:pt x="916" y="262"/>
                  </a:lnTo>
                  <a:lnTo>
                    <a:pt x="916" y="131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71"/>
            <p:cNvSpPr/>
            <p:nvPr/>
          </p:nvSpPr>
          <p:spPr>
            <a:xfrm>
              <a:off x="3424125" y="1608300"/>
              <a:ext cx="781575" cy="1010500"/>
            </a:xfrm>
            <a:custGeom>
              <a:avLst/>
              <a:gdLst/>
              <a:ahLst/>
              <a:cxnLst/>
              <a:rect l="l" t="t" r="r" b="b"/>
              <a:pathLst>
                <a:path w="31263" h="40420" extrusionOk="0">
                  <a:moveTo>
                    <a:pt x="15043" y="0"/>
                  </a:moveTo>
                  <a:lnTo>
                    <a:pt x="13996" y="131"/>
                  </a:lnTo>
                  <a:lnTo>
                    <a:pt x="13081" y="524"/>
                  </a:lnTo>
                  <a:lnTo>
                    <a:pt x="12296" y="1178"/>
                  </a:lnTo>
                  <a:lnTo>
                    <a:pt x="10595" y="3009"/>
                  </a:lnTo>
                  <a:lnTo>
                    <a:pt x="9287" y="4840"/>
                  </a:lnTo>
                  <a:lnTo>
                    <a:pt x="8110" y="6541"/>
                  </a:lnTo>
                  <a:lnTo>
                    <a:pt x="7325" y="8110"/>
                  </a:lnTo>
                  <a:lnTo>
                    <a:pt x="6671" y="9549"/>
                  </a:lnTo>
                  <a:lnTo>
                    <a:pt x="6017" y="10988"/>
                  </a:lnTo>
                  <a:lnTo>
                    <a:pt x="5101" y="13604"/>
                  </a:lnTo>
                  <a:lnTo>
                    <a:pt x="4447" y="15828"/>
                  </a:lnTo>
                  <a:lnTo>
                    <a:pt x="3793" y="18706"/>
                  </a:lnTo>
                  <a:lnTo>
                    <a:pt x="2355" y="25115"/>
                  </a:lnTo>
                  <a:lnTo>
                    <a:pt x="1308" y="30609"/>
                  </a:lnTo>
                  <a:lnTo>
                    <a:pt x="523" y="35449"/>
                  </a:lnTo>
                  <a:lnTo>
                    <a:pt x="0" y="38980"/>
                  </a:lnTo>
                  <a:lnTo>
                    <a:pt x="0" y="40027"/>
                  </a:lnTo>
                  <a:lnTo>
                    <a:pt x="0" y="40419"/>
                  </a:lnTo>
                  <a:lnTo>
                    <a:pt x="15566" y="39896"/>
                  </a:lnTo>
                  <a:lnTo>
                    <a:pt x="26292" y="39504"/>
                  </a:lnTo>
                  <a:lnTo>
                    <a:pt x="29954" y="39373"/>
                  </a:lnTo>
                  <a:lnTo>
                    <a:pt x="31262" y="39242"/>
                  </a:lnTo>
                  <a:lnTo>
                    <a:pt x="31262" y="38719"/>
                  </a:lnTo>
                  <a:lnTo>
                    <a:pt x="31132" y="37672"/>
                  </a:lnTo>
                  <a:lnTo>
                    <a:pt x="30347" y="34010"/>
                  </a:lnTo>
                  <a:lnTo>
                    <a:pt x="29170" y="28778"/>
                  </a:lnTo>
                  <a:lnTo>
                    <a:pt x="27600" y="22630"/>
                  </a:lnTo>
                  <a:lnTo>
                    <a:pt x="25899" y="16089"/>
                  </a:lnTo>
                  <a:lnTo>
                    <a:pt x="24853" y="12950"/>
                  </a:lnTo>
                  <a:lnTo>
                    <a:pt x="23807" y="9942"/>
                  </a:lnTo>
                  <a:lnTo>
                    <a:pt x="22891" y="7325"/>
                  </a:lnTo>
                  <a:lnTo>
                    <a:pt x="21844" y="4840"/>
                  </a:lnTo>
                  <a:lnTo>
                    <a:pt x="20798" y="2878"/>
                  </a:lnTo>
                  <a:lnTo>
                    <a:pt x="19752" y="1439"/>
                  </a:lnTo>
                  <a:lnTo>
                    <a:pt x="19228" y="916"/>
                  </a:lnTo>
                  <a:lnTo>
                    <a:pt x="18313" y="393"/>
                  </a:lnTo>
                  <a:lnTo>
                    <a:pt x="17266" y="131"/>
                  </a:lnTo>
                  <a:lnTo>
                    <a:pt x="16220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71"/>
            <p:cNvSpPr/>
            <p:nvPr/>
          </p:nvSpPr>
          <p:spPr>
            <a:xfrm>
              <a:off x="3963675" y="2383325"/>
              <a:ext cx="6575" cy="52350"/>
            </a:xfrm>
            <a:custGeom>
              <a:avLst/>
              <a:gdLst/>
              <a:ahLst/>
              <a:cxnLst/>
              <a:rect l="l" t="t" r="r" b="b"/>
              <a:pathLst>
                <a:path w="263" h="2094" extrusionOk="0">
                  <a:moveTo>
                    <a:pt x="132" y="0"/>
                  </a:moveTo>
                  <a:lnTo>
                    <a:pt x="1" y="1047"/>
                  </a:lnTo>
                  <a:lnTo>
                    <a:pt x="132" y="2093"/>
                  </a:lnTo>
                  <a:lnTo>
                    <a:pt x="262" y="104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71"/>
            <p:cNvSpPr/>
            <p:nvPr/>
          </p:nvSpPr>
          <p:spPr>
            <a:xfrm>
              <a:off x="3875400" y="2030150"/>
              <a:ext cx="6550" cy="49075"/>
            </a:xfrm>
            <a:custGeom>
              <a:avLst/>
              <a:gdLst/>
              <a:ahLst/>
              <a:cxnLst/>
              <a:rect l="l" t="t" r="r" b="b"/>
              <a:pathLst>
                <a:path w="262" h="1963" extrusionOk="0">
                  <a:moveTo>
                    <a:pt x="131" y="0"/>
                  </a:moveTo>
                  <a:lnTo>
                    <a:pt x="0" y="1047"/>
                  </a:lnTo>
                  <a:lnTo>
                    <a:pt x="131" y="1962"/>
                  </a:lnTo>
                  <a:lnTo>
                    <a:pt x="262" y="104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71"/>
            <p:cNvSpPr/>
            <p:nvPr/>
          </p:nvSpPr>
          <p:spPr>
            <a:xfrm>
              <a:off x="3630125" y="1889525"/>
              <a:ext cx="6575" cy="49075"/>
            </a:xfrm>
            <a:custGeom>
              <a:avLst/>
              <a:gdLst/>
              <a:ahLst/>
              <a:cxnLst/>
              <a:rect l="l" t="t" r="r" b="b"/>
              <a:pathLst>
                <a:path w="263" h="1963" extrusionOk="0">
                  <a:moveTo>
                    <a:pt x="132" y="1"/>
                  </a:moveTo>
                  <a:lnTo>
                    <a:pt x="1" y="1047"/>
                  </a:lnTo>
                  <a:lnTo>
                    <a:pt x="132" y="1963"/>
                  </a:lnTo>
                  <a:lnTo>
                    <a:pt x="262" y="1047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71"/>
            <p:cNvSpPr/>
            <p:nvPr/>
          </p:nvSpPr>
          <p:spPr>
            <a:xfrm>
              <a:off x="3633400" y="2314650"/>
              <a:ext cx="6575" cy="52350"/>
            </a:xfrm>
            <a:custGeom>
              <a:avLst/>
              <a:gdLst/>
              <a:ahLst/>
              <a:cxnLst/>
              <a:rect l="l" t="t" r="r" b="b"/>
              <a:pathLst>
                <a:path w="263" h="2094" extrusionOk="0">
                  <a:moveTo>
                    <a:pt x="131" y="0"/>
                  </a:moveTo>
                  <a:lnTo>
                    <a:pt x="1" y="1047"/>
                  </a:lnTo>
                  <a:lnTo>
                    <a:pt x="131" y="2093"/>
                  </a:lnTo>
                  <a:lnTo>
                    <a:pt x="262" y="104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71"/>
            <p:cNvSpPr/>
            <p:nvPr/>
          </p:nvSpPr>
          <p:spPr>
            <a:xfrm>
              <a:off x="3780550" y="2295025"/>
              <a:ext cx="49075" cy="6575"/>
            </a:xfrm>
            <a:custGeom>
              <a:avLst/>
              <a:gdLst/>
              <a:ahLst/>
              <a:cxnLst/>
              <a:rect l="l" t="t" r="r" b="b"/>
              <a:pathLst>
                <a:path w="1963" h="263" extrusionOk="0">
                  <a:moveTo>
                    <a:pt x="1047" y="1"/>
                  </a:moveTo>
                  <a:lnTo>
                    <a:pt x="1" y="131"/>
                  </a:lnTo>
                  <a:lnTo>
                    <a:pt x="1047" y="262"/>
                  </a:lnTo>
                  <a:lnTo>
                    <a:pt x="1963" y="131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71"/>
            <p:cNvSpPr/>
            <p:nvPr/>
          </p:nvSpPr>
          <p:spPr>
            <a:xfrm>
              <a:off x="3600700" y="2085725"/>
              <a:ext cx="49075" cy="6575"/>
            </a:xfrm>
            <a:custGeom>
              <a:avLst/>
              <a:gdLst/>
              <a:ahLst/>
              <a:cxnLst/>
              <a:rect l="l" t="t" r="r" b="b"/>
              <a:pathLst>
                <a:path w="1963" h="263" extrusionOk="0">
                  <a:moveTo>
                    <a:pt x="1047" y="1"/>
                  </a:moveTo>
                  <a:lnTo>
                    <a:pt x="0" y="132"/>
                  </a:lnTo>
                  <a:lnTo>
                    <a:pt x="1047" y="263"/>
                  </a:lnTo>
                  <a:lnTo>
                    <a:pt x="1963" y="1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71"/>
            <p:cNvSpPr/>
            <p:nvPr/>
          </p:nvSpPr>
          <p:spPr>
            <a:xfrm>
              <a:off x="3852500" y="1847025"/>
              <a:ext cx="52350" cy="6550"/>
            </a:xfrm>
            <a:custGeom>
              <a:avLst/>
              <a:gdLst/>
              <a:ahLst/>
              <a:cxnLst/>
              <a:rect l="l" t="t" r="r" b="b"/>
              <a:pathLst>
                <a:path w="2094" h="262" extrusionOk="0">
                  <a:moveTo>
                    <a:pt x="1047" y="0"/>
                  </a:moveTo>
                  <a:lnTo>
                    <a:pt x="0" y="131"/>
                  </a:lnTo>
                  <a:lnTo>
                    <a:pt x="1047" y="262"/>
                  </a:lnTo>
                  <a:lnTo>
                    <a:pt x="2093" y="1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71"/>
            <p:cNvSpPr/>
            <p:nvPr/>
          </p:nvSpPr>
          <p:spPr>
            <a:xfrm>
              <a:off x="3581075" y="2520675"/>
              <a:ext cx="52350" cy="6550"/>
            </a:xfrm>
            <a:custGeom>
              <a:avLst/>
              <a:gdLst/>
              <a:ahLst/>
              <a:cxnLst/>
              <a:rect l="l" t="t" r="r" b="b"/>
              <a:pathLst>
                <a:path w="2094" h="262" extrusionOk="0">
                  <a:moveTo>
                    <a:pt x="1047" y="0"/>
                  </a:moveTo>
                  <a:lnTo>
                    <a:pt x="1" y="131"/>
                  </a:lnTo>
                  <a:lnTo>
                    <a:pt x="1047" y="262"/>
                  </a:lnTo>
                  <a:lnTo>
                    <a:pt x="2094" y="1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71"/>
            <p:cNvSpPr/>
            <p:nvPr/>
          </p:nvSpPr>
          <p:spPr>
            <a:xfrm>
              <a:off x="3927700" y="2563175"/>
              <a:ext cx="52350" cy="6575"/>
            </a:xfrm>
            <a:custGeom>
              <a:avLst/>
              <a:gdLst/>
              <a:ahLst/>
              <a:cxnLst/>
              <a:rect l="l" t="t" r="r" b="b"/>
              <a:pathLst>
                <a:path w="2094" h="263" extrusionOk="0">
                  <a:moveTo>
                    <a:pt x="1047" y="1"/>
                  </a:moveTo>
                  <a:lnTo>
                    <a:pt x="1" y="131"/>
                  </a:lnTo>
                  <a:lnTo>
                    <a:pt x="1047" y="262"/>
                  </a:lnTo>
                  <a:lnTo>
                    <a:pt x="2094" y="131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71"/>
            <p:cNvSpPr/>
            <p:nvPr/>
          </p:nvSpPr>
          <p:spPr>
            <a:xfrm>
              <a:off x="3787100" y="2487975"/>
              <a:ext cx="36000" cy="35975"/>
            </a:xfrm>
            <a:custGeom>
              <a:avLst/>
              <a:gdLst/>
              <a:ahLst/>
              <a:cxnLst/>
              <a:rect l="l" t="t" r="r" b="b"/>
              <a:pathLst>
                <a:path w="1440" h="1439" extrusionOk="0">
                  <a:moveTo>
                    <a:pt x="0" y="0"/>
                  </a:moveTo>
                  <a:lnTo>
                    <a:pt x="654" y="785"/>
                  </a:lnTo>
                  <a:lnTo>
                    <a:pt x="1439" y="1439"/>
                  </a:lnTo>
                  <a:lnTo>
                    <a:pt x="785" y="6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71"/>
            <p:cNvSpPr/>
            <p:nvPr/>
          </p:nvSpPr>
          <p:spPr>
            <a:xfrm>
              <a:off x="3525475" y="2206725"/>
              <a:ext cx="36000" cy="36000"/>
            </a:xfrm>
            <a:custGeom>
              <a:avLst/>
              <a:gdLst/>
              <a:ahLst/>
              <a:cxnLst/>
              <a:rect l="l" t="t" r="r" b="b"/>
              <a:pathLst>
                <a:path w="1440" h="1440" extrusionOk="0">
                  <a:moveTo>
                    <a:pt x="1" y="1"/>
                  </a:moveTo>
                  <a:lnTo>
                    <a:pt x="524" y="786"/>
                  </a:lnTo>
                  <a:lnTo>
                    <a:pt x="1440" y="1440"/>
                  </a:lnTo>
                  <a:lnTo>
                    <a:pt x="786" y="6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71"/>
            <p:cNvSpPr/>
            <p:nvPr/>
          </p:nvSpPr>
          <p:spPr>
            <a:xfrm>
              <a:off x="3947325" y="2177300"/>
              <a:ext cx="32725" cy="36000"/>
            </a:xfrm>
            <a:custGeom>
              <a:avLst/>
              <a:gdLst/>
              <a:ahLst/>
              <a:cxnLst/>
              <a:rect l="l" t="t" r="r" b="b"/>
              <a:pathLst>
                <a:path w="1309" h="1440" extrusionOk="0">
                  <a:moveTo>
                    <a:pt x="1" y="1"/>
                  </a:moveTo>
                  <a:lnTo>
                    <a:pt x="524" y="785"/>
                  </a:lnTo>
                  <a:lnTo>
                    <a:pt x="1309" y="1439"/>
                  </a:lnTo>
                  <a:lnTo>
                    <a:pt x="1309" y="1439"/>
                  </a:lnTo>
                  <a:lnTo>
                    <a:pt x="786" y="5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71"/>
            <p:cNvSpPr/>
            <p:nvPr/>
          </p:nvSpPr>
          <p:spPr>
            <a:xfrm>
              <a:off x="3744575" y="1922225"/>
              <a:ext cx="36000" cy="36000"/>
            </a:xfrm>
            <a:custGeom>
              <a:avLst/>
              <a:gdLst/>
              <a:ahLst/>
              <a:cxnLst/>
              <a:rect l="l" t="t" r="r" b="b"/>
              <a:pathLst>
                <a:path w="1440" h="1440" extrusionOk="0">
                  <a:moveTo>
                    <a:pt x="1" y="1"/>
                  </a:moveTo>
                  <a:lnTo>
                    <a:pt x="655" y="786"/>
                  </a:lnTo>
                  <a:lnTo>
                    <a:pt x="1440" y="1440"/>
                  </a:lnTo>
                  <a:lnTo>
                    <a:pt x="786" y="6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71"/>
            <p:cNvSpPr/>
            <p:nvPr/>
          </p:nvSpPr>
          <p:spPr>
            <a:xfrm>
              <a:off x="4087950" y="2501050"/>
              <a:ext cx="36000" cy="36000"/>
            </a:xfrm>
            <a:custGeom>
              <a:avLst/>
              <a:gdLst/>
              <a:ahLst/>
              <a:cxnLst/>
              <a:rect l="l" t="t" r="r" b="b"/>
              <a:pathLst>
                <a:path w="1440" h="1440" extrusionOk="0">
                  <a:moveTo>
                    <a:pt x="0" y="0"/>
                  </a:moveTo>
                  <a:lnTo>
                    <a:pt x="524" y="785"/>
                  </a:lnTo>
                  <a:lnTo>
                    <a:pt x="1439" y="1439"/>
                  </a:lnTo>
                  <a:lnTo>
                    <a:pt x="785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71"/>
            <p:cNvSpPr/>
            <p:nvPr/>
          </p:nvSpPr>
          <p:spPr>
            <a:xfrm>
              <a:off x="4094500" y="2268875"/>
              <a:ext cx="35975" cy="35975"/>
            </a:xfrm>
            <a:custGeom>
              <a:avLst/>
              <a:gdLst/>
              <a:ahLst/>
              <a:cxnLst/>
              <a:rect l="l" t="t" r="r" b="b"/>
              <a:pathLst>
                <a:path w="1439" h="1439" extrusionOk="0">
                  <a:moveTo>
                    <a:pt x="1439" y="0"/>
                  </a:moveTo>
                  <a:lnTo>
                    <a:pt x="654" y="654"/>
                  </a:lnTo>
                  <a:lnTo>
                    <a:pt x="0" y="1439"/>
                  </a:lnTo>
                  <a:lnTo>
                    <a:pt x="916" y="785"/>
                  </a:lnTo>
                  <a:lnTo>
                    <a:pt x="1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71"/>
            <p:cNvSpPr/>
            <p:nvPr/>
          </p:nvSpPr>
          <p:spPr>
            <a:xfrm>
              <a:off x="3721700" y="2167500"/>
              <a:ext cx="36000" cy="35975"/>
            </a:xfrm>
            <a:custGeom>
              <a:avLst/>
              <a:gdLst/>
              <a:ahLst/>
              <a:cxnLst/>
              <a:rect l="l" t="t" r="r" b="b"/>
              <a:pathLst>
                <a:path w="1440" h="1439" extrusionOk="0">
                  <a:moveTo>
                    <a:pt x="1439" y="0"/>
                  </a:moveTo>
                  <a:lnTo>
                    <a:pt x="654" y="523"/>
                  </a:lnTo>
                  <a:lnTo>
                    <a:pt x="0" y="1439"/>
                  </a:lnTo>
                  <a:lnTo>
                    <a:pt x="0" y="1439"/>
                  </a:lnTo>
                  <a:lnTo>
                    <a:pt x="785" y="785"/>
                  </a:lnTo>
                  <a:lnTo>
                    <a:pt x="1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71"/>
            <p:cNvSpPr/>
            <p:nvPr/>
          </p:nvSpPr>
          <p:spPr>
            <a:xfrm>
              <a:off x="3460075" y="2412750"/>
              <a:ext cx="36000" cy="36000"/>
            </a:xfrm>
            <a:custGeom>
              <a:avLst/>
              <a:gdLst/>
              <a:ahLst/>
              <a:cxnLst/>
              <a:rect l="l" t="t" r="r" b="b"/>
              <a:pathLst>
                <a:path w="1440" h="1440" extrusionOk="0">
                  <a:moveTo>
                    <a:pt x="1440" y="0"/>
                  </a:moveTo>
                  <a:lnTo>
                    <a:pt x="655" y="655"/>
                  </a:lnTo>
                  <a:lnTo>
                    <a:pt x="1" y="1439"/>
                  </a:lnTo>
                  <a:lnTo>
                    <a:pt x="1" y="1439"/>
                  </a:lnTo>
                  <a:lnTo>
                    <a:pt x="786" y="785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71"/>
            <p:cNvSpPr/>
            <p:nvPr/>
          </p:nvSpPr>
          <p:spPr>
            <a:xfrm>
              <a:off x="3993125" y="1971275"/>
              <a:ext cx="35975" cy="36000"/>
            </a:xfrm>
            <a:custGeom>
              <a:avLst/>
              <a:gdLst/>
              <a:ahLst/>
              <a:cxnLst/>
              <a:rect l="l" t="t" r="r" b="b"/>
              <a:pathLst>
                <a:path w="1439" h="1440" extrusionOk="0">
                  <a:moveTo>
                    <a:pt x="1439" y="1"/>
                  </a:moveTo>
                  <a:lnTo>
                    <a:pt x="654" y="655"/>
                  </a:lnTo>
                  <a:lnTo>
                    <a:pt x="0" y="1440"/>
                  </a:lnTo>
                  <a:lnTo>
                    <a:pt x="785" y="786"/>
                  </a:lnTo>
                  <a:lnTo>
                    <a:pt x="14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71"/>
            <p:cNvSpPr/>
            <p:nvPr/>
          </p:nvSpPr>
          <p:spPr>
            <a:xfrm>
              <a:off x="3705350" y="1765275"/>
              <a:ext cx="36000" cy="32725"/>
            </a:xfrm>
            <a:custGeom>
              <a:avLst/>
              <a:gdLst/>
              <a:ahLst/>
              <a:cxnLst/>
              <a:rect l="l" t="t" r="r" b="b"/>
              <a:pathLst>
                <a:path w="1440" h="1309" extrusionOk="0">
                  <a:moveTo>
                    <a:pt x="1439" y="0"/>
                  </a:moveTo>
                  <a:lnTo>
                    <a:pt x="523" y="523"/>
                  </a:lnTo>
                  <a:lnTo>
                    <a:pt x="0" y="1308"/>
                  </a:lnTo>
                  <a:lnTo>
                    <a:pt x="0" y="1308"/>
                  </a:lnTo>
                  <a:lnTo>
                    <a:pt x="785" y="785"/>
                  </a:lnTo>
                  <a:lnTo>
                    <a:pt x="1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71"/>
            <p:cNvSpPr/>
            <p:nvPr/>
          </p:nvSpPr>
          <p:spPr>
            <a:xfrm>
              <a:off x="3731500" y="1477500"/>
              <a:ext cx="183150" cy="264900"/>
            </a:xfrm>
            <a:custGeom>
              <a:avLst/>
              <a:gdLst/>
              <a:ahLst/>
              <a:cxnLst/>
              <a:rect l="l" t="t" r="r" b="b"/>
              <a:pathLst>
                <a:path w="7326" h="10596" extrusionOk="0">
                  <a:moveTo>
                    <a:pt x="1" y="0"/>
                  </a:moveTo>
                  <a:lnTo>
                    <a:pt x="131" y="1831"/>
                  </a:lnTo>
                  <a:lnTo>
                    <a:pt x="131" y="3532"/>
                  </a:lnTo>
                  <a:lnTo>
                    <a:pt x="262" y="5232"/>
                  </a:lnTo>
                  <a:lnTo>
                    <a:pt x="262" y="6933"/>
                  </a:lnTo>
                  <a:lnTo>
                    <a:pt x="916" y="7587"/>
                  </a:lnTo>
                  <a:lnTo>
                    <a:pt x="1570" y="8241"/>
                  </a:lnTo>
                  <a:lnTo>
                    <a:pt x="2355" y="8895"/>
                  </a:lnTo>
                  <a:lnTo>
                    <a:pt x="3140" y="9549"/>
                  </a:lnTo>
                  <a:lnTo>
                    <a:pt x="3925" y="9941"/>
                  </a:lnTo>
                  <a:lnTo>
                    <a:pt x="4710" y="10334"/>
                  </a:lnTo>
                  <a:lnTo>
                    <a:pt x="5494" y="10595"/>
                  </a:lnTo>
                  <a:lnTo>
                    <a:pt x="6018" y="10595"/>
                  </a:lnTo>
                  <a:lnTo>
                    <a:pt x="6279" y="10465"/>
                  </a:lnTo>
                  <a:lnTo>
                    <a:pt x="6672" y="10203"/>
                  </a:lnTo>
                  <a:lnTo>
                    <a:pt x="7064" y="9811"/>
                  </a:lnTo>
                  <a:lnTo>
                    <a:pt x="7326" y="9026"/>
                  </a:lnTo>
                  <a:lnTo>
                    <a:pt x="7326" y="8372"/>
                  </a:lnTo>
                  <a:lnTo>
                    <a:pt x="7326" y="7587"/>
                  </a:lnTo>
                  <a:lnTo>
                    <a:pt x="7326" y="6802"/>
                  </a:lnTo>
                  <a:lnTo>
                    <a:pt x="7064" y="5756"/>
                  </a:lnTo>
                  <a:lnTo>
                    <a:pt x="7064" y="5625"/>
                  </a:lnTo>
                  <a:lnTo>
                    <a:pt x="6933" y="5232"/>
                  </a:lnTo>
                  <a:lnTo>
                    <a:pt x="6933" y="3009"/>
                  </a:lnTo>
                  <a:lnTo>
                    <a:pt x="7064" y="916"/>
                  </a:lnTo>
                  <a:lnTo>
                    <a:pt x="2224" y="262"/>
                  </a:lnTo>
                  <a:lnTo>
                    <a:pt x="786" y="131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71"/>
            <p:cNvSpPr/>
            <p:nvPr/>
          </p:nvSpPr>
          <p:spPr>
            <a:xfrm>
              <a:off x="3741325" y="1487300"/>
              <a:ext cx="166800" cy="137375"/>
            </a:xfrm>
            <a:custGeom>
              <a:avLst/>
              <a:gdLst/>
              <a:ahLst/>
              <a:cxnLst/>
              <a:rect l="l" t="t" r="r" b="b"/>
              <a:pathLst>
                <a:path w="6672" h="5495" extrusionOk="0">
                  <a:moveTo>
                    <a:pt x="1831" y="1"/>
                  </a:moveTo>
                  <a:lnTo>
                    <a:pt x="0" y="131"/>
                  </a:lnTo>
                  <a:lnTo>
                    <a:pt x="262" y="1047"/>
                  </a:lnTo>
                  <a:lnTo>
                    <a:pt x="654" y="1963"/>
                  </a:lnTo>
                  <a:lnTo>
                    <a:pt x="1177" y="3009"/>
                  </a:lnTo>
                  <a:lnTo>
                    <a:pt x="1962" y="4056"/>
                  </a:lnTo>
                  <a:lnTo>
                    <a:pt x="2485" y="4448"/>
                  </a:lnTo>
                  <a:lnTo>
                    <a:pt x="3009" y="4840"/>
                  </a:lnTo>
                  <a:lnTo>
                    <a:pt x="3663" y="5233"/>
                  </a:lnTo>
                  <a:lnTo>
                    <a:pt x="4317" y="5364"/>
                  </a:lnTo>
                  <a:lnTo>
                    <a:pt x="5101" y="5494"/>
                  </a:lnTo>
                  <a:lnTo>
                    <a:pt x="6017" y="5494"/>
                  </a:lnTo>
                  <a:lnTo>
                    <a:pt x="6671" y="5364"/>
                  </a:lnTo>
                  <a:lnTo>
                    <a:pt x="6671" y="5233"/>
                  </a:lnTo>
                  <a:lnTo>
                    <a:pt x="6540" y="4840"/>
                  </a:lnTo>
                  <a:lnTo>
                    <a:pt x="6540" y="2617"/>
                  </a:lnTo>
                  <a:lnTo>
                    <a:pt x="6671" y="524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71"/>
            <p:cNvSpPr/>
            <p:nvPr/>
          </p:nvSpPr>
          <p:spPr>
            <a:xfrm>
              <a:off x="3692275" y="1143950"/>
              <a:ext cx="300875" cy="425125"/>
            </a:xfrm>
            <a:custGeom>
              <a:avLst/>
              <a:gdLst/>
              <a:ahLst/>
              <a:cxnLst/>
              <a:rect l="l" t="t" r="r" b="b"/>
              <a:pathLst>
                <a:path w="12035" h="17005" extrusionOk="0">
                  <a:moveTo>
                    <a:pt x="5494" y="0"/>
                  </a:moveTo>
                  <a:lnTo>
                    <a:pt x="4055" y="392"/>
                  </a:lnTo>
                  <a:lnTo>
                    <a:pt x="2878" y="916"/>
                  </a:lnTo>
                  <a:lnTo>
                    <a:pt x="2224" y="1308"/>
                  </a:lnTo>
                  <a:lnTo>
                    <a:pt x="1700" y="1701"/>
                  </a:lnTo>
                  <a:lnTo>
                    <a:pt x="1177" y="2224"/>
                  </a:lnTo>
                  <a:lnTo>
                    <a:pt x="785" y="2747"/>
                  </a:lnTo>
                  <a:lnTo>
                    <a:pt x="523" y="3401"/>
                  </a:lnTo>
                  <a:lnTo>
                    <a:pt x="262" y="4055"/>
                  </a:lnTo>
                  <a:lnTo>
                    <a:pt x="0" y="5232"/>
                  </a:lnTo>
                  <a:lnTo>
                    <a:pt x="0" y="6671"/>
                  </a:lnTo>
                  <a:lnTo>
                    <a:pt x="131" y="8241"/>
                  </a:lnTo>
                  <a:lnTo>
                    <a:pt x="523" y="9941"/>
                  </a:lnTo>
                  <a:lnTo>
                    <a:pt x="916" y="11642"/>
                  </a:lnTo>
                  <a:lnTo>
                    <a:pt x="1308" y="13211"/>
                  </a:lnTo>
                  <a:lnTo>
                    <a:pt x="1962" y="14389"/>
                  </a:lnTo>
                  <a:lnTo>
                    <a:pt x="2224" y="14912"/>
                  </a:lnTo>
                  <a:lnTo>
                    <a:pt x="2616" y="15304"/>
                  </a:lnTo>
                  <a:lnTo>
                    <a:pt x="3663" y="16089"/>
                  </a:lnTo>
                  <a:lnTo>
                    <a:pt x="4709" y="16612"/>
                  </a:lnTo>
                  <a:lnTo>
                    <a:pt x="6017" y="17005"/>
                  </a:lnTo>
                  <a:lnTo>
                    <a:pt x="7194" y="17005"/>
                  </a:lnTo>
                  <a:lnTo>
                    <a:pt x="8372" y="16874"/>
                  </a:lnTo>
                  <a:lnTo>
                    <a:pt x="9418" y="16482"/>
                  </a:lnTo>
                  <a:lnTo>
                    <a:pt x="9941" y="16089"/>
                  </a:lnTo>
                  <a:lnTo>
                    <a:pt x="10464" y="15697"/>
                  </a:lnTo>
                  <a:lnTo>
                    <a:pt x="10857" y="15304"/>
                  </a:lnTo>
                  <a:lnTo>
                    <a:pt x="11249" y="14781"/>
                  </a:lnTo>
                  <a:lnTo>
                    <a:pt x="11642" y="14127"/>
                  </a:lnTo>
                  <a:lnTo>
                    <a:pt x="11903" y="13342"/>
                  </a:lnTo>
                  <a:lnTo>
                    <a:pt x="12034" y="12427"/>
                  </a:lnTo>
                  <a:lnTo>
                    <a:pt x="12034" y="11511"/>
                  </a:lnTo>
                  <a:lnTo>
                    <a:pt x="12034" y="9418"/>
                  </a:lnTo>
                  <a:lnTo>
                    <a:pt x="11772" y="7325"/>
                  </a:lnTo>
                  <a:lnTo>
                    <a:pt x="11380" y="5232"/>
                  </a:lnTo>
                  <a:lnTo>
                    <a:pt x="10726" y="3270"/>
                  </a:lnTo>
                  <a:lnTo>
                    <a:pt x="10072" y="1831"/>
                  </a:lnTo>
                  <a:lnTo>
                    <a:pt x="9680" y="1308"/>
                  </a:lnTo>
                  <a:lnTo>
                    <a:pt x="9287" y="1046"/>
                  </a:lnTo>
                  <a:lnTo>
                    <a:pt x="8764" y="654"/>
                  </a:lnTo>
                  <a:lnTo>
                    <a:pt x="8110" y="392"/>
                  </a:lnTo>
                  <a:lnTo>
                    <a:pt x="7456" y="131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71"/>
            <p:cNvSpPr/>
            <p:nvPr/>
          </p:nvSpPr>
          <p:spPr>
            <a:xfrm>
              <a:off x="3852500" y="1340150"/>
              <a:ext cx="6575" cy="36000"/>
            </a:xfrm>
            <a:custGeom>
              <a:avLst/>
              <a:gdLst/>
              <a:ahLst/>
              <a:cxnLst/>
              <a:rect l="l" t="t" r="r" b="b"/>
              <a:pathLst>
                <a:path w="263" h="1440" extrusionOk="0">
                  <a:moveTo>
                    <a:pt x="131" y="0"/>
                  </a:moveTo>
                  <a:lnTo>
                    <a:pt x="131" y="131"/>
                  </a:lnTo>
                  <a:lnTo>
                    <a:pt x="262" y="785"/>
                  </a:lnTo>
                  <a:lnTo>
                    <a:pt x="262" y="393"/>
                  </a:lnTo>
                  <a:lnTo>
                    <a:pt x="131" y="0"/>
                  </a:lnTo>
                  <a:close/>
                  <a:moveTo>
                    <a:pt x="262" y="785"/>
                  </a:moveTo>
                  <a:lnTo>
                    <a:pt x="131" y="1178"/>
                  </a:lnTo>
                  <a:lnTo>
                    <a:pt x="0" y="1439"/>
                  </a:lnTo>
                  <a:lnTo>
                    <a:pt x="262" y="1178"/>
                  </a:lnTo>
                  <a:lnTo>
                    <a:pt x="262" y="785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71"/>
            <p:cNvSpPr/>
            <p:nvPr/>
          </p:nvSpPr>
          <p:spPr>
            <a:xfrm>
              <a:off x="3832875" y="1330325"/>
              <a:ext cx="26200" cy="39275"/>
            </a:xfrm>
            <a:custGeom>
              <a:avLst/>
              <a:gdLst/>
              <a:ahLst/>
              <a:cxnLst/>
              <a:rect l="l" t="t" r="r" b="b"/>
              <a:pathLst>
                <a:path w="1048" h="1571" extrusionOk="0">
                  <a:moveTo>
                    <a:pt x="393" y="1"/>
                  </a:moveTo>
                  <a:lnTo>
                    <a:pt x="131" y="132"/>
                  </a:lnTo>
                  <a:lnTo>
                    <a:pt x="1" y="393"/>
                  </a:lnTo>
                  <a:lnTo>
                    <a:pt x="1" y="655"/>
                  </a:lnTo>
                  <a:lnTo>
                    <a:pt x="1" y="917"/>
                  </a:lnTo>
                  <a:lnTo>
                    <a:pt x="1" y="1178"/>
                  </a:lnTo>
                  <a:lnTo>
                    <a:pt x="131" y="1440"/>
                  </a:lnTo>
                  <a:lnTo>
                    <a:pt x="393" y="1571"/>
                  </a:lnTo>
                  <a:lnTo>
                    <a:pt x="916" y="1571"/>
                  </a:lnTo>
                  <a:lnTo>
                    <a:pt x="1047" y="1309"/>
                  </a:lnTo>
                  <a:lnTo>
                    <a:pt x="1047" y="786"/>
                  </a:lnTo>
                  <a:lnTo>
                    <a:pt x="785" y="263"/>
                  </a:lnTo>
                  <a:lnTo>
                    <a:pt x="655" y="132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71"/>
            <p:cNvSpPr/>
            <p:nvPr/>
          </p:nvSpPr>
          <p:spPr>
            <a:xfrm>
              <a:off x="3927700" y="1327075"/>
              <a:ext cx="19650" cy="29450"/>
            </a:xfrm>
            <a:custGeom>
              <a:avLst/>
              <a:gdLst/>
              <a:ahLst/>
              <a:cxnLst/>
              <a:rect l="l" t="t" r="r" b="b"/>
              <a:pathLst>
                <a:path w="786" h="1178" extrusionOk="0">
                  <a:moveTo>
                    <a:pt x="1" y="0"/>
                  </a:moveTo>
                  <a:lnTo>
                    <a:pt x="1" y="393"/>
                  </a:lnTo>
                  <a:lnTo>
                    <a:pt x="132" y="785"/>
                  </a:lnTo>
                  <a:lnTo>
                    <a:pt x="393" y="1047"/>
                  </a:lnTo>
                  <a:lnTo>
                    <a:pt x="786" y="1177"/>
                  </a:lnTo>
                  <a:lnTo>
                    <a:pt x="786" y="1047"/>
                  </a:lnTo>
                  <a:lnTo>
                    <a:pt x="393" y="916"/>
                  </a:lnTo>
                  <a:lnTo>
                    <a:pt x="263" y="6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71"/>
            <p:cNvSpPr/>
            <p:nvPr/>
          </p:nvSpPr>
          <p:spPr>
            <a:xfrm>
              <a:off x="3927700" y="1310725"/>
              <a:ext cx="29475" cy="39250"/>
            </a:xfrm>
            <a:custGeom>
              <a:avLst/>
              <a:gdLst/>
              <a:ahLst/>
              <a:cxnLst/>
              <a:rect l="l" t="t" r="r" b="b"/>
              <a:pathLst>
                <a:path w="1179" h="1570" extrusionOk="0">
                  <a:moveTo>
                    <a:pt x="393" y="0"/>
                  </a:moveTo>
                  <a:lnTo>
                    <a:pt x="132" y="131"/>
                  </a:lnTo>
                  <a:lnTo>
                    <a:pt x="1" y="393"/>
                  </a:lnTo>
                  <a:lnTo>
                    <a:pt x="1" y="916"/>
                  </a:lnTo>
                  <a:lnTo>
                    <a:pt x="263" y="1439"/>
                  </a:lnTo>
                  <a:lnTo>
                    <a:pt x="524" y="1570"/>
                  </a:lnTo>
                  <a:lnTo>
                    <a:pt x="786" y="1570"/>
                  </a:lnTo>
                  <a:lnTo>
                    <a:pt x="917" y="1439"/>
                  </a:lnTo>
                  <a:lnTo>
                    <a:pt x="1047" y="1177"/>
                  </a:lnTo>
                  <a:lnTo>
                    <a:pt x="1178" y="916"/>
                  </a:lnTo>
                  <a:lnTo>
                    <a:pt x="1047" y="654"/>
                  </a:lnTo>
                  <a:lnTo>
                    <a:pt x="1047" y="393"/>
                  </a:lnTo>
                  <a:lnTo>
                    <a:pt x="786" y="131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71"/>
            <p:cNvSpPr/>
            <p:nvPr/>
          </p:nvSpPr>
          <p:spPr>
            <a:xfrm>
              <a:off x="3813250" y="1284550"/>
              <a:ext cx="39275" cy="32725"/>
            </a:xfrm>
            <a:custGeom>
              <a:avLst/>
              <a:gdLst/>
              <a:ahLst/>
              <a:cxnLst/>
              <a:rect l="l" t="t" r="r" b="b"/>
              <a:pathLst>
                <a:path w="1571" h="1309" extrusionOk="0">
                  <a:moveTo>
                    <a:pt x="1047" y="1"/>
                  </a:moveTo>
                  <a:lnTo>
                    <a:pt x="524" y="131"/>
                  </a:lnTo>
                  <a:lnTo>
                    <a:pt x="262" y="524"/>
                  </a:lnTo>
                  <a:lnTo>
                    <a:pt x="1" y="786"/>
                  </a:lnTo>
                  <a:lnTo>
                    <a:pt x="1" y="1178"/>
                  </a:lnTo>
                  <a:lnTo>
                    <a:pt x="262" y="1309"/>
                  </a:lnTo>
                  <a:lnTo>
                    <a:pt x="393" y="1309"/>
                  </a:lnTo>
                  <a:lnTo>
                    <a:pt x="1047" y="916"/>
                  </a:lnTo>
                  <a:lnTo>
                    <a:pt x="1309" y="786"/>
                  </a:lnTo>
                  <a:lnTo>
                    <a:pt x="1570" y="524"/>
                  </a:lnTo>
                  <a:lnTo>
                    <a:pt x="1570" y="262"/>
                  </a:lnTo>
                  <a:lnTo>
                    <a:pt x="1440" y="131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71"/>
            <p:cNvSpPr/>
            <p:nvPr/>
          </p:nvSpPr>
          <p:spPr>
            <a:xfrm>
              <a:off x="3911350" y="1271475"/>
              <a:ext cx="45825" cy="22925"/>
            </a:xfrm>
            <a:custGeom>
              <a:avLst/>
              <a:gdLst/>
              <a:ahLst/>
              <a:cxnLst/>
              <a:rect l="l" t="t" r="r" b="b"/>
              <a:pathLst>
                <a:path w="1833" h="917" extrusionOk="0">
                  <a:moveTo>
                    <a:pt x="393" y="0"/>
                  </a:moveTo>
                  <a:lnTo>
                    <a:pt x="132" y="262"/>
                  </a:lnTo>
                  <a:lnTo>
                    <a:pt x="1" y="524"/>
                  </a:lnTo>
                  <a:lnTo>
                    <a:pt x="132" y="654"/>
                  </a:lnTo>
                  <a:lnTo>
                    <a:pt x="393" y="785"/>
                  </a:lnTo>
                  <a:lnTo>
                    <a:pt x="786" y="785"/>
                  </a:lnTo>
                  <a:lnTo>
                    <a:pt x="1440" y="916"/>
                  </a:lnTo>
                  <a:lnTo>
                    <a:pt x="1701" y="785"/>
                  </a:lnTo>
                  <a:lnTo>
                    <a:pt x="1832" y="524"/>
                  </a:lnTo>
                  <a:lnTo>
                    <a:pt x="1701" y="262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71"/>
            <p:cNvSpPr/>
            <p:nvPr/>
          </p:nvSpPr>
          <p:spPr>
            <a:xfrm>
              <a:off x="3865575" y="1454600"/>
              <a:ext cx="26200" cy="9825"/>
            </a:xfrm>
            <a:custGeom>
              <a:avLst/>
              <a:gdLst/>
              <a:ahLst/>
              <a:cxnLst/>
              <a:rect l="l" t="t" r="r" b="b"/>
              <a:pathLst>
                <a:path w="1048" h="39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31" y="262"/>
                  </a:lnTo>
                  <a:lnTo>
                    <a:pt x="393" y="393"/>
                  </a:lnTo>
                  <a:lnTo>
                    <a:pt x="786" y="262"/>
                  </a:lnTo>
                  <a:lnTo>
                    <a:pt x="1047" y="1"/>
                  </a:lnTo>
                  <a:lnTo>
                    <a:pt x="524" y="262"/>
                  </a:lnTo>
                  <a:lnTo>
                    <a:pt x="262" y="1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71"/>
            <p:cNvSpPr/>
            <p:nvPr/>
          </p:nvSpPr>
          <p:spPr>
            <a:xfrm>
              <a:off x="3872125" y="1278025"/>
              <a:ext cx="68700" cy="153700"/>
            </a:xfrm>
            <a:custGeom>
              <a:avLst/>
              <a:gdLst/>
              <a:ahLst/>
              <a:cxnLst/>
              <a:rect l="l" t="t" r="r" b="b"/>
              <a:pathLst>
                <a:path w="2748" h="6148" extrusionOk="0">
                  <a:moveTo>
                    <a:pt x="1178" y="0"/>
                  </a:moveTo>
                  <a:lnTo>
                    <a:pt x="1701" y="2224"/>
                  </a:lnTo>
                  <a:lnTo>
                    <a:pt x="2355" y="4578"/>
                  </a:lnTo>
                  <a:lnTo>
                    <a:pt x="1570" y="4447"/>
                  </a:lnTo>
                  <a:lnTo>
                    <a:pt x="1832" y="5756"/>
                  </a:lnTo>
                  <a:lnTo>
                    <a:pt x="524" y="5756"/>
                  </a:lnTo>
                  <a:lnTo>
                    <a:pt x="0" y="5494"/>
                  </a:lnTo>
                  <a:lnTo>
                    <a:pt x="0" y="5625"/>
                  </a:lnTo>
                  <a:lnTo>
                    <a:pt x="524" y="6017"/>
                  </a:lnTo>
                  <a:lnTo>
                    <a:pt x="1178" y="6148"/>
                  </a:lnTo>
                  <a:lnTo>
                    <a:pt x="1832" y="6017"/>
                  </a:lnTo>
                  <a:lnTo>
                    <a:pt x="1962" y="6017"/>
                  </a:lnTo>
                  <a:lnTo>
                    <a:pt x="2093" y="5886"/>
                  </a:lnTo>
                  <a:lnTo>
                    <a:pt x="2093" y="5756"/>
                  </a:lnTo>
                  <a:lnTo>
                    <a:pt x="1962" y="4840"/>
                  </a:lnTo>
                  <a:lnTo>
                    <a:pt x="2486" y="4840"/>
                  </a:lnTo>
                  <a:lnTo>
                    <a:pt x="2747" y="4971"/>
                  </a:lnTo>
                  <a:lnTo>
                    <a:pt x="2747" y="4840"/>
                  </a:lnTo>
                  <a:lnTo>
                    <a:pt x="2093" y="2355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71"/>
            <p:cNvSpPr/>
            <p:nvPr/>
          </p:nvSpPr>
          <p:spPr>
            <a:xfrm>
              <a:off x="3868850" y="1415350"/>
              <a:ext cx="42525" cy="32725"/>
            </a:xfrm>
            <a:custGeom>
              <a:avLst/>
              <a:gdLst/>
              <a:ahLst/>
              <a:cxnLst/>
              <a:rect l="l" t="t" r="r" b="b"/>
              <a:pathLst>
                <a:path w="1701" h="1309" extrusionOk="0">
                  <a:moveTo>
                    <a:pt x="131" y="1"/>
                  </a:moveTo>
                  <a:lnTo>
                    <a:pt x="0" y="524"/>
                  </a:lnTo>
                  <a:lnTo>
                    <a:pt x="131" y="1047"/>
                  </a:lnTo>
                  <a:lnTo>
                    <a:pt x="262" y="1178"/>
                  </a:lnTo>
                  <a:lnTo>
                    <a:pt x="524" y="1309"/>
                  </a:lnTo>
                  <a:lnTo>
                    <a:pt x="785" y="1178"/>
                  </a:lnTo>
                  <a:lnTo>
                    <a:pt x="1047" y="1178"/>
                  </a:lnTo>
                  <a:lnTo>
                    <a:pt x="1439" y="786"/>
                  </a:lnTo>
                  <a:lnTo>
                    <a:pt x="1701" y="393"/>
                  </a:lnTo>
                  <a:lnTo>
                    <a:pt x="916" y="393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71"/>
            <p:cNvSpPr/>
            <p:nvPr/>
          </p:nvSpPr>
          <p:spPr>
            <a:xfrm>
              <a:off x="3653025" y="1107975"/>
              <a:ext cx="333575" cy="271450"/>
            </a:xfrm>
            <a:custGeom>
              <a:avLst/>
              <a:gdLst/>
              <a:ahLst/>
              <a:cxnLst/>
              <a:rect l="l" t="t" r="r" b="b"/>
              <a:pathLst>
                <a:path w="13343" h="10858" extrusionOk="0">
                  <a:moveTo>
                    <a:pt x="10857" y="0"/>
                  </a:moveTo>
                  <a:lnTo>
                    <a:pt x="10596" y="131"/>
                  </a:lnTo>
                  <a:lnTo>
                    <a:pt x="10334" y="393"/>
                  </a:lnTo>
                  <a:lnTo>
                    <a:pt x="10203" y="785"/>
                  </a:lnTo>
                  <a:lnTo>
                    <a:pt x="8895" y="654"/>
                  </a:lnTo>
                  <a:lnTo>
                    <a:pt x="6148" y="654"/>
                  </a:lnTo>
                  <a:lnTo>
                    <a:pt x="4840" y="785"/>
                  </a:lnTo>
                  <a:lnTo>
                    <a:pt x="4055" y="1047"/>
                  </a:lnTo>
                  <a:lnTo>
                    <a:pt x="3270" y="1439"/>
                  </a:lnTo>
                  <a:lnTo>
                    <a:pt x="2747" y="1962"/>
                  </a:lnTo>
                  <a:lnTo>
                    <a:pt x="2355" y="2485"/>
                  </a:lnTo>
                  <a:lnTo>
                    <a:pt x="1701" y="3532"/>
                  </a:lnTo>
                  <a:lnTo>
                    <a:pt x="1570" y="3924"/>
                  </a:lnTo>
                  <a:lnTo>
                    <a:pt x="916" y="4317"/>
                  </a:lnTo>
                  <a:lnTo>
                    <a:pt x="393" y="4709"/>
                  </a:lnTo>
                  <a:lnTo>
                    <a:pt x="131" y="5102"/>
                  </a:lnTo>
                  <a:lnTo>
                    <a:pt x="0" y="5363"/>
                  </a:lnTo>
                  <a:lnTo>
                    <a:pt x="0" y="5886"/>
                  </a:lnTo>
                  <a:lnTo>
                    <a:pt x="131" y="6671"/>
                  </a:lnTo>
                  <a:lnTo>
                    <a:pt x="916" y="8633"/>
                  </a:lnTo>
                  <a:lnTo>
                    <a:pt x="1308" y="9549"/>
                  </a:lnTo>
                  <a:lnTo>
                    <a:pt x="1832" y="10203"/>
                  </a:lnTo>
                  <a:lnTo>
                    <a:pt x="2355" y="10726"/>
                  </a:lnTo>
                  <a:lnTo>
                    <a:pt x="2486" y="10857"/>
                  </a:lnTo>
                  <a:lnTo>
                    <a:pt x="2747" y="10857"/>
                  </a:lnTo>
                  <a:lnTo>
                    <a:pt x="3270" y="10726"/>
                  </a:lnTo>
                  <a:lnTo>
                    <a:pt x="3663" y="10334"/>
                  </a:lnTo>
                  <a:lnTo>
                    <a:pt x="3925" y="9680"/>
                  </a:lnTo>
                  <a:lnTo>
                    <a:pt x="4055" y="9157"/>
                  </a:lnTo>
                  <a:lnTo>
                    <a:pt x="4186" y="8110"/>
                  </a:lnTo>
                  <a:lnTo>
                    <a:pt x="4186" y="7587"/>
                  </a:lnTo>
                  <a:lnTo>
                    <a:pt x="4709" y="7456"/>
                  </a:lnTo>
                  <a:lnTo>
                    <a:pt x="5625" y="6802"/>
                  </a:lnTo>
                  <a:lnTo>
                    <a:pt x="6148" y="6410"/>
                  </a:lnTo>
                  <a:lnTo>
                    <a:pt x="6671" y="5886"/>
                  </a:lnTo>
                  <a:lnTo>
                    <a:pt x="6933" y="5232"/>
                  </a:lnTo>
                  <a:lnTo>
                    <a:pt x="7064" y="4448"/>
                  </a:lnTo>
                  <a:lnTo>
                    <a:pt x="7587" y="4709"/>
                  </a:lnTo>
                  <a:lnTo>
                    <a:pt x="8764" y="4971"/>
                  </a:lnTo>
                  <a:lnTo>
                    <a:pt x="9549" y="5102"/>
                  </a:lnTo>
                  <a:lnTo>
                    <a:pt x="10465" y="5102"/>
                  </a:lnTo>
                  <a:lnTo>
                    <a:pt x="11250" y="4971"/>
                  </a:lnTo>
                  <a:lnTo>
                    <a:pt x="12034" y="4709"/>
                  </a:lnTo>
                  <a:lnTo>
                    <a:pt x="12688" y="4186"/>
                  </a:lnTo>
                  <a:lnTo>
                    <a:pt x="13081" y="3663"/>
                  </a:lnTo>
                  <a:lnTo>
                    <a:pt x="13342" y="3140"/>
                  </a:lnTo>
                  <a:lnTo>
                    <a:pt x="13342" y="2485"/>
                  </a:lnTo>
                  <a:lnTo>
                    <a:pt x="13342" y="1962"/>
                  </a:lnTo>
                  <a:lnTo>
                    <a:pt x="13212" y="1439"/>
                  </a:lnTo>
                  <a:lnTo>
                    <a:pt x="12950" y="785"/>
                  </a:lnTo>
                  <a:lnTo>
                    <a:pt x="12819" y="654"/>
                  </a:lnTo>
                  <a:lnTo>
                    <a:pt x="12558" y="654"/>
                  </a:lnTo>
                  <a:lnTo>
                    <a:pt x="12165" y="916"/>
                  </a:lnTo>
                  <a:lnTo>
                    <a:pt x="11642" y="1439"/>
                  </a:lnTo>
                  <a:lnTo>
                    <a:pt x="11380" y="785"/>
                  </a:lnTo>
                  <a:lnTo>
                    <a:pt x="11119" y="262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71"/>
            <p:cNvSpPr/>
            <p:nvPr/>
          </p:nvSpPr>
          <p:spPr>
            <a:xfrm>
              <a:off x="3741325" y="1202800"/>
              <a:ext cx="88300" cy="101400"/>
            </a:xfrm>
            <a:custGeom>
              <a:avLst/>
              <a:gdLst/>
              <a:ahLst/>
              <a:cxnLst/>
              <a:rect l="l" t="t" r="r" b="b"/>
              <a:pathLst>
                <a:path w="3532" h="4056" extrusionOk="0">
                  <a:moveTo>
                    <a:pt x="3532" y="1"/>
                  </a:moveTo>
                  <a:lnTo>
                    <a:pt x="3532" y="1"/>
                  </a:lnTo>
                  <a:lnTo>
                    <a:pt x="3532" y="1"/>
                  </a:lnTo>
                  <a:close/>
                  <a:moveTo>
                    <a:pt x="3532" y="1"/>
                  </a:moveTo>
                  <a:lnTo>
                    <a:pt x="3401" y="785"/>
                  </a:lnTo>
                  <a:lnTo>
                    <a:pt x="3270" y="1570"/>
                  </a:lnTo>
                  <a:lnTo>
                    <a:pt x="3009" y="2224"/>
                  </a:lnTo>
                  <a:lnTo>
                    <a:pt x="2616" y="2747"/>
                  </a:lnTo>
                  <a:lnTo>
                    <a:pt x="2093" y="3271"/>
                  </a:lnTo>
                  <a:lnTo>
                    <a:pt x="1570" y="3663"/>
                  </a:lnTo>
                  <a:lnTo>
                    <a:pt x="785" y="3794"/>
                  </a:lnTo>
                  <a:lnTo>
                    <a:pt x="0" y="3925"/>
                  </a:lnTo>
                  <a:lnTo>
                    <a:pt x="0" y="4056"/>
                  </a:lnTo>
                  <a:lnTo>
                    <a:pt x="916" y="4056"/>
                  </a:lnTo>
                  <a:lnTo>
                    <a:pt x="1570" y="3925"/>
                  </a:lnTo>
                  <a:lnTo>
                    <a:pt x="2224" y="3532"/>
                  </a:lnTo>
                  <a:lnTo>
                    <a:pt x="2747" y="2878"/>
                  </a:lnTo>
                  <a:lnTo>
                    <a:pt x="3139" y="2224"/>
                  </a:lnTo>
                  <a:lnTo>
                    <a:pt x="3401" y="1570"/>
                  </a:lnTo>
                  <a:lnTo>
                    <a:pt x="3532" y="785"/>
                  </a:lnTo>
                  <a:lnTo>
                    <a:pt x="353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71"/>
            <p:cNvSpPr/>
            <p:nvPr/>
          </p:nvSpPr>
          <p:spPr>
            <a:xfrm>
              <a:off x="3741325" y="1202800"/>
              <a:ext cx="88300" cy="98125"/>
            </a:xfrm>
            <a:custGeom>
              <a:avLst/>
              <a:gdLst/>
              <a:ahLst/>
              <a:cxnLst/>
              <a:rect l="l" t="t" r="r" b="b"/>
              <a:pathLst>
                <a:path w="3532" h="3925" fill="none" extrusionOk="0">
                  <a:moveTo>
                    <a:pt x="0" y="3925"/>
                  </a:moveTo>
                  <a:lnTo>
                    <a:pt x="0" y="3925"/>
                  </a:lnTo>
                  <a:lnTo>
                    <a:pt x="785" y="3794"/>
                  </a:lnTo>
                  <a:lnTo>
                    <a:pt x="1570" y="3663"/>
                  </a:lnTo>
                  <a:lnTo>
                    <a:pt x="2093" y="3271"/>
                  </a:lnTo>
                  <a:lnTo>
                    <a:pt x="2616" y="2747"/>
                  </a:lnTo>
                  <a:lnTo>
                    <a:pt x="3009" y="2224"/>
                  </a:lnTo>
                  <a:lnTo>
                    <a:pt x="3270" y="1570"/>
                  </a:lnTo>
                  <a:lnTo>
                    <a:pt x="3401" y="785"/>
                  </a:lnTo>
                  <a:lnTo>
                    <a:pt x="35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71"/>
            <p:cNvSpPr/>
            <p:nvPr/>
          </p:nvSpPr>
          <p:spPr>
            <a:xfrm>
              <a:off x="3741325" y="1202800"/>
              <a:ext cx="88300" cy="101400"/>
            </a:xfrm>
            <a:custGeom>
              <a:avLst/>
              <a:gdLst/>
              <a:ahLst/>
              <a:cxnLst/>
              <a:rect l="l" t="t" r="r" b="b"/>
              <a:pathLst>
                <a:path w="3532" h="4056" fill="none" extrusionOk="0">
                  <a:moveTo>
                    <a:pt x="3532" y="1"/>
                  </a:moveTo>
                  <a:lnTo>
                    <a:pt x="3532" y="1"/>
                  </a:lnTo>
                  <a:lnTo>
                    <a:pt x="3532" y="785"/>
                  </a:lnTo>
                  <a:lnTo>
                    <a:pt x="3401" y="1570"/>
                  </a:lnTo>
                  <a:lnTo>
                    <a:pt x="3139" y="2224"/>
                  </a:lnTo>
                  <a:lnTo>
                    <a:pt x="2747" y="2878"/>
                  </a:lnTo>
                  <a:lnTo>
                    <a:pt x="2224" y="3532"/>
                  </a:lnTo>
                  <a:lnTo>
                    <a:pt x="1570" y="3925"/>
                  </a:lnTo>
                  <a:lnTo>
                    <a:pt x="916" y="4056"/>
                  </a:lnTo>
                  <a:lnTo>
                    <a:pt x="0" y="4056"/>
                  </a:lnTo>
                  <a:lnTo>
                    <a:pt x="0" y="4056"/>
                  </a:lnTo>
                  <a:lnTo>
                    <a:pt x="0" y="3925"/>
                  </a:lnTo>
                  <a:lnTo>
                    <a:pt x="0" y="3925"/>
                  </a:lnTo>
                  <a:lnTo>
                    <a:pt x="0" y="3925"/>
                  </a:lnTo>
                  <a:lnTo>
                    <a:pt x="35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71"/>
            <p:cNvSpPr/>
            <p:nvPr/>
          </p:nvSpPr>
          <p:spPr>
            <a:xfrm>
              <a:off x="3646475" y="1206075"/>
              <a:ext cx="75250" cy="173350"/>
            </a:xfrm>
            <a:custGeom>
              <a:avLst/>
              <a:gdLst/>
              <a:ahLst/>
              <a:cxnLst/>
              <a:rect l="l" t="t" r="r" b="b"/>
              <a:pathLst>
                <a:path w="3010" h="6934" extrusionOk="0">
                  <a:moveTo>
                    <a:pt x="1832" y="0"/>
                  </a:moveTo>
                  <a:lnTo>
                    <a:pt x="916" y="524"/>
                  </a:lnTo>
                  <a:lnTo>
                    <a:pt x="524" y="785"/>
                  </a:lnTo>
                  <a:lnTo>
                    <a:pt x="262" y="1178"/>
                  </a:lnTo>
                  <a:lnTo>
                    <a:pt x="132" y="1570"/>
                  </a:lnTo>
                  <a:lnTo>
                    <a:pt x="1" y="2093"/>
                  </a:lnTo>
                  <a:lnTo>
                    <a:pt x="1" y="2616"/>
                  </a:lnTo>
                  <a:lnTo>
                    <a:pt x="132" y="3140"/>
                  </a:lnTo>
                  <a:lnTo>
                    <a:pt x="524" y="4186"/>
                  </a:lnTo>
                  <a:lnTo>
                    <a:pt x="1178" y="5363"/>
                  </a:lnTo>
                  <a:lnTo>
                    <a:pt x="1963" y="6279"/>
                  </a:lnTo>
                  <a:lnTo>
                    <a:pt x="2355" y="6671"/>
                  </a:lnTo>
                  <a:lnTo>
                    <a:pt x="2878" y="6933"/>
                  </a:lnTo>
                  <a:lnTo>
                    <a:pt x="3009" y="6933"/>
                  </a:lnTo>
                  <a:lnTo>
                    <a:pt x="3009" y="6802"/>
                  </a:lnTo>
                  <a:lnTo>
                    <a:pt x="2486" y="6541"/>
                  </a:lnTo>
                  <a:lnTo>
                    <a:pt x="2094" y="6279"/>
                  </a:lnTo>
                  <a:lnTo>
                    <a:pt x="1440" y="5494"/>
                  </a:lnTo>
                  <a:lnTo>
                    <a:pt x="916" y="4579"/>
                  </a:lnTo>
                  <a:lnTo>
                    <a:pt x="393" y="3663"/>
                  </a:lnTo>
                  <a:lnTo>
                    <a:pt x="262" y="3140"/>
                  </a:lnTo>
                  <a:lnTo>
                    <a:pt x="132" y="2486"/>
                  </a:lnTo>
                  <a:lnTo>
                    <a:pt x="132" y="1962"/>
                  </a:lnTo>
                  <a:lnTo>
                    <a:pt x="262" y="1308"/>
                  </a:lnTo>
                  <a:lnTo>
                    <a:pt x="655" y="916"/>
                  </a:lnTo>
                  <a:lnTo>
                    <a:pt x="1047" y="524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71"/>
            <p:cNvSpPr/>
            <p:nvPr/>
          </p:nvSpPr>
          <p:spPr>
            <a:xfrm>
              <a:off x="3891750" y="1127600"/>
              <a:ext cx="104650" cy="107925"/>
            </a:xfrm>
            <a:custGeom>
              <a:avLst/>
              <a:gdLst/>
              <a:ahLst/>
              <a:cxnLst/>
              <a:rect l="l" t="t" r="r" b="b"/>
              <a:pathLst>
                <a:path w="4186" h="4317" extrusionOk="0">
                  <a:moveTo>
                    <a:pt x="3270" y="0"/>
                  </a:moveTo>
                  <a:lnTo>
                    <a:pt x="3793" y="916"/>
                  </a:lnTo>
                  <a:lnTo>
                    <a:pt x="3924" y="1700"/>
                  </a:lnTo>
                  <a:lnTo>
                    <a:pt x="4055" y="2093"/>
                  </a:lnTo>
                  <a:lnTo>
                    <a:pt x="3924" y="2616"/>
                  </a:lnTo>
                  <a:lnTo>
                    <a:pt x="3663" y="3009"/>
                  </a:lnTo>
                  <a:lnTo>
                    <a:pt x="3401" y="3401"/>
                  </a:lnTo>
                  <a:lnTo>
                    <a:pt x="2616" y="3793"/>
                  </a:lnTo>
                  <a:lnTo>
                    <a:pt x="1831" y="4055"/>
                  </a:lnTo>
                  <a:lnTo>
                    <a:pt x="916" y="4186"/>
                  </a:lnTo>
                  <a:lnTo>
                    <a:pt x="0" y="3924"/>
                  </a:lnTo>
                  <a:lnTo>
                    <a:pt x="0" y="4055"/>
                  </a:lnTo>
                  <a:lnTo>
                    <a:pt x="916" y="4317"/>
                  </a:lnTo>
                  <a:lnTo>
                    <a:pt x="1962" y="4186"/>
                  </a:lnTo>
                  <a:lnTo>
                    <a:pt x="2878" y="3924"/>
                  </a:lnTo>
                  <a:lnTo>
                    <a:pt x="3401" y="3663"/>
                  </a:lnTo>
                  <a:lnTo>
                    <a:pt x="3663" y="3270"/>
                  </a:lnTo>
                  <a:lnTo>
                    <a:pt x="3924" y="2878"/>
                  </a:lnTo>
                  <a:lnTo>
                    <a:pt x="4055" y="2485"/>
                  </a:lnTo>
                  <a:lnTo>
                    <a:pt x="4186" y="2093"/>
                  </a:lnTo>
                  <a:lnTo>
                    <a:pt x="4186" y="1570"/>
                  </a:lnTo>
                  <a:lnTo>
                    <a:pt x="3924" y="785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71"/>
            <p:cNvSpPr/>
            <p:nvPr/>
          </p:nvSpPr>
          <p:spPr>
            <a:xfrm>
              <a:off x="3659550" y="1346675"/>
              <a:ext cx="88325" cy="114500"/>
            </a:xfrm>
            <a:custGeom>
              <a:avLst/>
              <a:gdLst/>
              <a:ahLst/>
              <a:cxnLst/>
              <a:rect l="l" t="t" r="r" b="b"/>
              <a:pathLst>
                <a:path w="3533" h="4580" extrusionOk="0">
                  <a:moveTo>
                    <a:pt x="786" y="1"/>
                  </a:moveTo>
                  <a:lnTo>
                    <a:pt x="393" y="132"/>
                  </a:lnTo>
                  <a:lnTo>
                    <a:pt x="132" y="393"/>
                  </a:lnTo>
                  <a:lnTo>
                    <a:pt x="1" y="917"/>
                  </a:lnTo>
                  <a:lnTo>
                    <a:pt x="132" y="1571"/>
                  </a:lnTo>
                  <a:lnTo>
                    <a:pt x="263" y="2355"/>
                  </a:lnTo>
                  <a:lnTo>
                    <a:pt x="524" y="3010"/>
                  </a:lnTo>
                  <a:lnTo>
                    <a:pt x="917" y="3664"/>
                  </a:lnTo>
                  <a:lnTo>
                    <a:pt x="1440" y="4187"/>
                  </a:lnTo>
                  <a:lnTo>
                    <a:pt x="1832" y="4448"/>
                  </a:lnTo>
                  <a:lnTo>
                    <a:pt x="2355" y="4579"/>
                  </a:lnTo>
                  <a:lnTo>
                    <a:pt x="2879" y="4448"/>
                  </a:lnTo>
                  <a:lnTo>
                    <a:pt x="3271" y="4187"/>
                  </a:lnTo>
                  <a:lnTo>
                    <a:pt x="3533" y="3794"/>
                  </a:lnTo>
                  <a:lnTo>
                    <a:pt x="3140" y="1832"/>
                  </a:lnTo>
                  <a:lnTo>
                    <a:pt x="2879" y="1440"/>
                  </a:lnTo>
                  <a:lnTo>
                    <a:pt x="2094" y="655"/>
                  </a:lnTo>
                  <a:lnTo>
                    <a:pt x="1701" y="393"/>
                  </a:lnTo>
                  <a:lnTo>
                    <a:pt x="1309" y="132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71"/>
            <p:cNvSpPr/>
            <p:nvPr/>
          </p:nvSpPr>
          <p:spPr>
            <a:xfrm>
              <a:off x="3679175" y="1372850"/>
              <a:ext cx="52350" cy="71975"/>
            </a:xfrm>
            <a:custGeom>
              <a:avLst/>
              <a:gdLst/>
              <a:ahLst/>
              <a:cxnLst/>
              <a:rect l="l" t="t" r="r" b="b"/>
              <a:pathLst>
                <a:path w="2094" h="2879" extrusionOk="0">
                  <a:moveTo>
                    <a:pt x="1" y="0"/>
                  </a:moveTo>
                  <a:lnTo>
                    <a:pt x="524" y="393"/>
                  </a:lnTo>
                  <a:lnTo>
                    <a:pt x="1047" y="785"/>
                  </a:lnTo>
                  <a:lnTo>
                    <a:pt x="1440" y="1308"/>
                  </a:lnTo>
                  <a:lnTo>
                    <a:pt x="1701" y="1963"/>
                  </a:lnTo>
                  <a:lnTo>
                    <a:pt x="1570" y="1832"/>
                  </a:lnTo>
                  <a:lnTo>
                    <a:pt x="1309" y="1701"/>
                  </a:lnTo>
                  <a:lnTo>
                    <a:pt x="786" y="1701"/>
                  </a:lnTo>
                  <a:lnTo>
                    <a:pt x="655" y="1832"/>
                  </a:lnTo>
                  <a:lnTo>
                    <a:pt x="1178" y="1832"/>
                  </a:lnTo>
                  <a:lnTo>
                    <a:pt x="1440" y="2093"/>
                  </a:lnTo>
                  <a:lnTo>
                    <a:pt x="1963" y="2747"/>
                  </a:lnTo>
                  <a:lnTo>
                    <a:pt x="1963" y="2878"/>
                  </a:lnTo>
                  <a:lnTo>
                    <a:pt x="2094" y="2747"/>
                  </a:lnTo>
                  <a:lnTo>
                    <a:pt x="1963" y="1832"/>
                  </a:lnTo>
                  <a:lnTo>
                    <a:pt x="1440" y="916"/>
                  </a:lnTo>
                  <a:lnTo>
                    <a:pt x="1178" y="654"/>
                  </a:lnTo>
                  <a:lnTo>
                    <a:pt x="786" y="262"/>
                  </a:lnTo>
                  <a:lnTo>
                    <a:pt x="393" y="1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71"/>
            <p:cNvSpPr/>
            <p:nvPr/>
          </p:nvSpPr>
          <p:spPr>
            <a:xfrm>
              <a:off x="3705350" y="1621375"/>
              <a:ext cx="248550" cy="232200"/>
            </a:xfrm>
            <a:custGeom>
              <a:avLst/>
              <a:gdLst/>
              <a:ahLst/>
              <a:cxnLst/>
              <a:rect l="l" t="t" r="r" b="b"/>
              <a:pathLst>
                <a:path w="9942" h="9288" extrusionOk="0">
                  <a:moveTo>
                    <a:pt x="1308" y="1"/>
                  </a:moveTo>
                  <a:lnTo>
                    <a:pt x="0" y="1832"/>
                  </a:lnTo>
                  <a:lnTo>
                    <a:pt x="2878" y="5625"/>
                  </a:lnTo>
                  <a:lnTo>
                    <a:pt x="4971" y="8241"/>
                  </a:lnTo>
                  <a:lnTo>
                    <a:pt x="5625" y="9026"/>
                  </a:lnTo>
                  <a:lnTo>
                    <a:pt x="5886" y="9288"/>
                  </a:lnTo>
                  <a:lnTo>
                    <a:pt x="7195" y="5494"/>
                  </a:lnTo>
                  <a:lnTo>
                    <a:pt x="9941" y="7718"/>
                  </a:lnTo>
                  <a:lnTo>
                    <a:pt x="9157" y="1439"/>
                  </a:lnTo>
                  <a:lnTo>
                    <a:pt x="8241" y="393"/>
                  </a:lnTo>
                  <a:lnTo>
                    <a:pt x="6933" y="4710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71"/>
            <p:cNvSpPr/>
            <p:nvPr/>
          </p:nvSpPr>
          <p:spPr>
            <a:xfrm>
              <a:off x="3702075" y="1660625"/>
              <a:ext cx="258375" cy="202775"/>
            </a:xfrm>
            <a:custGeom>
              <a:avLst/>
              <a:gdLst/>
              <a:ahLst/>
              <a:cxnLst/>
              <a:rect l="l" t="t" r="r" b="b"/>
              <a:pathLst>
                <a:path w="10335" h="8111" extrusionOk="0">
                  <a:moveTo>
                    <a:pt x="9288" y="0"/>
                  </a:moveTo>
                  <a:lnTo>
                    <a:pt x="9288" y="1178"/>
                  </a:lnTo>
                  <a:lnTo>
                    <a:pt x="9549" y="3009"/>
                  </a:lnTo>
                  <a:lnTo>
                    <a:pt x="9942" y="5887"/>
                  </a:lnTo>
                  <a:lnTo>
                    <a:pt x="7456" y="3924"/>
                  </a:lnTo>
                  <a:lnTo>
                    <a:pt x="6671" y="5887"/>
                  </a:lnTo>
                  <a:lnTo>
                    <a:pt x="6017" y="7587"/>
                  </a:lnTo>
                  <a:lnTo>
                    <a:pt x="3140" y="3794"/>
                  </a:lnTo>
                  <a:lnTo>
                    <a:pt x="131" y="262"/>
                  </a:lnTo>
                  <a:lnTo>
                    <a:pt x="0" y="262"/>
                  </a:lnTo>
                  <a:lnTo>
                    <a:pt x="1308" y="2093"/>
                  </a:lnTo>
                  <a:lnTo>
                    <a:pt x="3271" y="4709"/>
                  </a:lnTo>
                  <a:lnTo>
                    <a:pt x="6017" y="8110"/>
                  </a:lnTo>
                  <a:lnTo>
                    <a:pt x="6802" y="6148"/>
                  </a:lnTo>
                  <a:lnTo>
                    <a:pt x="7456" y="4055"/>
                  </a:lnTo>
                  <a:lnTo>
                    <a:pt x="9026" y="5494"/>
                  </a:lnTo>
                  <a:lnTo>
                    <a:pt x="9942" y="6279"/>
                  </a:lnTo>
                  <a:lnTo>
                    <a:pt x="10334" y="6541"/>
                  </a:lnTo>
                  <a:lnTo>
                    <a:pt x="10334" y="6541"/>
                  </a:lnTo>
                  <a:lnTo>
                    <a:pt x="10072" y="4840"/>
                  </a:lnTo>
                  <a:lnTo>
                    <a:pt x="9811" y="3009"/>
                  </a:lnTo>
                  <a:lnTo>
                    <a:pt x="928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71"/>
            <p:cNvSpPr/>
            <p:nvPr/>
          </p:nvSpPr>
          <p:spPr>
            <a:xfrm>
              <a:off x="3404500" y="787500"/>
              <a:ext cx="346650" cy="994150"/>
            </a:xfrm>
            <a:custGeom>
              <a:avLst/>
              <a:gdLst/>
              <a:ahLst/>
              <a:cxnLst/>
              <a:rect l="l" t="t" r="r" b="b"/>
              <a:pathLst>
                <a:path w="13866" h="39766" extrusionOk="0">
                  <a:moveTo>
                    <a:pt x="3924" y="0"/>
                  </a:moveTo>
                  <a:lnTo>
                    <a:pt x="3663" y="131"/>
                  </a:lnTo>
                  <a:lnTo>
                    <a:pt x="3140" y="1701"/>
                  </a:lnTo>
                  <a:lnTo>
                    <a:pt x="2616" y="3924"/>
                  </a:lnTo>
                  <a:lnTo>
                    <a:pt x="1962" y="6671"/>
                  </a:lnTo>
                  <a:lnTo>
                    <a:pt x="1308" y="9549"/>
                  </a:lnTo>
                  <a:lnTo>
                    <a:pt x="393" y="15566"/>
                  </a:lnTo>
                  <a:lnTo>
                    <a:pt x="131" y="18051"/>
                  </a:lnTo>
                  <a:lnTo>
                    <a:pt x="0" y="20013"/>
                  </a:lnTo>
                  <a:lnTo>
                    <a:pt x="0" y="21191"/>
                  </a:lnTo>
                  <a:lnTo>
                    <a:pt x="131" y="22368"/>
                  </a:lnTo>
                  <a:lnTo>
                    <a:pt x="393" y="23676"/>
                  </a:lnTo>
                  <a:lnTo>
                    <a:pt x="785" y="24984"/>
                  </a:lnTo>
                  <a:lnTo>
                    <a:pt x="1831" y="27600"/>
                  </a:lnTo>
                  <a:lnTo>
                    <a:pt x="3009" y="30216"/>
                  </a:lnTo>
                  <a:lnTo>
                    <a:pt x="4317" y="32832"/>
                  </a:lnTo>
                  <a:lnTo>
                    <a:pt x="5756" y="35056"/>
                  </a:lnTo>
                  <a:lnTo>
                    <a:pt x="7064" y="36887"/>
                  </a:lnTo>
                  <a:lnTo>
                    <a:pt x="8110" y="38065"/>
                  </a:lnTo>
                  <a:lnTo>
                    <a:pt x="9287" y="39111"/>
                  </a:lnTo>
                  <a:lnTo>
                    <a:pt x="9811" y="39373"/>
                  </a:lnTo>
                  <a:lnTo>
                    <a:pt x="10334" y="39634"/>
                  </a:lnTo>
                  <a:lnTo>
                    <a:pt x="10726" y="39765"/>
                  </a:lnTo>
                  <a:lnTo>
                    <a:pt x="11249" y="39765"/>
                  </a:lnTo>
                  <a:lnTo>
                    <a:pt x="11642" y="39634"/>
                  </a:lnTo>
                  <a:lnTo>
                    <a:pt x="11903" y="39503"/>
                  </a:lnTo>
                  <a:lnTo>
                    <a:pt x="12296" y="39242"/>
                  </a:lnTo>
                  <a:lnTo>
                    <a:pt x="12427" y="38849"/>
                  </a:lnTo>
                  <a:lnTo>
                    <a:pt x="12688" y="38326"/>
                  </a:lnTo>
                  <a:lnTo>
                    <a:pt x="12688" y="37803"/>
                  </a:lnTo>
                  <a:lnTo>
                    <a:pt x="12688" y="37018"/>
                  </a:lnTo>
                  <a:lnTo>
                    <a:pt x="12688" y="36364"/>
                  </a:lnTo>
                  <a:lnTo>
                    <a:pt x="12296" y="34533"/>
                  </a:lnTo>
                  <a:lnTo>
                    <a:pt x="11642" y="32440"/>
                  </a:lnTo>
                  <a:lnTo>
                    <a:pt x="10988" y="30216"/>
                  </a:lnTo>
                  <a:lnTo>
                    <a:pt x="10203" y="26161"/>
                  </a:lnTo>
                  <a:lnTo>
                    <a:pt x="9811" y="23022"/>
                  </a:lnTo>
                  <a:lnTo>
                    <a:pt x="9811" y="21976"/>
                  </a:lnTo>
                  <a:lnTo>
                    <a:pt x="9811" y="21191"/>
                  </a:lnTo>
                  <a:lnTo>
                    <a:pt x="10072" y="19883"/>
                  </a:lnTo>
                  <a:lnTo>
                    <a:pt x="10595" y="18051"/>
                  </a:lnTo>
                  <a:lnTo>
                    <a:pt x="12034" y="13604"/>
                  </a:lnTo>
                  <a:lnTo>
                    <a:pt x="13342" y="9157"/>
                  </a:lnTo>
                  <a:lnTo>
                    <a:pt x="13735" y="7587"/>
                  </a:lnTo>
                  <a:lnTo>
                    <a:pt x="13866" y="6541"/>
                  </a:lnTo>
                  <a:lnTo>
                    <a:pt x="13735" y="6148"/>
                  </a:lnTo>
                  <a:lnTo>
                    <a:pt x="13473" y="5756"/>
                  </a:lnTo>
                  <a:lnTo>
                    <a:pt x="12427" y="4709"/>
                  </a:lnTo>
                  <a:lnTo>
                    <a:pt x="10857" y="3401"/>
                  </a:lnTo>
                  <a:lnTo>
                    <a:pt x="9026" y="2224"/>
                  </a:lnTo>
                  <a:lnTo>
                    <a:pt x="7194" y="1047"/>
                  </a:lnTo>
                  <a:lnTo>
                    <a:pt x="5625" y="262"/>
                  </a:lnTo>
                  <a:lnTo>
                    <a:pt x="4840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71"/>
            <p:cNvSpPr/>
            <p:nvPr/>
          </p:nvSpPr>
          <p:spPr>
            <a:xfrm>
              <a:off x="3479700" y="493175"/>
              <a:ext cx="405525" cy="484000"/>
            </a:xfrm>
            <a:custGeom>
              <a:avLst/>
              <a:gdLst/>
              <a:ahLst/>
              <a:cxnLst/>
              <a:rect l="l" t="t" r="r" b="b"/>
              <a:pathLst>
                <a:path w="16221" h="19360" extrusionOk="0">
                  <a:moveTo>
                    <a:pt x="7587" y="1"/>
                  </a:moveTo>
                  <a:lnTo>
                    <a:pt x="6933" y="393"/>
                  </a:lnTo>
                  <a:lnTo>
                    <a:pt x="6149" y="1047"/>
                  </a:lnTo>
                  <a:lnTo>
                    <a:pt x="5364" y="1963"/>
                  </a:lnTo>
                  <a:lnTo>
                    <a:pt x="4056" y="3794"/>
                  </a:lnTo>
                  <a:lnTo>
                    <a:pt x="3009" y="5495"/>
                  </a:lnTo>
                  <a:lnTo>
                    <a:pt x="2617" y="6279"/>
                  </a:lnTo>
                  <a:lnTo>
                    <a:pt x="2224" y="7326"/>
                  </a:lnTo>
                  <a:lnTo>
                    <a:pt x="1309" y="10073"/>
                  </a:lnTo>
                  <a:lnTo>
                    <a:pt x="524" y="12689"/>
                  </a:lnTo>
                  <a:lnTo>
                    <a:pt x="1" y="14520"/>
                  </a:lnTo>
                  <a:lnTo>
                    <a:pt x="9680" y="19360"/>
                  </a:lnTo>
                  <a:lnTo>
                    <a:pt x="13081" y="10596"/>
                  </a:lnTo>
                  <a:lnTo>
                    <a:pt x="13474" y="9811"/>
                  </a:lnTo>
                  <a:lnTo>
                    <a:pt x="13997" y="9157"/>
                  </a:lnTo>
                  <a:lnTo>
                    <a:pt x="15174" y="7588"/>
                  </a:lnTo>
                  <a:lnTo>
                    <a:pt x="15697" y="6803"/>
                  </a:lnTo>
                  <a:lnTo>
                    <a:pt x="16090" y="6149"/>
                  </a:lnTo>
                  <a:lnTo>
                    <a:pt x="16221" y="5495"/>
                  </a:lnTo>
                  <a:lnTo>
                    <a:pt x="16221" y="5233"/>
                  </a:lnTo>
                  <a:lnTo>
                    <a:pt x="16090" y="4971"/>
                  </a:lnTo>
                  <a:lnTo>
                    <a:pt x="15697" y="4710"/>
                  </a:lnTo>
                  <a:lnTo>
                    <a:pt x="15436" y="4579"/>
                  </a:lnTo>
                  <a:lnTo>
                    <a:pt x="15043" y="4710"/>
                  </a:lnTo>
                  <a:lnTo>
                    <a:pt x="14651" y="4841"/>
                  </a:lnTo>
                  <a:lnTo>
                    <a:pt x="14128" y="5233"/>
                  </a:lnTo>
                  <a:lnTo>
                    <a:pt x="13866" y="5495"/>
                  </a:lnTo>
                  <a:lnTo>
                    <a:pt x="14128" y="5102"/>
                  </a:lnTo>
                  <a:lnTo>
                    <a:pt x="14520" y="4448"/>
                  </a:lnTo>
                  <a:lnTo>
                    <a:pt x="14651" y="4056"/>
                  </a:lnTo>
                  <a:lnTo>
                    <a:pt x="14651" y="3533"/>
                  </a:lnTo>
                  <a:lnTo>
                    <a:pt x="14520" y="3140"/>
                  </a:lnTo>
                  <a:lnTo>
                    <a:pt x="14258" y="2879"/>
                  </a:lnTo>
                  <a:lnTo>
                    <a:pt x="13735" y="2617"/>
                  </a:lnTo>
                  <a:lnTo>
                    <a:pt x="13343" y="2617"/>
                  </a:lnTo>
                  <a:lnTo>
                    <a:pt x="12820" y="2748"/>
                  </a:lnTo>
                  <a:lnTo>
                    <a:pt x="12427" y="3009"/>
                  </a:lnTo>
                  <a:lnTo>
                    <a:pt x="11642" y="3402"/>
                  </a:lnTo>
                  <a:lnTo>
                    <a:pt x="11381" y="3663"/>
                  </a:lnTo>
                  <a:lnTo>
                    <a:pt x="11512" y="3402"/>
                  </a:lnTo>
                  <a:lnTo>
                    <a:pt x="11904" y="2617"/>
                  </a:lnTo>
                  <a:lnTo>
                    <a:pt x="11904" y="2094"/>
                  </a:lnTo>
                  <a:lnTo>
                    <a:pt x="11904" y="1701"/>
                  </a:lnTo>
                  <a:lnTo>
                    <a:pt x="11773" y="1178"/>
                  </a:lnTo>
                  <a:lnTo>
                    <a:pt x="11381" y="916"/>
                  </a:lnTo>
                  <a:lnTo>
                    <a:pt x="10858" y="786"/>
                  </a:lnTo>
                  <a:lnTo>
                    <a:pt x="10465" y="786"/>
                  </a:lnTo>
                  <a:lnTo>
                    <a:pt x="9942" y="916"/>
                  </a:lnTo>
                  <a:lnTo>
                    <a:pt x="9549" y="1178"/>
                  </a:lnTo>
                  <a:lnTo>
                    <a:pt x="8895" y="1701"/>
                  </a:lnTo>
                  <a:lnTo>
                    <a:pt x="8634" y="1963"/>
                  </a:lnTo>
                  <a:lnTo>
                    <a:pt x="8765" y="1701"/>
                  </a:lnTo>
                  <a:lnTo>
                    <a:pt x="8895" y="1178"/>
                  </a:lnTo>
                  <a:lnTo>
                    <a:pt x="8765" y="786"/>
                  </a:lnTo>
                  <a:lnTo>
                    <a:pt x="8765" y="524"/>
                  </a:lnTo>
                  <a:lnTo>
                    <a:pt x="8503" y="262"/>
                  </a:lnTo>
                  <a:lnTo>
                    <a:pt x="8111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71"/>
            <p:cNvSpPr/>
            <p:nvPr/>
          </p:nvSpPr>
          <p:spPr>
            <a:xfrm>
              <a:off x="3734775" y="624000"/>
              <a:ext cx="98125" cy="147175"/>
            </a:xfrm>
            <a:custGeom>
              <a:avLst/>
              <a:gdLst/>
              <a:ahLst/>
              <a:cxnLst/>
              <a:rect l="l" t="t" r="r" b="b"/>
              <a:pathLst>
                <a:path w="3925" h="5887" extrusionOk="0">
                  <a:moveTo>
                    <a:pt x="3794" y="0"/>
                  </a:moveTo>
                  <a:lnTo>
                    <a:pt x="2878" y="523"/>
                  </a:lnTo>
                  <a:lnTo>
                    <a:pt x="2224" y="1177"/>
                  </a:lnTo>
                  <a:lnTo>
                    <a:pt x="1570" y="1700"/>
                  </a:lnTo>
                  <a:lnTo>
                    <a:pt x="1178" y="2485"/>
                  </a:lnTo>
                  <a:lnTo>
                    <a:pt x="785" y="3139"/>
                  </a:lnTo>
                  <a:lnTo>
                    <a:pt x="524" y="3924"/>
                  </a:lnTo>
                  <a:lnTo>
                    <a:pt x="0" y="5886"/>
                  </a:lnTo>
                  <a:lnTo>
                    <a:pt x="131" y="5886"/>
                  </a:lnTo>
                  <a:lnTo>
                    <a:pt x="785" y="4055"/>
                  </a:lnTo>
                  <a:lnTo>
                    <a:pt x="1439" y="2616"/>
                  </a:lnTo>
                  <a:lnTo>
                    <a:pt x="2486" y="1439"/>
                  </a:lnTo>
                  <a:lnTo>
                    <a:pt x="3794" y="131"/>
                  </a:lnTo>
                  <a:lnTo>
                    <a:pt x="392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71"/>
            <p:cNvSpPr/>
            <p:nvPr/>
          </p:nvSpPr>
          <p:spPr>
            <a:xfrm>
              <a:off x="3669375" y="578200"/>
              <a:ext cx="101400" cy="157000"/>
            </a:xfrm>
            <a:custGeom>
              <a:avLst/>
              <a:gdLst/>
              <a:ahLst/>
              <a:cxnLst/>
              <a:rect l="l" t="t" r="r" b="b"/>
              <a:pathLst>
                <a:path w="4056" h="6280" extrusionOk="0">
                  <a:moveTo>
                    <a:pt x="3925" y="1"/>
                  </a:moveTo>
                  <a:lnTo>
                    <a:pt x="3009" y="655"/>
                  </a:lnTo>
                  <a:lnTo>
                    <a:pt x="2355" y="1440"/>
                  </a:lnTo>
                  <a:lnTo>
                    <a:pt x="1832" y="2094"/>
                  </a:lnTo>
                  <a:lnTo>
                    <a:pt x="1308" y="2748"/>
                  </a:lnTo>
                  <a:lnTo>
                    <a:pt x="654" y="4448"/>
                  </a:lnTo>
                  <a:lnTo>
                    <a:pt x="0" y="6279"/>
                  </a:lnTo>
                  <a:lnTo>
                    <a:pt x="785" y="4448"/>
                  </a:lnTo>
                  <a:lnTo>
                    <a:pt x="1570" y="3009"/>
                  </a:lnTo>
                  <a:lnTo>
                    <a:pt x="2616" y="1570"/>
                  </a:lnTo>
                  <a:lnTo>
                    <a:pt x="4055" y="132"/>
                  </a:lnTo>
                  <a:lnTo>
                    <a:pt x="405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71"/>
            <p:cNvSpPr/>
            <p:nvPr/>
          </p:nvSpPr>
          <p:spPr>
            <a:xfrm>
              <a:off x="3603975" y="542225"/>
              <a:ext cx="91575" cy="163550"/>
            </a:xfrm>
            <a:custGeom>
              <a:avLst/>
              <a:gdLst/>
              <a:ahLst/>
              <a:cxnLst/>
              <a:rect l="l" t="t" r="r" b="b"/>
              <a:pathLst>
                <a:path w="3663" h="6542" extrusionOk="0">
                  <a:moveTo>
                    <a:pt x="3532" y="1"/>
                  </a:moveTo>
                  <a:lnTo>
                    <a:pt x="2878" y="655"/>
                  </a:lnTo>
                  <a:lnTo>
                    <a:pt x="2224" y="1309"/>
                  </a:lnTo>
                  <a:lnTo>
                    <a:pt x="1570" y="2094"/>
                  </a:lnTo>
                  <a:lnTo>
                    <a:pt x="1178" y="2879"/>
                  </a:lnTo>
                  <a:lnTo>
                    <a:pt x="654" y="3794"/>
                  </a:lnTo>
                  <a:lnTo>
                    <a:pt x="393" y="4579"/>
                  </a:lnTo>
                  <a:lnTo>
                    <a:pt x="131" y="5495"/>
                  </a:lnTo>
                  <a:lnTo>
                    <a:pt x="0" y="6541"/>
                  </a:lnTo>
                  <a:lnTo>
                    <a:pt x="131" y="6541"/>
                  </a:lnTo>
                  <a:lnTo>
                    <a:pt x="654" y="4579"/>
                  </a:lnTo>
                  <a:lnTo>
                    <a:pt x="1439" y="3009"/>
                  </a:lnTo>
                  <a:lnTo>
                    <a:pt x="2355" y="1571"/>
                  </a:lnTo>
                  <a:lnTo>
                    <a:pt x="366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71"/>
            <p:cNvSpPr/>
            <p:nvPr/>
          </p:nvSpPr>
          <p:spPr>
            <a:xfrm>
              <a:off x="3603975" y="725350"/>
              <a:ext cx="251825" cy="300900"/>
            </a:xfrm>
            <a:custGeom>
              <a:avLst/>
              <a:gdLst/>
              <a:ahLst/>
              <a:cxnLst/>
              <a:rect l="l" t="t" r="r" b="b"/>
              <a:pathLst>
                <a:path w="10073" h="12036" extrusionOk="0">
                  <a:moveTo>
                    <a:pt x="8764" y="1"/>
                  </a:moveTo>
                  <a:lnTo>
                    <a:pt x="8110" y="393"/>
                  </a:lnTo>
                  <a:lnTo>
                    <a:pt x="7587" y="917"/>
                  </a:lnTo>
                  <a:lnTo>
                    <a:pt x="7064" y="1701"/>
                  </a:lnTo>
                  <a:lnTo>
                    <a:pt x="6671" y="2486"/>
                  </a:lnTo>
                  <a:lnTo>
                    <a:pt x="6279" y="3402"/>
                  </a:lnTo>
                  <a:lnTo>
                    <a:pt x="5756" y="4972"/>
                  </a:lnTo>
                  <a:lnTo>
                    <a:pt x="5102" y="4841"/>
                  </a:lnTo>
                  <a:lnTo>
                    <a:pt x="3532" y="4841"/>
                  </a:lnTo>
                  <a:lnTo>
                    <a:pt x="2616" y="4972"/>
                  </a:lnTo>
                  <a:lnTo>
                    <a:pt x="1701" y="5233"/>
                  </a:lnTo>
                  <a:lnTo>
                    <a:pt x="916" y="5626"/>
                  </a:lnTo>
                  <a:lnTo>
                    <a:pt x="524" y="6018"/>
                  </a:lnTo>
                  <a:lnTo>
                    <a:pt x="262" y="6410"/>
                  </a:lnTo>
                  <a:lnTo>
                    <a:pt x="0" y="6803"/>
                  </a:lnTo>
                  <a:lnTo>
                    <a:pt x="0" y="7326"/>
                  </a:lnTo>
                  <a:lnTo>
                    <a:pt x="131" y="7718"/>
                  </a:lnTo>
                  <a:lnTo>
                    <a:pt x="393" y="8242"/>
                  </a:lnTo>
                  <a:lnTo>
                    <a:pt x="1178" y="9157"/>
                  </a:lnTo>
                  <a:lnTo>
                    <a:pt x="2093" y="10073"/>
                  </a:lnTo>
                  <a:lnTo>
                    <a:pt x="3270" y="10858"/>
                  </a:lnTo>
                  <a:lnTo>
                    <a:pt x="4317" y="11512"/>
                  </a:lnTo>
                  <a:lnTo>
                    <a:pt x="5232" y="12035"/>
                  </a:lnTo>
                  <a:lnTo>
                    <a:pt x="6671" y="10596"/>
                  </a:lnTo>
                  <a:lnTo>
                    <a:pt x="7979" y="9288"/>
                  </a:lnTo>
                  <a:lnTo>
                    <a:pt x="8764" y="8111"/>
                  </a:lnTo>
                  <a:lnTo>
                    <a:pt x="9157" y="7457"/>
                  </a:lnTo>
                  <a:lnTo>
                    <a:pt x="9418" y="6280"/>
                  </a:lnTo>
                  <a:lnTo>
                    <a:pt x="9680" y="5102"/>
                  </a:lnTo>
                  <a:lnTo>
                    <a:pt x="9941" y="3664"/>
                  </a:lnTo>
                  <a:lnTo>
                    <a:pt x="10072" y="2355"/>
                  </a:lnTo>
                  <a:lnTo>
                    <a:pt x="9941" y="1178"/>
                  </a:lnTo>
                  <a:lnTo>
                    <a:pt x="9811" y="393"/>
                  </a:lnTo>
                  <a:lnTo>
                    <a:pt x="9680" y="132"/>
                  </a:lnTo>
                  <a:lnTo>
                    <a:pt x="9418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71"/>
            <p:cNvSpPr/>
            <p:nvPr/>
          </p:nvSpPr>
          <p:spPr>
            <a:xfrm>
              <a:off x="3607250" y="725350"/>
              <a:ext cx="219125" cy="157000"/>
            </a:xfrm>
            <a:custGeom>
              <a:avLst/>
              <a:gdLst/>
              <a:ahLst/>
              <a:cxnLst/>
              <a:rect l="l" t="t" r="r" b="b"/>
              <a:pathLst>
                <a:path w="8765" h="6280" extrusionOk="0">
                  <a:moveTo>
                    <a:pt x="8764" y="1"/>
                  </a:moveTo>
                  <a:lnTo>
                    <a:pt x="7979" y="263"/>
                  </a:lnTo>
                  <a:lnTo>
                    <a:pt x="7456" y="655"/>
                  </a:lnTo>
                  <a:lnTo>
                    <a:pt x="6933" y="1309"/>
                  </a:lnTo>
                  <a:lnTo>
                    <a:pt x="6540" y="1832"/>
                  </a:lnTo>
                  <a:lnTo>
                    <a:pt x="6017" y="3271"/>
                  </a:lnTo>
                  <a:lnTo>
                    <a:pt x="5494" y="4710"/>
                  </a:lnTo>
                  <a:lnTo>
                    <a:pt x="4840" y="4579"/>
                  </a:lnTo>
                  <a:lnTo>
                    <a:pt x="3270" y="4579"/>
                  </a:lnTo>
                  <a:lnTo>
                    <a:pt x="2485" y="4710"/>
                  </a:lnTo>
                  <a:lnTo>
                    <a:pt x="1831" y="4972"/>
                  </a:lnTo>
                  <a:lnTo>
                    <a:pt x="1047" y="5233"/>
                  </a:lnTo>
                  <a:lnTo>
                    <a:pt x="523" y="5626"/>
                  </a:lnTo>
                  <a:lnTo>
                    <a:pt x="0" y="6280"/>
                  </a:lnTo>
                  <a:lnTo>
                    <a:pt x="654" y="5887"/>
                  </a:lnTo>
                  <a:lnTo>
                    <a:pt x="1177" y="5495"/>
                  </a:lnTo>
                  <a:lnTo>
                    <a:pt x="1962" y="5233"/>
                  </a:lnTo>
                  <a:lnTo>
                    <a:pt x="2616" y="5102"/>
                  </a:lnTo>
                  <a:lnTo>
                    <a:pt x="4186" y="4972"/>
                  </a:lnTo>
                  <a:lnTo>
                    <a:pt x="5625" y="5102"/>
                  </a:lnTo>
                  <a:lnTo>
                    <a:pt x="5886" y="5102"/>
                  </a:lnTo>
                  <a:lnTo>
                    <a:pt x="6279" y="3664"/>
                  </a:lnTo>
                  <a:lnTo>
                    <a:pt x="6802" y="2225"/>
                  </a:lnTo>
                  <a:lnTo>
                    <a:pt x="7194" y="1571"/>
                  </a:lnTo>
                  <a:lnTo>
                    <a:pt x="7587" y="917"/>
                  </a:lnTo>
                  <a:lnTo>
                    <a:pt x="8110" y="393"/>
                  </a:lnTo>
                  <a:lnTo>
                    <a:pt x="8764" y="132"/>
                  </a:lnTo>
                  <a:lnTo>
                    <a:pt x="876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71"/>
            <p:cNvSpPr/>
            <p:nvPr/>
          </p:nvSpPr>
          <p:spPr>
            <a:xfrm>
              <a:off x="3394675" y="901950"/>
              <a:ext cx="346675" cy="1003950"/>
            </a:xfrm>
            <a:custGeom>
              <a:avLst/>
              <a:gdLst/>
              <a:ahLst/>
              <a:cxnLst/>
              <a:rect l="l" t="t" r="r" b="b"/>
              <a:pathLst>
                <a:path w="13867" h="40158" extrusionOk="0">
                  <a:moveTo>
                    <a:pt x="1832" y="0"/>
                  </a:moveTo>
                  <a:lnTo>
                    <a:pt x="1440" y="2093"/>
                  </a:lnTo>
                  <a:lnTo>
                    <a:pt x="786" y="7064"/>
                  </a:lnTo>
                  <a:lnTo>
                    <a:pt x="132" y="12819"/>
                  </a:lnTo>
                  <a:lnTo>
                    <a:pt x="1" y="15305"/>
                  </a:lnTo>
                  <a:lnTo>
                    <a:pt x="1" y="17398"/>
                  </a:lnTo>
                  <a:lnTo>
                    <a:pt x="132" y="18313"/>
                  </a:lnTo>
                  <a:lnTo>
                    <a:pt x="393" y="19360"/>
                  </a:lnTo>
                  <a:lnTo>
                    <a:pt x="1178" y="21976"/>
                  </a:lnTo>
                  <a:lnTo>
                    <a:pt x="2355" y="24984"/>
                  </a:lnTo>
                  <a:lnTo>
                    <a:pt x="3663" y="28124"/>
                  </a:lnTo>
                  <a:lnTo>
                    <a:pt x="6018" y="34402"/>
                  </a:lnTo>
                  <a:lnTo>
                    <a:pt x="6933" y="36888"/>
                  </a:lnTo>
                  <a:lnTo>
                    <a:pt x="7195" y="38065"/>
                  </a:lnTo>
                  <a:lnTo>
                    <a:pt x="7326" y="38850"/>
                  </a:lnTo>
                  <a:lnTo>
                    <a:pt x="7457" y="39504"/>
                  </a:lnTo>
                  <a:lnTo>
                    <a:pt x="7718" y="39896"/>
                  </a:lnTo>
                  <a:lnTo>
                    <a:pt x="8111" y="40158"/>
                  </a:lnTo>
                  <a:lnTo>
                    <a:pt x="8634" y="40027"/>
                  </a:lnTo>
                  <a:lnTo>
                    <a:pt x="9026" y="39765"/>
                  </a:lnTo>
                  <a:lnTo>
                    <a:pt x="9680" y="39373"/>
                  </a:lnTo>
                  <a:lnTo>
                    <a:pt x="10727" y="38065"/>
                  </a:lnTo>
                  <a:lnTo>
                    <a:pt x="11904" y="36495"/>
                  </a:lnTo>
                  <a:lnTo>
                    <a:pt x="12820" y="34925"/>
                  </a:lnTo>
                  <a:lnTo>
                    <a:pt x="13474" y="33356"/>
                  </a:lnTo>
                  <a:lnTo>
                    <a:pt x="13604" y="32702"/>
                  </a:lnTo>
                  <a:lnTo>
                    <a:pt x="13604" y="32179"/>
                  </a:lnTo>
                  <a:lnTo>
                    <a:pt x="12820" y="29039"/>
                  </a:lnTo>
                  <a:lnTo>
                    <a:pt x="11773" y="24069"/>
                  </a:lnTo>
                  <a:lnTo>
                    <a:pt x="10858" y="19360"/>
                  </a:lnTo>
                  <a:lnTo>
                    <a:pt x="10465" y="17659"/>
                  </a:lnTo>
                  <a:lnTo>
                    <a:pt x="10465" y="16613"/>
                  </a:lnTo>
                  <a:lnTo>
                    <a:pt x="11119" y="14258"/>
                  </a:lnTo>
                  <a:lnTo>
                    <a:pt x="12296" y="10857"/>
                  </a:lnTo>
                  <a:lnTo>
                    <a:pt x="13866" y="6279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71"/>
            <p:cNvSpPr/>
            <p:nvPr/>
          </p:nvSpPr>
          <p:spPr>
            <a:xfrm>
              <a:off x="3623600" y="1392475"/>
              <a:ext cx="6550" cy="49075"/>
            </a:xfrm>
            <a:custGeom>
              <a:avLst/>
              <a:gdLst/>
              <a:ahLst/>
              <a:cxnLst/>
              <a:rect l="l" t="t" r="r" b="b"/>
              <a:pathLst>
                <a:path w="262" h="1963" extrusionOk="0">
                  <a:moveTo>
                    <a:pt x="131" y="0"/>
                  </a:moveTo>
                  <a:lnTo>
                    <a:pt x="0" y="916"/>
                  </a:lnTo>
                  <a:lnTo>
                    <a:pt x="131" y="1962"/>
                  </a:lnTo>
                  <a:lnTo>
                    <a:pt x="262" y="916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71"/>
            <p:cNvSpPr/>
            <p:nvPr/>
          </p:nvSpPr>
          <p:spPr>
            <a:xfrm>
              <a:off x="3538575" y="1042575"/>
              <a:ext cx="6550" cy="49075"/>
            </a:xfrm>
            <a:custGeom>
              <a:avLst/>
              <a:gdLst/>
              <a:ahLst/>
              <a:cxnLst/>
              <a:rect l="l" t="t" r="r" b="b"/>
              <a:pathLst>
                <a:path w="262" h="1963" extrusionOk="0">
                  <a:moveTo>
                    <a:pt x="131" y="0"/>
                  </a:moveTo>
                  <a:lnTo>
                    <a:pt x="0" y="916"/>
                  </a:lnTo>
                  <a:lnTo>
                    <a:pt x="131" y="1962"/>
                  </a:lnTo>
                  <a:lnTo>
                    <a:pt x="262" y="916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71"/>
            <p:cNvSpPr/>
            <p:nvPr/>
          </p:nvSpPr>
          <p:spPr>
            <a:xfrm>
              <a:off x="3656300" y="1555975"/>
              <a:ext cx="49075" cy="6575"/>
            </a:xfrm>
            <a:custGeom>
              <a:avLst/>
              <a:gdLst/>
              <a:ahLst/>
              <a:cxnLst/>
              <a:rect l="l" t="t" r="r" b="b"/>
              <a:pathLst>
                <a:path w="1963" h="263" extrusionOk="0">
                  <a:moveTo>
                    <a:pt x="1047" y="1"/>
                  </a:moveTo>
                  <a:lnTo>
                    <a:pt x="0" y="131"/>
                  </a:lnTo>
                  <a:lnTo>
                    <a:pt x="1047" y="262"/>
                  </a:lnTo>
                  <a:lnTo>
                    <a:pt x="1962" y="131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71"/>
            <p:cNvSpPr/>
            <p:nvPr/>
          </p:nvSpPr>
          <p:spPr>
            <a:xfrm>
              <a:off x="3581075" y="1228950"/>
              <a:ext cx="49075" cy="6575"/>
            </a:xfrm>
            <a:custGeom>
              <a:avLst/>
              <a:gdLst/>
              <a:ahLst/>
              <a:cxnLst/>
              <a:rect l="l" t="t" r="r" b="b"/>
              <a:pathLst>
                <a:path w="1963" h="263" extrusionOk="0">
                  <a:moveTo>
                    <a:pt x="1047" y="1"/>
                  </a:moveTo>
                  <a:lnTo>
                    <a:pt x="1" y="132"/>
                  </a:lnTo>
                  <a:lnTo>
                    <a:pt x="1047" y="263"/>
                  </a:lnTo>
                  <a:lnTo>
                    <a:pt x="1963" y="132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71"/>
            <p:cNvSpPr/>
            <p:nvPr/>
          </p:nvSpPr>
          <p:spPr>
            <a:xfrm>
              <a:off x="3597425" y="1667150"/>
              <a:ext cx="36000" cy="36000"/>
            </a:xfrm>
            <a:custGeom>
              <a:avLst/>
              <a:gdLst/>
              <a:ahLst/>
              <a:cxnLst/>
              <a:rect l="l" t="t" r="r" b="b"/>
              <a:pathLst>
                <a:path w="1440" h="1440" extrusionOk="0">
                  <a:moveTo>
                    <a:pt x="1" y="1"/>
                  </a:moveTo>
                  <a:lnTo>
                    <a:pt x="655" y="917"/>
                  </a:lnTo>
                  <a:lnTo>
                    <a:pt x="1440" y="1440"/>
                  </a:lnTo>
                  <a:lnTo>
                    <a:pt x="916" y="6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71"/>
            <p:cNvSpPr/>
            <p:nvPr/>
          </p:nvSpPr>
          <p:spPr>
            <a:xfrm>
              <a:off x="3489525" y="1340150"/>
              <a:ext cx="35975" cy="36000"/>
            </a:xfrm>
            <a:custGeom>
              <a:avLst/>
              <a:gdLst/>
              <a:ahLst/>
              <a:cxnLst/>
              <a:rect l="l" t="t" r="r" b="b"/>
              <a:pathLst>
                <a:path w="1439" h="1440" extrusionOk="0">
                  <a:moveTo>
                    <a:pt x="0" y="0"/>
                  </a:moveTo>
                  <a:lnTo>
                    <a:pt x="654" y="785"/>
                  </a:lnTo>
                  <a:lnTo>
                    <a:pt x="1439" y="1439"/>
                  </a:lnTo>
                  <a:lnTo>
                    <a:pt x="785" y="654"/>
                  </a:lnTo>
                  <a:lnTo>
                    <a:pt x="0" y="0"/>
                  </a:lnTo>
                  <a:close/>
                  <a:moveTo>
                    <a:pt x="1439" y="1439"/>
                  </a:moveTo>
                  <a:lnTo>
                    <a:pt x="1439" y="1439"/>
                  </a:lnTo>
                  <a:lnTo>
                    <a:pt x="1439" y="1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71"/>
            <p:cNvSpPr/>
            <p:nvPr/>
          </p:nvSpPr>
          <p:spPr>
            <a:xfrm>
              <a:off x="3705350" y="1765275"/>
              <a:ext cx="36000" cy="32725"/>
            </a:xfrm>
            <a:custGeom>
              <a:avLst/>
              <a:gdLst/>
              <a:ahLst/>
              <a:cxnLst/>
              <a:rect l="l" t="t" r="r" b="b"/>
              <a:pathLst>
                <a:path w="1440" h="1309" extrusionOk="0">
                  <a:moveTo>
                    <a:pt x="1439" y="0"/>
                  </a:moveTo>
                  <a:lnTo>
                    <a:pt x="523" y="523"/>
                  </a:lnTo>
                  <a:lnTo>
                    <a:pt x="0" y="1308"/>
                  </a:lnTo>
                  <a:lnTo>
                    <a:pt x="0" y="1308"/>
                  </a:lnTo>
                  <a:lnTo>
                    <a:pt x="785" y="785"/>
                  </a:lnTo>
                  <a:lnTo>
                    <a:pt x="1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71"/>
            <p:cNvSpPr/>
            <p:nvPr/>
          </p:nvSpPr>
          <p:spPr>
            <a:xfrm>
              <a:off x="3505875" y="1526550"/>
              <a:ext cx="35975" cy="36000"/>
            </a:xfrm>
            <a:custGeom>
              <a:avLst/>
              <a:gdLst/>
              <a:ahLst/>
              <a:cxnLst/>
              <a:rect l="l" t="t" r="r" b="b"/>
              <a:pathLst>
                <a:path w="1439" h="1440" extrusionOk="0">
                  <a:moveTo>
                    <a:pt x="1439" y="0"/>
                  </a:moveTo>
                  <a:lnTo>
                    <a:pt x="654" y="654"/>
                  </a:lnTo>
                  <a:lnTo>
                    <a:pt x="0" y="1439"/>
                  </a:lnTo>
                  <a:lnTo>
                    <a:pt x="916" y="916"/>
                  </a:lnTo>
                  <a:lnTo>
                    <a:pt x="1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71"/>
            <p:cNvSpPr/>
            <p:nvPr/>
          </p:nvSpPr>
          <p:spPr>
            <a:xfrm>
              <a:off x="3682450" y="1085075"/>
              <a:ext cx="36000" cy="36000"/>
            </a:xfrm>
            <a:custGeom>
              <a:avLst/>
              <a:gdLst/>
              <a:ahLst/>
              <a:cxnLst/>
              <a:rect l="l" t="t" r="r" b="b"/>
              <a:pathLst>
                <a:path w="1440" h="1440" extrusionOk="0">
                  <a:moveTo>
                    <a:pt x="1439" y="1"/>
                  </a:moveTo>
                  <a:lnTo>
                    <a:pt x="655" y="655"/>
                  </a:lnTo>
                  <a:lnTo>
                    <a:pt x="1" y="1439"/>
                  </a:lnTo>
                  <a:lnTo>
                    <a:pt x="916" y="785"/>
                  </a:lnTo>
                  <a:lnTo>
                    <a:pt x="14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71"/>
            <p:cNvSpPr/>
            <p:nvPr/>
          </p:nvSpPr>
          <p:spPr>
            <a:xfrm>
              <a:off x="3447000" y="980425"/>
              <a:ext cx="261650" cy="124300"/>
            </a:xfrm>
            <a:custGeom>
              <a:avLst/>
              <a:gdLst/>
              <a:ahLst/>
              <a:cxnLst/>
              <a:rect l="l" t="t" r="r" b="b"/>
              <a:pathLst>
                <a:path w="10466" h="4972" extrusionOk="0">
                  <a:moveTo>
                    <a:pt x="1" y="1"/>
                  </a:moveTo>
                  <a:lnTo>
                    <a:pt x="4056" y="1963"/>
                  </a:lnTo>
                  <a:lnTo>
                    <a:pt x="7195" y="3533"/>
                  </a:lnTo>
                  <a:lnTo>
                    <a:pt x="10334" y="4971"/>
                  </a:lnTo>
                  <a:lnTo>
                    <a:pt x="10465" y="4971"/>
                  </a:lnTo>
                  <a:lnTo>
                    <a:pt x="10465" y="4841"/>
                  </a:lnTo>
                  <a:lnTo>
                    <a:pt x="5364" y="22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71"/>
            <p:cNvSpPr/>
            <p:nvPr/>
          </p:nvSpPr>
          <p:spPr>
            <a:xfrm>
              <a:off x="4300500" y="4528525"/>
              <a:ext cx="814300" cy="732525"/>
            </a:xfrm>
            <a:custGeom>
              <a:avLst/>
              <a:gdLst/>
              <a:ahLst/>
              <a:cxnLst/>
              <a:rect l="l" t="t" r="r" b="b"/>
              <a:pathLst>
                <a:path w="32572" h="29301" extrusionOk="0">
                  <a:moveTo>
                    <a:pt x="13604" y="0"/>
                  </a:moveTo>
                  <a:lnTo>
                    <a:pt x="13604" y="11511"/>
                  </a:lnTo>
                  <a:lnTo>
                    <a:pt x="13604" y="15566"/>
                  </a:lnTo>
                  <a:lnTo>
                    <a:pt x="13735" y="19098"/>
                  </a:lnTo>
                  <a:lnTo>
                    <a:pt x="7980" y="21714"/>
                  </a:lnTo>
                  <a:lnTo>
                    <a:pt x="3794" y="23676"/>
                  </a:lnTo>
                  <a:lnTo>
                    <a:pt x="2224" y="24461"/>
                  </a:lnTo>
                  <a:lnTo>
                    <a:pt x="1440" y="24984"/>
                  </a:lnTo>
                  <a:lnTo>
                    <a:pt x="916" y="25377"/>
                  </a:lnTo>
                  <a:lnTo>
                    <a:pt x="655" y="25900"/>
                  </a:lnTo>
                  <a:lnTo>
                    <a:pt x="262" y="26554"/>
                  </a:lnTo>
                  <a:lnTo>
                    <a:pt x="132" y="27339"/>
                  </a:lnTo>
                  <a:lnTo>
                    <a:pt x="1" y="27862"/>
                  </a:lnTo>
                  <a:lnTo>
                    <a:pt x="1" y="28516"/>
                  </a:lnTo>
                  <a:lnTo>
                    <a:pt x="132" y="28908"/>
                  </a:lnTo>
                  <a:lnTo>
                    <a:pt x="393" y="29170"/>
                  </a:lnTo>
                  <a:lnTo>
                    <a:pt x="1963" y="29301"/>
                  </a:lnTo>
                  <a:lnTo>
                    <a:pt x="15959" y="29301"/>
                  </a:lnTo>
                  <a:lnTo>
                    <a:pt x="26423" y="29170"/>
                  </a:lnTo>
                  <a:lnTo>
                    <a:pt x="30086" y="28908"/>
                  </a:lnTo>
                  <a:lnTo>
                    <a:pt x="31132" y="28778"/>
                  </a:lnTo>
                  <a:lnTo>
                    <a:pt x="31656" y="28647"/>
                  </a:lnTo>
                  <a:lnTo>
                    <a:pt x="31917" y="28385"/>
                  </a:lnTo>
                  <a:lnTo>
                    <a:pt x="32048" y="27862"/>
                  </a:lnTo>
                  <a:lnTo>
                    <a:pt x="32179" y="25638"/>
                  </a:lnTo>
                  <a:lnTo>
                    <a:pt x="32440" y="22630"/>
                  </a:lnTo>
                  <a:lnTo>
                    <a:pt x="32440" y="19098"/>
                  </a:lnTo>
                  <a:lnTo>
                    <a:pt x="32571" y="15566"/>
                  </a:lnTo>
                  <a:lnTo>
                    <a:pt x="32571" y="11511"/>
                  </a:lnTo>
                  <a:lnTo>
                    <a:pt x="32571" y="3532"/>
                  </a:lnTo>
                  <a:lnTo>
                    <a:pt x="32571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71"/>
            <p:cNvSpPr/>
            <p:nvPr/>
          </p:nvSpPr>
          <p:spPr>
            <a:xfrm>
              <a:off x="4300500" y="4816300"/>
              <a:ext cx="814300" cy="444750"/>
            </a:xfrm>
            <a:custGeom>
              <a:avLst/>
              <a:gdLst/>
              <a:ahLst/>
              <a:cxnLst/>
              <a:rect l="l" t="t" r="r" b="b"/>
              <a:pathLst>
                <a:path w="32572" h="17790" extrusionOk="0">
                  <a:moveTo>
                    <a:pt x="13604" y="0"/>
                  </a:moveTo>
                  <a:lnTo>
                    <a:pt x="13604" y="4055"/>
                  </a:lnTo>
                  <a:lnTo>
                    <a:pt x="13735" y="7587"/>
                  </a:lnTo>
                  <a:lnTo>
                    <a:pt x="7980" y="10203"/>
                  </a:lnTo>
                  <a:lnTo>
                    <a:pt x="3794" y="12165"/>
                  </a:lnTo>
                  <a:lnTo>
                    <a:pt x="2224" y="12950"/>
                  </a:lnTo>
                  <a:lnTo>
                    <a:pt x="1440" y="13473"/>
                  </a:lnTo>
                  <a:lnTo>
                    <a:pt x="1047" y="13866"/>
                  </a:lnTo>
                  <a:lnTo>
                    <a:pt x="655" y="14389"/>
                  </a:lnTo>
                  <a:lnTo>
                    <a:pt x="262" y="15043"/>
                  </a:lnTo>
                  <a:lnTo>
                    <a:pt x="132" y="15828"/>
                  </a:lnTo>
                  <a:lnTo>
                    <a:pt x="1" y="16351"/>
                  </a:lnTo>
                  <a:lnTo>
                    <a:pt x="1" y="17005"/>
                  </a:lnTo>
                  <a:lnTo>
                    <a:pt x="132" y="17397"/>
                  </a:lnTo>
                  <a:lnTo>
                    <a:pt x="393" y="17659"/>
                  </a:lnTo>
                  <a:lnTo>
                    <a:pt x="1963" y="17790"/>
                  </a:lnTo>
                  <a:lnTo>
                    <a:pt x="15959" y="17790"/>
                  </a:lnTo>
                  <a:lnTo>
                    <a:pt x="26423" y="17659"/>
                  </a:lnTo>
                  <a:lnTo>
                    <a:pt x="30086" y="17397"/>
                  </a:lnTo>
                  <a:lnTo>
                    <a:pt x="31132" y="17267"/>
                  </a:lnTo>
                  <a:lnTo>
                    <a:pt x="31656" y="17136"/>
                  </a:lnTo>
                  <a:lnTo>
                    <a:pt x="31917" y="16874"/>
                  </a:lnTo>
                  <a:lnTo>
                    <a:pt x="32048" y="16351"/>
                  </a:lnTo>
                  <a:lnTo>
                    <a:pt x="32179" y="14127"/>
                  </a:lnTo>
                  <a:lnTo>
                    <a:pt x="32440" y="11119"/>
                  </a:lnTo>
                  <a:lnTo>
                    <a:pt x="32440" y="7587"/>
                  </a:lnTo>
                  <a:lnTo>
                    <a:pt x="32571" y="4055"/>
                  </a:lnTo>
                  <a:lnTo>
                    <a:pt x="32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71"/>
            <p:cNvSpPr/>
            <p:nvPr/>
          </p:nvSpPr>
          <p:spPr>
            <a:xfrm>
              <a:off x="4297225" y="4917675"/>
              <a:ext cx="820825" cy="346650"/>
            </a:xfrm>
            <a:custGeom>
              <a:avLst/>
              <a:gdLst/>
              <a:ahLst/>
              <a:cxnLst/>
              <a:rect l="l" t="t" r="r" b="b"/>
              <a:pathLst>
                <a:path w="32833" h="13866" extrusionOk="0">
                  <a:moveTo>
                    <a:pt x="13735" y="0"/>
                  </a:moveTo>
                  <a:lnTo>
                    <a:pt x="13866" y="3401"/>
                  </a:lnTo>
                  <a:lnTo>
                    <a:pt x="8111" y="6148"/>
                  </a:lnTo>
                  <a:lnTo>
                    <a:pt x="3925" y="8110"/>
                  </a:lnTo>
                  <a:lnTo>
                    <a:pt x="2355" y="8895"/>
                  </a:lnTo>
                  <a:lnTo>
                    <a:pt x="1440" y="9418"/>
                  </a:lnTo>
                  <a:lnTo>
                    <a:pt x="1047" y="9811"/>
                  </a:lnTo>
                  <a:lnTo>
                    <a:pt x="655" y="10465"/>
                  </a:lnTo>
                  <a:lnTo>
                    <a:pt x="393" y="11119"/>
                  </a:lnTo>
                  <a:lnTo>
                    <a:pt x="132" y="11773"/>
                  </a:lnTo>
                  <a:lnTo>
                    <a:pt x="1" y="12427"/>
                  </a:lnTo>
                  <a:lnTo>
                    <a:pt x="1" y="12950"/>
                  </a:lnTo>
                  <a:lnTo>
                    <a:pt x="132" y="13342"/>
                  </a:lnTo>
                  <a:lnTo>
                    <a:pt x="393" y="13604"/>
                  </a:lnTo>
                  <a:lnTo>
                    <a:pt x="2879" y="13735"/>
                  </a:lnTo>
                  <a:lnTo>
                    <a:pt x="8372" y="13866"/>
                  </a:lnTo>
                  <a:lnTo>
                    <a:pt x="15436" y="13735"/>
                  </a:lnTo>
                  <a:lnTo>
                    <a:pt x="22630" y="13735"/>
                  </a:lnTo>
                  <a:lnTo>
                    <a:pt x="28124" y="13473"/>
                  </a:lnTo>
                  <a:lnTo>
                    <a:pt x="30740" y="13342"/>
                  </a:lnTo>
                  <a:lnTo>
                    <a:pt x="31525" y="13212"/>
                  </a:lnTo>
                  <a:lnTo>
                    <a:pt x="31917" y="13212"/>
                  </a:lnTo>
                  <a:lnTo>
                    <a:pt x="32048" y="12819"/>
                  </a:lnTo>
                  <a:lnTo>
                    <a:pt x="32310" y="11904"/>
                  </a:lnTo>
                  <a:lnTo>
                    <a:pt x="32571" y="8895"/>
                  </a:lnTo>
                  <a:lnTo>
                    <a:pt x="32702" y="4840"/>
                  </a:lnTo>
                  <a:lnTo>
                    <a:pt x="32833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71"/>
            <p:cNvSpPr/>
            <p:nvPr/>
          </p:nvSpPr>
          <p:spPr>
            <a:xfrm>
              <a:off x="4316850" y="5225075"/>
              <a:ext cx="742350" cy="9825"/>
            </a:xfrm>
            <a:custGeom>
              <a:avLst/>
              <a:gdLst/>
              <a:ahLst/>
              <a:cxnLst/>
              <a:rect l="l" t="t" r="r" b="b"/>
              <a:pathLst>
                <a:path w="29694" h="393" extrusionOk="0">
                  <a:moveTo>
                    <a:pt x="14913" y="0"/>
                  </a:moveTo>
                  <a:lnTo>
                    <a:pt x="132" y="131"/>
                  </a:lnTo>
                  <a:lnTo>
                    <a:pt x="1" y="131"/>
                  </a:lnTo>
                  <a:lnTo>
                    <a:pt x="132" y="262"/>
                  </a:lnTo>
                  <a:lnTo>
                    <a:pt x="14913" y="392"/>
                  </a:lnTo>
                  <a:lnTo>
                    <a:pt x="23676" y="262"/>
                  </a:lnTo>
                  <a:lnTo>
                    <a:pt x="29694" y="131"/>
                  </a:lnTo>
                  <a:lnTo>
                    <a:pt x="2367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71"/>
            <p:cNvSpPr/>
            <p:nvPr/>
          </p:nvSpPr>
          <p:spPr>
            <a:xfrm>
              <a:off x="4624250" y="4973275"/>
              <a:ext cx="147175" cy="39250"/>
            </a:xfrm>
            <a:custGeom>
              <a:avLst/>
              <a:gdLst/>
              <a:ahLst/>
              <a:cxnLst/>
              <a:rect l="l" t="t" r="r" b="b"/>
              <a:pathLst>
                <a:path w="5887" h="1570" extrusionOk="0">
                  <a:moveTo>
                    <a:pt x="1570" y="0"/>
                  </a:moveTo>
                  <a:lnTo>
                    <a:pt x="0" y="131"/>
                  </a:lnTo>
                  <a:lnTo>
                    <a:pt x="0" y="262"/>
                  </a:lnTo>
                  <a:lnTo>
                    <a:pt x="0" y="392"/>
                  </a:lnTo>
                  <a:lnTo>
                    <a:pt x="2878" y="785"/>
                  </a:lnTo>
                  <a:lnTo>
                    <a:pt x="5756" y="1570"/>
                  </a:lnTo>
                  <a:lnTo>
                    <a:pt x="5887" y="1570"/>
                  </a:lnTo>
                  <a:lnTo>
                    <a:pt x="5756" y="1439"/>
                  </a:lnTo>
                  <a:lnTo>
                    <a:pt x="5233" y="916"/>
                  </a:lnTo>
                  <a:lnTo>
                    <a:pt x="4579" y="654"/>
                  </a:lnTo>
                  <a:lnTo>
                    <a:pt x="3794" y="262"/>
                  </a:lnTo>
                  <a:lnTo>
                    <a:pt x="3140" y="131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71"/>
            <p:cNvSpPr/>
            <p:nvPr/>
          </p:nvSpPr>
          <p:spPr>
            <a:xfrm>
              <a:off x="4588275" y="4992875"/>
              <a:ext cx="147175" cy="39275"/>
            </a:xfrm>
            <a:custGeom>
              <a:avLst/>
              <a:gdLst/>
              <a:ahLst/>
              <a:cxnLst/>
              <a:rect l="l" t="t" r="r" b="b"/>
              <a:pathLst>
                <a:path w="5887" h="1571" extrusionOk="0">
                  <a:moveTo>
                    <a:pt x="1570" y="1"/>
                  </a:moveTo>
                  <a:lnTo>
                    <a:pt x="131" y="262"/>
                  </a:lnTo>
                  <a:lnTo>
                    <a:pt x="1" y="262"/>
                  </a:lnTo>
                  <a:lnTo>
                    <a:pt x="131" y="393"/>
                  </a:lnTo>
                  <a:lnTo>
                    <a:pt x="3009" y="916"/>
                  </a:lnTo>
                  <a:lnTo>
                    <a:pt x="5756" y="1570"/>
                  </a:lnTo>
                  <a:lnTo>
                    <a:pt x="5887" y="1570"/>
                  </a:lnTo>
                  <a:lnTo>
                    <a:pt x="5887" y="1440"/>
                  </a:lnTo>
                  <a:lnTo>
                    <a:pt x="5233" y="1047"/>
                  </a:lnTo>
                  <a:lnTo>
                    <a:pt x="4579" y="655"/>
                  </a:lnTo>
                  <a:lnTo>
                    <a:pt x="3925" y="393"/>
                  </a:lnTo>
                  <a:lnTo>
                    <a:pt x="3140" y="262"/>
                  </a:lnTo>
                  <a:lnTo>
                    <a:pt x="2355" y="132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71"/>
            <p:cNvSpPr/>
            <p:nvPr/>
          </p:nvSpPr>
          <p:spPr>
            <a:xfrm>
              <a:off x="4552300" y="5015775"/>
              <a:ext cx="147175" cy="39275"/>
            </a:xfrm>
            <a:custGeom>
              <a:avLst/>
              <a:gdLst/>
              <a:ahLst/>
              <a:cxnLst/>
              <a:rect l="l" t="t" r="r" b="b"/>
              <a:pathLst>
                <a:path w="5887" h="1571" extrusionOk="0">
                  <a:moveTo>
                    <a:pt x="1701" y="0"/>
                  </a:moveTo>
                  <a:lnTo>
                    <a:pt x="132" y="131"/>
                  </a:lnTo>
                  <a:lnTo>
                    <a:pt x="1" y="262"/>
                  </a:lnTo>
                  <a:lnTo>
                    <a:pt x="132" y="393"/>
                  </a:lnTo>
                  <a:lnTo>
                    <a:pt x="3009" y="785"/>
                  </a:lnTo>
                  <a:lnTo>
                    <a:pt x="5756" y="1570"/>
                  </a:lnTo>
                  <a:lnTo>
                    <a:pt x="5887" y="1570"/>
                  </a:lnTo>
                  <a:lnTo>
                    <a:pt x="5887" y="1439"/>
                  </a:lnTo>
                  <a:lnTo>
                    <a:pt x="5364" y="916"/>
                  </a:lnTo>
                  <a:lnTo>
                    <a:pt x="4710" y="654"/>
                  </a:lnTo>
                  <a:lnTo>
                    <a:pt x="3925" y="262"/>
                  </a:lnTo>
                  <a:lnTo>
                    <a:pt x="3140" y="131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71"/>
            <p:cNvSpPr/>
            <p:nvPr/>
          </p:nvSpPr>
          <p:spPr>
            <a:xfrm>
              <a:off x="4519600" y="5035400"/>
              <a:ext cx="147175" cy="39250"/>
            </a:xfrm>
            <a:custGeom>
              <a:avLst/>
              <a:gdLst/>
              <a:ahLst/>
              <a:cxnLst/>
              <a:rect l="l" t="t" r="r" b="b"/>
              <a:pathLst>
                <a:path w="5887" h="1570" extrusionOk="0">
                  <a:moveTo>
                    <a:pt x="1570" y="0"/>
                  </a:moveTo>
                  <a:lnTo>
                    <a:pt x="1" y="131"/>
                  </a:lnTo>
                  <a:lnTo>
                    <a:pt x="1" y="262"/>
                  </a:lnTo>
                  <a:lnTo>
                    <a:pt x="1" y="393"/>
                  </a:lnTo>
                  <a:lnTo>
                    <a:pt x="2878" y="916"/>
                  </a:lnTo>
                  <a:lnTo>
                    <a:pt x="5756" y="1570"/>
                  </a:lnTo>
                  <a:lnTo>
                    <a:pt x="5887" y="1570"/>
                  </a:lnTo>
                  <a:lnTo>
                    <a:pt x="5756" y="1439"/>
                  </a:lnTo>
                  <a:lnTo>
                    <a:pt x="5233" y="1047"/>
                  </a:lnTo>
                  <a:lnTo>
                    <a:pt x="4579" y="654"/>
                  </a:lnTo>
                  <a:lnTo>
                    <a:pt x="3794" y="393"/>
                  </a:lnTo>
                  <a:lnTo>
                    <a:pt x="3140" y="131"/>
                  </a:lnTo>
                  <a:lnTo>
                    <a:pt x="2355" y="131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71"/>
            <p:cNvSpPr/>
            <p:nvPr/>
          </p:nvSpPr>
          <p:spPr>
            <a:xfrm>
              <a:off x="4529425" y="4849000"/>
              <a:ext cx="156975" cy="137375"/>
            </a:xfrm>
            <a:custGeom>
              <a:avLst/>
              <a:gdLst/>
              <a:ahLst/>
              <a:cxnLst/>
              <a:rect l="l" t="t" r="r" b="b"/>
              <a:pathLst>
                <a:path w="6279" h="5495" extrusionOk="0">
                  <a:moveTo>
                    <a:pt x="1962" y="654"/>
                  </a:moveTo>
                  <a:lnTo>
                    <a:pt x="2485" y="916"/>
                  </a:lnTo>
                  <a:lnTo>
                    <a:pt x="3139" y="1308"/>
                  </a:lnTo>
                  <a:lnTo>
                    <a:pt x="4186" y="2486"/>
                  </a:lnTo>
                  <a:lnTo>
                    <a:pt x="5101" y="3663"/>
                  </a:lnTo>
                  <a:lnTo>
                    <a:pt x="6017" y="4971"/>
                  </a:lnTo>
                  <a:lnTo>
                    <a:pt x="3663" y="4055"/>
                  </a:lnTo>
                  <a:lnTo>
                    <a:pt x="2747" y="3794"/>
                  </a:lnTo>
                  <a:lnTo>
                    <a:pt x="1831" y="3271"/>
                  </a:lnTo>
                  <a:lnTo>
                    <a:pt x="1047" y="2617"/>
                  </a:lnTo>
                  <a:lnTo>
                    <a:pt x="785" y="2224"/>
                  </a:lnTo>
                  <a:lnTo>
                    <a:pt x="654" y="1832"/>
                  </a:lnTo>
                  <a:lnTo>
                    <a:pt x="654" y="1178"/>
                  </a:lnTo>
                  <a:lnTo>
                    <a:pt x="785" y="785"/>
                  </a:lnTo>
                  <a:lnTo>
                    <a:pt x="1047" y="654"/>
                  </a:lnTo>
                  <a:close/>
                  <a:moveTo>
                    <a:pt x="1308" y="0"/>
                  </a:moveTo>
                  <a:lnTo>
                    <a:pt x="916" y="131"/>
                  </a:lnTo>
                  <a:lnTo>
                    <a:pt x="523" y="393"/>
                  </a:lnTo>
                  <a:lnTo>
                    <a:pt x="262" y="654"/>
                  </a:lnTo>
                  <a:lnTo>
                    <a:pt x="0" y="1047"/>
                  </a:lnTo>
                  <a:lnTo>
                    <a:pt x="0" y="1439"/>
                  </a:lnTo>
                  <a:lnTo>
                    <a:pt x="0" y="1832"/>
                  </a:lnTo>
                  <a:lnTo>
                    <a:pt x="131" y="2224"/>
                  </a:lnTo>
                  <a:lnTo>
                    <a:pt x="523" y="2878"/>
                  </a:lnTo>
                  <a:lnTo>
                    <a:pt x="1047" y="3401"/>
                  </a:lnTo>
                  <a:lnTo>
                    <a:pt x="2224" y="4055"/>
                  </a:lnTo>
                  <a:lnTo>
                    <a:pt x="3401" y="4579"/>
                  </a:lnTo>
                  <a:lnTo>
                    <a:pt x="5886" y="5494"/>
                  </a:lnTo>
                  <a:lnTo>
                    <a:pt x="6017" y="5494"/>
                  </a:lnTo>
                  <a:lnTo>
                    <a:pt x="6148" y="5363"/>
                  </a:lnTo>
                  <a:lnTo>
                    <a:pt x="6148" y="5233"/>
                  </a:lnTo>
                  <a:lnTo>
                    <a:pt x="6279" y="5233"/>
                  </a:lnTo>
                  <a:lnTo>
                    <a:pt x="5756" y="3925"/>
                  </a:lnTo>
                  <a:lnTo>
                    <a:pt x="4971" y="2747"/>
                  </a:lnTo>
                  <a:lnTo>
                    <a:pt x="4186" y="1701"/>
                  </a:lnTo>
                  <a:lnTo>
                    <a:pt x="3270" y="785"/>
                  </a:lnTo>
                  <a:lnTo>
                    <a:pt x="2485" y="262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71"/>
            <p:cNvSpPr/>
            <p:nvPr/>
          </p:nvSpPr>
          <p:spPr>
            <a:xfrm>
              <a:off x="4673300" y="4881700"/>
              <a:ext cx="176600" cy="104675"/>
            </a:xfrm>
            <a:custGeom>
              <a:avLst/>
              <a:gdLst/>
              <a:ahLst/>
              <a:cxnLst/>
              <a:rect l="l" t="t" r="r" b="b"/>
              <a:pathLst>
                <a:path w="7064" h="4187" extrusionOk="0">
                  <a:moveTo>
                    <a:pt x="5625" y="524"/>
                  </a:moveTo>
                  <a:lnTo>
                    <a:pt x="6018" y="654"/>
                  </a:lnTo>
                  <a:lnTo>
                    <a:pt x="6410" y="916"/>
                  </a:lnTo>
                  <a:lnTo>
                    <a:pt x="6410" y="1309"/>
                  </a:lnTo>
                  <a:lnTo>
                    <a:pt x="6279" y="1963"/>
                  </a:lnTo>
                  <a:lnTo>
                    <a:pt x="6018" y="2355"/>
                  </a:lnTo>
                  <a:lnTo>
                    <a:pt x="5625" y="2617"/>
                  </a:lnTo>
                  <a:lnTo>
                    <a:pt x="4709" y="3009"/>
                  </a:lnTo>
                  <a:lnTo>
                    <a:pt x="3663" y="3271"/>
                  </a:lnTo>
                  <a:lnTo>
                    <a:pt x="2747" y="3401"/>
                  </a:lnTo>
                  <a:lnTo>
                    <a:pt x="262" y="3663"/>
                  </a:lnTo>
                  <a:lnTo>
                    <a:pt x="1439" y="2617"/>
                  </a:lnTo>
                  <a:lnTo>
                    <a:pt x="2617" y="1701"/>
                  </a:lnTo>
                  <a:lnTo>
                    <a:pt x="3925" y="916"/>
                  </a:lnTo>
                  <a:lnTo>
                    <a:pt x="4709" y="654"/>
                  </a:lnTo>
                  <a:lnTo>
                    <a:pt x="5233" y="524"/>
                  </a:lnTo>
                  <a:close/>
                  <a:moveTo>
                    <a:pt x="4840" y="0"/>
                  </a:moveTo>
                  <a:lnTo>
                    <a:pt x="4055" y="262"/>
                  </a:lnTo>
                  <a:lnTo>
                    <a:pt x="2878" y="916"/>
                  </a:lnTo>
                  <a:lnTo>
                    <a:pt x="1701" y="1701"/>
                  </a:lnTo>
                  <a:lnTo>
                    <a:pt x="785" y="2747"/>
                  </a:lnTo>
                  <a:lnTo>
                    <a:pt x="1" y="3794"/>
                  </a:lnTo>
                  <a:lnTo>
                    <a:pt x="1" y="3925"/>
                  </a:lnTo>
                  <a:lnTo>
                    <a:pt x="1" y="4055"/>
                  </a:lnTo>
                  <a:lnTo>
                    <a:pt x="262" y="4186"/>
                  </a:lnTo>
                  <a:lnTo>
                    <a:pt x="2878" y="3925"/>
                  </a:lnTo>
                  <a:lnTo>
                    <a:pt x="4186" y="3794"/>
                  </a:lnTo>
                  <a:lnTo>
                    <a:pt x="5364" y="3401"/>
                  </a:lnTo>
                  <a:lnTo>
                    <a:pt x="6018" y="3009"/>
                  </a:lnTo>
                  <a:lnTo>
                    <a:pt x="6672" y="2355"/>
                  </a:lnTo>
                  <a:lnTo>
                    <a:pt x="6802" y="2093"/>
                  </a:lnTo>
                  <a:lnTo>
                    <a:pt x="6933" y="1701"/>
                  </a:lnTo>
                  <a:lnTo>
                    <a:pt x="7064" y="1309"/>
                  </a:lnTo>
                  <a:lnTo>
                    <a:pt x="6933" y="916"/>
                  </a:lnTo>
                  <a:lnTo>
                    <a:pt x="6672" y="524"/>
                  </a:lnTo>
                  <a:lnTo>
                    <a:pt x="6410" y="262"/>
                  </a:lnTo>
                  <a:lnTo>
                    <a:pt x="601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71"/>
            <p:cNvSpPr/>
            <p:nvPr/>
          </p:nvSpPr>
          <p:spPr>
            <a:xfrm>
              <a:off x="4591550" y="2504325"/>
              <a:ext cx="680200" cy="2253125"/>
            </a:xfrm>
            <a:custGeom>
              <a:avLst/>
              <a:gdLst/>
              <a:ahLst/>
              <a:cxnLst/>
              <a:rect l="l" t="t" r="r" b="b"/>
              <a:pathLst>
                <a:path w="27208" h="90125" extrusionOk="0">
                  <a:moveTo>
                    <a:pt x="27208" y="0"/>
                  </a:moveTo>
                  <a:lnTo>
                    <a:pt x="9549" y="131"/>
                  </a:lnTo>
                  <a:lnTo>
                    <a:pt x="6148" y="21583"/>
                  </a:lnTo>
                  <a:lnTo>
                    <a:pt x="3794" y="38457"/>
                  </a:lnTo>
                  <a:lnTo>
                    <a:pt x="2747" y="45389"/>
                  </a:lnTo>
                  <a:lnTo>
                    <a:pt x="2224" y="50360"/>
                  </a:lnTo>
                  <a:lnTo>
                    <a:pt x="1832" y="54153"/>
                  </a:lnTo>
                  <a:lnTo>
                    <a:pt x="1439" y="59647"/>
                  </a:lnTo>
                  <a:lnTo>
                    <a:pt x="785" y="72989"/>
                  </a:lnTo>
                  <a:lnTo>
                    <a:pt x="0" y="90125"/>
                  </a:lnTo>
                  <a:lnTo>
                    <a:pt x="20929" y="90125"/>
                  </a:lnTo>
                  <a:lnTo>
                    <a:pt x="21845" y="54153"/>
                  </a:lnTo>
                  <a:lnTo>
                    <a:pt x="21976" y="51407"/>
                  </a:lnTo>
                  <a:lnTo>
                    <a:pt x="24723" y="25507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71"/>
            <p:cNvSpPr/>
            <p:nvPr/>
          </p:nvSpPr>
          <p:spPr>
            <a:xfrm>
              <a:off x="5046100" y="2550100"/>
              <a:ext cx="170075" cy="2122325"/>
            </a:xfrm>
            <a:custGeom>
              <a:avLst/>
              <a:gdLst/>
              <a:ahLst/>
              <a:cxnLst/>
              <a:rect l="l" t="t" r="r" b="b"/>
              <a:pathLst>
                <a:path w="6803" h="84893" extrusionOk="0">
                  <a:moveTo>
                    <a:pt x="6671" y="0"/>
                  </a:moveTo>
                  <a:lnTo>
                    <a:pt x="5363" y="9287"/>
                  </a:lnTo>
                  <a:lnTo>
                    <a:pt x="4186" y="18444"/>
                  </a:lnTo>
                  <a:lnTo>
                    <a:pt x="3270" y="26685"/>
                  </a:lnTo>
                  <a:lnTo>
                    <a:pt x="2486" y="34925"/>
                  </a:lnTo>
                  <a:lnTo>
                    <a:pt x="1832" y="43166"/>
                  </a:lnTo>
                  <a:lnTo>
                    <a:pt x="1308" y="51407"/>
                  </a:lnTo>
                  <a:lnTo>
                    <a:pt x="916" y="59778"/>
                  </a:lnTo>
                  <a:lnTo>
                    <a:pt x="524" y="68150"/>
                  </a:lnTo>
                  <a:lnTo>
                    <a:pt x="0" y="84893"/>
                  </a:lnTo>
                  <a:lnTo>
                    <a:pt x="262" y="84893"/>
                  </a:lnTo>
                  <a:lnTo>
                    <a:pt x="916" y="66057"/>
                  </a:lnTo>
                  <a:lnTo>
                    <a:pt x="1308" y="57816"/>
                  </a:lnTo>
                  <a:lnTo>
                    <a:pt x="1832" y="49576"/>
                  </a:lnTo>
                  <a:lnTo>
                    <a:pt x="2355" y="41204"/>
                  </a:lnTo>
                  <a:lnTo>
                    <a:pt x="3009" y="32963"/>
                  </a:lnTo>
                  <a:lnTo>
                    <a:pt x="3794" y="24723"/>
                  </a:lnTo>
                  <a:lnTo>
                    <a:pt x="4709" y="16482"/>
                  </a:lnTo>
                  <a:lnTo>
                    <a:pt x="5625" y="8241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71"/>
            <p:cNvSpPr/>
            <p:nvPr/>
          </p:nvSpPr>
          <p:spPr>
            <a:xfrm>
              <a:off x="4624250" y="4665875"/>
              <a:ext cx="470925" cy="13100"/>
            </a:xfrm>
            <a:custGeom>
              <a:avLst/>
              <a:gdLst/>
              <a:ahLst/>
              <a:cxnLst/>
              <a:rect l="l" t="t" r="r" b="b"/>
              <a:pathLst>
                <a:path w="18837" h="524" extrusionOk="0">
                  <a:moveTo>
                    <a:pt x="7326" y="0"/>
                  </a:moveTo>
                  <a:lnTo>
                    <a:pt x="3663" y="131"/>
                  </a:lnTo>
                  <a:lnTo>
                    <a:pt x="1701" y="262"/>
                  </a:lnTo>
                  <a:lnTo>
                    <a:pt x="0" y="262"/>
                  </a:lnTo>
                  <a:lnTo>
                    <a:pt x="0" y="393"/>
                  </a:lnTo>
                  <a:lnTo>
                    <a:pt x="2093" y="393"/>
                  </a:lnTo>
                  <a:lnTo>
                    <a:pt x="4055" y="524"/>
                  </a:lnTo>
                  <a:lnTo>
                    <a:pt x="15043" y="524"/>
                  </a:lnTo>
                  <a:lnTo>
                    <a:pt x="18706" y="393"/>
                  </a:lnTo>
                  <a:lnTo>
                    <a:pt x="18836" y="393"/>
                  </a:lnTo>
                  <a:lnTo>
                    <a:pt x="18836" y="262"/>
                  </a:lnTo>
                  <a:lnTo>
                    <a:pt x="18706" y="262"/>
                  </a:lnTo>
                  <a:lnTo>
                    <a:pt x="16613" y="131"/>
                  </a:lnTo>
                  <a:lnTo>
                    <a:pt x="14651" y="131"/>
                  </a:lnTo>
                  <a:lnTo>
                    <a:pt x="1098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71"/>
            <p:cNvSpPr/>
            <p:nvPr/>
          </p:nvSpPr>
          <p:spPr>
            <a:xfrm>
              <a:off x="4892400" y="2504325"/>
              <a:ext cx="379350" cy="1353850"/>
            </a:xfrm>
            <a:custGeom>
              <a:avLst/>
              <a:gdLst/>
              <a:ahLst/>
              <a:cxnLst/>
              <a:rect l="l" t="t" r="r" b="b"/>
              <a:pathLst>
                <a:path w="15174" h="54154" extrusionOk="0">
                  <a:moveTo>
                    <a:pt x="0" y="0"/>
                  </a:moveTo>
                  <a:lnTo>
                    <a:pt x="9811" y="54153"/>
                  </a:lnTo>
                  <a:lnTo>
                    <a:pt x="9942" y="51407"/>
                  </a:lnTo>
                  <a:lnTo>
                    <a:pt x="12689" y="25507"/>
                  </a:lnTo>
                  <a:lnTo>
                    <a:pt x="1517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71"/>
            <p:cNvSpPr/>
            <p:nvPr/>
          </p:nvSpPr>
          <p:spPr>
            <a:xfrm>
              <a:off x="5883250" y="3782925"/>
              <a:ext cx="850250" cy="1066100"/>
            </a:xfrm>
            <a:custGeom>
              <a:avLst/>
              <a:gdLst/>
              <a:ahLst/>
              <a:cxnLst/>
              <a:rect l="l" t="t" r="r" b="b"/>
              <a:pathLst>
                <a:path w="34010" h="42644" extrusionOk="0">
                  <a:moveTo>
                    <a:pt x="11380" y="1"/>
                  </a:moveTo>
                  <a:lnTo>
                    <a:pt x="0" y="14520"/>
                  </a:lnTo>
                  <a:lnTo>
                    <a:pt x="8895" y="21061"/>
                  </a:lnTo>
                  <a:lnTo>
                    <a:pt x="12558" y="23807"/>
                  </a:lnTo>
                  <a:lnTo>
                    <a:pt x="15305" y="25770"/>
                  </a:lnTo>
                  <a:lnTo>
                    <a:pt x="13866" y="31917"/>
                  </a:lnTo>
                  <a:lnTo>
                    <a:pt x="12819" y="36496"/>
                  </a:lnTo>
                  <a:lnTo>
                    <a:pt x="12427" y="38196"/>
                  </a:lnTo>
                  <a:lnTo>
                    <a:pt x="12296" y="39112"/>
                  </a:lnTo>
                  <a:lnTo>
                    <a:pt x="12427" y="39766"/>
                  </a:lnTo>
                  <a:lnTo>
                    <a:pt x="12688" y="40420"/>
                  </a:lnTo>
                  <a:lnTo>
                    <a:pt x="12950" y="40943"/>
                  </a:lnTo>
                  <a:lnTo>
                    <a:pt x="13342" y="41597"/>
                  </a:lnTo>
                  <a:lnTo>
                    <a:pt x="13735" y="42120"/>
                  </a:lnTo>
                  <a:lnTo>
                    <a:pt x="14258" y="42382"/>
                  </a:lnTo>
                  <a:lnTo>
                    <a:pt x="14651" y="42643"/>
                  </a:lnTo>
                  <a:lnTo>
                    <a:pt x="15043" y="42513"/>
                  </a:lnTo>
                  <a:lnTo>
                    <a:pt x="16089" y="41335"/>
                  </a:lnTo>
                  <a:lnTo>
                    <a:pt x="18313" y="38588"/>
                  </a:lnTo>
                  <a:lnTo>
                    <a:pt x="24722" y="30348"/>
                  </a:lnTo>
                  <a:lnTo>
                    <a:pt x="31132" y="21976"/>
                  </a:lnTo>
                  <a:lnTo>
                    <a:pt x="33225" y="19098"/>
                  </a:lnTo>
                  <a:lnTo>
                    <a:pt x="33748" y="18052"/>
                  </a:lnTo>
                  <a:lnTo>
                    <a:pt x="34010" y="17660"/>
                  </a:lnTo>
                  <a:lnTo>
                    <a:pt x="33879" y="17267"/>
                  </a:lnTo>
                  <a:lnTo>
                    <a:pt x="33486" y="16875"/>
                  </a:lnTo>
                  <a:lnTo>
                    <a:pt x="31917" y="15305"/>
                  </a:lnTo>
                  <a:lnTo>
                    <a:pt x="29693" y="13343"/>
                  </a:lnTo>
                  <a:lnTo>
                    <a:pt x="26946" y="10989"/>
                  </a:lnTo>
                  <a:lnTo>
                    <a:pt x="25638" y="9942"/>
                  </a:lnTo>
                  <a:lnTo>
                    <a:pt x="24199" y="8896"/>
                  </a:lnTo>
                  <a:lnTo>
                    <a:pt x="20668" y="6280"/>
                  </a:lnTo>
                  <a:lnTo>
                    <a:pt x="14127" y="1832"/>
                  </a:lnTo>
                  <a:lnTo>
                    <a:pt x="11380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71"/>
            <p:cNvSpPr/>
            <p:nvPr/>
          </p:nvSpPr>
          <p:spPr>
            <a:xfrm>
              <a:off x="6105625" y="3939900"/>
              <a:ext cx="627875" cy="909125"/>
            </a:xfrm>
            <a:custGeom>
              <a:avLst/>
              <a:gdLst/>
              <a:ahLst/>
              <a:cxnLst/>
              <a:rect l="l" t="t" r="r" b="b"/>
              <a:pathLst>
                <a:path w="25115" h="36365" extrusionOk="0">
                  <a:moveTo>
                    <a:pt x="11773" y="1"/>
                  </a:moveTo>
                  <a:lnTo>
                    <a:pt x="0" y="14782"/>
                  </a:lnTo>
                  <a:lnTo>
                    <a:pt x="3663" y="17528"/>
                  </a:lnTo>
                  <a:lnTo>
                    <a:pt x="6410" y="19491"/>
                  </a:lnTo>
                  <a:lnTo>
                    <a:pt x="4971" y="25638"/>
                  </a:lnTo>
                  <a:lnTo>
                    <a:pt x="3924" y="30217"/>
                  </a:lnTo>
                  <a:lnTo>
                    <a:pt x="3532" y="31917"/>
                  </a:lnTo>
                  <a:lnTo>
                    <a:pt x="3401" y="32833"/>
                  </a:lnTo>
                  <a:lnTo>
                    <a:pt x="3532" y="33487"/>
                  </a:lnTo>
                  <a:lnTo>
                    <a:pt x="3793" y="34141"/>
                  </a:lnTo>
                  <a:lnTo>
                    <a:pt x="4055" y="34664"/>
                  </a:lnTo>
                  <a:lnTo>
                    <a:pt x="4447" y="35318"/>
                  </a:lnTo>
                  <a:lnTo>
                    <a:pt x="4840" y="35841"/>
                  </a:lnTo>
                  <a:lnTo>
                    <a:pt x="5363" y="36103"/>
                  </a:lnTo>
                  <a:lnTo>
                    <a:pt x="5756" y="36364"/>
                  </a:lnTo>
                  <a:lnTo>
                    <a:pt x="6148" y="36234"/>
                  </a:lnTo>
                  <a:lnTo>
                    <a:pt x="7194" y="35056"/>
                  </a:lnTo>
                  <a:lnTo>
                    <a:pt x="9418" y="32309"/>
                  </a:lnTo>
                  <a:lnTo>
                    <a:pt x="15827" y="24069"/>
                  </a:lnTo>
                  <a:lnTo>
                    <a:pt x="22237" y="15697"/>
                  </a:lnTo>
                  <a:lnTo>
                    <a:pt x="24330" y="12819"/>
                  </a:lnTo>
                  <a:lnTo>
                    <a:pt x="24853" y="11773"/>
                  </a:lnTo>
                  <a:lnTo>
                    <a:pt x="25115" y="11381"/>
                  </a:lnTo>
                  <a:lnTo>
                    <a:pt x="24984" y="10988"/>
                  </a:lnTo>
                  <a:lnTo>
                    <a:pt x="24591" y="10596"/>
                  </a:lnTo>
                  <a:lnTo>
                    <a:pt x="23022" y="9026"/>
                  </a:lnTo>
                  <a:lnTo>
                    <a:pt x="20798" y="7064"/>
                  </a:lnTo>
                  <a:lnTo>
                    <a:pt x="18051" y="4710"/>
                  </a:lnTo>
                  <a:lnTo>
                    <a:pt x="16743" y="3663"/>
                  </a:lnTo>
                  <a:lnTo>
                    <a:pt x="15304" y="2617"/>
                  </a:lnTo>
                  <a:lnTo>
                    <a:pt x="117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71"/>
            <p:cNvSpPr/>
            <p:nvPr/>
          </p:nvSpPr>
          <p:spPr>
            <a:xfrm>
              <a:off x="6190650" y="4002025"/>
              <a:ext cx="542850" cy="847000"/>
            </a:xfrm>
            <a:custGeom>
              <a:avLst/>
              <a:gdLst/>
              <a:ahLst/>
              <a:cxnLst/>
              <a:rect l="l" t="t" r="r" b="b"/>
              <a:pathLst>
                <a:path w="21714" h="33880" extrusionOk="0">
                  <a:moveTo>
                    <a:pt x="12034" y="1"/>
                  </a:moveTo>
                  <a:lnTo>
                    <a:pt x="131" y="15043"/>
                  </a:lnTo>
                  <a:lnTo>
                    <a:pt x="2878" y="17006"/>
                  </a:lnTo>
                  <a:lnTo>
                    <a:pt x="1439" y="23153"/>
                  </a:lnTo>
                  <a:lnTo>
                    <a:pt x="523" y="27732"/>
                  </a:lnTo>
                  <a:lnTo>
                    <a:pt x="131" y="29432"/>
                  </a:lnTo>
                  <a:lnTo>
                    <a:pt x="0" y="30478"/>
                  </a:lnTo>
                  <a:lnTo>
                    <a:pt x="131" y="31002"/>
                  </a:lnTo>
                  <a:lnTo>
                    <a:pt x="262" y="31656"/>
                  </a:lnTo>
                  <a:lnTo>
                    <a:pt x="654" y="32310"/>
                  </a:lnTo>
                  <a:lnTo>
                    <a:pt x="1046" y="32964"/>
                  </a:lnTo>
                  <a:lnTo>
                    <a:pt x="1439" y="33356"/>
                  </a:lnTo>
                  <a:lnTo>
                    <a:pt x="1831" y="33749"/>
                  </a:lnTo>
                  <a:lnTo>
                    <a:pt x="2355" y="33879"/>
                  </a:lnTo>
                  <a:lnTo>
                    <a:pt x="2616" y="33879"/>
                  </a:lnTo>
                  <a:lnTo>
                    <a:pt x="3793" y="32702"/>
                  </a:lnTo>
                  <a:lnTo>
                    <a:pt x="6017" y="29824"/>
                  </a:lnTo>
                  <a:lnTo>
                    <a:pt x="12557" y="21584"/>
                  </a:lnTo>
                  <a:lnTo>
                    <a:pt x="18836" y="13212"/>
                  </a:lnTo>
                  <a:lnTo>
                    <a:pt x="20929" y="10204"/>
                  </a:lnTo>
                  <a:lnTo>
                    <a:pt x="21583" y="9288"/>
                  </a:lnTo>
                  <a:lnTo>
                    <a:pt x="21714" y="8765"/>
                  </a:lnTo>
                  <a:lnTo>
                    <a:pt x="21583" y="8372"/>
                  </a:lnTo>
                  <a:lnTo>
                    <a:pt x="20929" y="7718"/>
                  </a:lnTo>
                  <a:lnTo>
                    <a:pt x="18836" y="5756"/>
                  </a:lnTo>
                  <a:lnTo>
                    <a:pt x="15697" y="3009"/>
                  </a:lnTo>
                  <a:lnTo>
                    <a:pt x="12034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71"/>
            <p:cNvSpPr/>
            <p:nvPr/>
          </p:nvSpPr>
          <p:spPr>
            <a:xfrm>
              <a:off x="6239700" y="4240750"/>
              <a:ext cx="461100" cy="582100"/>
            </a:xfrm>
            <a:custGeom>
              <a:avLst/>
              <a:gdLst/>
              <a:ahLst/>
              <a:cxnLst/>
              <a:rect l="l" t="t" r="r" b="b"/>
              <a:pathLst>
                <a:path w="18444" h="23284" extrusionOk="0">
                  <a:moveTo>
                    <a:pt x="18444" y="1"/>
                  </a:moveTo>
                  <a:lnTo>
                    <a:pt x="14519" y="4579"/>
                  </a:lnTo>
                  <a:lnTo>
                    <a:pt x="9156" y="11511"/>
                  </a:lnTo>
                  <a:lnTo>
                    <a:pt x="0" y="23284"/>
                  </a:lnTo>
                  <a:lnTo>
                    <a:pt x="131" y="23284"/>
                  </a:lnTo>
                  <a:lnTo>
                    <a:pt x="9418" y="11642"/>
                  </a:lnTo>
                  <a:lnTo>
                    <a:pt x="14781" y="4710"/>
                  </a:lnTo>
                  <a:lnTo>
                    <a:pt x="1844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71"/>
            <p:cNvSpPr/>
            <p:nvPr/>
          </p:nvSpPr>
          <p:spPr>
            <a:xfrm>
              <a:off x="6233150" y="4332325"/>
              <a:ext cx="114475" cy="94850"/>
            </a:xfrm>
            <a:custGeom>
              <a:avLst/>
              <a:gdLst/>
              <a:ahLst/>
              <a:cxnLst/>
              <a:rect l="l" t="t" r="r" b="b"/>
              <a:pathLst>
                <a:path w="4579" h="3794" extrusionOk="0">
                  <a:moveTo>
                    <a:pt x="4579" y="0"/>
                  </a:moveTo>
                  <a:lnTo>
                    <a:pt x="3794" y="131"/>
                  </a:lnTo>
                  <a:lnTo>
                    <a:pt x="3140" y="393"/>
                  </a:lnTo>
                  <a:lnTo>
                    <a:pt x="2486" y="785"/>
                  </a:lnTo>
                  <a:lnTo>
                    <a:pt x="1832" y="1308"/>
                  </a:lnTo>
                  <a:lnTo>
                    <a:pt x="1309" y="1831"/>
                  </a:lnTo>
                  <a:lnTo>
                    <a:pt x="785" y="2485"/>
                  </a:lnTo>
                  <a:lnTo>
                    <a:pt x="0" y="3663"/>
                  </a:lnTo>
                  <a:lnTo>
                    <a:pt x="0" y="3794"/>
                  </a:lnTo>
                  <a:lnTo>
                    <a:pt x="131" y="3794"/>
                  </a:lnTo>
                  <a:lnTo>
                    <a:pt x="1178" y="2878"/>
                  </a:lnTo>
                  <a:lnTo>
                    <a:pt x="2224" y="1831"/>
                  </a:lnTo>
                  <a:lnTo>
                    <a:pt x="3401" y="916"/>
                  </a:lnTo>
                  <a:lnTo>
                    <a:pt x="4579" y="131"/>
                  </a:lnTo>
                  <a:lnTo>
                    <a:pt x="457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71"/>
            <p:cNvSpPr/>
            <p:nvPr/>
          </p:nvSpPr>
          <p:spPr>
            <a:xfrm>
              <a:off x="6226600" y="4371550"/>
              <a:ext cx="117750" cy="98125"/>
            </a:xfrm>
            <a:custGeom>
              <a:avLst/>
              <a:gdLst/>
              <a:ahLst/>
              <a:cxnLst/>
              <a:rect l="l" t="t" r="r" b="b"/>
              <a:pathLst>
                <a:path w="4710" h="3925" extrusionOk="0">
                  <a:moveTo>
                    <a:pt x="4579" y="1"/>
                  </a:moveTo>
                  <a:lnTo>
                    <a:pt x="3925" y="132"/>
                  </a:lnTo>
                  <a:lnTo>
                    <a:pt x="3140" y="524"/>
                  </a:lnTo>
                  <a:lnTo>
                    <a:pt x="2486" y="916"/>
                  </a:lnTo>
                  <a:lnTo>
                    <a:pt x="1963" y="1309"/>
                  </a:lnTo>
                  <a:lnTo>
                    <a:pt x="1309" y="1832"/>
                  </a:lnTo>
                  <a:lnTo>
                    <a:pt x="786" y="2486"/>
                  </a:lnTo>
                  <a:lnTo>
                    <a:pt x="1" y="3794"/>
                  </a:lnTo>
                  <a:lnTo>
                    <a:pt x="1" y="3925"/>
                  </a:lnTo>
                  <a:lnTo>
                    <a:pt x="262" y="3925"/>
                  </a:lnTo>
                  <a:lnTo>
                    <a:pt x="2355" y="1963"/>
                  </a:lnTo>
                  <a:lnTo>
                    <a:pt x="4710" y="132"/>
                  </a:lnTo>
                  <a:lnTo>
                    <a:pt x="471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71"/>
            <p:cNvSpPr/>
            <p:nvPr/>
          </p:nvSpPr>
          <p:spPr>
            <a:xfrm>
              <a:off x="6223350" y="4410800"/>
              <a:ext cx="114475" cy="98125"/>
            </a:xfrm>
            <a:custGeom>
              <a:avLst/>
              <a:gdLst/>
              <a:ahLst/>
              <a:cxnLst/>
              <a:rect l="l" t="t" r="r" b="b"/>
              <a:pathLst>
                <a:path w="4579" h="3925" extrusionOk="0">
                  <a:moveTo>
                    <a:pt x="4578" y="0"/>
                  </a:moveTo>
                  <a:lnTo>
                    <a:pt x="3793" y="262"/>
                  </a:lnTo>
                  <a:lnTo>
                    <a:pt x="3139" y="524"/>
                  </a:lnTo>
                  <a:lnTo>
                    <a:pt x="2485" y="916"/>
                  </a:lnTo>
                  <a:lnTo>
                    <a:pt x="1831" y="1439"/>
                  </a:lnTo>
                  <a:lnTo>
                    <a:pt x="1308" y="1963"/>
                  </a:lnTo>
                  <a:lnTo>
                    <a:pt x="785" y="2486"/>
                  </a:lnTo>
                  <a:lnTo>
                    <a:pt x="0" y="3794"/>
                  </a:lnTo>
                  <a:lnTo>
                    <a:pt x="0" y="3925"/>
                  </a:lnTo>
                  <a:lnTo>
                    <a:pt x="131" y="3925"/>
                  </a:lnTo>
                  <a:lnTo>
                    <a:pt x="2224" y="1963"/>
                  </a:lnTo>
                  <a:lnTo>
                    <a:pt x="4578" y="131"/>
                  </a:lnTo>
                  <a:lnTo>
                    <a:pt x="457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71"/>
            <p:cNvSpPr/>
            <p:nvPr/>
          </p:nvSpPr>
          <p:spPr>
            <a:xfrm>
              <a:off x="6216800" y="4453300"/>
              <a:ext cx="117750" cy="98150"/>
            </a:xfrm>
            <a:custGeom>
              <a:avLst/>
              <a:gdLst/>
              <a:ahLst/>
              <a:cxnLst/>
              <a:rect l="l" t="t" r="r" b="b"/>
              <a:pathLst>
                <a:path w="4710" h="3926" extrusionOk="0">
                  <a:moveTo>
                    <a:pt x="4579" y="1"/>
                  </a:moveTo>
                  <a:lnTo>
                    <a:pt x="3925" y="132"/>
                  </a:lnTo>
                  <a:lnTo>
                    <a:pt x="3140" y="393"/>
                  </a:lnTo>
                  <a:lnTo>
                    <a:pt x="2486" y="786"/>
                  </a:lnTo>
                  <a:lnTo>
                    <a:pt x="1832" y="1309"/>
                  </a:lnTo>
                  <a:lnTo>
                    <a:pt x="1309" y="1832"/>
                  </a:lnTo>
                  <a:lnTo>
                    <a:pt x="785" y="2486"/>
                  </a:lnTo>
                  <a:lnTo>
                    <a:pt x="0" y="3664"/>
                  </a:lnTo>
                  <a:lnTo>
                    <a:pt x="0" y="3794"/>
                  </a:lnTo>
                  <a:lnTo>
                    <a:pt x="262" y="3925"/>
                  </a:lnTo>
                  <a:lnTo>
                    <a:pt x="2355" y="1832"/>
                  </a:lnTo>
                  <a:lnTo>
                    <a:pt x="4579" y="132"/>
                  </a:lnTo>
                  <a:lnTo>
                    <a:pt x="470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71"/>
            <p:cNvSpPr/>
            <p:nvPr/>
          </p:nvSpPr>
          <p:spPr>
            <a:xfrm>
              <a:off x="6086000" y="4365025"/>
              <a:ext cx="186425" cy="88300"/>
            </a:xfrm>
            <a:custGeom>
              <a:avLst/>
              <a:gdLst/>
              <a:ahLst/>
              <a:cxnLst/>
              <a:rect l="l" t="t" r="r" b="b"/>
              <a:pathLst>
                <a:path w="7457" h="3532" extrusionOk="0">
                  <a:moveTo>
                    <a:pt x="5494" y="523"/>
                  </a:moveTo>
                  <a:lnTo>
                    <a:pt x="7064" y="654"/>
                  </a:lnTo>
                  <a:lnTo>
                    <a:pt x="4971" y="1962"/>
                  </a:lnTo>
                  <a:lnTo>
                    <a:pt x="4186" y="2355"/>
                  </a:lnTo>
                  <a:lnTo>
                    <a:pt x="3140" y="2747"/>
                  </a:lnTo>
                  <a:lnTo>
                    <a:pt x="2224" y="3009"/>
                  </a:lnTo>
                  <a:lnTo>
                    <a:pt x="1701" y="3009"/>
                  </a:lnTo>
                  <a:lnTo>
                    <a:pt x="1308" y="2878"/>
                  </a:lnTo>
                  <a:lnTo>
                    <a:pt x="785" y="2486"/>
                  </a:lnTo>
                  <a:lnTo>
                    <a:pt x="523" y="2093"/>
                  </a:lnTo>
                  <a:lnTo>
                    <a:pt x="654" y="1701"/>
                  </a:lnTo>
                  <a:lnTo>
                    <a:pt x="916" y="1439"/>
                  </a:lnTo>
                  <a:lnTo>
                    <a:pt x="1308" y="1177"/>
                  </a:lnTo>
                  <a:lnTo>
                    <a:pt x="1701" y="916"/>
                  </a:lnTo>
                  <a:lnTo>
                    <a:pt x="2486" y="654"/>
                  </a:lnTo>
                  <a:lnTo>
                    <a:pt x="3924" y="523"/>
                  </a:lnTo>
                  <a:close/>
                  <a:moveTo>
                    <a:pt x="3401" y="0"/>
                  </a:moveTo>
                  <a:lnTo>
                    <a:pt x="2093" y="131"/>
                  </a:lnTo>
                  <a:lnTo>
                    <a:pt x="1308" y="393"/>
                  </a:lnTo>
                  <a:lnTo>
                    <a:pt x="523" y="916"/>
                  </a:lnTo>
                  <a:lnTo>
                    <a:pt x="262" y="1177"/>
                  </a:lnTo>
                  <a:lnTo>
                    <a:pt x="131" y="1570"/>
                  </a:lnTo>
                  <a:lnTo>
                    <a:pt x="0" y="1962"/>
                  </a:lnTo>
                  <a:lnTo>
                    <a:pt x="131" y="2486"/>
                  </a:lnTo>
                  <a:lnTo>
                    <a:pt x="262" y="2878"/>
                  </a:lnTo>
                  <a:lnTo>
                    <a:pt x="523" y="3140"/>
                  </a:lnTo>
                  <a:lnTo>
                    <a:pt x="916" y="3401"/>
                  </a:lnTo>
                  <a:lnTo>
                    <a:pt x="1178" y="3532"/>
                  </a:lnTo>
                  <a:lnTo>
                    <a:pt x="2093" y="3532"/>
                  </a:lnTo>
                  <a:lnTo>
                    <a:pt x="2878" y="3401"/>
                  </a:lnTo>
                  <a:lnTo>
                    <a:pt x="4055" y="3009"/>
                  </a:lnTo>
                  <a:lnTo>
                    <a:pt x="5232" y="2355"/>
                  </a:lnTo>
                  <a:lnTo>
                    <a:pt x="7325" y="1047"/>
                  </a:lnTo>
                  <a:lnTo>
                    <a:pt x="7456" y="916"/>
                  </a:lnTo>
                  <a:lnTo>
                    <a:pt x="7456" y="654"/>
                  </a:lnTo>
                  <a:lnTo>
                    <a:pt x="7325" y="654"/>
                  </a:lnTo>
                  <a:lnTo>
                    <a:pt x="7325" y="523"/>
                  </a:lnTo>
                  <a:lnTo>
                    <a:pt x="6017" y="131"/>
                  </a:lnTo>
                  <a:lnTo>
                    <a:pt x="470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71"/>
            <p:cNvSpPr/>
            <p:nvPr/>
          </p:nvSpPr>
          <p:spPr>
            <a:xfrm>
              <a:off x="6249500" y="4204775"/>
              <a:ext cx="88325" cy="186425"/>
            </a:xfrm>
            <a:custGeom>
              <a:avLst/>
              <a:gdLst/>
              <a:ahLst/>
              <a:cxnLst/>
              <a:rect l="l" t="t" r="r" b="b"/>
              <a:pathLst>
                <a:path w="3533" h="7457" extrusionOk="0">
                  <a:moveTo>
                    <a:pt x="2093" y="524"/>
                  </a:moveTo>
                  <a:lnTo>
                    <a:pt x="2486" y="655"/>
                  </a:lnTo>
                  <a:lnTo>
                    <a:pt x="2878" y="1178"/>
                  </a:lnTo>
                  <a:lnTo>
                    <a:pt x="3009" y="1701"/>
                  </a:lnTo>
                  <a:lnTo>
                    <a:pt x="3009" y="2094"/>
                  </a:lnTo>
                  <a:lnTo>
                    <a:pt x="2747" y="3140"/>
                  </a:lnTo>
                  <a:lnTo>
                    <a:pt x="2355" y="4056"/>
                  </a:lnTo>
                  <a:lnTo>
                    <a:pt x="1832" y="4841"/>
                  </a:lnTo>
                  <a:lnTo>
                    <a:pt x="524" y="6933"/>
                  </a:lnTo>
                  <a:lnTo>
                    <a:pt x="524" y="5364"/>
                  </a:lnTo>
                  <a:lnTo>
                    <a:pt x="393" y="3794"/>
                  </a:lnTo>
                  <a:lnTo>
                    <a:pt x="655" y="2355"/>
                  </a:lnTo>
                  <a:lnTo>
                    <a:pt x="916" y="1570"/>
                  </a:lnTo>
                  <a:lnTo>
                    <a:pt x="1178" y="1178"/>
                  </a:lnTo>
                  <a:lnTo>
                    <a:pt x="1439" y="786"/>
                  </a:lnTo>
                  <a:lnTo>
                    <a:pt x="1832" y="524"/>
                  </a:lnTo>
                  <a:close/>
                  <a:moveTo>
                    <a:pt x="1570" y="1"/>
                  </a:moveTo>
                  <a:lnTo>
                    <a:pt x="1309" y="262"/>
                  </a:lnTo>
                  <a:lnTo>
                    <a:pt x="916" y="524"/>
                  </a:lnTo>
                  <a:lnTo>
                    <a:pt x="393" y="1178"/>
                  </a:lnTo>
                  <a:lnTo>
                    <a:pt x="131" y="1963"/>
                  </a:lnTo>
                  <a:lnTo>
                    <a:pt x="1" y="3271"/>
                  </a:lnTo>
                  <a:lnTo>
                    <a:pt x="1" y="4579"/>
                  </a:lnTo>
                  <a:lnTo>
                    <a:pt x="131" y="6018"/>
                  </a:lnTo>
                  <a:lnTo>
                    <a:pt x="524" y="7326"/>
                  </a:lnTo>
                  <a:lnTo>
                    <a:pt x="655" y="7457"/>
                  </a:lnTo>
                  <a:lnTo>
                    <a:pt x="916" y="7326"/>
                  </a:lnTo>
                  <a:lnTo>
                    <a:pt x="2355" y="5102"/>
                  </a:lnTo>
                  <a:lnTo>
                    <a:pt x="3009" y="3925"/>
                  </a:lnTo>
                  <a:lnTo>
                    <a:pt x="3401" y="2748"/>
                  </a:lnTo>
                  <a:lnTo>
                    <a:pt x="3532" y="1963"/>
                  </a:lnTo>
                  <a:lnTo>
                    <a:pt x="3532" y="1178"/>
                  </a:lnTo>
                  <a:lnTo>
                    <a:pt x="3401" y="786"/>
                  </a:lnTo>
                  <a:lnTo>
                    <a:pt x="3140" y="524"/>
                  </a:lnTo>
                  <a:lnTo>
                    <a:pt x="2878" y="262"/>
                  </a:lnTo>
                  <a:lnTo>
                    <a:pt x="248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71"/>
            <p:cNvSpPr/>
            <p:nvPr/>
          </p:nvSpPr>
          <p:spPr>
            <a:xfrm>
              <a:off x="4820450" y="2468350"/>
              <a:ext cx="1563150" cy="1808400"/>
            </a:xfrm>
            <a:custGeom>
              <a:avLst/>
              <a:gdLst/>
              <a:ahLst/>
              <a:cxnLst/>
              <a:rect l="l" t="t" r="r" b="b"/>
              <a:pathLst>
                <a:path w="62526" h="72336" extrusionOk="0">
                  <a:moveTo>
                    <a:pt x="26031" y="0"/>
                  </a:moveTo>
                  <a:lnTo>
                    <a:pt x="1" y="1177"/>
                  </a:lnTo>
                  <a:lnTo>
                    <a:pt x="393" y="2485"/>
                  </a:lnTo>
                  <a:lnTo>
                    <a:pt x="786" y="3794"/>
                  </a:lnTo>
                  <a:lnTo>
                    <a:pt x="1440" y="5494"/>
                  </a:lnTo>
                  <a:lnTo>
                    <a:pt x="2355" y="7325"/>
                  </a:lnTo>
                  <a:lnTo>
                    <a:pt x="3532" y="9157"/>
                  </a:lnTo>
                  <a:lnTo>
                    <a:pt x="4317" y="10072"/>
                  </a:lnTo>
                  <a:lnTo>
                    <a:pt x="5102" y="10988"/>
                  </a:lnTo>
                  <a:lnTo>
                    <a:pt x="5887" y="11773"/>
                  </a:lnTo>
                  <a:lnTo>
                    <a:pt x="6803" y="12557"/>
                  </a:lnTo>
                  <a:lnTo>
                    <a:pt x="8895" y="18051"/>
                  </a:lnTo>
                  <a:lnTo>
                    <a:pt x="13735" y="30347"/>
                  </a:lnTo>
                  <a:lnTo>
                    <a:pt x="16482" y="37018"/>
                  </a:lnTo>
                  <a:lnTo>
                    <a:pt x="19098" y="43297"/>
                  </a:lnTo>
                  <a:lnTo>
                    <a:pt x="21191" y="48006"/>
                  </a:lnTo>
                  <a:lnTo>
                    <a:pt x="22107" y="49706"/>
                  </a:lnTo>
                  <a:lnTo>
                    <a:pt x="22761" y="50753"/>
                  </a:lnTo>
                  <a:lnTo>
                    <a:pt x="23807" y="51930"/>
                  </a:lnTo>
                  <a:lnTo>
                    <a:pt x="25246" y="53369"/>
                  </a:lnTo>
                  <a:lnTo>
                    <a:pt x="28909" y="56639"/>
                  </a:lnTo>
                  <a:lnTo>
                    <a:pt x="33225" y="60171"/>
                  </a:lnTo>
                  <a:lnTo>
                    <a:pt x="37803" y="63833"/>
                  </a:lnTo>
                  <a:lnTo>
                    <a:pt x="45913" y="69719"/>
                  </a:lnTo>
                  <a:lnTo>
                    <a:pt x="49445" y="72335"/>
                  </a:lnTo>
                  <a:lnTo>
                    <a:pt x="62526" y="55592"/>
                  </a:lnTo>
                  <a:lnTo>
                    <a:pt x="59125" y="53369"/>
                  </a:lnTo>
                  <a:lnTo>
                    <a:pt x="51669" y="48398"/>
                  </a:lnTo>
                  <a:lnTo>
                    <a:pt x="43690" y="43035"/>
                  </a:lnTo>
                  <a:lnTo>
                    <a:pt x="40943" y="40942"/>
                  </a:lnTo>
                  <a:lnTo>
                    <a:pt x="39896" y="40157"/>
                  </a:lnTo>
                  <a:lnTo>
                    <a:pt x="39373" y="39634"/>
                  </a:lnTo>
                  <a:lnTo>
                    <a:pt x="38588" y="38195"/>
                  </a:lnTo>
                  <a:lnTo>
                    <a:pt x="37280" y="35318"/>
                  </a:lnTo>
                  <a:lnTo>
                    <a:pt x="33879" y="27208"/>
                  </a:lnTo>
                  <a:lnTo>
                    <a:pt x="30609" y="19229"/>
                  </a:lnTo>
                  <a:lnTo>
                    <a:pt x="29563" y="16482"/>
                  </a:lnTo>
                  <a:lnTo>
                    <a:pt x="29170" y="15174"/>
                  </a:lnTo>
                  <a:lnTo>
                    <a:pt x="29432" y="13473"/>
                  </a:lnTo>
                  <a:lnTo>
                    <a:pt x="29432" y="11903"/>
                  </a:lnTo>
                  <a:lnTo>
                    <a:pt x="29432" y="10334"/>
                  </a:lnTo>
                  <a:lnTo>
                    <a:pt x="29301" y="8895"/>
                  </a:lnTo>
                  <a:lnTo>
                    <a:pt x="29039" y="7587"/>
                  </a:lnTo>
                  <a:lnTo>
                    <a:pt x="28778" y="6279"/>
                  </a:lnTo>
                  <a:lnTo>
                    <a:pt x="28124" y="4055"/>
                  </a:lnTo>
                  <a:lnTo>
                    <a:pt x="27339" y="2355"/>
                  </a:lnTo>
                  <a:lnTo>
                    <a:pt x="26685" y="1047"/>
                  </a:lnTo>
                  <a:lnTo>
                    <a:pt x="26031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71"/>
            <p:cNvSpPr/>
            <p:nvPr/>
          </p:nvSpPr>
          <p:spPr>
            <a:xfrm>
              <a:off x="5431975" y="2504325"/>
              <a:ext cx="843700" cy="1353850"/>
            </a:xfrm>
            <a:custGeom>
              <a:avLst/>
              <a:gdLst/>
              <a:ahLst/>
              <a:cxnLst/>
              <a:rect l="l" t="t" r="r" b="b"/>
              <a:pathLst>
                <a:path w="33748" h="54154" extrusionOk="0">
                  <a:moveTo>
                    <a:pt x="0" y="0"/>
                  </a:moveTo>
                  <a:lnTo>
                    <a:pt x="0" y="131"/>
                  </a:lnTo>
                  <a:lnTo>
                    <a:pt x="654" y="1570"/>
                  </a:lnTo>
                  <a:lnTo>
                    <a:pt x="1308" y="3139"/>
                  </a:lnTo>
                  <a:lnTo>
                    <a:pt x="1701" y="4578"/>
                  </a:lnTo>
                  <a:lnTo>
                    <a:pt x="2093" y="6148"/>
                  </a:lnTo>
                  <a:lnTo>
                    <a:pt x="2224" y="7848"/>
                  </a:lnTo>
                  <a:lnTo>
                    <a:pt x="2355" y="9418"/>
                  </a:lnTo>
                  <a:lnTo>
                    <a:pt x="2355" y="11118"/>
                  </a:lnTo>
                  <a:lnTo>
                    <a:pt x="2355" y="12819"/>
                  </a:lnTo>
                  <a:lnTo>
                    <a:pt x="2486" y="14519"/>
                  </a:lnTo>
                  <a:lnTo>
                    <a:pt x="3009" y="16089"/>
                  </a:lnTo>
                  <a:lnTo>
                    <a:pt x="3532" y="17659"/>
                  </a:lnTo>
                  <a:lnTo>
                    <a:pt x="4578" y="20798"/>
                  </a:lnTo>
                  <a:lnTo>
                    <a:pt x="7064" y="27208"/>
                  </a:lnTo>
                  <a:lnTo>
                    <a:pt x="8372" y="30347"/>
                  </a:lnTo>
                  <a:lnTo>
                    <a:pt x="9680" y="33355"/>
                  </a:lnTo>
                  <a:lnTo>
                    <a:pt x="11119" y="36495"/>
                  </a:lnTo>
                  <a:lnTo>
                    <a:pt x="11904" y="37803"/>
                  </a:lnTo>
                  <a:lnTo>
                    <a:pt x="12558" y="39242"/>
                  </a:lnTo>
                  <a:lnTo>
                    <a:pt x="13473" y="40419"/>
                  </a:lnTo>
                  <a:lnTo>
                    <a:pt x="14650" y="41334"/>
                  </a:lnTo>
                  <a:lnTo>
                    <a:pt x="17397" y="43166"/>
                  </a:lnTo>
                  <a:lnTo>
                    <a:pt x="23284" y="47221"/>
                  </a:lnTo>
                  <a:lnTo>
                    <a:pt x="33617" y="54153"/>
                  </a:lnTo>
                  <a:lnTo>
                    <a:pt x="33748" y="54153"/>
                  </a:lnTo>
                  <a:lnTo>
                    <a:pt x="33748" y="54023"/>
                  </a:lnTo>
                  <a:lnTo>
                    <a:pt x="33617" y="54023"/>
                  </a:lnTo>
                  <a:lnTo>
                    <a:pt x="22106" y="46043"/>
                  </a:lnTo>
                  <a:lnTo>
                    <a:pt x="16220" y="42119"/>
                  </a:lnTo>
                  <a:lnTo>
                    <a:pt x="14912" y="41204"/>
                  </a:lnTo>
                  <a:lnTo>
                    <a:pt x="13604" y="40157"/>
                  </a:lnTo>
                  <a:lnTo>
                    <a:pt x="12688" y="38980"/>
                  </a:lnTo>
                  <a:lnTo>
                    <a:pt x="12034" y="37541"/>
                  </a:lnTo>
                  <a:lnTo>
                    <a:pt x="9157" y="31393"/>
                  </a:lnTo>
                  <a:lnTo>
                    <a:pt x="6541" y="25115"/>
                  </a:lnTo>
                  <a:lnTo>
                    <a:pt x="4186" y="18705"/>
                  </a:lnTo>
                  <a:lnTo>
                    <a:pt x="3140" y="15566"/>
                  </a:lnTo>
                  <a:lnTo>
                    <a:pt x="2747" y="13996"/>
                  </a:lnTo>
                  <a:lnTo>
                    <a:pt x="2616" y="12296"/>
                  </a:lnTo>
                  <a:lnTo>
                    <a:pt x="2616" y="10595"/>
                  </a:lnTo>
                  <a:lnTo>
                    <a:pt x="2616" y="8895"/>
                  </a:lnTo>
                  <a:lnTo>
                    <a:pt x="2486" y="7325"/>
                  </a:lnTo>
                  <a:lnTo>
                    <a:pt x="2224" y="5755"/>
                  </a:lnTo>
                  <a:lnTo>
                    <a:pt x="1832" y="4317"/>
                  </a:lnTo>
                  <a:lnTo>
                    <a:pt x="1308" y="2878"/>
                  </a:lnTo>
                  <a:lnTo>
                    <a:pt x="654" y="1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71"/>
            <p:cNvSpPr/>
            <p:nvPr/>
          </p:nvSpPr>
          <p:spPr>
            <a:xfrm>
              <a:off x="5248850" y="2517400"/>
              <a:ext cx="189675" cy="143900"/>
            </a:xfrm>
            <a:custGeom>
              <a:avLst/>
              <a:gdLst/>
              <a:ahLst/>
              <a:cxnLst/>
              <a:rect l="l" t="t" r="r" b="b"/>
              <a:pathLst>
                <a:path w="7587" h="5756" extrusionOk="0">
                  <a:moveTo>
                    <a:pt x="0" y="0"/>
                  </a:moveTo>
                  <a:lnTo>
                    <a:pt x="0" y="131"/>
                  </a:lnTo>
                  <a:lnTo>
                    <a:pt x="262" y="1308"/>
                  </a:lnTo>
                  <a:lnTo>
                    <a:pt x="916" y="2486"/>
                  </a:lnTo>
                  <a:lnTo>
                    <a:pt x="1570" y="3532"/>
                  </a:lnTo>
                  <a:lnTo>
                    <a:pt x="2616" y="4317"/>
                  </a:lnTo>
                  <a:lnTo>
                    <a:pt x="3663" y="4971"/>
                  </a:lnTo>
                  <a:lnTo>
                    <a:pt x="4840" y="5363"/>
                  </a:lnTo>
                  <a:lnTo>
                    <a:pt x="6017" y="5756"/>
                  </a:lnTo>
                  <a:lnTo>
                    <a:pt x="7456" y="5756"/>
                  </a:lnTo>
                  <a:lnTo>
                    <a:pt x="7587" y="5625"/>
                  </a:lnTo>
                  <a:lnTo>
                    <a:pt x="7456" y="5494"/>
                  </a:lnTo>
                  <a:lnTo>
                    <a:pt x="7325" y="5363"/>
                  </a:lnTo>
                  <a:lnTo>
                    <a:pt x="6148" y="5232"/>
                  </a:lnTo>
                  <a:lnTo>
                    <a:pt x="4840" y="4840"/>
                  </a:lnTo>
                  <a:lnTo>
                    <a:pt x="3794" y="4448"/>
                  </a:lnTo>
                  <a:lnTo>
                    <a:pt x="2747" y="3794"/>
                  </a:lnTo>
                  <a:lnTo>
                    <a:pt x="1831" y="3009"/>
                  </a:lnTo>
                  <a:lnTo>
                    <a:pt x="1047" y="2093"/>
                  </a:lnTo>
                  <a:lnTo>
                    <a:pt x="523" y="1178"/>
                  </a:lnTo>
                  <a:lnTo>
                    <a:pt x="131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71"/>
            <p:cNvSpPr/>
            <p:nvPr/>
          </p:nvSpPr>
          <p:spPr>
            <a:xfrm>
              <a:off x="4905475" y="2723400"/>
              <a:ext cx="176625" cy="107950"/>
            </a:xfrm>
            <a:custGeom>
              <a:avLst/>
              <a:gdLst/>
              <a:ahLst/>
              <a:cxnLst/>
              <a:rect l="l" t="t" r="r" b="b"/>
              <a:pathLst>
                <a:path w="7065" h="4318" extrusionOk="0">
                  <a:moveTo>
                    <a:pt x="1" y="1"/>
                  </a:moveTo>
                  <a:lnTo>
                    <a:pt x="131" y="132"/>
                  </a:lnTo>
                  <a:lnTo>
                    <a:pt x="1701" y="1309"/>
                  </a:lnTo>
                  <a:lnTo>
                    <a:pt x="3402" y="2355"/>
                  </a:lnTo>
                  <a:lnTo>
                    <a:pt x="7064" y="4318"/>
                  </a:lnTo>
                  <a:lnTo>
                    <a:pt x="7064" y="4318"/>
                  </a:lnTo>
                  <a:lnTo>
                    <a:pt x="5364" y="3010"/>
                  </a:lnTo>
                  <a:lnTo>
                    <a:pt x="3663" y="1963"/>
                  </a:lnTo>
                  <a:lnTo>
                    <a:pt x="1963" y="917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71"/>
            <p:cNvSpPr/>
            <p:nvPr/>
          </p:nvSpPr>
          <p:spPr>
            <a:xfrm>
              <a:off x="4895675" y="2546825"/>
              <a:ext cx="111200" cy="238750"/>
            </a:xfrm>
            <a:custGeom>
              <a:avLst/>
              <a:gdLst/>
              <a:ahLst/>
              <a:cxnLst/>
              <a:rect l="l" t="t" r="r" b="b"/>
              <a:pathLst>
                <a:path w="4448" h="9550" extrusionOk="0">
                  <a:moveTo>
                    <a:pt x="0" y="1"/>
                  </a:moveTo>
                  <a:lnTo>
                    <a:pt x="393" y="2617"/>
                  </a:lnTo>
                  <a:lnTo>
                    <a:pt x="523" y="3794"/>
                  </a:lnTo>
                  <a:lnTo>
                    <a:pt x="785" y="4971"/>
                  </a:lnTo>
                  <a:lnTo>
                    <a:pt x="1047" y="5364"/>
                  </a:lnTo>
                  <a:lnTo>
                    <a:pt x="1308" y="5887"/>
                  </a:lnTo>
                  <a:lnTo>
                    <a:pt x="1701" y="6279"/>
                  </a:lnTo>
                  <a:lnTo>
                    <a:pt x="2093" y="6672"/>
                  </a:lnTo>
                  <a:lnTo>
                    <a:pt x="3009" y="7326"/>
                  </a:lnTo>
                  <a:lnTo>
                    <a:pt x="3924" y="7849"/>
                  </a:lnTo>
                  <a:lnTo>
                    <a:pt x="3924" y="8110"/>
                  </a:lnTo>
                  <a:lnTo>
                    <a:pt x="4186" y="8764"/>
                  </a:lnTo>
                  <a:lnTo>
                    <a:pt x="4317" y="9418"/>
                  </a:lnTo>
                  <a:lnTo>
                    <a:pt x="4448" y="9549"/>
                  </a:lnTo>
                  <a:lnTo>
                    <a:pt x="4448" y="9418"/>
                  </a:lnTo>
                  <a:lnTo>
                    <a:pt x="4448" y="8764"/>
                  </a:lnTo>
                  <a:lnTo>
                    <a:pt x="4317" y="8110"/>
                  </a:lnTo>
                  <a:lnTo>
                    <a:pt x="3532" y="4055"/>
                  </a:lnTo>
                  <a:lnTo>
                    <a:pt x="2355" y="262"/>
                  </a:lnTo>
                  <a:lnTo>
                    <a:pt x="3140" y="4186"/>
                  </a:lnTo>
                  <a:lnTo>
                    <a:pt x="3532" y="6148"/>
                  </a:lnTo>
                  <a:lnTo>
                    <a:pt x="3794" y="7064"/>
                  </a:lnTo>
                  <a:lnTo>
                    <a:pt x="3794" y="7326"/>
                  </a:lnTo>
                  <a:lnTo>
                    <a:pt x="3270" y="7064"/>
                  </a:lnTo>
                  <a:lnTo>
                    <a:pt x="2355" y="6279"/>
                  </a:lnTo>
                  <a:lnTo>
                    <a:pt x="1701" y="5494"/>
                  </a:lnTo>
                  <a:lnTo>
                    <a:pt x="1177" y="4448"/>
                  </a:lnTo>
                  <a:lnTo>
                    <a:pt x="654" y="23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71"/>
            <p:cNvSpPr/>
            <p:nvPr/>
          </p:nvSpPr>
          <p:spPr>
            <a:xfrm>
              <a:off x="6004250" y="3831975"/>
              <a:ext cx="294325" cy="369550"/>
            </a:xfrm>
            <a:custGeom>
              <a:avLst/>
              <a:gdLst/>
              <a:ahLst/>
              <a:cxnLst/>
              <a:rect l="l" t="t" r="r" b="b"/>
              <a:pathLst>
                <a:path w="11773" h="14782" extrusionOk="0">
                  <a:moveTo>
                    <a:pt x="11642" y="1"/>
                  </a:moveTo>
                  <a:lnTo>
                    <a:pt x="10203" y="1701"/>
                  </a:lnTo>
                  <a:lnTo>
                    <a:pt x="8895" y="3140"/>
                  </a:lnTo>
                  <a:lnTo>
                    <a:pt x="6671" y="6018"/>
                  </a:lnTo>
                  <a:lnTo>
                    <a:pt x="4317" y="8896"/>
                  </a:lnTo>
                  <a:lnTo>
                    <a:pt x="2224" y="11904"/>
                  </a:lnTo>
                  <a:lnTo>
                    <a:pt x="1047" y="13343"/>
                  </a:lnTo>
                  <a:lnTo>
                    <a:pt x="523" y="13997"/>
                  </a:lnTo>
                  <a:lnTo>
                    <a:pt x="0" y="14782"/>
                  </a:lnTo>
                  <a:lnTo>
                    <a:pt x="131" y="14782"/>
                  </a:lnTo>
                  <a:lnTo>
                    <a:pt x="785" y="14128"/>
                  </a:lnTo>
                  <a:lnTo>
                    <a:pt x="1439" y="13212"/>
                  </a:lnTo>
                  <a:lnTo>
                    <a:pt x="2747" y="11643"/>
                  </a:lnTo>
                  <a:lnTo>
                    <a:pt x="5102" y="8896"/>
                  </a:lnTo>
                  <a:lnTo>
                    <a:pt x="7325" y="6018"/>
                  </a:lnTo>
                  <a:lnTo>
                    <a:pt x="9549" y="3140"/>
                  </a:lnTo>
                  <a:lnTo>
                    <a:pt x="10595" y="1571"/>
                  </a:lnTo>
                  <a:lnTo>
                    <a:pt x="11773" y="132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71"/>
            <p:cNvSpPr/>
            <p:nvPr/>
          </p:nvSpPr>
          <p:spPr>
            <a:xfrm>
              <a:off x="4539225" y="1202800"/>
              <a:ext cx="644250" cy="680225"/>
            </a:xfrm>
            <a:custGeom>
              <a:avLst/>
              <a:gdLst/>
              <a:ahLst/>
              <a:cxnLst/>
              <a:rect l="l" t="t" r="r" b="b"/>
              <a:pathLst>
                <a:path w="25770" h="27209" extrusionOk="0">
                  <a:moveTo>
                    <a:pt x="8764" y="1"/>
                  </a:moveTo>
                  <a:lnTo>
                    <a:pt x="7980" y="262"/>
                  </a:lnTo>
                  <a:lnTo>
                    <a:pt x="7326" y="524"/>
                  </a:lnTo>
                  <a:lnTo>
                    <a:pt x="6672" y="916"/>
                  </a:lnTo>
                  <a:lnTo>
                    <a:pt x="6018" y="1309"/>
                  </a:lnTo>
                  <a:lnTo>
                    <a:pt x="5494" y="1832"/>
                  </a:lnTo>
                  <a:lnTo>
                    <a:pt x="5102" y="2486"/>
                  </a:lnTo>
                  <a:lnTo>
                    <a:pt x="4709" y="3140"/>
                  </a:lnTo>
                  <a:lnTo>
                    <a:pt x="4448" y="3794"/>
                  </a:lnTo>
                  <a:lnTo>
                    <a:pt x="4186" y="4448"/>
                  </a:lnTo>
                  <a:lnTo>
                    <a:pt x="3925" y="5756"/>
                  </a:lnTo>
                  <a:lnTo>
                    <a:pt x="3532" y="8634"/>
                  </a:lnTo>
                  <a:lnTo>
                    <a:pt x="3271" y="11381"/>
                  </a:lnTo>
                  <a:lnTo>
                    <a:pt x="2878" y="13473"/>
                  </a:lnTo>
                  <a:lnTo>
                    <a:pt x="2486" y="14520"/>
                  </a:lnTo>
                  <a:lnTo>
                    <a:pt x="2093" y="15697"/>
                  </a:lnTo>
                  <a:lnTo>
                    <a:pt x="1570" y="16874"/>
                  </a:lnTo>
                  <a:lnTo>
                    <a:pt x="1047" y="18313"/>
                  </a:lnTo>
                  <a:lnTo>
                    <a:pt x="524" y="19883"/>
                  </a:lnTo>
                  <a:lnTo>
                    <a:pt x="131" y="21845"/>
                  </a:lnTo>
                  <a:lnTo>
                    <a:pt x="1" y="24200"/>
                  </a:lnTo>
                  <a:lnTo>
                    <a:pt x="1" y="27077"/>
                  </a:lnTo>
                  <a:lnTo>
                    <a:pt x="131" y="27208"/>
                  </a:lnTo>
                  <a:lnTo>
                    <a:pt x="1178" y="27208"/>
                  </a:lnTo>
                  <a:lnTo>
                    <a:pt x="2093" y="24069"/>
                  </a:lnTo>
                  <a:lnTo>
                    <a:pt x="2355" y="23284"/>
                  </a:lnTo>
                  <a:lnTo>
                    <a:pt x="2355" y="23415"/>
                  </a:lnTo>
                  <a:lnTo>
                    <a:pt x="2093" y="25246"/>
                  </a:lnTo>
                  <a:lnTo>
                    <a:pt x="2224" y="27077"/>
                  </a:lnTo>
                  <a:lnTo>
                    <a:pt x="4055" y="26946"/>
                  </a:lnTo>
                  <a:lnTo>
                    <a:pt x="4317" y="23938"/>
                  </a:lnTo>
                  <a:lnTo>
                    <a:pt x="4579" y="21714"/>
                  </a:lnTo>
                  <a:lnTo>
                    <a:pt x="4840" y="20406"/>
                  </a:lnTo>
                  <a:lnTo>
                    <a:pt x="4840" y="20145"/>
                  </a:lnTo>
                  <a:lnTo>
                    <a:pt x="4971" y="20406"/>
                  </a:lnTo>
                  <a:lnTo>
                    <a:pt x="5102" y="22891"/>
                  </a:lnTo>
                  <a:lnTo>
                    <a:pt x="5364" y="24592"/>
                  </a:lnTo>
                  <a:lnTo>
                    <a:pt x="5625" y="25769"/>
                  </a:lnTo>
                  <a:lnTo>
                    <a:pt x="6018" y="26816"/>
                  </a:lnTo>
                  <a:lnTo>
                    <a:pt x="13473" y="26031"/>
                  </a:lnTo>
                  <a:lnTo>
                    <a:pt x="20799" y="25246"/>
                  </a:lnTo>
                  <a:lnTo>
                    <a:pt x="21060" y="21845"/>
                  </a:lnTo>
                  <a:lnTo>
                    <a:pt x="21191" y="20799"/>
                  </a:lnTo>
                  <a:lnTo>
                    <a:pt x="21322" y="20406"/>
                  </a:lnTo>
                  <a:lnTo>
                    <a:pt x="21845" y="21453"/>
                  </a:lnTo>
                  <a:lnTo>
                    <a:pt x="22237" y="22630"/>
                  </a:lnTo>
                  <a:lnTo>
                    <a:pt x="22499" y="23807"/>
                  </a:lnTo>
                  <a:lnTo>
                    <a:pt x="22630" y="24984"/>
                  </a:lnTo>
                  <a:lnTo>
                    <a:pt x="24461" y="24723"/>
                  </a:lnTo>
                  <a:lnTo>
                    <a:pt x="25769" y="24461"/>
                  </a:lnTo>
                  <a:lnTo>
                    <a:pt x="25769" y="21845"/>
                  </a:lnTo>
                  <a:lnTo>
                    <a:pt x="25769" y="20537"/>
                  </a:lnTo>
                  <a:lnTo>
                    <a:pt x="25507" y="19360"/>
                  </a:lnTo>
                  <a:lnTo>
                    <a:pt x="25115" y="18182"/>
                  </a:lnTo>
                  <a:lnTo>
                    <a:pt x="24723" y="17005"/>
                  </a:lnTo>
                  <a:lnTo>
                    <a:pt x="23545" y="14782"/>
                  </a:lnTo>
                  <a:lnTo>
                    <a:pt x="22107" y="12689"/>
                  </a:lnTo>
                  <a:lnTo>
                    <a:pt x="21322" y="11381"/>
                  </a:lnTo>
                  <a:lnTo>
                    <a:pt x="20668" y="9811"/>
                  </a:lnTo>
                  <a:lnTo>
                    <a:pt x="20275" y="8765"/>
                  </a:lnTo>
                  <a:lnTo>
                    <a:pt x="20014" y="7587"/>
                  </a:lnTo>
                  <a:lnTo>
                    <a:pt x="19752" y="6541"/>
                  </a:lnTo>
                  <a:lnTo>
                    <a:pt x="19360" y="5494"/>
                  </a:lnTo>
                  <a:lnTo>
                    <a:pt x="18836" y="4710"/>
                  </a:lnTo>
                  <a:lnTo>
                    <a:pt x="18313" y="3925"/>
                  </a:lnTo>
                  <a:lnTo>
                    <a:pt x="17659" y="3271"/>
                  </a:lnTo>
                  <a:lnTo>
                    <a:pt x="16874" y="2617"/>
                  </a:lnTo>
                  <a:lnTo>
                    <a:pt x="15959" y="2224"/>
                  </a:lnTo>
                  <a:lnTo>
                    <a:pt x="15043" y="2093"/>
                  </a:lnTo>
                  <a:lnTo>
                    <a:pt x="13997" y="1309"/>
                  </a:lnTo>
                  <a:lnTo>
                    <a:pt x="13081" y="785"/>
                  </a:lnTo>
                  <a:lnTo>
                    <a:pt x="12165" y="393"/>
                  </a:lnTo>
                  <a:lnTo>
                    <a:pt x="11250" y="131"/>
                  </a:lnTo>
                  <a:lnTo>
                    <a:pt x="1033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71"/>
            <p:cNvSpPr/>
            <p:nvPr/>
          </p:nvSpPr>
          <p:spPr>
            <a:xfrm>
              <a:off x="4941450" y="1268200"/>
              <a:ext cx="255100" cy="542875"/>
            </a:xfrm>
            <a:custGeom>
              <a:avLst/>
              <a:gdLst/>
              <a:ahLst/>
              <a:cxnLst/>
              <a:rect l="l" t="t" r="r" b="b"/>
              <a:pathLst>
                <a:path w="10204" h="21715" extrusionOk="0">
                  <a:moveTo>
                    <a:pt x="1" y="1"/>
                  </a:moveTo>
                  <a:lnTo>
                    <a:pt x="1" y="131"/>
                  </a:lnTo>
                  <a:lnTo>
                    <a:pt x="1" y="262"/>
                  </a:lnTo>
                  <a:lnTo>
                    <a:pt x="785" y="655"/>
                  </a:lnTo>
                  <a:lnTo>
                    <a:pt x="1570" y="1178"/>
                  </a:lnTo>
                  <a:lnTo>
                    <a:pt x="2093" y="1832"/>
                  </a:lnTo>
                  <a:lnTo>
                    <a:pt x="2617" y="2486"/>
                  </a:lnTo>
                  <a:lnTo>
                    <a:pt x="3009" y="3271"/>
                  </a:lnTo>
                  <a:lnTo>
                    <a:pt x="3140" y="3925"/>
                  </a:lnTo>
                  <a:lnTo>
                    <a:pt x="3532" y="5494"/>
                  </a:lnTo>
                  <a:lnTo>
                    <a:pt x="3925" y="6803"/>
                  </a:lnTo>
                  <a:lnTo>
                    <a:pt x="4448" y="7849"/>
                  </a:lnTo>
                  <a:lnTo>
                    <a:pt x="5102" y="8895"/>
                  </a:lnTo>
                  <a:lnTo>
                    <a:pt x="5887" y="9942"/>
                  </a:lnTo>
                  <a:lnTo>
                    <a:pt x="6933" y="11119"/>
                  </a:lnTo>
                  <a:lnTo>
                    <a:pt x="7980" y="12166"/>
                  </a:lnTo>
                  <a:lnTo>
                    <a:pt x="8764" y="13474"/>
                  </a:lnTo>
                  <a:lnTo>
                    <a:pt x="9026" y="14128"/>
                  </a:lnTo>
                  <a:lnTo>
                    <a:pt x="9418" y="14912"/>
                  </a:lnTo>
                  <a:lnTo>
                    <a:pt x="9811" y="16613"/>
                  </a:lnTo>
                  <a:lnTo>
                    <a:pt x="9942" y="18313"/>
                  </a:lnTo>
                  <a:lnTo>
                    <a:pt x="10073" y="20014"/>
                  </a:lnTo>
                  <a:lnTo>
                    <a:pt x="9942" y="21714"/>
                  </a:lnTo>
                  <a:lnTo>
                    <a:pt x="10203" y="20145"/>
                  </a:lnTo>
                  <a:lnTo>
                    <a:pt x="10203" y="18444"/>
                  </a:lnTo>
                  <a:lnTo>
                    <a:pt x="10073" y="16875"/>
                  </a:lnTo>
                  <a:lnTo>
                    <a:pt x="9811" y="15174"/>
                  </a:lnTo>
                  <a:lnTo>
                    <a:pt x="9288" y="13866"/>
                  </a:lnTo>
                  <a:lnTo>
                    <a:pt x="8764" y="12558"/>
                  </a:lnTo>
                  <a:lnTo>
                    <a:pt x="7980" y="11381"/>
                  </a:lnTo>
                  <a:lnTo>
                    <a:pt x="6933" y="10334"/>
                  </a:lnTo>
                  <a:lnTo>
                    <a:pt x="5756" y="9026"/>
                  </a:lnTo>
                  <a:lnTo>
                    <a:pt x="4710" y="7457"/>
                  </a:lnTo>
                  <a:lnTo>
                    <a:pt x="4055" y="5756"/>
                  </a:lnTo>
                  <a:lnTo>
                    <a:pt x="3532" y="3925"/>
                  </a:lnTo>
                  <a:lnTo>
                    <a:pt x="3401" y="3271"/>
                  </a:lnTo>
                  <a:lnTo>
                    <a:pt x="3140" y="2617"/>
                  </a:lnTo>
                  <a:lnTo>
                    <a:pt x="2747" y="2094"/>
                  </a:lnTo>
                  <a:lnTo>
                    <a:pt x="2355" y="1570"/>
                  </a:lnTo>
                  <a:lnTo>
                    <a:pt x="1832" y="1047"/>
                  </a:lnTo>
                  <a:lnTo>
                    <a:pt x="1309" y="655"/>
                  </a:lnTo>
                  <a:lnTo>
                    <a:pt x="785" y="262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71"/>
            <p:cNvSpPr/>
            <p:nvPr/>
          </p:nvSpPr>
          <p:spPr>
            <a:xfrm>
              <a:off x="4513075" y="1346675"/>
              <a:ext cx="124275" cy="523250"/>
            </a:xfrm>
            <a:custGeom>
              <a:avLst/>
              <a:gdLst/>
              <a:ahLst/>
              <a:cxnLst/>
              <a:rect l="l" t="t" r="r" b="b"/>
              <a:pathLst>
                <a:path w="4971" h="20930" extrusionOk="0">
                  <a:moveTo>
                    <a:pt x="4971" y="1"/>
                  </a:moveTo>
                  <a:lnTo>
                    <a:pt x="4447" y="2879"/>
                  </a:lnTo>
                  <a:lnTo>
                    <a:pt x="4055" y="5887"/>
                  </a:lnTo>
                  <a:lnTo>
                    <a:pt x="3663" y="7326"/>
                  </a:lnTo>
                  <a:lnTo>
                    <a:pt x="3009" y="8634"/>
                  </a:lnTo>
                  <a:lnTo>
                    <a:pt x="1570" y="11250"/>
                  </a:lnTo>
                  <a:lnTo>
                    <a:pt x="1047" y="12427"/>
                  </a:lnTo>
                  <a:lnTo>
                    <a:pt x="654" y="13605"/>
                  </a:lnTo>
                  <a:lnTo>
                    <a:pt x="262" y="14782"/>
                  </a:lnTo>
                  <a:lnTo>
                    <a:pt x="131" y="15959"/>
                  </a:lnTo>
                  <a:lnTo>
                    <a:pt x="0" y="17136"/>
                  </a:lnTo>
                  <a:lnTo>
                    <a:pt x="0" y="18445"/>
                  </a:lnTo>
                  <a:lnTo>
                    <a:pt x="0" y="19622"/>
                  </a:lnTo>
                  <a:lnTo>
                    <a:pt x="262" y="20799"/>
                  </a:lnTo>
                  <a:lnTo>
                    <a:pt x="262" y="20930"/>
                  </a:lnTo>
                  <a:lnTo>
                    <a:pt x="392" y="20799"/>
                  </a:lnTo>
                  <a:lnTo>
                    <a:pt x="262" y="19360"/>
                  </a:lnTo>
                  <a:lnTo>
                    <a:pt x="262" y="17790"/>
                  </a:lnTo>
                  <a:lnTo>
                    <a:pt x="392" y="16221"/>
                  </a:lnTo>
                  <a:lnTo>
                    <a:pt x="785" y="14782"/>
                  </a:lnTo>
                  <a:lnTo>
                    <a:pt x="1177" y="13474"/>
                  </a:lnTo>
                  <a:lnTo>
                    <a:pt x="1701" y="12166"/>
                  </a:lnTo>
                  <a:lnTo>
                    <a:pt x="3009" y="9681"/>
                  </a:lnTo>
                  <a:lnTo>
                    <a:pt x="3532" y="8634"/>
                  </a:lnTo>
                  <a:lnTo>
                    <a:pt x="3924" y="7457"/>
                  </a:lnTo>
                  <a:lnTo>
                    <a:pt x="4186" y="6149"/>
                  </a:lnTo>
                  <a:lnTo>
                    <a:pt x="4447" y="4972"/>
                  </a:lnTo>
                  <a:lnTo>
                    <a:pt x="4709" y="2486"/>
                  </a:lnTo>
                  <a:lnTo>
                    <a:pt x="497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71"/>
            <p:cNvSpPr/>
            <p:nvPr/>
          </p:nvSpPr>
          <p:spPr>
            <a:xfrm>
              <a:off x="3957150" y="1042575"/>
              <a:ext cx="974525" cy="824100"/>
            </a:xfrm>
            <a:custGeom>
              <a:avLst/>
              <a:gdLst/>
              <a:ahLst/>
              <a:cxnLst/>
              <a:rect l="l" t="t" r="r" b="b"/>
              <a:pathLst>
                <a:path w="38981" h="32964" extrusionOk="0">
                  <a:moveTo>
                    <a:pt x="9680" y="0"/>
                  </a:moveTo>
                  <a:lnTo>
                    <a:pt x="8895" y="131"/>
                  </a:lnTo>
                  <a:lnTo>
                    <a:pt x="7064" y="654"/>
                  </a:lnTo>
                  <a:lnTo>
                    <a:pt x="5102" y="1439"/>
                  </a:lnTo>
                  <a:lnTo>
                    <a:pt x="3140" y="2485"/>
                  </a:lnTo>
                  <a:lnTo>
                    <a:pt x="1439" y="3532"/>
                  </a:lnTo>
                  <a:lnTo>
                    <a:pt x="785" y="3924"/>
                  </a:lnTo>
                  <a:lnTo>
                    <a:pt x="393" y="4447"/>
                  </a:lnTo>
                  <a:lnTo>
                    <a:pt x="131" y="4840"/>
                  </a:lnTo>
                  <a:lnTo>
                    <a:pt x="0" y="5101"/>
                  </a:lnTo>
                  <a:lnTo>
                    <a:pt x="654" y="6802"/>
                  </a:lnTo>
                  <a:lnTo>
                    <a:pt x="1308" y="8895"/>
                  </a:lnTo>
                  <a:lnTo>
                    <a:pt x="2355" y="11380"/>
                  </a:lnTo>
                  <a:lnTo>
                    <a:pt x="3532" y="14127"/>
                  </a:lnTo>
                  <a:lnTo>
                    <a:pt x="4971" y="16874"/>
                  </a:lnTo>
                  <a:lnTo>
                    <a:pt x="6540" y="19490"/>
                  </a:lnTo>
                  <a:lnTo>
                    <a:pt x="8241" y="22106"/>
                  </a:lnTo>
                  <a:lnTo>
                    <a:pt x="9157" y="23283"/>
                  </a:lnTo>
                  <a:lnTo>
                    <a:pt x="10072" y="24330"/>
                  </a:lnTo>
                  <a:lnTo>
                    <a:pt x="10857" y="25115"/>
                  </a:lnTo>
                  <a:lnTo>
                    <a:pt x="12034" y="25900"/>
                  </a:lnTo>
                  <a:lnTo>
                    <a:pt x="13342" y="26554"/>
                  </a:lnTo>
                  <a:lnTo>
                    <a:pt x="14912" y="27469"/>
                  </a:lnTo>
                  <a:lnTo>
                    <a:pt x="18705" y="28908"/>
                  </a:lnTo>
                  <a:lnTo>
                    <a:pt x="22760" y="30347"/>
                  </a:lnTo>
                  <a:lnTo>
                    <a:pt x="27077" y="31655"/>
                  </a:lnTo>
                  <a:lnTo>
                    <a:pt x="31001" y="32440"/>
                  </a:lnTo>
                  <a:lnTo>
                    <a:pt x="32832" y="32832"/>
                  </a:lnTo>
                  <a:lnTo>
                    <a:pt x="34533" y="32963"/>
                  </a:lnTo>
                  <a:lnTo>
                    <a:pt x="35841" y="32963"/>
                  </a:lnTo>
                  <a:lnTo>
                    <a:pt x="37018" y="32832"/>
                  </a:lnTo>
                  <a:lnTo>
                    <a:pt x="37934" y="32571"/>
                  </a:lnTo>
                  <a:lnTo>
                    <a:pt x="38326" y="32440"/>
                  </a:lnTo>
                  <a:lnTo>
                    <a:pt x="38588" y="32047"/>
                  </a:lnTo>
                  <a:lnTo>
                    <a:pt x="38849" y="31786"/>
                  </a:lnTo>
                  <a:lnTo>
                    <a:pt x="38980" y="31393"/>
                  </a:lnTo>
                  <a:lnTo>
                    <a:pt x="38980" y="31001"/>
                  </a:lnTo>
                  <a:lnTo>
                    <a:pt x="38849" y="30609"/>
                  </a:lnTo>
                  <a:lnTo>
                    <a:pt x="38718" y="30085"/>
                  </a:lnTo>
                  <a:lnTo>
                    <a:pt x="38326" y="29562"/>
                  </a:lnTo>
                  <a:lnTo>
                    <a:pt x="37934" y="29039"/>
                  </a:lnTo>
                  <a:lnTo>
                    <a:pt x="37280" y="28385"/>
                  </a:lnTo>
                  <a:lnTo>
                    <a:pt x="35710" y="27208"/>
                  </a:lnTo>
                  <a:lnTo>
                    <a:pt x="33355" y="25769"/>
                  </a:lnTo>
                  <a:lnTo>
                    <a:pt x="31263" y="24591"/>
                  </a:lnTo>
                  <a:lnTo>
                    <a:pt x="28908" y="23153"/>
                  </a:lnTo>
                  <a:lnTo>
                    <a:pt x="24199" y="20144"/>
                  </a:lnTo>
                  <a:lnTo>
                    <a:pt x="20275" y="17397"/>
                  </a:lnTo>
                  <a:lnTo>
                    <a:pt x="18967" y="16351"/>
                  </a:lnTo>
                  <a:lnTo>
                    <a:pt x="18182" y="15697"/>
                  </a:lnTo>
                  <a:lnTo>
                    <a:pt x="17659" y="14912"/>
                  </a:lnTo>
                  <a:lnTo>
                    <a:pt x="17005" y="13342"/>
                  </a:lnTo>
                  <a:lnTo>
                    <a:pt x="14912" y="8895"/>
                  </a:lnTo>
                  <a:lnTo>
                    <a:pt x="10988" y="262"/>
                  </a:lnTo>
                  <a:lnTo>
                    <a:pt x="10726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71"/>
            <p:cNvSpPr/>
            <p:nvPr/>
          </p:nvSpPr>
          <p:spPr>
            <a:xfrm>
              <a:off x="3855775" y="666500"/>
              <a:ext cx="395700" cy="595200"/>
            </a:xfrm>
            <a:custGeom>
              <a:avLst/>
              <a:gdLst/>
              <a:ahLst/>
              <a:cxnLst/>
              <a:rect l="l" t="t" r="r" b="b"/>
              <a:pathLst>
                <a:path w="15828" h="23808" extrusionOk="0">
                  <a:moveTo>
                    <a:pt x="785" y="0"/>
                  </a:moveTo>
                  <a:lnTo>
                    <a:pt x="523" y="131"/>
                  </a:lnTo>
                  <a:lnTo>
                    <a:pt x="131" y="524"/>
                  </a:lnTo>
                  <a:lnTo>
                    <a:pt x="0" y="916"/>
                  </a:lnTo>
                  <a:lnTo>
                    <a:pt x="0" y="1439"/>
                  </a:lnTo>
                  <a:lnTo>
                    <a:pt x="262" y="1963"/>
                  </a:lnTo>
                  <a:lnTo>
                    <a:pt x="654" y="2617"/>
                  </a:lnTo>
                  <a:lnTo>
                    <a:pt x="1308" y="3271"/>
                  </a:lnTo>
                  <a:lnTo>
                    <a:pt x="2224" y="4055"/>
                  </a:lnTo>
                  <a:lnTo>
                    <a:pt x="3270" y="4840"/>
                  </a:lnTo>
                  <a:lnTo>
                    <a:pt x="4317" y="5756"/>
                  </a:lnTo>
                  <a:lnTo>
                    <a:pt x="4971" y="6672"/>
                  </a:lnTo>
                  <a:lnTo>
                    <a:pt x="5494" y="7587"/>
                  </a:lnTo>
                  <a:lnTo>
                    <a:pt x="5756" y="8372"/>
                  </a:lnTo>
                  <a:lnTo>
                    <a:pt x="5887" y="9288"/>
                  </a:lnTo>
                  <a:lnTo>
                    <a:pt x="5887" y="9942"/>
                  </a:lnTo>
                  <a:lnTo>
                    <a:pt x="5625" y="11381"/>
                  </a:lnTo>
                  <a:lnTo>
                    <a:pt x="5232" y="12950"/>
                  </a:lnTo>
                  <a:lnTo>
                    <a:pt x="4971" y="14389"/>
                  </a:lnTo>
                  <a:lnTo>
                    <a:pt x="4840" y="15959"/>
                  </a:lnTo>
                  <a:lnTo>
                    <a:pt x="4709" y="17528"/>
                  </a:lnTo>
                  <a:lnTo>
                    <a:pt x="4840" y="19098"/>
                  </a:lnTo>
                  <a:lnTo>
                    <a:pt x="4971" y="20668"/>
                  </a:lnTo>
                  <a:lnTo>
                    <a:pt x="5232" y="22237"/>
                  </a:lnTo>
                  <a:lnTo>
                    <a:pt x="5494" y="23807"/>
                  </a:lnTo>
                  <a:lnTo>
                    <a:pt x="7195" y="23284"/>
                  </a:lnTo>
                  <a:lnTo>
                    <a:pt x="8895" y="22630"/>
                  </a:lnTo>
                  <a:lnTo>
                    <a:pt x="10857" y="21845"/>
                  </a:lnTo>
                  <a:lnTo>
                    <a:pt x="12688" y="20929"/>
                  </a:lnTo>
                  <a:lnTo>
                    <a:pt x="14389" y="19883"/>
                  </a:lnTo>
                  <a:lnTo>
                    <a:pt x="15043" y="19360"/>
                  </a:lnTo>
                  <a:lnTo>
                    <a:pt x="15566" y="18706"/>
                  </a:lnTo>
                  <a:lnTo>
                    <a:pt x="15828" y="18182"/>
                  </a:lnTo>
                  <a:lnTo>
                    <a:pt x="15828" y="17659"/>
                  </a:lnTo>
                  <a:lnTo>
                    <a:pt x="15435" y="16220"/>
                  </a:lnTo>
                  <a:lnTo>
                    <a:pt x="14389" y="13604"/>
                  </a:lnTo>
                  <a:lnTo>
                    <a:pt x="13081" y="10857"/>
                  </a:lnTo>
                  <a:lnTo>
                    <a:pt x="12558" y="9680"/>
                  </a:lnTo>
                  <a:lnTo>
                    <a:pt x="11904" y="8895"/>
                  </a:lnTo>
                  <a:lnTo>
                    <a:pt x="10857" y="7326"/>
                  </a:lnTo>
                  <a:lnTo>
                    <a:pt x="9549" y="5887"/>
                  </a:lnTo>
                  <a:lnTo>
                    <a:pt x="8241" y="4579"/>
                  </a:lnTo>
                  <a:lnTo>
                    <a:pt x="6802" y="3401"/>
                  </a:lnTo>
                  <a:lnTo>
                    <a:pt x="4578" y="1832"/>
                  </a:lnTo>
                  <a:lnTo>
                    <a:pt x="2747" y="655"/>
                  </a:lnTo>
                  <a:lnTo>
                    <a:pt x="1962" y="393"/>
                  </a:lnTo>
                  <a:lnTo>
                    <a:pt x="1308" y="131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71"/>
            <p:cNvSpPr/>
            <p:nvPr/>
          </p:nvSpPr>
          <p:spPr>
            <a:xfrm>
              <a:off x="3849225" y="803850"/>
              <a:ext cx="166800" cy="434950"/>
            </a:xfrm>
            <a:custGeom>
              <a:avLst/>
              <a:gdLst/>
              <a:ahLst/>
              <a:cxnLst/>
              <a:rect l="l" t="t" r="r" b="b"/>
              <a:pathLst>
                <a:path w="6672" h="17398" extrusionOk="0">
                  <a:moveTo>
                    <a:pt x="916" y="0"/>
                  </a:moveTo>
                  <a:lnTo>
                    <a:pt x="524" y="131"/>
                  </a:lnTo>
                  <a:lnTo>
                    <a:pt x="131" y="393"/>
                  </a:lnTo>
                  <a:lnTo>
                    <a:pt x="1" y="785"/>
                  </a:lnTo>
                  <a:lnTo>
                    <a:pt x="1" y="1308"/>
                  </a:lnTo>
                  <a:lnTo>
                    <a:pt x="131" y="1962"/>
                  </a:lnTo>
                  <a:lnTo>
                    <a:pt x="524" y="3270"/>
                  </a:lnTo>
                  <a:lnTo>
                    <a:pt x="1309" y="5494"/>
                  </a:lnTo>
                  <a:lnTo>
                    <a:pt x="1832" y="7456"/>
                  </a:lnTo>
                  <a:lnTo>
                    <a:pt x="2617" y="10988"/>
                  </a:lnTo>
                  <a:lnTo>
                    <a:pt x="2878" y="12558"/>
                  </a:lnTo>
                  <a:lnTo>
                    <a:pt x="3402" y="14127"/>
                  </a:lnTo>
                  <a:lnTo>
                    <a:pt x="4056" y="15435"/>
                  </a:lnTo>
                  <a:lnTo>
                    <a:pt x="4448" y="16220"/>
                  </a:lnTo>
                  <a:lnTo>
                    <a:pt x="4971" y="16874"/>
                  </a:lnTo>
                  <a:lnTo>
                    <a:pt x="5494" y="17267"/>
                  </a:lnTo>
                  <a:lnTo>
                    <a:pt x="5625" y="17397"/>
                  </a:lnTo>
                  <a:lnTo>
                    <a:pt x="5887" y="17397"/>
                  </a:lnTo>
                  <a:lnTo>
                    <a:pt x="6149" y="17005"/>
                  </a:lnTo>
                  <a:lnTo>
                    <a:pt x="6410" y="16482"/>
                  </a:lnTo>
                  <a:lnTo>
                    <a:pt x="6541" y="15697"/>
                  </a:lnTo>
                  <a:lnTo>
                    <a:pt x="6672" y="14781"/>
                  </a:lnTo>
                  <a:lnTo>
                    <a:pt x="6672" y="12427"/>
                  </a:lnTo>
                  <a:lnTo>
                    <a:pt x="6410" y="9811"/>
                  </a:lnTo>
                  <a:lnTo>
                    <a:pt x="6279" y="7587"/>
                  </a:lnTo>
                  <a:lnTo>
                    <a:pt x="6018" y="5233"/>
                  </a:lnTo>
                  <a:lnTo>
                    <a:pt x="5887" y="5494"/>
                  </a:lnTo>
                  <a:lnTo>
                    <a:pt x="5756" y="5625"/>
                  </a:lnTo>
                  <a:lnTo>
                    <a:pt x="5625" y="5494"/>
                  </a:lnTo>
                  <a:lnTo>
                    <a:pt x="5364" y="5233"/>
                  </a:lnTo>
                  <a:lnTo>
                    <a:pt x="4971" y="4578"/>
                  </a:lnTo>
                  <a:lnTo>
                    <a:pt x="4317" y="3532"/>
                  </a:lnTo>
                  <a:lnTo>
                    <a:pt x="3663" y="2355"/>
                  </a:lnTo>
                  <a:lnTo>
                    <a:pt x="3009" y="1308"/>
                  </a:lnTo>
                  <a:lnTo>
                    <a:pt x="2224" y="524"/>
                  </a:lnTo>
                  <a:lnTo>
                    <a:pt x="1963" y="26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71"/>
            <p:cNvSpPr/>
            <p:nvPr/>
          </p:nvSpPr>
          <p:spPr>
            <a:xfrm>
              <a:off x="3980025" y="1107975"/>
              <a:ext cx="971250" cy="768500"/>
            </a:xfrm>
            <a:custGeom>
              <a:avLst/>
              <a:gdLst/>
              <a:ahLst/>
              <a:cxnLst/>
              <a:rect l="l" t="t" r="r" b="b"/>
              <a:pathLst>
                <a:path w="38850" h="30740" extrusionOk="0">
                  <a:moveTo>
                    <a:pt x="12166" y="0"/>
                  </a:moveTo>
                  <a:lnTo>
                    <a:pt x="1" y="7194"/>
                  </a:lnTo>
                  <a:lnTo>
                    <a:pt x="1047" y="9157"/>
                  </a:lnTo>
                  <a:lnTo>
                    <a:pt x="3533" y="13866"/>
                  </a:lnTo>
                  <a:lnTo>
                    <a:pt x="5102" y="16482"/>
                  </a:lnTo>
                  <a:lnTo>
                    <a:pt x="6672" y="19098"/>
                  </a:lnTo>
                  <a:lnTo>
                    <a:pt x="8111" y="21191"/>
                  </a:lnTo>
                  <a:lnTo>
                    <a:pt x="8765" y="21975"/>
                  </a:lnTo>
                  <a:lnTo>
                    <a:pt x="9419" y="22630"/>
                  </a:lnTo>
                  <a:lnTo>
                    <a:pt x="10988" y="23676"/>
                  </a:lnTo>
                  <a:lnTo>
                    <a:pt x="12951" y="24722"/>
                  </a:lnTo>
                  <a:lnTo>
                    <a:pt x="15436" y="25900"/>
                  </a:lnTo>
                  <a:lnTo>
                    <a:pt x="18183" y="26946"/>
                  </a:lnTo>
                  <a:lnTo>
                    <a:pt x="21191" y="27862"/>
                  </a:lnTo>
                  <a:lnTo>
                    <a:pt x="24461" y="28908"/>
                  </a:lnTo>
                  <a:lnTo>
                    <a:pt x="27732" y="29693"/>
                  </a:lnTo>
                  <a:lnTo>
                    <a:pt x="30871" y="30347"/>
                  </a:lnTo>
                  <a:lnTo>
                    <a:pt x="32440" y="30609"/>
                  </a:lnTo>
                  <a:lnTo>
                    <a:pt x="33749" y="30739"/>
                  </a:lnTo>
                  <a:lnTo>
                    <a:pt x="34926" y="30739"/>
                  </a:lnTo>
                  <a:lnTo>
                    <a:pt x="35972" y="30609"/>
                  </a:lnTo>
                  <a:lnTo>
                    <a:pt x="36888" y="30478"/>
                  </a:lnTo>
                  <a:lnTo>
                    <a:pt x="37542" y="30216"/>
                  </a:lnTo>
                  <a:lnTo>
                    <a:pt x="38065" y="29824"/>
                  </a:lnTo>
                  <a:lnTo>
                    <a:pt x="38458" y="29431"/>
                  </a:lnTo>
                  <a:lnTo>
                    <a:pt x="38719" y="28908"/>
                  </a:lnTo>
                  <a:lnTo>
                    <a:pt x="38850" y="28385"/>
                  </a:lnTo>
                  <a:lnTo>
                    <a:pt x="38719" y="27862"/>
                  </a:lnTo>
                  <a:lnTo>
                    <a:pt x="38458" y="27338"/>
                  </a:lnTo>
                  <a:lnTo>
                    <a:pt x="38065" y="26815"/>
                  </a:lnTo>
                  <a:lnTo>
                    <a:pt x="37542" y="26161"/>
                  </a:lnTo>
                  <a:lnTo>
                    <a:pt x="36888" y="25638"/>
                  </a:lnTo>
                  <a:lnTo>
                    <a:pt x="36103" y="25115"/>
                  </a:lnTo>
                  <a:lnTo>
                    <a:pt x="31394" y="22237"/>
                  </a:lnTo>
                  <a:lnTo>
                    <a:pt x="25377" y="18444"/>
                  </a:lnTo>
                  <a:lnTo>
                    <a:pt x="20145" y="14781"/>
                  </a:lnTo>
                  <a:lnTo>
                    <a:pt x="18444" y="13473"/>
                  </a:lnTo>
                  <a:lnTo>
                    <a:pt x="17529" y="12688"/>
                  </a:lnTo>
                  <a:lnTo>
                    <a:pt x="17006" y="11773"/>
                  </a:lnTo>
                  <a:lnTo>
                    <a:pt x="16351" y="10203"/>
                  </a:lnTo>
                  <a:lnTo>
                    <a:pt x="14520" y="5886"/>
                  </a:lnTo>
                  <a:lnTo>
                    <a:pt x="12166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71"/>
            <p:cNvSpPr/>
            <p:nvPr/>
          </p:nvSpPr>
          <p:spPr>
            <a:xfrm>
              <a:off x="4022550" y="1170100"/>
              <a:ext cx="268175" cy="150450"/>
            </a:xfrm>
            <a:custGeom>
              <a:avLst/>
              <a:gdLst/>
              <a:ahLst/>
              <a:cxnLst/>
              <a:rect l="l" t="t" r="r" b="b"/>
              <a:pathLst>
                <a:path w="10727" h="6018" extrusionOk="0">
                  <a:moveTo>
                    <a:pt x="10596" y="0"/>
                  </a:moveTo>
                  <a:lnTo>
                    <a:pt x="6410" y="2224"/>
                  </a:lnTo>
                  <a:lnTo>
                    <a:pt x="3140" y="4055"/>
                  </a:lnTo>
                  <a:lnTo>
                    <a:pt x="0" y="5887"/>
                  </a:lnTo>
                  <a:lnTo>
                    <a:pt x="0" y="6018"/>
                  </a:lnTo>
                  <a:lnTo>
                    <a:pt x="3663" y="4186"/>
                  </a:lnTo>
                  <a:lnTo>
                    <a:pt x="6933" y="2355"/>
                  </a:lnTo>
                  <a:lnTo>
                    <a:pt x="1072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71"/>
            <p:cNvSpPr/>
            <p:nvPr/>
          </p:nvSpPr>
          <p:spPr>
            <a:xfrm>
              <a:off x="4679850" y="1663900"/>
              <a:ext cx="817550" cy="974525"/>
            </a:xfrm>
            <a:custGeom>
              <a:avLst/>
              <a:gdLst/>
              <a:ahLst/>
              <a:cxnLst/>
              <a:rect l="l" t="t" r="r" b="b"/>
              <a:pathLst>
                <a:path w="32702" h="38981" extrusionOk="0">
                  <a:moveTo>
                    <a:pt x="10726" y="0"/>
                  </a:moveTo>
                  <a:lnTo>
                    <a:pt x="9418" y="131"/>
                  </a:lnTo>
                  <a:lnTo>
                    <a:pt x="8241" y="393"/>
                  </a:lnTo>
                  <a:lnTo>
                    <a:pt x="7194" y="916"/>
                  </a:lnTo>
                  <a:lnTo>
                    <a:pt x="6279" y="1701"/>
                  </a:lnTo>
                  <a:lnTo>
                    <a:pt x="5494" y="2747"/>
                  </a:lnTo>
                  <a:lnTo>
                    <a:pt x="4447" y="4840"/>
                  </a:lnTo>
                  <a:lnTo>
                    <a:pt x="2616" y="9287"/>
                  </a:lnTo>
                  <a:lnTo>
                    <a:pt x="1570" y="11642"/>
                  </a:lnTo>
                  <a:lnTo>
                    <a:pt x="785" y="14127"/>
                  </a:lnTo>
                  <a:lnTo>
                    <a:pt x="131" y="16220"/>
                  </a:lnTo>
                  <a:lnTo>
                    <a:pt x="0" y="17136"/>
                  </a:lnTo>
                  <a:lnTo>
                    <a:pt x="0" y="17920"/>
                  </a:lnTo>
                  <a:lnTo>
                    <a:pt x="131" y="19228"/>
                  </a:lnTo>
                  <a:lnTo>
                    <a:pt x="393" y="20275"/>
                  </a:lnTo>
                  <a:lnTo>
                    <a:pt x="785" y="21452"/>
                  </a:lnTo>
                  <a:lnTo>
                    <a:pt x="1308" y="22368"/>
                  </a:lnTo>
                  <a:lnTo>
                    <a:pt x="2224" y="23676"/>
                  </a:lnTo>
                  <a:lnTo>
                    <a:pt x="2747" y="24330"/>
                  </a:lnTo>
                  <a:lnTo>
                    <a:pt x="3532" y="38980"/>
                  </a:lnTo>
                  <a:lnTo>
                    <a:pt x="16089" y="36626"/>
                  </a:lnTo>
                  <a:lnTo>
                    <a:pt x="25769" y="34533"/>
                  </a:lnTo>
                  <a:lnTo>
                    <a:pt x="29824" y="33617"/>
                  </a:lnTo>
                  <a:lnTo>
                    <a:pt x="32701" y="32963"/>
                  </a:lnTo>
                  <a:lnTo>
                    <a:pt x="31001" y="28777"/>
                  </a:lnTo>
                  <a:lnTo>
                    <a:pt x="29039" y="24461"/>
                  </a:lnTo>
                  <a:lnTo>
                    <a:pt x="26684" y="19359"/>
                  </a:lnTo>
                  <a:lnTo>
                    <a:pt x="23807" y="13996"/>
                  </a:lnTo>
                  <a:lnTo>
                    <a:pt x="22368" y="11249"/>
                  </a:lnTo>
                  <a:lnTo>
                    <a:pt x="20798" y="8764"/>
                  </a:lnTo>
                  <a:lnTo>
                    <a:pt x="19359" y="6540"/>
                  </a:lnTo>
                  <a:lnTo>
                    <a:pt x="17790" y="4578"/>
                  </a:lnTo>
                  <a:lnTo>
                    <a:pt x="16220" y="2878"/>
                  </a:lnTo>
                  <a:lnTo>
                    <a:pt x="14781" y="1570"/>
                  </a:lnTo>
                  <a:lnTo>
                    <a:pt x="13342" y="785"/>
                  </a:lnTo>
                  <a:lnTo>
                    <a:pt x="12034" y="262"/>
                  </a:lnTo>
                  <a:lnTo>
                    <a:pt x="10726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71"/>
            <p:cNvSpPr/>
            <p:nvPr/>
          </p:nvSpPr>
          <p:spPr>
            <a:xfrm>
              <a:off x="4800825" y="1510200"/>
              <a:ext cx="150450" cy="284525"/>
            </a:xfrm>
            <a:custGeom>
              <a:avLst/>
              <a:gdLst/>
              <a:ahLst/>
              <a:cxnLst/>
              <a:rect l="l" t="t" r="r" b="b"/>
              <a:pathLst>
                <a:path w="6018" h="11381" extrusionOk="0">
                  <a:moveTo>
                    <a:pt x="5364" y="0"/>
                  </a:moveTo>
                  <a:lnTo>
                    <a:pt x="4710" y="393"/>
                  </a:lnTo>
                  <a:lnTo>
                    <a:pt x="1" y="3270"/>
                  </a:lnTo>
                  <a:lnTo>
                    <a:pt x="786" y="7195"/>
                  </a:lnTo>
                  <a:lnTo>
                    <a:pt x="917" y="7587"/>
                  </a:lnTo>
                  <a:lnTo>
                    <a:pt x="917" y="9418"/>
                  </a:lnTo>
                  <a:lnTo>
                    <a:pt x="1178" y="10726"/>
                  </a:lnTo>
                  <a:lnTo>
                    <a:pt x="1309" y="11249"/>
                  </a:lnTo>
                  <a:lnTo>
                    <a:pt x="1571" y="11380"/>
                  </a:lnTo>
                  <a:lnTo>
                    <a:pt x="2355" y="11249"/>
                  </a:lnTo>
                  <a:lnTo>
                    <a:pt x="3140" y="10988"/>
                  </a:lnTo>
                  <a:lnTo>
                    <a:pt x="3925" y="10465"/>
                  </a:lnTo>
                  <a:lnTo>
                    <a:pt x="4579" y="9941"/>
                  </a:lnTo>
                  <a:lnTo>
                    <a:pt x="5626" y="8764"/>
                  </a:lnTo>
                  <a:lnTo>
                    <a:pt x="6018" y="7979"/>
                  </a:lnTo>
                  <a:lnTo>
                    <a:pt x="6018" y="6279"/>
                  </a:lnTo>
                  <a:lnTo>
                    <a:pt x="6018" y="4448"/>
                  </a:lnTo>
                  <a:lnTo>
                    <a:pt x="5887" y="4055"/>
                  </a:lnTo>
                  <a:lnTo>
                    <a:pt x="5887" y="3532"/>
                  </a:lnTo>
                  <a:lnTo>
                    <a:pt x="5756" y="2878"/>
                  </a:lnTo>
                  <a:lnTo>
                    <a:pt x="5756" y="2616"/>
                  </a:lnTo>
                  <a:lnTo>
                    <a:pt x="5756" y="2486"/>
                  </a:lnTo>
                  <a:lnTo>
                    <a:pt x="536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71"/>
            <p:cNvSpPr/>
            <p:nvPr/>
          </p:nvSpPr>
          <p:spPr>
            <a:xfrm>
              <a:off x="4800825" y="1510200"/>
              <a:ext cx="143925" cy="179875"/>
            </a:xfrm>
            <a:custGeom>
              <a:avLst/>
              <a:gdLst/>
              <a:ahLst/>
              <a:cxnLst/>
              <a:rect l="l" t="t" r="r" b="b"/>
              <a:pathLst>
                <a:path w="5757" h="7195" extrusionOk="0">
                  <a:moveTo>
                    <a:pt x="5364" y="0"/>
                  </a:moveTo>
                  <a:lnTo>
                    <a:pt x="4710" y="393"/>
                  </a:lnTo>
                  <a:lnTo>
                    <a:pt x="1" y="3270"/>
                  </a:lnTo>
                  <a:lnTo>
                    <a:pt x="786" y="7195"/>
                  </a:lnTo>
                  <a:lnTo>
                    <a:pt x="1701" y="6933"/>
                  </a:lnTo>
                  <a:lnTo>
                    <a:pt x="2486" y="6410"/>
                  </a:lnTo>
                  <a:lnTo>
                    <a:pt x="3140" y="6017"/>
                  </a:lnTo>
                  <a:lnTo>
                    <a:pt x="3794" y="5363"/>
                  </a:lnTo>
                  <a:lnTo>
                    <a:pt x="4448" y="4709"/>
                  </a:lnTo>
                  <a:lnTo>
                    <a:pt x="4971" y="4055"/>
                  </a:lnTo>
                  <a:lnTo>
                    <a:pt x="5364" y="3270"/>
                  </a:lnTo>
                  <a:lnTo>
                    <a:pt x="5756" y="2486"/>
                  </a:lnTo>
                  <a:lnTo>
                    <a:pt x="536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71"/>
            <p:cNvSpPr/>
            <p:nvPr/>
          </p:nvSpPr>
          <p:spPr>
            <a:xfrm>
              <a:off x="4656950" y="1232225"/>
              <a:ext cx="317225" cy="418600"/>
            </a:xfrm>
            <a:custGeom>
              <a:avLst/>
              <a:gdLst/>
              <a:ahLst/>
              <a:cxnLst/>
              <a:rect l="l" t="t" r="r" b="b"/>
              <a:pathLst>
                <a:path w="12689" h="16744" extrusionOk="0">
                  <a:moveTo>
                    <a:pt x="6541" y="1"/>
                  </a:moveTo>
                  <a:lnTo>
                    <a:pt x="5363" y="132"/>
                  </a:lnTo>
                  <a:lnTo>
                    <a:pt x="4186" y="393"/>
                  </a:lnTo>
                  <a:lnTo>
                    <a:pt x="3009" y="1047"/>
                  </a:lnTo>
                  <a:lnTo>
                    <a:pt x="2486" y="1440"/>
                  </a:lnTo>
                  <a:lnTo>
                    <a:pt x="1963" y="1832"/>
                  </a:lnTo>
                  <a:lnTo>
                    <a:pt x="1570" y="2486"/>
                  </a:lnTo>
                  <a:lnTo>
                    <a:pt x="1047" y="3140"/>
                  </a:lnTo>
                  <a:lnTo>
                    <a:pt x="785" y="3794"/>
                  </a:lnTo>
                  <a:lnTo>
                    <a:pt x="393" y="4710"/>
                  </a:lnTo>
                  <a:lnTo>
                    <a:pt x="262" y="5625"/>
                  </a:lnTo>
                  <a:lnTo>
                    <a:pt x="0" y="6672"/>
                  </a:lnTo>
                  <a:lnTo>
                    <a:pt x="0" y="7849"/>
                  </a:lnTo>
                  <a:lnTo>
                    <a:pt x="0" y="9157"/>
                  </a:lnTo>
                  <a:lnTo>
                    <a:pt x="131" y="10334"/>
                  </a:lnTo>
                  <a:lnTo>
                    <a:pt x="262" y="11512"/>
                  </a:lnTo>
                  <a:lnTo>
                    <a:pt x="524" y="12427"/>
                  </a:lnTo>
                  <a:lnTo>
                    <a:pt x="785" y="13343"/>
                  </a:lnTo>
                  <a:lnTo>
                    <a:pt x="1178" y="13997"/>
                  </a:lnTo>
                  <a:lnTo>
                    <a:pt x="1570" y="14651"/>
                  </a:lnTo>
                  <a:lnTo>
                    <a:pt x="2093" y="15174"/>
                  </a:lnTo>
                  <a:lnTo>
                    <a:pt x="2486" y="15567"/>
                  </a:lnTo>
                  <a:lnTo>
                    <a:pt x="3532" y="16221"/>
                  </a:lnTo>
                  <a:lnTo>
                    <a:pt x="4448" y="16613"/>
                  </a:lnTo>
                  <a:lnTo>
                    <a:pt x="5363" y="16744"/>
                  </a:lnTo>
                  <a:lnTo>
                    <a:pt x="6672" y="16744"/>
                  </a:lnTo>
                  <a:lnTo>
                    <a:pt x="7587" y="16613"/>
                  </a:lnTo>
                  <a:lnTo>
                    <a:pt x="8634" y="16221"/>
                  </a:lnTo>
                  <a:lnTo>
                    <a:pt x="9680" y="15697"/>
                  </a:lnTo>
                  <a:lnTo>
                    <a:pt x="10203" y="15305"/>
                  </a:lnTo>
                  <a:lnTo>
                    <a:pt x="10726" y="14782"/>
                  </a:lnTo>
                  <a:lnTo>
                    <a:pt x="11250" y="14128"/>
                  </a:lnTo>
                  <a:lnTo>
                    <a:pt x="11642" y="13474"/>
                  </a:lnTo>
                  <a:lnTo>
                    <a:pt x="12035" y="12558"/>
                  </a:lnTo>
                  <a:lnTo>
                    <a:pt x="12296" y="11642"/>
                  </a:lnTo>
                  <a:lnTo>
                    <a:pt x="12558" y="10465"/>
                  </a:lnTo>
                  <a:lnTo>
                    <a:pt x="12689" y="9288"/>
                  </a:lnTo>
                  <a:lnTo>
                    <a:pt x="12689" y="7980"/>
                  </a:lnTo>
                  <a:lnTo>
                    <a:pt x="12689" y="6803"/>
                  </a:lnTo>
                  <a:lnTo>
                    <a:pt x="12558" y="5756"/>
                  </a:lnTo>
                  <a:lnTo>
                    <a:pt x="12296" y="4841"/>
                  </a:lnTo>
                  <a:lnTo>
                    <a:pt x="12035" y="4056"/>
                  </a:lnTo>
                  <a:lnTo>
                    <a:pt x="11773" y="3271"/>
                  </a:lnTo>
                  <a:lnTo>
                    <a:pt x="11381" y="2617"/>
                  </a:lnTo>
                  <a:lnTo>
                    <a:pt x="10988" y="1963"/>
                  </a:lnTo>
                  <a:lnTo>
                    <a:pt x="10465" y="1570"/>
                  </a:lnTo>
                  <a:lnTo>
                    <a:pt x="9942" y="1047"/>
                  </a:lnTo>
                  <a:lnTo>
                    <a:pt x="8895" y="524"/>
                  </a:lnTo>
                  <a:lnTo>
                    <a:pt x="7718" y="132"/>
                  </a:lnTo>
                  <a:lnTo>
                    <a:pt x="6541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71"/>
            <p:cNvSpPr/>
            <p:nvPr/>
          </p:nvSpPr>
          <p:spPr>
            <a:xfrm>
              <a:off x="4673300" y="1389200"/>
              <a:ext cx="32725" cy="19650"/>
            </a:xfrm>
            <a:custGeom>
              <a:avLst/>
              <a:gdLst/>
              <a:ahLst/>
              <a:cxnLst/>
              <a:rect l="l" t="t" r="r" b="b"/>
              <a:pathLst>
                <a:path w="1309" h="786" extrusionOk="0">
                  <a:moveTo>
                    <a:pt x="655" y="0"/>
                  </a:moveTo>
                  <a:lnTo>
                    <a:pt x="262" y="131"/>
                  </a:lnTo>
                  <a:lnTo>
                    <a:pt x="1" y="393"/>
                  </a:lnTo>
                  <a:lnTo>
                    <a:pt x="1" y="654"/>
                  </a:lnTo>
                  <a:lnTo>
                    <a:pt x="131" y="785"/>
                  </a:lnTo>
                  <a:lnTo>
                    <a:pt x="262" y="785"/>
                  </a:lnTo>
                  <a:lnTo>
                    <a:pt x="785" y="654"/>
                  </a:lnTo>
                  <a:lnTo>
                    <a:pt x="1047" y="654"/>
                  </a:lnTo>
                  <a:lnTo>
                    <a:pt x="1178" y="524"/>
                  </a:lnTo>
                  <a:lnTo>
                    <a:pt x="1309" y="262"/>
                  </a:lnTo>
                  <a:lnTo>
                    <a:pt x="1178" y="131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71"/>
            <p:cNvSpPr/>
            <p:nvPr/>
          </p:nvSpPr>
          <p:spPr>
            <a:xfrm>
              <a:off x="4771400" y="1385925"/>
              <a:ext cx="32725" cy="19650"/>
            </a:xfrm>
            <a:custGeom>
              <a:avLst/>
              <a:gdLst/>
              <a:ahLst/>
              <a:cxnLst/>
              <a:rect l="l" t="t" r="r" b="b"/>
              <a:pathLst>
                <a:path w="1309" h="786" extrusionOk="0">
                  <a:moveTo>
                    <a:pt x="393" y="1"/>
                  </a:moveTo>
                  <a:lnTo>
                    <a:pt x="131" y="262"/>
                  </a:lnTo>
                  <a:lnTo>
                    <a:pt x="1" y="393"/>
                  </a:lnTo>
                  <a:lnTo>
                    <a:pt x="131" y="524"/>
                  </a:lnTo>
                  <a:lnTo>
                    <a:pt x="262" y="655"/>
                  </a:lnTo>
                  <a:lnTo>
                    <a:pt x="524" y="655"/>
                  </a:lnTo>
                  <a:lnTo>
                    <a:pt x="1047" y="785"/>
                  </a:lnTo>
                  <a:lnTo>
                    <a:pt x="1309" y="785"/>
                  </a:lnTo>
                  <a:lnTo>
                    <a:pt x="1309" y="524"/>
                  </a:lnTo>
                  <a:lnTo>
                    <a:pt x="1309" y="393"/>
                  </a:lnTo>
                  <a:lnTo>
                    <a:pt x="1047" y="131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71"/>
            <p:cNvSpPr/>
            <p:nvPr/>
          </p:nvSpPr>
          <p:spPr>
            <a:xfrm>
              <a:off x="4774675" y="1451325"/>
              <a:ext cx="16375" cy="32725"/>
            </a:xfrm>
            <a:custGeom>
              <a:avLst/>
              <a:gdLst/>
              <a:ahLst/>
              <a:cxnLst/>
              <a:rect l="l" t="t" r="r" b="b"/>
              <a:pathLst>
                <a:path w="655" h="1309" extrusionOk="0">
                  <a:moveTo>
                    <a:pt x="0" y="1"/>
                  </a:moveTo>
                  <a:lnTo>
                    <a:pt x="0" y="393"/>
                  </a:lnTo>
                  <a:lnTo>
                    <a:pt x="131" y="786"/>
                  </a:lnTo>
                  <a:lnTo>
                    <a:pt x="131" y="1"/>
                  </a:lnTo>
                  <a:close/>
                  <a:moveTo>
                    <a:pt x="131" y="786"/>
                  </a:moveTo>
                  <a:lnTo>
                    <a:pt x="262" y="1178"/>
                  </a:lnTo>
                  <a:lnTo>
                    <a:pt x="654" y="1309"/>
                  </a:lnTo>
                  <a:lnTo>
                    <a:pt x="654" y="1309"/>
                  </a:lnTo>
                  <a:lnTo>
                    <a:pt x="262" y="1047"/>
                  </a:lnTo>
                  <a:lnTo>
                    <a:pt x="131" y="786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71"/>
            <p:cNvSpPr/>
            <p:nvPr/>
          </p:nvSpPr>
          <p:spPr>
            <a:xfrm>
              <a:off x="4774675" y="1438250"/>
              <a:ext cx="26175" cy="39275"/>
            </a:xfrm>
            <a:custGeom>
              <a:avLst/>
              <a:gdLst/>
              <a:ahLst/>
              <a:cxnLst/>
              <a:rect l="l" t="t" r="r" b="b"/>
              <a:pathLst>
                <a:path w="1047" h="1571" extrusionOk="0">
                  <a:moveTo>
                    <a:pt x="393" y="1"/>
                  </a:moveTo>
                  <a:lnTo>
                    <a:pt x="262" y="131"/>
                  </a:lnTo>
                  <a:lnTo>
                    <a:pt x="131" y="262"/>
                  </a:lnTo>
                  <a:lnTo>
                    <a:pt x="0" y="916"/>
                  </a:lnTo>
                  <a:lnTo>
                    <a:pt x="131" y="1439"/>
                  </a:lnTo>
                  <a:lnTo>
                    <a:pt x="393" y="1570"/>
                  </a:lnTo>
                  <a:lnTo>
                    <a:pt x="654" y="1570"/>
                  </a:lnTo>
                  <a:lnTo>
                    <a:pt x="785" y="1439"/>
                  </a:lnTo>
                  <a:lnTo>
                    <a:pt x="1047" y="1309"/>
                  </a:lnTo>
                  <a:lnTo>
                    <a:pt x="1047" y="785"/>
                  </a:lnTo>
                  <a:lnTo>
                    <a:pt x="1047" y="524"/>
                  </a:lnTo>
                  <a:lnTo>
                    <a:pt x="916" y="262"/>
                  </a:lnTo>
                  <a:lnTo>
                    <a:pt x="654" y="131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71"/>
            <p:cNvSpPr/>
            <p:nvPr/>
          </p:nvSpPr>
          <p:spPr>
            <a:xfrm>
              <a:off x="4791025" y="1438250"/>
              <a:ext cx="26175" cy="16375"/>
            </a:xfrm>
            <a:custGeom>
              <a:avLst/>
              <a:gdLst/>
              <a:ahLst/>
              <a:cxnLst/>
              <a:rect l="l" t="t" r="r" b="b"/>
              <a:pathLst>
                <a:path w="1047" h="655" extrusionOk="0">
                  <a:moveTo>
                    <a:pt x="1047" y="1"/>
                  </a:moveTo>
                  <a:lnTo>
                    <a:pt x="785" y="262"/>
                  </a:lnTo>
                  <a:lnTo>
                    <a:pt x="524" y="393"/>
                  </a:lnTo>
                  <a:lnTo>
                    <a:pt x="262" y="262"/>
                  </a:lnTo>
                  <a:lnTo>
                    <a:pt x="131" y="131"/>
                  </a:lnTo>
                  <a:lnTo>
                    <a:pt x="0" y="131"/>
                  </a:lnTo>
                  <a:lnTo>
                    <a:pt x="262" y="524"/>
                  </a:lnTo>
                  <a:lnTo>
                    <a:pt x="393" y="655"/>
                  </a:lnTo>
                  <a:lnTo>
                    <a:pt x="655" y="655"/>
                  </a:lnTo>
                  <a:lnTo>
                    <a:pt x="785" y="524"/>
                  </a:lnTo>
                  <a:lnTo>
                    <a:pt x="916" y="393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71"/>
            <p:cNvSpPr/>
            <p:nvPr/>
          </p:nvSpPr>
          <p:spPr>
            <a:xfrm>
              <a:off x="4696200" y="1454600"/>
              <a:ext cx="9825" cy="29450"/>
            </a:xfrm>
            <a:custGeom>
              <a:avLst/>
              <a:gdLst/>
              <a:ahLst/>
              <a:cxnLst/>
              <a:rect l="l" t="t" r="r" b="b"/>
              <a:pathLst>
                <a:path w="393" h="1178" extrusionOk="0">
                  <a:moveTo>
                    <a:pt x="393" y="1"/>
                  </a:moveTo>
                  <a:lnTo>
                    <a:pt x="262" y="655"/>
                  </a:lnTo>
                  <a:lnTo>
                    <a:pt x="131" y="1047"/>
                  </a:lnTo>
                  <a:lnTo>
                    <a:pt x="0" y="1178"/>
                  </a:lnTo>
                  <a:lnTo>
                    <a:pt x="262" y="1047"/>
                  </a:lnTo>
                  <a:lnTo>
                    <a:pt x="393" y="655"/>
                  </a:lnTo>
                  <a:lnTo>
                    <a:pt x="393" y="262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71"/>
            <p:cNvSpPr/>
            <p:nvPr/>
          </p:nvSpPr>
          <p:spPr>
            <a:xfrm>
              <a:off x="4679850" y="1441525"/>
              <a:ext cx="26175" cy="39250"/>
            </a:xfrm>
            <a:custGeom>
              <a:avLst/>
              <a:gdLst/>
              <a:ahLst/>
              <a:cxnLst/>
              <a:rect l="l" t="t" r="r" b="b"/>
              <a:pathLst>
                <a:path w="1047" h="1570" extrusionOk="0">
                  <a:moveTo>
                    <a:pt x="262" y="0"/>
                  </a:moveTo>
                  <a:lnTo>
                    <a:pt x="131" y="262"/>
                  </a:lnTo>
                  <a:lnTo>
                    <a:pt x="0" y="524"/>
                  </a:lnTo>
                  <a:lnTo>
                    <a:pt x="0" y="785"/>
                  </a:lnTo>
                  <a:lnTo>
                    <a:pt x="0" y="1047"/>
                  </a:lnTo>
                  <a:lnTo>
                    <a:pt x="131" y="1308"/>
                  </a:lnTo>
                  <a:lnTo>
                    <a:pt x="262" y="1439"/>
                  </a:lnTo>
                  <a:lnTo>
                    <a:pt x="523" y="1570"/>
                  </a:lnTo>
                  <a:lnTo>
                    <a:pt x="785" y="1439"/>
                  </a:lnTo>
                  <a:lnTo>
                    <a:pt x="916" y="1308"/>
                  </a:lnTo>
                  <a:lnTo>
                    <a:pt x="1047" y="785"/>
                  </a:lnTo>
                  <a:lnTo>
                    <a:pt x="916" y="262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71"/>
            <p:cNvSpPr/>
            <p:nvPr/>
          </p:nvSpPr>
          <p:spPr>
            <a:xfrm>
              <a:off x="4666750" y="1441525"/>
              <a:ext cx="22925" cy="16375"/>
            </a:xfrm>
            <a:custGeom>
              <a:avLst/>
              <a:gdLst/>
              <a:ahLst/>
              <a:cxnLst/>
              <a:rect l="l" t="t" r="r" b="b"/>
              <a:pathLst>
                <a:path w="917" h="655" extrusionOk="0">
                  <a:moveTo>
                    <a:pt x="1" y="0"/>
                  </a:moveTo>
                  <a:lnTo>
                    <a:pt x="132" y="393"/>
                  </a:lnTo>
                  <a:lnTo>
                    <a:pt x="132" y="654"/>
                  </a:lnTo>
                  <a:lnTo>
                    <a:pt x="524" y="654"/>
                  </a:lnTo>
                  <a:lnTo>
                    <a:pt x="655" y="524"/>
                  </a:lnTo>
                  <a:lnTo>
                    <a:pt x="917" y="131"/>
                  </a:lnTo>
                  <a:lnTo>
                    <a:pt x="786" y="131"/>
                  </a:lnTo>
                  <a:lnTo>
                    <a:pt x="655" y="262"/>
                  </a:lnTo>
                  <a:lnTo>
                    <a:pt x="393" y="393"/>
                  </a:lnTo>
                  <a:lnTo>
                    <a:pt x="132" y="2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71"/>
            <p:cNvSpPr/>
            <p:nvPr/>
          </p:nvSpPr>
          <p:spPr>
            <a:xfrm>
              <a:off x="4758325" y="1546175"/>
              <a:ext cx="26175" cy="13100"/>
            </a:xfrm>
            <a:custGeom>
              <a:avLst/>
              <a:gdLst/>
              <a:ahLst/>
              <a:cxnLst/>
              <a:rect l="l" t="t" r="r" b="b"/>
              <a:pathLst>
                <a:path w="1047" h="524" extrusionOk="0">
                  <a:moveTo>
                    <a:pt x="916" y="0"/>
                  </a:moveTo>
                  <a:lnTo>
                    <a:pt x="785" y="262"/>
                  </a:lnTo>
                  <a:lnTo>
                    <a:pt x="524" y="393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62" y="523"/>
                  </a:lnTo>
                  <a:lnTo>
                    <a:pt x="654" y="523"/>
                  </a:lnTo>
                  <a:lnTo>
                    <a:pt x="916" y="393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71"/>
            <p:cNvSpPr/>
            <p:nvPr/>
          </p:nvSpPr>
          <p:spPr>
            <a:xfrm>
              <a:off x="4709275" y="1389200"/>
              <a:ext cx="62150" cy="143900"/>
            </a:xfrm>
            <a:custGeom>
              <a:avLst/>
              <a:gdLst/>
              <a:ahLst/>
              <a:cxnLst/>
              <a:rect l="l" t="t" r="r" b="b"/>
              <a:pathLst>
                <a:path w="2486" h="5756" extrusionOk="0">
                  <a:moveTo>
                    <a:pt x="785" y="0"/>
                  </a:moveTo>
                  <a:lnTo>
                    <a:pt x="262" y="2355"/>
                  </a:lnTo>
                  <a:lnTo>
                    <a:pt x="0" y="4840"/>
                  </a:lnTo>
                  <a:lnTo>
                    <a:pt x="393" y="4840"/>
                  </a:lnTo>
                  <a:lnTo>
                    <a:pt x="785" y="4709"/>
                  </a:lnTo>
                  <a:lnTo>
                    <a:pt x="785" y="5756"/>
                  </a:lnTo>
                  <a:lnTo>
                    <a:pt x="1439" y="5756"/>
                  </a:lnTo>
                  <a:lnTo>
                    <a:pt x="1832" y="5625"/>
                  </a:lnTo>
                  <a:lnTo>
                    <a:pt x="2224" y="5494"/>
                  </a:lnTo>
                  <a:lnTo>
                    <a:pt x="2486" y="5102"/>
                  </a:lnTo>
                  <a:lnTo>
                    <a:pt x="1701" y="5363"/>
                  </a:lnTo>
                  <a:lnTo>
                    <a:pt x="1047" y="5494"/>
                  </a:lnTo>
                  <a:lnTo>
                    <a:pt x="1047" y="4840"/>
                  </a:lnTo>
                  <a:lnTo>
                    <a:pt x="1047" y="4317"/>
                  </a:lnTo>
                  <a:lnTo>
                    <a:pt x="393" y="4448"/>
                  </a:lnTo>
                  <a:lnTo>
                    <a:pt x="393" y="4448"/>
                  </a:lnTo>
                  <a:lnTo>
                    <a:pt x="654" y="2224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71"/>
            <p:cNvSpPr/>
            <p:nvPr/>
          </p:nvSpPr>
          <p:spPr>
            <a:xfrm>
              <a:off x="4732175" y="1516725"/>
              <a:ext cx="42525" cy="29475"/>
            </a:xfrm>
            <a:custGeom>
              <a:avLst/>
              <a:gdLst/>
              <a:ahLst/>
              <a:cxnLst/>
              <a:rect l="l" t="t" r="r" b="b"/>
              <a:pathLst>
                <a:path w="1701" h="1179" extrusionOk="0">
                  <a:moveTo>
                    <a:pt x="1570" y="1"/>
                  </a:moveTo>
                  <a:lnTo>
                    <a:pt x="785" y="393"/>
                  </a:lnTo>
                  <a:lnTo>
                    <a:pt x="0" y="524"/>
                  </a:lnTo>
                  <a:lnTo>
                    <a:pt x="392" y="786"/>
                  </a:lnTo>
                  <a:lnTo>
                    <a:pt x="785" y="1178"/>
                  </a:lnTo>
                  <a:lnTo>
                    <a:pt x="1308" y="1178"/>
                  </a:lnTo>
                  <a:lnTo>
                    <a:pt x="1570" y="1047"/>
                  </a:lnTo>
                  <a:lnTo>
                    <a:pt x="1700" y="916"/>
                  </a:lnTo>
                  <a:lnTo>
                    <a:pt x="1700" y="393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71"/>
            <p:cNvSpPr/>
            <p:nvPr/>
          </p:nvSpPr>
          <p:spPr>
            <a:xfrm>
              <a:off x="4751775" y="1526550"/>
              <a:ext cx="22925" cy="19650"/>
            </a:xfrm>
            <a:custGeom>
              <a:avLst/>
              <a:gdLst/>
              <a:ahLst/>
              <a:cxnLst/>
              <a:rect l="l" t="t" r="r" b="b"/>
              <a:pathLst>
                <a:path w="917" h="786" extrusionOk="0">
                  <a:moveTo>
                    <a:pt x="916" y="0"/>
                  </a:moveTo>
                  <a:lnTo>
                    <a:pt x="655" y="131"/>
                  </a:lnTo>
                  <a:lnTo>
                    <a:pt x="393" y="262"/>
                  </a:lnTo>
                  <a:lnTo>
                    <a:pt x="132" y="393"/>
                  </a:lnTo>
                  <a:lnTo>
                    <a:pt x="1" y="785"/>
                  </a:lnTo>
                  <a:lnTo>
                    <a:pt x="524" y="785"/>
                  </a:lnTo>
                  <a:lnTo>
                    <a:pt x="786" y="654"/>
                  </a:lnTo>
                  <a:lnTo>
                    <a:pt x="916" y="523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71"/>
            <p:cNvSpPr/>
            <p:nvPr/>
          </p:nvSpPr>
          <p:spPr>
            <a:xfrm>
              <a:off x="4647150" y="1193000"/>
              <a:ext cx="366275" cy="264900"/>
            </a:xfrm>
            <a:custGeom>
              <a:avLst/>
              <a:gdLst/>
              <a:ahLst/>
              <a:cxnLst/>
              <a:rect l="l" t="t" r="r" b="b"/>
              <a:pathLst>
                <a:path w="14651" h="10596" extrusionOk="0">
                  <a:moveTo>
                    <a:pt x="6671" y="0"/>
                  </a:moveTo>
                  <a:lnTo>
                    <a:pt x="5494" y="131"/>
                  </a:lnTo>
                  <a:lnTo>
                    <a:pt x="4317" y="393"/>
                  </a:lnTo>
                  <a:lnTo>
                    <a:pt x="3139" y="785"/>
                  </a:lnTo>
                  <a:lnTo>
                    <a:pt x="2485" y="1177"/>
                  </a:lnTo>
                  <a:lnTo>
                    <a:pt x="1962" y="1570"/>
                  </a:lnTo>
                  <a:lnTo>
                    <a:pt x="1177" y="2616"/>
                  </a:lnTo>
                  <a:lnTo>
                    <a:pt x="654" y="3663"/>
                  </a:lnTo>
                  <a:lnTo>
                    <a:pt x="262" y="4709"/>
                  </a:lnTo>
                  <a:lnTo>
                    <a:pt x="0" y="5756"/>
                  </a:lnTo>
                  <a:lnTo>
                    <a:pt x="0" y="6540"/>
                  </a:lnTo>
                  <a:lnTo>
                    <a:pt x="0" y="7194"/>
                  </a:lnTo>
                  <a:lnTo>
                    <a:pt x="131" y="7325"/>
                  </a:lnTo>
                  <a:lnTo>
                    <a:pt x="1570" y="7456"/>
                  </a:lnTo>
                  <a:lnTo>
                    <a:pt x="2878" y="7325"/>
                  </a:lnTo>
                  <a:lnTo>
                    <a:pt x="3924" y="7194"/>
                  </a:lnTo>
                  <a:lnTo>
                    <a:pt x="4840" y="6802"/>
                  </a:lnTo>
                  <a:lnTo>
                    <a:pt x="5494" y="6410"/>
                  </a:lnTo>
                  <a:lnTo>
                    <a:pt x="6017" y="6148"/>
                  </a:lnTo>
                  <a:lnTo>
                    <a:pt x="5625" y="6540"/>
                  </a:lnTo>
                  <a:lnTo>
                    <a:pt x="5101" y="7064"/>
                  </a:lnTo>
                  <a:lnTo>
                    <a:pt x="5101" y="7194"/>
                  </a:lnTo>
                  <a:lnTo>
                    <a:pt x="5232" y="7194"/>
                  </a:lnTo>
                  <a:lnTo>
                    <a:pt x="6279" y="6933"/>
                  </a:lnTo>
                  <a:lnTo>
                    <a:pt x="7194" y="6410"/>
                  </a:lnTo>
                  <a:lnTo>
                    <a:pt x="7979" y="5756"/>
                  </a:lnTo>
                  <a:lnTo>
                    <a:pt x="8633" y="4840"/>
                  </a:lnTo>
                  <a:lnTo>
                    <a:pt x="8895" y="5886"/>
                  </a:lnTo>
                  <a:lnTo>
                    <a:pt x="9156" y="6671"/>
                  </a:lnTo>
                  <a:lnTo>
                    <a:pt x="9549" y="7194"/>
                  </a:lnTo>
                  <a:lnTo>
                    <a:pt x="9941" y="7587"/>
                  </a:lnTo>
                  <a:lnTo>
                    <a:pt x="10334" y="7848"/>
                  </a:lnTo>
                  <a:lnTo>
                    <a:pt x="10595" y="7979"/>
                  </a:lnTo>
                  <a:lnTo>
                    <a:pt x="10857" y="7979"/>
                  </a:lnTo>
                  <a:lnTo>
                    <a:pt x="10988" y="8502"/>
                  </a:lnTo>
                  <a:lnTo>
                    <a:pt x="11249" y="9418"/>
                  </a:lnTo>
                  <a:lnTo>
                    <a:pt x="11380" y="9811"/>
                  </a:lnTo>
                  <a:lnTo>
                    <a:pt x="11773" y="10203"/>
                  </a:lnTo>
                  <a:lnTo>
                    <a:pt x="12165" y="10595"/>
                  </a:lnTo>
                  <a:lnTo>
                    <a:pt x="12688" y="10595"/>
                  </a:lnTo>
                  <a:lnTo>
                    <a:pt x="13081" y="10465"/>
                  </a:lnTo>
                  <a:lnTo>
                    <a:pt x="13342" y="10203"/>
                  </a:lnTo>
                  <a:lnTo>
                    <a:pt x="13735" y="9549"/>
                  </a:lnTo>
                  <a:lnTo>
                    <a:pt x="13996" y="8895"/>
                  </a:lnTo>
                  <a:lnTo>
                    <a:pt x="14389" y="8110"/>
                  </a:lnTo>
                  <a:lnTo>
                    <a:pt x="14519" y="7325"/>
                  </a:lnTo>
                  <a:lnTo>
                    <a:pt x="14650" y="6410"/>
                  </a:lnTo>
                  <a:lnTo>
                    <a:pt x="14519" y="5494"/>
                  </a:lnTo>
                  <a:lnTo>
                    <a:pt x="14389" y="4709"/>
                  </a:lnTo>
                  <a:lnTo>
                    <a:pt x="13996" y="4055"/>
                  </a:lnTo>
                  <a:lnTo>
                    <a:pt x="13473" y="3532"/>
                  </a:lnTo>
                  <a:lnTo>
                    <a:pt x="12950" y="3009"/>
                  </a:lnTo>
                  <a:lnTo>
                    <a:pt x="12165" y="2485"/>
                  </a:lnTo>
                  <a:lnTo>
                    <a:pt x="11773" y="2355"/>
                  </a:lnTo>
                  <a:lnTo>
                    <a:pt x="10857" y="1570"/>
                  </a:lnTo>
                  <a:lnTo>
                    <a:pt x="9941" y="1047"/>
                  </a:lnTo>
                  <a:lnTo>
                    <a:pt x="8895" y="523"/>
                  </a:lnTo>
                  <a:lnTo>
                    <a:pt x="7848" y="262"/>
                  </a:lnTo>
                  <a:lnTo>
                    <a:pt x="667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71"/>
            <p:cNvSpPr/>
            <p:nvPr/>
          </p:nvSpPr>
          <p:spPr>
            <a:xfrm>
              <a:off x="4941450" y="1428450"/>
              <a:ext cx="75250" cy="114475"/>
            </a:xfrm>
            <a:custGeom>
              <a:avLst/>
              <a:gdLst/>
              <a:ahLst/>
              <a:cxnLst/>
              <a:rect l="l" t="t" r="r" b="b"/>
              <a:pathLst>
                <a:path w="3010" h="4579" extrusionOk="0">
                  <a:moveTo>
                    <a:pt x="2093" y="0"/>
                  </a:moveTo>
                  <a:lnTo>
                    <a:pt x="1701" y="131"/>
                  </a:lnTo>
                  <a:lnTo>
                    <a:pt x="1309" y="523"/>
                  </a:lnTo>
                  <a:lnTo>
                    <a:pt x="916" y="916"/>
                  </a:lnTo>
                  <a:lnTo>
                    <a:pt x="393" y="1701"/>
                  </a:lnTo>
                  <a:lnTo>
                    <a:pt x="131" y="1962"/>
                  </a:lnTo>
                  <a:lnTo>
                    <a:pt x="1" y="3924"/>
                  </a:lnTo>
                  <a:lnTo>
                    <a:pt x="1" y="4055"/>
                  </a:lnTo>
                  <a:lnTo>
                    <a:pt x="393" y="4317"/>
                  </a:lnTo>
                  <a:lnTo>
                    <a:pt x="785" y="4578"/>
                  </a:lnTo>
                  <a:lnTo>
                    <a:pt x="1178" y="4578"/>
                  </a:lnTo>
                  <a:lnTo>
                    <a:pt x="1701" y="4447"/>
                  </a:lnTo>
                  <a:lnTo>
                    <a:pt x="2093" y="4055"/>
                  </a:lnTo>
                  <a:lnTo>
                    <a:pt x="2486" y="3532"/>
                  </a:lnTo>
                  <a:lnTo>
                    <a:pt x="2747" y="2878"/>
                  </a:lnTo>
                  <a:lnTo>
                    <a:pt x="2878" y="2224"/>
                  </a:lnTo>
                  <a:lnTo>
                    <a:pt x="3009" y="1439"/>
                  </a:lnTo>
                  <a:lnTo>
                    <a:pt x="3009" y="785"/>
                  </a:lnTo>
                  <a:lnTo>
                    <a:pt x="2747" y="393"/>
                  </a:lnTo>
                  <a:lnTo>
                    <a:pt x="2486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71"/>
            <p:cNvSpPr/>
            <p:nvPr/>
          </p:nvSpPr>
          <p:spPr>
            <a:xfrm>
              <a:off x="4957800" y="1454600"/>
              <a:ext cx="39275" cy="71975"/>
            </a:xfrm>
            <a:custGeom>
              <a:avLst/>
              <a:gdLst/>
              <a:ahLst/>
              <a:cxnLst/>
              <a:rect l="l" t="t" r="r" b="b"/>
              <a:pathLst>
                <a:path w="1571" h="2879" extrusionOk="0">
                  <a:moveTo>
                    <a:pt x="1570" y="1"/>
                  </a:moveTo>
                  <a:lnTo>
                    <a:pt x="1178" y="131"/>
                  </a:lnTo>
                  <a:lnTo>
                    <a:pt x="916" y="393"/>
                  </a:lnTo>
                  <a:lnTo>
                    <a:pt x="524" y="655"/>
                  </a:lnTo>
                  <a:lnTo>
                    <a:pt x="262" y="1047"/>
                  </a:lnTo>
                  <a:lnTo>
                    <a:pt x="1" y="1963"/>
                  </a:lnTo>
                  <a:lnTo>
                    <a:pt x="1" y="2878"/>
                  </a:lnTo>
                  <a:lnTo>
                    <a:pt x="131" y="2878"/>
                  </a:lnTo>
                  <a:lnTo>
                    <a:pt x="524" y="2224"/>
                  </a:lnTo>
                  <a:lnTo>
                    <a:pt x="785" y="1832"/>
                  </a:lnTo>
                  <a:lnTo>
                    <a:pt x="1178" y="1832"/>
                  </a:lnTo>
                  <a:lnTo>
                    <a:pt x="1178" y="1701"/>
                  </a:lnTo>
                  <a:lnTo>
                    <a:pt x="655" y="1701"/>
                  </a:lnTo>
                  <a:lnTo>
                    <a:pt x="393" y="1832"/>
                  </a:lnTo>
                  <a:lnTo>
                    <a:pt x="262" y="2093"/>
                  </a:lnTo>
                  <a:lnTo>
                    <a:pt x="393" y="1439"/>
                  </a:lnTo>
                  <a:lnTo>
                    <a:pt x="655" y="916"/>
                  </a:lnTo>
                  <a:lnTo>
                    <a:pt x="1047" y="393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71"/>
            <p:cNvSpPr/>
            <p:nvPr/>
          </p:nvSpPr>
          <p:spPr>
            <a:xfrm>
              <a:off x="4846625" y="1690050"/>
              <a:ext cx="585375" cy="879700"/>
            </a:xfrm>
            <a:custGeom>
              <a:avLst/>
              <a:gdLst/>
              <a:ahLst/>
              <a:cxnLst/>
              <a:rect l="l" t="t" r="r" b="b"/>
              <a:pathLst>
                <a:path w="23415" h="35188" extrusionOk="0">
                  <a:moveTo>
                    <a:pt x="5102" y="1"/>
                  </a:moveTo>
                  <a:lnTo>
                    <a:pt x="4840" y="131"/>
                  </a:lnTo>
                  <a:lnTo>
                    <a:pt x="4578" y="393"/>
                  </a:lnTo>
                  <a:lnTo>
                    <a:pt x="4448" y="916"/>
                  </a:lnTo>
                  <a:lnTo>
                    <a:pt x="4448" y="1570"/>
                  </a:lnTo>
                  <a:lnTo>
                    <a:pt x="4578" y="2355"/>
                  </a:lnTo>
                  <a:lnTo>
                    <a:pt x="5102" y="4579"/>
                  </a:lnTo>
                  <a:lnTo>
                    <a:pt x="6671" y="9549"/>
                  </a:lnTo>
                  <a:lnTo>
                    <a:pt x="8633" y="15566"/>
                  </a:lnTo>
                  <a:lnTo>
                    <a:pt x="10203" y="20668"/>
                  </a:lnTo>
                  <a:lnTo>
                    <a:pt x="10726" y="22237"/>
                  </a:lnTo>
                  <a:lnTo>
                    <a:pt x="10726" y="22630"/>
                  </a:lnTo>
                  <a:lnTo>
                    <a:pt x="10726" y="22761"/>
                  </a:lnTo>
                  <a:lnTo>
                    <a:pt x="7848" y="22368"/>
                  </a:lnTo>
                  <a:lnTo>
                    <a:pt x="5494" y="21976"/>
                  </a:lnTo>
                  <a:lnTo>
                    <a:pt x="3532" y="21583"/>
                  </a:lnTo>
                  <a:lnTo>
                    <a:pt x="3270" y="21714"/>
                  </a:lnTo>
                  <a:lnTo>
                    <a:pt x="2878" y="21976"/>
                  </a:lnTo>
                  <a:lnTo>
                    <a:pt x="2616" y="22499"/>
                  </a:lnTo>
                  <a:lnTo>
                    <a:pt x="2224" y="23284"/>
                  </a:lnTo>
                  <a:lnTo>
                    <a:pt x="1439" y="25115"/>
                  </a:lnTo>
                  <a:lnTo>
                    <a:pt x="785" y="27208"/>
                  </a:lnTo>
                  <a:lnTo>
                    <a:pt x="262" y="29432"/>
                  </a:lnTo>
                  <a:lnTo>
                    <a:pt x="0" y="31263"/>
                  </a:lnTo>
                  <a:lnTo>
                    <a:pt x="0" y="32048"/>
                  </a:lnTo>
                  <a:lnTo>
                    <a:pt x="0" y="32702"/>
                  </a:lnTo>
                  <a:lnTo>
                    <a:pt x="131" y="33225"/>
                  </a:lnTo>
                  <a:lnTo>
                    <a:pt x="393" y="33356"/>
                  </a:lnTo>
                  <a:lnTo>
                    <a:pt x="2616" y="33879"/>
                  </a:lnTo>
                  <a:lnTo>
                    <a:pt x="5363" y="34272"/>
                  </a:lnTo>
                  <a:lnTo>
                    <a:pt x="8503" y="34664"/>
                  </a:lnTo>
                  <a:lnTo>
                    <a:pt x="11773" y="35056"/>
                  </a:lnTo>
                  <a:lnTo>
                    <a:pt x="14912" y="35187"/>
                  </a:lnTo>
                  <a:lnTo>
                    <a:pt x="17790" y="35187"/>
                  </a:lnTo>
                  <a:lnTo>
                    <a:pt x="20275" y="34926"/>
                  </a:lnTo>
                  <a:lnTo>
                    <a:pt x="21321" y="34795"/>
                  </a:lnTo>
                  <a:lnTo>
                    <a:pt x="22106" y="34402"/>
                  </a:lnTo>
                  <a:lnTo>
                    <a:pt x="22499" y="34272"/>
                  </a:lnTo>
                  <a:lnTo>
                    <a:pt x="22760" y="33879"/>
                  </a:lnTo>
                  <a:lnTo>
                    <a:pt x="23022" y="33487"/>
                  </a:lnTo>
                  <a:lnTo>
                    <a:pt x="23153" y="32963"/>
                  </a:lnTo>
                  <a:lnTo>
                    <a:pt x="23414" y="31786"/>
                  </a:lnTo>
                  <a:lnTo>
                    <a:pt x="23283" y="30217"/>
                  </a:lnTo>
                  <a:lnTo>
                    <a:pt x="23022" y="28385"/>
                  </a:lnTo>
                  <a:lnTo>
                    <a:pt x="22629" y="26292"/>
                  </a:lnTo>
                  <a:lnTo>
                    <a:pt x="21845" y="24069"/>
                  </a:lnTo>
                  <a:lnTo>
                    <a:pt x="21060" y="21714"/>
                  </a:lnTo>
                  <a:lnTo>
                    <a:pt x="20144" y="19360"/>
                  </a:lnTo>
                  <a:lnTo>
                    <a:pt x="18967" y="16874"/>
                  </a:lnTo>
                  <a:lnTo>
                    <a:pt x="17659" y="14389"/>
                  </a:lnTo>
                  <a:lnTo>
                    <a:pt x="16351" y="11904"/>
                  </a:lnTo>
                  <a:lnTo>
                    <a:pt x="14912" y="9549"/>
                  </a:lnTo>
                  <a:lnTo>
                    <a:pt x="13342" y="7326"/>
                  </a:lnTo>
                  <a:lnTo>
                    <a:pt x="11642" y="5233"/>
                  </a:lnTo>
                  <a:lnTo>
                    <a:pt x="10072" y="3271"/>
                  </a:lnTo>
                  <a:lnTo>
                    <a:pt x="8764" y="2093"/>
                  </a:lnTo>
                  <a:lnTo>
                    <a:pt x="7587" y="1047"/>
                  </a:lnTo>
                  <a:lnTo>
                    <a:pt x="6410" y="262"/>
                  </a:lnTo>
                  <a:lnTo>
                    <a:pt x="5886" y="131"/>
                  </a:lnTo>
                  <a:lnTo>
                    <a:pt x="5494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71"/>
            <p:cNvSpPr/>
            <p:nvPr/>
          </p:nvSpPr>
          <p:spPr>
            <a:xfrm>
              <a:off x="4509800" y="2128250"/>
              <a:ext cx="438225" cy="405525"/>
            </a:xfrm>
            <a:custGeom>
              <a:avLst/>
              <a:gdLst/>
              <a:ahLst/>
              <a:cxnLst/>
              <a:rect l="l" t="t" r="r" b="b"/>
              <a:pathLst>
                <a:path w="17529" h="16221" extrusionOk="0">
                  <a:moveTo>
                    <a:pt x="6148" y="0"/>
                  </a:moveTo>
                  <a:lnTo>
                    <a:pt x="4186" y="131"/>
                  </a:lnTo>
                  <a:lnTo>
                    <a:pt x="3270" y="393"/>
                  </a:lnTo>
                  <a:lnTo>
                    <a:pt x="2486" y="654"/>
                  </a:lnTo>
                  <a:lnTo>
                    <a:pt x="1832" y="916"/>
                  </a:lnTo>
                  <a:lnTo>
                    <a:pt x="1439" y="1439"/>
                  </a:lnTo>
                  <a:lnTo>
                    <a:pt x="1178" y="1963"/>
                  </a:lnTo>
                  <a:lnTo>
                    <a:pt x="1178" y="2486"/>
                  </a:lnTo>
                  <a:lnTo>
                    <a:pt x="1308" y="3009"/>
                  </a:lnTo>
                  <a:lnTo>
                    <a:pt x="1570" y="3532"/>
                  </a:lnTo>
                  <a:lnTo>
                    <a:pt x="1178" y="3663"/>
                  </a:lnTo>
                  <a:lnTo>
                    <a:pt x="785" y="4055"/>
                  </a:lnTo>
                  <a:lnTo>
                    <a:pt x="523" y="4448"/>
                  </a:lnTo>
                  <a:lnTo>
                    <a:pt x="262" y="4840"/>
                  </a:lnTo>
                  <a:lnTo>
                    <a:pt x="131" y="5233"/>
                  </a:lnTo>
                  <a:lnTo>
                    <a:pt x="262" y="5625"/>
                  </a:lnTo>
                  <a:lnTo>
                    <a:pt x="393" y="6017"/>
                  </a:lnTo>
                  <a:lnTo>
                    <a:pt x="654" y="6279"/>
                  </a:lnTo>
                  <a:lnTo>
                    <a:pt x="1047" y="6802"/>
                  </a:lnTo>
                  <a:lnTo>
                    <a:pt x="1308" y="6933"/>
                  </a:lnTo>
                  <a:lnTo>
                    <a:pt x="523" y="7718"/>
                  </a:lnTo>
                  <a:lnTo>
                    <a:pt x="131" y="8634"/>
                  </a:lnTo>
                  <a:lnTo>
                    <a:pt x="0" y="9026"/>
                  </a:lnTo>
                  <a:lnTo>
                    <a:pt x="131" y="9418"/>
                  </a:lnTo>
                  <a:lnTo>
                    <a:pt x="523" y="10203"/>
                  </a:lnTo>
                  <a:lnTo>
                    <a:pt x="916" y="10857"/>
                  </a:lnTo>
                  <a:lnTo>
                    <a:pt x="1178" y="10988"/>
                  </a:lnTo>
                  <a:lnTo>
                    <a:pt x="916" y="11511"/>
                  </a:lnTo>
                  <a:lnTo>
                    <a:pt x="916" y="12035"/>
                  </a:lnTo>
                  <a:lnTo>
                    <a:pt x="916" y="12558"/>
                  </a:lnTo>
                  <a:lnTo>
                    <a:pt x="1047" y="13081"/>
                  </a:lnTo>
                  <a:lnTo>
                    <a:pt x="1308" y="13735"/>
                  </a:lnTo>
                  <a:lnTo>
                    <a:pt x="1832" y="14258"/>
                  </a:lnTo>
                  <a:lnTo>
                    <a:pt x="2486" y="14651"/>
                  </a:lnTo>
                  <a:lnTo>
                    <a:pt x="3140" y="15043"/>
                  </a:lnTo>
                  <a:lnTo>
                    <a:pt x="4840" y="15566"/>
                  </a:lnTo>
                  <a:lnTo>
                    <a:pt x="6279" y="15959"/>
                  </a:lnTo>
                  <a:lnTo>
                    <a:pt x="7064" y="16089"/>
                  </a:lnTo>
                  <a:lnTo>
                    <a:pt x="8241" y="16220"/>
                  </a:lnTo>
                  <a:lnTo>
                    <a:pt x="10726" y="16089"/>
                  </a:lnTo>
                  <a:lnTo>
                    <a:pt x="14650" y="15959"/>
                  </a:lnTo>
                  <a:lnTo>
                    <a:pt x="17528" y="4448"/>
                  </a:lnTo>
                  <a:lnTo>
                    <a:pt x="16351" y="3794"/>
                  </a:lnTo>
                  <a:lnTo>
                    <a:pt x="13473" y="2224"/>
                  </a:lnTo>
                  <a:lnTo>
                    <a:pt x="10203" y="785"/>
                  </a:lnTo>
                  <a:lnTo>
                    <a:pt x="8764" y="262"/>
                  </a:lnTo>
                  <a:lnTo>
                    <a:pt x="7718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71"/>
            <p:cNvSpPr/>
            <p:nvPr/>
          </p:nvSpPr>
          <p:spPr>
            <a:xfrm>
              <a:off x="4552300" y="2210000"/>
              <a:ext cx="150450" cy="9825"/>
            </a:xfrm>
            <a:custGeom>
              <a:avLst/>
              <a:gdLst/>
              <a:ahLst/>
              <a:cxnLst/>
              <a:rect l="l" t="t" r="r" b="b"/>
              <a:pathLst>
                <a:path w="6018" h="393" extrusionOk="0">
                  <a:moveTo>
                    <a:pt x="1440" y="1"/>
                  </a:moveTo>
                  <a:lnTo>
                    <a:pt x="1" y="131"/>
                  </a:lnTo>
                  <a:lnTo>
                    <a:pt x="3009" y="262"/>
                  </a:lnTo>
                  <a:lnTo>
                    <a:pt x="4448" y="262"/>
                  </a:lnTo>
                  <a:lnTo>
                    <a:pt x="6018" y="393"/>
                  </a:lnTo>
                  <a:lnTo>
                    <a:pt x="6018" y="262"/>
                  </a:lnTo>
                  <a:lnTo>
                    <a:pt x="300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71"/>
            <p:cNvSpPr/>
            <p:nvPr/>
          </p:nvSpPr>
          <p:spPr>
            <a:xfrm>
              <a:off x="4542500" y="2301575"/>
              <a:ext cx="143900" cy="26175"/>
            </a:xfrm>
            <a:custGeom>
              <a:avLst/>
              <a:gdLst/>
              <a:ahLst/>
              <a:cxnLst/>
              <a:rect l="l" t="t" r="r" b="b"/>
              <a:pathLst>
                <a:path w="5756" h="1047" extrusionOk="0">
                  <a:moveTo>
                    <a:pt x="0" y="0"/>
                  </a:moveTo>
                  <a:lnTo>
                    <a:pt x="0" y="131"/>
                  </a:lnTo>
                  <a:lnTo>
                    <a:pt x="1439" y="262"/>
                  </a:lnTo>
                  <a:lnTo>
                    <a:pt x="2878" y="523"/>
                  </a:lnTo>
                  <a:lnTo>
                    <a:pt x="5756" y="1047"/>
                  </a:lnTo>
                  <a:lnTo>
                    <a:pt x="5756" y="916"/>
                  </a:lnTo>
                  <a:lnTo>
                    <a:pt x="2878" y="262"/>
                  </a:lnTo>
                  <a:lnTo>
                    <a:pt x="143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71"/>
            <p:cNvSpPr/>
            <p:nvPr/>
          </p:nvSpPr>
          <p:spPr>
            <a:xfrm>
              <a:off x="4539225" y="2406200"/>
              <a:ext cx="127550" cy="22925"/>
            </a:xfrm>
            <a:custGeom>
              <a:avLst/>
              <a:gdLst/>
              <a:ahLst/>
              <a:cxnLst/>
              <a:rect l="l" t="t" r="r" b="b"/>
              <a:pathLst>
                <a:path w="5102" h="917" extrusionOk="0">
                  <a:moveTo>
                    <a:pt x="1" y="1"/>
                  </a:moveTo>
                  <a:lnTo>
                    <a:pt x="524" y="132"/>
                  </a:lnTo>
                  <a:lnTo>
                    <a:pt x="1178" y="262"/>
                  </a:lnTo>
                  <a:lnTo>
                    <a:pt x="2486" y="524"/>
                  </a:lnTo>
                  <a:lnTo>
                    <a:pt x="5102" y="917"/>
                  </a:lnTo>
                  <a:lnTo>
                    <a:pt x="2486" y="393"/>
                  </a:lnTo>
                  <a:lnTo>
                    <a:pt x="1178" y="132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71"/>
            <p:cNvSpPr/>
            <p:nvPr/>
          </p:nvSpPr>
          <p:spPr>
            <a:xfrm>
              <a:off x="4915300" y="1680250"/>
              <a:ext cx="526500" cy="899300"/>
            </a:xfrm>
            <a:custGeom>
              <a:avLst/>
              <a:gdLst/>
              <a:ahLst/>
              <a:cxnLst/>
              <a:rect l="l" t="t" r="r" b="b"/>
              <a:pathLst>
                <a:path w="21060" h="35972" extrusionOk="0">
                  <a:moveTo>
                    <a:pt x="2485" y="0"/>
                  </a:moveTo>
                  <a:lnTo>
                    <a:pt x="2224" y="131"/>
                  </a:lnTo>
                  <a:lnTo>
                    <a:pt x="1962" y="262"/>
                  </a:lnTo>
                  <a:lnTo>
                    <a:pt x="1701" y="654"/>
                  </a:lnTo>
                  <a:lnTo>
                    <a:pt x="1570" y="1047"/>
                  </a:lnTo>
                  <a:lnTo>
                    <a:pt x="1570" y="1701"/>
                  </a:lnTo>
                  <a:lnTo>
                    <a:pt x="1570" y="2355"/>
                  </a:lnTo>
                  <a:lnTo>
                    <a:pt x="1831" y="4186"/>
                  </a:lnTo>
                  <a:lnTo>
                    <a:pt x="2485" y="6671"/>
                  </a:lnTo>
                  <a:lnTo>
                    <a:pt x="3401" y="9418"/>
                  </a:lnTo>
                  <a:lnTo>
                    <a:pt x="5494" y="15435"/>
                  </a:lnTo>
                  <a:lnTo>
                    <a:pt x="7064" y="20537"/>
                  </a:lnTo>
                  <a:lnTo>
                    <a:pt x="7587" y="22106"/>
                  </a:lnTo>
                  <a:lnTo>
                    <a:pt x="7587" y="22629"/>
                  </a:lnTo>
                  <a:lnTo>
                    <a:pt x="7587" y="22760"/>
                  </a:lnTo>
                  <a:lnTo>
                    <a:pt x="6540" y="22760"/>
                  </a:lnTo>
                  <a:lnTo>
                    <a:pt x="4578" y="22499"/>
                  </a:lnTo>
                  <a:lnTo>
                    <a:pt x="1831" y="22106"/>
                  </a:lnTo>
                  <a:lnTo>
                    <a:pt x="0" y="34794"/>
                  </a:lnTo>
                  <a:lnTo>
                    <a:pt x="3532" y="35318"/>
                  </a:lnTo>
                  <a:lnTo>
                    <a:pt x="6933" y="35579"/>
                  </a:lnTo>
                  <a:lnTo>
                    <a:pt x="10464" y="35841"/>
                  </a:lnTo>
                  <a:lnTo>
                    <a:pt x="13996" y="35972"/>
                  </a:lnTo>
                  <a:lnTo>
                    <a:pt x="16612" y="35841"/>
                  </a:lnTo>
                  <a:lnTo>
                    <a:pt x="17528" y="35841"/>
                  </a:lnTo>
                  <a:lnTo>
                    <a:pt x="18444" y="35579"/>
                  </a:lnTo>
                  <a:lnTo>
                    <a:pt x="19228" y="35448"/>
                  </a:lnTo>
                  <a:lnTo>
                    <a:pt x="19752" y="35056"/>
                  </a:lnTo>
                  <a:lnTo>
                    <a:pt x="20144" y="34794"/>
                  </a:lnTo>
                  <a:lnTo>
                    <a:pt x="20536" y="34402"/>
                  </a:lnTo>
                  <a:lnTo>
                    <a:pt x="20798" y="34009"/>
                  </a:lnTo>
                  <a:lnTo>
                    <a:pt x="20929" y="33617"/>
                  </a:lnTo>
                  <a:lnTo>
                    <a:pt x="21060" y="32571"/>
                  </a:lnTo>
                  <a:lnTo>
                    <a:pt x="20929" y="31393"/>
                  </a:lnTo>
                  <a:lnTo>
                    <a:pt x="20798" y="30216"/>
                  </a:lnTo>
                  <a:lnTo>
                    <a:pt x="20406" y="28123"/>
                  </a:lnTo>
                  <a:lnTo>
                    <a:pt x="19882" y="26030"/>
                  </a:lnTo>
                  <a:lnTo>
                    <a:pt x="19228" y="24068"/>
                  </a:lnTo>
                  <a:lnTo>
                    <a:pt x="18574" y="21975"/>
                  </a:lnTo>
                  <a:lnTo>
                    <a:pt x="17790" y="20013"/>
                  </a:lnTo>
                  <a:lnTo>
                    <a:pt x="16874" y="18182"/>
                  </a:lnTo>
                  <a:lnTo>
                    <a:pt x="15043" y="14519"/>
                  </a:lnTo>
                  <a:lnTo>
                    <a:pt x="13081" y="11119"/>
                  </a:lnTo>
                  <a:lnTo>
                    <a:pt x="10988" y="8110"/>
                  </a:lnTo>
                  <a:lnTo>
                    <a:pt x="9026" y="5494"/>
                  </a:lnTo>
                  <a:lnTo>
                    <a:pt x="7325" y="3401"/>
                  </a:lnTo>
                  <a:lnTo>
                    <a:pt x="5756" y="1962"/>
                  </a:lnTo>
                  <a:lnTo>
                    <a:pt x="4447" y="916"/>
                  </a:lnTo>
                  <a:lnTo>
                    <a:pt x="3401" y="262"/>
                  </a:lnTo>
                  <a:lnTo>
                    <a:pt x="2878" y="131"/>
                  </a:lnTo>
                  <a:lnTo>
                    <a:pt x="2485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71"/>
            <p:cNvSpPr/>
            <p:nvPr/>
          </p:nvSpPr>
          <p:spPr>
            <a:xfrm>
              <a:off x="4983950" y="2262325"/>
              <a:ext cx="39275" cy="284525"/>
            </a:xfrm>
            <a:custGeom>
              <a:avLst/>
              <a:gdLst/>
              <a:ahLst/>
              <a:cxnLst/>
              <a:rect l="l" t="t" r="r" b="b"/>
              <a:pathLst>
                <a:path w="1571" h="11381" extrusionOk="0">
                  <a:moveTo>
                    <a:pt x="1571" y="0"/>
                  </a:moveTo>
                  <a:lnTo>
                    <a:pt x="917" y="4448"/>
                  </a:lnTo>
                  <a:lnTo>
                    <a:pt x="393" y="7980"/>
                  </a:lnTo>
                  <a:lnTo>
                    <a:pt x="1" y="11381"/>
                  </a:lnTo>
                  <a:lnTo>
                    <a:pt x="132" y="11381"/>
                  </a:lnTo>
                  <a:lnTo>
                    <a:pt x="786" y="7587"/>
                  </a:lnTo>
                  <a:lnTo>
                    <a:pt x="1178" y="4186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71"/>
            <p:cNvSpPr/>
            <p:nvPr/>
          </p:nvSpPr>
          <p:spPr>
            <a:xfrm>
              <a:off x="4961075" y="1951650"/>
              <a:ext cx="294325" cy="323775"/>
            </a:xfrm>
            <a:custGeom>
              <a:avLst/>
              <a:gdLst/>
              <a:ahLst/>
              <a:cxnLst/>
              <a:rect l="l" t="t" r="r" b="b"/>
              <a:pathLst>
                <a:path w="11773" h="12951" extrusionOk="0">
                  <a:moveTo>
                    <a:pt x="2093" y="1"/>
                  </a:moveTo>
                  <a:lnTo>
                    <a:pt x="3270" y="3925"/>
                  </a:lnTo>
                  <a:lnTo>
                    <a:pt x="3663" y="4972"/>
                  </a:lnTo>
                  <a:lnTo>
                    <a:pt x="3532" y="4972"/>
                  </a:lnTo>
                  <a:lnTo>
                    <a:pt x="3009" y="4187"/>
                  </a:lnTo>
                  <a:lnTo>
                    <a:pt x="1962" y="2617"/>
                  </a:lnTo>
                  <a:lnTo>
                    <a:pt x="1962" y="2748"/>
                  </a:lnTo>
                  <a:lnTo>
                    <a:pt x="2878" y="4318"/>
                  </a:lnTo>
                  <a:lnTo>
                    <a:pt x="3401" y="5102"/>
                  </a:lnTo>
                  <a:lnTo>
                    <a:pt x="3925" y="5887"/>
                  </a:lnTo>
                  <a:lnTo>
                    <a:pt x="4186" y="6672"/>
                  </a:lnTo>
                  <a:lnTo>
                    <a:pt x="4971" y="9419"/>
                  </a:lnTo>
                  <a:lnTo>
                    <a:pt x="5756" y="11904"/>
                  </a:lnTo>
                  <a:lnTo>
                    <a:pt x="3009" y="11512"/>
                  </a:lnTo>
                  <a:lnTo>
                    <a:pt x="1570" y="11381"/>
                  </a:lnTo>
                  <a:lnTo>
                    <a:pt x="0" y="11250"/>
                  </a:lnTo>
                  <a:lnTo>
                    <a:pt x="0" y="11250"/>
                  </a:lnTo>
                  <a:lnTo>
                    <a:pt x="1439" y="11512"/>
                  </a:lnTo>
                  <a:lnTo>
                    <a:pt x="2878" y="11773"/>
                  </a:lnTo>
                  <a:lnTo>
                    <a:pt x="5887" y="12297"/>
                  </a:lnTo>
                  <a:lnTo>
                    <a:pt x="8895" y="12689"/>
                  </a:lnTo>
                  <a:lnTo>
                    <a:pt x="10334" y="12820"/>
                  </a:lnTo>
                  <a:lnTo>
                    <a:pt x="11773" y="12951"/>
                  </a:lnTo>
                  <a:lnTo>
                    <a:pt x="10334" y="12689"/>
                  </a:lnTo>
                  <a:lnTo>
                    <a:pt x="8895" y="12427"/>
                  </a:lnTo>
                  <a:lnTo>
                    <a:pt x="8241" y="12297"/>
                  </a:lnTo>
                  <a:lnTo>
                    <a:pt x="8372" y="12297"/>
                  </a:lnTo>
                  <a:lnTo>
                    <a:pt x="9157" y="12166"/>
                  </a:lnTo>
                  <a:lnTo>
                    <a:pt x="9942" y="12035"/>
                  </a:lnTo>
                  <a:lnTo>
                    <a:pt x="9942" y="11904"/>
                  </a:lnTo>
                  <a:lnTo>
                    <a:pt x="9157" y="12035"/>
                  </a:lnTo>
                  <a:lnTo>
                    <a:pt x="8241" y="12035"/>
                  </a:lnTo>
                  <a:lnTo>
                    <a:pt x="7587" y="12166"/>
                  </a:lnTo>
                  <a:lnTo>
                    <a:pt x="6148" y="11904"/>
                  </a:lnTo>
                  <a:lnTo>
                    <a:pt x="5756" y="10596"/>
                  </a:lnTo>
                  <a:lnTo>
                    <a:pt x="5363" y="9288"/>
                  </a:lnTo>
                  <a:lnTo>
                    <a:pt x="4448" y="6541"/>
                  </a:lnTo>
                  <a:lnTo>
                    <a:pt x="3532" y="392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71"/>
            <p:cNvSpPr/>
            <p:nvPr/>
          </p:nvSpPr>
          <p:spPr>
            <a:xfrm>
              <a:off x="4918550" y="2550100"/>
              <a:ext cx="395725" cy="36000"/>
            </a:xfrm>
            <a:custGeom>
              <a:avLst/>
              <a:gdLst/>
              <a:ahLst/>
              <a:cxnLst/>
              <a:rect l="l" t="t" r="r" b="b"/>
              <a:pathLst>
                <a:path w="15829" h="1440" extrusionOk="0">
                  <a:moveTo>
                    <a:pt x="1" y="0"/>
                  </a:moveTo>
                  <a:lnTo>
                    <a:pt x="3925" y="785"/>
                  </a:lnTo>
                  <a:lnTo>
                    <a:pt x="7849" y="1178"/>
                  </a:lnTo>
                  <a:lnTo>
                    <a:pt x="11773" y="1439"/>
                  </a:lnTo>
                  <a:lnTo>
                    <a:pt x="15697" y="1308"/>
                  </a:lnTo>
                  <a:lnTo>
                    <a:pt x="15828" y="1308"/>
                  </a:lnTo>
                  <a:lnTo>
                    <a:pt x="15697" y="1178"/>
                  </a:lnTo>
                  <a:lnTo>
                    <a:pt x="11904" y="1047"/>
                  </a:lnTo>
                  <a:lnTo>
                    <a:pt x="7588" y="654"/>
                  </a:lnTo>
                  <a:lnTo>
                    <a:pt x="3402" y="3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71"/>
            <p:cNvSpPr/>
            <p:nvPr/>
          </p:nvSpPr>
          <p:spPr>
            <a:xfrm>
              <a:off x="5346950" y="2154400"/>
              <a:ext cx="94850" cy="349950"/>
            </a:xfrm>
            <a:custGeom>
              <a:avLst/>
              <a:gdLst/>
              <a:ahLst/>
              <a:cxnLst/>
              <a:rect l="l" t="t" r="r" b="b"/>
              <a:pathLst>
                <a:path w="3794" h="13998" extrusionOk="0">
                  <a:moveTo>
                    <a:pt x="0" y="1"/>
                  </a:moveTo>
                  <a:lnTo>
                    <a:pt x="262" y="524"/>
                  </a:lnTo>
                  <a:lnTo>
                    <a:pt x="916" y="2486"/>
                  </a:lnTo>
                  <a:lnTo>
                    <a:pt x="1570" y="4448"/>
                  </a:lnTo>
                  <a:lnTo>
                    <a:pt x="2616" y="7718"/>
                  </a:lnTo>
                  <a:lnTo>
                    <a:pt x="3009" y="9550"/>
                  </a:lnTo>
                  <a:lnTo>
                    <a:pt x="3401" y="11250"/>
                  </a:lnTo>
                  <a:lnTo>
                    <a:pt x="3663" y="12820"/>
                  </a:lnTo>
                  <a:lnTo>
                    <a:pt x="3663" y="13997"/>
                  </a:lnTo>
                  <a:lnTo>
                    <a:pt x="3794" y="12558"/>
                  </a:lnTo>
                  <a:lnTo>
                    <a:pt x="3663" y="10858"/>
                  </a:lnTo>
                  <a:lnTo>
                    <a:pt x="3401" y="9157"/>
                  </a:lnTo>
                  <a:lnTo>
                    <a:pt x="2878" y="7457"/>
                  </a:lnTo>
                  <a:lnTo>
                    <a:pt x="1962" y="4187"/>
                  </a:lnTo>
                  <a:lnTo>
                    <a:pt x="1047" y="1963"/>
                  </a:lnTo>
                  <a:lnTo>
                    <a:pt x="262" y="39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71"/>
            <p:cNvSpPr/>
            <p:nvPr/>
          </p:nvSpPr>
          <p:spPr>
            <a:xfrm>
              <a:off x="1929675" y="1297625"/>
              <a:ext cx="912375" cy="1000700"/>
            </a:xfrm>
            <a:custGeom>
              <a:avLst/>
              <a:gdLst/>
              <a:ahLst/>
              <a:cxnLst/>
              <a:rect l="l" t="t" r="r" b="b"/>
              <a:pathLst>
                <a:path w="36495" h="40028" extrusionOk="0">
                  <a:moveTo>
                    <a:pt x="27731" y="1"/>
                  </a:moveTo>
                  <a:lnTo>
                    <a:pt x="26292" y="132"/>
                  </a:lnTo>
                  <a:lnTo>
                    <a:pt x="24984" y="655"/>
                  </a:lnTo>
                  <a:lnTo>
                    <a:pt x="23807" y="1309"/>
                  </a:lnTo>
                  <a:lnTo>
                    <a:pt x="22629" y="2225"/>
                  </a:lnTo>
                  <a:lnTo>
                    <a:pt x="21714" y="3271"/>
                  </a:lnTo>
                  <a:lnTo>
                    <a:pt x="21060" y="4448"/>
                  </a:lnTo>
                  <a:lnTo>
                    <a:pt x="20406" y="5626"/>
                  </a:lnTo>
                  <a:lnTo>
                    <a:pt x="19490" y="7980"/>
                  </a:lnTo>
                  <a:lnTo>
                    <a:pt x="18705" y="10204"/>
                  </a:lnTo>
                  <a:lnTo>
                    <a:pt x="18182" y="11119"/>
                  </a:lnTo>
                  <a:lnTo>
                    <a:pt x="17659" y="11904"/>
                  </a:lnTo>
                  <a:lnTo>
                    <a:pt x="17136" y="12558"/>
                  </a:lnTo>
                  <a:lnTo>
                    <a:pt x="16482" y="13081"/>
                  </a:lnTo>
                  <a:lnTo>
                    <a:pt x="15697" y="13605"/>
                  </a:lnTo>
                  <a:lnTo>
                    <a:pt x="15043" y="13997"/>
                  </a:lnTo>
                  <a:lnTo>
                    <a:pt x="13342" y="14651"/>
                  </a:lnTo>
                  <a:lnTo>
                    <a:pt x="11511" y="15305"/>
                  </a:lnTo>
                  <a:lnTo>
                    <a:pt x="9549" y="15828"/>
                  </a:lnTo>
                  <a:lnTo>
                    <a:pt x="7718" y="16613"/>
                  </a:lnTo>
                  <a:lnTo>
                    <a:pt x="6671" y="17006"/>
                  </a:lnTo>
                  <a:lnTo>
                    <a:pt x="5756" y="17529"/>
                  </a:lnTo>
                  <a:lnTo>
                    <a:pt x="4840" y="18183"/>
                  </a:lnTo>
                  <a:lnTo>
                    <a:pt x="3793" y="18968"/>
                  </a:lnTo>
                  <a:lnTo>
                    <a:pt x="3009" y="19752"/>
                  </a:lnTo>
                  <a:lnTo>
                    <a:pt x="2224" y="20668"/>
                  </a:lnTo>
                  <a:lnTo>
                    <a:pt x="1570" y="21715"/>
                  </a:lnTo>
                  <a:lnTo>
                    <a:pt x="1047" y="22892"/>
                  </a:lnTo>
                  <a:lnTo>
                    <a:pt x="523" y="23938"/>
                  </a:lnTo>
                  <a:lnTo>
                    <a:pt x="262" y="25116"/>
                  </a:lnTo>
                  <a:lnTo>
                    <a:pt x="0" y="26424"/>
                  </a:lnTo>
                  <a:lnTo>
                    <a:pt x="0" y="27601"/>
                  </a:lnTo>
                  <a:lnTo>
                    <a:pt x="0" y="28909"/>
                  </a:lnTo>
                  <a:lnTo>
                    <a:pt x="262" y="30217"/>
                  </a:lnTo>
                  <a:lnTo>
                    <a:pt x="523" y="31394"/>
                  </a:lnTo>
                  <a:lnTo>
                    <a:pt x="1047" y="32702"/>
                  </a:lnTo>
                  <a:lnTo>
                    <a:pt x="1701" y="33879"/>
                  </a:lnTo>
                  <a:lnTo>
                    <a:pt x="2485" y="35057"/>
                  </a:lnTo>
                  <a:lnTo>
                    <a:pt x="3532" y="36103"/>
                  </a:lnTo>
                  <a:lnTo>
                    <a:pt x="4578" y="37150"/>
                  </a:lnTo>
                  <a:lnTo>
                    <a:pt x="5886" y="38065"/>
                  </a:lnTo>
                  <a:lnTo>
                    <a:pt x="7325" y="38719"/>
                  </a:lnTo>
                  <a:lnTo>
                    <a:pt x="8895" y="39242"/>
                  </a:lnTo>
                  <a:lnTo>
                    <a:pt x="10595" y="39635"/>
                  </a:lnTo>
                  <a:lnTo>
                    <a:pt x="12296" y="39897"/>
                  </a:lnTo>
                  <a:lnTo>
                    <a:pt x="14258" y="40027"/>
                  </a:lnTo>
                  <a:lnTo>
                    <a:pt x="16089" y="39897"/>
                  </a:lnTo>
                  <a:lnTo>
                    <a:pt x="18051" y="39766"/>
                  </a:lnTo>
                  <a:lnTo>
                    <a:pt x="19883" y="39373"/>
                  </a:lnTo>
                  <a:lnTo>
                    <a:pt x="21845" y="38719"/>
                  </a:lnTo>
                  <a:lnTo>
                    <a:pt x="23676" y="38065"/>
                  </a:lnTo>
                  <a:lnTo>
                    <a:pt x="25507" y="37150"/>
                  </a:lnTo>
                  <a:lnTo>
                    <a:pt x="27208" y="36234"/>
                  </a:lnTo>
                  <a:lnTo>
                    <a:pt x="28777" y="35057"/>
                  </a:lnTo>
                  <a:lnTo>
                    <a:pt x="30085" y="33618"/>
                  </a:lnTo>
                  <a:lnTo>
                    <a:pt x="31393" y="32179"/>
                  </a:lnTo>
                  <a:lnTo>
                    <a:pt x="32701" y="30217"/>
                  </a:lnTo>
                  <a:lnTo>
                    <a:pt x="33748" y="28255"/>
                  </a:lnTo>
                  <a:lnTo>
                    <a:pt x="34663" y="26162"/>
                  </a:lnTo>
                  <a:lnTo>
                    <a:pt x="35317" y="23938"/>
                  </a:lnTo>
                  <a:lnTo>
                    <a:pt x="35841" y="21845"/>
                  </a:lnTo>
                  <a:lnTo>
                    <a:pt x="36233" y="19622"/>
                  </a:lnTo>
                  <a:lnTo>
                    <a:pt x="36364" y="17398"/>
                  </a:lnTo>
                  <a:lnTo>
                    <a:pt x="36495" y="15305"/>
                  </a:lnTo>
                  <a:lnTo>
                    <a:pt x="36364" y="13212"/>
                  </a:lnTo>
                  <a:lnTo>
                    <a:pt x="36102" y="11250"/>
                  </a:lnTo>
                  <a:lnTo>
                    <a:pt x="35579" y="9288"/>
                  </a:lnTo>
                  <a:lnTo>
                    <a:pt x="35056" y="7457"/>
                  </a:lnTo>
                  <a:lnTo>
                    <a:pt x="34402" y="5756"/>
                  </a:lnTo>
                  <a:lnTo>
                    <a:pt x="33617" y="4187"/>
                  </a:lnTo>
                  <a:lnTo>
                    <a:pt x="32571" y="2748"/>
                  </a:lnTo>
                  <a:lnTo>
                    <a:pt x="31524" y="1571"/>
                  </a:lnTo>
                  <a:lnTo>
                    <a:pt x="31001" y="1178"/>
                  </a:lnTo>
                  <a:lnTo>
                    <a:pt x="30347" y="655"/>
                  </a:lnTo>
                  <a:lnTo>
                    <a:pt x="29693" y="393"/>
                  </a:lnTo>
                  <a:lnTo>
                    <a:pt x="29039" y="132"/>
                  </a:lnTo>
                  <a:lnTo>
                    <a:pt x="2838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71"/>
            <p:cNvSpPr/>
            <p:nvPr/>
          </p:nvSpPr>
          <p:spPr>
            <a:xfrm>
              <a:off x="2443075" y="1153750"/>
              <a:ext cx="153725" cy="160250"/>
            </a:xfrm>
            <a:custGeom>
              <a:avLst/>
              <a:gdLst/>
              <a:ahLst/>
              <a:cxnLst/>
              <a:rect l="l" t="t" r="r" b="b"/>
              <a:pathLst>
                <a:path w="6149" h="6410" extrusionOk="0">
                  <a:moveTo>
                    <a:pt x="2617" y="0"/>
                  </a:moveTo>
                  <a:lnTo>
                    <a:pt x="1701" y="131"/>
                  </a:lnTo>
                  <a:lnTo>
                    <a:pt x="916" y="524"/>
                  </a:lnTo>
                  <a:lnTo>
                    <a:pt x="393" y="1047"/>
                  </a:lnTo>
                  <a:lnTo>
                    <a:pt x="131" y="1439"/>
                  </a:lnTo>
                  <a:lnTo>
                    <a:pt x="1" y="1832"/>
                  </a:lnTo>
                  <a:lnTo>
                    <a:pt x="1" y="2355"/>
                  </a:lnTo>
                  <a:lnTo>
                    <a:pt x="1" y="2747"/>
                  </a:lnTo>
                  <a:lnTo>
                    <a:pt x="131" y="3271"/>
                  </a:lnTo>
                  <a:lnTo>
                    <a:pt x="262" y="3925"/>
                  </a:lnTo>
                  <a:lnTo>
                    <a:pt x="655" y="4579"/>
                  </a:lnTo>
                  <a:lnTo>
                    <a:pt x="1309" y="5102"/>
                  </a:lnTo>
                  <a:lnTo>
                    <a:pt x="1963" y="5625"/>
                  </a:lnTo>
                  <a:lnTo>
                    <a:pt x="2747" y="6018"/>
                  </a:lnTo>
                  <a:lnTo>
                    <a:pt x="3532" y="6279"/>
                  </a:lnTo>
                  <a:lnTo>
                    <a:pt x="4317" y="6410"/>
                  </a:lnTo>
                  <a:lnTo>
                    <a:pt x="4971" y="6410"/>
                  </a:lnTo>
                  <a:lnTo>
                    <a:pt x="5625" y="6279"/>
                  </a:lnTo>
                  <a:lnTo>
                    <a:pt x="5887" y="6018"/>
                  </a:lnTo>
                  <a:lnTo>
                    <a:pt x="6018" y="5494"/>
                  </a:lnTo>
                  <a:lnTo>
                    <a:pt x="6148" y="4840"/>
                  </a:lnTo>
                  <a:lnTo>
                    <a:pt x="6148" y="4055"/>
                  </a:lnTo>
                  <a:lnTo>
                    <a:pt x="6018" y="3140"/>
                  </a:lnTo>
                  <a:lnTo>
                    <a:pt x="5756" y="2224"/>
                  </a:lnTo>
                  <a:lnTo>
                    <a:pt x="5233" y="1309"/>
                  </a:lnTo>
                  <a:lnTo>
                    <a:pt x="4448" y="654"/>
                  </a:lnTo>
                  <a:lnTo>
                    <a:pt x="4055" y="393"/>
                  </a:lnTo>
                  <a:lnTo>
                    <a:pt x="3532" y="131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71"/>
            <p:cNvSpPr/>
            <p:nvPr/>
          </p:nvSpPr>
          <p:spPr>
            <a:xfrm>
              <a:off x="1923125" y="1444800"/>
              <a:ext cx="513425" cy="575550"/>
            </a:xfrm>
            <a:custGeom>
              <a:avLst/>
              <a:gdLst/>
              <a:ahLst/>
              <a:cxnLst/>
              <a:rect l="l" t="t" r="r" b="b"/>
              <a:pathLst>
                <a:path w="20537" h="23022" extrusionOk="0">
                  <a:moveTo>
                    <a:pt x="20537" y="0"/>
                  </a:moveTo>
                  <a:lnTo>
                    <a:pt x="19621" y="1962"/>
                  </a:lnTo>
                  <a:lnTo>
                    <a:pt x="18706" y="3793"/>
                  </a:lnTo>
                  <a:lnTo>
                    <a:pt x="18182" y="4709"/>
                  </a:lnTo>
                  <a:lnTo>
                    <a:pt x="17528" y="5494"/>
                  </a:lnTo>
                  <a:lnTo>
                    <a:pt x="16744" y="6279"/>
                  </a:lnTo>
                  <a:lnTo>
                    <a:pt x="15959" y="6933"/>
                  </a:lnTo>
                  <a:lnTo>
                    <a:pt x="15043" y="7456"/>
                  </a:lnTo>
                  <a:lnTo>
                    <a:pt x="14127" y="7718"/>
                  </a:lnTo>
                  <a:lnTo>
                    <a:pt x="12165" y="8241"/>
                  </a:lnTo>
                  <a:lnTo>
                    <a:pt x="10073" y="8895"/>
                  </a:lnTo>
                  <a:lnTo>
                    <a:pt x="8110" y="9549"/>
                  </a:lnTo>
                  <a:lnTo>
                    <a:pt x="6148" y="10465"/>
                  </a:lnTo>
                  <a:lnTo>
                    <a:pt x="4317" y="11511"/>
                  </a:lnTo>
                  <a:lnTo>
                    <a:pt x="3401" y="12165"/>
                  </a:lnTo>
                  <a:lnTo>
                    <a:pt x="2617" y="12950"/>
                  </a:lnTo>
                  <a:lnTo>
                    <a:pt x="1963" y="13865"/>
                  </a:lnTo>
                  <a:lnTo>
                    <a:pt x="1439" y="14781"/>
                  </a:lnTo>
                  <a:lnTo>
                    <a:pt x="916" y="15697"/>
                  </a:lnTo>
                  <a:lnTo>
                    <a:pt x="524" y="16743"/>
                  </a:lnTo>
                  <a:lnTo>
                    <a:pt x="262" y="17659"/>
                  </a:lnTo>
                  <a:lnTo>
                    <a:pt x="131" y="18836"/>
                  </a:lnTo>
                  <a:lnTo>
                    <a:pt x="1" y="20929"/>
                  </a:lnTo>
                  <a:lnTo>
                    <a:pt x="262" y="23022"/>
                  </a:lnTo>
                  <a:lnTo>
                    <a:pt x="262" y="20929"/>
                  </a:lnTo>
                  <a:lnTo>
                    <a:pt x="393" y="18836"/>
                  </a:lnTo>
                  <a:lnTo>
                    <a:pt x="524" y="17790"/>
                  </a:lnTo>
                  <a:lnTo>
                    <a:pt x="916" y="16743"/>
                  </a:lnTo>
                  <a:lnTo>
                    <a:pt x="1309" y="15828"/>
                  </a:lnTo>
                  <a:lnTo>
                    <a:pt x="1701" y="14912"/>
                  </a:lnTo>
                  <a:lnTo>
                    <a:pt x="2355" y="14127"/>
                  </a:lnTo>
                  <a:lnTo>
                    <a:pt x="3009" y="13342"/>
                  </a:lnTo>
                  <a:lnTo>
                    <a:pt x="3794" y="12557"/>
                  </a:lnTo>
                  <a:lnTo>
                    <a:pt x="4579" y="11903"/>
                  </a:lnTo>
                  <a:lnTo>
                    <a:pt x="6279" y="10857"/>
                  </a:lnTo>
                  <a:lnTo>
                    <a:pt x="8241" y="10072"/>
                  </a:lnTo>
                  <a:lnTo>
                    <a:pt x="10203" y="9287"/>
                  </a:lnTo>
                  <a:lnTo>
                    <a:pt x="12165" y="8764"/>
                  </a:lnTo>
                  <a:lnTo>
                    <a:pt x="14258" y="8110"/>
                  </a:lnTo>
                  <a:lnTo>
                    <a:pt x="15305" y="7848"/>
                  </a:lnTo>
                  <a:lnTo>
                    <a:pt x="16220" y="7194"/>
                  </a:lnTo>
                  <a:lnTo>
                    <a:pt x="17005" y="6540"/>
                  </a:lnTo>
                  <a:lnTo>
                    <a:pt x="17790" y="5756"/>
                  </a:lnTo>
                  <a:lnTo>
                    <a:pt x="18313" y="4840"/>
                  </a:lnTo>
                  <a:lnTo>
                    <a:pt x="18967" y="3924"/>
                  </a:lnTo>
                  <a:lnTo>
                    <a:pt x="19752" y="2093"/>
                  </a:lnTo>
                  <a:lnTo>
                    <a:pt x="2053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71"/>
            <p:cNvSpPr/>
            <p:nvPr/>
          </p:nvSpPr>
          <p:spPr>
            <a:xfrm>
              <a:off x="2642550" y="1369575"/>
              <a:ext cx="232200" cy="807750"/>
            </a:xfrm>
            <a:custGeom>
              <a:avLst/>
              <a:gdLst/>
              <a:ahLst/>
              <a:cxnLst/>
              <a:rect l="l" t="t" r="r" b="b"/>
              <a:pathLst>
                <a:path w="9288" h="32310" extrusionOk="0">
                  <a:moveTo>
                    <a:pt x="4186" y="1"/>
                  </a:moveTo>
                  <a:lnTo>
                    <a:pt x="5233" y="1963"/>
                  </a:lnTo>
                  <a:lnTo>
                    <a:pt x="6279" y="4056"/>
                  </a:lnTo>
                  <a:lnTo>
                    <a:pt x="7064" y="6148"/>
                  </a:lnTo>
                  <a:lnTo>
                    <a:pt x="7718" y="8241"/>
                  </a:lnTo>
                  <a:lnTo>
                    <a:pt x="8241" y="10465"/>
                  </a:lnTo>
                  <a:lnTo>
                    <a:pt x="8634" y="12689"/>
                  </a:lnTo>
                  <a:lnTo>
                    <a:pt x="8765" y="14912"/>
                  </a:lnTo>
                  <a:lnTo>
                    <a:pt x="8634" y="17136"/>
                  </a:lnTo>
                  <a:lnTo>
                    <a:pt x="8372" y="19360"/>
                  </a:lnTo>
                  <a:lnTo>
                    <a:pt x="7849" y="21583"/>
                  </a:lnTo>
                  <a:lnTo>
                    <a:pt x="6933" y="23546"/>
                  </a:lnTo>
                  <a:lnTo>
                    <a:pt x="5887" y="25638"/>
                  </a:lnTo>
                  <a:lnTo>
                    <a:pt x="4710" y="27470"/>
                  </a:lnTo>
                  <a:lnTo>
                    <a:pt x="3271" y="29170"/>
                  </a:lnTo>
                  <a:lnTo>
                    <a:pt x="2486" y="29955"/>
                  </a:lnTo>
                  <a:lnTo>
                    <a:pt x="1701" y="30740"/>
                  </a:lnTo>
                  <a:lnTo>
                    <a:pt x="1" y="32310"/>
                  </a:lnTo>
                  <a:lnTo>
                    <a:pt x="1832" y="30871"/>
                  </a:lnTo>
                  <a:lnTo>
                    <a:pt x="3402" y="29301"/>
                  </a:lnTo>
                  <a:lnTo>
                    <a:pt x="4971" y="27601"/>
                  </a:lnTo>
                  <a:lnTo>
                    <a:pt x="6279" y="25769"/>
                  </a:lnTo>
                  <a:lnTo>
                    <a:pt x="6933" y="24854"/>
                  </a:lnTo>
                  <a:lnTo>
                    <a:pt x="7457" y="23807"/>
                  </a:lnTo>
                  <a:lnTo>
                    <a:pt x="7849" y="22761"/>
                  </a:lnTo>
                  <a:lnTo>
                    <a:pt x="8241" y="21714"/>
                  </a:lnTo>
                  <a:lnTo>
                    <a:pt x="8895" y="19491"/>
                  </a:lnTo>
                  <a:lnTo>
                    <a:pt x="9157" y="17136"/>
                  </a:lnTo>
                  <a:lnTo>
                    <a:pt x="9288" y="14912"/>
                  </a:lnTo>
                  <a:lnTo>
                    <a:pt x="9026" y="12689"/>
                  </a:lnTo>
                  <a:lnTo>
                    <a:pt x="8765" y="10334"/>
                  </a:lnTo>
                  <a:lnTo>
                    <a:pt x="8111" y="8111"/>
                  </a:lnTo>
                  <a:lnTo>
                    <a:pt x="7326" y="6018"/>
                  </a:lnTo>
                  <a:lnTo>
                    <a:pt x="6541" y="3925"/>
                  </a:lnTo>
                  <a:lnTo>
                    <a:pt x="5364" y="1963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71"/>
            <p:cNvSpPr/>
            <p:nvPr/>
          </p:nvSpPr>
          <p:spPr>
            <a:xfrm>
              <a:off x="2423450" y="1163550"/>
              <a:ext cx="160275" cy="157000"/>
            </a:xfrm>
            <a:custGeom>
              <a:avLst/>
              <a:gdLst/>
              <a:ahLst/>
              <a:cxnLst/>
              <a:rect l="l" t="t" r="r" b="b"/>
              <a:pathLst>
                <a:path w="6411" h="6280" extrusionOk="0">
                  <a:moveTo>
                    <a:pt x="1832" y="1"/>
                  </a:moveTo>
                  <a:lnTo>
                    <a:pt x="1309" y="393"/>
                  </a:lnTo>
                  <a:lnTo>
                    <a:pt x="786" y="917"/>
                  </a:lnTo>
                  <a:lnTo>
                    <a:pt x="393" y="1571"/>
                  </a:lnTo>
                  <a:lnTo>
                    <a:pt x="132" y="2225"/>
                  </a:lnTo>
                  <a:lnTo>
                    <a:pt x="1" y="3009"/>
                  </a:lnTo>
                  <a:lnTo>
                    <a:pt x="1" y="3794"/>
                  </a:lnTo>
                  <a:lnTo>
                    <a:pt x="393" y="4448"/>
                  </a:lnTo>
                  <a:lnTo>
                    <a:pt x="786" y="5102"/>
                  </a:lnTo>
                  <a:lnTo>
                    <a:pt x="1440" y="5495"/>
                  </a:lnTo>
                  <a:lnTo>
                    <a:pt x="2094" y="5887"/>
                  </a:lnTo>
                  <a:lnTo>
                    <a:pt x="2748" y="6149"/>
                  </a:lnTo>
                  <a:lnTo>
                    <a:pt x="3532" y="6280"/>
                  </a:lnTo>
                  <a:lnTo>
                    <a:pt x="4971" y="6280"/>
                  </a:lnTo>
                  <a:lnTo>
                    <a:pt x="5756" y="6149"/>
                  </a:lnTo>
                  <a:lnTo>
                    <a:pt x="6410" y="5887"/>
                  </a:lnTo>
                  <a:lnTo>
                    <a:pt x="5625" y="6018"/>
                  </a:lnTo>
                  <a:lnTo>
                    <a:pt x="4971" y="6018"/>
                  </a:lnTo>
                  <a:lnTo>
                    <a:pt x="3663" y="5887"/>
                  </a:lnTo>
                  <a:lnTo>
                    <a:pt x="3009" y="5756"/>
                  </a:lnTo>
                  <a:lnTo>
                    <a:pt x="2355" y="5495"/>
                  </a:lnTo>
                  <a:lnTo>
                    <a:pt x="1701" y="5102"/>
                  </a:lnTo>
                  <a:lnTo>
                    <a:pt x="1178" y="4710"/>
                  </a:lnTo>
                  <a:lnTo>
                    <a:pt x="786" y="4187"/>
                  </a:lnTo>
                  <a:lnTo>
                    <a:pt x="524" y="3663"/>
                  </a:lnTo>
                  <a:lnTo>
                    <a:pt x="393" y="3009"/>
                  </a:lnTo>
                  <a:lnTo>
                    <a:pt x="524" y="2355"/>
                  </a:lnTo>
                  <a:lnTo>
                    <a:pt x="655" y="1701"/>
                  </a:lnTo>
                  <a:lnTo>
                    <a:pt x="916" y="1047"/>
                  </a:lnTo>
                  <a:lnTo>
                    <a:pt x="1440" y="524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71"/>
            <p:cNvSpPr/>
            <p:nvPr/>
          </p:nvSpPr>
          <p:spPr>
            <a:xfrm>
              <a:off x="1906775" y="1768525"/>
              <a:ext cx="650775" cy="1043200"/>
            </a:xfrm>
            <a:custGeom>
              <a:avLst/>
              <a:gdLst/>
              <a:ahLst/>
              <a:cxnLst/>
              <a:rect l="l" t="t" r="r" b="b"/>
              <a:pathLst>
                <a:path w="26031" h="41728" extrusionOk="0">
                  <a:moveTo>
                    <a:pt x="24984" y="1"/>
                  </a:moveTo>
                  <a:lnTo>
                    <a:pt x="24199" y="393"/>
                  </a:lnTo>
                  <a:lnTo>
                    <a:pt x="23153" y="1178"/>
                  </a:lnTo>
                  <a:lnTo>
                    <a:pt x="22107" y="2225"/>
                  </a:lnTo>
                  <a:lnTo>
                    <a:pt x="20799" y="3533"/>
                  </a:lnTo>
                  <a:lnTo>
                    <a:pt x="19621" y="5102"/>
                  </a:lnTo>
                  <a:lnTo>
                    <a:pt x="17136" y="8634"/>
                  </a:lnTo>
                  <a:lnTo>
                    <a:pt x="14258" y="13081"/>
                  </a:lnTo>
                  <a:lnTo>
                    <a:pt x="11119" y="18052"/>
                  </a:lnTo>
                  <a:lnTo>
                    <a:pt x="8110" y="23023"/>
                  </a:lnTo>
                  <a:lnTo>
                    <a:pt x="2747" y="31917"/>
                  </a:lnTo>
                  <a:lnTo>
                    <a:pt x="1" y="36496"/>
                  </a:lnTo>
                  <a:lnTo>
                    <a:pt x="1" y="36757"/>
                  </a:lnTo>
                  <a:lnTo>
                    <a:pt x="131" y="37150"/>
                  </a:lnTo>
                  <a:lnTo>
                    <a:pt x="655" y="37673"/>
                  </a:lnTo>
                  <a:lnTo>
                    <a:pt x="1309" y="38196"/>
                  </a:lnTo>
                  <a:lnTo>
                    <a:pt x="3009" y="39242"/>
                  </a:lnTo>
                  <a:lnTo>
                    <a:pt x="5102" y="40158"/>
                  </a:lnTo>
                  <a:lnTo>
                    <a:pt x="7326" y="41074"/>
                  </a:lnTo>
                  <a:lnTo>
                    <a:pt x="9288" y="41597"/>
                  </a:lnTo>
                  <a:lnTo>
                    <a:pt x="10203" y="41728"/>
                  </a:lnTo>
                  <a:lnTo>
                    <a:pt x="10857" y="41728"/>
                  </a:lnTo>
                  <a:lnTo>
                    <a:pt x="11381" y="41597"/>
                  </a:lnTo>
                  <a:lnTo>
                    <a:pt x="11773" y="41335"/>
                  </a:lnTo>
                  <a:lnTo>
                    <a:pt x="12689" y="39112"/>
                  </a:lnTo>
                  <a:lnTo>
                    <a:pt x="14389" y="35318"/>
                  </a:lnTo>
                  <a:lnTo>
                    <a:pt x="16482" y="30348"/>
                  </a:lnTo>
                  <a:lnTo>
                    <a:pt x="18706" y="24592"/>
                  </a:lnTo>
                  <a:lnTo>
                    <a:pt x="21060" y="18314"/>
                  </a:lnTo>
                  <a:lnTo>
                    <a:pt x="23153" y="12035"/>
                  </a:lnTo>
                  <a:lnTo>
                    <a:pt x="24069" y="9026"/>
                  </a:lnTo>
                  <a:lnTo>
                    <a:pt x="24853" y="6149"/>
                  </a:lnTo>
                  <a:lnTo>
                    <a:pt x="25507" y="3402"/>
                  </a:lnTo>
                  <a:lnTo>
                    <a:pt x="26031" y="1047"/>
                  </a:lnTo>
                  <a:lnTo>
                    <a:pt x="26031" y="655"/>
                  </a:lnTo>
                  <a:lnTo>
                    <a:pt x="25900" y="262"/>
                  </a:lnTo>
                  <a:lnTo>
                    <a:pt x="25769" y="132"/>
                  </a:lnTo>
                  <a:lnTo>
                    <a:pt x="25638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71"/>
            <p:cNvSpPr/>
            <p:nvPr/>
          </p:nvSpPr>
          <p:spPr>
            <a:xfrm>
              <a:off x="1792325" y="2674350"/>
              <a:ext cx="376075" cy="451325"/>
            </a:xfrm>
            <a:custGeom>
              <a:avLst/>
              <a:gdLst/>
              <a:ahLst/>
              <a:cxnLst/>
              <a:rect l="l" t="t" r="r" b="b"/>
              <a:pathLst>
                <a:path w="15043" h="18053" extrusionOk="0">
                  <a:moveTo>
                    <a:pt x="4840" y="1"/>
                  </a:moveTo>
                  <a:lnTo>
                    <a:pt x="4317" y="786"/>
                  </a:lnTo>
                  <a:lnTo>
                    <a:pt x="3663" y="1832"/>
                  </a:lnTo>
                  <a:lnTo>
                    <a:pt x="2486" y="4187"/>
                  </a:lnTo>
                  <a:lnTo>
                    <a:pt x="1570" y="6672"/>
                  </a:lnTo>
                  <a:lnTo>
                    <a:pt x="916" y="8503"/>
                  </a:lnTo>
                  <a:lnTo>
                    <a:pt x="524" y="10204"/>
                  </a:lnTo>
                  <a:lnTo>
                    <a:pt x="131" y="12558"/>
                  </a:lnTo>
                  <a:lnTo>
                    <a:pt x="0" y="13605"/>
                  </a:lnTo>
                  <a:lnTo>
                    <a:pt x="131" y="14651"/>
                  </a:lnTo>
                  <a:lnTo>
                    <a:pt x="262" y="15305"/>
                  </a:lnTo>
                  <a:lnTo>
                    <a:pt x="393" y="15567"/>
                  </a:lnTo>
                  <a:lnTo>
                    <a:pt x="654" y="15698"/>
                  </a:lnTo>
                  <a:lnTo>
                    <a:pt x="1047" y="15828"/>
                  </a:lnTo>
                  <a:lnTo>
                    <a:pt x="1439" y="15828"/>
                  </a:lnTo>
                  <a:lnTo>
                    <a:pt x="1701" y="15698"/>
                  </a:lnTo>
                  <a:lnTo>
                    <a:pt x="1962" y="15436"/>
                  </a:lnTo>
                  <a:lnTo>
                    <a:pt x="2224" y="15044"/>
                  </a:lnTo>
                  <a:lnTo>
                    <a:pt x="2355" y="14782"/>
                  </a:lnTo>
                  <a:lnTo>
                    <a:pt x="2355" y="15174"/>
                  </a:lnTo>
                  <a:lnTo>
                    <a:pt x="2486" y="15959"/>
                  </a:lnTo>
                  <a:lnTo>
                    <a:pt x="2616" y="16352"/>
                  </a:lnTo>
                  <a:lnTo>
                    <a:pt x="2747" y="16744"/>
                  </a:lnTo>
                  <a:lnTo>
                    <a:pt x="3140" y="17136"/>
                  </a:lnTo>
                  <a:lnTo>
                    <a:pt x="3532" y="17267"/>
                  </a:lnTo>
                  <a:lnTo>
                    <a:pt x="4055" y="17398"/>
                  </a:lnTo>
                  <a:lnTo>
                    <a:pt x="4448" y="17267"/>
                  </a:lnTo>
                  <a:lnTo>
                    <a:pt x="4709" y="16875"/>
                  </a:lnTo>
                  <a:lnTo>
                    <a:pt x="4971" y="16482"/>
                  </a:lnTo>
                  <a:lnTo>
                    <a:pt x="5363" y="15828"/>
                  </a:lnTo>
                  <a:lnTo>
                    <a:pt x="5494" y="15436"/>
                  </a:lnTo>
                  <a:lnTo>
                    <a:pt x="5494" y="15828"/>
                  </a:lnTo>
                  <a:lnTo>
                    <a:pt x="5625" y="16613"/>
                  </a:lnTo>
                  <a:lnTo>
                    <a:pt x="5756" y="17006"/>
                  </a:lnTo>
                  <a:lnTo>
                    <a:pt x="6017" y="17529"/>
                  </a:lnTo>
                  <a:lnTo>
                    <a:pt x="6410" y="17790"/>
                  </a:lnTo>
                  <a:lnTo>
                    <a:pt x="6802" y="18052"/>
                  </a:lnTo>
                  <a:lnTo>
                    <a:pt x="7325" y="18052"/>
                  </a:lnTo>
                  <a:lnTo>
                    <a:pt x="7587" y="17790"/>
                  </a:lnTo>
                  <a:lnTo>
                    <a:pt x="7979" y="17529"/>
                  </a:lnTo>
                  <a:lnTo>
                    <a:pt x="8110" y="17006"/>
                  </a:lnTo>
                  <a:lnTo>
                    <a:pt x="8372" y="16221"/>
                  </a:lnTo>
                  <a:lnTo>
                    <a:pt x="8503" y="16875"/>
                  </a:lnTo>
                  <a:lnTo>
                    <a:pt x="8633" y="17267"/>
                  </a:lnTo>
                  <a:lnTo>
                    <a:pt x="8895" y="17529"/>
                  </a:lnTo>
                  <a:lnTo>
                    <a:pt x="9157" y="17660"/>
                  </a:lnTo>
                  <a:lnTo>
                    <a:pt x="9549" y="17790"/>
                  </a:lnTo>
                  <a:lnTo>
                    <a:pt x="9811" y="17660"/>
                  </a:lnTo>
                  <a:lnTo>
                    <a:pt x="10072" y="17529"/>
                  </a:lnTo>
                  <a:lnTo>
                    <a:pt x="10334" y="17006"/>
                  </a:lnTo>
                  <a:lnTo>
                    <a:pt x="10596" y="16221"/>
                  </a:lnTo>
                  <a:lnTo>
                    <a:pt x="10726" y="15436"/>
                  </a:lnTo>
                  <a:lnTo>
                    <a:pt x="10988" y="13474"/>
                  </a:lnTo>
                  <a:lnTo>
                    <a:pt x="11119" y="12558"/>
                  </a:lnTo>
                  <a:lnTo>
                    <a:pt x="11380" y="11904"/>
                  </a:lnTo>
                  <a:lnTo>
                    <a:pt x="15043" y="3663"/>
                  </a:lnTo>
                  <a:lnTo>
                    <a:pt x="4840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71"/>
            <p:cNvSpPr/>
            <p:nvPr/>
          </p:nvSpPr>
          <p:spPr>
            <a:xfrm>
              <a:off x="1985250" y="2909800"/>
              <a:ext cx="45825" cy="166800"/>
            </a:xfrm>
            <a:custGeom>
              <a:avLst/>
              <a:gdLst/>
              <a:ahLst/>
              <a:cxnLst/>
              <a:rect l="l" t="t" r="r" b="b"/>
              <a:pathLst>
                <a:path w="1833" h="6672" extrusionOk="0">
                  <a:moveTo>
                    <a:pt x="1701" y="1"/>
                  </a:moveTo>
                  <a:lnTo>
                    <a:pt x="786" y="1571"/>
                  </a:lnTo>
                  <a:lnTo>
                    <a:pt x="393" y="2355"/>
                  </a:lnTo>
                  <a:lnTo>
                    <a:pt x="132" y="3140"/>
                  </a:lnTo>
                  <a:lnTo>
                    <a:pt x="1" y="3925"/>
                  </a:lnTo>
                  <a:lnTo>
                    <a:pt x="1" y="4710"/>
                  </a:lnTo>
                  <a:lnTo>
                    <a:pt x="1" y="5626"/>
                  </a:lnTo>
                  <a:lnTo>
                    <a:pt x="262" y="6541"/>
                  </a:lnTo>
                  <a:lnTo>
                    <a:pt x="393" y="6672"/>
                  </a:lnTo>
                  <a:lnTo>
                    <a:pt x="393" y="6541"/>
                  </a:lnTo>
                  <a:lnTo>
                    <a:pt x="393" y="4710"/>
                  </a:lnTo>
                  <a:lnTo>
                    <a:pt x="524" y="3140"/>
                  </a:lnTo>
                  <a:lnTo>
                    <a:pt x="1047" y="1701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71"/>
            <p:cNvSpPr/>
            <p:nvPr/>
          </p:nvSpPr>
          <p:spPr>
            <a:xfrm>
              <a:off x="1916575" y="2886925"/>
              <a:ext cx="45825" cy="176600"/>
            </a:xfrm>
            <a:custGeom>
              <a:avLst/>
              <a:gdLst/>
              <a:ahLst/>
              <a:cxnLst/>
              <a:rect l="l" t="t" r="r" b="b"/>
              <a:pathLst>
                <a:path w="1833" h="7064" extrusionOk="0">
                  <a:moveTo>
                    <a:pt x="1701" y="0"/>
                  </a:moveTo>
                  <a:lnTo>
                    <a:pt x="786" y="1832"/>
                  </a:lnTo>
                  <a:lnTo>
                    <a:pt x="263" y="3401"/>
                  </a:lnTo>
                  <a:lnTo>
                    <a:pt x="132" y="4186"/>
                  </a:lnTo>
                  <a:lnTo>
                    <a:pt x="1" y="5102"/>
                  </a:lnTo>
                  <a:lnTo>
                    <a:pt x="1" y="6017"/>
                  </a:lnTo>
                  <a:lnTo>
                    <a:pt x="132" y="7064"/>
                  </a:lnTo>
                  <a:lnTo>
                    <a:pt x="263" y="7064"/>
                  </a:lnTo>
                  <a:lnTo>
                    <a:pt x="393" y="5102"/>
                  </a:lnTo>
                  <a:lnTo>
                    <a:pt x="655" y="3401"/>
                  </a:lnTo>
                  <a:lnTo>
                    <a:pt x="1047" y="1832"/>
                  </a:lnTo>
                  <a:lnTo>
                    <a:pt x="1832" y="131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71"/>
            <p:cNvSpPr/>
            <p:nvPr/>
          </p:nvSpPr>
          <p:spPr>
            <a:xfrm>
              <a:off x="1841375" y="2864025"/>
              <a:ext cx="55625" cy="173350"/>
            </a:xfrm>
            <a:custGeom>
              <a:avLst/>
              <a:gdLst/>
              <a:ahLst/>
              <a:cxnLst/>
              <a:rect l="l" t="t" r="r" b="b"/>
              <a:pathLst>
                <a:path w="2225" h="6934" extrusionOk="0">
                  <a:moveTo>
                    <a:pt x="2093" y="1"/>
                  </a:moveTo>
                  <a:lnTo>
                    <a:pt x="1570" y="785"/>
                  </a:lnTo>
                  <a:lnTo>
                    <a:pt x="1047" y="1570"/>
                  </a:lnTo>
                  <a:lnTo>
                    <a:pt x="785" y="2355"/>
                  </a:lnTo>
                  <a:lnTo>
                    <a:pt x="393" y="3271"/>
                  </a:lnTo>
                  <a:lnTo>
                    <a:pt x="262" y="4186"/>
                  </a:lnTo>
                  <a:lnTo>
                    <a:pt x="131" y="4971"/>
                  </a:lnTo>
                  <a:lnTo>
                    <a:pt x="0" y="5887"/>
                  </a:lnTo>
                  <a:lnTo>
                    <a:pt x="131" y="6802"/>
                  </a:lnTo>
                  <a:lnTo>
                    <a:pt x="131" y="6933"/>
                  </a:lnTo>
                  <a:lnTo>
                    <a:pt x="393" y="4971"/>
                  </a:lnTo>
                  <a:lnTo>
                    <a:pt x="785" y="3402"/>
                  </a:lnTo>
                  <a:lnTo>
                    <a:pt x="1308" y="1832"/>
                  </a:lnTo>
                  <a:lnTo>
                    <a:pt x="2224" y="131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71"/>
            <p:cNvSpPr/>
            <p:nvPr/>
          </p:nvSpPr>
          <p:spPr>
            <a:xfrm>
              <a:off x="2024500" y="2716875"/>
              <a:ext cx="192950" cy="300875"/>
            </a:xfrm>
            <a:custGeom>
              <a:avLst/>
              <a:gdLst/>
              <a:ahLst/>
              <a:cxnLst/>
              <a:rect l="l" t="t" r="r" b="b"/>
              <a:pathLst>
                <a:path w="7718" h="12035" extrusionOk="0">
                  <a:moveTo>
                    <a:pt x="2747" y="0"/>
                  </a:moveTo>
                  <a:lnTo>
                    <a:pt x="1570" y="131"/>
                  </a:lnTo>
                  <a:lnTo>
                    <a:pt x="1047" y="262"/>
                  </a:lnTo>
                  <a:lnTo>
                    <a:pt x="655" y="524"/>
                  </a:lnTo>
                  <a:lnTo>
                    <a:pt x="262" y="785"/>
                  </a:lnTo>
                  <a:lnTo>
                    <a:pt x="131" y="1308"/>
                  </a:lnTo>
                  <a:lnTo>
                    <a:pt x="0" y="1832"/>
                  </a:lnTo>
                  <a:lnTo>
                    <a:pt x="131" y="2224"/>
                  </a:lnTo>
                  <a:lnTo>
                    <a:pt x="393" y="3140"/>
                  </a:lnTo>
                  <a:lnTo>
                    <a:pt x="785" y="3925"/>
                  </a:lnTo>
                  <a:lnTo>
                    <a:pt x="1309" y="4709"/>
                  </a:lnTo>
                  <a:lnTo>
                    <a:pt x="1963" y="5233"/>
                  </a:lnTo>
                  <a:lnTo>
                    <a:pt x="2486" y="5756"/>
                  </a:lnTo>
                  <a:lnTo>
                    <a:pt x="3009" y="6017"/>
                  </a:lnTo>
                  <a:lnTo>
                    <a:pt x="2224" y="7456"/>
                  </a:lnTo>
                  <a:lnTo>
                    <a:pt x="1832" y="8372"/>
                  </a:lnTo>
                  <a:lnTo>
                    <a:pt x="1570" y="9288"/>
                  </a:lnTo>
                  <a:lnTo>
                    <a:pt x="1439" y="10072"/>
                  </a:lnTo>
                  <a:lnTo>
                    <a:pt x="1439" y="10857"/>
                  </a:lnTo>
                  <a:lnTo>
                    <a:pt x="1570" y="11511"/>
                  </a:lnTo>
                  <a:lnTo>
                    <a:pt x="1832" y="11773"/>
                  </a:lnTo>
                  <a:lnTo>
                    <a:pt x="1963" y="11904"/>
                  </a:lnTo>
                  <a:lnTo>
                    <a:pt x="2224" y="12034"/>
                  </a:lnTo>
                  <a:lnTo>
                    <a:pt x="2486" y="11904"/>
                  </a:lnTo>
                  <a:lnTo>
                    <a:pt x="3271" y="11511"/>
                  </a:lnTo>
                  <a:lnTo>
                    <a:pt x="4055" y="10726"/>
                  </a:lnTo>
                  <a:lnTo>
                    <a:pt x="4840" y="9811"/>
                  </a:lnTo>
                  <a:lnTo>
                    <a:pt x="5625" y="8764"/>
                  </a:lnTo>
                  <a:lnTo>
                    <a:pt x="6410" y="7718"/>
                  </a:lnTo>
                  <a:lnTo>
                    <a:pt x="6933" y="6671"/>
                  </a:lnTo>
                  <a:lnTo>
                    <a:pt x="7195" y="6017"/>
                  </a:lnTo>
                  <a:lnTo>
                    <a:pt x="7456" y="4579"/>
                  </a:lnTo>
                  <a:lnTo>
                    <a:pt x="7587" y="2878"/>
                  </a:lnTo>
                  <a:lnTo>
                    <a:pt x="7718" y="916"/>
                  </a:lnTo>
                  <a:lnTo>
                    <a:pt x="6672" y="654"/>
                  </a:lnTo>
                  <a:lnTo>
                    <a:pt x="5494" y="393"/>
                  </a:lnTo>
                  <a:lnTo>
                    <a:pt x="4186" y="131"/>
                  </a:lnTo>
                  <a:lnTo>
                    <a:pt x="2747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71"/>
            <p:cNvSpPr/>
            <p:nvPr/>
          </p:nvSpPr>
          <p:spPr>
            <a:xfrm>
              <a:off x="2021225" y="2749575"/>
              <a:ext cx="81775" cy="255100"/>
            </a:xfrm>
            <a:custGeom>
              <a:avLst/>
              <a:gdLst/>
              <a:ahLst/>
              <a:cxnLst/>
              <a:rect l="l" t="t" r="r" b="b"/>
              <a:pathLst>
                <a:path w="3271" h="10204" extrusionOk="0">
                  <a:moveTo>
                    <a:pt x="131" y="0"/>
                  </a:moveTo>
                  <a:lnTo>
                    <a:pt x="1" y="785"/>
                  </a:lnTo>
                  <a:lnTo>
                    <a:pt x="131" y="1439"/>
                  </a:lnTo>
                  <a:lnTo>
                    <a:pt x="393" y="2093"/>
                  </a:lnTo>
                  <a:lnTo>
                    <a:pt x="786" y="2747"/>
                  </a:lnTo>
                  <a:lnTo>
                    <a:pt x="1178" y="3401"/>
                  </a:lnTo>
                  <a:lnTo>
                    <a:pt x="1701" y="3925"/>
                  </a:lnTo>
                  <a:lnTo>
                    <a:pt x="2878" y="4840"/>
                  </a:lnTo>
                  <a:lnTo>
                    <a:pt x="2224" y="6148"/>
                  </a:lnTo>
                  <a:lnTo>
                    <a:pt x="1570" y="7456"/>
                  </a:lnTo>
                  <a:lnTo>
                    <a:pt x="1440" y="8110"/>
                  </a:lnTo>
                  <a:lnTo>
                    <a:pt x="1309" y="8895"/>
                  </a:lnTo>
                  <a:lnTo>
                    <a:pt x="1440" y="9549"/>
                  </a:lnTo>
                  <a:lnTo>
                    <a:pt x="1832" y="10203"/>
                  </a:lnTo>
                  <a:lnTo>
                    <a:pt x="1832" y="10203"/>
                  </a:lnTo>
                  <a:lnTo>
                    <a:pt x="1701" y="9549"/>
                  </a:lnTo>
                  <a:lnTo>
                    <a:pt x="1570" y="8895"/>
                  </a:lnTo>
                  <a:lnTo>
                    <a:pt x="1701" y="8110"/>
                  </a:lnTo>
                  <a:lnTo>
                    <a:pt x="1963" y="7456"/>
                  </a:lnTo>
                  <a:lnTo>
                    <a:pt x="2617" y="6148"/>
                  </a:lnTo>
                  <a:lnTo>
                    <a:pt x="3271" y="4840"/>
                  </a:lnTo>
                  <a:lnTo>
                    <a:pt x="3271" y="4709"/>
                  </a:lnTo>
                  <a:lnTo>
                    <a:pt x="3271" y="4579"/>
                  </a:lnTo>
                  <a:lnTo>
                    <a:pt x="3140" y="4579"/>
                  </a:lnTo>
                  <a:lnTo>
                    <a:pt x="2094" y="3794"/>
                  </a:lnTo>
                  <a:lnTo>
                    <a:pt x="1178" y="2617"/>
                  </a:lnTo>
                  <a:lnTo>
                    <a:pt x="786" y="1963"/>
                  </a:lnTo>
                  <a:lnTo>
                    <a:pt x="393" y="1308"/>
                  </a:lnTo>
                  <a:lnTo>
                    <a:pt x="262" y="65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71"/>
            <p:cNvSpPr/>
            <p:nvPr/>
          </p:nvSpPr>
          <p:spPr>
            <a:xfrm>
              <a:off x="2204350" y="1755450"/>
              <a:ext cx="359750" cy="513450"/>
            </a:xfrm>
            <a:custGeom>
              <a:avLst/>
              <a:gdLst/>
              <a:ahLst/>
              <a:cxnLst/>
              <a:rect l="l" t="t" r="r" b="b"/>
              <a:pathLst>
                <a:path w="14390" h="20538" extrusionOk="0">
                  <a:moveTo>
                    <a:pt x="13474" y="1"/>
                  </a:moveTo>
                  <a:lnTo>
                    <a:pt x="12820" y="262"/>
                  </a:lnTo>
                  <a:lnTo>
                    <a:pt x="11773" y="785"/>
                  </a:lnTo>
                  <a:lnTo>
                    <a:pt x="10596" y="1701"/>
                  </a:lnTo>
                  <a:lnTo>
                    <a:pt x="9157" y="3140"/>
                  </a:lnTo>
                  <a:lnTo>
                    <a:pt x="7587" y="4971"/>
                  </a:lnTo>
                  <a:lnTo>
                    <a:pt x="5887" y="7064"/>
                  </a:lnTo>
                  <a:lnTo>
                    <a:pt x="4187" y="9288"/>
                  </a:lnTo>
                  <a:lnTo>
                    <a:pt x="1178" y="13474"/>
                  </a:lnTo>
                  <a:lnTo>
                    <a:pt x="1" y="15174"/>
                  </a:lnTo>
                  <a:lnTo>
                    <a:pt x="3794" y="17136"/>
                  </a:lnTo>
                  <a:lnTo>
                    <a:pt x="7718" y="19229"/>
                  </a:lnTo>
                  <a:lnTo>
                    <a:pt x="9942" y="20537"/>
                  </a:lnTo>
                  <a:lnTo>
                    <a:pt x="11773" y="14389"/>
                  </a:lnTo>
                  <a:lnTo>
                    <a:pt x="13081" y="9157"/>
                  </a:lnTo>
                  <a:lnTo>
                    <a:pt x="13735" y="6672"/>
                  </a:lnTo>
                  <a:lnTo>
                    <a:pt x="14128" y="4579"/>
                  </a:lnTo>
                  <a:lnTo>
                    <a:pt x="14389" y="3009"/>
                  </a:lnTo>
                  <a:lnTo>
                    <a:pt x="14389" y="1701"/>
                  </a:lnTo>
                  <a:lnTo>
                    <a:pt x="14259" y="785"/>
                  </a:lnTo>
                  <a:lnTo>
                    <a:pt x="14128" y="393"/>
                  </a:lnTo>
                  <a:lnTo>
                    <a:pt x="13997" y="262"/>
                  </a:lnTo>
                  <a:lnTo>
                    <a:pt x="13735" y="131"/>
                  </a:lnTo>
                  <a:lnTo>
                    <a:pt x="13474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71"/>
            <p:cNvSpPr/>
            <p:nvPr/>
          </p:nvSpPr>
          <p:spPr>
            <a:xfrm>
              <a:off x="2204350" y="1755450"/>
              <a:ext cx="359750" cy="513450"/>
            </a:xfrm>
            <a:custGeom>
              <a:avLst/>
              <a:gdLst/>
              <a:ahLst/>
              <a:cxnLst/>
              <a:rect l="l" t="t" r="r" b="b"/>
              <a:pathLst>
                <a:path w="14390" h="20538" extrusionOk="0">
                  <a:moveTo>
                    <a:pt x="13474" y="1"/>
                  </a:moveTo>
                  <a:lnTo>
                    <a:pt x="12820" y="262"/>
                  </a:lnTo>
                  <a:lnTo>
                    <a:pt x="11773" y="785"/>
                  </a:lnTo>
                  <a:lnTo>
                    <a:pt x="10596" y="1701"/>
                  </a:lnTo>
                  <a:lnTo>
                    <a:pt x="9157" y="3140"/>
                  </a:lnTo>
                  <a:lnTo>
                    <a:pt x="7587" y="4971"/>
                  </a:lnTo>
                  <a:lnTo>
                    <a:pt x="5887" y="7064"/>
                  </a:lnTo>
                  <a:lnTo>
                    <a:pt x="4187" y="9288"/>
                  </a:lnTo>
                  <a:lnTo>
                    <a:pt x="1178" y="13474"/>
                  </a:lnTo>
                  <a:lnTo>
                    <a:pt x="1" y="15174"/>
                  </a:lnTo>
                  <a:lnTo>
                    <a:pt x="3794" y="17136"/>
                  </a:lnTo>
                  <a:lnTo>
                    <a:pt x="7718" y="19229"/>
                  </a:lnTo>
                  <a:lnTo>
                    <a:pt x="9942" y="20537"/>
                  </a:lnTo>
                  <a:lnTo>
                    <a:pt x="11773" y="14389"/>
                  </a:lnTo>
                  <a:lnTo>
                    <a:pt x="13081" y="9157"/>
                  </a:lnTo>
                  <a:lnTo>
                    <a:pt x="13735" y="6672"/>
                  </a:lnTo>
                  <a:lnTo>
                    <a:pt x="14128" y="4579"/>
                  </a:lnTo>
                  <a:lnTo>
                    <a:pt x="14389" y="3009"/>
                  </a:lnTo>
                  <a:lnTo>
                    <a:pt x="14389" y="1701"/>
                  </a:lnTo>
                  <a:lnTo>
                    <a:pt x="14259" y="785"/>
                  </a:lnTo>
                  <a:lnTo>
                    <a:pt x="14128" y="393"/>
                  </a:lnTo>
                  <a:lnTo>
                    <a:pt x="13997" y="262"/>
                  </a:lnTo>
                  <a:lnTo>
                    <a:pt x="13735" y="131"/>
                  </a:lnTo>
                  <a:lnTo>
                    <a:pt x="13474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71"/>
            <p:cNvSpPr/>
            <p:nvPr/>
          </p:nvSpPr>
          <p:spPr>
            <a:xfrm>
              <a:off x="2204350" y="1755450"/>
              <a:ext cx="359750" cy="513450"/>
            </a:xfrm>
            <a:custGeom>
              <a:avLst/>
              <a:gdLst/>
              <a:ahLst/>
              <a:cxnLst/>
              <a:rect l="l" t="t" r="r" b="b"/>
              <a:pathLst>
                <a:path w="14390" h="20538" extrusionOk="0">
                  <a:moveTo>
                    <a:pt x="13604" y="1"/>
                  </a:moveTo>
                  <a:lnTo>
                    <a:pt x="12950" y="131"/>
                  </a:lnTo>
                  <a:lnTo>
                    <a:pt x="12035" y="655"/>
                  </a:lnTo>
                  <a:lnTo>
                    <a:pt x="10988" y="1439"/>
                  </a:lnTo>
                  <a:lnTo>
                    <a:pt x="10596" y="1701"/>
                  </a:lnTo>
                  <a:lnTo>
                    <a:pt x="9157" y="3140"/>
                  </a:lnTo>
                  <a:lnTo>
                    <a:pt x="7457" y="4971"/>
                  </a:lnTo>
                  <a:lnTo>
                    <a:pt x="5756" y="7064"/>
                  </a:lnTo>
                  <a:lnTo>
                    <a:pt x="4187" y="9288"/>
                  </a:lnTo>
                  <a:lnTo>
                    <a:pt x="1178" y="13474"/>
                  </a:lnTo>
                  <a:lnTo>
                    <a:pt x="1" y="15174"/>
                  </a:lnTo>
                  <a:lnTo>
                    <a:pt x="2224" y="16482"/>
                  </a:lnTo>
                  <a:lnTo>
                    <a:pt x="3794" y="17136"/>
                  </a:lnTo>
                  <a:lnTo>
                    <a:pt x="7718" y="19229"/>
                  </a:lnTo>
                  <a:lnTo>
                    <a:pt x="9942" y="20537"/>
                  </a:lnTo>
                  <a:lnTo>
                    <a:pt x="11773" y="14389"/>
                  </a:lnTo>
                  <a:lnTo>
                    <a:pt x="13081" y="9157"/>
                  </a:lnTo>
                  <a:lnTo>
                    <a:pt x="13735" y="6672"/>
                  </a:lnTo>
                  <a:lnTo>
                    <a:pt x="14128" y="4579"/>
                  </a:lnTo>
                  <a:lnTo>
                    <a:pt x="14259" y="3009"/>
                  </a:lnTo>
                  <a:lnTo>
                    <a:pt x="14389" y="1701"/>
                  </a:lnTo>
                  <a:lnTo>
                    <a:pt x="14259" y="785"/>
                  </a:lnTo>
                  <a:lnTo>
                    <a:pt x="13997" y="262"/>
                  </a:lnTo>
                  <a:lnTo>
                    <a:pt x="13866" y="131"/>
                  </a:lnTo>
                  <a:lnTo>
                    <a:pt x="13604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71"/>
            <p:cNvSpPr/>
            <p:nvPr/>
          </p:nvSpPr>
          <p:spPr>
            <a:xfrm>
              <a:off x="2204350" y="1755450"/>
              <a:ext cx="359750" cy="513450"/>
            </a:xfrm>
            <a:custGeom>
              <a:avLst/>
              <a:gdLst/>
              <a:ahLst/>
              <a:cxnLst/>
              <a:rect l="l" t="t" r="r" b="b"/>
              <a:pathLst>
                <a:path w="14390" h="20538" extrusionOk="0">
                  <a:moveTo>
                    <a:pt x="13604" y="1"/>
                  </a:moveTo>
                  <a:lnTo>
                    <a:pt x="12950" y="131"/>
                  </a:lnTo>
                  <a:lnTo>
                    <a:pt x="12035" y="655"/>
                  </a:lnTo>
                  <a:lnTo>
                    <a:pt x="10988" y="1439"/>
                  </a:lnTo>
                  <a:lnTo>
                    <a:pt x="10596" y="1701"/>
                  </a:lnTo>
                  <a:lnTo>
                    <a:pt x="9157" y="3140"/>
                  </a:lnTo>
                  <a:lnTo>
                    <a:pt x="7457" y="4971"/>
                  </a:lnTo>
                  <a:lnTo>
                    <a:pt x="5756" y="7064"/>
                  </a:lnTo>
                  <a:lnTo>
                    <a:pt x="4187" y="9288"/>
                  </a:lnTo>
                  <a:lnTo>
                    <a:pt x="1178" y="13474"/>
                  </a:lnTo>
                  <a:lnTo>
                    <a:pt x="1" y="15174"/>
                  </a:lnTo>
                  <a:lnTo>
                    <a:pt x="2224" y="16482"/>
                  </a:lnTo>
                  <a:lnTo>
                    <a:pt x="3794" y="17136"/>
                  </a:lnTo>
                  <a:lnTo>
                    <a:pt x="7718" y="19229"/>
                  </a:lnTo>
                  <a:lnTo>
                    <a:pt x="9942" y="20537"/>
                  </a:lnTo>
                  <a:lnTo>
                    <a:pt x="11773" y="14389"/>
                  </a:lnTo>
                  <a:lnTo>
                    <a:pt x="13081" y="9157"/>
                  </a:lnTo>
                  <a:lnTo>
                    <a:pt x="13735" y="6672"/>
                  </a:lnTo>
                  <a:lnTo>
                    <a:pt x="14128" y="4579"/>
                  </a:lnTo>
                  <a:lnTo>
                    <a:pt x="14259" y="3009"/>
                  </a:lnTo>
                  <a:lnTo>
                    <a:pt x="14389" y="1701"/>
                  </a:lnTo>
                  <a:lnTo>
                    <a:pt x="14259" y="785"/>
                  </a:lnTo>
                  <a:lnTo>
                    <a:pt x="13997" y="262"/>
                  </a:lnTo>
                  <a:lnTo>
                    <a:pt x="13866" y="131"/>
                  </a:lnTo>
                  <a:lnTo>
                    <a:pt x="13604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71"/>
            <p:cNvSpPr/>
            <p:nvPr/>
          </p:nvSpPr>
          <p:spPr>
            <a:xfrm>
              <a:off x="2259950" y="1755450"/>
              <a:ext cx="304150" cy="513450"/>
            </a:xfrm>
            <a:custGeom>
              <a:avLst/>
              <a:gdLst/>
              <a:ahLst/>
              <a:cxnLst/>
              <a:rect l="l" t="t" r="r" b="b"/>
              <a:pathLst>
                <a:path w="12166" h="20538" extrusionOk="0">
                  <a:moveTo>
                    <a:pt x="11380" y="1"/>
                  </a:moveTo>
                  <a:lnTo>
                    <a:pt x="10726" y="131"/>
                  </a:lnTo>
                  <a:lnTo>
                    <a:pt x="9811" y="655"/>
                  </a:lnTo>
                  <a:lnTo>
                    <a:pt x="8764" y="1439"/>
                  </a:lnTo>
                  <a:lnTo>
                    <a:pt x="0" y="16482"/>
                  </a:lnTo>
                  <a:lnTo>
                    <a:pt x="1570" y="17136"/>
                  </a:lnTo>
                  <a:lnTo>
                    <a:pt x="5494" y="19229"/>
                  </a:lnTo>
                  <a:lnTo>
                    <a:pt x="7718" y="20537"/>
                  </a:lnTo>
                  <a:lnTo>
                    <a:pt x="9549" y="14389"/>
                  </a:lnTo>
                  <a:lnTo>
                    <a:pt x="10857" y="9157"/>
                  </a:lnTo>
                  <a:lnTo>
                    <a:pt x="11511" y="6672"/>
                  </a:lnTo>
                  <a:lnTo>
                    <a:pt x="11904" y="4579"/>
                  </a:lnTo>
                  <a:lnTo>
                    <a:pt x="12035" y="3009"/>
                  </a:lnTo>
                  <a:lnTo>
                    <a:pt x="12165" y="1701"/>
                  </a:lnTo>
                  <a:lnTo>
                    <a:pt x="12035" y="785"/>
                  </a:lnTo>
                  <a:lnTo>
                    <a:pt x="11773" y="262"/>
                  </a:lnTo>
                  <a:lnTo>
                    <a:pt x="11642" y="131"/>
                  </a:lnTo>
                  <a:lnTo>
                    <a:pt x="1138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71"/>
            <p:cNvSpPr/>
            <p:nvPr/>
          </p:nvSpPr>
          <p:spPr>
            <a:xfrm>
              <a:off x="2237050" y="2095550"/>
              <a:ext cx="225675" cy="114475"/>
            </a:xfrm>
            <a:custGeom>
              <a:avLst/>
              <a:gdLst/>
              <a:ahLst/>
              <a:cxnLst/>
              <a:rect l="l" t="t" r="r" b="b"/>
              <a:pathLst>
                <a:path w="9027" h="4579" extrusionOk="0">
                  <a:moveTo>
                    <a:pt x="1" y="0"/>
                  </a:moveTo>
                  <a:lnTo>
                    <a:pt x="3533" y="1832"/>
                  </a:lnTo>
                  <a:lnTo>
                    <a:pt x="6279" y="3271"/>
                  </a:lnTo>
                  <a:lnTo>
                    <a:pt x="9026" y="4579"/>
                  </a:lnTo>
                  <a:lnTo>
                    <a:pt x="9026" y="4448"/>
                  </a:lnTo>
                  <a:lnTo>
                    <a:pt x="4579" y="2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71"/>
            <p:cNvSpPr/>
            <p:nvPr/>
          </p:nvSpPr>
          <p:spPr>
            <a:xfrm>
              <a:off x="2564075" y="1533075"/>
              <a:ext cx="160250" cy="291075"/>
            </a:xfrm>
            <a:custGeom>
              <a:avLst/>
              <a:gdLst/>
              <a:ahLst/>
              <a:cxnLst/>
              <a:rect l="l" t="t" r="r" b="b"/>
              <a:pathLst>
                <a:path w="6410" h="11643" extrusionOk="0">
                  <a:moveTo>
                    <a:pt x="1308" y="1"/>
                  </a:moveTo>
                  <a:lnTo>
                    <a:pt x="785" y="2486"/>
                  </a:lnTo>
                  <a:lnTo>
                    <a:pt x="785" y="2617"/>
                  </a:lnTo>
                  <a:lnTo>
                    <a:pt x="654" y="2879"/>
                  </a:lnTo>
                  <a:lnTo>
                    <a:pt x="524" y="3533"/>
                  </a:lnTo>
                  <a:lnTo>
                    <a:pt x="393" y="3925"/>
                  </a:lnTo>
                  <a:lnTo>
                    <a:pt x="393" y="4448"/>
                  </a:lnTo>
                  <a:lnTo>
                    <a:pt x="131" y="6149"/>
                  </a:lnTo>
                  <a:lnTo>
                    <a:pt x="0" y="7980"/>
                  </a:lnTo>
                  <a:lnTo>
                    <a:pt x="393" y="8765"/>
                  </a:lnTo>
                  <a:lnTo>
                    <a:pt x="1308" y="9942"/>
                  </a:lnTo>
                  <a:lnTo>
                    <a:pt x="1962" y="10596"/>
                  </a:lnTo>
                  <a:lnTo>
                    <a:pt x="2747" y="11119"/>
                  </a:lnTo>
                  <a:lnTo>
                    <a:pt x="3401" y="11512"/>
                  </a:lnTo>
                  <a:lnTo>
                    <a:pt x="4186" y="11643"/>
                  </a:lnTo>
                  <a:lnTo>
                    <a:pt x="4448" y="11512"/>
                  </a:lnTo>
                  <a:lnTo>
                    <a:pt x="4709" y="10989"/>
                  </a:lnTo>
                  <a:lnTo>
                    <a:pt x="4971" y="9811"/>
                  </a:lnTo>
                  <a:lnTo>
                    <a:pt x="5102" y="7849"/>
                  </a:lnTo>
                  <a:lnTo>
                    <a:pt x="5233" y="7588"/>
                  </a:lnTo>
                  <a:lnTo>
                    <a:pt x="6410" y="3663"/>
                  </a:lnTo>
                  <a:lnTo>
                    <a:pt x="1962" y="393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71"/>
            <p:cNvSpPr/>
            <p:nvPr/>
          </p:nvSpPr>
          <p:spPr>
            <a:xfrm>
              <a:off x="2583700" y="1533075"/>
              <a:ext cx="140625" cy="189700"/>
            </a:xfrm>
            <a:custGeom>
              <a:avLst/>
              <a:gdLst/>
              <a:ahLst/>
              <a:cxnLst/>
              <a:rect l="l" t="t" r="r" b="b"/>
              <a:pathLst>
                <a:path w="5625" h="7588" extrusionOk="0">
                  <a:moveTo>
                    <a:pt x="523" y="1"/>
                  </a:moveTo>
                  <a:lnTo>
                    <a:pt x="0" y="2486"/>
                  </a:lnTo>
                  <a:lnTo>
                    <a:pt x="262" y="3271"/>
                  </a:lnTo>
                  <a:lnTo>
                    <a:pt x="654" y="4056"/>
                  </a:lnTo>
                  <a:lnTo>
                    <a:pt x="1177" y="4841"/>
                  </a:lnTo>
                  <a:lnTo>
                    <a:pt x="1701" y="5495"/>
                  </a:lnTo>
                  <a:lnTo>
                    <a:pt x="2224" y="6149"/>
                  </a:lnTo>
                  <a:lnTo>
                    <a:pt x="2878" y="6672"/>
                  </a:lnTo>
                  <a:lnTo>
                    <a:pt x="3663" y="7195"/>
                  </a:lnTo>
                  <a:lnTo>
                    <a:pt x="4448" y="7588"/>
                  </a:lnTo>
                  <a:lnTo>
                    <a:pt x="5625" y="3663"/>
                  </a:lnTo>
                  <a:lnTo>
                    <a:pt x="1177" y="39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71"/>
            <p:cNvSpPr/>
            <p:nvPr/>
          </p:nvSpPr>
          <p:spPr>
            <a:xfrm>
              <a:off x="2524825" y="1274750"/>
              <a:ext cx="336850" cy="412050"/>
            </a:xfrm>
            <a:custGeom>
              <a:avLst/>
              <a:gdLst/>
              <a:ahLst/>
              <a:cxnLst/>
              <a:rect l="l" t="t" r="r" b="b"/>
              <a:pathLst>
                <a:path w="13474" h="16482" extrusionOk="0">
                  <a:moveTo>
                    <a:pt x="6672" y="0"/>
                  </a:moveTo>
                  <a:lnTo>
                    <a:pt x="5494" y="131"/>
                  </a:lnTo>
                  <a:lnTo>
                    <a:pt x="4317" y="262"/>
                  </a:lnTo>
                  <a:lnTo>
                    <a:pt x="3140" y="785"/>
                  </a:lnTo>
                  <a:lnTo>
                    <a:pt x="2224" y="1439"/>
                  </a:lnTo>
                  <a:lnTo>
                    <a:pt x="1309" y="2224"/>
                  </a:lnTo>
                  <a:lnTo>
                    <a:pt x="916" y="2747"/>
                  </a:lnTo>
                  <a:lnTo>
                    <a:pt x="655" y="3401"/>
                  </a:lnTo>
                  <a:lnTo>
                    <a:pt x="393" y="4055"/>
                  </a:lnTo>
                  <a:lnTo>
                    <a:pt x="131" y="4840"/>
                  </a:lnTo>
                  <a:lnTo>
                    <a:pt x="131" y="5625"/>
                  </a:lnTo>
                  <a:lnTo>
                    <a:pt x="1" y="6541"/>
                  </a:lnTo>
                  <a:lnTo>
                    <a:pt x="131" y="7456"/>
                  </a:lnTo>
                  <a:lnTo>
                    <a:pt x="262" y="8503"/>
                  </a:lnTo>
                  <a:lnTo>
                    <a:pt x="524" y="9549"/>
                  </a:lnTo>
                  <a:lnTo>
                    <a:pt x="916" y="10857"/>
                  </a:lnTo>
                  <a:lnTo>
                    <a:pt x="1440" y="12034"/>
                  </a:lnTo>
                  <a:lnTo>
                    <a:pt x="1963" y="12950"/>
                  </a:lnTo>
                  <a:lnTo>
                    <a:pt x="2486" y="13866"/>
                  </a:lnTo>
                  <a:lnTo>
                    <a:pt x="3009" y="14520"/>
                  </a:lnTo>
                  <a:lnTo>
                    <a:pt x="3663" y="15043"/>
                  </a:lnTo>
                  <a:lnTo>
                    <a:pt x="4186" y="15566"/>
                  </a:lnTo>
                  <a:lnTo>
                    <a:pt x="4840" y="15828"/>
                  </a:lnTo>
                  <a:lnTo>
                    <a:pt x="5494" y="16089"/>
                  </a:lnTo>
                  <a:lnTo>
                    <a:pt x="6672" y="16351"/>
                  </a:lnTo>
                  <a:lnTo>
                    <a:pt x="7718" y="16482"/>
                  </a:lnTo>
                  <a:lnTo>
                    <a:pt x="8634" y="16351"/>
                  </a:lnTo>
                  <a:lnTo>
                    <a:pt x="9288" y="16220"/>
                  </a:lnTo>
                  <a:lnTo>
                    <a:pt x="9942" y="16089"/>
                  </a:lnTo>
                  <a:lnTo>
                    <a:pt x="10727" y="15697"/>
                  </a:lnTo>
                  <a:lnTo>
                    <a:pt x="11511" y="15043"/>
                  </a:lnTo>
                  <a:lnTo>
                    <a:pt x="12296" y="14258"/>
                  </a:lnTo>
                  <a:lnTo>
                    <a:pt x="12689" y="13735"/>
                  </a:lnTo>
                  <a:lnTo>
                    <a:pt x="12950" y="13081"/>
                  </a:lnTo>
                  <a:lnTo>
                    <a:pt x="13212" y="12296"/>
                  </a:lnTo>
                  <a:lnTo>
                    <a:pt x="13343" y="11511"/>
                  </a:lnTo>
                  <a:lnTo>
                    <a:pt x="13474" y="10595"/>
                  </a:lnTo>
                  <a:lnTo>
                    <a:pt x="13474" y="9549"/>
                  </a:lnTo>
                  <a:lnTo>
                    <a:pt x="13343" y="8503"/>
                  </a:lnTo>
                  <a:lnTo>
                    <a:pt x="13081" y="7325"/>
                  </a:lnTo>
                  <a:lnTo>
                    <a:pt x="12689" y="6017"/>
                  </a:lnTo>
                  <a:lnTo>
                    <a:pt x="12296" y="4971"/>
                  </a:lnTo>
                  <a:lnTo>
                    <a:pt x="11904" y="3924"/>
                  </a:lnTo>
                  <a:lnTo>
                    <a:pt x="11381" y="3140"/>
                  </a:lnTo>
                  <a:lnTo>
                    <a:pt x="10857" y="2355"/>
                  </a:lnTo>
                  <a:lnTo>
                    <a:pt x="10334" y="1832"/>
                  </a:lnTo>
                  <a:lnTo>
                    <a:pt x="9811" y="1308"/>
                  </a:lnTo>
                  <a:lnTo>
                    <a:pt x="9157" y="916"/>
                  </a:lnTo>
                  <a:lnTo>
                    <a:pt x="8634" y="523"/>
                  </a:lnTo>
                  <a:lnTo>
                    <a:pt x="7980" y="262"/>
                  </a:lnTo>
                  <a:lnTo>
                    <a:pt x="6672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71"/>
            <p:cNvSpPr/>
            <p:nvPr/>
          </p:nvSpPr>
          <p:spPr>
            <a:xfrm>
              <a:off x="2806050" y="1405550"/>
              <a:ext cx="32725" cy="16375"/>
            </a:xfrm>
            <a:custGeom>
              <a:avLst/>
              <a:gdLst/>
              <a:ahLst/>
              <a:cxnLst/>
              <a:rect l="l" t="t" r="r" b="b"/>
              <a:pathLst>
                <a:path w="1309" h="655" extrusionOk="0">
                  <a:moveTo>
                    <a:pt x="262" y="0"/>
                  </a:moveTo>
                  <a:lnTo>
                    <a:pt x="132" y="262"/>
                  </a:lnTo>
                  <a:lnTo>
                    <a:pt x="1" y="393"/>
                  </a:lnTo>
                  <a:lnTo>
                    <a:pt x="132" y="524"/>
                  </a:lnTo>
                  <a:lnTo>
                    <a:pt x="393" y="655"/>
                  </a:lnTo>
                  <a:lnTo>
                    <a:pt x="1047" y="655"/>
                  </a:lnTo>
                  <a:lnTo>
                    <a:pt x="1178" y="524"/>
                  </a:lnTo>
                  <a:lnTo>
                    <a:pt x="1309" y="393"/>
                  </a:lnTo>
                  <a:lnTo>
                    <a:pt x="1309" y="1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71"/>
            <p:cNvSpPr/>
            <p:nvPr/>
          </p:nvSpPr>
          <p:spPr>
            <a:xfrm>
              <a:off x="2714500" y="1425175"/>
              <a:ext cx="29450" cy="19650"/>
            </a:xfrm>
            <a:custGeom>
              <a:avLst/>
              <a:gdLst/>
              <a:ahLst/>
              <a:cxnLst/>
              <a:rect l="l" t="t" r="r" b="b"/>
              <a:pathLst>
                <a:path w="1178" h="786" extrusionOk="0">
                  <a:moveTo>
                    <a:pt x="524" y="0"/>
                  </a:moveTo>
                  <a:lnTo>
                    <a:pt x="262" y="131"/>
                  </a:lnTo>
                  <a:lnTo>
                    <a:pt x="0" y="393"/>
                  </a:lnTo>
                  <a:lnTo>
                    <a:pt x="0" y="654"/>
                  </a:lnTo>
                  <a:lnTo>
                    <a:pt x="131" y="785"/>
                  </a:lnTo>
                  <a:lnTo>
                    <a:pt x="262" y="785"/>
                  </a:lnTo>
                  <a:lnTo>
                    <a:pt x="785" y="654"/>
                  </a:lnTo>
                  <a:lnTo>
                    <a:pt x="1047" y="524"/>
                  </a:lnTo>
                  <a:lnTo>
                    <a:pt x="1178" y="393"/>
                  </a:lnTo>
                  <a:lnTo>
                    <a:pt x="1178" y="262"/>
                  </a:lnTo>
                  <a:lnTo>
                    <a:pt x="1178" y="131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71"/>
            <p:cNvSpPr/>
            <p:nvPr/>
          </p:nvSpPr>
          <p:spPr>
            <a:xfrm>
              <a:off x="2753750" y="1484025"/>
              <a:ext cx="3275" cy="19650"/>
            </a:xfrm>
            <a:custGeom>
              <a:avLst/>
              <a:gdLst/>
              <a:ahLst/>
              <a:cxnLst/>
              <a:rect l="l" t="t" r="r" b="b"/>
              <a:pathLst>
                <a:path w="131" h="786" extrusionOk="0">
                  <a:moveTo>
                    <a:pt x="0" y="1"/>
                  </a:moveTo>
                  <a:lnTo>
                    <a:pt x="0" y="132"/>
                  </a:lnTo>
                  <a:lnTo>
                    <a:pt x="131" y="786"/>
                  </a:lnTo>
                  <a:lnTo>
                    <a:pt x="131" y="39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71"/>
            <p:cNvSpPr/>
            <p:nvPr/>
          </p:nvSpPr>
          <p:spPr>
            <a:xfrm>
              <a:off x="2730850" y="1474225"/>
              <a:ext cx="26175" cy="39275"/>
            </a:xfrm>
            <a:custGeom>
              <a:avLst/>
              <a:gdLst/>
              <a:ahLst/>
              <a:cxnLst/>
              <a:rect l="l" t="t" r="r" b="b"/>
              <a:pathLst>
                <a:path w="1047" h="1571" extrusionOk="0">
                  <a:moveTo>
                    <a:pt x="393" y="0"/>
                  </a:moveTo>
                  <a:lnTo>
                    <a:pt x="131" y="131"/>
                  </a:lnTo>
                  <a:lnTo>
                    <a:pt x="0" y="262"/>
                  </a:lnTo>
                  <a:lnTo>
                    <a:pt x="0" y="524"/>
                  </a:lnTo>
                  <a:lnTo>
                    <a:pt x="0" y="785"/>
                  </a:lnTo>
                  <a:lnTo>
                    <a:pt x="131" y="1308"/>
                  </a:lnTo>
                  <a:lnTo>
                    <a:pt x="393" y="1570"/>
                  </a:lnTo>
                  <a:lnTo>
                    <a:pt x="654" y="1570"/>
                  </a:lnTo>
                  <a:lnTo>
                    <a:pt x="785" y="1439"/>
                  </a:lnTo>
                  <a:lnTo>
                    <a:pt x="916" y="1308"/>
                  </a:lnTo>
                  <a:lnTo>
                    <a:pt x="1047" y="785"/>
                  </a:lnTo>
                  <a:lnTo>
                    <a:pt x="785" y="26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71"/>
            <p:cNvSpPr/>
            <p:nvPr/>
          </p:nvSpPr>
          <p:spPr>
            <a:xfrm>
              <a:off x="2711225" y="1477500"/>
              <a:ext cx="26175" cy="16375"/>
            </a:xfrm>
            <a:custGeom>
              <a:avLst/>
              <a:gdLst/>
              <a:ahLst/>
              <a:cxnLst/>
              <a:rect l="l" t="t" r="r" b="b"/>
              <a:pathLst>
                <a:path w="1047" h="655" extrusionOk="0">
                  <a:moveTo>
                    <a:pt x="916" y="0"/>
                  </a:moveTo>
                  <a:lnTo>
                    <a:pt x="785" y="131"/>
                  </a:lnTo>
                  <a:lnTo>
                    <a:pt x="524" y="262"/>
                  </a:lnTo>
                  <a:lnTo>
                    <a:pt x="262" y="262"/>
                  </a:lnTo>
                  <a:lnTo>
                    <a:pt x="1" y="131"/>
                  </a:lnTo>
                  <a:lnTo>
                    <a:pt x="131" y="523"/>
                  </a:lnTo>
                  <a:lnTo>
                    <a:pt x="393" y="654"/>
                  </a:lnTo>
                  <a:lnTo>
                    <a:pt x="785" y="654"/>
                  </a:lnTo>
                  <a:lnTo>
                    <a:pt x="916" y="523"/>
                  </a:lnTo>
                  <a:lnTo>
                    <a:pt x="1047" y="1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71"/>
            <p:cNvSpPr/>
            <p:nvPr/>
          </p:nvSpPr>
          <p:spPr>
            <a:xfrm>
              <a:off x="2819150" y="1470950"/>
              <a:ext cx="16375" cy="26200"/>
            </a:xfrm>
            <a:custGeom>
              <a:avLst/>
              <a:gdLst/>
              <a:ahLst/>
              <a:cxnLst/>
              <a:rect l="l" t="t" r="r" b="b"/>
              <a:pathLst>
                <a:path w="655" h="1048" extrusionOk="0">
                  <a:moveTo>
                    <a:pt x="0" y="1"/>
                  </a:moveTo>
                  <a:lnTo>
                    <a:pt x="0" y="262"/>
                  </a:lnTo>
                  <a:lnTo>
                    <a:pt x="131" y="655"/>
                  </a:lnTo>
                  <a:lnTo>
                    <a:pt x="0" y="1"/>
                  </a:lnTo>
                  <a:close/>
                  <a:moveTo>
                    <a:pt x="131" y="655"/>
                  </a:moveTo>
                  <a:lnTo>
                    <a:pt x="262" y="916"/>
                  </a:lnTo>
                  <a:lnTo>
                    <a:pt x="654" y="1047"/>
                  </a:lnTo>
                  <a:lnTo>
                    <a:pt x="654" y="1047"/>
                  </a:lnTo>
                  <a:lnTo>
                    <a:pt x="393" y="916"/>
                  </a:lnTo>
                  <a:lnTo>
                    <a:pt x="131" y="655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71"/>
            <p:cNvSpPr/>
            <p:nvPr/>
          </p:nvSpPr>
          <p:spPr>
            <a:xfrm>
              <a:off x="2819150" y="1454600"/>
              <a:ext cx="26175" cy="39275"/>
            </a:xfrm>
            <a:custGeom>
              <a:avLst/>
              <a:gdLst/>
              <a:ahLst/>
              <a:cxnLst/>
              <a:rect l="l" t="t" r="r" b="b"/>
              <a:pathLst>
                <a:path w="1047" h="1571" extrusionOk="0">
                  <a:moveTo>
                    <a:pt x="262" y="1"/>
                  </a:moveTo>
                  <a:lnTo>
                    <a:pt x="131" y="131"/>
                  </a:lnTo>
                  <a:lnTo>
                    <a:pt x="0" y="262"/>
                  </a:lnTo>
                  <a:lnTo>
                    <a:pt x="0" y="916"/>
                  </a:lnTo>
                  <a:lnTo>
                    <a:pt x="131" y="1309"/>
                  </a:lnTo>
                  <a:lnTo>
                    <a:pt x="393" y="1439"/>
                  </a:lnTo>
                  <a:lnTo>
                    <a:pt x="654" y="1570"/>
                  </a:lnTo>
                  <a:lnTo>
                    <a:pt x="916" y="1439"/>
                  </a:lnTo>
                  <a:lnTo>
                    <a:pt x="1047" y="1178"/>
                  </a:lnTo>
                  <a:lnTo>
                    <a:pt x="1047" y="916"/>
                  </a:lnTo>
                  <a:lnTo>
                    <a:pt x="1047" y="655"/>
                  </a:lnTo>
                  <a:lnTo>
                    <a:pt x="916" y="393"/>
                  </a:lnTo>
                  <a:lnTo>
                    <a:pt x="785" y="131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71"/>
            <p:cNvSpPr/>
            <p:nvPr/>
          </p:nvSpPr>
          <p:spPr>
            <a:xfrm>
              <a:off x="2832225" y="1451325"/>
              <a:ext cx="22900" cy="16375"/>
            </a:xfrm>
            <a:custGeom>
              <a:avLst/>
              <a:gdLst/>
              <a:ahLst/>
              <a:cxnLst/>
              <a:rect l="l" t="t" r="r" b="b"/>
              <a:pathLst>
                <a:path w="916" h="655" extrusionOk="0">
                  <a:moveTo>
                    <a:pt x="916" y="1"/>
                  </a:moveTo>
                  <a:lnTo>
                    <a:pt x="785" y="262"/>
                  </a:lnTo>
                  <a:lnTo>
                    <a:pt x="524" y="393"/>
                  </a:lnTo>
                  <a:lnTo>
                    <a:pt x="262" y="262"/>
                  </a:lnTo>
                  <a:lnTo>
                    <a:pt x="131" y="132"/>
                  </a:lnTo>
                  <a:lnTo>
                    <a:pt x="0" y="262"/>
                  </a:lnTo>
                  <a:lnTo>
                    <a:pt x="262" y="655"/>
                  </a:lnTo>
                  <a:lnTo>
                    <a:pt x="654" y="655"/>
                  </a:lnTo>
                  <a:lnTo>
                    <a:pt x="785" y="524"/>
                  </a:lnTo>
                  <a:lnTo>
                    <a:pt x="916" y="393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71"/>
            <p:cNvSpPr/>
            <p:nvPr/>
          </p:nvSpPr>
          <p:spPr>
            <a:xfrm>
              <a:off x="2766825" y="1575600"/>
              <a:ext cx="26175" cy="9825"/>
            </a:xfrm>
            <a:custGeom>
              <a:avLst/>
              <a:gdLst/>
              <a:ahLst/>
              <a:cxnLst/>
              <a:rect l="l" t="t" r="r" b="b"/>
              <a:pathLst>
                <a:path w="1047" h="393" extrusionOk="0">
                  <a:moveTo>
                    <a:pt x="0" y="0"/>
                  </a:moveTo>
                  <a:lnTo>
                    <a:pt x="131" y="262"/>
                  </a:lnTo>
                  <a:lnTo>
                    <a:pt x="393" y="393"/>
                  </a:lnTo>
                  <a:lnTo>
                    <a:pt x="785" y="393"/>
                  </a:lnTo>
                  <a:lnTo>
                    <a:pt x="1047" y="131"/>
                  </a:lnTo>
                  <a:lnTo>
                    <a:pt x="1047" y="131"/>
                  </a:lnTo>
                  <a:lnTo>
                    <a:pt x="523" y="262"/>
                  </a:lnTo>
                  <a:lnTo>
                    <a:pt x="262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71"/>
            <p:cNvSpPr/>
            <p:nvPr/>
          </p:nvSpPr>
          <p:spPr>
            <a:xfrm>
              <a:off x="2773350" y="1412100"/>
              <a:ext cx="58900" cy="143900"/>
            </a:xfrm>
            <a:custGeom>
              <a:avLst/>
              <a:gdLst/>
              <a:ahLst/>
              <a:cxnLst/>
              <a:rect l="l" t="t" r="r" b="b"/>
              <a:pathLst>
                <a:path w="2356" h="5756" extrusionOk="0">
                  <a:moveTo>
                    <a:pt x="524" y="0"/>
                  </a:moveTo>
                  <a:lnTo>
                    <a:pt x="1178" y="2224"/>
                  </a:lnTo>
                  <a:lnTo>
                    <a:pt x="1963" y="4317"/>
                  </a:lnTo>
                  <a:lnTo>
                    <a:pt x="1178" y="4317"/>
                  </a:lnTo>
                  <a:lnTo>
                    <a:pt x="1309" y="4840"/>
                  </a:lnTo>
                  <a:lnTo>
                    <a:pt x="1570" y="5494"/>
                  </a:lnTo>
                  <a:lnTo>
                    <a:pt x="786" y="5494"/>
                  </a:lnTo>
                  <a:lnTo>
                    <a:pt x="1" y="5232"/>
                  </a:lnTo>
                  <a:lnTo>
                    <a:pt x="1" y="5363"/>
                  </a:lnTo>
                  <a:lnTo>
                    <a:pt x="262" y="5625"/>
                  </a:lnTo>
                  <a:lnTo>
                    <a:pt x="655" y="5756"/>
                  </a:lnTo>
                  <a:lnTo>
                    <a:pt x="1178" y="5756"/>
                  </a:lnTo>
                  <a:lnTo>
                    <a:pt x="1570" y="5625"/>
                  </a:lnTo>
                  <a:lnTo>
                    <a:pt x="1832" y="5625"/>
                  </a:lnTo>
                  <a:lnTo>
                    <a:pt x="1570" y="4578"/>
                  </a:lnTo>
                  <a:lnTo>
                    <a:pt x="2355" y="4578"/>
                  </a:lnTo>
                  <a:lnTo>
                    <a:pt x="1570" y="2224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71"/>
            <p:cNvSpPr/>
            <p:nvPr/>
          </p:nvSpPr>
          <p:spPr>
            <a:xfrm>
              <a:off x="2770100" y="1542900"/>
              <a:ext cx="42525" cy="29450"/>
            </a:xfrm>
            <a:custGeom>
              <a:avLst/>
              <a:gdLst/>
              <a:ahLst/>
              <a:cxnLst/>
              <a:rect l="l" t="t" r="r" b="b"/>
              <a:pathLst>
                <a:path w="1701" h="1178" extrusionOk="0">
                  <a:moveTo>
                    <a:pt x="0" y="0"/>
                  </a:moveTo>
                  <a:lnTo>
                    <a:pt x="0" y="524"/>
                  </a:lnTo>
                  <a:lnTo>
                    <a:pt x="131" y="916"/>
                  </a:lnTo>
                  <a:lnTo>
                    <a:pt x="262" y="1047"/>
                  </a:lnTo>
                  <a:lnTo>
                    <a:pt x="523" y="1178"/>
                  </a:lnTo>
                  <a:lnTo>
                    <a:pt x="785" y="1047"/>
                  </a:lnTo>
                  <a:lnTo>
                    <a:pt x="1046" y="916"/>
                  </a:lnTo>
                  <a:lnTo>
                    <a:pt x="1439" y="654"/>
                  </a:lnTo>
                  <a:lnTo>
                    <a:pt x="1700" y="131"/>
                  </a:lnTo>
                  <a:lnTo>
                    <a:pt x="1700" y="131"/>
                  </a:lnTo>
                  <a:lnTo>
                    <a:pt x="785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71"/>
            <p:cNvSpPr/>
            <p:nvPr/>
          </p:nvSpPr>
          <p:spPr>
            <a:xfrm>
              <a:off x="2770100" y="1555975"/>
              <a:ext cx="26175" cy="16375"/>
            </a:xfrm>
            <a:custGeom>
              <a:avLst/>
              <a:gdLst/>
              <a:ahLst/>
              <a:cxnLst/>
              <a:rect l="l" t="t" r="r" b="b"/>
              <a:pathLst>
                <a:path w="1047" h="655" extrusionOk="0">
                  <a:moveTo>
                    <a:pt x="0" y="1"/>
                  </a:moveTo>
                  <a:lnTo>
                    <a:pt x="131" y="393"/>
                  </a:lnTo>
                  <a:lnTo>
                    <a:pt x="262" y="524"/>
                  </a:lnTo>
                  <a:lnTo>
                    <a:pt x="523" y="655"/>
                  </a:lnTo>
                  <a:lnTo>
                    <a:pt x="785" y="524"/>
                  </a:lnTo>
                  <a:lnTo>
                    <a:pt x="1046" y="393"/>
                  </a:lnTo>
                  <a:lnTo>
                    <a:pt x="916" y="262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71"/>
            <p:cNvSpPr/>
            <p:nvPr/>
          </p:nvSpPr>
          <p:spPr>
            <a:xfrm>
              <a:off x="2492125" y="1251850"/>
              <a:ext cx="343400" cy="287800"/>
            </a:xfrm>
            <a:custGeom>
              <a:avLst/>
              <a:gdLst/>
              <a:ahLst/>
              <a:cxnLst/>
              <a:rect l="l" t="t" r="r" b="b"/>
              <a:pathLst>
                <a:path w="13736" h="11512" extrusionOk="0">
                  <a:moveTo>
                    <a:pt x="8372" y="1"/>
                  </a:moveTo>
                  <a:lnTo>
                    <a:pt x="7064" y="262"/>
                  </a:lnTo>
                  <a:lnTo>
                    <a:pt x="6018" y="655"/>
                  </a:lnTo>
                  <a:lnTo>
                    <a:pt x="4971" y="1178"/>
                  </a:lnTo>
                  <a:lnTo>
                    <a:pt x="4056" y="1701"/>
                  </a:lnTo>
                  <a:lnTo>
                    <a:pt x="3271" y="2224"/>
                  </a:lnTo>
                  <a:lnTo>
                    <a:pt x="2748" y="2748"/>
                  </a:lnTo>
                  <a:lnTo>
                    <a:pt x="2617" y="2878"/>
                  </a:lnTo>
                  <a:lnTo>
                    <a:pt x="1963" y="3271"/>
                  </a:lnTo>
                  <a:lnTo>
                    <a:pt x="1178" y="4056"/>
                  </a:lnTo>
                  <a:lnTo>
                    <a:pt x="785" y="4579"/>
                  </a:lnTo>
                  <a:lnTo>
                    <a:pt x="262" y="5364"/>
                  </a:lnTo>
                  <a:lnTo>
                    <a:pt x="131" y="5756"/>
                  </a:lnTo>
                  <a:lnTo>
                    <a:pt x="1" y="6279"/>
                  </a:lnTo>
                  <a:lnTo>
                    <a:pt x="1" y="7326"/>
                  </a:lnTo>
                  <a:lnTo>
                    <a:pt x="262" y="8241"/>
                  </a:lnTo>
                  <a:lnTo>
                    <a:pt x="655" y="9288"/>
                  </a:lnTo>
                  <a:lnTo>
                    <a:pt x="1047" y="10203"/>
                  </a:lnTo>
                  <a:lnTo>
                    <a:pt x="1570" y="10857"/>
                  </a:lnTo>
                  <a:lnTo>
                    <a:pt x="1963" y="11381"/>
                  </a:lnTo>
                  <a:lnTo>
                    <a:pt x="2224" y="11511"/>
                  </a:lnTo>
                  <a:lnTo>
                    <a:pt x="2355" y="11511"/>
                  </a:lnTo>
                  <a:lnTo>
                    <a:pt x="2748" y="11381"/>
                  </a:lnTo>
                  <a:lnTo>
                    <a:pt x="3009" y="10988"/>
                  </a:lnTo>
                  <a:lnTo>
                    <a:pt x="3402" y="10465"/>
                  </a:lnTo>
                  <a:lnTo>
                    <a:pt x="3794" y="9680"/>
                  </a:lnTo>
                  <a:lnTo>
                    <a:pt x="4186" y="8765"/>
                  </a:lnTo>
                  <a:lnTo>
                    <a:pt x="4317" y="7718"/>
                  </a:lnTo>
                  <a:lnTo>
                    <a:pt x="4425" y="6746"/>
                  </a:lnTo>
                  <a:lnTo>
                    <a:pt x="4448" y="7064"/>
                  </a:lnTo>
                  <a:lnTo>
                    <a:pt x="4448" y="8372"/>
                  </a:lnTo>
                  <a:lnTo>
                    <a:pt x="4317" y="9157"/>
                  </a:lnTo>
                  <a:lnTo>
                    <a:pt x="4317" y="9288"/>
                  </a:lnTo>
                  <a:lnTo>
                    <a:pt x="4448" y="9157"/>
                  </a:lnTo>
                  <a:lnTo>
                    <a:pt x="4710" y="8241"/>
                  </a:lnTo>
                  <a:lnTo>
                    <a:pt x="4971" y="6803"/>
                  </a:lnTo>
                  <a:lnTo>
                    <a:pt x="5102" y="5887"/>
                  </a:lnTo>
                  <a:lnTo>
                    <a:pt x="4971" y="4840"/>
                  </a:lnTo>
                  <a:lnTo>
                    <a:pt x="6541" y="5494"/>
                  </a:lnTo>
                  <a:lnTo>
                    <a:pt x="8241" y="6018"/>
                  </a:lnTo>
                  <a:lnTo>
                    <a:pt x="10465" y="6018"/>
                  </a:lnTo>
                  <a:lnTo>
                    <a:pt x="10727" y="5887"/>
                  </a:lnTo>
                  <a:lnTo>
                    <a:pt x="10334" y="5756"/>
                  </a:lnTo>
                  <a:lnTo>
                    <a:pt x="9549" y="5494"/>
                  </a:lnTo>
                  <a:lnTo>
                    <a:pt x="8634" y="5233"/>
                  </a:lnTo>
                  <a:lnTo>
                    <a:pt x="7980" y="4840"/>
                  </a:lnTo>
                  <a:lnTo>
                    <a:pt x="7980" y="4840"/>
                  </a:lnTo>
                  <a:lnTo>
                    <a:pt x="10203" y="5494"/>
                  </a:lnTo>
                  <a:lnTo>
                    <a:pt x="12035" y="5887"/>
                  </a:lnTo>
                  <a:lnTo>
                    <a:pt x="13735" y="5887"/>
                  </a:lnTo>
                  <a:lnTo>
                    <a:pt x="13735" y="5756"/>
                  </a:lnTo>
                  <a:lnTo>
                    <a:pt x="13735" y="5233"/>
                  </a:lnTo>
                  <a:lnTo>
                    <a:pt x="13604" y="4579"/>
                  </a:lnTo>
                  <a:lnTo>
                    <a:pt x="13343" y="3663"/>
                  </a:lnTo>
                  <a:lnTo>
                    <a:pt x="12950" y="2748"/>
                  </a:lnTo>
                  <a:lnTo>
                    <a:pt x="12427" y="1832"/>
                  </a:lnTo>
                  <a:lnTo>
                    <a:pt x="11642" y="1047"/>
                  </a:lnTo>
                  <a:lnTo>
                    <a:pt x="11119" y="655"/>
                  </a:lnTo>
                  <a:lnTo>
                    <a:pt x="10596" y="393"/>
                  </a:lnTo>
                  <a:lnTo>
                    <a:pt x="10073" y="262"/>
                  </a:lnTo>
                  <a:lnTo>
                    <a:pt x="9549" y="131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71"/>
            <p:cNvSpPr/>
            <p:nvPr/>
          </p:nvSpPr>
          <p:spPr>
            <a:xfrm>
              <a:off x="2505200" y="1513475"/>
              <a:ext cx="91600" cy="101400"/>
            </a:xfrm>
            <a:custGeom>
              <a:avLst/>
              <a:gdLst/>
              <a:ahLst/>
              <a:cxnLst/>
              <a:rect l="l" t="t" r="r" b="b"/>
              <a:pathLst>
                <a:path w="3664" h="4056" extrusionOk="0">
                  <a:moveTo>
                    <a:pt x="655" y="0"/>
                  </a:moveTo>
                  <a:lnTo>
                    <a:pt x="262" y="131"/>
                  </a:lnTo>
                  <a:lnTo>
                    <a:pt x="1" y="523"/>
                  </a:lnTo>
                  <a:lnTo>
                    <a:pt x="1" y="916"/>
                  </a:lnTo>
                  <a:lnTo>
                    <a:pt x="132" y="1570"/>
                  </a:lnTo>
                  <a:lnTo>
                    <a:pt x="393" y="2224"/>
                  </a:lnTo>
                  <a:lnTo>
                    <a:pt x="786" y="2878"/>
                  </a:lnTo>
                  <a:lnTo>
                    <a:pt x="1178" y="3401"/>
                  </a:lnTo>
                  <a:lnTo>
                    <a:pt x="1701" y="3793"/>
                  </a:lnTo>
                  <a:lnTo>
                    <a:pt x="2225" y="4055"/>
                  </a:lnTo>
                  <a:lnTo>
                    <a:pt x="2617" y="4055"/>
                  </a:lnTo>
                  <a:lnTo>
                    <a:pt x="3140" y="3924"/>
                  </a:lnTo>
                  <a:lnTo>
                    <a:pt x="3402" y="3663"/>
                  </a:lnTo>
                  <a:lnTo>
                    <a:pt x="3663" y="3270"/>
                  </a:lnTo>
                  <a:lnTo>
                    <a:pt x="3663" y="3139"/>
                  </a:lnTo>
                  <a:lnTo>
                    <a:pt x="3009" y="1439"/>
                  </a:lnTo>
                  <a:lnTo>
                    <a:pt x="2748" y="1046"/>
                  </a:lnTo>
                  <a:lnTo>
                    <a:pt x="1963" y="523"/>
                  </a:lnTo>
                  <a:lnTo>
                    <a:pt x="1570" y="262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71"/>
            <p:cNvSpPr/>
            <p:nvPr/>
          </p:nvSpPr>
          <p:spPr>
            <a:xfrm>
              <a:off x="2524825" y="1536350"/>
              <a:ext cx="55625" cy="62150"/>
            </a:xfrm>
            <a:custGeom>
              <a:avLst/>
              <a:gdLst/>
              <a:ahLst/>
              <a:cxnLst/>
              <a:rect l="l" t="t" r="r" b="b"/>
              <a:pathLst>
                <a:path w="2225" h="2486" extrusionOk="0">
                  <a:moveTo>
                    <a:pt x="1" y="1"/>
                  </a:moveTo>
                  <a:lnTo>
                    <a:pt x="1" y="131"/>
                  </a:lnTo>
                  <a:lnTo>
                    <a:pt x="524" y="393"/>
                  </a:lnTo>
                  <a:lnTo>
                    <a:pt x="1047" y="655"/>
                  </a:lnTo>
                  <a:lnTo>
                    <a:pt x="1440" y="1178"/>
                  </a:lnTo>
                  <a:lnTo>
                    <a:pt x="1832" y="1701"/>
                  </a:lnTo>
                  <a:lnTo>
                    <a:pt x="1570" y="1570"/>
                  </a:lnTo>
                  <a:lnTo>
                    <a:pt x="1309" y="1440"/>
                  </a:lnTo>
                  <a:lnTo>
                    <a:pt x="1047" y="1440"/>
                  </a:lnTo>
                  <a:lnTo>
                    <a:pt x="916" y="1570"/>
                  </a:lnTo>
                  <a:lnTo>
                    <a:pt x="785" y="1701"/>
                  </a:lnTo>
                  <a:lnTo>
                    <a:pt x="1309" y="1701"/>
                  </a:lnTo>
                  <a:lnTo>
                    <a:pt x="1701" y="1832"/>
                  </a:lnTo>
                  <a:lnTo>
                    <a:pt x="2094" y="2486"/>
                  </a:lnTo>
                  <a:lnTo>
                    <a:pt x="2224" y="2486"/>
                  </a:lnTo>
                  <a:lnTo>
                    <a:pt x="2224" y="2355"/>
                  </a:lnTo>
                  <a:lnTo>
                    <a:pt x="1963" y="1570"/>
                  </a:lnTo>
                  <a:lnTo>
                    <a:pt x="1440" y="786"/>
                  </a:lnTo>
                  <a:lnTo>
                    <a:pt x="1178" y="524"/>
                  </a:lnTo>
                  <a:lnTo>
                    <a:pt x="785" y="262"/>
                  </a:lnTo>
                  <a:lnTo>
                    <a:pt x="393" y="1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71"/>
            <p:cNvSpPr/>
            <p:nvPr/>
          </p:nvSpPr>
          <p:spPr>
            <a:xfrm>
              <a:off x="2524825" y="1536350"/>
              <a:ext cx="45800" cy="42550"/>
            </a:xfrm>
            <a:custGeom>
              <a:avLst/>
              <a:gdLst/>
              <a:ahLst/>
              <a:cxnLst/>
              <a:rect l="l" t="t" r="r" b="b"/>
              <a:pathLst>
                <a:path w="1832" h="170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31"/>
                  </a:lnTo>
                  <a:lnTo>
                    <a:pt x="1" y="131"/>
                  </a:lnTo>
                  <a:lnTo>
                    <a:pt x="524" y="393"/>
                  </a:lnTo>
                  <a:lnTo>
                    <a:pt x="1047" y="655"/>
                  </a:lnTo>
                  <a:lnTo>
                    <a:pt x="1440" y="1178"/>
                  </a:lnTo>
                  <a:lnTo>
                    <a:pt x="1832" y="1701"/>
                  </a:lnTo>
                  <a:lnTo>
                    <a:pt x="1832" y="1701"/>
                  </a:lnTo>
                  <a:lnTo>
                    <a:pt x="1570" y="1570"/>
                  </a:lnTo>
                  <a:lnTo>
                    <a:pt x="1309" y="1440"/>
                  </a:lnTo>
                  <a:lnTo>
                    <a:pt x="1047" y="1440"/>
                  </a:lnTo>
                  <a:lnTo>
                    <a:pt x="916" y="1570"/>
                  </a:lnTo>
                  <a:lnTo>
                    <a:pt x="916" y="1570"/>
                  </a:lnTo>
                  <a:lnTo>
                    <a:pt x="785" y="17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71"/>
            <p:cNvSpPr/>
            <p:nvPr/>
          </p:nvSpPr>
          <p:spPr>
            <a:xfrm>
              <a:off x="2524825" y="1536350"/>
              <a:ext cx="55625" cy="62150"/>
            </a:xfrm>
            <a:custGeom>
              <a:avLst/>
              <a:gdLst/>
              <a:ahLst/>
              <a:cxnLst/>
              <a:rect l="l" t="t" r="r" b="b"/>
              <a:pathLst>
                <a:path w="2225" h="2486" fill="none" extrusionOk="0">
                  <a:moveTo>
                    <a:pt x="785" y="1701"/>
                  </a:moveTo>
                  <a:lnTo>
                    <a:pt x="785" y="1701"/>
                  </a:lnTo>
                  <a:lnTo>
                    <a:pt x="1309" y="1701"/>
                  </a:lnTo>
                  <a:lnTo>
                    <a:pt x="1701" y="1832"/>
                  </a:lnTo>
                  <a:lnTo>
                    <a:pt x="1701" y="1832"/>
                  </a:lnTo>
                  <a:lnTo>
                    <a:pt x="2094" y="2486"/>
                  </a:lnTo>
                  <a:lnTo>
                    <a:pt x="2094" y="2486"/>
                  </a:lnTo>
                  <a:lnTo>
                    <a:pt x="2224" y="2486"/>
                  </a:lnTo>
                  <a:lnTo>
                    <a:pt x="2224" y="2355"/>
                  </a:lnTo>
                  <a:lnTo>
                    <a:pt x="2224" y="2355"/>
                  </a:lnTo>
                  <a:lnTo>
                    <a:pt x="2224" y="2355"/>
                  </a:lnTo>
                  <a:lnTo>
                    <a:pt x="1963" y="1570"/>
                  </a:lnTo>
                  <a:lnTo>
                    <a:pt x="1440" y="786"/>
                  </a:lnTo>
                  <a:lnTo>
                    <a:pt x="1178" y="524"/>
                  </a:lnTo>
                  <a:lnTo>
                    <a:pt x="785" y="262"/>
                  </a:lnTo>
                  <a:lnTo>
                    <a:pt x="393" y="131"/>
                  </a:lnTo>
                  <a:lnTo>
                    <a:pt x="1" y="1"/>
                  </a:lnTo>
                  <a:lnTo>
                    <a:pt x="785" y="17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71"/>
            <p:cNvSpPr/>
            <p:nvPr/>
          </p:nvSpPr>
          <p:spPr>
            <a:xfrm>
              <a:off x="1357400" y="2438900"/>
              <a:ext cx="1494475" cy="2034050"/>
            </a:xfrm>
            <a:custGeom>
              <a:avLst/>
              <a:gdLst/>
              <a:ahLst/>
              <a:cxnLst/>
              <a:rect l="l" t="t" r="r" b="b"/>
              <a:pathLst>
                <a:path w="59779" h="81362" extrusionOk="0">
                  <a:moveTo>
                    <a:pt x="36756" y="1"/>
                  </a:moveTo>
                  <a:lnTo>
                    <a:pt x="35841" y="1963"/>
                  </a:lnTo>
                  <a:lnTo>
                    <a:pt x="34925" y="4187"/>
                  </a:lnTo>
                  <a:lnTo>
                    <a:pt x="34010" y="6934"/>
                  </a:lnTo>
                  <a:lnTo>
                    <a:pt x="33617" y="8372"/>
                  </a:lnTo>
                  <a:lnTo>
                    <a:pt x="33356" y="9942"/>
                  </a:lnTo>
                  <a:lnTo>
                    <a:pt x="33094" y="11643"/>
                  </a:lnTo>
                  <a:lnTo>
                    <a:pt x="32963" y="13343"/>
                  </a:lnTo>
                  <a:lnTo>
                    <a:pt x="32832" y="15044"/>
                  </a:lnTo>
                  <a:lnTo>
                    <a:pt x="32963" y="16613"/>
                  </a:lnTo>
                  <a:lnTo>
                    <a:pt x="33356" y="18314"/>
                  </a:lnTo>
                  <a:lnTo>
                    <a:pt x="33748" y="19883"/>
                  </a:lnTo>
                  <a:lnTo>
                    <a:pt x="33617" y="21191"/>
                  </a:lnTo>
                  <a:lnTo>
                    <a:pt x="33094" y="24331"/>
                  </a:lnTo>
                  <a:lnTo>
                    <a:pt x="32178" y="28778"/>
                  </a:lnTo>
                  <a:lnTo>
                    <a:pt x="31001" y="33749"/>
                  </a:lnTo>
                  <a:lnTo>
                    <a:pt x="29693" y="38981"/>
                  </a:lnTo>
                  <a:lnTo>
                    <a:pt x="28385" y="43559"/>
                  </a:lnTo>
                  <a:lnTo>
                    <a:pt x="27731" y="45652"/>
                  </a:lnTo>
                  <a:lnTo>
                    <a:pt x="27077" y="47352"/>
                  </a:lnTo>
                  <a:lnTo>
                    <a:pt x="26554" y="48530"/>
                  </a:lnTo>
                  <a:lnTo>
                    <a:pt x="26030" y="49445"/>
                  </a:lnTo>
                  <a:lnTo>
                    <a:pt x="25246" y="50099"/>
                  </a:lnTo>
                  <a:lnTo>
                    <a:pt x="24068" y="51015"/>
                  </a:lnTo>
                  <a:lnTo>
                    <a:pt x="20798" y="53108"/>
                  </a:lnTo>
                  <a:lnTo>
                    <a:pt x="16613" y="55593"/>
                  </a:lnTo>
                  <a:lnTo>
                    <a:pt x="12034" y="58078"/>
                  </a:lnTo>
                  <a:lnTo>
                    <a:pt x="3794" y="62395"/>
                  </a:lnTo>
                  <a:lnTo>
                    <a:pt x="0" y="64357"/>
                  </a:lnTo>
                  <a:lnTo>
                    <a:pt x="9287" y="81362"/>
                  </a:lnTo>
                  <a:lnTo>
                    <a:pt x="13866" y="79007"/>
                  </a:lnTo>
                  <a:lnTo>
                    <a:pt x="18705" y="76391"/>
                  </a:lnTo>
                  <a:lnTo>
                    <a:pt x="24330" y="73121"/>
                  </a:lnTo>
                  <a:lnTo>
                    <a:pt x="27339" y="71290"/>
                  </a:lnTo>
                  <a:lnTo>
                    <a:pt x="30216" y="69459"/>
                  </a:lnTo>
                  <a:lnTo>
                    <a:pt x="32963" y="67496"/>
                  </a:lnTo>
                  <a:lnTo>
                    <a:pt x="35710" y="65534"/>
                  </a:lnTo>
                  <a:lnTo>
                    <a:pt x="38065" y="63703"/>
                  </a:lnTo>
                  <a:lnTo>
                    <a:pt x="40027" y="61741"/>
                  </a:lnTo>
                  <a:lnTo>
                    <a:pt x="41727" y="59910"/>
                  </a:lnTo>
                  <a:lnTo>
                    <a:pt x="42381" y="59125"/>
                  </a:lnTo>
                  <a:lnTo>
                    <a:pt x="42904" y="58209"/>
                  </a:lnTo>
                  <a:lnTo>
                    <a:pt x="44474" y="55201"/>
                  </a:lnTo>
                  <a:lnTo>
                    <a:pt x="45782" y="52061"/>
                  </a:lnTo>
                  <a:lnTo>
                    <a:pt x="47090" y="48922"/>
                  </a:lnTo>
                  <a:lnTo>
                    <a:pt x="48267" y="45783"/>
                  </a:lnTo>
                  <a:lnTo>
                    <a:pt x="49314" y="42643"/>
                  </a:lnTo>
                  <a:lnTo>
                    <a:pt x="50229" y="39504"/>
                  </a:lnTo>
                  <a:lnTo>
                    <a:pt x="51930" y="33487"/>
                  </a:lnTo>
                  <a:lnTo>
                    <a:pt x="53238" y="28124"/>
                  </a:lnTo>
                  <a:lnTo>
                    <a:pt x="54154" y="23415"/>
                  </a:lnTo>
                  <a:lnTo>
                    <a:pt x="55331" y="17267"/>
                  </a:lnTo>
                  <a:lnTo>
                    <a:pt x="56900" y="13081"/>
                  </a:lnTo>
                  <a:lnTo>
                    <a:pt x="58208" y="8765"/>
                  </a:lnTo>
                  <a:lnTo>
                    <a:pt x="59124" y="4448"/>
                  </a:lnTo>
                  <a:lnTo>
                    <a:pt x="59778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71"/>
            <p:cNvSpPr/>
            <p:nvPr/>
          </p:nvSpPr>
          <p:spPr>
            <a:xfrm>
              <a:off x="1498000" y="2514125"/>
              <a:ext cx="1085725" cy="1739725"/>
            </a:xfrm>
            <a:custGeom>
              <a:avLst/>
              <a:gdLst/>
              <a:ahLst/>
              <a:cxnLst/>
              <a:rect l="l" t="t" r="r" b="b"/>
              <a:pathLst>
                <a:path w="43429" h="69589" extrusionOk="0">
                  <a:moveTo>
                    <a:pt x="43428" y="0"/>
                  </a:moveTo>
                  <a:lnTo>
                    <a:pt x="41597" y="8764"/>
                  </a:lnTo>
                  <a:lnTo>
                    <a:pt x="39635" y="17398"/>
                  </a:lnTo>
                  <a:lnTo>
                    <a:pt x="37673" y="26031"/>
                  </a:lnTo>
                  <a:lnTo>
                    <a:pt x="35580" y="34664"/>
                  </a:lnTo>
                  <a:lnTo>
                    <a:pt x="33225" y="43297"/>
                  </a:lnTo>
                  <a:lnTo>
                    <a:pt x="32702" y="45259"/>
                  </a:lnTo>
                  <a:lnTo>
                    <a:pt x="32048" y="47221"/>
                  </a:lnTo>
                  <a:lnTo>
                    <a:pt x="31263" y="49052"/>
                  </a:lnTo>
                  <a:lnTo>
                    <a:pt x="30740" y="49968"/>
                  </a:lnTo>
                  <a:lnTo>
                    <a:pt x="30086" y="50753"/>
                  </a:lnTo>
                  <a:lnTo>
                    <a:pt x="28647" y="52192"/>
                  </a:lnTo>
                  <a:lnTo>
                    <a:pt x="27078" y="53500"/>
                  </a:lnTo>
                  <a:lnTo>
                    <a:pt x="23938" y="55723"/>
                  </a:lnTo>
                  <a:lnTo>
                    <a:pt x="20406" y="58078"/>
                  </a:lnTo>
                  <a:lnTo>
                    <a:pt x="16744" y="60302"/>
                  </a:lnTo>
                  <a:lnTo>
                    <a:pt x="13081" y="62395"/>
                  </a:lnTo>
                  <a:lnTo>
                    <a:pt x="9419" y="64487"/>
                  </a:lnTo>
                  <a:lnTo>
                    <a:pt x="1963" y="68412"/>
                  </a:lnTo>
                  <a:lnTo>
                    <a:pt x="1" y="69327"/>
                  </a:lnTo>
                  <a:lnTo>
                    <a:pt x="1" y="69458"/>
                  </a:lnTo>
                  <a:lnTo>
                    <a:pt x="132" y="69589"/>
                  </a:lnTo>
                  <a:lnTo>
                    <a:pt x="7849" y="65665"/>
                  </a:lnTo>
                  <a:lnTo>
                    <a:pt x="11512" y="63703"/>
                  </a:lnTo>
                  <a:lnTo>
                    <a:pt x="15305" y="61610"/>
                  </a:lnTo>
                  <a:lnTo>
                    <a:pt x="18968" y="59386"/>
                  </a:lnTo>
                  <a:lnTo>
                    <a:pt x="22499" y="57032"/>
                  </a:lnTo>
                  <a:lnTo>
                    <a:pt x="26031" y="54677"/>
                  </a:lnTo>
                  <a:lnTo>
                    <a:pt x="27601" y="53500"/>
                  </a:lnTo>
                  <a:lnTo>
                    <a:pt x="29170" y="52323"/>
                  </a:lnTo>
                  <a:lnTo>
                    <a:pt x="30478" y="50884"/>
                  </a:lnTo>
                  <a:lnTo>
                    <a:pt x="31525" y="49314"/>
                  </a:lnTo>
                  <a:lnTo>
                    <a:pt x="32441" y="47614"/>
                  </a:lnTo>
                  <a:lnTo>
                    <a:pt x="33095" y="45782"/>
                  </a:lnTo>
                  <a:lnTo>
                    <a:pt x="34272" y="41466"/>
                  </a:lnTo>
                  <a:lnTo>
                    <a:pt x="35318" y="37280"/>
                  </a:lnTo>
                  <a:lnTo>
                    <a:pt x="37542" y="28516"/>
                  </a:lnTo>
                  <a:lnTo>
                    <a:pt x="39504" y="19752"/>
                  </a:lnTo>
                  <a:lnTo>
                    <a:pt x="41335" y="10988"/>
                  </a:lnTo>
                  <a:lnTo>
                    <a:pt x="43036" y="2224"/>
                  </a:lnTo>
                  <a:lnTo>
                    <a:pt x="4342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71"/>
            <p:cNvSpPr/>
            <p:nvPr/>
          </p:nvSpPr>
          <p:spPr>
            <a:xfrm>
              <a:off x="2322075" y="2438900"/>
              <a:ext cx="529800" cy="1216525"/>
            </a:xfrm>
            <a:custGeom>
              <a:avLst/>
              <a:gdLst/>
              <a:ahLst/>
              <a:cxnLst/>
              <a:rect l="l" t="t" r="r" b="b"/>
              <a:pathLst>
                <a:path w="21192" h="48661" extrusionOk="0">
                  <a:moveTo>
                    <a:pt x="1" y="1"/>
                  </a:moveTo>
                  <a:lnTo>
                    <a:pt x="8634" y="48660"/>
                  </a:lnTo>
                  <a:lnTo>
                    <a:pt x="9550" y="46044"/>
                  </a:lnTo>
                  <a:lnTo>
                    <a:pt x="9942" y="44867"/>
                  </a:lnTo>
                  <a:lnTo>
                    <a:pt x="11642" y="39766"/>
                  </a:lnTo>
                  <a:lnTo>
                    <a:pt x="11904" y="38719"/>
                  </a:lnTo>
                  <a:lnTo>
                    <a:pt x="13212" y="33749"/>
                  </a:lnTo>
                  <a:lnTo>
                    <a:pt x="13474" y="32833"/>
                  </a:lnTo>
                  <a:lnTo>
                    <a:pt x="13997" y="30740"/>
                  </a:lnTo>
                  <a:lnTo>
                    <a:pt x="14520" y="28778"/>
                  </a:lnTo>
                  <a:lnTo>
                    <a:pt x="15436" y="24462"/>
                  </a:lnTo>
                  <a:lnTo>
                    <a:pt x="15567" y="23546"/>
                  </a:lnTo>
                  <a:lnTo>
                    <a:pt x="15697" y="23023"/>
                  </a:lnTo>
                  <a:lnTo>
                    <a:pt x="15828" y="21845"/>
                  </a:lnTo>
                  <a:lnTo>
                    <a:pt x="15959" y="21322"/>
                  </a:lnTo>
                  <a:lnTo>
                    <a:pt x="16090" y="20537"/>
                  </a:lnTo>
                  <a:lnTo>
                    <a:pt x="16351" y="19622"/>
                  </a:lnTo>
                  <a:lnTo>
                    <a:pt x="16482" y="19098"/>
                  </a:lnTo>
                  <a:lnTo>
                    <a:pt x="16744" y="17267"/>
                  </a:lnTo>
                  <a:lnTo>
                    <a:pt x="18313" y="13081"/>
                  </a:lnTo>
                  <a:lnTo>
                    <a:pt x="19621" y="8765"/>
                  </a:lnTo>
                  <a:lnTo>
                    <a:pt x="20537" y="4448"/>
                  </a:lnTo>
                  <a:lnTo>
                    <a:pt x="2119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71"/>
            <p:cNvSpPr/>
            <p:nvPr/>
          </p:nvSpPr>
          <p:spPr>
            <a:xfrm>
              <a:off x="876675" y="3972600"/>
              <a:ext cx="850275" cy="1053000"/>
            </a:xfrm>
            <a:custGeom>
              <a:avLst/>
              <a:gdLst/>
              <a:ahLst/>
              <a:cxnLst/>
              <a:rect l="l" t="t" r="r" b="b"/>
              <a:pathLst>
                <a:path w="34011" h="42120" extrusionOk="0">
                  <a:moveTo>
                    <a:pt x="25116" y="1"/>
                  </a:moveTo>
                  <a:lnTo>
                    <a:pt x="20668" y="2224"/>
                  </a:lnTo>
                  <a:lnTo>
                    <a:pt x="11250" y="7064"/>
                  </a:lnTo>
                  <a:lnTo>
                    <a:pt x="8242" y="8765"/>
                  </a:lnTo>
                  <a:lnTo>
                    <a:pt x="6541" y="9680"/>
                  </a:lnTo>
                  <a:lnTo>
                    <a:pt x="1963" y="12427"/>
                  </a:lnTo>
                  <a:lnTo>
                    <a:pt x="524" y="13343"/>
                  </a:lnTo>
                  <a:lnTo>
                    <a:pt x="132" y="13604"/>
                  </a:lnTo>
                  <a:lnTo>
                    <a:pt x="1" y="13866"/>
                  </a:lnTo>
                  <a:lnTo>
                    <a:pt x="132" y="14389"/>
                  </a:lnTo>
                  <a:lnTo>
                    <a:pt x="524" y="15436"/>
                  </a:lnTo>
                  <a:lnTo>
                    <a:pt x="2094" y="18706"/>
                  </a:lnTo>
                  <a:lnTo>
                    <a:pt x="6672" y="28124"/>
                  </a:lnTo>
                  <a:lnTo>
                    <a:pt x="11381" y="37411"/>
                  </a:lnTo>
                  <a:lnTo>
                    <a:pt x="13081" y="40550"/>
                  </a:lnTo>
                  <a:lnTo>
                    <a:pt x="13866" y="41858"/>
                  </a:lnTo>
                  <a:lnTo>
                    <a:pt x="14259" y="42120"/>
                  </a:lnTo>
                  <a:lnTo>
                    <a:pt x="14651" y="41989"/>
                  </a:lnTo>
                  <a:lnTo>
                    <a:pt x="15174" y="41727"/>
                  </a:lnTo>
                  <a:lnTo>
                    <a:pt x="15698" y="41335"/>
                  </a:lnTo>
                  <a:lnTo>
                    <a:pt x="16221" y="40812"/>
                  </a:lnTo>
                  <a:lnTo>
                    <a:pt x="16613" y="40289"/>
                  </a:lnTo>
                  <a:lnTo>
                    <a:pt x="17006" y="39635"/>
                  </a:lnTo>
                  <a:lnTo>
                    <a:pt x="17136" y="39111"/>
                  </a:lnTo>
                  <a:lnTo>
                    <a:pt x="17267" y="37803"/>
                  </a:lnTo>
                  <a:lnTo>
                    <a:pt x="17267" y="35449"/>
                  </a:lnTo>
                  <a:lnTo>
                    <a:pt x="17006" y="29693"/>
                  </a:lnTo>
                  <a:lnTo>
                    <a:pt x="16875" y="25508"/>
                  </a:lnTo>
                  <a:lnTo>
                    <a:pt x="19883" y="24069"/>
                  </a:lnTo>
                  <a:lnTo>
                    <a:pt x="34010" y="17267"/>
                  </a:lnTo>
                  <a:lnTo>
                    <a:pt x="251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71"/>
            <p:cNvSpPr/>
            <p:nvPr/>
          </p:nvSpPr>
          <p:spPr>
            <a:xfrm>
              <a:off x="870150" y="4005300"/>
              <a:ext cx="775050" cy="1036650"/>
            </a:xfrm>
            <a:custGeom>
              <a:avLst/>
              <a:gdLst/>
              <a:ahLst/>
              <a:cxnLst/>
              <a:rect l="l" t="t" r="r" b="b"/>
              <a:pathLst>
                <a:path w="31002" h="41466" extrusionOk="0">
                  <a:moveTo>
                    <a:pt x="21322" y="1"/>
                  </a:moveTo>
                  <a:lnTo>
                    <a:pt x="18051" y="1701"/>
                  </a:lnTo>
                  <a:lnTo>
                    <a:pt x="10857" y="5625"/>
                  </a:lnTo>
                  <a:lnTo>
                    <a:pt x="7064" y="7718"/>
                  </a:lnTo>
                  <a:lnTo>
                    <a:pt x="3663" y="9811"/>
                  </a:lnTo>
                  <a:lnTo>
                    <a:pt x="1178" y="11381"/>
                  </a:lnTo>
                  <a:lnTo>
                    <a:pt x="393" y="12035"/>
                  </a:lnTo>
                  <a:lnTo>
                    <a:pt x="0" y="12427"/>
                  </a:lnTo>
                  <a:lnTo>
                    <a:pt x="131" y="12950"/>
                  </a:lnTo>
                  <a:lnTo>
                    <a:pt x="524" y="14128"/>
                  </a:lnTo>
                  <a:lnTo>
                    <a:pt x="1962" y="17659"/>
                  </a:lnTo>
                  <a:lnTo>
                    <a:pt x="4186" y="22238"/>
                  </a:lnTo>
                  <a:lnTo>
                    <a:pt x="6802" y="27470"/>
                  </a:lnTo>
                  <a:lnTo>
                    <a:pt x="11904" y="37019"/>
                  </a:lnTo>
                  <a:lnTo>
                    <a:pt x="13735" y="40289"/>
                  </a:lnTo>
                  <a:lnTo>
                    <a:pt x="14520" y="41466"/>
                  </a:lnTo>
                  <a:lnTo>
                    <a:pt x="14781" y="41466"/>
                  </a:lnTo>
                  <a:lnTo>
                    <a:pt x="15305" y="41335"/>
                  </a:lnTo>
                  <a:lnTo>
                    <a:pt x="15828" y="40943"/>
                  </a:lnTo>
                  <a:lnTo>
                    <a:pt x="16351" y="40419"/>
                  </a:lnTo>
                  <a:lnTo>
                    <a:pt x="16874" y="39765"/>
                  </a:lnTo>
                  <a:lnTo>
                    <a:pt x="17397" y="38981"/>
                  </a:lnTo>
                  <a:lnTo>
                    <a:pt x="17921" y="38065"/>
                  </a:lnTo>
                  <a:lnTo>
                    <a:pt x="18182" y="37149"/>
                  </a:lnTo>
                  <a:lnTo>
                    <a:pt x="18313" y="35972"/>
                  </a:lnTo>
                  <a:lnTo>
                    <a:pt x="18444" y="34402"/>
                  </a:lnTo>
                  <a:lnTo>
                    <a:pt x="18313" y="30217"/>
                  </a:lnTo>
                  <a:lnTo>
                    <a:pt x="18051" y="24984"/>
                  </a:lnTo>
                  <a:lnTo>
                    <a:pt x="31001" y="18967"/>
                  </a:lnTo>
                  <a:lnTo>
                    <a:pt x="26031" y="9288"/>
                  </a:lnTo>
                  <a:lnTo>
                    <a:pt x="21322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71"/>
            <p:cNvSpPr/>
            <p:nvPr/>
          </p:nvSpPr>
          <p:spPr>
            <a:xfrm>
              <a:off x="1288725" y="4512175"/>
              <a:ext cx="65425" cy="137375"/>
            </a:xfrm>
            <a:custGeom>
              <a:avLst/>
              <a:gdLst/>
              <a:ahLst/>
              <a:cxnLst/>
              <a:rect l="l" t="t" r="r" b="b"/>
              <a:pathLst>
                <a:path w="2617" h="5495" extrusionOk="0">
                  <a:moveTo>
                    <a:pt x="131" y="0"/>
                  </a:moveTo>
                  <a:lnTo>
                    <a:pt x="0" y="131"/>
                  </a:lnTo>
                  <a:lnTo>
                    <a:pt x="1308" y="2747"/>
                  </a:lnTo>
                  <a:lnTo>
                    <a:pt x="2355" y="5494"/>
                  </a:lnTo>
                  <a:lnTo>
                    <a:pt x="2486" y="5494"/>
                  </a:lnTo>
                  <a:lnTo>
                    <a:pt x="2616" y="5363"/>
                  </a:lnTo>
                  <a:lnTo>
                    <a:pt x="2355" y="3925"/>
                  </a:lnTo>
                  <a:lnTo>
                    <a:pt x="1962" y="2486"/>
                  </a:lnTo>
                  <a:lnTo>
                    <a:pt x="1570" y="1701"/>
                  </a:lnTo>
                  <a:lnTo>
                    <a:pt x="1178" y="1178"/>
                  </a:lnTo>
                  <a:lnTo>
                    <a:pt x="654" y="52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71"/>
            <p:cNvSpPr/>
            <p:nvPr/>
          </p:nvSpPr>
          <p:spPr>
            <a:xfrm>
              <a:off x="1324700" y="4495825"/>
              <a:ext cx="65425" cy="137375"/>
            </a:xfrm>
            <a:custGeom>
              <a:avLst/>
              <a:gdLst/>
              <a:ahLst/>
              <a:cxnLst/>
              <a:rect l="l" t="t" r="r" b="b"/>
              <a:pathLst>
                <a:path w="2617" h="5495" extrusionOk="0">
                  <a:moveTo>
                    <a:pt x="0" y="0"/>
                  </a:moveTo>
                  <a:lnTo>
                    <a:pt x="0" y="131"/>
                  </a:lnTo>
                  <a:lnTo>
                    <a:pt x="654" y="1308"/>
                  </a:lnTo>
                  <a:lnTo>
                    <a:pt x="1308" y="2617"/>
                  </a:lnTo>
                  <a:lnTo>
                    <a:pt x="1832" y="4055"/>
                  </a:lnTo>
                  <a:lnTo>
                    <a:pt x="2355" y="5363"/>
                  </a:lnTo>
                  <a:lnTo>
                    <a:pt x="2486" y="5494"/>
                  </a:lnTo>
                  <a:lnTo>
                    <a:pt x="2616" y="5363"/>
                  </a:lnTo>
                  <a:lnTo>
                    <a:pt x="2355" y="3794"/>
                  </a:lnTo>
                  <a:lnTo>
                    <a:pt x="2224" y="3140"/>
                  </a:lnTo>
                  <a:lnTo>
                    <a:pt x="1962" y="2355"/>
                  </a:lnTo>
                  <a:lnTo>
                    <a:pt x="1570" y="1701"/>
                  </a:lnTo>
                  <a:lnTo>
                    <a:pt x="1177" y="1047"/>
                  </a:lnTo>
                  <a:lnTo>
                    <a:pt x="654" y="52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71"/>
            <p:cNvSpPr/>
            <p:nvPr/>
          </p:nvSpPr>
          <p:spPr>
            <a:xfrm>
              <a:off x="1360675" y="4476200"/>
              <a:ext cx="65425" cy="137375"/>
            </a:xfrm>
            <a:custGeom>
              <a:avLst/>
              <a:gdLst/>
              <a:ahLst/>
              <a:cxnLst/>
              <a:rect l="l" t="t" r="r" b="b"/>
              <a:pathLst>
                <a:path w="2617" h="5495" extrusionOk="0">
                  <a:moveTo>
                    <a:pt x="0" y="1"/>
                  </a:moveTo>
                  <a:lnTo>
                    <a:pt x="0" y="131"/>
                  </a:lnTo>
                  <a:lnTo>
                    <a:pt x="1308" y="2748"/>
                  </a:lnTo>
                  <a:lnTo>
                    <a:pt x="2355" y="5494"/>
                  </a:lnTo>
                  <a:lnTo>
                    <a:pt x="2485" y="5494"/>
                  </a:lnTo>
                  <a:lnTo>
                    <a:pt x="2616" y="5364"/>
                  </a:lnTo>
                  <a:lnTo>
                    <a:pt x="2355" y="3925"/>
                  </a:lnTo>
                  <a:lnTo>
                    <a:pt x="1962" y="2486"/>
                  </a:lnTo>
                  <a:lnTo>
                    <a:pt x="1570" y="1701"/>
                  </a:lnTo>
                  <a:lnTo>
                    <a:pt x="1177" y="1047"/>
                  </a:lnTo>
                  <a:lnTo>
                    <a:pt x="654" y="52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71"/>
            <p:cNvSpPr/>
            <p:nvPr/>
          </p:nvSpPr>
          <p:spPr>
            <a:xfrm>
              <a:off x="1396625" y="4459850"/>
              <a:ext cx="62175" cy="137375"/>
            </a:xfrm>
            <a:custGeom>
              <a:avLst/>
              <a:gdLst/>
              <a:ahLst/>
              <a:cxnLst/>
              <a:rect l="l" t="t" r="r" b="b"/>
              <a:pathLst>
                <a:path w="2487" h="5495" extrusionOk="0">
                  <a:moveTo>
                    <a:pt x="1" y="1"/>
                  </a:moveTo>
                  <a:lnTo>
                    <a:pt x="1" y="131"/>
                  </a:lnTo>
                  <a:lnTo>
                    <a:pt x="1309" y="2617"/>
                  </a:lnTo>
                  <a:lnTo>
                    <a:pt x="2355" y="5364"/>
                  </a:lnTo>
                  <a:lnTo>
                    <a:pt x="2486" y="5494"/>
                  </a:lnTo>
                  <a:lnTo>
                    <a:pt x="2486" y="5364"/>
                  </a:lnTo>
                  <a:lnTo>
                    <a:pt x="2355" y="3794"/>
                  </a:lnTo>
                  <a:lnTo>
                    <a:pt x="1963" y="2355"/>
                  </a:lnTo>
                  <a:lnTo>
                    <a:pt x="1571" y="1701"/>
                  </a:lnTo>
                  <a:lnTo>
                    <a:pt x="1178" y="1047"/>
                  </a:lnTo>
                  <a:lnTo>
                    <a:pt x="655" y="5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71"/>
            <p:cNvSpPr/>
            <p:nvPr/>
          </p:nvSpPr>
          <p:spPr>
            <a:xfrm>
              <a:off x="1432600" y="4440225"/>
              <a:ext cx="62175" cy="137375"/>
            </a:xfrm>
            <a:custGeom>
              <a:avLst/>
              <a:gdLst/>
              <a:ahLst/>
              <a:cxnLst/>
              <a:rect l="l" t="t" r="r" b="b"/>
              <a:pathLst>
                <a:path w="2487" h="5495" extrusionOk="0">
                  <a:moveTo>
                    <a:pt x="1" y="1"/>
                  </a:moveTo>
                  <a:lnTo>
                    <a:pt x="1" y="132"/>
                  </a:lnTo>
                  <a:lnTo>
                    <a:pt x="1309" y="2748"/>
                  </a:lnTo>
                  <a:lnTo>
                    <a:pt x="2224" y="5364"/>
                  </a:lnTo>
                  <a:lnTo>
                    <a:pt x="2486" y="5495"/>
                  </a:lnTo>
                  <a:lnTo>
                    <a:pt x="2486" y="5364"/>
                  </a:lnTo>
                  <a:lnTo>
                    <a:pt x="2355" y="3925"/>
                  </a:lnTo>
                  <a:lnTo>
                    <a:pt x="1832" y="2355"/>
                  </a:lnTo>
                  <a:lnTo>
                    <a:pt x="1570" y="1701"/>
                  </a:lnTo>
                  <a:lnTo>
                    <a:pt x="1178" y="1047"/>
                  </a:lnTo>
                  <a:lnTo>
                    <a:pt x="655" y="5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71"/>
            <p:cNvSpPr/>
            <p:nvPr/>
          </p:nvSpPr>
          <p:spPr>
            <a:xfrm>
              <a:off x="2273025" y="2438900"/>
              <a:ext cx="804475" cy="2426475"/>
            </a:xfrm>
            <a:custGeom>
              <a:avLst/>
              <a:gdLst/>
              <a:ahLst/>
              <a:cxnLst/>
              <a:rect l="l" t="t" r="r" b="b"/>
              <a:pathLst>
                <a:path w="32179" h="97059" extrusionOk="0">
                  <a:moveTo>
                    <a:pt x="1" y="1"/>
                  </a:moveTo>
                  <a:lnTo>
                    <a:pt x="131" y="1832"/>
                  </a:lnTo>
                  <a:lnTo>
                    <a:pt x="393" y="3925"/>
                  </a:lnTo>
                  <a:lnTo>
                    <a:pt x="786" y="6541"/>
                  </a:lnTo>
                  <a:lnTo>
                    <a:pt x="1440" y="9419"/>
                  </a:lnTo>
                  <a:lnTo>
                    <a:pt x="2355" y="12558"/>
                  </a:lnTo>
                  <a:lnTo>
                    <a:pt x="2878" y="14128"/>
                  </a:lnTo>
                  <a:lnTo>
                    <a:pt x="3532" y="15828"/>
                  </a:lnTo>
                  <a:lnTo>
                    <a:pt x="4317" y="17398"/>
                  </a:lnTo>
                  <a:lnTo>
                    <a:pt x="5233" y="18837"/>
                  </a:lnTo>
                  <a:lnTo>
                    <a:pt x="7326" y="19753"/>
                  </a:lnTo>
                  <a:lnTo>
                    <a:pt x="9419" y="20799"/>
                  </a:lnTo>
                  <a:lnTo>
                    <a:pt x="12296" y="48922"/>
                  </a:lnTo>
                  <a:lnTo>
                    <a:pt x="12820" y="53762"/>
                  </a:lnTo>
                  <a:lnTo>
                    <a:pt x="12820" y="65404"/>
                  </a:lnTo>
                  <a:lnTo>
                    <a:pt x="12820" y="83716"/>
                  </a:lnTo>
                  <a:lnTo>
                    <a:pt x="12820" y="87902"/>
                  </a:lnTo>
                  <a:lnTo>
                    <a:pt x="12820" y="97058"/>
                  </a:lnTo>
                  <a:lnTo>
                    <a:pt x="31917" y="97058"/>
                  </a:lnTo>
                  <a:lnTo>
                    <a:pt x="31917" y="96535"/>
                  </a:lnTo>
                  <a:lnTo>
                    <a:pt x="31917" y="95881"/>
                  </a:lnTo>
                  <a:lnTo>
                    <a:pt x="31917" y="94966"/>
                  </a:lnTo>
                  <a:lnTo>
                    <a:pt x="31917" y="94312"/>
                  </a:lnTo>
                  <a:lnTo>
                    <a:pt x="31917" y="87902"/>
                  </a:lnTo>
                  <a:lnTo>
                    <a:pt x="32048" y="83585"/>
                  </a:lnTo>
                  <a:lnTo>
                    <a:pt x="32179" y="65142"/>
                  </a:lnTo>
                  <a:lnTo>
                    <a:pt x="32179" y="57294"/>
                  </a:lnTo>
                  <a:lnTo>
                    <a:pt x="31917" y="52061"/>
                  </a:lnTo>
                  <a:lnTo>
                    <a:pt x="31917" y="50361"/>
                  </a:lnTo>
                  <a:lnTo>
                    <a:pt x="31132" y="39635"/>
                  </a:lnTo>
                  <a:lnTo>
                    <a:pt x="30740" y="33618"/>
                  </a:lnTo>
                  <a:lnTo>
                    <a:pt x="30086" y="27339"/>
                  </a:lnTo>
                  <a:lnTo>
                    <a:pt x="29170" y="20668"/>
                  </a:lnTo>
                  <a:lnTo>
                    <a:pt x="28647" y="17398"/>
                  </a:lnTo>
                  <a:lnTo>
                    <a:pt x="27993" y="13866"/>
                  </a:lnTo>
                  <a:lnTo>
                    <a:pt x="27208" y="10465"/>
                  </a:lnTo>
                  <a:lnTo>
                    <a:pt x="26292" y="7064"/>
                  </a:lnTo>
                  <a:lnTo>
                    <a:pt x="25246" y="3533"/>
                  </a:lnTo>
                  <a:lnTo>
                    <a:pt x="24200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71"/>
            <p:cNvSpPr/>
            <p:nvPr/>
          </p:nvSpPr>
          <p:spPr>
            <a:xfrm>
              <a:off x="2766825" y="2497775"/>
              <a:ext cx="192950" cy="2295650"/>
            </a:xfrm>
            <a:custGeom>
              <a:avLst/>
              <a:gdLst/>
              <a:ahLst/>
              <a:cxnLst/>
              <a:rect l="l" t="t" r="r" b="b"/>
              <a:pathLst>
                <a:path w="7718" h="91826" extrusionOk="0">
                  <a:moveTo>
                    <a:pt x="0" y="0"/>
                  </a:moveTo>
                  <a:lnTo>
                    <a:pt x="1177" y="4448"/>
                  </a:lnTo>
                  <a:lnTo>
                    <a:pt x="2093" y="8764"/>
                  </a:lnTo>
                  <a:lnTo>
                    <a:pt x="3140" y="13212"/>
                  </a:lnTo>
                  <a:lnTo>
                    <a:pt x="3924" y="17528"/>
                  </a:lnTo>
                  <a:lnTo>
                    <a:pt x="4578" y="21976"/>
                  </a:lnTo>
                  <a:lnTo>
                    <a:pt x="5232" y="26423"/>
                  </a:lnTo>
                  <a:lnTo>
                    <a:pt x="5625" y="31001"/>
                  </a:lnTo>
                  <a:lnTo>
                    <a:pt x="6017" y="35449"/>
                  </a:lnTo>
                  <a:lnTo>
                    <a:pt x="6671" y="44474"/>
                  </a:lnTo>
                  <a:lnTo>
                    <a:pt x="7064" y="53500"/>
                  </a:lnTo>
                  <a:lnTo>
                    <a:pt x="7194" y="62525"/>
                  </a:lnTo>
                  <a:lnTo>
                    <a:pt x="7064" y="71551"/>
                  </a:lnTo>
                  <a:lnTo>
                    <a:pt x="6933" y="80576"/>
                  </a:lnTo>
                  <a:lnTo>
                    <a:pt x="6802" y="89602"/>
                  </a:lnTo>
                  <a:lnTo>
                    <a:pt x="6802" y="91826"/>
                  </a:lnTo>
                  <a:lnTo>
                    <a:pt x="6933" y="91826"/>
                  </a:lnTo>
                  <a:lnTo>
                    <a:pt x="7325" y="82800"/>
                  </a:lnTo>
                  <a:lnTo>
                    <a:pt x="7587" y="73775"/>
                  </a:lnTo>
                  <a:lnTo>
                    <a:pt x="7718" y="64618"/>
                  </a:lnTo>
                  <a:lnTo>
                    <a:pt x="7587" y="55593"/>
                  </a:lnTo>
                  <a:lnTo>
                    <a:pt x="7325" y="46567"/>
                  </a:lnTo>
                  <a:lnTo>
                    <a:pt x="7064" y="41989"/>
                  </a:lnTo>
                  <a:lnTo>
                    <a:pt x="6802" y="37542"/>
                  </a:lnTo>
                  <a:lnTo>
                    <a:pt x="6410" y="32963"/>
                  </a:lnTo>
                  <a:lnTo>
                    <a:pt x="5886" y="28516"/>
                  </a:lnTo>
                  <a:lnTo>
                    <a:pt x="5363" y="24199"/>
                  </a:lnTo>
                  <a:lnTo>
                    <a:pt x="4709" y="19752"/>
                  </a:lnTo>
                  <a:lnTo>
                    <a:pt x="3924" y="15305"/>
                  </a:lnTo>
                  <a:lnTo>
                    <a:pt x="3009" y="10857"/>
                  </a:lnTo>
                  <a:lnTo>
                    <a:pt x="1962" y="6541"/>
                  </a:lnTo>
                  <a:lnTo>
                    <a:pt x="785" y="222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71"/>
            <p:cNvSpPr/>
            <p:nvPr/>
          </p:nvSpPr>
          <p:spPr>
            <a:xfrm>
              <a:off x="2403825" y="2909800"/>
              <a:ext cx="186425" cy="88325"/>
            </a:xfrm>
            <a:custGeom>
              <a:avLst/>
              <a:gdLst/>
              <a:ahLst/>
              <a:cxnLst/>
              <a:rect l="l" t="t" r="r" b="b"/>
              <a:pathLst>
                <a:path w="7457" h="3533" extrusionOk="0">
                  <a:moveTo>
                    <a:pt x="1" y="1"/>
                  </a:moveTo>
                  <a:lnTo>
                    <a:pt x="1" y="132"/>
                  </a:lnTo>
                  <a:lnTo>
                    <a:pt x="3663" y="2094"/>
                  </a:lnTo>
                  <a:lnTo>
                    <a:pt x="5495" y="2879"/>
                  </a:lnTo>
                  <a:lnTo>
                    <a:pt x="7326" y="3533"/>
                  </a:lnTo>
                  <a:lnTo>
                    <a:pt x="7457" y="3533"/>
                  </a:lnTo>
                  <a:lnTo>
                    <a:pt x="7457" y="3402"/>
                  </a:lnTo>
                  <a:lnTo>
                    <a:pt x="5625" y="2486"/>
                  </a:lnTo>
                  <a:lnTo>
                    <a:pt x="3794" y="15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71"/>
            <p:cNvSpPr/>
            <p:nvPr/>
          </p:nvSpPr>
          <p:spPr>
            <a:xfrm>
              <a:off x="2593500" y="4531800"/>
              <a:ext cx="817550" cy="729250"/>
            </a:xfrm>
            <a:custGeom>
              <a:avLst/>
              <a:gdLst/>
              <a:ahLst/>
              <a:cxnLst/>
              <a:rect l="l" t="t" r="r" b="b"/>
              <a:pathLst>
                <a:path w="32702" h="29170" extrusionOk="0">
                  <a:moveTo>
                    <a:pt x="1" y="0"/>
                  </a:moveTo>
                  <a:lnTo>
                    <a:pt x="1" y="4840"/>
                  </a:lnTo>
                  <a:lnTo>
                    <a:pt x="1" y="15566"/>
                  </a:lnTo>
                  <a:lnTo>
                    <a:pt x="131" y="18967"/>
                  </a:lnTo>
                  <a:lnTo>
                    <a:pt x="131" y="20929"/>
                  </a:lnTo>
                  <a:lnTo>
                    <a:pt x="524" y="26292"/>
                  </a:lnTo>
                  <a:lnTo>
                    <a:pt x="655" y="27862"/>
                  </a:lnTo>
                  <a:lnTo>
                    <a:pt x="785" y="28385"/>
                  </a:lnTo>
                  <a:lnTo>
                    <a:pt x="916" y="28647"/>
                  </a:lnTo>
                  <a:lnTo>
                    <a:pt x="1439" y="28777"/>
                  </a:lnTo>
                  <a:lnTo>
                    <a:pt x="2486" y="28908"/>
                  </a:lnTo>
                  <a:lnTo>
                    <a:pt x="6148" y="29039"/>
                  </a:lnTo>
                  <a:lnTo>
                    <a:pt x="16613" y="29170"/>
                  </a:lnTo>
                  <a:lnTo>
                    <a:pt x="30609" y="29170"/>
                  </a:lnTo>
                  <a:lnTo>
                    <a:pt x="32179" y="29039"/>
                  </a:lnTo>
                  <a:lnTo>
                    <a:pt x="32571" y="28777"/>
                  </a:lnTo>
                  <a:lnTo>
                    <a:pt x="32702" y="28385"/>
                  </a:lnTo>
                  <a:lnTo>
                    <a:pt x="32702" y="27862"/>
                  </a:lnTo>
                  <a:lnTo>
                    <a:pt x="32571" y="27208"/>
                  </a:lnTo>
                  <a:lnTo>
                    <a:pt x="32309" y="26554"/>
                  </a:lnTo>
                  <a:lnTo>
                    <a:pt x="32048" y="25900"/>
                  </a:lnTo>
                  <a:lnTo>
                    <a:pt x="31655" y="25246"/>
                  </a:lnTo>
                  <a:lnTo>
                    <a:pt x="31263" y="24853"/>
                  </a:lnTo>
                  <a:lnTo>
                    <a:pt x="30086" y="24199"/>
                  </a:lnTo>
                  <a:lnTo>
                    <a:pt x="27993" y="23153"/>
                  </a:lnTo>
                  <a:lnTo>
                    <a:pt x="22761" y="20668"/>
                  </a:lnTo>
                  <a:lnTo>
                    <a:pt x="18967" y="18967"/>
                  </a:lnTo>
                  <a:lnTo>
                    <a:pt x="19098" y="15566"/>
                  </a:lnTo>
                  <a:lnTo>
                    <a:pt x="19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71"/>
            <p:cNvSpPr/>
            <p:nvPr/>
          </p:nvSpPr>
          <p:spPr>
            <a:xfrm>
              <a:off x="2577150" y="4636450"/>
              <a:ext cx="850250" cy="634425"/>
            </a:xfrm>
            <a:custGeom>
              <a:avLst/>
              <a:gdLst/>
              <a:ahLst/>
              <a:cxnLst/>
              <a:rect l="l" t="t" r="r" b="b"/>
              <a:pathLst>
                <a:path w="34010" h="25377" extrusionOk="0">
                  <a:moveTo>
                    <a:pt x="1" y="0"/>
                  </a:moveTo>
                  <a:lnTo>
                    <a:pt x="1" y="3663"/>
                  </a:lnTo>
                  <a:lnTo>
                    <a:pt x="262" y="11773"/>
                  </a:lnTo>
                  <a:lnTo>
                    <a:pt x="393" y="16220"/>
                  </a:lnTo>
                  <a:lnTo>
                    <a:pt x="655" y="20275"/>
                  </a:lnTo>
                  <a:lnTo>
                    <a:pt x="916" y="23153"/>
                  </a:lnTo>
                  <a:lnTo>
                    <a:pt x="1178" y="24068"/>
                  </a:lnTo>
                  <a:lnTo>
                    <a:pt x="1309" y="24591"/>
                  </a:lnTo>
                  <a:lnTo>
                    <a:pt x="1832" y="24853"/>
                  </a:lnTo>
                  <a:lnTo>
                    <a:pt x="3009" y="24984"/>
                  </a:lnTo>
                  <a:lnTo>
                    <a:pt x="6802" y="25245"/>
                  </a:lnTo>
                  <a:lnTo>
                    <a:pt x="12035" y="25376"/>
                  </a:lnTo>
                  <a:lnTo>
                    <a:pt x="17790" y="25376"/>
                  </a:lnTo>
                  <a:lnTo>
                    <a:pt x="28647" y="25245"/>
                  </a:lnTo>
                  <a:lnTo>
                    <a:pt x="32309" y="25115"/>
                  </a:lnTo>
                  <a:lnTo>
                    <a:pt x="33748" y="24984"/>
                  </a:lnTo>
                  <a:lnTo>
                    <a:pt x="34010" y="24722"/>
                  </a:lnTo>
                  <a:lnTo>
                    <a:pt x="34010" y="24199"/>
                  </a:lnTo>
                  <a:lnTo>
                    <a:pt x="33879" y="23676"/>
                  </a:lnTo>
                  <a:lnTo>
                    <a:pt x="33748" y="22891"/>
                  </a:lnTo>
                  <a:lnTo>
                    <a:pt x="33356" y="22106"/>
                  </a:lnTo>
                  <a:lnTo>
                    <a:pt x="32963" y="21321"/>
                  </a:lnTo>
                  <a:lnTo>
                    <a:pt x="32309" y="20406"/>
                  </a:lnTo>
                  <a:lnTo>
                    <a:pt x="31655" y="19752"/>
                  </a:lnTo>
                  <a:lnTo>
                    <a:pt x="30740" y="19098"/>
                  </a:lnTo>
                  <a:lnTo>
                    <a:pt x="29170" y="18313"/>
                  </a:lnTo>
                  <a:lnTo>
                    <a:pt x="25508" y="16482"/>
                  </a:lnTo>
                  <a:lnTo>
                    <a:pt x="20668" y="14258"/>
                  </a:lnTo>
                  <a:lnTo>
                    <a:pt x="21322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71"/>
            <p:cNvSpPr/>
            <p:nvPr/>
          </p:nvSpPr>
          <p:spPr>
            <a:xfrm>
              <a:off x="2979375" y="4953650"/>
              <a:ext cx="147175" cy="26175"/>
            </a:xfrm>
            <a:custGeom>
              <a:avLst/>
              <a:gdLst/>
              <a:ahLst/>
              <a:cxnLst/>
              <a:rect l="l" t="t" r="r" b="b"/>
              <a:pathLst>
                <a:path w="5887" h="1047" extrusionOk="0">
                  <a:moveTo>
                    <a:pt x="2093" y="0"/>
                  </a:moveTo>
                  <a:lnTo>
                    <a:pt x="1439" y="131"/>
                  </a:lnTo>
                  <a:lnTo>
                    <a:pt x="655" y="262"/>
                  </a:lnTo>
                  <a:lnTo>
                    <a:pt x="1" y="523"/>
                  </a:lnTo>
                  <a:lnTo>
                    <a:pt x="1" y="654"/>
                  </a:lnTo>
                  <a:lnTo>
                    <a:pt x="2878" y="654"/>
                  </a:lnTo>
                  <a:lnTo>
                    <a:pt x="5756" y="1047"/>
                  </a:lnTo>
                  <a:lnTo>
                    <a:pt x="5887" y="916"/>
                  </a:lnTo>
                  <a:lnTo>
                    <a:pt x="5887" y="785"/>
                  </a:lnTo>
                  <a:lnTo>
                    <a:pt x="4448" y="262"/>
                  </a:lnTo>
                  <a:lnTo>
                    <a:pt x="3663" y="131"/>
                  </a:lnTo>
                  <a:lnTo>
                    <a:pt x="2878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71"/>
            <p:cNvSpPr/>
            <p:nvPr/>
          </p:nvSpPr>
          <p:spPr>
            <a:xfrm>
              <a:off x="2979375" y="4914400"/>
              <a:ext cx="147175" cy="26175"/>
            </a:xfrm>
            <a:custGeom>
              <a:avLst/>
              <a:gdLst/>
              <a:ahLst/>
              <a:cxnLst/>
              <a:rect l="l" t="t" r="r" b="b"/>
              <a:pathLst>
                <a:path w="5887" h="1047" extrusionOk="0">
                  <a:moveTo>
                    <a:pt x="1439" y="1"/>
                  </a:moveTo>
                  <a:lnTo>
                    <a:pt x="655" y="262"/>
                  </a:lnTo>
                  <a:lnTo>
                    <a:pt x="1" y="524"/>
                  </a:lnTo>
                  <a:lnTo>
                    <a:pt x="1" y="655"/>
                  </a:lnTo>
                  <a:lnTo>
                    <a:pt x="2878" y="655"/>
                  </a:lnTo>
                  <a:lnTo>
                    <a:pt x="5756" y="1047"/>
                  </a:lnTo>
                  <a:lnTo>
                    <a:pt x="5887" y="916"/>
                  </a:lnTo>
                  <a:lnTo>
                    <a:pt x="5887" y="785"/>
                  </a:lnTo>
                  <a:lnTo>
                    <a:pt x="4448" y="262"/>
                  </a:lnTo>
                  <a:lnTo>
                    <a:pt x="3663" y="131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71"/>
            <p:cNvSpPr/>
            <p:nvPr/>
          </p:nvSpPr>
          <p:spPr>
            <a:xfrm>
              <a:off x="2979375" y="4875150"/>
              <a:ext cx="147175" cy="22925"/>
            </a:xfrm>
            <a:custGeom>
              <a:avLst/>
              <a:gdLst/>
              <a:ahLst/>
              <a:cxnLst/>
              <a:rect l="l" t="t" r="r" b="b"/>
              <a:pathLst>
                <a:path w="5887" h="917" extrusionOk="0">
                  <a:moveTo>
                    <a:pt x="1439" y="1"/>
                  </a:moveTo>
                  <a:lnTo>
                    <a:pt x="655" y="262"/>
                  </a:lnTo>
                  <a:lnTo>
                    <a:pt x="1" y="524"/>
                  </a:lnTo>
                  <a:lnTo>
                    <a:pt x="1" y="655"/>
                  </a:lnTo>
                  <a:lnTo>
                    <a:pt x="2878" y="655"/>
                  </a:lnTo>
                  <a:lnTo>
                    <a:pt x="5756" y="916"/>
                  </a:lnTo>
                  <a:lnTo>
                    <a:pt x="5887" y="916"/>
                  </a:lnTo>
                  <a:lnTo>
                    <a:pt x="5887" y="786"/>
                  </a:lnTo>
                  <a:lnTo>
                    <a:pt x="4448" y="262"/>
                  </a:lnTo>
                  <a:lnTo>
                    <a:pt x="3663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71"/>
            <p:cNvSpPr/>
            <p:nvPr/>
          </p:nvSpPr>
          <p:spPr>
            <a:xfrm>
              <a:off x="2979375" y="4832650"/>
              <a:ext cx="147175" cy="26175"/>
            </a:xfrm>
            <a:custGeom>
              <a:avLst/>
              <a:gdLst/>
              <a:ahLst/>
              <a:cxnLst/>
              <a:rect l="l" t="t" r="r" b="b"/>
              <a:pathLst>
                <a:path w="5887" h="1047" extrusionOk="0">
                  <a:moveTo>
                    <a:pt x="2093" y="0"/>
                  </a:moveTo>
                  <a:lnTo>
                    <a:pt x="1439" y="131"/>
                  </a:lnTo>
                  <a:lnTo>
                    <a:pt x="655" y="262"/>
                  </a:lnTo>
                  <a:lnTo>
                    <a:pt x="1" y="654"/>
                  </a:lnTo>
                  <a:lnTo>
                    <a:pt x="1" y="785"/>
                  </a:lnTo>
                  <a:lnTo>
                    <a:pt x="2878" y="785"/>
                  </a:lnTo>
                  <a:lnTo>
                    <a:pt x="5756" y="1047"/>
                  </a:lnTo>
                  <a:lnTo>
                    <a:pt x="5887" y="1047"/>
                  </a:lnTo>
                  <a:lnTo>
                    <a:pt x="5887" y="916"/>
                  </a:lnTo>
                  <a:lnTo>
                    <a:pt x="4448" y="262"/>
                  </a:lnTo>
                  <a:lnTo>
                    <a:pt x="3663" y="131"/>
                  </a:lnTo>
                  <a:lnTo>
                    <a:pt x="2878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71"/>
            <p:cNvSpPr/>
            <p:nvPr/>
          </p:nvSpPr>
          <p:spPr>
            <a:xfrm>
              <a:off x="2979375" y="4793400"/>
              <a:ext cx="147175" cy="26200"/>
            </a:xfrm>
            <a:custGeom>
              <a:avLst/>
              <a:gdLst/>
              <a:ahLst/>
              <a:cxnLst/>
              <a:rect l="l" t="t" r="r" b="b"/>
              <a:pathLst>
                <a:path w="5887" h="1048" extrusionOk="0">
                  <a:moveTo>
                    <a:pt x="2093" y="1"/>
                  </a:moveTo>
                  <a:lnTo>
                    <a:pt x="1439" y="132"/>
                  </a:lnTo>
                  <a:lnTo>
                    <a:pt x="655" y="262"/>
                  </a:lnTo>
                  <a:lnTo>
                    <a:pt x="1" y="524"/>
                  </a:lnTo>
                  <a:lnTo>
                    <a:pt x="1" y="655"/>
                  </a:lnTo>
                  <a:lnTo>
                    <a:pt x="2878" y="786"/>
                  </a:lnTo>
                  <a:lnTo>
                    <a:pt x="5756" y="1047"/>
                  </a:lnTo>
                  <a:lnTo>
                    <a:pt x="5887" y="1047"/>
                  </a:lnTo>
                  <a:lnTo>
                    <a:pt x="5887" y="786"/>
                  </a:lnTo>
                  <a:lnTo>
                    <a:pt x="4448" y="262"/>
                  </a:lnTo>
                  <a:lnTo>
                    <a:pt x="3663" y="132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71"/>
            <p:cNvSpPr/>
            <p:nvPr/>
          </p:nvSpPr>
          <p:spPr>
            <a:xfrm>
              <a:off x="2168375" y="1722750"/>
              <a:ext cx="778325" cy="925475"/>
            </a:xfrm>
            <a:custGeom>
              <a:avLst/>
              <a:gdLst/>
              <a:ahLst/>
              <a:cxnLst/>
              <a:rect l="l" t="t" r="r" b="b"/>
              <a:pathLst>
                <a:path w="31133" h="37019" extrusionOk="0">
                  <a:moveTo>
                    <a:pt x="17529" y="1"/>
                  </a:moveTo>
                  <a:lnTo>
                    <a:pt x="16221" y="131"/>
                  </a:lnTo>
                  <a:lnTo>
                    <a:pt x="15043" y="655"/>
                  </a:lnTo>
                  <a:lnTo>
                    <a:pt x="13735" y="1439"/>
                  </a:lnTo>
                  <a:lnTo>
                    <a:pt x="12558" y="2486"/>
                  </a:lnTo>
                  <a:lnTo>
                    <a:pt x="11381" y="4056"/>
                  </a:lnTo>
                  <a:lnTo>
                    <a:pt x="10204" y="6018"/>
                  </a:lnTo>
                  <a:lnTo>
                    <a:pt x="9026" y="8241"/>
                  </a:lnTo>
                  <a:lnTo>
                    <a:pt x="7849" y="10857"/>
                  </a:lnTo>
                  <a:lnTo>
                    <a:pt x="6803" y="13604"/>
                  </a:lnTo>
                  <a:lnTo>
                    <a:pt x="5756" y="16482"/>
                  </a:lnTo>
                  <a:lnTo>
                    <a:pt x="3794" y="22237"/>
                  </a:lnTo>
                  <a:lnTo>
                    <a:pt x="2225" y="27862"/>
                  </a:lnTo>
                  <a:lnTo>
                    <a:pt x="1047" y="32440"/>
                  </a:lnTo>
                  <a:lnTo>
                    <a:pt x="1" y="36888"/>
                  </a:lnTo>
                  <a:lnTo>
                    <a:pt x="3009" y="37018"/>
                  </a:lnTo>
                  <a:lnTo>
                    <a:pt x="17790" y="37018"/>
                  </a:lnTo>
                  <a:lnTo>
                    <a:pt x="31132" y="36888"/>
                  </a:lnTo>
                  <a:lnTo>
                    <a:pt x="29040" y="22237"/>
                  </a:lnTo>
                  <a:lnTo>
                    <a:pt x="29301" y="21714"/>
                  </a:lnTo>
                  <a:lnTo>
                    <a:pt x="29955" y="20145"/>
                  </a:lnTo>
                  <a:lnTo>
                    <a:pt x="30217" y="19098"/>
                  </a:lnTo>
                  <a:lnTo>
                    <a:pt x="30478" y="17921"/>
                  </a:lnTo>
                  <a:lnTo>
                    <a:pt x="30478" y="16744"/>
                  </a:lnTo>
                  <a:lnTo>
                    <a:pt x="30348" y="15566"/>
                  </a:lnTo>
                  <a:lnTo>
                    <a:pt x="30217" y="14782"/>
                  </a:lnTo>
                  <a:lnTo>
                    <a:pt x="29824" y="13866"/>
                  </a:lnTo>
                  <a:lnTo>
                    <a:pt x="28778" y="11904"/>
                  </a:lnTo>
                  <a:lnTo>
                    <a:pt x="27470" y="9680"/>
                  </a:lnTo>
                  <a:lnTo>
                    <a:pt x="26031" y="7456"/>
                  </a:lnTo>
                  <a:lnTo>
                    <a:pt x="23284" y="3663"/>
                  </a:lnTo>
                  <a:lnTo>
                    <a:pt x="21845" y="1701"/>
                  </a:lnTo>
                  <a:lnTo>
                    <a:pt x="20930" y="916"/>
                  </a:lnTo>
                  <a:lnTo>
                    <a:pt x="19883" y="393"/>
                  </a:lnTo>
                  <a:lnTo>
                    <a:pt x="18706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71"/>
            <p:cNvSpPr/>
            <p:nvPr/>
          </p:nvSpPr>
          <p:spPr>
            <a:xfrm>
              <a:off x="2580425" y="1130850"/>
              <a:ext cx="1017025" cy="758700"/>
            </a:xfrm>
            <a:custGeom>
              <a:avLst/>
              <a:gdLst/>
              <a:ahLst/>
              <a:cxnLst/>
              <a:rect l="l" t="t" r="r" b="b"/>
              <a:pathLst>
                <a:path w="40681" h="30348" extrusionOk="0">
                  <a:moveTo>
                    <a:pt x="31132" y="1"/>
                  </a:moveTo>
                  <a:lnTo>
                    <a:pt x="30740" y="132"/>
                  </a:lnTo>
                  <a:lnTo>
                    <a:pt x="30609" y="524"/>
                  </a:lnTo>
                  <a:lnTo>
                    <a:pt x="29955" y="2094"/>
                  </a:lnTo>
                  <a:lnTo>
                    <a:pt x="28777" y="4317"/>
                  </a:lnTo>
                  <a:lnTo>
                    <a:pt x="25638" y="9680"/>
                  </a:lnTo>
                  <a:lnTo>
                    <a:pt x="20929" y="17267"/>
                  </a:lnTo>
                  <a:lnTo>
                    <a:pt x="20668" y="17398"/>
                  </a:lnTo>
                  <a:lnTo>
                    <a:pt x="20275" y="17660"/>
                  </a:lnTo>
                  <a:lnTo>
                    <a:pt x="18967" y="18444"/>
                  </a:lnTo>
                  <a:lnTo>
                    <a:pt x="15043" y="20145"/>
                  </a:lnTo>
                  <a:lnTo>
                    <a:pt x="10203" y="22107"/>
                  </a:lnTo>
                  <a:lnTo>
                    <a:pt x="7718" y="23153"/>
                  </a:lnTo>
                  <a:lnTo>
                    <a:pt x="5494" y="24200"/>
                  </a:lnTo>
                  <a:lnTo>
                    <a:pt x="3794" y="25115"/>
                  </a:lnTo>
                  <a:lnTo>
                    <a:pt x="2486" y="26162"/>
                  </a:lnTo>
                  <a:lnTo>
                    <a:pt x="1308" y="27078"/>
                  </a:lnTo>
                  <a:lnTo>
                    <a:pt x="524" y="27993"/>
                  </a:lnTo>
                  <a:lnTo>
                    <a:pt x="131" y="28778"/>
                  </a:lnTo>
                  <a:lnTo>
                    <a:pt x="0" y="29170"/>
                  </a:lnTo>
                  <a:lnTo>
                    <a:pt x="0" y="29432"/>
                  </a:lnTo>
                  <a:lnTo>
                    <a:pt x="131" y="29694"/>
                  </a:lnTo>
                  <a:lnTo>
                    <a:pt x="393" y="29955"/>
                  </a:lnTo>
                  <a:lnTo>
                    <a:pt x="654" y="30086"/>
                  </a:lnTo>
                  <a:lnTo>
                    <a:pt x="1047" y="30217"/>
                  </a:lnTo>
                  <a:lnTo>
                    <a:pt x="3140" y="30348"/>
                  </a:lnTo>
                  <a:lnTo>
                    <a:pt x="6541" y="30217"/>
                  </a:lnTo>
                  <a:lnTo>
                    <a:pt x="10596" y="29955"/>
                  </a:lnTo>
                  <a:lnTo>
                    <a:pt x="15174" y="29563"/>
                  </a:lnTo>
                  <a:lnTo>
                    <a:pt x="19752" y="28778"/>
                  </a:lnTo>
                  <a:lnTo>
                    <a:pt x="21845" y="28386"/>
                  </a:lnTo>
                  <a:lnTo>
                    <a:pt x="23807" y="27862"/>
                  </a:lnTo>
                  <a:lnTo>
                    <a:pt x="25638" y="27339"/>
                  </a:lnTo>
                  <a:lnTo>
                    <a:pt x="27208" y="26685"/>
                  </a:lnTo>
                  <a:lnTo>
                    <a:pt x="28385" y="25900"/>
                  </a:lnTo>
                  <a:lnTo>
                    <a:pt x="29301" y="25115"/>
                  </a:lnTo>
                  <a:lnTo>
                    <a:pt x="31001" y="23023"/>
                  </a:lnTo>
                  <a:lnTo>
                    <a:pt x="32832" y="20406"/>
                  </a:lnTo>
                  <a:lnTo>
                    <a:pt x="34533" y="17790"/>
                  </a:lnTo>
                  <a:lnTo>
                    <a:pt x="36103" y="14913"/>
                  </a:lnTo>
                  <a:lnTo>
                    <a:pt x="38980" y="9811"/>
                  </a:lnTo>
                  <a:lnTo>
                    <a:pt x="40681" y="6279"/>
                  </a:lnTo>
                  <a:lnTo>
                    <a:pt x="40681" y="5756"/>
                  </a:lnTo>
                  <a:lnTo>
                    <a:pt x="40550" y="5233"/>
                  </a:lnTo>
                  <a:lnTo>
                    <a:pt x="40157" y="4710"/>
                  </a:lnTo>
                  <a:lnTo>
                    <a:pt x="39503" y="4056"/>
                  </a:lnTo>
                  <a:lnTo>
                    <a:pt x="38065" y="2879"/>
                  </a:lnTo>
                  <a:lnTo>
                    <a:pt x="36103" y="1701"/>
                  </a:lnTo>
                  <a:lnTo>
                    <a:pt x="34271" y="786"/>
                  </a:lnTo>
                  <a:lnTo>
                    <a:pt x="32440" y="132"/>
                  </a:lnTo>
                  <a:lnTo>
                    <a:pt x="31786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71"/>
            <p:cNvSpPr/>
            <p:nvPr/>
          </p:nvSpPr>
          <p:spPr>
            <a:xfrm>
              <a:off x="3342350" y="709000"/>
              <a:ext cx="412075" cy="595200"/>
            </a:xfrm>
            <a:custGeom>
              <a:avLst/>
              <a:gdLst/>
              <a:ahLst/>
              <a:cxnLst/>
              <a:rect l="l" t="t" r="r" b="b"/>
              <a:pathLst>
                <a:path w="16483" h="23808" extrusionOk="0">
                  <a:moveTo>
                    <a:pt x="13081" y="1"/>
                  </a:moveTo>
                  <a:lnTo>
                    <a:pt x="12558" y="132"/>
                  </a:lnTo>
                  <a:lnTo>
                    <a:pt x="12035" y="263"/>
                  </a:lnTo>
                  <a:lnTo>
                    <a:pt x="10596" y="917"/>
                  </a:lnTo>
                  <a:lnTo>
                    <a:pt x="9157" y="1832"/>
                  </a:lnTo>
                  <a:lnTo>
                    <a:pt x="7718" y="2748"/>
                  </a:lnTo>
                  <a:lnTo>
                    <a:pt x="6410" y="3794"/>
                  </a:lnTo>
                  <a:lnTo>
                    <a:pt x="4579" y="5495"/>
                  </a:lnTo>
                  <a:lnTo>
                    <a:pt x="3925" y="6541"/>
                  </a:lnTo>
                  <a:lnTo>
                    <a:pt x="3140" y="7849"/>
                  </a:lnTo>
                  <a:lnTo>
                    <a:pt x="2486" y="9288"/>
                  </a:lnTo>
                  <a:lnTo>
                    <a:pt x="2094" y="10596"/>
                  </a:lnTo>
                  <a:lnTo>
                    <a:pt x="655" y="15305"/>
                  </a:lnTo>
                  <a:lnTo>
                    <a:pt x="1" y="17790"/>
                  </a:lnTo>
                  <a:lnTo>
                    <a:pt x="4710" y="20930"/>
                  </a:lnTo>
                  <a:lnTo>
                    <a:pt x="8111" y="23023"/>
                  </a:lnTo>
                  <a:lnTo>
                    <a:pt x="9288" y="23677"/>
                  </a:lnTo>
                  <a:lnTo>
                    <a:pt x="9550" y="23808"/>
                  </a:lnTo>
                  <a:lnTo>
                    <a:pt x="9680" y="23808"/>
                  </a:lnTo>
                  <a:lnTo>
                    <a:pt x="10596" y="22369"/>
                  </a:lnTo>
                  <a:lnTo>
                    <a:pt x="10989" y="21453"/>
                  </a:lnTo>
                  <a:lnTo>
                    <a:pt x="11250" y="20407"/>
                  </a:lnTo>
                  <a:lnTo>
                    <a:pt x="11512" y="19229"/>
                  </a:lnTo>
                  <a:lnTo>
                    <a:pt x="11512" y="17921"/>
                  </a:lnTo>
                  <a:lnTo>
                    <a:pt x="11512" y="16482"/>
                  </a:lnTo>
                  <a:lnTo>
                    <a:pt x="11119" y="14782"/>
                  </a:lnTo>
                  <a:lnTo>
                    <a:pt x="12035" y="14259"/>
                  </a:lnTo>
                  <a:lnTo>
                    <a:pt x="13997" y="12820"/>
                  </a:lnTo>
                  <a:lnTo>
                    <a:pt x="15043" y="11904"/>
                  </a:lnTo>
                  <a:lnTo>
                    <a:pt x="15828" y="10989"/>
                  </a:lnTo>
                  <a:lnTo>
                    <a:pt x="16221" y="10596"/>
                  </a:lnTo>
                  <a:lnTo>
                    <a:pt x="16352" y="10073"/>
                  </a:lnTo>
                  <a:lnTo>
                    <a:pt x="16482" y="9681"/>
                  </a:lnTo>
                  <a:lnTo>
                    <a:pt x="16352" y="9288"/>
                  </a:lnTo>
                  <a:lnTo>
                    <a:pt x="16221" y="9157"/>
                  </a:lnTo>
                  <a:lnTo>
                    <a:pt x="15828" y="8896"/>
                  </a:lnTo>
                  <a:lnTo>
                    <a:pt x="15043" y="8896"/>
                  </a:lnTo>
                  <a:lnTo>
                    <a:pt x="14128" y="9288"/>
                  </a:lnTo>
                  <a:lnTo>
                    <a:pt x="13364" y="9574"/>
                  </a:lnTo>
                  <a:lnTo>
                    <a:pt x="13605" y="9419"/>
                  </a:lnTo>
                  <a:lnTo>
                    <a:pt x="14651" y="8634"/>
                  </a:lnTo>
                  <a:lnTo>
                    <a:pt x="15697" y="7849"/>
                  </a:lnTo>
                  <a:lnTo>
                    <a:pt x="16090" y="7326"/>
                  </a:lnTo>
                  <a:lnTo>
                    <a:pt x="16221" y="6934"/>
                  </a:lnTo>
                  <a:lnTo>
                    <a:pt x="16352" y="6672"/>
                  </a:lnTo>
                  <a:lnTo>
                    <a:pt x="16352" y="6280"/>
                  </a:lnTo>
                  <a:lnTo>
                    <a:pt x="16090" y="5887"/>
                  </a:lnTo>
                  <a:lnTo>
                    <a:pt x="15828" y="5756"/>
                  </a:lnTo>
                  <a:lnTo>
                    <a:pt x="15436" y="5626"/>
                  </a:lnTo>
                  <a:lnTo>
                    <a:pt x="14913" y="5626"/>
                  </a:lnTo>
                  <a:lnTo>
                    <a:pt x="13735" y="6018"/>
                  </a:lnTo>
                  <a:lnTo>
                    <a:pt x="13633" y="6063"/>
                  </a:lnTo>
                  <a:lnTo>
                    <a:pt x="13633" y="6063"/>
                  </a:lnTo>
                  <a:lnTo>
                    <a:pt x="14259" y="5626"/>
                  </a:lnTo>
                  <a:lnTo>
                    <a:pt x="15305" y="4710"/>
                  </a:lnTo>
                  <a:lnTo>
                    <a:pt x="15567" y="4318"/>
                  </a:lnTo>
                  <a:lnTo>
                    <a:pt x="15828" y="3925"/>
                  </a:lnTo>
                  <a:lnTo>
                    <a:pt x="15959" y="3533"/>
                  </a:lnTo>
                  <a:lnTo>
                    <a:pt x="15828" y="3140"/>
                  </a:lnTo>
                  <a:lnTo>
                    <a:pt x="15567" y="2748"/>
                  </a:lnTo>
                  <a:lnTo>
                    <a:pt x="15174" y="2617"/>
                  </a:lnTo>
                  <a:lnTo>
                    <a:pt x="14259" y="2617"/>
                  </a:lnTo>
                  <a:lnTo>
                    <a:pt x="13081" y="3009"/>
                  </a:lnTo>
                  <a:lnTo>
                    <a:pt x="11904" y="3533"/>
                  </a:lnTo>
                  <a:lnTo>
                    <a:pt x="10489" y="4365"/>
                  </a:lnTo>
                  <a:lnTo>
                    <a:pt x="10489" y="4365"/>
                  </a:lnTo>
                  <a:lnTo>
                    <a:pt x="11773" y="3402"/>
                  </a:lnTo>
                  <a:lnTo>
                    <a:pt x="12689" y="2617"/>
                  </a:lnTo>
                  <a:lnTo>
                    <a:pt x="13474" y="1701"/>
                  </a:lnTo>
                  <a:lnTo>
                    <a:pt x="13735" y="1309"/>
                  </a:lnTo>
                  <a:lnTo>
                    <a:pt x="13866" y="917"/>
                  </a:lnTo>
                  <a:lnTo>
                    <a:pt x="13866" y="655"/>
                  </a:lnTo>
                  <a:lnTo>
                    <a:pt x="13735" y="263"/>
                  </a:lnTo>
                  <a:lnTo>
                    <a:pt x="13474" y="132"/>
                  </a:lnTo>
                  <a:lnTo>
                    <a:pt x="13081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71"/>
            <p:cNvSpPr/>
            <p:nvPr/>
          </p:nvSpPr>
          <p:spPr>
            <a:xfrm>
              <a:off x="3505875" y="777675"/>
              <a:ext cx="189675" cy="104675"/>
            </a:xfrm>
            <a:custGeom>
              <a:avLst/>
              <a:gdLst/>
              <a:ahLst/>
              <a:cxnLst/>
              <a:rect l="l" t="t" r="r" b="b"/>
              <a:pathLst>
                <a:path w="7587" h="4187" extrusionOk="0">
                  <a:moveTo>
                    <a:pt x="7587" y="1"/>
                  </a:moveTo>
                  <a:lnTo>
                    <a:pt x="5886" y="524"/>
                  </a:lnTo>
                  <a:lnTo>
                    <a:pt x="4448" y="1309"/>
                  </a:lnTo>
                  <a:lnTo>
                    <a:pt x="2093" y="2617"/>
                  </a:lnTo>
                  <a:lnTo>
                    <a:pt x="1047" y="3402"/>
                  </a:lnTo>
                  <a:lnTo>
                    <a:pt x="0" y="4187"/>
                  </a:lnTo>
                  <a:lnTo>
                    <a:pt x="131" y="4187"/>
                  </a:lnTo>
                  <a:lnTo>
                    <a:pt x="2355" y="2879"/>
                  </a:lnTo>
                  <a:lnTo>
                    <a:pt x="4840" y="1309"/>
                  </a:lnTo>
                  <a:lnTo>
                    <a:pt x="758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71"/>
            <p:cNvSpPr/>
            <p:nvPr/>
          </p:nvSpPr>
          <p:spPr>
            <a:xfrm>
              <a:off x="3548375" y="859425"/>
              <a:ext cx="137375" cy="88325"/>
            </a:xfrm>
            <a:custGeom>
              <a:avLst/>
              <a:gdLst/>
              <a:ahLst/>
              <a:cxnLst/>
              <a:rect l="l" t="t" r="r" b="b"/>
              <a:pathLst>
                <a:path w="5495" h="3533" extrusionOk="0">
                  <a:moveTo>
                    <a:pt x="5494" y="1"/>
                  </a:moveTo>
                  <a:lnTo>
                    <a:pt x="4186" y="786"/>
                  </a:lnTo>
                  <a:lnTo>
                    <a:pt x="2748" y="1571"/>
                  </a:lnTo>
                  <a:lnTo>
                    <a:pt x="1" y="3533"/>
                  </a:lnTo>
                  <a:lnTo>
                    <a:pt x="131" y="3533"/>
                  </a:lnTo>
                  <a:lnTo>
                    <a:pt x="2878" y="1832"/>
                  </a:lnTo>
                  <a:lnTo>
                    <a:pt x="549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71"/>
            <p:cNvSpPr/>
            <p:nvPr/>
          </p:nvSpPr>
          <p:spPr>
            <a:xfrm>
              <a:off x="3574550" y="944450"/>
              <a:ext cx="111200" cy="68700"/>
            </a:xfrm>
            <a:custGeom>
              <a:avLst/>
              <a:gdLst/>
              <a:ahLst/>
              <a:cxnLst/>
              <a:rect l="l" t="t" r="r" b="b"/>
              <a:pathLst>
                <a:path w="4448" h="2748" extrusionOk="0">
                  <a:moveTo>
                    <a:pt x="4447" y="1"/>
                  </a:moveTo>
                  <a:lnTo>
                    <a:pt x="2093" y="1309"/>
                  </a:lnTo>
                  <a:lnTo>
                    <a:pt x="0" y="2748"/>
                  </a:lnTo>
                  <a:lnTo>
                    <a:pt x="131" y="2748"/>
                  </a:lnTo>
                  <a:lnTo>
                    <a:pt x="2355" y="1309"/>
                  </a:lnTo>
                  <a:lnTo>
                    <a:pt x="4447" y="132"/>
                  </a:lnTo>
                  <a:lnTo>
                    <a:pt x="444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71"/>
            <p:cNvSpPr/>
            <p:nvPr/>
          </p:nvSpPr>
          <p:spPr>
            <a:xfrm>
              <a:off x="2557525" y="1588675"/>
              <a:ext cx="542875" cy="343400"/>
            </a:xfrm>
            <a:custGeom>
              <a:avLst/>
              <a:gdLst/>
              <a:ahLst/>
              <a:cxnLst/>
              <a:rect l="l" t="t" r="r" b="b"/>
              <a:pathLst>
                <a:path w="21715" h="13736" extrusionOk="0">
                  <a:moveTo>
                    <a:pt x="16613" y="1"/>
                  </a:moveTo>
                  <a:lnTo>
                    <a:pt x="12427" y="1963"/>
                  </a:lnTo>
                  <a:lnTo>
                    <a:pt x="8634" y="3925"/>
                  </a:lnTo>
                  <a:lnTo>
                    <a:pt x="4840" y="6018"/>
                  </a:lnTo>
                  <a:lnTo>
                    <a:pt x="2878" y="7326"/>
                  </a:lnTo>
                  <a:lnTo>
                    <a:pt x="1309" y="8634"/>
                  </a:lnTo>
                  <a:lnTo>
                    <a:pt x="786" y="9288"/>
                  </a:lnTo>
                  <a:lnTo>
                    <a:pt x="393" y="9811"/>
                  </a:lnTo>
                  <a:lnTo>
                    <a:pt x="132" y="10465"/>
                  </a:lnTo>
                  <a:lnTo>
                    <a:pt x="1" y="10988"/>
                  </a:lnTo>
                  <a:lnTo>
                    <a:pt x="1" y="11511"/>
                  </a:lnTo>
                  <a:lnTo>
                    <a:pt x="1" y="11904"/>
                  </a:lnTo>
                  <a:lnTo>
                    <a:pt x="262" y="12296"/>
                  </a:lnTo>
                  <a:lnTo>
                    <a:pt x="655" y="12689"/>
                  </a:lnTo>
                  <a:lnTo>
                    <a:pt x="1047" y="13081"/>
                  </a:lnTo>
                  <a:lnTo>
                    <a:pt x="1570" y="13343"/>
                  </a:lnTo>
                  <a:lnTo>
                    <a:pt x="2224" y="13474"/>
                  </a:lnTo>
                  <a:lnTo>
                    <a:pt x="3009" y="13604"/>
                  </a:lnTo>
                  <a:lnTo>
                    <a:pt x="4186" y="13735"/>
                  </a:lnTo>
                  <a:lnTo>
                    <a:pt x="5495" y="13735"/>
                  </a:lnTo>
                  <a:lnTo>
                    <a:pt x="8503" y="13604"/>
                  </a:lnTo>
                  <a:lnTo>
                    <a:pt x="11512" y="13212"/>
                  </a:lnTo>
                  <a:lnTo>
                    <a:pt x="14651" y="12689"/>
                  </a:lnTo>
                  <a:lnTo>
                    <a:pt x="19621" y="11642"/>
                  </a:lnTo>
                  <a:lnTo>
                    <a:pt x="21714" y="11119"/>
                  </a:lnTo>
                  <a:lnTo>
                    <a:pt x="16613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71"/>
            <p:cNvSpPr/>
            <p:nvPr/>
          </p:nvSpPr>
          <p:spPr>
            <a:xfrm>
              <a:off x="2927050" y="1618100"/>
              <a:ext cx="114475" cy="251825"/>
            </a:xfrm>
            <a:custGeom>
              <a:avLst/>
              <a:gdLst/>
              <a:ahLst/>
              <a:cxnLst/>
              <a:rect l="l" t="t" r="r" b="b"/>
              <a:pathLst>
                <a:path w="4579" h="10073" extrusionOk="0">
                  <a:moveTo>
                    <a:pt x="1" y="1"/>
                  </a:moveTo>
                  <a:lnTo>
                    <a:pt x="1701" y="3925"/>
                  </a:lnTo>
                  <a:lnTo>
                    <a:pt x="3140" y="7064"/>
                  </a:lnTo>
                  <a:lnTo>
                    <a:pt x="4448" y="10073"/>
                  </a:lnTo>
                  <a:lnTo>
                    <a:pt x="4579" y="10073"/>
                  </a:lnTo>
                  <a:lnTo>
                    <a:pt x="2486" y="49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71"/>
            <p:cNvSpPr/>
            <p:nvPr/>
          </p:nvSpPr>
          <p:spPr>
            <a:xfrm>
              <a:off x="2685075" y="1922225"/>
              <a:ext cx="147175" cy="45800"/>
            </a:xfrm>
            <a:custGeom>
              <a:avLst/>
              <a:gdLst/>
              <a:ahLst/>
              <a:cxnLst/>
              <a:rect l="l" t="t" r="r" b="b"/>
              <a:pathLst>
                <a:path w="5887" h="1832" extrusionOk="0">
                  <a:moveTo>
                    <a:pt x="5886" y="1"/>
                  </a:moveTo>
                  <a:lnTo>
                    <a:pt x="4317" y="262"/>
                  </a:lnTo>
                  <a:lnTo>
                    <a:pt x="2878" y="655"/>
                  </a:lnTo>
                  <a:lnTo>
                    <a:pt x="131" y="1570"/>
                  </a:lnTo>
                  <a:lnTo>
                    <a:pt x="0" y="1701"/>
                  </a:lnTo>
                  <a:lnTo>
                    <a:pt x="131" y="1701"/>
                  </a:lnTo>
                  <a:lnTo>
                    <a:pt x="2355" y="1047"/>
                  </a:lnTo>
                  <a:lnTo>
                    <a:pt x="1308" y="1701"/>
                  </a:lnTo>
                  <a:lnTo>
                    <a:pt x="1308" y="1832"/>
                  </a:lnTo>
                  <a:lnTo>
                    <a:pt x="2878" y="916"/>
                  </a:lnTo>
                  <a:lnTo>
                    <a:pt x="4447" y="524"/>
                  </a:lnTo>
                  <a:lnTo>
                    <a:pt x="588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71"/>
            <p:cNvSpPr/>
            <p:nvPr/>
          </p:nvSpPr>
          <p:spPr>
            <a:xfrm>
              <a:off x="4970875" y="852900"/>
              <a:ext cx="555950" cy="402250"/>
            </a:xfrm>
            <a:custGeom>
              <a:avLst/>
              <a:gdLst/>
              <a:ahLst/>
              <a:cxnLst/>
              <a:rect l="l" t="t" r="r" b="b"/>
              <a:pathLst>
                <a:path w="22238" h="16090" extrusionOk="0">
                  <a:moveTo>
                    <a:pt x="11381" y="0"/>
                  </a:moveTo>
                  <a:lnTo>
                    <a:pt x="10204" y="131"/>
                  </a:lnTo>
                  <a:lnTo>
                    <a:pt x="9157" y="262"/>
                  </a:lnTo>
                  <a:lnTo>
                    <a:pt x="8111" y="393"/>
                  </a:lnTo>
                  <a:lnTo>
                    <a:pt x="7064" y="654"/>
                  </a:lnTo>
                  <a:lnTo>
                    <a:pt x="6149" y="1047"/>
                  </a:lnTo>
                  <a:lnTo>
                    <a:pt x="5233" y="1439"/>
                  </a:lnTo>
                  <a:lnTo>
                    <a:pt x="4448" y="1832"/>
                  </a:lnTo>
                  <a:lnTo>
                    <a:pt x="3663" y="2355"/>
                  </a:lnTo>
                  <a:lnTo>
                    <a:pt x="2878" y="3009"/>
                  </a:lnTo>
                  <a:lnTo>
                    <a:pt x="2355" y="3532"/>
                  </a:lnTo>
                  <a:lnTo>
                    <a:pt x="1701" y="4317"/>
                  </a:lnTo>
                  <a:lnTo>
                    <a:pt x="1309" y="4971"/>
                  </a:lnTo>
                  <a:lnTo>
                    <a:pt x="916" y="5756"/>
                  </a:lnTo>
                  <a:lnTo>
                    <a:pt x="655" y="6410"/>
                  </a:lnTo>
                  <a:lnTo>
                    <a:pt x="524" y="7325"/>
                  </a:lnTo>
                  <a:lnTo>
                    <a:pt x="393" y="8110"/>
                  </a:lnTo>
                  <a:lnTo>
                    <a:pt x="524" y="9026"/>
                  </a:lnTo>
                  <a:lnTo>
                    <a:pt x="655" y="9942"/>
                  </a:lnTo>
                  <a:lnTo>
                    <a:pt x="1047" y="10857"/>
                  </a:lnTo>
                  <a:lnTo>
                    <a:pt x="1570" y="11642"/>
                  </a:lnTo>
                  <a:lnTo>
                    <a:pt x="1" y="14912"/>
                  </a:lnTo>
                  <a:lnTo>
                    <a:pt x="3794" y="13866"/>
                  </a:lnTo>
                  <a:lnTo>
                    <a:pt x="5495" y="14912"/>
                  </a:lnTo>
                  <a:lnTo>
                    <a:pt x="7457" y="15566"/>
                  </a:lnTo>
                  <a:lnTo>
                    <a:pt x="9288" y="16089"/>
                  </a:lnTo>
                  <a:lnTo>
                    <a:pt x="12427" y="16089"/>
                  </a:lnTo>
                  <a:lnTo>
                    <a:pt x="13474" y="15959"/>
                  </a:lnTo>
                  <a:lnTo>
                    <a:pt x="14520" y="15828"/>
                  </a:lnTo>
                  <a:lnTo>
                    <a:pt x="15567" y="15566"/>
                  </a:lnTo>
                  <a:lnTo>
                    <a:pt x="16482" y="15174"/>
                  </a:lnTo>
                  <a:lnTo>
                    <a:pt x="17398" y="14781"/>
                  </a:lnTo>
                  <a:lnTo>
                    <a:pt x="18313" y="14258"/>
                  </a:lnTo>
                  <a:lnTo>
                    <a:pt x="19098" y="13735"/>
                  </a:lnTo>
                  <a:lnTo>
                    <a:pt x="19752" y="13212"/>
                  </a:lnTo>
                  <a:lnTo>
                    <a:pt x="20406" y="12558"/>
                  </a:lnTo>
                  <a:lnTo>
                    <a:pt x="20930" y="11904"/>
                  </a:lnTo>
                  <a:lnTo>
                    <a:pt x="21322" y="11250"/>
                  </a:lnTo>
                  <a:lnTo>
                    <a:pt x="21714" y="10465"/>
                  </a:lnTo>
                  <a:lnTo>
                    <a:pt x="21976" y="9680"/>
                  </a:lnTo>
                  <a:lnTo>
                    <a:pt x="22238" y="8895"/>
                  </a:lnTo>
                  <a:lnTo>
                    <a:pt x="22238" y="8110"/>
                  </a:lnTo>
                  <a:lnTo>
                    <a:pt x="22238" y="7325"/>
                  </a:lnTo>
                  <a:lnTo>
                    <a:pt x="21976" y="6410"/>
                  </a:lnTo>
                  <a:lnTo>
                    <a:pt x="21714" y="5756"/>
                  </a:lnTo>
                  <a:lnTo>
                    <a:pt x="21322" y="4971"/>
                  </a:lnTo>
                  <a:lnTo>
                    <a:pt x="20930" y="4317"/>
                  </a:lnTo>
                  <a:lnTo>
                    <a:pt x="20406" y="3532"/>
                  </a:lnTo>
                  <a:lnTo>
                    <a:pt x="19752" y="3009"/>
                  </a:lnTo>
                  <a:lnTo>
                    <a:pt x="19098" y="2355"/>
                  </a:lnTo>
                  <a:lnTo>
                    <a:pt x="18313" y="1832"/>
                  </a:lnTo>
                  <a:lnTo>
                    <a:pt x="17398" y="1439"/>
                  </a:lnTo>
                  <a:lnTo>
                    <a:pt x="16482" y="1047"/>
                  </a:lnTo>
                  <a:lnTo>
                    <a:pt x="15567" y="654"/>
                  </a:lnTo>
                  <a:lnTo>
                    <a:pt x="14520" y="393"/>
                  </a:lnTo>
                  <a:lnTo>
                    <a:pt x="13474" y="262"/>
                  </a:lnTo>
                  <a:lnTo>
                    <a:pt x="12427" y="131"/>
                  </a:lnTo>
                  <a:lnTo>
                    <a:pt x="1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71"/>
            <p:cNvSpPr/>
            <p:nvPr/>
          </p:nvSpPr>
          <p:spPr>
            <a:xfrm>
              <a:off x="4970875" y="849625"/>
              <a:ext cx="562500" cy="412075"/>
            </a:xfrm>
            <a:custGeom>
              <a:avLst/>
              <a:gdLst/>
              <a:ahLst/>
              <a:cxnLst/>
              <a:rect l="l" t="t" r="r" b="b"/>
              <a:pathLst>
                <a:path w="22500" h="16483" extrusionOk="0">
                  <a:moveTo>
                    <a:pt x="524" y="9288"/>
                  </a:moveTo>
                  <a:lnTo>
                    <a:pt x="655" y="10073"/>
                  </a:lnTo>
                  <a:lnTo>
                    <a:pt x="1047" y="10988"/>
                  </a:lnTo>
                  <a:lnTo>
                    <a:pt x="786" y="10203"/>
                  </a:lnTo>
                  <a:lnTo>
                    <a:pt x="524" y="9288"/>
                  </a:lnTo>
                  <a:close/>
                  <a:moveTo>
                    <a:pt x="10334" y="1"/>
                  </a:moveTo>
                  <a:lnTo>
                    <a:pt x="8503" y="262"/>
                  </a:lnTo>
                  <a:lnTo>
                    <a:pt x="6803" y="785"/>
                  </a:lnTo>
                  <a:lnTo>
                    <a:pt x="5102" y="1439"/>
                  </a:lnTo>
                  <a:lnTo>
                    <a:pt x="3663" y="2355"/>
                  </a:lnTo>
                  <a:lnTo>
                    <a:pt x="2878" y="2878"/>
                  </a:lnTo>
                  <a:lnTo>
                    <a:pt x="2355" y="3532"/>
                  </a:lnTo>
                  <a:lnTo>
                    <a:pt x="1701" y="4186"/>
                  </a:lnTo>
                  <a:lnTo>
                    <a:pt x="1178" y="4971"/>
                  </a:lnTo>
                  <a:lnTo>
                    <a:pt x="786" y="5756"/>
                  </a:lnTo>
                  <a:lnTo>
                    <a:pt x="524" y="6672"/>
                  </a:lnTo>
                  <a:lnTo>
                    <a:pt x="393" y="7587"/>
                  </a:lnTo>
                  <a:lnTo>
                    <a:pt x="393" y="8372"/>
                  </a:lnTo>
                  <a:lnTo>
                    <a:pt x="524" y="9288"/>
                  </a:lnTo>
                  <a:lnTo>
                    <a:pt x="524" y="8503"/>
                  </a:lnTo>
                  <a:lnTo>
                    <a:pt x="524" y="7587"/>
                  </a:lnTo>
                  <a:lnTo>
                    <a:pt x="786" y="6672"/>
                  </a:lnTo>
                  <a:lnTo>
                    <a:pt x="1047" y="5887"/>
                  </a:lnTo>
                  <a:lnTo>
                    <a:pt x="1440" y="5102"/>
                  </a:lnTo>
                  <a:lnTo>
                    <a:pt x="2486" y="3794"/>
                  </a:lnTo>
                  <a:lnTo>
                    <a:pt x="3794" y="2617"/>
                  </a:lnTo>
                  <a:lnTo>
                    <a:pt x="5233" y="1701"/>
                  </a:lnTo>
                  <a:lnTo>
                    <a:pt x="6933" y="1047"/>
                  </a:lnTo>
                  <a:lnTo>
                    <a:pt x="8634" y="655"/>
                  </a:lnTo>
                  <a:lnTo>
                    <a:pt x="10334" y="524"/>
                  </a:lnTo>
                  <a:lnTo>
                    <a:pt x="12035" y="393"/>
                  </a:lnTo>
                  <a:lnTo>
                    <a:pt x="13866" y="655"/>
                  </a:lnTo>
                  <a:lnTo>
                    <a:pt x="15436" y="1047"/>
                  </a:lnTo>
                  <a:lnTo>
                    <a:pt x="17136" y="1701"/>
                  </a:lnTo>
                  <a:lnTo>
                    <a:pt x="18575" y="2617"/>
                  </a:lnTo>
                  <a:lnTo>
                    <a:pt x="19883" y="3663"/>
                  </a:lnTo>
                  <a:lnTo>
                    <a:pt x="20537" y="4317"/>
                  </a:lnTo>
                  <a:lnTo>
                    <a:pt x="20930" y="4971"/>
                  </a:lnTo>
                  <a:lnTo>
                    <a:pt x="21453" y="5756"/>
                  </a:lnTo>
                  <a:lnTo>
                    <a:pt x="21714" y="6541"/>
                  </a:lnTo>
                  <a:lnTo>
                    <a:pt x="21845" y="7326"/>
                  </a:lnTo>
                  <a:lnTo>
                    <a:pt x="21976" y="8241"/>
                  </a:lnTo>
                  <a:lnTo>
                    <a:pt x="21976" y="9026"/>
                  </a:lnTo>
                  <a:lnTo>
                    <a:pt x="21714" y="9811"/>
                  </a:lnTo>
                  <a:lnTo>
                    <a:pt x="21453" y="10727"/>
                  </a:lnTo>
                  <a:lnTo>
                    <a:pt x="21060" y="11381"/>
                  </a:lnTo>
                  <a:lnTo>
                    <a:pt x="20537" y="12165"/>
                  </a:lnTo>
                  <a:lnTo>
                    <a:pt x="20014" y="12819"/>
                  </a:lnTo>
                  <a:lnTo>
                    <a:pt x="18706" y="13866"/>
                  </a:lnTo>
                  <a:lnTo>
                    <a:pt x="17267" y="14782"/>
                  </a:lnTo>
                  <a:lnTo>
                    <a:pt x="15567" y="15436"/>
                  </a:lnTo>
                  <a:lnTo>
                    <a:pt x="13866" y="15828"/>
                  </a:lnTo>
                  <a:lnTo>
                    <a:pt x="12166" y="16090"/>
                  </a:lnTo>
                  <a:lnTo>
                    <a:pt x="10465" y="16090"/>
                  </a:lnTo>
                  <a:lnTo>
                    <a:pt x="8765" y="15828"/>
                  </a:lnTo>
                  <a:lnTo>
                    <a:pt x="7064" y="15436"/>
                  </a:lnTo>
                  <a:lnTo>
                    <a:pt x="5364" y="14782"/>
                  </a:lnTo>
                  <a:lnTo>
                    <a:pt x="3925" y="13997"/>
                  </a:lnTo>
                  <a:lnTo>
                    <a:pt x="3794" y="13997"/>
                  </a:lnTo>
                  <a:lnTo>
                    <a:pt x="212" y="14862"/>
                  </a:lnTo>
                  <a:lnTo>
                    <a:pt x="212" y="14862"/>
                  </a:lnTo>
                  <a:lnTo>
                    <a:pt x="1570" y="11773"/>
                  </a:lnTo>
                  <a:lnTo>
                    <a:pt x="72" y="14895"/>
                  </a:lnTo>
                  <a:lnTo>
                    <a:pt x="72" y="14895"/>
                  </a:lnTo>
                  <a:lnTo>
                    <a:pt x="1" y="14912"/>
                  </a:lnTo>
                  <a:lnTo>
                    <a:pt x="43" y="14955"/>
                  </a:lnTo>
                  <a:lnTo>
                    <a:pt x="1" y="15043"/>
                  </a:lnTo>
                  <a:lnTo>
                    <a:pt x="1" y="15174"/>
                  </a:lnTo>
                  <a:lnTo>
                    <a:pt x="132" y="15043"/>
                  </a:lnTo>
                  <a:lnTo>
                    <a:pt x="3794" y="14128"/>
                  </a:lnTo>
                  <a:lnTo>
                    <a:pt x="5233" y="15043"/>
                  </a:lnTo>
                  <a:lnTo>
                    <a:pt x="6933" y="15828"/>
                  </a:lnTo>
                  <a:lnTo>
                    <a:pt x="8634" y="16220"/>
                  </a:lnTo>
                  <a:lnTo>
                    <a:pt x="10465" y="16482"/>
                  </a:lnTo>
                  <a:lnTo>
                    <a:pt x="12296" y="16482"/>
                  </a:lnTo>
                  <a:lnTo>
                    <a:pt x="13997" y="16220"/>
                  </a:lnTo>
                  <a:lnTo>
                    <a:pt x="15697" y="15828"/>
                  </a:lnTo>
                  <a:lnTo>
                    <a:pt x="17398" y="15174"/>
                  </a:lnTo>
                  <a:lnTo>
                    <a:pt x="18967" y="14258"/>
                  </a:lnTo>
                  <a:lnTo>
                    <a:pt x="20406" y="13081"/>
                  </a:lnTo>
                  <a:lnTo>
                    <a:pt x="20930" y="12427"/>
                  </a:lnTo>
                  <a:lnTo>
                    <a:pt x="21453" y="11642"/>
                  </a:lnTo>
                  <a:lnTo>
                    <a:pt x="21845" y="10857"/>
                  </a:lnTo>
                  <a:lnTo>
                    <a:pt x="22238" y="9942"/>
                  </a:lnTo>
                  <a:lnTo>
                    <a:pt x="22368" y="9157"/>
                  </a:lnTo>
                  <a:lnTo>
                    <a:pt x="22499" y="8241"/>
                  </a:lnTo>
                  <a:lnTo>
                    <a:pt x="22368" y="7326"/>
                  </a:lnTo>
                  <a:lnTo>
                    <a:pt x="22238" y="6410"/>
                  </a:lnTo>
                  <a:lnTo>
                    <a:pt x="21845" y="5494"/>
                  </a:lnTo>
                  <a:lnTo>
                    <a:pt x="21453" y="4710"/>
                  </a:lnTo>
                  <a:lnTo>
                    <a:pt x="20930" y="3925"/>
                  </a:lnTo>
                  <a:lnTo>
                    <a:pt x="20276" y="3271"/>
                  </a:lnTo>
                  <a:lnTo>
                    <a:pt x="18837" y="2224"/>
                  </a:lnTo>
                  <a:lnTo>
                    <a:pt x="17267" y="1309"/>
                  </a:lnTo>
                  <a:lnTo>
                    <a:pt x="15697" y="655"/>
                  </a:lnTo>
                  <a:lnTo>
                    <a:pt x="13866" y="131"/>
                  </a:lnTo>
                  <a:lnTo>
                    <a:pt x="1216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71"/>
            <p:cNvSpPr/>
            <p:nvPr/>
          </p:nvSpPr>
          <p:spPr>
            <a:xfrm>
              <a:off x="5353475" y="1026225"/>
              <a:ext cx="55625" cy="58875"/>
            </a:xfrm>
            <a:custGeom>
              <a:avLst/>
              <a:gdLst/>
              <a:ahLst/>
              <a:cxnLst/>
              <a:rect l="l" t="t" r="r" b="b"/>
              <a:pathLst>
                <a:path w="2225" h="2355" extrusionOk="0">
                  <a:moveTo>
                    <a:pt x="1047" y="0"/>
                  </a:moveTo>
                  <a:lnTo>
                    <a:pt x="655" y="131"/>
                  </a:lnTo>
                  <a:lnTo>
                    <a:pt x="263" y="392"/>
                  </a:lnTo>
                  <a:lnTo>
                    <a:pt x="1" y="785"/>
                  </a:lnTo>
                  <a:lnTo>
                    <a:pt x="1" y="1177"/>
                  </a:lnTo>
                  <a:lnTo>
                    <a:pt x="1" y="1570"/>
                  </a:lnTo>
                  <a:lnTo>
                    <a:pt x="263" y="1962"/>
                  </a:lnTo>
                  <a:lnTo>
                    <a:pt x="655" y="2224"/>
                  </a:lnTo>
                  <a:lnTo>
                    <a:pt x="1047" y="2355"/>
                  </a:lnTo>
                  <a:lnTo>
                    <a:pt x="1571" y="2224"/>
                  </a:lnTo>
                  <a:lnTo>
                    <a:pt x="1832" y="1962"/>
                  </a:lnTo>
                  <a:lnTo>
                    <a:pt x="2094" y="1570"/>
                  </a:lnTo>
                  <a:lnTo>
                    <a:pt x="2225" y="1177"/>
                  </a:lnTo>
                  <a:lnTo>
                    <a:pt x="2094" y="785"/>
                  </a:lnTo>
                  <a:lnTo>
                    <a:pt x="1832" y="392"/>
                  </a:lnTo>
                  <a:lnTo>
                    <a:pt x="1571" y="131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71"/>
            <p:cNvSpPr/>
            <p:nvPr/>
          </p:nvSpPr>
          <p:spPr>
            <a:xfrm>
              <a:off x="5225950" y="1026225"/>
              <a:ext cx="55625" cy="58875"/>
            </a:xfrm>
            <a:custGeom>
              <a:avLst/>
              <a:gdLst/>
              <a:ahLst/>
              <a:cxnLst/>
              <a:rect l="l" t="t" r="r" b="b"/>
              <a:pathLst>
                <a:path w="2225" h="2355" extrusionOk="0">
                  <a:moveTo>
                    <a:pt x="1178" y="0"/>
                  </a:moveTo>
                  <a:lnTo>
                    <a:pt x="655" y="131"/>
                  </a:lnTo>
                  <a:lnTo>
                    <a:pt x="393" y="392"/>
                  </a:lnTo>
                  <a:lnTo>
                    <a:pt x="131" y="654"/>
                  </a:lnTo>
                  <a:lnTo>
                    <a:pt x="1" y="1177"/>
                  </a:lnTo>
                  <a:lnTo>
                    <a:pt x="131" y="1570"/>
                  </a:lnTo>
                  <a:lnTo>
                    <a:pt x="393" y="1962"/>
                  </a:lnTo>
                  <a:lnTo>
                    <a:pt x="655" y="2224"/>
                  </a:lnTo>
                  <a:lnTo>
                    <a:pt x="1178" y="2355"/>
                  </a:lnTo>
                  <a:lnTo>
                    <a:pt x="1570" y="2224"/>
                  </a:lnTo>
                  <a:lnTo>
                    <a:pt x="1963" y="1962"/>
                  </a:lnTo>
                  <a:lnTo>
                    <a:pt x="2224" y="1570"/>
                  </a:lnTo>
                  <a:lnTo>
                    <a:pt x="2224" y="1177"/>
                  </a:lnTo>
                  <a:lnTo>
                    <a:pt x="2224" y="785"/>
                  </a:lnTo>
                  <a:lnTo>
                    <a:pt x="1963" y="392"/>
                  </a:lnTo>
                  <a:lnTo>
                    <a:pt x="1570" y="131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71"/>
            <p:cNvSpPr/>
            <p:nvPr/>
          </p:nvSpPr>
          <p:spPr>
            <a:xfrm>
              <a:off x="5098425" y="1026225"/>
              <a:ext cx="58875" cy="58875"/>
            </a:xfrm>
            <a:custGeom>
              <a:avLst/>
              <a:gdLst/>
              <a:ahLst/>
              <a:cxnLst/>
              <a:rect l="l" t="t" r="r" b="b"/>
              <a:pathLst>
                <a:path w="2355" h="2355" extrusionOk="0">
                  <a:moveTo>
                    <a:pt x="1177" y="0"/>
                  </a:moveTo>
                  <a:lnTo>
                    <a:pt x="785" y="131"/>
                  </a:lnTo>
                  <a:lnTo>
                    <a:pt x="393" y="392"/>
                  </a:lnTo>
                  <a:lnTo>
                    <a:pt x="131" y="785"/>
                  </a:lnTo>
                  <a:lnTo>
                    <a:pt x="0" y="1177"/>
                  </a:lnTo>
                  <a:lnTo>
                    <a:pt x="131" y="1570"/>
                  </a:lnTo>
                  <a:lnTo>
                    <a:pt x="393" y="1962"/>
                  </a:lnTo>
                  <a:lnTo>
                    <a:pt x="785" y="2224"/>
                  </a:lnTo>
                  <a:lnTo>
                    <a:pt x="1177" y="2355"/>
                  </a:lnTo>
                  <a:lnTo>
                    <a:pt x="1570" y="2224"/>
                  </a:lnTo>
                  <a:lnTo>
                    <a:pt x="1962" y="1962"/>
                  </a:lnTo>
                  <a:lnTo>
                    <a:pt x="2224" y="1570"/>
                  </a:lnTo>
                  <a:lnTo>
                    <a:pt x="2355" y="1177"/>
                  </a:lnTo>
                  <a:lnTo>
                    <a:pt x="2224" y="785"/>
                  </a:lnTo>
                  <a:lnTo>
                    <a:pt x="1962" y="392"/>
                  </a:lnTo>
                  <a:lnTo>
                    <a:pt x="1570" y="131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9" name="Google Shape;7379;p71">
            <a:hlinkClick r:id="rId3" action="ppaction://hlinksldjump"/>
          </p:cNvPr>
          <p:cNvSpPr txBox="1"/>
          <p:nvPr/>
        </p:nvSpPr>
        <p:spPr>
          <a:xfrm>
            <a:off x="172700" y="9311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mon</a:t>
            </a: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80" name="Google Shape;7380;p71">
            <a:hlinkClick r:id="rId4" action="ppaction://hlinksldjump"/>
          </p:cNvPr>
          <p:cNvSpPr txBox="1"/>
          <p:nvPr/>
        </p:nvSpPr>
        <p:spPr>
          <a:xfrm>
            <a:off x="172700" y="137493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tue</a:t>
            </a: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81" name="Google Shape;7381;p71">
            <a:hlinkClick r:id="rId4" action="ppaction://hlinksldjump"/>
          </p:cNvPr>
          <p:cNvSpPr txBox="1"/>
          <p:nvPr/>
        </p:nvSpPr>
        <p:spPr>
          <a:xfrm>
            <a:off x="172700" y="18186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wed</a:t>
            </a: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82" name="Google Shape;7382;p71">
            <a:hlinkClick r:id="rId4" action="ppaction://hlinksldjump"/>
          </p:cNvPr>
          <p:cNvSpPr txBox="1"/>
          <p:nvPr/>
        </p:nvSpPr>
        <p:spPr>
          <a:xfrm>
            <a:off x="172700" y="226243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thu</a:t>
            </a: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83" name="Google Shape;7383;p71">
            <a:hlinkClick r:id="rId5" action="ppaction://hlinksldjump"/>
          </p:cNvPr>
          <p:cNvSpPr txBox="1"/>
          <p:nvPr/>
        </p:nvSpPr>
        <p:spPr>
          <a:xfrm>
            <a:off x="172700" y="27061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fri</a:t>
            </a:r>
            <a:endParaRPr sz="16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Google Shape;3672;p42">
            <a:extLst>
              <a:ext uri="{FF2B5EF4-FFF2-40B4-BE49-F238E27FC236}">
                <a16:creationId xmlns:a16="http://schemas.microsoft.com/office/drawing/2014/main" id="{C4640274-1F8E-57F9-790F-16D37C675A6F}"/>
              </a:ext>
            </a:extLst>
          </p:cNvPr>
          <p:cNvSpPr txBox="1">
            <a:spLocks/>
          </p:cNvSpPr>
          <p:nvPr/>
        </p:nvSpPr>
        <p:spPr>
          <a:xfrm>
            <a:off x="504143" y="1085710"/>
            <a:ext cx="4473055" cy="5070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E7A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FC001-D711-F7E9-0F8B-2B53A2DD001A}"/>
              </a:ext>
            </a:extLst>
          </p:cNvPr>
          <p:cNvSpPr txBox="1"/>
          <p:nvPr/>
        </p:nvSpPr>
        <p:spPr>
          <a:xfrm>
            <a:off x="379949" y="1893606"/>
            <a:ext cx="4572000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0663" algn="just">
              <a:lnSpc>
                <a:spcPct val="150000"/>
              </a:lnSpc>
              <a:buFont typeface="Wingdings" pitchFamily="2" charset="2"/>
              <a:buChar char="§"/>
              <a:tabLst>
                <a:tab pos="88900" algn="l"/>
                <a:tab pos="179388" algn="l"/>
                <a:tab pos="269875" algn="l"/>
              </a:tabLst>
            </a:pP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sách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</a:t>
            </a:r>
            <a:endParaRPr lang="en-VN" sz="2000" dirty="0">
              <a:solidFill>
                <a:srgbClr val="11282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0663" algn="just">
              <a:lnSpc>
                <a:spcPct val="150000"/>
              </a:lnSpc>
              <a:buFont typeface="Wingdings" pitchFamily="2" charset="2"/>
              <a:buChar char="§"/>
              <a:tabLst>
                <a:tab pos="88900" algn="l"/>
                <a:tab pos="179388" algn="l"/>
                <a:tab pos="269875" algn="l"/>
              </a:tabLst>
            </a:pP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Soạn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b="1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b="1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b="1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</a:t>
            </a:r>
            <a:r>
              <a:rPr lang="en-US" sz="2000" b="1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000" b="1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b="1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b="1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000" b="1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b="1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b="1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000" b="1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000" b="1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b="1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000" b="1" i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21514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7" name="Google Shape;7517;p74"/>
          <p:cNvGrpSpPr/>
          <p:nvPr/>
        </p:nvGrpSpPr>
        <p:grpSpPr>
          <a:xfrm>
            <a:off x="857791" y="1569274"/>
            <a:ext cx="1610229" cy="3024094"/>
            <a:chOff x="1639370" y="764296"/>
            <a:chExt cx="2042402" cy="3836709"/>
          </a:xfrm>
        </p:grpSpPr>
        <p:sp>
          <p:nvSpPr>
            <p:cNvPr id="7518" name="Google Shape;7518;p74"/>
            <p:cNvSpPr/>
            <p:nvPr/>
          </p:nvSpPr>
          <p:spPr>
            <a:xfrm>
              <a:off x="2268373" y="2470888"/>
              <a:ext cx="50143" cy="67678"/>
            </a:xfrm>
            <a:custGeom>
              <a:avLst/>
              <a:gdLst/>
              <a:ahLst/>
              <a:cxnLst/>
              <a:rect l="l" t="t" r="r" b="b"/>
              <a:pathLst>
                <a:path w="2585" h="3489" extrusionOk="0">
                  <a:moveTo>
                    <a:pt x="0" y="1"/>
                  </a:moveTo>
                  <a:lnTo>
                    <a:pt x="0" y="3489"/>
                  </a:lnTo>
                  <a:lnTo>
                    <a:pt x="2584" y="3489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74"/>
            <p:cNvSpPr/>
            <p:nvPr/>
          </p:nvSpPr>
          <p:spPr>
            <a:xfrm>
              <a:off x="2356069" y="2470888"/>
              <a:ext cx="47640" cy="67678"/>
            </a:xfrm>
            <a:custGeom>
              <a:avLst/>
              <a:gdLst/>
              <a:ahLst/>
              <a:cxnLst/>
              <a:rect l="l" t="t" r="r" b="b"/>
              <a:pathLst>
                <a:path w="2456" h="3489" extrusionOk="0">
                  <a:moveTo>
                    <a:pt x="1" y="1"/>
                  </a:moveTo>
                  <a:lnTo>
                    <a:pt x="1" y="3489"/>
                  </a:lnTo>
                  <a:lnTo>
                    <a:pt x="2456" y="3489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74"/>
            <p:cNvSpPr/>
            <p:nvPr/>
          </p:nvSpPr>
          <p:spPr>
            <a:xfrm>
              <a:off x="2441282" y="2470888"/>
              <a:ext cx="50143" cy="67678"/>
            </a:xfrm>
            <a:custGeom>
              <a:avLst/>
              <a:gdLst/>
              <a:ahLst/>
              <a:cxnLst/>
              <a:rect l="l" t="t" r="r" b="b"/>
              <a:pathLst>
                <a:path w="2585" h="3489" extrusionOk="0">
                  <a:moveTo>
                    <a:pt x="1" y="1"/>
                  </a:moveTo>
                  <a:lnTo>
                    <a:pt x="1" y="3489"/>
                  </a:lnTo>
                  <a:lnTo>
                    <a:pt x="2584" y="3489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74"/>
            <p:cNvSpPr/>
            <p:nvPr/>
          </p:nvSpPr>
          <p:spPr>
            <a:xfrm>
              <a:off x="2268373" y="2573637"/>
              <a:ext cx="50143" cy="67678"/>
            </a:xfrm>
            <a:custGeom>
              <a:avLst/>
              <a:gdLst/>
              <a:ahLst/>
              <a:cxnLst/>
              <a:rect l="l" t="t" r="r" b="b"/>
              <a:pathLst>
                <a:path w="2585" h="3489" extrusionOk="0">
                  <a:moveTo>
                    <a:pt x="0" y="0"/>
                  </a:moveTo>
                  <a:lnTo>
                    <a:pt x="0" y="3489"/>
                  </a:lnTo>
                  <a:lnTo>
                    <a:pt x="2584" y="3489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74"/>
            <p:cNvSpPr/>
            <p:nvPr/>
          </p:nvSpPr>
          <p:spPr>
            <a:xfrm>
              <a:off x="2356069" y="2573637"/>
              <a:ext cx="47640" cy="67678"/>
            </a:xfrm>
            <a:custGeom>
              <a:avLst/>
              <a:gdLst/>
              <a:ahLst/>
              <a:cxnLst/>
              <a:rect l="l" t="t" r="r" b="b"/>
              <a:pathLst>
                <a:path w="2456" h="3489" extrusionOk="0">
                  <a:moveTo>
                    <a:pt x="1" y="0"/>
                  </a:moveTo>
                  <a:lnTo>
                    <a:pt x="1" y="3489"/>
                  </a:lnTo>
                  <a:lnTo>
                    <a:pt x="2456" y="3489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74"/>
            <p:cNvSpPr/>
            <p:nvPr/>
          </p:nvSpPr>
          <p:spPr>
            <a:xfrm>
              <a:off x="2441282" y="2573637"/>
              <a:ext cx="50143" cy="67678"/>
            </a:xfrm>
            <a:custGeom>
              <a:avLst/>
              <a:gdLst/>
              <a:ahLst/>
              <a:cxnLst/>
              <a:rect l="l" t="t" r="r" b="b"/>
              <a:pathLst>
                <a:path w="2585" h="3489" extrusionOk="0">
                  <a:moveTo>
                    <a:pt x="1" y="0"/>
                  </a:moveTo>
                  <a:lnTo>
                    <a:pt x="1" y="3489"/>
                  </a:lnTo>
                  <a:lnTo>
                    <a:pt x="2584" y="3489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74"/>
            <p:cNvSpPr/>
            <p:nvPr/>
          </p:nvSpPr>
          <p:spPr>
            <a:xfrm>
              <a:off x="2268373" y="2676385"/>
              <a:ext cx="50143" cy="67678"/>
            </a:xfrm>
            <a:custGeom>
              <a:avLst/>
              <a:gdLst/>
              <a:ahLst/>
              <a:cxnLst/>
              <a:rect l="l" t="t" r="r" b="b"/>
              <a:pathLst>
                <a:path w="2585" h="3489" extrusionOk="0">
                  <a:moveTo>
                    <a:pt x="0" y="0"/>
                  </a:moveTo>
                  <a:lnTo>
                    <a:pt x="0" y="3488"/>
                  </a:lnTo>
                  <a:lnTo>
                    <a:pt x="2584" y="3488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74"/>
            <p:cNvSpPr/>
            <p:nvPr/>
          </p:nvSpPr>
          <p:spPr>
            <a:xfrm>
              <a:off x="2356069" y="2676385"/>
              <a:ext cx="47640" cy="67678"/>
            </a:xfrm>
            <a:custGeom>
              <a:avLst/>
              <a:gdLst/>
              <a:ahLst/>
              <a:cxnLst/>
              <a:rect l="l" t="t" r="r" b="b"/>
              <a:pathLst>
                <a:path w="2456" h="3489" extrusionOk="0">
                  <a:moveTo>
                    <a:pt x="1" y="0"/>
                  </a:moveTo>
                  <a:lnTo>
                    <a:pt x="1" y="3488"/>
                  </a:lnTo>
                  <a:lnTo>
                    <a:pt x="2456" y="3488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74"/>
            <p:cNvSpPr/>
            <p:nvPr/>
          </p:nvSpPr>
          <p:spPr>
            <a:xfrm>
              <a:off x="2441282" y="2676385"/>
              <a:ext cx="50143" cy="67678"/>
            </a:xfrm>
            <a:custGeom>
              <a:avLst/>
              <a:gdLst/>
              <a:ahLst/>
              <a:cxnLst/>
              <a:rect l="l" t="t" r="r" b="b"/>
              <a:pathLst>
                <a:path w="2585" h="3489" extrusionOk="0">
                  <a:moveTo>
                    <a:pt x="1" y="0"/>
                  </a:moveTo>
                  <a:lnTo>
                    <a:pt x="1" y="3488"/>
                  </a:lnTo>
                  <a:lnTo>
                    <a:pt x="2584" y="3488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74"/>
            <p:cNvSpPr/>
            <p:nvPr/>
          </p:nvSpPr>
          <p:spPr>
            <a:xfrm>
              <a:off x="2268373" y="2776612"/>
              <a:ext cx="50143" cy="70200"/>
            </a:xfrm>
            <a:custGeom>
              <a:avLst/>
              <a:gdLst/>
              <a:ahLst/>
              <a:cxnLst/>
              <a:rect l="l" t="t" r="r" b="b"/>
              <a:pathLst>
                <a:path w="2585" h="3619" extrusionOk="0">
                  <a:moveTo>
                    <a:pt x="0" y="1"/>
                  </a:moveTo>
                  <a:lnTo>
                    <a:pt x="0" y="3618"/>
                  </a:lnTo>
                  <a:lnTo>
                    <a:pt x="2584" y="3618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74"/>
            <p:cNvSpPr/>
            <p:nvPr/>
          </p:nvSpPr>
          <p:spPr>
            <a:xfrm>
              <a:off x="2356069" y="2776612"/>
              <a:ext cx="47640" cy="70200"/>
            </a:xfrm>
            <a:custGeom>
              <a:avLst/>
              <a:gdLst/>
              <a:ahLst/>
              <a:cxnLst/>
              <a:rect l="l" t="t" r="r" b="b"/>
              <a:pathLst>
                <a:path w="2456" h="3619" extrusionOk="0">
                  <a:moveTo>
                    <a:pt x="1" y="1"/>
                  </a:moveTo>
                  <a:lnTo>
                    <a:pt x="1" y="3618"/>
                  </a:lnTo>
                  <a:lnTo>
                    <a:pt x="2456" y="3618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74"/>
            <p:cNvSpPr/>
            <p:nvPr/>
          </p:nvSpPr>
          <p:spPr>
            <a:xfrm>
              <a:off x="2441282" y="2776612"/>
              <a:ext cx="50143" cy="70200"/>
            </a:xfrm>
            <a:custGeom>
              <a:avLst/>
              <a:gdLst/>
              <a:ahLst/>
              <a:cxnLst/>
              <a:rect l="l" t="t" r="r" b="b"/>
              <a:pathLst>
                <a:path w="2585" h="3619" extrusionOk="0">
                  <a:moveTo>
                    <a:pt x="1" y="1"/>
                  </a:moveTo>
                  <a:lnTo>
                    <a:pt x="1" y="3618"/>
                  </a:lnTo>
                  <a:lnTo>
                    <a:pt x="2584" y="3618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74"/>
            <p:cNvSpPr/>
            <p:nvPr/>
          </p:nvSpPr>
          <p:spPr>
            <a:xfrm>
              <a:off x="1639370" y="4245139"/>
              <a:ext cx="2042402" cy="355867"/>
            </a:xfrm>
            <a:custGeom>
              <a:avLst/>
              <a:gdLst/>
              <a:ahLst/>
              <a:cxnLst/>
              <a:rect l="l" t="t" r="r" b="b"/>
              <a:pathLst>
                <a:path w="105292" h="18346" extrusionOk="0">
                  <a:moveTo>
                    <a:pt x="47284" y="1"/>
                  </a:moveTo>
                  <a:lnTo>
                    <a:pt x="42117" y="130"/>
                  </a:lnTo>
                  <a:lnTo>
                    <a:pt x="37078" y="388"/>
                  </a:lnTo>
                  <a:lnTo>
                    <a:pt x="32169" y="647"/>
                  </a:lnTo>
                  <a:lnTo>
                    <a:pt x="27647" y="1034"/>
                  </a:lnTo>
                  <a:lnTo>
                    <a:pt x="23255" y="1422"/>
                  </a:lnTo>
                  <a:lnTo>
                    <a:pt x="19250" y="1939"/>
                  </a:lnTo>
                  <a:lnTo>
                    <a:pt x="15503" y="2585"/>
                  </a:lnTo>
                  <a:lnTo>
                    <a:pt x="12015" y="3231"/>
                  </a:lnTo>
                  <a:lnTo>
                    <a:pt x="9043" y="3876"/>
                  </a:lnTo>
                  <a:lnTo>
                    <a:pt x="6330" y="4652"/>
                  </a:lnTo>
                  <a:lnTo>
                    <a:pt x="4134" y="5427"/>
                  </a:lnTo>
                  <a:lnTo>
                    <a:pt x="2325" y="6202"/>
                  </a:lnTo>
                  <a:lnTo>
                    <a:pt x="1034" y="7106"/>
                  </a:lnTo>
                  <a:lnTo>
                    <a:pt x="646" y="7623"/>
                  </a:lnTo>
                  <a:lnTo>
                    <a:pt x="258" y="8011"/>
                  </a:lnTo>
                  <a:lnTo>
                    <a:pt x="129" y="8527"/>
                  </a:lnTo>
                  <a:lnTo>
                    <a:pt x="0" y="8915"/>
                  </a:lnTo>
                  <a:lnTo>
                    <a:pt x="129" y="9432"/>
                  </a:lnTo>
                  <a:lnTo>
                    <a:pt x="258" y="9949"/>
                  </a:lnTo>
                  <a:lnTo>
                    <a:pt x="646" y="10336"/>
                  </a:lnTo>
                  <a:lnTo>
                    <a:pt x="1034" y="10853"/>
                  </a:lnTo>
                  <a:lnTo>
                    <a:pt x="2325" y="11628"/>
                  </a:lnTo>
                  <a:lnTo>
                    <a:pt x="4134" y="12532"/>
                  </a:lnTo>
                  <a:lnTo>
                    <a:pt x="6330" y="13308"/>
                  </a:lnTo>
                  <a:lnTo>
                    <a:pt x="9043" y="14083"/>
                  </a:lnTo>
                  <a:lnTo>
                    <a:pt x="12015" y="14858"/>
                  </a:lnTo>
                  <a:lnTo>
                    <a:pt x="15374" y="15504"/>
                  </a:lnTo>
                  <a:lnTo>
                    <a:pt x="19120" y="16150"/>
                  </a:lnTo>
                  <a:lnTo>
                    <a:pt x="23255" y="16667"/>
                  </a:lnTo>
                  <a:lnTo>
                    <a:pt x="27518" y="17054"/>
                  </a:lnTo>
                  <a:lnTo>
                    <a:pt x="32169" y="17571"/>
                  </a:lnTo>
                  <a:lnTo>
                    <a:pt x="36949" y="17829"/>
                  </a:lnTo>
                  <a:lnTo>
                    <a:pt x="41987" y="18088"/>
                  </a:lnTo>
                  <a:lnTo>
                    <a:pt x="47284" y="18217"/>
                  </a:lnTo>
                  <a:lnTo>
                    <a:pt x="52581" y="18346"/>
                  </a:lnTo>
                  <a:lnTo>
                    <a:pt x="58007" y="18346"/>
                  </a:lnTo>
                  <a:lnTo>
                    <a:pt x="63304" y="18217"/>
                  </a:lnTo>
                  <a:lnTo>
                    <a:pt x="68343" y="17958"/>
                  </a:lnTo>
                  <a:lnTo>
                    <a:pt x="73123" y="17700"/>
                  </a:lnTo>
                  <a:lnTo>
                    <a:pt x="77774" y="17312"/>
                  </a:lnTo>
                  <a:lnTo>
                    <a:pt x="82037" y="16925"/>
                  </a:lnTo>
                  <a:lnTo>
                    <a:pt x="86171" y="16408"/>
                  </a:lnTo>
                  <a:lnTo>
                    <a:pt x="89918" y="15762"/>
                  </a:lnTo>
                  <a:lnTo>
                    <a:pt x="93277" y="15116"/>
                  </a:lnTo>
                  <a:lnTo>
                    <a:pt x="96248" y="14470"/>
                  </a:lnTo>
                  <a:lnTo>
                    <a:pt x="98961" y="13695"/>
                  </a:lnTo>
                  <a:lnTo>
                    <a:pt x="101157" y="12920"/>
                  </a:lnTo>
                  <a:lnTo>
                    <a:pt x="102966" y="12145"/>
                  </a:lnTo>
                  <a:lnTo>
                    <a:pt x="104258" y="11240"/>
                  </a:lnTo>
                  <a:lnTo>
                    <a:pt x="104775" y="10724"/>
                  </a:lnTo>
                  <a:lnTo>
                    <a:pt x="105033" y="10336"/>
                  </a:lnTo>
                  <a:lnTo>
                    <a:pt x="105292" y="9819"/>
                  </a:lnTo>
                  <a:lnTo>
                    <a:pt x="105292" y="9432"/>
                  </a:lnTo>
                  <a:lnTo>
                    <a:pt x="105292" y="8915"/>
                  </a:lnTo>
                  <a:lnTo>
                    <a:pt x="105033" y="8398"/>
                  </a:lnTo>
                  <a:lnTo>
                    <a:pt x="104775" y="8011"/>
                  </a:lnTo>
                  <a:lnTo>
                    <a:pt x="104258" y="7494"/>
                  </a:lnTo>
                  <a:lnTo>
                    <a:pt x="102966" y="6590"/>
                  </a:lnTo>
                  <a:lnTo>
                    <a:pt x="101157" y="5814"/>
                  </a:lnTo>
                  <a:lnTo>
                    <a:pt x="98961" y="5039"/>
                  </a:lnTo>
                  <a:lnTo>
                    <a:pt x="96377" y="4264"/>
                  </a:lnTo>
                  <a:lnTo>
                    <a:pt x="93277" y="3489"/>
                  </a:lnTo>
                  <a:lnTo>
                    <a:pt x="89918" y="2843"/>
                  </a:lnTo>
                  <a:lnTo>
                    <a:pt x="86171" y="2197"/>
                  </a:lnTo>
                  <a:lnTo>
                    <a:pt x="82166" y="1680"/>
                  </a:lnTo>
                  <a:lnTo>
                    <a:pt x="77774" y="1163"/>
                  </a:lnTo>
                  <a:lnTo>
                    <a:pt x="73252" y="776"/>
                  </a:lnTo>
                  <a:lnTo>
                    <a:pt x="68343" y="517"/>
                  </a:lnTo>
                  <a:lnTo>
                    <a:pt x="63304" y="259"/>
                  </a:lnTo>
                  <a:lnTo>
                    <a:pt x="58136" y="130"/>
                  </a:lnTo>
                  <a:lnTo>
                    <a:pt x="52710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74"/>
            <p:cNvSpPr/>
            <p:nvPr/>
          </p:nvSpPr>
          <p:spPr>
            <a:xfrm>
              <a:off x="2398685" y="3806600"/>
              <a:ext cx="729268" cy="684150"/>
            </a:xfrm>
            <a:custGeom>
              <a:avLst/>
              <a:gdLst/>
              <a:ahLst/>
              <a:cxnLst/>
              <a:rect l="l" t="t" r="r" b="b"/>
              <a:pathLst>
                <a:path w="37596" h="35270" extrusionOk="0">
                  <a:moveTo>
                    <a:pt x="0" y="0"/>
                  </a:moveTo>
                  <a:lnTo>
                    <a:pt x="0" y="22350"/>
                  </a:lnTo>
                  <a:lnTo>
                    <a:pt x="0" y="28164"/>
                  </a:lnTo>
                  <a:lnTo>
                    <a:pt x="129" y="30489"/>
                  </a:lnTo>
                  <a:lnTo>
                    <a:pt x="259" y="32169"/>
                  </a:lnTo>
                  <a:lnTo>
                    <a:pt x="259" y="32298"/>
                  </a:lnTo>
                  <a:lnTo>
                    <a:pt x="388" y="32944"/>
                  </a:lnTo>
                  <a:lnTo>
                    <a:pt x="517" y="33590"/>
                  </a:lnTo>
                  <a:lnTo>
                    <a:pt x="1163" y="33719"/>
                  </a:lnTo>
                  <a:lnTo>
                    <a:pt x="2455" y="33848"/>
                  </a:lnTo>
                  <a:lnTo>
                    <a:pt x="6589" y="34236"/>
                  </a:lnTo>
                  <a:lnTo>
                    <a:pt x="12403" y="34624"/>
                  </a:lnTo>
                  <a:lnTo>
                    <a:pt x="18862" y="34882"/>
                  </a:lnTo>
                  <a:lnTo>
                    <a:pt x="31006" y="35270"/>
                  </a:lnTo>
                  <a:lnTo>
                    <a:pt x="37078" y="35270"/>
                  </a:lnTo>
                  <a:lnTo>
                    <a:pt x="37208" y="35140"/>
                  </a:lnTo>
                  <a:lnTo>
                    <a:pt x="37466" y="35011"/>
                  </a:lnTo>
                  <a:lnTo>
                    <a:pt x="37595" y="34494"/>
                  </a:lnTo>
                  <a:lnTo>
                    <a:pt x="37595" y="33848"/>
                  </a:lnTo>
                  <a:lnTo>
                    <a:pt x="37466" y="33073"/>
                  </a:lnTo>
                  <a:lnTo>
                    <a:pt x="37208" y="32298"/>
                  </a:lnTo>
                  <a:lnTo>
                    <a:pt x="36949" y="31523"/>
                  </a:lnTo>
                  <a:lnTo>
                    <a:pt x="36432" y="30877"/>
                  </a:lnTo>
                  <a:lnTo>
                    <a:pt x="36045" y="30360"/>
                  </a:lnTo>
                  <a:lnTo>
                    <a:pt x="35011" y="29714"/>
                  </a:lnTo>
                  <a:lnTo>
                    <a:pt x="33332" y="28681"/>
                  </a:lnTo>
                  <a:lnTo>
                    <a:pt x="28423" y="26226"/>
                  </a:lnTo>
                  <a:lnTo>
                    <a:pt x="21963" y="22867"/>
                  </a:lnTo>
                  <a:lnTo>
                    <a:pt x="21705" y="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74"/>
            <p:cNvSpPr/>
            <p:nvPr/>
          </p:nvSpPr>
          <p:spPr>
            <a:xfrm>
              <a:off x="2398685" y="4149916"/>
              <a:ext cx="729268" cy="340833"/>
            </a:xfrm>
            <a:custGeom>
              <a:avLst/>
              <a:gdLst/>
              <a:ahLst/>
              <a:cxnLst/>
              <a:rect l="l" t="t" r="r" b="b"/>
              <a:pathLst>
                <a:path w="37596" h="17571" extrusionOk="0">
                  <a:moveTo>
                    <a:pt x="0" y="0"/>
                  </a:moveTo>
                  <a:lnTo>
                    <a:pt x="0" y="4522"/>
                  </a:lnTo>
                  <a:lnTo>
                    <a:pt x="0" y="10336"/>
                  </a:lnTo>
                  <a:lnTo>
                    <a:pt x="129" y="12661"/>
                  </a:lnTo>
                  <a:lnTo>
                    <a:pt x="259" y="14470"/>
                  </a:lnTo>
                  <a:lnTo>
                    <a:pt x="388" y="15245"/>
                  </a:lnTo>
                  <a:lnTo>
                    <a:pt x="517" y="15762"/>
                  </a:lnTo>
                  <a:lnTo>
                    <a:pt x="1163" y="16020"/>
                  </a:lnTo>
                  <a:lnTo>
                    <a:pt x="2455" y="16149"/>
                  </a:lnTo>
                  <a:lnTo>
                    <a:pt x="6589" y="16537"/>
                  </a:lnTo>
                  <a:lnTo>
                    <a:pt x="12403" y="16795"/>
                  </a:lnTo>
                  <a:lnTo>
                    <a:pt x="18862" y="17054"/>
                  </a:lnTo>
                  <a:lnTo>
                    <a:pt x="31006" y="17441"/>
                  </a:lnTo>
                  <a:lnTo>
                    <a:pt x="35141" y="17571"/>
                  </a:lnTo>
                  <a:lnTo>
                    <a:pt x="37078" y="17441"/>
                  </a:lnTo>
                  <a:lnTo>
                    <a:pt x="37208" y="17312"/>
                  </a:lnTo>
                  <a:lnTo>
                    <a:pt x="37466" y="17183"/>
                  </a:lnTo>
                  <a:lnTo>
                    <a:pt x="37595" y="16666"/>
                  </a:lnTo>
                  <a:lnTo>
                    <a:pt x="37595" y="16020"/>
                  </a:lnTo>
                  <a:lnTo>
                    <a:pt x="37466" y="15245"/>
                  </a:lnTo>
                  <a:lnTo>
                    <a:pt x="37208" y="14470"/>
                  </a:lnTo>
                  <a:lnTo>
                    <a:pt x="36949" y="13695"/>
                  </a:lnTo>
                  <a:lnTo>
                    <a:pt x="36432" y="13049"/>
                  </a:lnTo>
                  <a:lnTo>
                    <a:pt x="36045" y="12532"/>
                  </a:lnTo>
                  <a:lnTo>
                    <a:pt x="35011" y="11886"/>
                  </a:lnTo>
                  <a:lnTo>
                    <a:pt x="33332" y="10982"/>
                  </a:lnTo>
                  <a:lnTo>
                    <a:pt x="28423" y="8398"/>
                  </a:lnTo>
                  <a:lnTo>
                    <a:pt x="21963" y="5168"/>
                  </a:lnTo>
                  <a:lnTo>
                    <a:pt x="21963" y="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74"/>
            <p:cNvSpPr/>
            <p:nvPr/>
          </p:nvSpPr>
          <p:spPr>
            <a:xfrm>
              <a:off x="2398685" y="4235110"/>
              <a:ext cx="729268" cy="258142"/>
            </a:xfrm>
            <a:custGeom>
              <a:avLst/>
              <a:gdLst/>
              <a:ahLst/>
              <a:cxnLst/>
              <a:rect l="l" t="t" r="r" b="b"/>
              <a:pathLst>
                <a:path w="37596" h="13308" extrusionOk="0">
                  <a:moveTo>
                    <a:pt x="0" y="1"/>
                  </a:moveTo>
                  <a:lnTo>
                    <a:pt x="0" y="259"/>
                  </a:lnTo>
                  <a:lnTo>
                    <a:pt x="0" y="4523"/>
                  </a:lnTo>
                  <a:lnTo>
                    <a:pt x="129" y="8011"/>
                  </a:lnTo>
                  <a:lnTo>
                    <a:pt x="259" y="10466"/>
                  </a:lnTo>
                  <a:lnTo>
                    <a:pt x="388" y="11241"/>
                  </a:lnTo>
                  <a:lnTo>
                    <a:pt x="517" y="11499"/>
                  </a:lnTo>
                  <a:lnTo>
                    <a:pt x="1163" y="11628"/>
                  </a:lnTo>
                  <a:lnTo>
                    <a:pt x="2455" y="11887"/>
                  </a:lnTo>
                  <a:lnTo>
                    <a:pt x="6589" y="12145"/>
                  </a:lnTo>
                  <a:lnTo>
                    <a:pt x="18862" y="12791"/>
                  </a:lnTo>
                  <a:lnTo>
                    <a:pt x="31006" y="13179"/>
                  </a:lnTo>
                  <a:lnTo>
                    <a:pt x="35141" y="13308"/>
                  </a:lnTo>
                  <a:lnTo>
                    <a:pt x="37078" y="13179"/>
                  </a:lnTo>
                  <a:lnTo>
                    <a:pt x="37208" y="13049"/>
                  </a:lnTo>
                  <a:lnTo>
                    <a:pt x="37466" y="12920"/>
                  </a:lnTo>
                  <a:lnTo>
                    <a:pt x="37595" y="12403"/>
                  </a:lnTo>
                  <a:lnTo>
                    <a:pt x="37595" y="11757"/>
                  </a:lnTo>
                  <a:lnTo>
                    <a:pt x="37466" y="10982"/>
                  </a:lnTo>
                  <a:lnTo>
                    <a:pt x="37337" y="10207"/>
                  </a:lnTo>
                  <a:lnTo>
                    <a:pt x="36949" y="9432"/>
                  </a:lnTo>
                  <a:lnTo>
                    <a:pt x="36562" y="8786"/>
                  </a:lnTo>
                  <a:lnTo>
                    <a:pt x="36045" y="8269"/>
                  </a:lnTo>
                  <a:lnTo>
                    <a:pt x="35141" y="7623"/>
                  </a:lnTo>
                  <a:lnTo>
                    <a:pt x="33332" y="6590"/>
                  </a:lnTo>
                  <a:lnTo>
                    <a:pt x="28552" y="4135"/>
                  </a:lnTo>
                  <a:lnTo>
                    <a:pt x="21963" y="905"/>
                  </a:lnTo>
                  <a:lnTo>
                    <a:pt x="21963" y="5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74"/>
            <p:cNvSpPr/>
            <p:nvPr/>
          </p:nvSpPr>
          <p:spPr>
            <a:xfrm>
              <a:off x="2441282" y="4445631"/>
              <a:ext cx="669117" cy="20057"/>
            </a:xfrm>
            <a:custGeom>
              <a:avLst/>
              <a:gdLst/>
              <a:ahLst/>
              <a:cxnLst/>
              <a:rect l="l" t="t" r="r" b="b"/>
              <a:pathLst>
                <a:path w="34495" h="1034" extrusionOk="0">
                  <a:moveTo>
                    <a:pt x="1" y="0"/>
                  </a:moveTo>
                  <a:lnTo>
                    <a:pt x="6977" y="388"/>
                  </a:lnTo>
                  <a:lnTo>
                    <a:pt x="17312" y="775"/>
                  </a:lnTo>
                  <a:lnTo>
                    <a:pt x="27518" y="1034"/>
                  </a:lnTo>
                  <a:lnTo>
                    <a:pt x="34495" y="1034"/>
                  </a:lnTo>
                  <a:lnTo>
                    <a:pt x="17312" y="258"/>
                  </a:lnTo>
                  <a:lnTo>
                    <a:pt x="697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74"/>
            <p:cNvSpPr/>
            <p:nvPr/>
          </p:nvSpPr>
          <p:spPr>
            <a:xfrm>
              <a:off x="2729471" y="4250163"/>
              <a:ext cx="132834" cy="32588"/>
            </a:xfrm>
            <a:custGeom>
              <a:avLst/>
              <a:gdLst/>
              <a:ahLst/>
              <a:cxnLst/>
              <a:rect l="l" t="t" r="r" b="b"/>
              <a:pathLst>
                <a:path w="6848" h="1680" extrusionOk="0">
                  <a:moveTo>
                    <a:pt x="4006" y="0"/>
                  </a:moveTo>
                  <a:lnTo>
                    <a:pt x="3101" y="129"/>
                  </a:lnTo>
                  <a:lnTo>
                    <a:pt x="2326" y="388"/>
                  </a:lnTo>
                  <a:lnTo>
                    <a:pt x="1422" y="646"/>
                  </a:lnTo>
                  <a:lnTo>
                    <a:pt x="647" y="1034"/>
                  </a:lnTo>
                  <a:lnTo>
                    <a:pt x="1" y="1550"/>
                  </a:lnTo>
                  <a:lnTo>
                    <a:pt x="1" y="1680"/>
                  </a:lnTo>
                  <a:lnTo>
                    <a:pt x="1680" y="1292"/>
                  </a:lnTo>
                  <a:lnTo>
                    <a:pt x="3360" y="904"/>
                  </a:lnTo>
                  <a:lnTo>
                    <a:pt x="5039" y="646"/>
                  </a:lnTo>
                  <a:lnTo>
                    <a:pt x="6719" y="517"/>
                  </a:lnTo>
                  <a:lnTo>
                    <a:pt x="6848" y="388"/>
                  </a:lnTo>
                  <a:lnTo>
                    <a:pt x="6719" y="258"/>
                  </a:lnTo>
                  <a:lnTo>
                    <a:pt x="5814" y="129"/>
                  </a:lnTo>
                  <a:lnTo>
                    <a:pt x="491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74"/>
            <p:cNvSpPr/>
            <p:nvPr/>
          </p:nvSpPr>
          <p:spPr>
            <a:xfrm>
              <a:off x="2759537" y="4270200"/>
              <a:ext cx="132853" cy="32607"/>
            </a:xfrm>
            <a:custGeom>
              <a:avLst/>
              <a:gdLst/>
              <a:ahLst/>
              <a:cxnLst/>
              <a:rect l="l" t="t" r="r" b="b"/>
              <a:pathLst>
                <a:path w="6849" h="1681" extrusionOk="0">
                  <a:moveTo>
                    <a:pt x="4135" y="1"/>
                  </a:moveTo>
                  <a:lnTo>
                    <a:pt x="3231" y="130"/>
                  </a:lnTo>
                  <a:lnTo>
                    <a:pt x="2326" y="388"/>
                  </a:lnTo>
                  <a:lnTo>
                    <a:pt x="1551" y="647"/>
                  </a:lnTo>
                  <a:lnTo>
                    <a:pt x="647" y="1034"/>
                  </a:lnTo>
                  <a:lnTo>
                    <a:pt x="1" y="1551"/>
                  </a:lnTo>
                  <a:lnTo>
                    <a:pt x="1" y="1680"/>
                  </a:lnTo>
                  <a:lnTo>
                    <a:pt x="130" y="1680"/>
                  </a:lnTo>
                  <a:lnTo>
                    <a:pt x="1810" y="1293"/>
                  </a:lnTo>
                  <a:lnTo>
                    <a:pt x="3360" y="905"/>
                  </a:lnTo>
                  <a:lnTo>
                    <a:pt x="5039" y="647"/>
                  </a:lnTo>
                  <a:lnTo>
                    <a:pt x="6719" y="517"/>
                  </a:lnTo>
                  <a:lnTo>
                    <a:pt x="6848" y="517"/>
                  </a:lnTo>
                  <a:lnTo>
                    <a:pt x="6848" y="388"/>
                  </a:lnTo>
                  <a:lnTo>
                    <a:pt x="6848" y="259"/>
                  </a:lnTo>
                  <a:lnTo>
                    <a:pt x="6719" y="259"/>
                  </a:lnTo>
                  <a:lnTo>
                    <a:pt x="5944" y="130"/>
                  </a:lnTo>
                  <a:lnTo>
                    <a:pt x="503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74"/>
            <p:cNvSpPr/>
            <p:nvPr/>
          </p:nvSpPr>
          <p:spPr>
            <a:xfrm>
              <a:off x="2789622" y="4290257"/>
              <a:ext cx="135336" cy="32588"/>
            </a:xfrm>
            <a:custGeom>
              <a:avLst/>
              <a:gdLst/>
              <a:ahLst/>
              <a:cxnLst/>
              <a:rect l="l" t="t" r="r" b="b"/>
              <a:pathLst>
                <a:path w="6977" h="1680" extrusionOk="0">
                  <a:moveTo>
                    <a:pt x="4134" y="0"/>
                  </a:moveTo>
                  <a:lnTo>
                    <a:pt x="3230" y="129"/>
                  </a:lnTo>
                  <a:lnTo>
                    <a:pt x="2326" y="388"/>
                  </a:lnTo>
                  <a:lnTo>
                    <a:pt x="1551" y="646"/>
                  </a:lnTo>
                  <a:lnTo>
                    <a:pt x="775" y="1034"/>
                  </a:lnTo>
                  <a:lnTo>
                    <a:pt x="0" y="1550"/>
                  </a:lnTo>
                  <a:lnTo>
                    <a:pt x="0" y="1680"/>
                  </a:lnTo>
                  <a:lnTo>
                    <a:pt x="129" y="1680"/>
                  </a:lnTo>
                  <a:lnTo>
                    <a:pt x="1809" y="1292"/>
                  </a:lnTo>
                  <a:lnTo>
                    <a:pt x="3488" y="905"/>
                  </a:lnTo>
                  <a:lnTo>
                    <a:pt x="5168" y="646"/>
                  </a:lnTo>
                  <a:lnTo>
                    <a:pt x="6847" y="517"/>
                  </a:lnTo>
                  <a:lnTo>
                    <a:pt x="6977" y="388"/>
                  </a:lnTo>
                  <a:lnTo>
                    <a:pt x="6847" y="259"/>
                  </a:lnTo>
                  <a:lnTo>
                    <a:pt x="5943" y="129"/>
                  </a:lnTo>
                  <a:lnTo>
                    <a:pt x="503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74"/>
            <p:cNvSpPr/>
            <p:nvPr/>
          </p:nvSpPr>
          <p:spPr>
            <a:xfrm>
              <a:off x="2398685" y="4235110"/>
              <a:ext cx="187962" cy="240607"/>
            </a:xfrm>
            <a:custGeom>
              <a:avLst/>
              <a:gdLst/>
              <a:ahLst/>
              <a:cxnLst/>
              <a:rect l="l" t="t" r="r" b="b"/>
              <a:pathLst>
                <a:path w="9690" h="12404" extrusionOk="0">
                  <a:moveTo>
                    <a:pt x="0" y="1"/>
                  </a:moveTo>
                  <a:lnTo>
                    <a:pt x="0" y="130"/>
                  </a:lnTo>
                  <a:lnTo>
                    <a:pt x="0" y="4393"/>
                  </a:lnTo>
                  <a:lnTo>
                    <a:pt x="129" y="8011"/>
                  </a:lnTo>
                  <a:lnTo>
                    <a:pt x="259" y="10466"/>
                  </a:lnTo>
                  <a:lnTo>
                    <a:pt x="388" y="11111"/>
                  </a:lnTo>
                  <a:lnTo>
                    <a:pt x="517" y="11499"/>
                  </a:lnTo>
                  <a:lnTo>
                    <a:pt x="1421" y="11757"/>
                  </a:lnTo>
                  <a:lnTo>
                    <a:pt x="3359" y="11887"/>
                  </a:lnTo>
                  <a:lnTo>
                    <a:pt x="9690" y="12403"/>
                  </a:lnTo>
                  <a:lnTo>
                    <a:pt x="310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74"/>
            <p:cNvSpPr/>
            <p:nvPr/>
          </p:nvSpPr>
          <p:spPr>
            <a:xfrm>
              <a:off x="2361093" y="1944634"/>
              <a:ext cx="488681" cy="2313055"/>
            </a:xfrm>
            <a:custGeom>
              <a:avLst/>
              <a:gdLst/>
              <a:ahLst/>
              <a:cxnLst/>
              <a:rect l="l" t="t" r="r" b="b"/>
              <a:pathLst>
                <a:path w="25193" h="119245" extrusionOk="0">
                  <a:moveTo>
                    <a:pt x="130" y="0"/>
                  </a:moveTo>
                  <a:lnTo>
                    <a:pt x="0" y="13436"/>
                  </a:lnTo>
                  <a:lnTo>
                    <a:pt x="0" y="14986"/>
                  </a:lnTo>
                  <a:lnTo>
                    <a:pt x="905" y="79970"/>
                  </a:lnTo>
                  <a:lnTo>
                    <a:pt x="905" y="80229"/>
                  </a:lnTo>
                  <a:lnTo>
                    <a:pt x="1421" y="119245"/>
                  </a:lnTo>
                  <a:lnTo>
                    <a:pt x="25193" y="118728"/>
                  </a:lnTo>
                  <a:lnTo>
                    <a:pt x="20542" y="13565"/>
                  </a:lnTo>
                  <a:lnTo>
                    <a:pt x="20542" y="12144"/>
                  </a:lnTo>
                  <a:lnTo>
                    <a:pt x="20284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74"/>
            <p:cNvSpPr/>
            <p:nvPr/>
          </p:nvSpPr>
          <p:spPr>
            <a:xfrm>
              <a:off x="2406192" y="4169954"/>
              <a:ext cx="423544" cy="10048"/>
            </a:xfrm>
            <a:custGeom>
              <a:avLst/>
              <a:gdLst/>
              <a:ahLst/>
              <a:cxnLst/>
              <a:rect l="l" t="t" r="r" b="b"/>
              <a:pathLst>
                <a:path w="21835" h="518" extrusionOk="0">
                  <a:moveTo>
                    <a:pt x="7752" y="1"/>
                  </a:moveTo>
                  <a:lnTo>
                    <a:pt x="2843" y="130"/>
                  </a:lnTo>
                  <a:lnTo>
                    <a:pt x="1" y="388"/>
                  </a:lnTo>
                  <a:lnTo>
                    <a:pt x="1" y="518"/>
                  </a:lnTo>
                  <a:lnTo>
                    <a:pt x="15504" y="518"/>
                  </a:lnTo>
                  <a:lnTo>
                    <a:pt x="21834" y="259"/>
                  </a:lnTo>
                  <a:lnTo>
                    <a:pt x="2183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74"/>
            <p:cNvSpPr/>
            <p:nvPr/>
          </p:nvSpPr>
          <p:spPr>
            <a:xfrm>
              <a:off x="2433756" y="2004766"/>
              <a:ext cx="32607" cy="2117606"/>
            </a:xfrm>
            <a:custGeom>
              <a:avLst/>
              <a:gdLst/>
              <a:ahLst/>
              <a:cxnLst/>
              <a:rect l="l" t="t" r="r" b="b"/>
              <a:pathLst>
                <a:path w="1681" h="109169" extrusionOk="0">
                  <a:moveTo>
                    <a:pt x="1" y="1"/>
                  </a:moveTo>
                  <a:lnTo>
                    <a:pt x="1" y="10594"/>
                  </a:lnTo>
                  <a:lnTo>
                    <a:pt x="1" y="21317"/>
                  </a:lnTo>
                  <a:lnTo>
                    <a:pt x="130" y="42634"/>
                  </a:lnTo>
                  <a:lnTo>
                    <a:pt x="389" y="63822"/>
                  </a:lnTo>
                  <a:lnTo>
                    <a:pt x="776" y="85138"/>
                  </a:lnTo>
                  <a:lnTo>
                    <a:pt x="1034" y="97153"/>
                  </a:lnTo>
                  <a:lnTo>
                    <a:pt x="1293" y="103096"/>
                  </a:lnTo>
                  <a:lnTo>
                    <a:pt x="1551" y="109039"/>
                  </a:lnTo>
                  <a:lnTo>
                    <a:pt x="1680" y="109168"/>
                  </a:lnTo>
                  <a:lnTo>
                    <a:pt x="1680" y="109039"/>
                  </a:lnTo>
                  <a:lnTo>
                    <a:pt x="1680" y="103742"/>
                  </a:lnTo>
                  <a:lnTo>
                    <a:pt x="1680" y="98445"/>
                  </a:lnTo>
                  <a:lnTo>
                    <a:pt x="1551" y="87722"/>
                  </a:lnTo>
                  <a:lnTo>
                    <a:pt x="1034" y="66406"/>
                  </a:lnTo>
                  <a:lnTo>
                    <a:pt x="389" y="23901"/>
                  </a:lnTo>
                  <a:lnTo>
                    <a:pt x="259" y="11886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74"/>
            <p:cNvSpPr/>
            <p:nvPr/>
          </p:nvSpPr>
          <p:spPr>
            <a:xfrm>
              <a:off x="2361093" y="1944634"/>
              <a:ext cx="325800" cy="1551237"/>
            </a:xfrm>
            <a:custGeom>
              <a:avLst/>
              <a:gdLst/>
              <a:ahLst/>
              <a:cxnLst/>
              <a:rect l="l" t="t" r="r" b="b"/>
              <a:pathLst>
                <a:path w="16796" h="79971" extrusionOk="0">
                  <a:moveTo>
                    <a:pt x="130" y="0"/>
                  </a:moveTo>
                  <a:lnTo>
                    <a:pt x="0" y="13436"/>
                  </a:lnTo>
                  <a:lnTo>
                    <a:pt x="905" y="79970"/>
                  </a:lnTo>
                  <a:lnTo>
                    <a:pt x="1679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74"/>
            <p:cNvSpPr/>
            <p:nvPr/>
          </p:nvSpPr>
          <p:spPr>
            <a:xfrm>
              <a:off x="1802251" y="3784041"/>
              <a:ext cx="711733" cy="774368"/>
            </a:xfrm>
            <a:custGeom>
              <a:avLst/>
              <a:gdLst/>
              <a:ahLst/>
              <a:cxnLst/>
              <a:rect l="l" t="t" r="r" b="b"/>
              <a:pathLst>
                <a:path w="36692" h="39921" extrusionOk="0">
                  <a:moveTo>
                    <a:pt x="4135" y="0"/>
                  </a:moveTo>
                  <a:lnTo>
                    <a:pt x="1034" y="22092"/>
                  </a:lnTo>
                  <a:lnTo>
                    <a:pt x="388" y="27777"/>
                  </a:lnTo>
                  <a:lnTo>
                    <a:pt x="130" y="30102"/>
                  </a:lnTo>
                  <a:lnTo>
                    <a:pt x="0" y="31911"/>
                  </a:lnTo>
                  <a:lnTo>
                    <a:pt x="0" y="32040"/>
                  </a:lnTo>
                  <a:lnTo>
                    <a:pt x="0" y="32686"/>
                  </a:lnTo>
                  <a:lnTo>
                    <a:pt x="130" y="33332"/>
                  </a:lnTo>
                  <a:lnTo>
                    <a:pt x="646" y="33590"/>
                  </a:lnTo>
                  <a:lnTo>
                    <a:pt x="1938" y="33978"/>
                  </a:lnTo>
                  <a:lnTo>
                    <a:pt x="6073" y="34882"/>
                  </a:lnTo>
                  <a:lnTo>
                    <a:pt x="11628" y="35916"/>
                  </a:lnTo>
                  <a:lnTo>
                    <a:pt x="17958" y="37079"/>
                  </a:lnTo>
                  <a:lnTo>
                    <a:pt x="30102" y="39146"/>
                  </a:lnTo>
                  <a:lnTo>
                    <a:pt x="34107" y="39792"/>
                  </a:lnTo>
                  <a:lnTo>
                    <a:pt x="36045" y="39921"/>
                  </a:lnTo>
                  <a:lnTo>
                    <a:pt x="36174" y="39921"/>
                  </a:lnTo>
                  <a:lnTo>
                    <a:pt x="36433" y="39662"/>
                  </a:lnTo>
                  <a:lnTo>
                    <a:pt x="36691" y="39275"/>
                  </a:lnTo>
                  <a:lnTo>
                    <a:pt x="36691" y="38629"/>
                  </a:lnTo>
                  <a:lnTo>
                    <a:pt x="36691" y="37854"/>
                  </a:lnTo>
                  <a:lnTo>
                    <a:pt x="36562" y="37079"/>
                  </a:lnTo>
                  <a:lnTo>
                    <a:pt x="36433" y="36174"/>
                  </a:lnTo>
                  <a:lnTo>
                    <a:pt x="36045" y="35528"/>
                  </a:lnTo>
                  <a:lnTo>
                    <a:pt x="35658" y="34882"/>
                  </a:lnTo>
                  <a:lnTo>
                    <a:pt x="34753" y="34107"/>
                  </a:lnTo>
                  <a:lnTo>
                    <a:pt x="33203" y="32944"/>
                  </a:lnTo>
                  <a:lnTo>
                    <a:pt x="28681" y="29844"/>
                  </a:lnTo>
                  <a:lnTo>
                    <a:pt x="22738" y="25710"/>
                  </a:lnTo>
                  <a:lnTo>
                    <a:pt x="25451" y="3618"/>
                  </a:lnTo>
                  <a:lnTo>
                    <a:pt x="4135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74"/>
            <p:cNvSpPr/>
            <p:nvPr/>
          </p:nvSpPr>
          <p:spPr>
            <a:xfrm>
              <a:off x="1802251" y="4124855"/>
              <a:ext cx="711733" cy="433554"/>
            </a:xfrm>
            <a:custGeom>
              <a:avLst/>
              <a:gdLst/>
              <a:ahLst/>
              <a:cxnLst/>
              <a:rect l="l" t="t" r="r" b="b"/>
              <a:pathLst>
                <a:path w="36692" h="22351" extrusionOk="0">
                  <a:moveTo>
                    <a:pt x="1680" y="0"/>
                  </a:moveTo>
                  <a:lnTo>
                    <a:pt x="1034" y="4522"/>
                  </a:lnTo>
                  <a:lnTo>
                    <a:pt x="388" y="10207"/>
                  </a:lnTo>
                  <a:lnTo>
                    <a:pt x="130" y="12532"/>
                  </a:lnTo>
                  <a:lnTo>
                    <a:pt x="0" y="14341"/>
                  </a:lnTo>
                  <a:lnTo>
                    <a:pt x="0" y="14470"/>
                  </a:lnTo>
                  <a:lnTo>
                    <a:pt x="130" y="15762"/>
                  </a:lnTo>
                  <a:lnTo>
                    <a:pt x="646" y="16020"/>
                  </a:lnTo>
                  <a:lnTo>
                    <a:pt x="1938" y="16408"/>
                  </a:lnTo>
                  <a:lnTo>
                    <a:pt x="6073" y="17312"/>
                  </a:lnTo>
                  <a:lnTo>
                    <a:pt x="11628" y="18346"/>
                  </a:lnTo>
                  <a:lnTo>
                    <a:pt x="17958" y="19509"/>
                  </a:lnTo>
                  <a:lnTo>
                    <a:pt x="30102" y="21576"/>
                  </a:lnTo>
                  <a:lnTo>
                    <a:pt x="34107" y="22222"/>
                  </a:lnTo>
                  <a:lnTo>
                    <a:pt x="36045" y="22351"/>
                  </a:lnTo>
                  <a:lnTo>
                    <a:pt x="36174" y="22351"/>
                  </a:lnTo>
                  <a:lnTo>
                    <a:pt x="36433" y="22092"/>
                  </a:lnTo>
                  <a:lnTo>
                    <a:pt x="36691" y="21705"/>
                  </a:lnTo>
                  <a:lnTo>
                    <a:pt x="36691" y="21059"/>
                  </a:lnTo>
                  <a:lnTo>
                    <a:pt x="36691" y="20284"/>
                  </a:lnTo>
                  <a:lnTo>
                    <a:pt x="36562" y="19509"/>
                  </a:lnTo>
                  <a:lnTo>
                    <a:pt x="36433" y="18604"/>
                  </a:lnTo>
                  <a:lnTo>
                    <a:pt x="36045" y="17958"/>
                  </a:lnTo>
                  <a:lnTo>
                    <a:pt x="35658" y="17312"/>
                  </a:lnTo>
                  <a:lnTo>
                    <a:pt x="34753" y="16537"/>
                  </a:lnTo>
                  <a:lnTo>
                    <a:pt x="33203" y="15374"/>
                  </a:lnTo>
                  <a:lnTo>
                    <a:pt x="28681" y="12274"/>
                  </a:lnTo>
                  <a:lnTo>
                    <a:pt x="22738" y="8140"/>
                  </a:lnTo>
                  <a:lnTo>
                    <a:pt x="23384" y="3618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74"/>
            <p:cNvSpPr/>
            <p:nvPr/>
          </p:nvSpPr>
          <p:spPr>
            <a:xfrm>
              <a:off x="1802251" y="4207546"/>
              <a:ext cx="711733" cy="350862"/>
            </a:xfrm>
            <a:custGeom>
              <a:avLst/>
              <a:gdLst/>
              <a:ahLst/>
              <a:cxnLst/>
              <a:rect l="l" t="t" r="r" b="b"/>
              <a:pathLst>
                <a:path w="36692" h="18088" extrusionOk="0">
                  <a:moveTo>
                    <a:pt x="1034" y="1"/>
                  </a:moveTo>
                  <a:lnTo>
                    <a:pt x="1034" y="259"/>
                  </a:lnTo>
                  <a:lnTo>
                    <a:pt x="517" y="4393"/>
                  </a:lnTo>
                  <a:lnTo>
                    <a:pt x="130" y="8011"/>
                  </a:lnTo>
                  <a:lnTo>
                    <a:pt x="0" y="10465"/>
                  </a:lnTo>
                  <a:lnTo>
                    <a:pt x="0" y="11111"/>
                  </a:lnTo>
                  <a:lnTo>
                    <a:pt x="130" y="11499"/>
                  </a:lnTo>
                  <a:lnTo>
                    <a:pt x="646" y="11757"/>
                  </a:lnTo>
                  <a:lnTo>
                    <a:pt x="1938" y="12145"/>
                  </a:lnTo>
                  <a:lnTo>
                    <a:pt x="6073" y="13049"/>
                  </a:lnTo>
                  <a:lnTo>
                    <a:pt x="11628" y="14083"/>
                  </a:lnTo>
                  <a:lnTo>
                    <a:pt x="17958" y="15246"/>
                  </a:lnTo>
                  <a:lnTo>
                    <a:pt x="30102" y="17313"/>
                  </a:lnTo>
                  <a:lnTo>
                    <a:pt x="34107" y="17829"/>
                  </a:lnTo>
                  <a:lnTo>
                    <a:pt x="36045" y="18088"/>
                  </a:lnTo>
                  <a:lnTo>
                    <a:pt x="36174" y="17959"/>
                  </a:lnTo>
                  <a:lnTo>
                    <a:pt x="36433" y="17829"/>
                  </a:lnTo>
                  <a:lnTo>
                    <a:pt x="36691" y="17313"/>
                  </a:lnTo>
                  <a:lnTo>
                    <a:pt x="36691" y="16667"/>
                  </a:lnTo>
                  <a:lnTo>
                    <a:pt x="36691" y="15891"/>
                  </a:lnTo>
                  <a:lnTo>
                    <a:pt x="36562" y="15116"/>
                  </a:lnTo>
                  <a:lnTo>
                    <a:pt x="36433" y="14341"/>
                  </a:lnTo>
                  <a:lnTo>
                    <a:pt x="36045" y="13566"/>
                  </a:lnTo>
                  <a:lnTo>
                    <a:pt x="35658" y="13049"/>
                  </a:lnTo>
                  <a:lnTo>
                    <a:pt x="34753" y="12274"/>
                  </a:lnTo>
                  <a:lnTo>
                    <a:pt x="33203" y="11111"/>
                  </a:lnTo>
                  <a:lnTo>
                    <a:pt x="28681" y="8011"/>
                  </a:lnTo>
                  <a:lnTo>
                    <a:pt x="22738" y="3877"/>
                  </a:lnTo>
                  <a:lnTo>
                    <a:pt x="22738" y="3489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74"/>
            <p:cNvSpPr/>
            <p:nvPr/>
          </p:nvSpPr>
          <p:spPr>
            <a:xfrm>
              <a:off x="1837341" y="4420570"/>
              <a:ext cx="661591" cy="112777"/>
            </a:xfrm>
            <a:custGeom>
              <a:avLst/>
              <a:gdLst/>
              <a:ahLst/>
              <a:cxnLst/>
              <a:rect l="l" t="t" r="r" b="b"/>
              <a:pathLst>
                <a:path w="34107" h="5814" extrusionOk="0">
                  <a:moveTo>
                    <a:pt x="0" y="0"/>
                  </a:moveTo>
                  <a:lnTo>
                    <a:pt x="6847" y="1421"/>
                  </a:lnTo>
                  <a:lnTo>
                    <a:pt x="16924" y="3101"/>
                  </a:lnTo>
                  <a:lnTo>
                    <a:pt x="27131" y="4780"/>
                  </a:lnTo>
                  <a:lnTo>
                    <a:pt x="34107" y="5814"/>
                  </a:lnTo>
                  <a:lnTo>
                    <a:pt x="34107" y="5685"/>
                  </a:lnTo>
                  <a:lnTo>
                    <a:pt x="17054" y="2713"/>
                  </a:lnTo>
                  <a:lnTo>
                    <a:pt x="6847" y="1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74"/>
            <p:cNvSpPr/>
            <p:nvPr/>
          </p:nvSpPr>
          <p:spPr>
            <a:xfrm>
              <a:off x="2143065" y="4277727"/>
              <a:ext cx="135356" cy="22559"/>
            </a:xfrm>
            <a:custGeom>
              <a:avLst/>
              <a:gdLst/>
              <a:ahLst/>
              <a:cxnLst/>
              <a:rect l="l" t="t" r="r" b="b"/>
              <a:pathLst>
                <a:path w="6978" h="1163" extrusionOk="0">
                  <a:moveTo>
                    <a:pt x="3360" y="0"/>
                  </a:moveTo>
                  <a:lnTo>
                    <a:pt x="2455" y="129"/>
                  </a:lnTo>
                  <a:lnTo>
                    <a:pt x="1551" y="259"/>
                  </a:lnTo>
                  <a:lnTo>
                    <a:pt x="776" y="517"/>
                  </a:lnTo>
                  <a:lnTo>
                    <a:pt x="1" y="905"/>
                  </a:lnTo>
                  <a:lnTo>
                    <a:pt x="1" y="1034"/>
                  </a:lnTo>
                  <a:lnTo>
                    <a:pt x="1" y="1163"/>
                  </a:lnTo>
                  <a:lnTo>
                    <a:pt x="1680" y="905"/>
                  </a:lnTo>
                  <a:lnTo>
                    <a:pt x="3360" y="775"/>
                  </a:lnTo>
                  <a:lnTo>
                    <a:pt x="5168" y="775"/>
                  </a:lnTo>
                  <a:lnTo>
                    <a:pt x="6848" y="905"/>
                  </a:lnTo>
                  <a:lnTo>
                    <a:pt x="6977" y="775"/>
                  </a:lnTo>
                  <a:lnTo>
                    <a:pt x="6977" y="646"/>
                  </a:lnTo>
                  <a:lnTo>
                    <a:pt x="6073" y="388"/>
                  </a:lnTo>
                  <a:lnTo>
                    <a:pt x="5168" y="129"/>
                  </a:lnTo>
                  <a:lnTo>
                    <a:pt x="426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74"/>
            <p:cNvSpPr/>
            <p:nvPr/>
          </p:nvSpPr>
          <p:spPr>
            <a:xfrm>
              <a:off x="2170629" y="4302788"/>
              <a:ext cx="137858" cy="20057"/>
            </a:xfrm>
            <a:custGeom>
              <a:avLst/>
              <a:gdLst/>
              <a:ahLst/>
              <a:cxnLst/>
              <a:rect l="l" t="t" r="r" b="b"/>
              <a:pathLst>
                <a:path w="7107" h="1034" extrusionOk="0">
                  <a:moveTo>
                    <a:pt x="2585" y="0"/>
                  </a:moveTo>
                  <a:lnTo>
                    <a:pt x="1680" y="129"/>
                  </a:lnTo>
                  <a:lnTo>
                    <a:pt x="905" y="517"/>
                  </a:lnTo>
                  <a:lnTo>
                    <a:pt x="130" y="904"/>
                  </a:lnTo>
                  <a:lnTo>
                    <a:pt x="1" y="1034"/>
                  </a:lnTo>
                  <a:lnTo>
                    <a:pt x="130" y="1034"/>
                  </a:lnTo>
                  <a:lnTo>
                    <a:pt x="1809" y="904"/>
                  </a:lnTo>
                  <a:lnTo>
                    <a:pt x="3489" y="775"/>
                  </a:lnTo>
                  <a:lnTo>
                    <a:pt x="6977" y="775"/>
                  </a:lnTo>
                  <a:lnTo>
                    <a:pt x="7106" y="646"/>
                  </a:lnTo>
                  <a:lnTo>
                    <a:pt x="6977" y="517"/>
                  </a:lnTo>
                  <a:lnTo>
                    <a:pt x="5298" y="129"/>
                  </a:lnTo>
                  <a:lnTo>
                    <a:pt x="439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74"/>
            <p:cNvSpPr/>
            <p:nvPr/>
          </p:nvSpPr>
          <p:spPr>
            <a:xfrm>
              <a:off x="2198192" y="4325328"/>
              <a:ext cx="135356" cy="22579"/>
            </a:xfrm>
            <a:custGeom>
              <a:avLst/>
              <a:gdLst/>
              <a:ahLst/>
              <a:cxnLst/>
              <a:rect l="l" t="t" r="r" b="b"/>
              <a:pathLst>
                <a:path w="6978" h="1164" extrusionOk="0">
                  <a:moveTo>
                    <a:pt x="3489" y="1"/>
                  </a:moveTo>
                  <a:lnTo>
                    <a:pt x="2585" y="130"/>
                  </a:lnTo>
                  <a:lnTo>
                    <a:pt x="1680" y="259"/>
                  </a:lnTo>
                  <a:lnTo>
                    <a:pt x="776" y="518"/>
                  </a:lnTo>
                  <a:lnTo>
                    <a:pt x="1" y="1034"/>
                  </a:lnTo>
                  <a:lnTo>
                    <a:pt x="130" y="1164"/>
                  </a:lnTo>
                  <a:lnTo>
                    <a:pt x="1810" y="905"/>
                  </a:lnTo>
                  <a:lnTo>
                    <a:pt x="3489" y="776"/>
                  </a:lnTo>
                  <a:lnTo>
                    <a:pt x="5169" y="776"/>
                  </a:lnTo>
                  <a:lnTo>
                    <a:pt x="6848" y="905"/>
                  </a:lnTo>
                  <a:lnTo>
                    <a:pt x="6977" y="776"/>
                  </a:lnTo>
                  <a:lnTo>
                    <a:pt x="6977" y="647"/>
                  </a:lnTo>
                  <a:lnTo>
                    <a:pt x="5298" y="130"/>
                  </a:lnTo>
                  <a:lnTo>
                    <a:pt x="439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74"/>
            <p:cNvSpPr/>
            <p:nvPr/>
          </p:nvSpPr>
          <p:spPr>
            <a:xfrm>
              <a:off x="1807255" y="1944634"/>
              <a:ext cx="907202" cy="2335614"/>
            </a:xfrm>
            <a:custGeom>
              <a:avLst/>
              <a:gdLst/>
              <a:ahLst/>
              <a:cxnLst/>
              <a:rect l="l" t="t" r="r" b="b"/>
              <a:pathLst>
                <a:path w="46769" h="120408" extrusionOk="0">
                  <a:moveTo>
                    <a:pt x="19251" y="0"/>
                  </a:moveTo>
                  <a:lnTo>
                    <a:pt x="16537" y="14211"/>
                  </a:lnTo>
                  <a:lnTo>
                    <a:pt x="1" y="116790"/>
                  </a:lnTo>
                  <a:lnTo>
                    <a:pt x="23255" y="120407"/>
                  </a:lnTo>
                  <a:lnTo>
                    <a:pt x="30490" y="73511"/>
                  </a:lnTo>
                  <a:lnTo>
                    <a:pt x="35658" y="22996"/>
                  </a:lnTo>
                  <a:lnTo>
                    <a:pt x="38500" y="21704"/>
                  </a:lnTo>
                  <a:lnTo>
                    <a:pt x="41084" y="20542"/>
                  </a:lnTo>
                  <a:lnTo>
                    <a:pt x="41342" y="20283"/>
                  </a:lnTo>
                  <a:lnTo>
                    <a:pt x="41601" y="19767"/>
                  </a:lnTo>
                  <a:lnTo>
                    <a:pt x="42247" y="17958"/>
                  </a:lnTo>
                  <a:lnTo>
                    <a:pt x="43022" y="15374"/>
                  </a:lnTo>
                  <a:lnTo>
                    <a:pt x="43797" y="12532"/>
                  </a:lnTo>
                  <a:lnTo>
                    <a:pt x="45735" y="4263"/>
                  </a:lnTo>
                  <a:lnTo>
                    <a:pt x="46768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74"/>
            <p:cNvSpPr/>
            <p:nvPr/>
          </p:nvSpPr>
          <p:spPr>
            <a:xfrm>
              <a:off x="1837341" y="4129859"/>
              <a:ext cx="418520" cy="60171"/>
            </a:xfrm>
            <a:custGeom>
              <a:avLst/>
              <a:gdLst/>
              <a:ahLst/>
              <a:cxnLst/>
              <a:rect l="l" t="t" r="r" b="b"/>
              <a:pathLst>
                <a:path w="21576" h="3102" extrusionOk="0">
                  <a:moveTo>
                    <a:pt x="0" y="1"/>
                  </a:moveTo>
                  <a:lnTo>
                    <a:pt x="2842" y="647"/>
                  </a:lnTo>
                  <a:lnTo>
                    <a:pt x="7493" y="1293"/>
                  </a:lnTo>
                  <a:lnTo>
                    <a:pt x="15245" y="2326"/>
                  </a:lnTo>
                  <a:lnTo>
                    <a:pt x="21575" y="3101"/>
                  </a:lnTo>
                  <a:lnTo>
                    <a:pt x="21575" y="2972"/>
                  </a:lnTo>
                  <a:lnTo>
                    <a:pt x="15245" y="1939"/>
                  </a:lnTo>
                  <a:lnTo>
                    <a:pt x="7623" y="905"/>
                  </a:lnTo>
                  <a:lnTo>
                    <a:pt x="2842" y="2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74"/>
            <p:cNvSpPr/>
            <p:nvPr/>
          </p:nvSpPr>
          <p:spPr>
            <a:xfrm>
              <a:off x="2165624" y="2170169"/>
              <a:ext cx="187962" cy="162900"/>
            </a:xfrm>
            <a:custGeom>
              <a:avLst/>
              <a:gdLst/>
              <a:ahLst/>
              <a:cxnLst/>
              <a:rect l="l" t="t" r="r" b="b"/>
              <a:pathLst>
                <a:path w="9690" h="8398" extrusionOk="0">
                  <a:moveTo>
                    <a:pt x="9690" y="0"/>
                  </a:moveTo>
                  <a:lnTo>
                    <a:pt x="9431" y="517"/>
                  </a:lnTo>
                  <a:lnTo>
                    <a:pt x="9173" y="1034"/>
                  </a:lnTo>
                  <a:lnTo>
                    <a:pt x="8785" y="1809"/>
                  </a:lnTo>
                  <a:lnTo>
                    <a:pt x="8010" y="3618"/>
                  </a:lnTo>
                  <a:lnTo>
                    <a:pt x="7235" y="5039"/>
                  </a:lnTo>
                  <a:lnTo>
                    <a:pt x="6848" y="5685"/>
                  </a:lnTo>
                  <a:lnTo>
                    <a:pt x="6202" y="6331"/>
                  </a:lnTo>
                  <a:lnTo>
                    <a:pt x="5556" y="6718"/>
                  </a:lnTo>
                  <a:lnTo>
                    <a:pt x="4910" y="6977"/>
                  </a:lnTo>
                  <a:lnTo>
                    <a:pt x="4264" y="7235"/>
                  </a:lnTo>
                  <a:lnTo>
                    <a:pt x="3489" y="7494"/>
                  </a:lnTo>
                  <a:lnTo>
                    <a:pt x="1938" y="7752"/>
                  </a:lnTo>
                  <a:lnTo>
                    <a:pt x="1034" y="7881"/>
                  </a:lnTo>
                  <a:lnTo>
                    <a:pt x="130" y="8010"/>
                  </a:lnTo>
                  <a:lnTo>
                    <a:pt x="0" y="8269"/>
                  </a:lnTo>
                  <a:lnTo>
                    <a:pt x="130" y="8269"/>
                  </a:lnTo>
                  <a:lnTo>
                    <a:pt x="1034" y="8398"/>
                  </a:lnTo>
                  <a:lnTo>
                    <a:pt x="1938" y="8269"/>
                  </a:lnTo>
                  <a:lnTo>
                    <a:pt x="3489" y="8269"/>
                  </a:lnTo>
                  <a:lnTo>
                    <a:pt x="4651" y="8010"/>
                  </a:lnTo>
                  <a:lnTo>
                    <a:pt x="5814" y="7494"/>
                  </a:lnTo>
                  <a:lnTo>
                    <a:pt x="6460" y="7235"/>
                  </a:lnTo>
                  <a:lnTo>
                    <a:pt x="6848" y="6848"/>
                  </a:lnTo>
                  <a:lnTo>
                    <a:pt x="7364" y="6460"/>
                  </a:lnTo>
                  <a:lnTo>
                    <a:pt x="7752" y="5943"/>
                  </a:lnTo>
                  <a:lnTo>
                    <a:pt x="8398" y="4522"/>
                  </a:lnTo>
                  <a:lnTo>
                    <a:pt x="8785" y="3230"/>
                  </a:lnTo>
                  <a:lnTo>
                    <a:pt x="9302" y="1680"/>
                  </a:lnTo>
                  <a:lnTo>
                    <a:pt x="9561" y="776"/>
                  </a:lnTo>
                  <a:lnTo>
                    <a:pt x="969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74"/>
            <p:cNvSpPr/>
            <p:nvPr/>
          </p:nvSpPr>
          <p:spPr>
            <a:xfrm>
              <a:off x="1889966" y="2395703"/>
              <a:ext cx="283184" cy="1681550"/>
            </a:xfrm>
            <a:custGeom>
              <a:avLst/>
              <a:gdLst/>
              <a:ahLst/>
              <a:cxnLst/>
              <a:rect l="l" t="t" r="r" b="b"/>
              <a:pathLst>
                <a:path w="14599" h="86689" extrusionOk="0">
                  <a:moveTo>
                    <a:pt x="14470" y="1"/>
                  </a:moveTo>
                  <a:lnTo>
                    <a:pt x="12919" y="8527"/>
                  </a:lnTo>
                  <a:lnTo>
                    <a:pt x="11498" y="16925"/>
                  </a:lnTo>
                  <a:lnTo>
                    <a:pt x="8656" y="33849"/>
                  </a:lnTo>
                  <a:lnTo>
                    <a:pt x="5814" y="50773"/>
                  </a:lnTo>
                  <a:lnTo>
                    <a:pt x="2972" y="67698"/>
                  </a:lnTo>
                  <a:lnTo>
                    <a:pt x="1421" y="77129"/>
                  </a:lnTo>
                  <a:lnTo>
                    <a:pt x="0" y="86689"/>
                  </a:lnTo>
                  <a:lnTo>
                    <a:pt x="129" y="86689"/>
                  </a:lnTo>
                  <a:lnTo>
                    <a:pt x="3101" y="69765"/>
                  </a:lnTo>
                  <a:lnTo>
                    <a:pt x="5943" y="52840"/>
                  </a:lnTo>
                  <a:lnTo>
                    <a:pt x="11628" y="18992"/>
                  </a:lnTo>
                  <a:lnTo>
                    <a:pt x="13178" y="9561"/>
                  </a:lnTo>
                  <a:lnTo>
                    <a:pt x="13953" y="4781"/>
                  </a:lnTo>
                  <a:lnTo>
                    <a:pt x="1459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74"/>
            <p:cNvSpPr/>
            <p:nvPr/>
          </p:nvSpPr>
          <p:spPr>
            <a:xfrm>
              <a:off x="2498912" y="2325543"/>
              <a:ext cx="145384" cy="67678"/>
            </a:xfrm>
            <a:custGeom>
              <a:avLst/>
              <a:gdLst/>
              <a:ahLst/>
              <a:cxnLst/>
              <a:rect l="l" t="t" r="r" b="b"/>
              <a:pathLst>
                <a:path w="7495" h="3489" extrusionOk="0">
                  <a:moveTo>
                    <a:pt x="7236" y="0"/>
                  </a:moveTo>
                  <a:lnTo>
                    <a:pt x="5427" y="646"/>
                  </a:lnTo>
                  <a:lnTo>
                    <a:pt x="3618" y="1551"/>
                  </a:lnTo>
                  <a:lnTo>
                    <a:pt x="1810" y="2326"/>
                  </a:lnTo>
                  <a:lnTo>
                    <a:pt x="130" y="3359"/>
                  </a:lnTo>
                  <a:lnTo>
                    <a:pt x="1" y="3359"/>
                  </a:lnTo>
                  <a:lnTo>
                    <a:pt x="130" y="3489"/>
                  </a:lnTo>
                  <a:lnTo>
                    <a:pt x="3747" y="1938"/>
                  </a:lnTo>
                  <a:lnTo>
                    <a:pt x="7365" y="259"/>
                  </a:lnTo>
                  <a:lnTo>
                    <a:pt x="7494" y="130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74"/>
            <p:cNvSpPr/>
            <p:nvPr/>
          </p:nvSpPr>
          <p:spPr>
            <a:xfrm>
              <a:off x="2559064" y="2004766"/>
              <a:ext cx="97763" cy="310767"/>
            </a:xfrm>
            <a:custGeom>
              <a:avLst/>
              <a:gdLst/>
              <a:ahLst/>
              <a:cxnLst/>
              <a:rect l="l" t="t" r="r" b="b"/>
              <a:pathLst>
                <a:path w="5040" h="16021" extrusionOk="0">
                  <a:moveTo>
                    <a:pt x="4781" y="1"/>
                  </a:moveTo>
                  <a:lnTo>
                    <a:pt x="4651" y="130"/>
                  </a:lnTo>
                  <a:lnTo>
                    <a:pt x="4651" y="4135"/>
                  </a:lnTo>
                  <a:lnTo>
                    <a:pt x="4264" y="8140"/>
                  </a:lnTo>
                  <a:lnTo>
                    <a:pt x="4005" y="9949"/>
                  </a:lnTo>
                  <a:lnTo>
                    <a:pt x="3747" y="11240"/>
                  </a:lnTo>
                  <a:lnTo>
                    <a:pt x="3489" y="12532"/>
                  </a:lnTo>
                  <a:lnTo>
                    <a:pt x="2972" y="13824"/>
                  </a:lnTo>
                  <a:lnTo>
                    <a:pt x="2455" y="14858"/>
                  </a:lnTo>
                  <a:lnTo>
                    <a:pt x="2068" y="15245"/>
                  </a:lnTo>
                  <a:lnTo>
                    <a:pt x="1809" y="15504"/>
                  </a:lnTo>
                  <a:lnTo>
                    <a:pt x="1422" y="15633"/>
                  </a:lnTo>
                  <a:lnTo>
                    <a:pt x="1034" y="15633"/>
                  </a:lnTo>
                  <a:lnTo>
                    <a:pt x="776" y="15504"/>
                  </a:lnTo>
                  <a:lnTo>
                    <a:pt x="646" y="15375"/>
                  </a:lnTo>
                  <a:lnTo>
                    <a:pt x="388" y="14729"/>
                  </a:lnTo>
                  <a:lnTo>
                    <a:pt x="517" y="13566"/>
                  </a:lnTo>
                  <a:lnTo>
                    <a:pt x="776" y="12662"/>
                  </a:lnTo>
                  <a:lnTo>
                    <a:pt x="1034" y="10465"/>
                  </a:lnTo>
                  <a:lnTo>
                    <a:pt x="1292" y="8269"/>
                  </a:lnTo>
                  <a:lnTo>
                    <a:pt x="1422" y="6331"/>
                  </a:lnTo>
                  <a:lnTo>
                    <a:pt x="1422" y="4264"/>
                  </a:lnTo>
                  <a:lnTo>
                    <a:pt x="1422" y="2326"/>
                  </a:lnTo>
                  <a:lnTo>
                    <a:pt x="1163" y="259"/>
                  </a:lnTo>
                  <a:lnTo>
                    <a:pt x="1034" y="259"/>
                  </a:lnTo>
                  <a:lnTo>
                    <a:pt x="1034" y="3101"/>
                  </a:lnTo>
                  <a:lnTo>
                    <a:pt x="905" y="5814"/>
                  </a:lnTo>
                  <a:lnTo>
                    <a:pt x="776" y="8657"/>
                  </a:lnTo>
                  <a:lnTo>
                    <a:pt x="388" y="11370"/>
                  </a:lnTo>
                  <a:lnTo>
                    <a:pt x="130" y="12791"/>
                  </a:lnTo>
                  <a:lnTo>
                    <a:pt x="1" y="14341"/>
                  </a:lnTo>
                  <a:lnTo>
                    <a:pt x="1" y="14987"/>
                  </a:lnTo>
                  <a:lnTo>
                    <a:pt x="130" y="15504"/>
                  </a:lnTo>
                  <a:lnTo>
                    <a:pt x="517" y="15891"/>
                  </a:lnTo>
                  <a:lnTo>
                    <a:pt x="1034" y="16021"/>
                  </a:lnTo>
                  <a:lnTo>
                    <a:pt x="1680" y="16021"/>
                  </a:lnTo>
                  <a:lnTo>
                    <a:pt x="2326" y="15504"/>
                  </a:lnTo>
                  <a:lnTo>
                    <a:pt x="2843" y="14858"/>
                  </a:lnTo>
                  <a:lnTo>
                    <a:pt x="3360" y="13953"/>
                  </a:lnTo>
                  <a:lnTo>
                    <a:pt x="4005" y="12016"/>
                  </a:lnTo>
                  <a:lnTo>
                    <a:pt x="4393" y="10594"/>
                  </a:lnTo>
                  <a:lnTo>
                    <a:pt x="4781" y="8011"/>
                  </a:lnTo>
                  <a:lnTo>
                    <a:pt x="5039" y="5427"/>
                  </a:lnTo>
                  <a:lnTo>
                    <a:pt x="5039" y="2714"/>
                  </a:lnTo>
                  <a:lnTo>
                    <a:pt x="4910" y="130"/>
                  </a:lnTo>
                  <a:lnTo>
                    <a:pt x="478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74"/>
            <p:cNvSpPr/>
            <p:nvPr/>
          </p:nvSpPr>
          <p:spPr>
            <a:xfrm>
              <a:off x="2566590" y="2307988"/>
              <a:ext cx="22559" cy="55166"/>
            </a:xfrm>
            <a:custGeom>
              <a:avLst/>
              <a:gdLst/>
              <a:ahLst/>
              <a:cxnLst/>
              <a:rect l="l" t="t" r="r" b="b"/>
              <a:pathLst>
                <a:path w="1163" h="2844" extrusionOk="0">
                  <a:moveTo>
                    <a:pt x="1034" y="1"/>
                  </a:moveTo>
                  <a:lnTo>
                    <a:pt x="775" y="130"/>
                  </a:lnTo>
                  <a:lnTo>
                    <a:pt x="646" y="259"/>
                  </a:lnTo>
                  <a:lnTo>
                    <a:pt x="258" y="1680"/>
                  </a:lnTo>
                  <a:lnTo>
                    <a:pt x="129" y="2197"/>
                  </a:lnTo>
                  <a:lnTo>
                    <a:pt x="0" y="2714"/>
                  </a:lnTo>
                  <a:lnTo>
                    <a:pt x="129" y="2843"/>
                  </a:lnTo>
                  <a:lnTo>
                    <a:pt x="129" y="2714"/>
                  </a:lnTo>
                  <a:lnTo>
                    <a:pt x="517" y="2197"/>
                  </a:lnTo>
                  <a:lnTo>
                    <a:pt x="646" y="1680"/>
                  </a:lnTo>
                  <a:lnTo>
                    <a:pt x="1163" y="389"/>
                  </a:lnTo>
                  <a:lnTo>
                    <a:pt x="1163" y="130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74"/>
            <p:cNvSpPr/>
            <p:nvPr/>
          </p:nvSpPr>
          <p:spPr>
            <a:xfrm>
              <a:off x="2481377" y="994855"/>
              <a:ext cx="804453" cy="503714"/>
            </a:xfrm>
            <a:custGeom>
              <a:avLst/>
              <a:gdLst/>
              <a:ahLst/>
              <a:cxnLst/>
              <a:rect l="l" t="t" r="r" b="b"/>
              <a:pathLst>
                <a:path w="41472" h="25968" extrusionOk="0">
                  <a:moveTo>
                    <a:pt x="30102" y="0"/>
                  </a:moveTo>
                  <a:lnTo>
                    <a:pt x="29586" y="129"/>
                  </a:lnTo>
                  <a:lnTo>
                    <a:pt x="29198" y="388"/>
                  </a:lnTo>
                  <a:lnTo>
                    <a:pt x="28810" y="1034"/>
                  </a:lnTo>
                  <a:lnTo>
                    <a:pt x="27519" y="2713"/>
                  </a:lnTo>
                  <a:lnTo>
                    <a:pt x="25968" y="5039"/>
                  </a:lnTo>
                  <a:lnTo>
                    <a:pt x="24289" y="7752"/>
                  </a:lnTo>
                  <a:lnTo>
                    <a:pt x="21317" y="12661"/>
                  </a:lnTo>
                  <a:lnTo>
                    <a:pt x="20284" y="14341"/>
                  </a:lnTo>
                  <a:lnTo>
                    <a:pt x="19638" y="15116"/>
                  </a:lnTo>
                  <a:lnTo>
                    <a:pt x="19121" y="15245"/>
                  </a:lnTo>
                  <a:lnTo>
                    <a:pt x="14599" y="15245"/>
                  </a:lnTo>
                  <a:lnTo>
                    <a:pt x="9948" y="15116"/>
                  </a:lnTo>
                  <a:lnTo>
                    <a:pt x="4781" y="14987"/>
                  </a:lnTo>
                  <a:lnTo>
                    <a:pt x="3618" y="15116"/>
                  </a:lnTo>
                  <a:lnTo>
                    <a:pt x="2584" y="15116"/>
                  </a:lnTo>
                  <a:lnTo>
                    <a:pt x="1809" y="15374"/>
                  </a:lnTo>
                  <a:lnTo>
                    <a:pt x="1163" y="15632"/>
                  </a:lnTo>
                  <a:lnTo>
                    <a:pt x="647" y="15891"/>
                  </a:lnTo>
                  <a:lnTo>
                    <a:pt x="388" y="16149"/>
                  </a:lnTo>
                  <a:lnTo>
                    <a:pt x="130" y="16537"/>
                  </a:lnTo>
                  <a:lnTo>
                    <a:pt x="1" y="16924"/>
                  </a:lnTo>
                  <a:lnTo>
                    <a:pt x="1" y="17312"/>
                  </a:lnTo>
                  <a:lnTo>
                    <a:pt x="130" y="17700"/>
                  </a:lnTo>
                  <a:lnTo>
                    <a:pt x="647" y="18475"/>
                  </a:lnTo>
                  <a:lnTo>
                    <a:pt x="1422" y="19121"/>
                  </a:lnTo>
                  <a:lnTo>
                    <a:pt x="2326" y="19767"/>
                  </a:lnTo>
                  <a:lnTo>
                    <a:pt x="4393" y="20671"/>
                  </a:lnTo>
                  <a:lnTo>
                    <a:pt x="6331" y="21575"/>
                  </a:lnTo>
                  <a:lnTo>
                    <a:pt x="10336" y="23126"/>
                  </a:lnTo>
                  <a:lnTo>
                    <a:pt x="14212" y="24418"/>
                  </a:lnTo>
                  <a:lnTo>
                    <a:pt x="17700" y="25193"/>
                  </a:lnTo>
                  <a:lnTo>
                    <a:pt x="20930" y="25709"/>
                  </a:lnTo>
                  <a:lnTo>
                    <a:pt x="23514" y="25968"/>
                  </a:lnTo>
                  <a:lnTo>
                    <a:pt x="25581" y="25968"/>
                  </a:lnTo>
                  <a:lnTo>
                    <a:pt x="26356" y="25839"/>
                  </a:lnTo>
                  <a:lnTo>
                    <a:pt x="27002" y="25580"/>
                  </a:lnTo>
                  <a:lnTo>
                    <a:pt x="27777" y="25193"/>
                  </a:lnTo>
                  <a:lnTo>
                    <a:pt x="28552" y="24547"/>
                  </a:lnTo>
                  <a:lnTo>
                    <a:pt x="29586" y="23642"/>
                  </a:lnTo>
                  <a:lnTo>
                    <a:pt x="30490" y="22738"/>
                  </a:lnTo>
                  <a:lnTo>
                    <a:pt x="32557" y="20283"/>
                  </a:lnTo>
                  <a:lnTo>
                    <a:pt x="34753" y="17570"/>
                  </a:lnTo>
                  <a:lnTo>
                    <a:pt x="36820" y="14599"/>
                  </a:lnTo>
                  <a:lnTo>
                    <a:pt x="38758" y="11757"/>
                  </a:lnTo>
                  <a:lnTo>
                    <a:pt x="40309" y="9173"/>
                  </a:lnTo>
                  <a:lnTo>
                    <a:pt x="41471" y="6977"/>
                  </a:lnTo>
                  <a:lnTo>
                    <a:pt x="41471" y="6589"/>
                  </a:lnTo>
                  <a:lnTo>
                    <a:pt x="41213" y="6201"/>
                  </a:lnTo>
                  <a:lnTo>
                    <a:pt x="40825" y="5685"/>
                  </a:lnTo>
                  <a:lnTo>
                    <a:pt x="40179" y="5039"/>
                  </a:lnTo>
                  <a:lnTo>
                    <a:pt x="38500" y="3876"/>
                  </a:lnTo>
                  <a:lnTo>
                    <a:pt x="36433" y="2584"/>
                  </a:lnTo>
                  <a:lnTo>
                    <a:pt x="34366" y="1421"/>
                  </a:lnTo>
                  <a:lnTo>
                    <a:pt x="32299" y="646"/>
                  </a:lnTo>
                  <a:lnTo>
                    <a:pt x="30619" y="129"/>
                  </a:lnTo>
                  <a:lnTo>
                    <a:pt x="30102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74"/>
            <p:cNvSpPr/>
            <p:nvPr/>
          </p:nvSpPr>
          <p:spPr>
            <a:xfrm>
              <a:off x="3050247" y="764296"/>
              <a:ext cx="335810" cy="393459"/>
            </a:xfrm>
            <a:custGeom>
              <a:avLst/>
              <a:gdLst/>
              <a:ahLst/>
              <a:cxnLst/>
              <a:rect l="l" t="t" r="r" b="b"/>
              <a:pathLst>
                <a:path w="17312" h="20284" extrusionOk="0">
                  <a:moveTo>
                    <a:pt x="9302" y="1"/>
                  </a:moveTo>
                  <a:lnTo>
                    <a:pt x="8914" y="259"/>
                  </a:lnTo>
                  <a:lnTo>
                    <a:pt x="8527" y="646"/>
                  </a:lnTo>
                  <a:lnTo>
                    <a:pt x="8269" y="1034"/>
                  </a:lnTo>
                  <a:lnTo>
                    <a:pt x="8010" y="1938"/>
                  </a:lnTo>
                  <a:lnTo>
                    <a:pt x="7881" y="1163"/>
                  </a:lnTo>
                  <a:lnTo>
                    <a:pt x="7752" y="776"/>
                  </a:lnTo>
                  <a:lnTo>
                    <a:pt x="7493" y="517"/>
                  </a:lnTo>
                  <a:lnTo>
                    <a:pt x="7106" y="259"/>
                  </a:lnTo>
                  <a:lnTo>
                    <a:pt x="6718" y="259"/>
                  </a:lnTo>
                  <a:lnTo>
                    <a:pt x="6331" y="388"/>
                  </a:lnTo>
                  <a:lnTo>
                    <a:pt x="6072" y="517"/>
                  </a:lnTo>
                  <a:lnTo>
                    <a:pt x="5685" y="1034"/>
                  </a:lnTo>
                  <a:lnTo>
                    <a:pt x="5426" y="1938"/>
                  </a:lnTo>
                  <a:lnTo>
                    <a:pt x="5297" y="2843"/>
                  </a:lnTo>
                  <a:lnTo>
                    <a:pt x="4910" y="5039"/>
                  </a:lnTo>
                  <a:lnTo>
                    <a:pt x="4651" y="6073"/>
                  </a:lnTo>
                  <a:lnTo>
                    <a:pt x="4393" y="6848"/>
                  </a:lnTo>
                  <a:lnTo>
                    <a:pt x="0" y="16150"/>
                  </a:lnTo>
                  <a:lnTo>
                    <a:pt x="11240" y="20284"/>
                  </a:lnTo>
                  <a:lnTo>
                    <a:pt x="12273" y="18604"/>
                  </a:lnTo>
                  <a:lnTo>
                    <a:pt x="13824" y="15891"/>
                  </a:lnTo>
                  <a:lnTo>
                    <a:pt x="15374" y="13178"/>
                  </a:lnTo>
                  <a:lnTo>
                    <a:pt x="15891" y="11886"/>
                  </a:lnTo>
                  <a:lnTo>
                    <a:pt x="16278" y="10982"/>
                  </a:lnTo>
                  <a:lnTo>
                    <a:pt x="16795" y="9044"/>
                  </a:lnTo>
                  <a:lnTo>
                    <a:pt x="17183" y="6460"/>
                  </a:lnTo>
                  <a:lnTo>
                    <a:pt x="17312" y="5168"/>
                  </a:lnTo>
                  <a:lnTo>
                    <a:pt x="17312" y="4135"/>
                  </a:lnTo>
                  <a:lnTo>
                    <a:pt x="17183" y="3230"/>
                  </a:lnTo>
                  <a:lnTo>
                    <a:pt x="16924" y="2972"/>
                  </a:lnTo>
                  <a:lnTo>
                    <a:pt x="16795" y="2843"/>
                  </a:lnTo>
                  <a:lnTo>
                    <a:pt x="16278" y="2714"/>
                  </a:lnTo>
                  <a:lnTo>
                    <a:pt x="15891" y="2714"/>
                  </a:lnTo>
                  <a:lnTo>
                    <a:pt x="15503" y="2843"/>
                  </a:lnTo>
                  <a:lnTo>
                    <a:pt x="15245" y="3101"/>
                  </a:lnTo>
                  <a:lnTo>
                    <a:pt x="14857" y="3618"/>
                  </a:lnTo>
                  <a:lnTo>
                    <a:pt x="14728" y="3876"/>
                  </a:lnTo>
                  <a:lnTo>
                    <a:pt x="14728" y="3489"/>
                  </a:lnTo>
                  <a:lnTo>
                    <a:pt x="14728" y="2584"/>
                  </a:lnTo>
                  <a:lnTo>
                    <a:pt x="14599" y="2068"/>
                  </a:lnTo>
                  <a:lnTo>
                    <a:pt x="14341" y="1551"/>
                  </a:lnTo>
                  <a:lnTo>
                    <a:pt x="13953" y="1163"/>
                  </a:lnTo>
                  <a:lnTo>
                    <a:pt x="13436" y="905"/>
                  </a:lnTo>
                  <a:lnTo>
                    <a:pt x="12919" y="905"/>
                  </a:lnTo>
                  <a:lnTo>
                    <a:pt x="12532" y="1034"/>
                  </a:lnTo>
                  <a:lnTo>
                    <a:pt x="12144" y="1292"/>
                  </a:lnTo>
                  <a:lnTo>
                    <a:pt x="11757" y="1809"/>
                  </a:lnTo>
                  <a:lnTo>
                    <a:pt x="11369" y="2584"/>
                  </a:lnTo>
                  <a:lnTo>
                    <a:pt x="11240" y="2972"/>
                  </a:lnTo>
                  <a:lnTo>
                    <a:pt x="11240" y="2584"/>
                  </a:lnTo>
                  <a:lnTo>
                    <a:pt x="11111" y="1680"/>
                  </a:lnTo>
                  <a:lnTo>
                    <a:pt x="10852" y="1163"/>
                  </a:lnTo>
                  <a:lnTo>
                    <a:pt x="10594" y="646"/>
                  </a:lnTo>
                  <a:lnTo>
                    <a:pt x="10206" y="259"/>
                  </a:lnTo>
                  <a:lnTo>
                    <a:pt x="9819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74"/>
            <p:cNvSpPr/>
            <p:nvPr/>
          </p:nvSpPr>
          <p:spPr>
            <a:xfrm>
              <a:off x="3170531" y="801888"/>
              <a:ext cx="42616" cy="145365"/>
            </a:xfrm>
            <a:custGeom>
              <a:avLst/>
              <a:gdLst/>
              <a:ahLst/>
              <a:cxnLst/>
              <a:rect l="l" t="t" r="r" b="b"/>
              <a:pathLst>
                <a:path w="2197" h="7494" extrusionOk="0">
                  <a:moveTo>
                    <a:pt x="1809" y="0"/>
                  </a:moveTo>
                  <a:lnTo>
                    <a:pt x="1809" y="130"/>
                  </a:lnTo>
                  <a:lnTo>
                    <a:pt x="1809" y="2197"/>
                  </a:lnTo>
                  <a:lnTo>
                    <a:pt x="1680" y="3101"/>
                  </a:lnTo>
                  <a:lnTo>
                    <a:pt x="1551" y="4005"/>
                  </a:lnTo>
                  <a:lnTo>
                    <a:pt x="1292" y="4781"/>
                  </a:lnTo>
                  <a:lnTo>
                    <a:pt x="905" y="5685"/>
                  </a:lnTo>
                  <a:lnTo>
                    <a:pt x="0" y="7494"/>
                  </a:lnTo>
                  <a:lnTo>
                    <a:pt x="1163" y="5685"/>
                  </a:lnTo>
                  <a:lnTo>
                    <a:pt x="1551" y="4910"/>
                  </a:lnTo>
                  <a:lnTo>
                    <a:pt x="1938" y="4005"/>
                  </a:lnTo>
                  <a:lnTo>
                    <a:pt x="2068" y="3101"/>
                  </a:lnTo>
                  <a:lnTo>
                    <a:pt x="2197" y="2197"/>
                  </a:lnTo>
                  <a:lnTo>
                    <a:pt x="2068" y="1163"/>
                  </a:lnTo>
                  <a:lnTo>
                    <a:pt x="1938" y="130"/>
                  </a:lnTo>
                  <a:lnTo>
                    <a:pt x="180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74"/>
            <p:cNvSpPr/>
            <p:nvPr/>
          </p:nvSpPr>
          <p:spPr>
            <a:xfrm>
              <a:off x="3230683" y="814419"/>
              <a:ext cx="42616" cy="155393"/>
            </a:xfrm>
            <a:custGeom>
              <a:avLst/>
              <a:gdLst/>
              <a:ahLst/>
              <a:cxnLst/>
              <a:rect l="l" t="t" r="r" b="b"/>
              <a:pathLst>
                <a:path w="2197" h="8011" extrusionOk="0">
                  <a:moveTo>
                    <a:pt x="2067" y="0"/>
                  </a:moveTo>
                  <a:lnTo>
                    <a:pt x="1938" y="130"/>
                  </a:lnTo>
                  <a:lnTo>
                    <a:pt x="1809" y="2326"/>
                  </a:lnTo>
                  <a:lnTo>
                    <a:pt x="1421" y="4135"/>
                  </a:lnTo>
                  <a:lnTo>
                    <a:pt x="904" y="5943"/>
                  </a:lnTo>
                  <a:lnTo>
                    <a:pt x="0" y="8010"/>
                  </a:lnTo>
                  <a:lnTo>
                    <a:pt x="0" y="8010"/>
                  </a:lnTo>
                  <a:lnTo>
                    <a:pt x="1034" y="6072"/>
                  </a:lnTo>
                  <a:lnTo>
                    <a:pt x="1550" y="5168"/>
                  </a:lnTo>
                  <a:lnTo>
                    <a:pt x="1809" y="4264"/>
                  </a:lnTo>
                  <a:lnTo>
                    <a:pt x="2067" y="3359"/>
                  </a:lnTo>
                  <a:lnTo>
                    <a:pt x="2196" y="2326"/>
                  </a:lnTo>
                  <a:lnTo>
                    <a:pt x="2196" y="1292"/>
                  </a:lnTo>
                  <a:lnTo>
                    <a:pt x="2067" y="130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74"/>
            <p:cNvSpPr/>
            <p:nvPr/>
          </p:nvSpPr>
          <p:spPr>
            <a:xfrm>
              <a:off x="3288313" y="839481"/>
              <a:ext cx="50143" cy="152891"/>
            </a:xfrm>
            <a:custGeom>
              <a:avLst/>
              <a:gdLst/>
              <a:ahLst/>
              <a:cxnLst/>
              <a:rect l="l" t="t" r="r" b="b"/>
              <a:pathLst>
                <a:path w="2585" h="7882" extrusionOk="0">
                  <a:moveTo>
                    <a:pt x="2584" y="0"/>
                  </a:moveTo>
                  <a:lnTo>
                    <a:pt x="2455" y="129"/>
                  </a:lnTo>
                  <a:lnTo>
                    <a:pt x="2197" y="2197"/>
                  </a:lnTo>
                  <a:lnTo>
                    <a:pt x="1680" y="4134"/>
                  </a:lnTo>
                  <a:lnTo>
                    <a:pt x="1034" y="5814"/>
                  </a:lnTo>
                  <a:lnTo>
                    <a:pt x="0" y="7752"/>
                  </a:lnTo>
                  <a:lnTo>
                    <a:pt x="0" y="7881"/>
                  </a:lnTo>
                  <a:lnTo>
                    <a:pt x="130" y="7881"/>
                  </a:lnTo>
                  <a:lnTo>
                    <a:pt x="776" y="6847"/>
                  </a:lnTo>
                  <a:lnTo>
                    <a:pt x="1292" y="5943"/>
                  </a:lnTo>
                  <a:lnTo>
                    <a:pt x="1809" y="5039"/>
                  </a:lnTo>
                  <a:lnTo>
                    <a:pt x="2068" y="4134"/>
                  </a:lnTo>
                  <a:lnTo>
                    <a:pt x="2326" y="3230"/>
                  </a:lnTo>
                  <a:lnTo>
                    <a:pt x="2584" y="2197"/>
                  </a:lnTo>
                  <a:lnTo>
                    <a:pt x="2584" y="1163"/>
                  </a:lnTo>
                  <a:lnTo>
                    <a:pt x="2584" y="129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74"/>
            <p:cNvSpPr/>
            <p:nvPr/>
          </p:nvSpPr>
          <p:spPr>
            <a:xfrm>
              <a:off x="3010152" y="841983"/>
              <a:ext cx="180436" cy="268170"/>
            </a:xfrm>
            <a:custGeom>
              <a:avLst/>
              <a:gdLst/>
              <a:ahLst/>
              <a:cxnLst/>
              <a:rect l="l" t="t" r="r" b="b"/>
              <a:pathLst>
                <a:path w="9302" h="13825" extrusionOk="0">
                  <a:moveTo>
                    <a:pt x="3488" y="0"/>
                  </a:moveTo>
                  <a:lnTo>
                    <a:pt x="3101" y="130"/>
                  </a:lnTo>
                  <a:lnTo>
                    <a:pt x="2455" y="776"/>
                  </a:lnTo>
                  <a:lnTo>
                    <a:pt x="1809" y="1938"/>
                  </a:lnTo>
                  <a:lnTo>
                    <a:pt x="1292" y="3230"/>
                  </a:lnTo>
                  <a:lnTo>
                    <a:pt x="775" y="4651"/>
                  </a:lnTo>
                  <a:lnTo>
                    <a:pt x="388" y="6073"/>
                  </a:lnTo>
                  <a:lnTo>
                    <a:pt x="129" y="7235"/>
                  </a:lnTo>
                  <a:lnTo>
                    <a:pt x="0" y="8140"/>
                  </a:lnTo>
                  <a:lnTo>
                    <a:pt x="129" y="9819"/>
                  </a:lnTo>
                  <a:lnTo>
                    <a:pt x="517" y="11628"/>
                  </a:lnTo>
                  <a:lnTo>
                    <a:pt x="1034" y="13824"/>
                  </a:lnTo>
                  <a:lnTo>
                    <a:pt x="2326" y="13824"/>
                  </a:lnTo>
                  <a:lnTo>
                    <a:pt x="3747" y="13695"/>
                  </a:lnTo>
                  <a:lnTo>
                    <a:pt x="5297" y="13566"/>
                  </a:lnTo>
                  <a:lnTo>
                    <a:pt x="6847" y="13178"/>
                  </a:lnTo>
                  <a:lnTo>
                    <a:pt x="7622" y="13049"/>
                  </a:lnTo>
                  <a:lnTo>
                    <a:pt x="8139" y="12661"/>
                  </a:lnTo>
                  <a:lnTo>
                    <a:pt x="8656" y="12403"/>
                  </a:lnTo>
                  <a:lnTo>
                    <a:pt x="9044" y="12015"/>
                  </a:lnTo>
                  <a:lnTo>
                    <a:pt x="9302" y="11499"/>
                  </a:lnTo>
                  <a:lnTo>
                    <a:pt x="9302" y="10982"/>
                  </a:lnTo>
                  <a:lnTo>
                    <a:pt x="9302" y="10336"/>
                  </a:lnTo>
                  <a:lnTo>
                    <a:pt x="9044" y="9819"/>
                  </a:lnTo>
                  <a:lnTo>
                    <a:pt x="8527" y="8915"/>
                  </a:lnTo>
                  <a:lnTo>
                    <a:pt x="7752" y="8269"/>
                  </a:lnTo>
                  <a:lnTo>
                    <a:pt x="6847" y="7623"/>
                  </a:lnTo>
                  <a:lnTo>
                    <a:pt x="6072" y="7235"/>
                  </a:lnTo>
                  <a:lnTo>
                    <a:pt x="5297" y="6848"/>
                  </a:lnTo>
                  <a:lnTo>
                    <a:pt x="4651" y="6718"/>
                  </a:lnTo>
                  <a:lnTo>
                    <a:pt x="4909" y="4781"/>
                  </a:lnTo>
                  <a:lnTo>
                    <a:pt x="5039" y="3747"/>
                  </a:lnTo>
                  <a:lnTo>
                    <a:pt x="5039" y="2714"/>
                  </a:lnTo>
                  <a:lnTo>
                    <a:pt x="5039" y="1809"/>
                  </a:lnTo>
                  <a:lnTo>
                    <a:pt x="4780" y="905"/>
                  </a:lnTo>
                  <a:lnTo>
                    <a:pt x="4393" y="259"/>
                  </a:lnTo>
                  <a:lnTo>
                    <a:pt x="4005" y="130"/>
                  </a:lnTo>
                  <a:lnTo>
                    <a:pt x="3747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74"/>
            <p:cNvSpPr/>
            <p:nvPr/>
          </p:nvSpPr>
          <p:spPr>
            <a:xfrm>
              <a:off x="3090342" y="846988"/>
              <a:ext cx="102768" cy="208019"/>
            </a:xfrm>
            <a:custGeom>
              <a:avLst/>
              <a:gdLst/>
              <a:ahLst/>
              <a:cxnLst/>
              <a:rect l="l" t="t" r="r" b="b"/>
              <a:pathLst>
                <a:path w="5298" h="10724" extrusionOk="0">
                  <a:moveTo>
                    <a:pt x="0" y="1"/>
                  </a:moveTo>
                  <a:lnTo>
                    <a:pt x="517" y="776"/>
                  </a:lnTo>
                  <a:lnTo>
                    <a:pt x="775" y="1551"/>
                  </a:lnTo>
                  <a:lnTo>
                    <a:pt x="775" y="2326"/>
                  </a:lnTo>
                  <a:lnTo>
                    <a:pt x="775" y="3101"/>
                  </a:lnTo>
                  <a:lnTo>
                    <a:pt x="517" y="4781"/>
                  </a:lnTo>
                  <a:lnTo>
                    <a:pt x="259" y="6460"/>
                  </a:lnTo>
                  <a:lnTo>
                    <a:pt x="259" y="6590"/>
                  </a:lnTo>
                  <a:lnTo>
                    <a:pt x="388" y="6590"/>
                  </a:lnTo>
                  <a:lnTo>
                    <a:pt x="1809" y="7236"/>
                  </a:lnTo>
                  <a:lnTo>
                    <a:pt x="2584" y="7623"/>
                  </a:lnTo>
                  <a:lnTo>
                    <a:pt x="3359" y="8140"/>
                  </a:lnTo>
                  <a:lnTo>
                    <a:pt x="3876" y="8657"/>
                  </a:lnTo>
                  <a:lnTo>
                    <a:pt x="4522" y="9303"/>
                  </a:lnTo>
                  <a:lnTo>
                    <a:pt x="4910" y="9949"/>
                  </a:lnTo>
                  <a:lnTo>
                    <a:pt x="5168" y="10595"/>
                  </a:lnTo>
                  <a:lnTo>
                    <a:pt x="5297" y="10724"/>
                  </a:lnTo>
                  <a:lnTo>
                    <a:pt x="5297" y="10595"/>
                  </a:lnTo>
                  <a:lnTo>
                    <a:pt x="5168" y="9819"/>
                  </a:lnTo>
                  <a:lnTo>
                    <a:pt x="4780" y="9174"/>
                  </a:lnTo>
                  <a:lnTo>
                    <a:pt x="4264" y="8528"/>
                  </a:lnTo>
                  <a:lnTo>
                    <a:pt x="3618" y="7882"/>
                  </a:lnTo>
                  <a:lnTo>
                    <a:pt x="2972" y="7365"/>
                  </a:lnTo>
                  <a:lnTo>
                    <a:pt x="2197" y="6977"/>
                  </a:lnTo>
                  <a:lnTo>
                    <a:pt x="1421" y="6590"/>
                  </a:lnTo>
                  <a:lnTo>
                    <a:pt x="646" y="6331"/>
                  </a:lnTo>
                  <a:lnTo>
                    <a:pt x="1034" y="4652"/>
                  </a:lnTo>
                  <a:lnTo>
                    <a:pt x="1163" y="3877"/>
                  </a:lnTo>
                  <a:lnTo>
                    <a:pt x="1163" y="2972"/>
                  </a:lnTo>
                  <a:lnTo>
                    <a:pt x="1163" y="2197"/>
                  </a:lnTo>
                  <a:lnTo>
                    <a:pt x="1034" y="1422"/>
                  </a:lnTo>
                  <a:lnTo>
                    <a:pt x="646" y="6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74"/>
            <p:cNvSpPr/>
            <p:nvPr/>
          </p:nvSpPr>
          <p:spPr>
            <a:xfrm>
              <a:off x="2463841" y="1057509"/>
              <a:ext cx="809458" cy="448587"/>
            </a:xfrm>
            <a:custGeom>
              <a:avLst/>
              <a:gdLst/>
              <a:ahLst/>
              <a:cxnLst/>
              <a:rect l="l" t="t" r="r" b="b"/>
              <a:pathLst>
                <a:path w="41730" h="23126" extrusionOk="0">
                  <a:moveTo>
                    <a:pt x="27389" y="0"/>
                  </a:moveTo>
                  <a:lnTo>
                    <a:pt x="23901" y="5555"/>
                  </a:lnTo>
                  <a:lnTo>
                    <a:pt x="20154" y="11498"/>
                  </a:lnTo>
                  <a:lnTo>
                    <a:pt x="19508" y="11627"/>
                  </a:lnTo>
                  <a:lnTo>
                    <a:pt x="18087" y="11757"/>
                  </a:lnTo>
                  <a:lnTo>
                    <a:pt x="13824" y="11627"/>
                  </a:lnTo>
                  <a:lnTo>
                    <a:pt x="5426" y="11240"/>
                  </a:lnTo>
                  <a:lnTo>
                    <a:pt x="3747" y="11240"/>
                  </a:lnTo>
                  <a:lnTo>
                    <a:pt x="2196" y="11627"/>
                  </a:lnTo>
                  <a:lnTo>
                    <a:pt x="1551" y="11886"/>
                  </a:lnTo>
                  <a:lnTo>
                    <a:pt x="905" y="12144"/>
                  </a:lnTo>
                  <a:lnTo>
                    <a:pt x="517" y="12532"/>
                  </a:lnTo>
                  <a:lnTo>
                    <a:pt x="129" y="12919"/>
                  </a:lnTo>
                  <a:lnTo>
                    <a:pt x="0" y="13436"/>
                  </a:lnTo>
                  <a:lnTo>
                    <a:pt x="0" y="13953"/>
                  </a:lnTo>
                  <a:lnTo>
                    <a:pt x="129" y="14470"/>
                  </a:lnTo>
                  <a:lnTo>
                    <a:pt x="388" y="15116"/>
                  </a:lnTo>
                  <a:lnTo>
                    <a:pt x="1034" y="15632"/>
                  </a:lnTo>
                  <a:lnTo>
                    <a:pt x="1809" y="16278"/>
                  </a:lnTo>
                  <a:lnTo>
                    <a:pt x="2842" y="17053"/>
                  </a:lnTo>
                  <a:lnTo>
                    <a:pt x="4134" y="17699"/>
                  </a:lnTo>
                  <a:lnTo>
                    <a:pt x="6718" y="18862"/>
                  </a:lnTo>
                  <a:lnTo>
                    <a:pt x="9819" y="20025"/>
                  </a:lnTo>
                  <a:lnTo>
                    <a:pt x="13178" y="21058"/>
                  </a:lnTo>
                  <a:lnTo>
                    <a:pt x="16537" y="21963"/>
                  </a:lnTo>
                  <a:lnTo>
                    <a:pt x="19896" y="22609"/>
                  </a:lnTo>
                  <a:lnTo>
                    <a:pt x="22996" y="22996"/>
                  </a:lnTo>
                  <a:lnTo>
                    <a:pt x="25709" y="23125"/>
                  </a:lnTo>
                  <a:lnTo>
                    <a:pt x="26872" y="23125"/>
                  </a:lnTo>
                  <a:lnTo>
                    <a:pt x="27906" y="22996"/>
                  </a:lnTo>
                  <a:lnTo>
                    <a:pt x="28810" y="22609"/>
                  </a:lnTo>
                  <a:lnTo>
                    <a:pt x="29844" y="22092"/>
                  </a:lnTo>
                  <a:lnTo>
                    <a:pt x="30877" y="21188"/>
                  </a:lnTo>
                  <a:lnTo>
                    <a:pt x="32040" y="20283"/>
                  </a:lnTo>
                  <a:lnTo>
                    <a:pt x="34365" y="17829"/>
                  </a:lnTo>
                  <a:lnTo>
                    <a:pt x="36562" y="15116"/>
                  </a:lnTo>
                  <a:lnTo>
                    <a:pt x="38629" y="12402"/>
                  </a:lnTo>
                  <a:lnTo>
                    <a:pt x="40308" y="10077"/>
                  </a:lnTo>
                  <a:lnTo>
                    <a:pt x="41729" y="7881"/>
                  </a:lnTo>
                  <a:lnTo>
                    <a:pt x="2738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74"/>
            <p:cNvSpPr/>
            <p:nvPr/>
          </p:nvSpPr>
          <p:spPr>
            <a:xfrm>
              <a:off x="2975062" y="1122665"/>
              <a:ext cx="230578" cy="132834"/>
            </a:xfrm>
            <a:custGeom>
              <a:avLst/>
              <a:gdLst/>
              <a:ahLst/>
              <a:cxnLst/>
              <a:rect l="l" t="t" r="r" b="b"/>
              <a:pathLst>
                <a:path w="11887" h="6848" extrusionOk="0">
                  <a:moveTo>
                    <a:pt x="0" y="0"/>
                  </a:moveTo>
                  <a:lnTo>
                    <a:pt x="2972" y="1809"/>
                  </a:lnTo>
                  <a:lnTo>
                    <a:pt x="5943" y="3617"/>
                  </a:lnTo>
                  <a:lnTo>
                    <a:pt x="9044" y="5297"/>
                  </a:lnTo>
                  <a:lnTo>
                    <a:pt x="11886" y="6847"/>
                  </a:lnTo>
                  <a:lnTo>
                    <a:pt x="9173" y="5168"/>
                  </a:lnTo>
                  <a:lnTo>
                    <a:pt x="6072" y="3230"/>
                  </a:lnTo>
                  <a:lnTo>
                    <a:pt x="3101" y="155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74"/>
            <p:cNvSpPr/>
            <p:nvPr/>
          </p:nvSpPr>
          <p:spPr>
            <a:xfrm>
              <a:off x="2461339" y="1305603"/>
              <a:ext cx="418520" cy="195488"/>
            </a:xfrm>
            <a:custGeom>
              <a:avLst/>
              <a:gdLst/>
              <a:ahLst/>
              <a:cxnLst/>
              <a:rect l="l" t="t" r="r" b="b"/>
              <a:pathLst>
                <a:path w="21576" h="10078" extrusionOk="0">
                  <a:moveTo>
                    <a:pt x="388" y="0"/>
                  </a:moveTo>
                  <a:lnTo>
                    <a:pt x="129" y="517"/>
                  </a:lnTo>
                  <a:lnTo>
                    <a:pt x="0" y="1034"/>
                  </a:lnTo>
                  <a:lnTo>
                    <a:pt x="129" y="1550"/>
                  </a:lnTo>
                  <a:lnTo>
                    <a:pt x="517" y="2196"/>
                  </a:lnTo>
                  <a:lnTo>
                    <a:pt x="1034" y="2842"/>
                  </a:lnTo>
                  <a:lnTo>
                    <a:pt x="1809" y="3488"/>
                  </a:lnTo>
                  <a:lnTo>
                    <a:pt x="2842" y="4263"/>
                  </a:lnTo>
                  <a:lnTo>
                    <a:pt x="4134" y="4909"/>
                  </a:lnTo>
                  <a:lnTo>
                    <a:pt x="5943" y="5814"/>
                  </a:lnTo>
                  <a:lnTo>
                    <a:pt x="8010" y="6589"/>
                  </a:lnTo>
                  <a:lnTo>
                    <a:pt x="10077" y="7364"/>
                  </a:lnTo>
                  <a:lnTo>
                    <a:pt x="12402" y="8010"/>
                  </a:lnTo>
                  <a:lnTo>
                    <a:pt x="14728" y="8656"/>
                  </a:lnTo>
                  <a:lnTo>
                    <a:pt x="17053" y="9302"/>
                  </a:lnTo>
                  <a:lnTo>
                    <a:pt x="19379" y="9689"/>
                  </a:lnTo>
                  <a:lnTo>
                    <a:pt x="21575" y="1007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74"/>
            <p:cNvSpPr/>
            <p:nvPr/>
          </p:nvSpPr>
          <p:spPr>
            <a:xfrm>
              <a:off x="2092942" y="1273015"/>
              <a:ext cx="701705" cy="879638"/>
            </a:xfrm>
            <a:custGeom>
              <a:avLst/>
              <a:gdLst/>
              <a:ahLst/>
              <a:cxnLst/>
              <a:rect l="l" t="t" r="r" b="b"/>
              <a:pathLst>
                <a:path w="36175" h="45348" extrusionOk="0">
                  <a:moveTo>
                    <a:pt x="19380" y="1"/>
                  </a:moveTo>
                  <a:lnTo>
                    <a:pt x="18475" y="259"/>
                  </a:lnTo>
                  <a:lnTo>
                    <a:pt x="17571" y="388"/>
                  </a:lnTo>
                  <a:lnTo>
                    <a:pt x="16925" y="647"/>
                  </a:lnTo>
                  <a:lnTo>
                    <a:pt x="16279" y="1034"/>
                  </a:lnTo>
                  <a:lnTo>
                    <a:pt x="15245" y="2068"/>
                  </a:lnTo>
                  <a:lnTo>
                    <a:pt x="14083" y="3360"/>
                  </a:lnTo>
                  <a:lnTo>
                    <a:pt x="13049" y="4910"/>
                  </a:lnTo>
                  <a:lnTo>
                    <a:pt x="12016" y="6589"/>
                  </a:lnTo>
                  <a:lnTo>
                    <a:pt x="10982" y="8398"/>
                  </a:lnTo>
                  <a:lnTo>
                    <a:pt x="10078" y="10465"/>
                  </a:lnTo>
                  <a:lnTo>
                    <a:pt x="8269" y="14470"/>
                  </a:lnTo>
                  <a:lnTo>
                    <a:pt x="6719" y="18604"/>
                  </a:lnTo>
                  <a:lnTo>
                    <a:pt x="5427" y="22480"/>
                  </a:lnTo>
                  <a:lnTo>
                    <a:pt x="4523" y="25710"/>
                  </a:lnTo>
                  <a:lnTo>
                    <a:pt x="3877" y="28164"/>
                  </a:lnTo>
                  <a:lnTo>
                    <a:pt x="1034" y="39792"/>
                  </a:lnTo>
                  <a:lnTo>
                    <a:pt x="259" y="43668"/>
                  </a:lnTo>
                  <a:lnTo>
                    <a:pt x="1" y="44830"/>
                  </a:lnTo>
                  <a:lnTo>
                    <a:pt x="1" y="45218"/>
                  </a:lnTo>
                  <a:lnTo>
                    <a:pt x="5685" y="45347"/>
                  </a:lnTo>
                  <a:lnTo>
                    <a:pt x="30361" y="45347"/>
                  </a:lnTo>
                  <a:lnTo>
                    <a:pt x="34495" y="45218"/>
                  </a:lnTo>
                  <a:lnTo>
                    <a:pt x="36175" y="45089"/>
                  </a:lnTo>
                  <a:lnTo>
                    <a:pt x="36175" y="44572"/>
                  </a:lnTo>
                  <a:lnTo>
                    <a:pt x="35916" y="43280"/>
                  </a:lnTo>
                  <a:lnTo>
                    <a:pt x="35141" y="38629"/>
                  </a:lnTo>
                  <a:lnTo>
                    <a:pt x="33720" y="32169"/>
                  </a:lnTo>
                  <a:lnTo>
                    <a:pt x="32040" y="24676"/>
                  </a:lnTo>
                  <a:lnTo>
                    <a:pt x="30232" y="16925"/>
                  </a:lnTo>
                  <a:lnTo>
                    <a:pt x="28294" y="9948"/>
                  </a:lnTo>
                  <a:lnTo>
                    <a:pt x="27390" y="6848"/>
                  </a:lnTo>
                  <a:lnTo>
                    <a:pt x="26485" y="4264"/>
                  </a:lnTo>
                  <a:lnTo>
                    <a:pt x="25581" y="2326"/>
                  </a:lnTo>
                  <a:lnTo>
                    <a:pt x="24935" y="1034"/>
                  </a:lnTo>
                  <a:lnTo>
                    <a:pt x="24547" y="776"/>
                  </a:lnTo>
                  <a:lnTo>
                    <a:pt x="24031" y="388"/>
                  </a:lnTo>
                  <a:lnTo>
                    <a:pt x="23385" y="259"/>
                  </a:lnTo>
                  <a:lnTo>
                    <a:pt x="22609" y="130"/>
                  </a:lnTo>
                  <a:lnTo>
                    <a:pt x="21059" y="1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74"/>
            <p:cNvSpPr/>
            <p:nvPr/>
          </p:nvSpPr>
          <p:spPr>
            <a:xfrm>
              <a:off x="2037814" y="1283043"/>
              <a:ext cx="443582" cy="922235"/>
            </a:xfrm>
            <a:custGeom>
              <a:avLst/>
              <a:gdLst/>
              <a:ahLst/>
              <a:cxnLst/>
              <a:rect l="l" t="t" r="r" b="b"/>
              <a:pathLst>
                <a:path w="22868" h="47544" extrusionOk="0">
                  <a:moveTo>
                    <a:pt x="20025" y="0"/>
                  </a:moveTo>
                  <a:lnTo>
                    <a:pt x="18992" y="775"/>
                  </a:lnTo>
                  <a:lnTo>
                    <a:pt x="17829" y="1551"/>
                  </a:lnTo>
                  <a:lnTo>
                    <a:pt x="16796" y="2455"/>
                  </a:lnTo>
                  <a:lnTo>
                    <a:pt x="15891" y="3359"/>
                  </a:lnTo>
                  <a:lnTo>
                    <a:pt x="14987" y="4393"/>
                  </a:lnTo>
                  <a:lnTo>
                    <a:pt x="14212" y="5426"/>
                  </a:lnTo>
                  <a:lnTo>
                    <a:pt x="13437" y="6589"/>
                  </a:lnTo>
                  <a:lnTo>
                    <a:pt x="12661" y="7752"/>
                  </a:lnTo>
                  <a:lnTo>
                    <a:pt x="12015" y="9173"/>
                  </a:lnTo>
                  <a:lnTo>
                    <a:pt x="11240" y="10852"/>
                  </a:lnTo>
                  <a:lnTo>
                    <a:pt x="9819" y="14599"/>
                  </a:lnTo>
                  <a:lnTo>
                    <a:pt x="8527" y="18604"/>
                  </a:lnTo>
                  <a:lnTo>
                    <a:pt x="7365" y="22609"/>
                  </a:lnTo>
                  <a:lnTo>
                    <a:pt x="5556" y="29456"/>
                  </a:lnTo>
                  <a:lnTo>
                    <a:pt x="4910" y="32298"/>
                  </a:lnTo>
                  <a:lnTo>
                    <a:pt x="4135" y="35011"/>
                  </a:lnTo>
                  <a:lnTo>
                    <a:pt x="2455" y="40308"/>
                  </a:lnTo>
                  <a:lnTo>
                    <a:pt x="1" y="47543"/>
                  </a:lnTo>
                  <a:lnTo>
                    <a:pt x="1" y="47543"/>
                  </a:lnTo>
                  <a:lnTo>
                    <a:pt x="22480" y="45864"/>
                  </a:lnTo>
                  <a:lnTo>
                    <a:pt x="22868" y="34495"/>
                  </a:lnTo>
                  <a:lnTo>
                    <a:pt x="22868" y="25839"/>
                  </a:lnTo>
                  <a:lnTo>
                    <a:pt x="22868" y="22351"/>
                  </a:lnTo>
                  <a:lnTo>
                    <a:pt x="22738" y="20025"/>
                  </a:lnTo>
                  <a:lnTo>
                    <a:pt x="2002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74"/>
            <p:cNvSpPr/>
            <p:nvPr/>
          </p:nvSpPr>
          <p:spPr>
            <a:xfrm>
              <a:off x="2037814" y="1320636"/>
              <a:ext cx="338331" cy="884642"/>
            </a:xfrm>
            <a:custGeom>
              <a:avLst/>
              <a:gdLst/>
              <a:ahLst/>
              <a:cxnLst/>
              <a:rect l="l" t="t" r="r" b="b"/>
              <a:pathLst>
                <a:path w="17442" h="45606" extrusionOk="0">
                  <a:moveTo>
                    <a:pt x="17442" y="0"/>
                  </a:moveTo>
                  <a:lnTo>
                    <a:pt x="16020" y="1292"/>
                  </a:lnTo>
                  <a:lnTo>
                    <a:pt x="14858" y="2713"/>
                  </a:lnTo>
                  <a:lnTo>
                    <a:pt x="13695" y="4264"/>
                  </a:lnTo>
                  <a:lnTo>
                    <a:pt x="12661" y="5814"/>
                  </a:lnTo>
                  <a:lnTo>
                    <a:pt x="12015" y="7235"/>
                  </a:lnTo>
                  <a:lnTo>
                    <a:pt x="11240" y="8914"/>
                  </a:lnTo>
                  <a:lnTo>
                    <a:pt x="9819" y="12661"/>
                  </a:lnTo>
                  <a:lnTo>
                    <a:pt x="8527" y="16666"/>
                  </a:lnTo>
                  <a:lnTo>
                    <a:pt x="7365" y="20671"/>
                  </a:lnTo>
                  <a:lnTo>
                    <a:pt x="5556" y="27518"/>
                  </a:lnTo>
                  <a:lnTo>
                    <a:pt x="4910" y="30360"/>
                  </a:lnTo>
                  <a:lnTo>
                    <a:pt x="4135" y="33073"/>
                  </a:lnTo>
                  <a:lnTo>
                    <a:pt x="2455" y="38370"/>
                  </a:lnTo>
                  <a:lnTo>
                    <a:pt x="1" y="45605"/>
                  </a:lnTo>
                  <a:lnTo>
                    <a:pt x="10207" y="44830"/>
                  </a:lnTo>
                  <a:lnTo>
                    <a:pt x="17442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74"/>
            <p:cNvSpPr/>
            <p:nvPr/>
          </p:nvSpPr>
          <p:spPr>
            <a:xfrm>
              <a:off x="2579121" y="1290550"/>
              <a:ext cx="235583" cy="874633"/>
            </a:xfrm>
            <a:custGeom>
              <a:avLst/>
              <a:gdLst/>
              <a:ahLst/>
              <a:cxnLst/>
              <a:rect l="l" t="t" r="r" b="b"/>
              <a:pathLst>
                <a:path w="12145" h="45090" extrusionOk="0">
                  <a:moveTo>
                    <a:pt x="0" y="1"/>
                  </a:moveTo>
                  <a:lnTo>
                    <a:pt x="1292" y="8140"/>
                  </a:lnTo>
                  <a:lnTo>
                    <a:pt x="2713" y="17442"/>
                  </a:lnTo>
                  <a:lnTo>
                    <a:pt x="4780" y="31653"/>
                  </a:lnTo>
                  <a:lnTo>
                    <a:pt x="6589" y="44960"/>
                  </a:lnTo>
                  <a:lnTo>
                    <a:pt x="12144" y="45089"/>
                  </a:lnTo>
                  <a:lnTo>
                    <a:pt x="9302" y="33074"/>
                  </a:lnTo>
                  <a:lnTo>
                    <a:pt x="8139" y="28423"/>
                  </a:lnTo>
                  <a:lnTo>
                    <a:pt x="5685" y="17829"/>
                  </a:lnTo>
                  <a:lnTo>
                    <a:pt x="4134" y="12016"/>
                  </a:lnTo>
                  <a:lnTo>
                    <a:pt x="2584" y="6590"/>
                  </a:lnTo>
                  <a:lnTo>
                    <a:pt x="1938" y="4264"/>
                  </a:lnTo>
                  <a:lnTo>
                    <a:pt x="1163" y="2456"/>
                  </a:lnTo>
                  <a:lnTo>
                    <a:pt x="646" y="9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74"/>
            <p:cNvSpPr/>
            <p:nvPr/>
          </p:nvSpPr>
          <p:spPr>
            <a:xfrm>
              <a:off x="1957625" y="1340673"/>
              <a:ext cx="441080" cy="942292"/>
            </a:xfrm>
            <a:custGeom>
              <a:avLst/>
              <a:gdLst/>
              <a:ahLst/>
              <a:cxnLst/>
              <a:rect l="l" t="t" r="r" b="b"/>
              <a:pathLst>
                <a:path w="22739" h="48578" extrusionOk="0">
                  <a:moveTo>
                    <a:pt x="21576" y="1"/>
                  </a:moveTo>
                  <a:lnTo>
                    <a:pt x="21059" y="130"/>
                  </a:lnTo>
                  <a:lnTo>
                    <a:pt x="20542" y="388"/>
                  </a:lnTo>
                  <a:lnTo>
                    <a:pt x="19896" y="905"/>
                  </a:lnTo>
                  <a:lnTo>
                    <a:pt x="19121" y="1422"/>
                  </a:lnTo>
                  <a:lnTo>
                    <a:pt x="17312" y="3231"/>
                  </a:lnTo>
                  <a:lnTo>
                    <a:pt x="15503" y="5039"/>
                  </a:lnTo>
                  <a:lnTo>
                    <a:pt x="13953" y="6848"/>
                  </a:lnTo>
                  <a:lnTo>
                    <a:pt x="12403" y="8786"/>
                  </a:lnTo>
                  <a:lnTo>
                    <a:pt x="9561" y="12532"/>
                  </a:lnTo>
                  <a:lnTo>
                    <a:pt x="7235" y="16150"/>
                  </a:lnTo>
                  <a:lnTo>
                    <a:pt x="5297" y="19509"/>
                  </a:lnTo>
                  <a:lnTo>
                    <a:pt x="3747" y="22351"/>
                  </a:lnTo>
                  <a:lnTo>
                    <a:pt x="2843" y="24676"/>
                  </a:lnTo>
                  <a:lnTo>
                    <a:pt x="2326" y="26098"/>
                  </a:lnTo>
                  <a:lnTo>
                    <a:pt x="1551" y="31394"/>
                  </a:lnTo>
                  <a:lnTo>
                    <a:pt x="776" y="37467"/>
                  </a:lnTo>
                  <a:lnTo>
                    <a:pt x="130" y="43280"/>
                  </a:lnTo>
                  <a:lnTo>
                    <a:pt x="0" y="45864"/>
                  </a:lnTo>
                  <a:lnTo>
                    <a:pt x="0" y="47931"/>
                  </a:lnTo>
                  <a:lnTo>
                    <a:pt x="259" y="48189"/>
                  </a:lnTo>
                  <a:lnTo>
                    <a:pt x="646" y="48448"/>
                  </a:lnTo>
                  <a:lnTo>
                    <a:pt x="1422" y="48577"/>
                  </a:lnTo>
                  <a:lnTo>
                    <a:pt x="4522" y="48577"/>
                  </a:lnTo>
                  <a:lnTo>
                    <a:pt x="6977" y="48319"/>
                  </a:lnTo>
                  <a:lnTo>
                    <a:pt x="9561" y="47931"/>
                  </a:lnTo>
                  <a:lnTo>
                    <a:pt x="11757" y="47285"/>
                  </a:lnTo>
                  <a:lnTo>
                    <a:pt x="12661" y="47027"/>
                  </a:lnTo>
                  <a:lnTo>
                    <a:pt x="13307" y="46639"/>
                  </a:lnTo>
                  <a:lnTo>
                    <a:pt x="13824" y="46381"/>
                  </a:lnTo>
                  <a:lnTo>
                    <a:pt x="13953" y="45993"/>
                  </a:lnTo>
                  <a:lnTo>
                    <a:pt x="14082" y="40438"/>
                  </a:lnTo>
                  <a:lnTo>
                    <a:pt x="14341" y="34108"/>
                  </a:lnTo>
                  <a:lnTo>
                    <a:pt x="14728" y="26485"/>
                  </a:lnTo>
                  <a:lnTo>
                    <a:pt x="14987" y="25581"/>
                  </a:lnTo>
                  <a:lnTo>
                    <a:pt x="15374" y="24289"/>
                  </a:lnTo>
                  <a:lnTo>
                    <a:pt x="16795" y="20413"/>
                  </a:lnTo>
                  <a:lnTo>
                    <a:pt x="20930" y="9690"/>
                  </a:lnTo>
                  <a:lnTo>
                    <a:pt x="21834" y="6848"/>
                  </a:lnTo>
                  <a:lnTo>
                    <a:pt x="22480" y="4522"/>
                  </a:lnTo>
                  <a:lnTo>
                    <a:pt x="22738" y="2585"/>
                  </a:lnTo>
                  <a:lnTo>
                    <a:pt x="22738" y="1809"/>
                  </a:lnTo>
                  <a:lnTo>
                    <a:pt x="22738" y="1163"/>
                  </a:lnTo>
                  <a:lnTo>
                    <a:pt x="22609" y="647"/>
                  </a:lnTo>
                  <a:lnTo>
                    <a:pt x="22351" y="388"/>
                  </a:lnTo>
                  <a:lnTo>
                    <a:pt x="21963" y="130"/>
                  </a:lnTo>
                  <a:lnTo>
                    <a:pt x="21576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74"/>
            <p:cNvSpPr/>
            <p:nvPr/>
          </p:nvSpPr>
          <p:spPr>
            <a:xfrm>
              <a:off x="1925037" y="2162643"/>
              <a:ext cx="313270" cy="563885"/>
            </a:xfrm>
            <a:custGeom>
              <a:avLst/>
              <a:gdLst/>
              <a:ahLst/>
              <a:cxnLst/>
              <a:rect l="l" t="t" r="r" b="b"/>
              <a:pathLst>
                <a:path w="16150" h="29070" extrusionOk="0">
                  <a:moveTo>
                    <a:pt x="2068" y="1"/>
                  </a:moveTo>
                  <a:lnTo>
                    <a:pt x="1939" y="130"/>
                  </a:lnTo>
                  <a:lnTo>
                    <a:pt x="1680" y="2585"/>
                  </a:lnTo>
                  <a:lnTo>
                    <a:pt x="1680" y="3747"/>
                  </a:lnTo>
                  <a:lnTo>
                    <a:pt x="1680" y="5039"/>
                  </a:lnTo>
                  <a:lnTo>
                    <a:pt x="1810" y="6331"/>
                  </a:lnTo>
                  <a:lnTo>
                    <a:pt x="2068" y="7752"/>
                  </a:lnTo>
                  <a:lnTo>
                    <a:pt x="2456" y="9303"/>
                  </a:lnTo>
                  <a:lnTo>
                    <a:pt x="2972" y="11111"/>
                  </a:lnTo>
                  <a:lnTo>
                    <a:pt x="2326" y="12145"/>
                  </a:lnTo>
                  <a:lnTo>
                    <a:pt x="1680" y="13308"/>
                  </a:lnTo>
                  <a:lnTo>
                    <a:pt x="1034" y="14729"/>
                  </a:lnTo>
                  <a:lnTo>
                    <a:pt x="388" y="16150"/>
                  </a:lnTo>
                  <a:lnTo>
                    <a:pt x="1" y="17571"/>
                  </a:lnTo>
                  <a:lnTo>
                    <a:pt x="1" y="18217"/>
                  </a:lnTo>
                  <a:lnTo>
                    <a:pt x="1" y="18734"/>
                  </a:lnTo>
                  <a:lnTo>
                    <a:pt x="130" y="19251"/>
                  </a:lnTo>
                  <a:lnTo>
                    <a:pt x="388" y="19638"/>
                  </a:lnTo>
                  <a:lnTo>
                    <a:pt x="647" y="19896"/>
                  </a:lnTo>
                  <a:lnTo>
                    <a:pt x="905" y="20026"/>
                  </a:lnTo>
                  <a:lnTo>
                    <a:pt x="1551" y="20026"/>
                  </a:lnTo>
                  <a:lnTo>
                    <a:pt x="2068" y="19638"/>
                  </a:lnTo>
                  <a:lnTo>
                    <a:pt x="2456" y="19251"/>
                  </a:lnTo>
                  <a:lnTo>
                    <a:pt x="2456" y="19251"/>
                  </a:lnTo>
                  <a:lnTo>
                    <a:pt x="2197" y="19638"/>
                  </a:lnTo>
                  <a:lnTo>
                    <a:pt x="1680" y="20542"/>
                  </a:lnTo>
                  <a:lnTo>
                    <a:pt x="1422" y="21576"/>
                  </a:lnTo>
                  <a:lnTo>
                    <a:pt x="1293" y="21964"/>
                  </a:lnTo>
                  <a:lnTo>
                    <a:pt x="1293" y="22480"/>
                  </a:lnTo>
                  <a:lnTo>
                    <a:pt x="1422" y="22868"/>
                  </a:lnTo>
                  <a:lnTo>
                    <a:pt x="1680" y="23126"/>
                  </a:lnTo>
                  <a:lnTo>
                    <a:pt x="1939" y="23514"/>
                  </a:lnTo>
                  <a:lnTo>
                    <a:pt x="2197" y="23643"/>
                  </a:lnTo>
                  <a:lnTo>
                    <a:pt x="2456" y="23772"/>
                  </a:lnTo>
                  <a:lnTo>
                    <a:pt x="2843" y="23772"/>
                  </a:lnTo>
                  <a:lnTo>
                    <a:pt x="3489" y="23643"/>
                  </a:lnTo>
                  <a:lnTo>
                    <a:pt x="4006" y="23126"/>
                  </a:lnTo>
                  <a:lnTo>
                    <a:pt x="4305" y="22902"/>
                  </a:lnTo>
                  <a:lnTo>
                    <a:pt x="4305" y="22902"/>
                  </a:lnTo>
                  <a:lnTo>
                    <a:pt x="3877" y="23514"/>
                  </a:lnTo>
                  <a:lnTo>
                    <a:pt x="3489" y="24289"/>
                  </a:lnTo>
                  <a:lnTo>
                    <a:pt x="3231" y="25064"/>
                  </a:lnTo>
                  <a:lnTo>
                    <a:pt x="3231" y="25452"/>
                  </a:lnTo>
                  <a:lnTo>
                    <a:pt x="3231" y="25839"/>
                  </a:lnTo>
                  <a:lnTo>
                    <a:pt x="3360" y="26227"/>
                  </a:lnTo>
                  <a:lnTo>
                    <a:pt x="3618" y="26614"/>
                  </a:lnTo>
                  <a:lnTo>
                    <a:pt x="3877" y="26873"/>
                  </a:lnTo>
                  <a:lnTo>
                    <a:pt x="4264" y="27002"/>
                  </a:lnTo>
                  <a:lnTo>
                    <a:pt x="4523" y="27131"/>
                  </a:lnTo>
                  <a:lnTo>
                    <a:pt x="4781" y="27131"/>
                  </a:lnTo>
                  <a:lnTo>
                    <a:pt x="5427" y="26873"/>
                  </a:lnTo>
                  <a:lnTo>
                    <a:pt x="6073" y="26485"/>
                  </a:lnTo>
                  <a:lnTo>
                    <a:pt x="6590" y="26098"/>
                  </a:lnTo>
                  <a:lnTo>
                    <a:pt x="6977" y="25581"/>
                  </a:lnTo>
                  <a:lnTo>
                    <a:pt x="6461" y="26614"/>
                  </a:lnTo>
                  <a:lnTo>
                    <a:pt x="6331" y="27260"/>
                  </a:lnTo>
                  <a:lnTo>
                    <a:pt x="6331" y="27906"/>
                  </a:lnTo>
                  <a:lnTo>
                    <a:pt x="6461" y="28423"/>
                  </a:lnTo>
                  <a:lnTo>
                    <a:pt x="6719" y="28682"/>
                  </a:lnTo>
                  <a:lnTo>
                    <a:pt x="7106" y="28940"/>
                  </a:lnTo>
                  <a:lnTo>
                    <a:pt x="7494" y="29069"/>
                  </a:lnTo>
                  <a:lnTo>
                    <a:pt x="8011" y="28940"/>
                  </a:lnTo>
                  <a:lnTo>
                    <a:pt x="8528" y="28682"/>
                  </a:lnTo>
                  <a:lnTo>
                    <a:pt x="9174" y="28165"/>
                  </a:lnTo>
                  <a:lnTo>
                    <a:pt x="10465" y="27002"/>
                  </a:lnTo>
                  <a:lnTo>
                    <a:pt x="11757" y="25323"/>
                  </a:lnTo>
                  <a:lnTo>
                    <a:pt x="12920" y="23514"/>
                  </a:lnTo>
                  <a:lnTo>
                    <a:pt x="14083" y="21834"/>
                  </a:lnTo>
                  <a:lnTo>
                    <a:pt x="14987" y="20284"/>
                  </a:lnTo>
                  <a:lnTo>
                    <a:pt x="15504" y="19121"/>
                  </a:lnTo>
                  <a:lnTo>
                    <a:pt x="15633" y="18475"/>
                  </a:lnTo>
                  <a:lnTo>
                    <a:pt x="15892" y="17700"/>
                  </a:lnTo>
                  <a:lnTo>
                    <a:pt x="16150" y="15892"/>
                  </a:lnTo>
                  <a:lnTo>
                    <a:pt x="16150" y="13954"/>
                  </a:lnTo>
                  <a:lnTo>
                    <a:pt x="16150" y="12145"/>
                  </a:lnTo>
                  <a:lnTo>
                    <a:pt x="15892" y="6202"/>
                  </a:lnTo>
                  <a:lnTo>
                    <a:pt x="15633" y="3101"/>
                  </a:lnTo>
                  <a:lnTo>
                    <a:pt x="8786" y="1293"/>
                  </a:lnTo>
                  <a:lnTo>
                    <a:pt x="4135" y="259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74"/>
            <p:cNvSpPr/>
            <p:nvPr/>
          </p:nvSpPr>
          <p:spPr>
            <a:xfrm>
              <a:off x="2000222" y="2485921"/>
              <a:ext cx="97763" cy="127830"/>
            </a:xfrm>
            <a:custGeom>
              <a:avLst/>
              <a:gdLst/>
              <a:ahLst/>
              <a:cxnLst/>
              <a:rect l="l" t="t" r="r" b="b"/>
              <a:pathLst>
                <a:path w="5040" h="6590" extrusionOk="0">
                  <a:moveTo>
                    <a:pt x="5039" y="1"/>
                  </a:moveTo>
                  <a:lnTo>
                    <a:pt x="3747" y="1680"/>
                  </a:lnTo>
                  <a:lnTo>
                    <a:pt x="2455" y="3360"/>
                  </a:lnTo>
                  <a:lnTo>
                    <a:pt x="1163" y="4910"/>
                  </a:lnTo>
                  <a:lnTo>
                    <a:pt x="647" y="5814"/>
                  </a:lnTo>
                  <a:lnTo>
                    <a:pt x="1" y="6589"/>
                  </a:lnTo>
                  <a:lnTo>
                    <a:pt x="1" y="6589"/>
                  </a:lnTo>
                  <a:lnTo>
                    <a:pt x="647" y="5944"/>
                  </a:lnTo>
                  <a:lnTo>
                    <a:pt x="1422" y="5168"/>
                  </a:lnTo>
                  <a:lnTo>
                    <a:pt x="2714" y="3618"/>
                  </a:lnTo>
                  <a:lnTo>
                    <a:pt x="3876" y="1809"/>
                  </a:lnTo>
                  <a:lnTo>
                    <a:pt x="503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74"/>
            <p:cNvSpPr/>
            <p:nvPr/>
          </p:nvSpPr>
          <p:spPr>
            <a:xfrm>
              <a:off x="2057871" y="2541049"/>
              <a:ext cx="92739" cy="120323"/>
            </a:xfrm>
            <a:custGeom>
              <a:avLst/>
              <a:gdLst/>
              <a:ahLst/>
              <a:cxnLst/>
              <a:rect l="l" t="t" r="r" b="b"/>
              <a:pathLst>
                <a:path w="4781" h="6203" extrusionOk="0">
                  <a:moveTo>
                    <a:pt x="4651" y="1"/>
                  </a:moveTo>
                  <a:lnTo>
                    <a:pt x="2326" y="3102"/>
                  </a:lnTo>
                  <a:lnTo>
                    <a:pt x="0" y="6202"/>
                  </a:lnTo>
                  <a:lnTo>
                    <a:pt x="1421" y="4910"/>
                  </a:lnTo>
                  <a:lnTo>
                    <a:pt x="2713" y="3360"/>
                  </a:lnTo>
                  <a:lnTo>
                    <a:pt x="3747" y="1680"/>
                  </a:lnTo>
                  <a:lnTo>
                    <a:pt x="478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74"/>
            <p:cNvSpPr/>
            <p:nvPr/>
          </p:nvSpPr>
          <p:spPr>
            <a:xfrm>
              <a:off x="1967653" y="2425789"/>
              <a:ext cx="80209" cy="120303"/>
            </a:xfrm>
            <a:custGeom>
              <a:avLst/>
              <a:gdLst/>
              <a:ahLst/>
              <a:cxnLst/>
              <a:rect l="l" t="t" r="r" b="b"/>
              <a:pathLst>
                <a:path w="4135" h="6202" extrusionOk="0">
                  <a:moveTo>
                    <a:pt x="4134" y="0"/>
                  </a:moveTo>
                  <a:lnTo>
                    <a:pt x="3101" y="1680"/>
                  </a:lnTo>
                  <a:lnTo>
                    <a:pt x="2067" y="3230"/>
                  </a:lnTo>
                  <a:lnTo>
                    <a:pt x="0" y="6072"/>
                  </a:lnTo>
                  <a:lnTo>
                    <a:pt x="0" y="6201"/>
                  </a:lnTo>
                  <a:lnTo>
                    <a:pt x="1292" y="4780"/>
                  </a:lnTo>
                  <a:lnTo>
                    <a:pt x="2455" y="3359"/>
                  </a:lnTo>
                  <a:lnTo>
                    <a:pt x="3359" y="1809"/>
                  </a:lnTo>
                  <a:lnTo>
                    <a:pt x="4134" y="129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74"/>
            <p:cNvSpPr/>
            <p:nvPr/>
          </p:nvSpPr>
          <p:spPr>
            <a:xfrm>
              <a:off x="1947596" y="1300579"/>
              <a:ext cx="478672" cy="949799"/>
            </a:xfrm>
            <a:custGeom>
              <a:avLst/>
              <a:gdLst/>
              <a:ahLst/>
              <a:cxnLst/>
              <a:rect l="l" t="t" r="r" b="b"/>
              <a:pathLst>
                <a:path w="24677" h="48965" extrusionOk="0">
                  <a:moveTo>
                    <a:pt x="23643" y="1"/>
                  </a:moveTo>
                  <a:lnTo>
                    <a:pt x="23126" y="130"/>
                  </a:lnTo>
                  <a:lnTo>
                    <a:pt x="22480" y="388"/>
                  </a:lnTo>
                  <a:lnTo>
                    <a:pt x="21705" y="776"/>
                  </a:lnTo>
                  <a:lnTo>
                    <a:pt x="20801" y="1422"/>
                  </a:lnTo>
                  <a:lnTo>
                    <a:pt x="19896" y="2326"/>
                  </a:lnTo>
                  <a:lnTo>
                    <a:pt x="18604" y="3489"/>
                  </a:lnTo>
                  <a:lnTo>
                    <a:pt x="17442" y="4910"/>
                  </a:lnTo>
                  <a:lnTo>
                    <a:pt x="14729" y="8011"/>
                  </a:lnTo>
                  <a:lnTo>
                    <a:pt x="12016" y="11628"/>
                  </a:lnTo>
                  <a:lnTo>
                    <a:pt x="9302" y="15504"/>
                  </a:lnTo>
                  <a:lnTo>
                    <a:pt x="6848" y="19250"/>
                  </a:lnTo>
                  <a:lnTo>
                    <a:pt x="4781" y="22739"/>
                  </a:lnTo>
                  <a:lnTo>
                    <a:pt x="3230" y="25581"/>
                  </a:lnTo>
                  <a:lnTo>
                    <a:pt x="2714" y="26873"/>
                  </a:lnTo>
                  <a:lnTo>
                    <a:pt x="2326" y="27777"/>
                  </a:lnTo>
                  <a:lnTo>
                    <a:pt x="1939" y="30102"/>
                  </a:lnTo>
                  <a:lnTo>
                    <a:pt x="1551" y="33074"/>
                  </a:lnTo>
                  <a:lnTo>
                    <a:pt x="776" y="40179"/>
                  </a:lnTo>
                  <a:lnTo>
                    <a:pt x="1" y="48965"/>
                  </a:lnTo>
                  <a:lnTo>
                    <a:pt x="15116" y="48189"/>
                  </a:lnTo>
                  <a:lnTo>
                    <a:pt x="15375" y="39275"/>
                  </a:lnTo>
                  <a:lnTo>
                    <a:pt x="15504" y="32945"/>
                  </a:lnTo>
                  <a:lnTo>
                    <a:pt x="15762" y="29586"/>
                  </a:lnTo>
                  <a:lnTo>
                    <a:pt x="16666" y="26485"/>
                  </a:lnTo>
                  <a:lnTo>
                    <a:pt x="18734" y="20413"/>
                  </a:lnTo>
                  <a:lnTo>
                    <a:pt x="23384" y="7623"/>
                  </a:lnTo>
                  <a:lnTo>
                    <a:pt x="24030" y="5427"/>
                  </a:lnTo>
                  <a:lnTo>
                    <a:pt x="24547" y="3489"/>
                  </a:lnTo>
                  <a:lnTo>
                    <a:pt x="24676" y="1809"/>
                  </a:lnTo>
                  <a:lnTo>
                    <a:pt x="24676" y="1293"/>
                  </a:lnTo>
                  <a:lnTo>
                    <a:pt x="24547" y="776"/>
                  </a:lnTo>
                  <a:lnTo>
                    <a:pt x="24289" y="388"/>
                  </a:lnTo>
                  <a:lnTo>
                    <a:pt x="24030" y="130"/>
                  </a:lnTo>
                  <a:lnTo>
                    <a:pt x="2364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74"/>
            <p:cNvSpPr/>
            <p:nvPr/>
          </p:nvSpPr>
          <p:spPr>
            <a:xfrm>
              <a:off x="1962629" y="2175173"/>
              <a:ext cx="265668" cy="15052"/>
            </a:xfrm>
            <a:custGeom>
              <a:avLst/>
              <a:gdLst/>
              <a:ahLst/>
              <a:cxnLst/>
              <a:rect l="l" t="t" r="r" b="b"/>
              <a:pathLst>
                <a:path w="13696" h="776" extrusionOk="0">
                  <a:moveTo>
                    <a:pt x="13695" y="1"/>
                  </a:moveTo>
                  <a:lnTo>
                    <a:pt x="10465" y="130"/>
                  </a:lnTo>
                  <a:lnTo>
                    <a:pt x="6848" y="259"/>
                  </a:lnTo>
                  <a:lnTo>
                    <a:pt x="3489" y="518"/>
                  </a:lnTo>
                  <a:lnTo>
                    <a:pt x="1422" y="647"/>
                  </a:lnTo>
                  <a:lnTo>
                    <a:pt x="1" y="776"/>
                  </a:lnTo>
                  <a:lnTo>
                    <a:pt x="3489" y="776"/>
                  </a:lnTo>
                  <a:lnTo>
                    <a:pt x="6977" y="518"/>
                  </a:lnTo>
                  <a:lnTo>
                    <a:pt x="10465" y="388"/>
                  </a:lnTo>
                  <a:lnTo>
                    <a:pt x="13695" y="130"/>
                  </a:lnTo>
                  <a:lnTo>
                    <a:pt x="13695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74"/>
            <p:cNvSpPr/>
            <p:nvPr/>
          </p:nvSpPr>
          <p:spPr>
            <a:xfrm>
              <a:off x="2426249" y="1135176"/>
              <a:ext cx="172929" cy="228076"/>
            </a:xfrm>
            <a:custGeom>
              <a:avLst/>
              <a:gdLst/>
              <a:ahLst/>
              <a:cxnLst/>
              <a:rect l="l" t="t" r="r" b="b"/>
              <a:pathLst>
                <a:path w="8915" h="11758" extrusionOk="0">
                  <a:moveTo>
                    <a:pt x="905" y="1"/>
                  </a:moveTo>
                  <a:lnTo>
                    <a:pt x="776" y="1939"/>
                  </a:lnTo>
                  <a:lnTo>
                    <a:pt x="517" y="3877"/>
                  </a:lnTo>
                  <a:lnTo>
                    <a:pt x="130" y="6590"/>
                  </a:lnTo>
                  <a:lnTo>
                    <a:pt x="0" y="7494"/>
                  </a:lnTo>
                  <a:lnTo>
                    <a:pt x="0" y="7882"/>
                  </a:lnTo>
                  <a:lnTo>
                    <a:pt x="517" y="8657"/>
                  </a:lnTo>
                  <a:lnTo>
                    <a:pt x="1292" y="9561"/>
                  </a:lnTo>
                  <a:lnTo>
                    <a:pt x="2067" y="10207"/>
                  </a:lnTo>
                  <a:lnTo>
                    <a:pt x="2972" y="10853"/>
                  </a:lnTo>
                  <a:lnTo>
                    <a:pt x="4005" y="11370"/>
                  </a:lnTo>
                  <a:lnTo>
                    <a:pt x="4910" y="11628"/>
                  </a:lnTo>
                  <a:lnTo>
                    <a:pt x="5685" y="11757"/>
                  </a:lnTo>
                  <a:lnTo>
                    <a:pt x="6331" y="11757"/>
                  </a:lnTo>
                  <a:lnTo>
                    <a:pt x="6977" y="11499"/>
                  </a:lnTo>
                  <a:lnTo>
                    <a:pt x="7364" y="11112"/>
                  </a:lnTo>
                  <a:lnTo>
                    <a:pt x="7752" y="10595"/>
                  </a:lnTo>
                  <a:lnTo>
                    <a:pt x="7881" y="9949"/>
                  </a:lnTo>
                  <a:lnTo>
                    <a:pt x="8010" y="8786"/>
                  </a:lnTo>
                  <a:lnTo>
                    <a:pt x="8010" y="7753"/>
                  </a:lnTo>
                  <a:lnTo>
                    <a:pt x="8010" y="7623"/>
                  </a:lnTo>
                  <a:lnTo>
                    <a:pt x="8010" y="7107"/>
                  </a:lnTo>
                  <a:lnTo>
                    <a:pt x="8139" y="5815"/>
                  </a:lnTo>
                  <a:lnTo>
                    <a:pt x="8269" y="4652"/>
                  </a:lnTo>
                  <a:lnTo>
                    <a:pt x="8527" y="3360"/>
                  </a:lnTo>
                  <a:lnTo>
                    <a:pt x="8915" y="2197"/>
                  </a:lnTo>
                  <a:lnTo>
                    <a:pt x="4910" y="1035"/>
                  </a:lnTo>
                  <a:lnTo>
                    <a:pt x="2197" y="259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74"/>
            <p:cNvSpPr/>
            <p:nvPr/>
          </p:nvSpPr>
          <p:spPr>
            <a:xfrm>
              <a:off x="2448808" y="1135176"/>
              <a:ext cx="147867" cy="150389"/>
            </a:xfrm>
            <a:custGeom>
              <a:avLst/>
              <a:gdLst/>
              <a:ahLst/>
              <a:cxnLst/>
              <a:rect l="l" t="t" r="r" b="b"/>
              <a:pathLst>
                <a:path w="7623" h="7753" extrusionOk="0">
                  <a:moveTo>
                    <a:pt x="0" y="1"/>
                  </a:moveTo>
                  <a:lnTo>
                    <a:pt x="258" y="1810"/>
                  </a:lnTo>
                  <a:lnTo>
                    <a:pt x="646" y="3102"/>
                  </a:lnTo>
                  <a:lnTo>
                    <a:pt x="1292" y="4394"/>
                  </a:lnTo>
                  <a:lnTo>
                    <a:pt x="2067" y="5556"/>
                  </a:lnTo>
                  <a:lnTo>
                    <a:pt x="2455" y="6202"/>
                  </a:lnTo>
                  <a:lnTo>
                    <a:pt x="2971" y="6719"/>
                  </a:lnTo>
                  <a:lnTo>
                    <a:pt x="3617" y="7107"/>
                  </a:lnTo>
                  <a:lnTo>
                    <a:pt x="4393" y="7494"/>
                  </a:lnTo>
                  <a:lnTo>
                    <a:pt x="5039" y="7623"/>
                  </a:lnTo>
                  <a:lnTo>
                    <a:pt x="5943" y="7753"/>
                  </a:lnTo>
                  <a:lnTo>
                    <a:pt x="6718" y="7753"/>
                  </a:lnTo>
                  <a:lnTo>
                    <a:pt x="6718" y="7623"/>
                  </a:lnTo>
                  <a:lnTo>
                    <a:pt x="6718" y="7107"/>
                  </a:lnTo>
                  <a:lnTo>
                    <a:pt x="6847" y="5944"/>
                  </a:lnTo>
                  <a:lnTo>
                    <a:pt x="6976" y="4652"/>
                  </a:lnTo>
                  <a:lnTo>
                    <a:pt x="7235" y="3489"/>
                  </a:lnTo>
                  <a:lnTo>
                    <a:pt x="7622" y="2197"/>
                  </a:lnTo>
                  <a:lnTo>
                    <a:pt x="4393" y="1293"/>
                  </a:lnTo>
                  <a:lnTo>
                    <a:pt x="1809" y="5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74"/>
            <p:cNvSpPr/>
            <p:nvPr/>
          </p:nvSpPr>
          <p:spPr>
            <a:xfrm>
              <a:off x="2416220" y="849509"/>
              <a:ext cx="268170" cy="380928"/>
            </a:xfrm>
            <a:custGeom>
              <a:avLst/>
              <a:gdLst/>
              <a:ahLst/>
              <a:cxnLst/>
              <a:rect l="l" t="t" r="r" b="b"/>
              <a:pathLst>
                <a:path w="13825" h="19638" extrusionOk="0">
                  <a:moveTo>
                    <a:pt x="7106" y="0"/>
                  </a:moveTo>
                  <a:lnTo>
                    <a:pt x="6331" y="129"/>
                  </a:lnTo>
                  <a:lnTo>
                    <a:pt x="5427" y="129"/>
                  </a:lnTo>
                  <a:lnTo>
                    <a:pt x="4651" y="388"/>
                  </a:lnTo>
                  <a:lnTo>
                    <a:pt x="4006" y="646"/>
                  </a:lnTo>
                  <a:lnTo>
                    <a:pt x="3230" y="1034"/>
                  </a:lnTo>
                  <a:lnTo>
                    <a:pt x="2584" y="1421"/>
                  </a:lnTo>
                  <a:lnTo>
                    <a:pt x="1938" y="1938"/>
                  </a:lnTo>
                  <a:lnTo>
                    <a:pt x="1422" y="2584"/>
                  </a:lnTo>
                  <a:lnTo>
                    <a:pt x="905" y="3230"/>
                  </a:lnTo>
                  <a:lnTo>
                    <a:pt x="517" y="3876"/>
                  </a:lnTo>
                  <a:lnTo>
                    <a:pt x="259" y="4651"/>
                  </a:lnTo>
                  <a:lnTo>
                    <a:pt x="1" y="5943"/>
                  </a:lnTo>
                  <a:lnTo>
                    <a:pt x="1" y="7622"/>
                  </a:lnTo>
                  <a:lnTo>
                    <a:pt x="130" y="9560"/>
                  </a:lnTo>
                  <a:lnTo>
                    <a:pt x="517" y="11498"/>
                  </a:lnTo>
                  <a:lnTo>
                    <a:pt x="905" y="13436"/>
                  </a:lnTo>
                  <a:lnTo>
                    <a:pt x="1422" y="15245"/>
                  </a:lnTo>
                  <a:lnTo>
                    <a:pt x="2197" y="16666"/>
                  </a:lnTo>
                  <a:lnTo>
                    <a:pt x="2455" y="17183"/>
                  </a:lnTo>
                  <a:lnTo>
                    <a:pt x="2843" y="17699"/>
                  </a:lnTo>
                  <a:lnTo>
                    <a:pt x="4006" y="18475"/>
                  </a:lnTo>
                  <a:lnTo>
                    <a:pt x="5297" y="19250"/>
                  </a:lnTo>
                  <a:lnTo>
                    <a:pt x="6719" y="19508"/>
                  </a:lnTo>
                  <a:lnTo>
                    <a:pt x="8140" y="19637"/>
                  </a:lnTo>
                  <a:lnTo>
                    <a:pt x="9561" y="19508"/>
                  </a:lnTo>
                  <a:lnTo>
                    <a:pt x="10207" y="19250"/>
                  </a:lnTo>
                  <a:lnTo>
                    <a:pt x="10853" y="18991"/>
                  </a:lnTo>
                  <a:lnTo>
                    <a:pt x="11369" y="18604"/>
                  </a:lnTo>
                  <a:lnTo>
                    <a:pt x="12015" y="18216"/>
                  </a:lnTo>
                  <a:lnTo>
                    <a:pt x="12532" y="17699"/>
                  </a:lnTo>
                  <a:lnTo>
                    <a:pt x="12920" y="17053"/>
                  </a:lnTo>
                  <a:lnTo>
                    <a:pt x="13307" y="16278"/>
                  </a:lnTo>
                  <a:lnTo>
                    <a:pt x="13566" y="15374"/>
                  </a:lnTo>
                  <a:lnTo>
                    <a:pt x="13824" y="14470"/>
                  </a:lnTo>
                  <a:lnTo>
                    <a:pt x="13824" y="13307"/>
                  </a:lnTo>
                  <a:lnTo>
                    <a:pt x="13824" y="10981"/>
                  </a:lnTo>
                  <a:lnTo>
                    <a:pt x="13566" y="8398"/>
                  </a:lnTo>
                  <a:lnTo>
                    <a:pt x="13049" y="6072"/>
                  </a:lnTo>
                  <a:lnTo>
                    <a:pt x="12403" y="3876"/>
                  </a:lnTo>
                  <a:lnTo>
                    <a:pt x="12015" y="2971"/>
                  </a:lnTo>
                  <a:lnTo>
                    <a:pt x="11499" y="2196"/>
                  </a:lnTo>
                  <a:lnTo>
                    <a:pt x="11111" y="1550"/>
                  </a:lnTo>
                  <a:lnTo>
                    <a:pt x="10724" y="1163"/>
                  </a:lnTo>
                  <a:lnTo>
                    <a:pt x="10078" y="775"/>
                  </a:lnTo>
                  <a:lnTo>
                    <a:pt x="9302" y="388"/>
                  </a:lnTo>
                  <a:lnTo>
                    <a:pt x="8656" y="258"/>
                  </a:lnTo>
                  <a:lnTo>
                    <a:pt x="7881" y="129"/>
                  </a:lnTo>
                  <a:lnTo>
                    <a:pt x="7106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74"/>
            <p:cNvSpPr/>
            <p:nvPr/>
          </p:nvSpPr>
          <p:spPr>
            <a:xfrm>
              <a:off x="2569092" y="1034949"/>
              <a:ext cx="10048" cy="32588"/>
            </a:xfrm>
            <a:custGeom>
              <a:avLst/>
              <a:gdLst/>
              <a:ahLst/>
              <a:cxnLst/>
              <a:rect l="l" t="t" r="r" b="b"/>
              <a:pathLst>
                <a:path w="518" h="1680" extrusionOk="0">
                  <a:moveTo>
                    <a:pt x="388" y="0"/>
                  </a:moveTo>
                  <a:lnTo>
                    <a:pt x="388" y="129"/>
                  </a:lnTo>
                  <a:lnTo>
                    <a:pt x="388" y="905"/>
                  </a:lnTo>
                  <a:lnTo>
                    <a:pt x="259" y="1292"/>
                  </a:lnTo>
                  <a:lnTo>
                    <a:pt x="0" y="1551"/>
                  </a:lnTo>
                  <a:lnTo>
                    <a:pt x="0" y="1680"/>
                  </a:lnTo>
                  <a:lnTo>
                    <a:pt x="388" y="1421"/>
                  </a:lnTo>
                  <a:lnTo>
                    <a:pt x="517" y="905"/>
                  </a:lnTo>
                  <a:lnTo>
                    <a:pt x="517" y="51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74"/>
            <p:cNvSpPr/>
            <p:nvPr/>
          </p:nvSpPr>
          <p:spPr>
            <a:xfrm>
              <a:off x="2554059" y="1027423"/>
              <a:ext cx="25081" cy="35109"/>
            </a:xfrm>
            <a:custGeom>
              <a:avLst/>
              <a:gdLst/>
              <a:ahLst/>
              <a:cxnLst/>
              <a:rect l="l" t="t" r="r" b="b"/>
              <a:pathLst>
                <a:path w="1293" h="1810" extrusionOk="0">
                  <a:moveTo>
                    <a:pt x="259" y="1"/>
                  </a:moveTo>
                  <a:lnTo>
                    <a:pt x="129" y="259"/>
                  </a:lnTo>
                  <a:lnTo>
                    <a:pt x="0" y="647"/>
                  </a:lnTo>
                  <a:lnTo>
                    <a:pt x="0" y="905"/>
                  </a:lnTo>
                  <a:lnTo>
                    <a:pt x="129" y="1293"/>
                  </a:lnTo>
                  <a:lnTo>
                    <a:pt x="259" y="1551"/>
                  </a:lnTo>
                  <a:lnTo>
                    <a:pt x="388" y="1680"/>
                  </a:lnTo>
                  <a:lnTo>
                    <a:pt x="775" y="1809"/>
                  </a:lnTo>
                  <a:lnTo>
                    <a:pt x="1034" y="1680"/>
                  </a:lnTo>
                  <a:lnTo>
                    <a:pt x="1163" y="1422"/>
                  </a:lnTo>
                  <a:lnTo>
                    <a:pt x="1292" y="1163"/>
                  </a:lnTo>
                  <a:lnTo>
                    <a:pt x="1292" y="776"/>
                  </a:lnTo>
                  <a:lnTo>
                    <a:pt x="1163" y="388"/>
                  </a:lnTo>
                  <a:lnTo>
                    <a:pt x="1034" y="130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74"/>
            <p:cNvSpPr/>
            <p:nvPr/>
          </p:nvSpPr>
          <p:spPr>
            <a:xfrm>
              <a:off x="2639253" y="1029926"/>
              <a:ext cx="15052" cy="27603"/>
            </a:xfrm>
            <a:custGeom>
              <a:avLst/>
              <a:gdLst/>
              <a:ahLst/>
              <a:cxnLst/>
              <a:rect l="l" t="t" r="r" b="b"/>
              <a:pathLst>
                <a:path w="776" h="1423" extrusionOk="0">
                  <a:moveTo>
                    <a:pt x="1" y="1"/>
                  </a:moveTo>
                  <a:lnTo>
                    <a:pt x="1" y="388"/>
                  </a:lnTo>
                  <a:lnTo>
                    <a:pt x="130" y="905"/>
                  </a:lnTo>
                  <a:lnTo>
                    <a:pt x="388" y="1164"/>
                  </a:lnTo>
                  <a:lnTo>
                    <a:pt x="647" y="1293"/>
                  </a:lnTo>
                  <a:lnTo>
                    <a:pt x="776" y="1422"/>
                  </a:lnTo>
                  <a:lnTo>
                    <a:pt x="776" y="1293"/>
                  </a:lnTo>
                  <a:lnTo>
                    <a:pt x="517" y="1164"/>
                  </a:lnTo>
                  <a:lnTo>
                    <a:pt x="259" y="7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74"/>
            <p:cNvSpPr/>
            <p:nvPr/>
          </p:nvSpPr>
          <p:spPr>
            <a:xfrm>
              <a:off x="2639253" y="1017395"/>
              <a:ext cx="25081" cy="32607"/>
            </a:xfrm>
            <a:custGeom>
              <a:avLst/>
              <a:gdLst/>
              <a:ahLst/>
              <a:cxnLst/>
              <a:rect l="l" t="t" r="r" b="b"/>
              <a:pathLst>
                <a:path w="1293" h="1681" extrusionOk="0">
                  <a:moveTo>
                    <a:pt x="517" y="1"/>
                  </a:moveTo>
                  <a:lnTo>
                    <a:pt x="259" y="130"/>
                  </a:lnTo>
                  <a:lnTo>
                    <a:pt x="130" y="259"/>
                  </a:lnTo>
                  <a:lnTo>
                    <a:pt x="1" y="647"/>
                  </a:lnTo>
                  <a:lnTo>
                    <a:pt x="1" y="905"/>
                  </a:lnTo>
                  <a:lnTo>
                    <a:pt x="130" y="1293"/>
                  </a:lnTo>
                  <a:lnTo>
                    <a:pt x="259" y="1551"/>
                  </a:lnTo>
                  <a:lnTo>
                    <a:pt x="517" y="1680"/>
                  </a:lnTo>
                  <a:lnTo>
                    <a:pt x="776" y="1680"/>
                  </a:lnTo>
                  <a:lnTo>
                    <a:pt x="1034" y="1551"/>
                  </a:lnTo>
                  <a:lnTo>
                    <a:pt x="1293" y="1293"/>
                  </a:lnTo>
                  <a:lnTo>
                    <a:pt x="1293" y="1034"/>
                  </a:lnTo>
                  <a:lnTo>
                    <a:pt x="1293" y="647"/>
                  </a:lnTo>
                  <a:lnTo>
                    <a:pt x="1163" y="389"/>
                  </a:lnTo>
                  <a:lnTo>
                    <a:pt x="1034" y="130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74"/>
            <p:cNvSpPr/>
            <p:nvPr/>
          </p:nvSpPr>
          <p:spPr>
            <a:xfrm>
              <a:off x="2539007" y="984826"/>
              <a:ext cx="35109" cy="27583"/>
            </a:xfrm>
            <a:custGeom>
              <a:avLst/>
              <a:gdLst/>
              <a:ahLst/>
              <a:cxnLst/>
              <a:rect l="l" t="t" r="r" b="b"/>
              <a:pathLst>
                <a:path w="1810" h="1422" extrusionOk="0">
                  <a:moveTo>
                    <a:pt x="1164" y="0"/>
                  </a:moveTo>
                  <a:lnTo>
                    <a:pt x="776" y="130"/>
                  </a:lnTo>
                  <a:lnTo>
                    <a:pt x="259" y="517"/>
                  </a:lnTo>
                  <a:lnTo>
                    <a:pt x="1" y="905"/>
                  </a:lnTo>
                  <a:lnTo>
                    <a:pt x="1" y="1163"/>
                  </a:lnTo>
                  <a:lnTo>
                    <a:pt x="259" y="1422"/>
                  </a:lnTo>
                  <a:lnTo>
                    <a:pt x="518" y="1422"/>
                  </a:lnTo>
                  <a:lnTo>
                    <a:pt x="1164" y="1034"/>
                  </a:lnTo>
                  <a:lnTo>
                    <a:pt x="1551" y="905"/>
                  </a:lnTo>
                  <a:lnTo>
                    <a:pt x="1810" y="646"/>
                  </a:lnTo>
                  <a:lnTo>
                    <a:pt x="1810" y="388"/>
                  </a:lnTo>
                  <a:lnTo>
                    <a:pt x="1680" y="130"/>
                  </a:lnTo>
                  <a:lnTo>
                    <a:pt x="116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74"/>
            <p:cNvSpPr/>
            <p:nvPr/>
          </p:nvSpPr>
          <p:spPr>
            <a:xfrm>
              <a:off x="2629224" y="977300"/>
              <a:ext cx="40114" cy="20076"/>
            </a:xfrm>
            <a:custGeom>
              <a:avLst/>
              <a:gdLst/>
              <a:ahLst/>
              <a:cxnLst/>
              <a:rect l="l" t="t" r="r" b="b"/>
              <a:pathLst>
                <a:path w="2068" h="1035" extrusionOk="0">
                  <a:moveTo>
                    <a:pt x="518" y="1"/>
                  </a:moveTo>
                  <a:lnTo>
                    <a:pt x="1" y="259"/>
                  </a:lnTo>
                  <a:lnTo>
                    <a:pt x="1" y="518"/>
                  </a:lnTo>
                  <a:lnTo>
                    <a:pt x="130" y="776"/>
                  </a:lnTo>
                  <a:lnTo>
                    <a:pt x="388" y="905"/>
                  </a:lnTo>
                  <a:lnTo>
                    <a:pt x="776" y="905"/>
                  </a:lnTo>
                  <a:lnTo>
                    <a:pt x="1551" y="1034"/>
                  </a:lnTo>
                  <a:lnTo>
                    <a:pt x="1810" y="905"/>
                  </a:lnTo>
                  <a:lnTo>
                    <a:pt x="2068" y="647"/>
                  </a:lnTo>
                  <a:lnTo>
                    <a:pt x="1939" y="388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74"/>
            <p:cNvSpPr/>
            <p:nvPr/>
          </p:nvSpPr>
          <p:spPr>
            <a:xfrm>
              <a:off x="2579121" y="1137698"/>
              <a:ext cx="22559" cy="10029"/>
            </a:xfrm>
            <a:custGeom>
              <a:avLst/>
              <a:gdLst/>
              <a:ahLst/>
              <a:cxnLst/>
              <a:rect l="l" t="t" r="r" b="b"/>
              <a:pathLst>
                <a:path w="1163" h="517" extrusionOk="0">
                  <a:moveTo>
                    <a:pt x="0" y="0"/>
                  </a:moveTo>
                  <a:lnTo>
                    <a:pt x="0" y="129"/>
                  </a:lnTo>
                  <a:lnTo>
                    <a:pt x="129" y="388"/>
                  </a:lnTo>
                  <a:lnTo>
                    <a:pt x="517" y="517"/>
                  </a:lnTo>
                  <a:lnTo>
                    <a:pt x="775" y="388"/>
                  </a:lnTo>
                  <a:lnTo>
                    <a:pt x="1163" y="129"/>
                  </a:lnTo>
                  <a:lnTo>
                    <a:pt x="517" y="259"/>
                  </a:lnTo>
                  <a:lnTo>
                    <a:pt x="258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74"/>
            <p:cNvSpPr/>
            <p:nvPr/>
          </p:nvSpPr>
          <p:spPr>
            <a:xfrm>
              <a:off x="2586627" y="979822"/>
              <a:ext cx="62673" cy="137839"/>
            </a:xfrm>
            <a:custGeom>
              <a:avLst/>
              <a:gdLst/>
              <a:ahLst/>
              <a:cxnLst/>
              <a:rect l="l" t="t" r="r" b="b"/>
              <a:pathLst>
                <a:path w="3231" h="7106" extrusionOk="0">
                  <a:moveTo>
                    <a:pt x="1551" y="0"/>
                  </a:moveTo>
                  <a:lnTo>
                    <a:pt x="1809" y="1421"/>
                  </a:lnTo>
                  <a:lnTo>
                    <a:pt x="2197" y="2713"/>
                  </a:lnTo>
                  <a:lnTo>
                    <a:pt x="2455" y="4005"/>
                  </a:lnTo>
                  <a:lnTo>
                    <a:pt x="2714" y="5297"/>
                  </a:lnTo>
                  <a:lnTo>
                    <a:pt x="1809" y="5168"/>
                  </a:lnTo>
                  <a:lnTo>
                    <a:pt x="2068" y="6589"/>
                  </a:lnTo>
                  <a:lnTo>
                    <a:pt x="1551" y="6718"/>
                  </a:lnTo>
                  <a:lnTo>
                    <a:pt x="1034" y="6718"/>
                  </a:lnTo>
                  <a:lnTo>
                    <a:pt x="517" y="6589"/>
                  </a:lnTo>
                  <a:lnTo>
                    <a:pt x="1" y="6330"/>
                  </a:lnTo>
                  <a:lnTo>
                    <a:pt x="1" y="6460"/>
                  </a:lnTo>
                  <a:lnTo>
                    <a:pt x="259" y="6718"/>
                  </a:lnTo>
                  <a:lnTo>
                    <a:pt x="647" y="6976"/>
                  </a:lnTo>
                  <a:lnTo>
                    <a:pt x="1034" y="7106"/>
                  </a:lnTo>
                  <a:lnTo>
                    <a:pt x="2068" y="7106"/>
                  </a:lnTo>
                  <a:lnTo>
                    <a:pt x="2197" y="6976"/>
                  </a:lnTo>
                  <a:lnTo>
                    <a:pt x="2326" y="6976"/>
                  </a:lnTo>
                  <a:lnTo>
                    <a:pt x="2455" y="6847"/>
                  </a:lnTo>
                  <a:lnTo>
                    <a:pt x="2455" y="6718"/>
                  </a:lnTo>
                  <a:lnTo>
                    <a:pt x="2197" y="5555"/>
                  </a:lnTo>
                  <a:lnTo>
                    <a:pt x="2197" y="5555"/>
                  </a:lnTo>
                  <a:lnTo>
                    <a:pt x="2843" y="5814"/>
                  </a:lnTo>
                  <a:lnTo>
                    <a:pt x="3101" y="5814"/>
                  </a:lnTo>
                  <a:lnTo>
                    <a:pt x="3230" y="5685"/>
                  </a:lnTo>
                  <a:lnTo>
                    <a:pt x="2972" y="4263"/>
                  </a:lnTo>
                  <a:lnTo>
                    <a:pt x="2584" y="2842"/>
                  </a:lnTo>
                  <a:lnTo>
                    <a:pt x="2197" y="1421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74"/>
            <p:cNvSpPr/>
            <p:nvPr/>
          </p:nvSpPr>
          <p:spPr>
            <a:xfrm>
              <a:off x="2584125" y="1102608"/>
              <a:ext cx="37612" cy="27583"/>
            </a:xfrm>
            <a:custGeom>
              <a:avLst/>
              <a:gdLst/>
              <a:ahLst/>
              <a:cxnLst/>
              <a:rect l="l" t="t" r="r" b="b"/>
              <a:pathLst>
                <a:path w="1939" h="1422" extrusionOk="0">
                  <a:moveTo>
                    <a:pt x="130" y="0"/>
                  </a:moveTo>
                  <a:lnTo>
                    <a:pt x="0" y="646"/>
                  </a:lnTo>
                  <a:lnTo>
                    <a:pt x="130" y="1163"/>
                  </a:lnTo>
                  <a:lnTo>
                    <a:pt x="259" y="1292"/>
                  </a:lnTo>
                  <a:lnTo>
                    <a:pt x="517" y="1422"/>
                  </a:lnTo>
                  <a:lnTo>
                    <a:pt x="776" y="1422"/>
                  </a:lnTo>
                  <a:lnTo>
                    <a:pt x="1163" y="1292"/>
                  </a:lnTo>
                  <a:lnTo>
                    <a:pt x="1551" y="1034"/>
                  </a:lnTo>
                  <a:lnTo>
                    <a:pt x="1938" y="517"/>
                  </a:lnTo>
                  <a:lnTo>
                    <a:pt x="1034" y="388"/>
                  </a:lnTo>
                  <a:lnTo>
                    <a:pt x="517" y="25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74"/>
            <p:cNvSpPr/>
            <p:nvPr/>
          </p:nvSpPr>
          <p:spPr>
            <a:xfrm>
              <a:off x="2584125" y="1115139"/>
              <a:ext cx="22579" cy="15052"/>
            </a:xfrm>
            <a:custGeom>
              <a:avLst/>
              <a:gdLst/>
              <a:ahLst/>
              <a:cxnLst/>
              <a:rect l="l" t="t" r="r" b="b"/>
              <a:pathLst>
                <a:path w="1164" h="776" extrusionOk="0">
                  <a:moveTo>
                    <a:pt x="0" y="0"/>
                  </a:moveTo>
                  <a:lnTo>
                    <a:pt x="130" y="517"/>
                  </a:lnTo>
                  <a:lnTo>
                    <a:pt x="259" y="646"/>
                  </a:lnTo>
                  <a:lnTo>
                    <a:pt x="517" y="776"/>
                  </a:lnTo>
                  <a:lnTo>
                    <a:pt x="776" y="776"/>
                  </a:lnTo>
                  <a:lnTo>
                    <a:pt x="1163" y="646"/>
                  </a:lnTo>
                  <a:lnTo>
                    <a:pt x="905" y="388"/>
                  </a:lnTo>
                  <a:lnTo>
                    <a:pt x="646" y="13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74"/>
            <p:cNvSpPr/>
            <p:nvPr/>
          </p:nvSpPr>
          <p:spPr>
            <a:xfrm>
              <a:off x="2408714" y="844485"/>
              <a:ext cx="245592" cy="258142"/>
            </a:xfrm>
            <a:custGeom>
              <a:avLst/>
              <a:gdLst/>
              <a:ahLst/>
              <a:cxnLst/>
              <a:rect l="l" t="t" r="r" b="b"/>
              <a:pathLst>
                <a:path w="12661" h="13308" extrusionOk="0">
                  <a:moveTo>
                    <a:pt x="6330" y="1"/>
                  </a:moveTo>
                  <a:lnTo>
                    <a:pt x="4909" y="388"/>
                  </a:lnTo>
                  <a:lnTo>
                    <a:pt x="3617" y="905"/>
                  </a:lnTo>
                  <a:lnTo>
                    <a:pt x="2455" y="1551"/>
                  </a:lnTo>
                  <a:lnTo>
                    <a:pt x="1421" y="2326"/>
                  </a:lnTo>
                  <a:lnTo>
                    <a:pt x="646" y="3360"/>
                  </a:lnTo>
                  <a:lnTo>
                    <a:pt x="388" y="3876"/>
                  </a:lnTo>
                  <a:lnTo>
                    <a:pt x="129" y="4522"/>
                  </a:lnTo>
                  <a:lnTo>
                    <a:pt x="0" y="6073"/>
                  </a:lnTo>
                  <a:lnTo>
                    <a:pt x="0" y="7623"/>
                  </a:lnTo>
                  <a:lnTo>
                    <a:pt x="258" y="9303"/>
                  </a:lnTo>
                  <a:lnTo>
                    <a:pt x="775" y="12145"/>
                  </a:lnTo>
                  <a:lnTo>
                    <a:pt x="1163" y="13307"/>
                  </a:lnTo>
                  <a:lnTo>
                    <a:pt x="1421" y="13178"/>
                  </a:lnTo>
                  <a:lnTo>
                    <a:pt x="1809" y="12920"/>
                  </a:lnTo>
                  <a:lnTo>
                    <a:pt x="2067" y="12532"/>
                  </a:lnTo>
                  <a:lnTo>
                    <a:pt x="2455" y="12016"/>
                  </a:lnTo>
                  <a:lnTo>
                    <a:pt x="2713" y="11370"/>
                  </a:lnTo>
                  <a:lnTo>
                    <a:pt x="2842" y="10465"/>
                  </a:lnTo>
                  <a:lnTo>
                    <a:pt x="2713" y="9303"/>
                  </a:lnTo>
                  <a:lnTo>
                    <a:pt x="2584" y="8011"/>
                  </a:lnTo>
                  <a:lnTo>
                    <a:pt x="2713" y="6719"/>
                  </a:lnTo>
                  <a:lnTo>
                    <a:pt x="2842" y="5685"/>
                  </a:lnTo>
                  <a:lnTo>
                    <a:pt x="3101" y="4781"/>
                  </a:lnTo>
                  <a:lnTo>
                    <a:pt x="3617" y="4135"/>
                  </a:lnTo>
                  <a:lnTo>
                    <a:pt x="4134" y="3489"/>
                  </a:lnTo>
                  <a:lnTo>
                    <a:pt x="4909" y="3230"/>
                  </a:lnTo>
                  <a:lnTo>
                    <a:pt x="5814" y="2972"/>
                  </a:lnTo>
                  <a:lnTo>
                    <a:pt x="6460" y="2972"/>
                  </a:lnTo>
                  <a:lnTo>
                    <a:pt x="7106" y="3101"/>
                  </a:lnTo>
                  <a:lnTo>
                    <a:pt x="8010" y="3360"/>
                  </a:lnTo>
                  <a:lnTo>
                    <a:pt x="8914" y="3747"/>
                  </a:lnTo>
                  <a:lnTo>
                    <a:pt x="9819" y="3747"/>
                  </a:lnTo>
                  <a:lnTo>
                    <a:pt x="10206" y="3618"/>
                  </a:lnTo>
                  <a:lnTo>
                    <a:pt x="10465" y="3489"/>
                  </a:lnTo>
                  <a:lnTo>
                    <a:pt x="10852" y="3101"/>
                  </a:lnTo>
                  <a:lnTo>
                    <a:pt x="11111" y="2714"/>
                  </a:lnTo>
                  <a:lnTo>
                    <a:pt x="11240" y="2585"/>
                  </a:lnTo>
                  <a:lnTo>
                    <a:pt x="11369" y="2585"/>
                  </a:lnTo>
                  <a:lnTo>
                    <a:pt x="11627" y="2714"/>
                  </a:lnTo>
                  <a:lnTo>
                    <a:pt x="12015" y="3101"/>
                  </a:lnTo>
                  <a:lnTo>
                    <a:pt x="12661" y="4006"/>
                  </a:lnTo>
                  <a:lnTo>
                    <a:pt x="12532" y="3618"/>
                  </a:lnTo>
                  <a:lnTo>
                    <a:pt x="12144" y="2714"/>
                  </a:lnTo>
                  <a:lnTo>
                    <a:pt x="11498" y="1551"/>
                  </a:lnTo>
                  <a:lnTo>
                    <a:pt x="11111" y="1163"/>
                  </a:lnTo>
                  <a:lnTo>
                    <a:pt x="10594" y="776"/>
                  </a:lnTo>
                  <a:lnTo>
                    <a:pt x="9948" y="517"/>
                  </a:lnTo>
                  <a:lnTo>
                    <a:pt x="9173" y="259"/>
                  </a:lnTo>
                  <a:lnTo>
                    <a:pt x="775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74"/>
            <p:cNvSpPr/>
            <p:nvPr/>
          </p:nvSpPr>
          <p:spPr>
            <a:xfrm>
              <a:off x="2391159" y="1032447"/>
              <a:ext cx="80209" cy="102749"/>
            </a:xfrm>
            <a:custGeom>
              <a:avLst/>
              <a:gdLst/>
              <a:ahLst/>
              <a:cxnLst/>
              <a:rect l="l" t="t" r="r" b="b"/>
              <a:pathLst>
                <a:path w="4135" h="5297" extrusionOk="0">
                  <a:moveTo>
                    <a:pt x="905" y="0"/>
                  </a:moveTo>
                  <a:lnTo>
                    <a:pt x="517" y="129"/>
                  </a:lnTo>
                  <a:lnTo>
                    <a:pt x="259" y="258"/>
                  </a:lnTo>
                  <a:lnTo>
                    <a:pt x="130" y="517"/>
                  </a:lnTo>
                  <a:lnTo>
                    <a:pt x="1" y="1163"/>
                  </a:lnTo>
                  <a:lnTo>
                    <a:pt x="130" y="1809"/>
                  </a:lnTo>
                  <a:lnTo>
                    <a:pt x="388" y="2713"/>
                  </a:lnTo>
                  <a:lnTo>
                    <a:pt x="647" y="3488"/>
                  </a:lnTo>
                  <a:lnTo>
                    <a:pt x="1163" y="4263"/>
                  </a:lnTo>
                  <a:lnTo>
                    <a:pt x="1680" y="4780"/>
                  </a:lnTo>
                  <a:lnTo>
                    <a:pt x="2197" y="5168"/>
                  </a:lnTo>
                  <a:lnTo>
                    <a:pt x="2714" y="5297"/>
                  </a:lnTo>
                  <a:lnTo>
                    <a:pt x="3360" y="5168"/>
                  </a:lnTo>
                  <a:lnTo>
                    <a:pt x="3747" y="4909"/>
                  </a:lnTo>
                  <a:lnTo>
                    <a:pt x="4135" y="4393"/>
                  </a:lnTo>
                  <a:lnTo>
                    <a:pt x="3618" y="2067"/>
                  </a:lnTo>
                  <a:lnTo>
                    <a:pt x="3230" y="1680"/>
                  </a:lnTo>
                  <a:lnTo>
                    <a:pt x="2455" y="775"/>
                  </a:lnTo>
                  <a:lnTo>
                    <a:pt x="1939" y="388"/>
                  </a:lnTo>
                  <a:lnTo>
                    <a:pt x="1422" y="129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74"/>
            <p:cNvSpPr/>
            <p:nvPr/>
          </p:nvSpPr>
          <p:spPr>
            <a:xfrm>
              <a:off x="2408714" y="1054987"/>
              <a:ext cx="45119" cy="62673"/>
            </a:xfrm>
            <a:custGeom>
              <a:avLst/>
              <a:gdLst/>
              <a:ahLst/>
              <a:cxnLst/>
              <a:rect l="l" t="t" r="r" b="b"/>
              <a:pathLst>
                <a:path w="2326" h="3231" extrusionOk="0">
                  <a:moveTo>
                    <a:pt x="0" y="1"/>
                  </a:moveTo>
                  <a:lnTo>
                    <a:pt x="646" y="388"/>
                  </a:lnTo>
                  <a:lnTo>
                    <a:pt x="1163" y="905"/>
                  </a:lnTo>
                  <a:lnTo>
                    <a:pt x="1550" y="1551"/>
                  </a:lnTo>
                  <a:lnTo>
                    <a:pt x="1938" y="2326"/>
                  </a:lnTo>
                  <a:lnTo>
                    <a:pt x="1680" y="2068"/>
                  </a:lnTo>
                  <a:lnTo>
                    <a:pt x="1421" y="1939"/>
                  </a:lnTo>
                  <a:lnTo>
                    <a:pt x="1163" y="1939"/>
                  </a:lnTo>
                  <a:lnTo>
                    <a:pt x="775" y="2068"/>
                  </a:lnTo>
                  <a:lnTo>
                    <a:pt x="646" y="2068"/>
                  </a:lnTo>
                  <a:lnTo>
                    <a:pt x="775" y="2197"/>
                  </a:lnTo>
                  <a:lnTo>
                    <a:pt x="1550" y="2197"/>
                  </a:lnTo>
                  <a:lnTo>
                    <a:pt x="1680" y="2455"/>
                  </a:lnTo>
                  <a:lnTo>
                    <a:pt x="2196" y="3231"/>
                  </a:lnTo>
                  <a:lnTo>
                    <a:pt x="2325" y="3231"/>
                  </a:lnTo>
                  <a:lnTo>
                    <a:pt x="2325" y="2714"/>
                  </a:lnTo>
                  <a:lnTo>
                    <a:pt x="2196" y="2197"/>
                  </a:lnTo>
                  <a:lnTo>
                    <a:pt x="2067" y="1680"/>
                  </a:lnTo>
                  <a:lnTo>
                    <a:pt x="1680" y="1164"/>
                  </a:lnTo>
                  <a:lnTo>
                    <a:pt x="1421" y="776"/>
                  </a:lnTo>
                  <a:lnTo>
                    <a:pt x="904" y="388"/>
                  </a:lnTo>
                  <a:lnTo>
                    <a:pt x="517" y="1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3672;p42">
            <a:extLst>
              <a:ext uri="{FF2B5EF4-FFF2-40B4-BE49-F238E27FC236}">
                <a16:creationId xmlns:a16="http://schemas.microsoft.com/office/drawing/2014/main" id="{9529CB46-0ADF-AC1E-AF39-E99223157C0F}"/>
              </a:ext>
            </a:extLst>
          </p:cNvPr>
          <p:cNvSpPr txBox="1">
            <a:spLocks/>
          </p:cNvSpPr>
          <p:nvPr/>
        </p:nvSpPr>
        <p:spPr>
          <a:xfrm>
            <a:off x="2169238" y="1206348"/>
            <a:ext cx="5618661" cy="18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2400"/>
              <a:buFont typeface="Oswald"/>
              <a:buNone/>
              <a:defRPr sz="24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48AB"/>
              </a:buClr>
              <a:buSzPts val="5200"/>
              <a:buFont typeface="Oswald"/>
              <a:buNone/>
              <a:defRPr sz="5200" b="0" i="0" u="none" strike="noStrike" cap="none">
                <a:solidFill>
                  <a:srgbClr val="4E48AB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21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21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CHÚ </a:t>
            </a:r>
            <a:r>
              <a:rPr lang="en-US" sz="3600" b="1" dirty="0" err="1">
                <a:solidFill>
                  <a:srgbClr val="21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en-US" sz="3600" b="1" dirty="0">
                <a:solidFill>
                  <a:srgbClr val="21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LẮNG NGHE!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42"/>
          <p:cNvGrpSpPr/>
          <p:nvPr/>
        </p:nvGrpSpPr>
        <p:grpSpPr>
          <a:xfrm>
            <a:off x="4495546" y="544144"/>
            <a:ext cx="1604444" cy="1602411"/>
            <a:chOff x="1332750" y="238125"/>
            <a:chExt cx="2348425" cy="2345450"/>
          </a:xfrm>
        </p:grpSpPr>
        <p:sp>
          <p:nvSpPr>
            <p:cNvPr id="766" name="Google Shape;766;p42"/>
            <p:cNvSpPr/>
            <p:nvPr/>
          </p:nvSpPr>
          <p:spPr>
            <a:xfrm>
              <a:off x="1332750" y="238125"/>
              <a:ext cx="2348425" cy="2345450"/>
            </a:xfrm>
            <a:custGeom>
              <a:avLst/>
              <a:gdLst/>
              <a:ahLst/>
              <a:cxnLst/>
              <a:rect l="l" t="t" r="r" b="b"/>
              <a:pathLst>
                <a:path w="93937" h="93818" extrusionOk="0">
                  <a:moveTo>
                    <a:pt x="44185" y="0"/>
                  </a:moveTo>
                  <a:lnTo>
                    <a:pt x="41816" y="237"/>
                  </a:lnTo>
                  <a:lnTo>
                    <a:pt x="39565" y="592"/>
                  </a:lnTo>
                  <a:lnTo>
                    <a:pt x="37314" y="948"/>
                  </a:lnTo>
                  <a:lnTo>
                    <a:pt x="35064" y="1540"/>
                  </a:lnTo>
                  <a:lnTo>
                    <a:pt x="32932" y="2132"/>
                  </a:lnTo>
                  <a:lnTo>
                    <a:pt x="30681" y="2843"/>
                  </a:lnTo>
                  <a:lnTo>
                    <a:pt x="28667" y="3672"/>
                  </a:lnTo>
                  <a:lnTo>
                    <a:pt x="26535" y="4620"/>
                  </a:lnTo>
                  <a:lnTo>
                    <a:pt x="24521" y="5686"/>
                  </a:lnTo>
                  <a:lnTo>
                    <a:pt x="22626" y="6752"/>
                  </a:lnTo>
                  <a:lnTo>
                    <a:pt x="20731" y="8055"/>
                  </a:lnTo>
                  <a:lnTo>
                    <a:pt x="18835" y="9358"/>
                  </a:lnTo>
                  <a:lnTo>
                    <a:pt x="17058" y="10661"/>
                  </a:lnTo>
                  <a:lnTo>
                    <a:pt x="15400" y="12201"/>
                  </a:lnTo>
                  <a:lnTo>
                    <a:pt x="13742" y="13741"/>
                  </a:lnTo>
                  <a:lnTo>
                    <a:pt x="12202" y="15399"/>
                  </a:lnTo>
                  <a:lnTo>
                    <a:pt x="10662" y="17058"/>
                  </a:lnTo>
                  <a:lnTo>
                    <a:pt x="9359" y="18835"/>
                  </a:lnTo>
                  <a:lnTo>
                    <a:pt x="8056" y="20730"/>
                  </a:lnTo>
                  <a:lnTo>
                    <a:pt x="6753" y="22625"/>
                  </a:lnTo>
                  <a:lnTo>
                    <a:pt x="5687" y="24639"/>
                  </a:lnTo>
                  <a:lnTo>
                    <a:pt x="4620" y="26653"/>
                  </a:lnTo>
                  <a:lnTo>
                    <a:pt x="3673" y="28785"/>
                  </a:lnTo>
                  <a:lnTo>
                    <a:pt x="2844" y="30917"/>
                  </a:lnTo>
                  <a:lnTo>
                    <a:pt x="2014" y="33168"/>
                  </a:lnTo>
                  <a:lnTo>
                    <a:pt x="1422" y="35419"/>
                  </a:lnTo>
                  <a:lnTo>
                    <a:pt x="948" y="37788"/>
                  </a:lnTo>
                  <a:lnTo>
                    <a:pt x="475" y="40157"/>
                  </a:lnTo>
                  <a:lnTo>
                    <a:pt x="238" y="42526"/>
                  </a:lnTo>
                  <a:lnTo>
                    <a:pt x="119" y="45014"/>
                  </a:lnTo>
                  <a:lnTo>
                    <a:pt x="1" y="47383"/>
                  </a:lnTo>
                  <a:lnTo>
                    <a:pt x="119" y="49633"/>
                  </a:lnTo>
                  <a:lnTo>
                    <a:pt x="238" y="52003"/>
                  </a:lnTo>
                  <a:lnTo>
                    <a:pt x="593" y="54253"/>
                  </a:lnTo>
                  <a:lnTo>
                    <a:pt x="1067" y="56504"/>
                  </a:lnTo>
                  <a:lnTo>
                    <a:pt x="1541" y="58755"/>
                  </a:lnTo>
                  <a:lnTo>
                    <a:pt x="2133" y="61005"/>
                  </a:lnTo>
                  <a:lnTo>
                    <a:pt x="2962" y="63137"/>
                  </a:lnTo>
                  <a:lnTo>
                    <a:pt x="3791" y="65270"/>
                  </a:lnTo>
                  <a:lnTo>
                    <a:pt x="4739" y="67283"/>
                  </a:lnTo>
                  <a:lnTo>
                    <a:pt x="5687" y="69297"/>
                  </a:lnTo>
                  <a:lnTo>
                    <a:pt x="6871" y="71311"/>
                  </a:lnTo>
                  <a:lnTo>
                    <a:pt x="8056" y="73206"/>
                  </a:lnTo>
                  <a:lnTo>
                    <a:pt x="9359" y="74983"/>
                  </a:lnTo>
                  <a:lnTo>
                    <a:pt x="10780" y="76760"/>
                  </a:lnTo>
                  <a:lnTo>
                    <a:pt x="12202" y="78418"/>
                  </a:lnTo>
                  <a:lnTo>
                    <a:pt x="13742" y="80077"/>
                  </a:lnTo>
                  <a:lnTo>
                    <a:pt x="15400" y="81617"/>
                  </a:lnTo>
                  <a:lnTo>
                    <a:pt x="17177" y="83157"/>
                  </a:lnTo>
                  <a:lnTo>
                    <a:pt x="18954" y="84578"/>
                  </a:lnTo>
                  <a:lnTo>
                    <a:pt x="20731" y="85881"/>
                  </a:lnTo>
                  <a:lnTo>
                    <a:pt x="22744" y="87066"/>
                  </a:lnTo>
                  <a:lnTo>
                    <a:pt x="24640" y="88250"/>
                  </a:lnTo>
                  <a:lnTo>
                    <a:pt x="26772" y="89198"/>
                  </a:lnTo>
                  <a:lnTo>
                    <a:pt x="28786" y="90146"/>
                  </a:lnTo>
                  <a:lnTo>
                    <a:pt x="31036" y="91093"/>
                  </a:lnTo>
                  <a:lnTo>
                    <a:pt x="33287" y="91804"/>
                  </a:lnTo>
                  <a:lnTo>
                    <a:pt x="35538" y="92396"/>
                  </a:lnTo>
                  <a:lnTo>
                    <a:pt x="37907" y="92989"/>
                  </a:lnTo>
                  <a:lnTo>
                    <a:pt x="40276" y="93344"/>
                  </a:lnTo>
                  <a:lnTo>
                    <a:pt x="42645" y="93581"/>
                  </a:lnTo>
                  <a:lnTo>
                    <a:pt x="45014" y="93818"/>
                  </a:lnTo>
                  <a:lnTo>
                    <a:pt x="47383" y="93818"/>
                  </a:lnTo>
                  <a:lnTo>
                    <a:pt x="49752" y="93699"/>
                  </a:lnTo>
                  <a:lnTo>
                    <a:pt x="52003" y="93581"/>
                  </a:lnTo>
                  <a:lnTo>
                    <a:pt x="54372" y="93225"/>
                  </a:lnTo>
                  <a:lnTo>
                    <a:pt x="56623" y="92870"/>
                  </a:lnTo>
                  <a:lnTo>
                    <a:pt x="58874" y="92278"/>
                  </a:lnTo>
                  <a:lnTo>
                    <a:pt x="61006" y="91686"/>
                  </a:lnTo>
                  <a:lnTo>
                    <a:pt x="63138" y="90975"/>
                  </a:lnTo>
                  <a:lnTo>
                    <a:pt x="65270" y="90146"/>
                  </a:lnTo>
                  <a:lnTo>
                    <a:pt x="67402" y="89198"/>
                  </a:lnTo>
                  <a:lnTo>
                    <a:pt x="69416" y="88132"/>
                  </a:lnTo>
                  <a:lnTo>
                    <a:pt x="71311" y="87066"/>
                  </a:lnTo>
                  <a:lnTo>
                    <a:pt x="73207" y="85763"/>
                  </a:lnTo>
                  <a:lnTo>
                    <a:pt x="75102" y="84460"/>
                  </a:lnTo>
                  <a:lnTo>
                    <a:pt x="76760" y="83157"/>
                  </a:lnTo>
                  <a:lnTo>
                    <a:pt x="78537" y="81617"/>
                  </a:lnTo>
                  <a:lnTo>
                    <a:pt x="80196" y="80077"/>
                  </a:lnTo>
                  <a:lnTo>
                    <a:pt x="81736" y="78418"/>
                  </a:lnTo>
                  <a:lnTo>
                    <a:pt x="83157" y="76760"/>
                  </a:lnTo>
                  <a:lnTo>
                    <a:pt x="84579" y="74983"/>
                  </a:lnTo>
                  <a:lnTo>
                    <a:pt x="85882" y="73088"/>
                  </a:lnTo>
                  <a:lnTo>
                    <a:pt x="87185" y="71193"/>
                  </a:lnTo>
                  <a:lnTo>
                    <a:pt x="88251" y="69179"/>
                  </a:lnTo>
                  <a:lnTo>
                    <a:pt x="89317" y="67165"/>
                  </a:lnTo>
                  <a:lnTo>
                    <a:pt x="90265" y="65033"/>
                  </a:lnTo>
                  <a:lnTo>
                    <a:pt x="91094" y="62782"/>
                  </a:lnTo>
                  <a:lnTo>
                    <a:pt x="91804" y="60650"/>
                  </a:lnTo>
                  <a:lnTo>
                    <a:pt x="92515" y="58281"/>
                  </a:lnTo>
                  <a:lnTo>
                    <a:pt x="92989" y="56030"/>
                  </a:lnTo>
                  <a:lnTo>
                    <a:pt x="93344" y="53661"/>
                  </a:lnTo>
                  <a:lnTo>
                    <a:pt x="93700" y="51173"/>
                  </a:lnTo>
                  <a:lnTo>
                    <a:pt x="93818" y="48804"/>
                  </a:lnTo>
                  <a:lnTo>
                    <a:pt x="93937" y="46435"/>
                  </a:lnTo>
                  <a:lnTo>
                    <a:pt x="93818" y="44066"/>
                  </a:lnTo>
                  <a:lnTo>
                    <a:pt x="93581" y="41815"/>
                  </a:lnTo>
                  <a:lnTo>
                    <a:pt x="93344" y="39446"/>
                  </a:lnTo>
                  <a:lnTo>
                    <a:pt x="92871" y="37195"/>
                  </a:lnTo>
                  <a:lnTo>
                    <a:pt x="92397" y="35063"/>
                  </a:lnTo>
                  <a:lnTo>
                    <a:pt x="91686" y="32813"/>
                  </a:lnTo>
                  <a:lnTo>
                    <a:pt x="90975" y="30680"/>
                  </a:lnTo>
                  <a:lnTo>
                    <a:pt x="90146" y="28548"/>
                  </a:lnTo>
                  <a:lnTo>
                    <a:pt x="89198" y="26534"/>
                  </a:lnTo>
                  <a:lnTo>
                    <a:pt x="88251" y="24521"/>
                  </a:lnTo>
                  <a:lnTo>
                    <a:pt x="87066" y="22507"/>
                  </a:lnTo>
                  <a:lnTo>
                    <a:pt x="85882" y="20611"/>
                  </a:lnTo>
                  <a:lnTo>
                    <a:pt x="84579" y="18835"/>
                  </a:lnTo>
                  <a:lnTo>
                    <a:pt x="83157" y="17058"/>
                  </a:lnTo>
                  <a:lnTo>
                    <a:pt x="81736" y="15281"/>
                  </a:lnTo>
                  <a:lnTo>
                    <a:pt x="80077" y="13741"/>
                  </a:lnTo>
                  <a:lnTo>
                    <a:pt x="78537" y="12083"/>
                  </a:lnTo>
                  <a:lnTo>
                    <a:pt x="76760" y="10661"/>
                  </a:lnTo>
                  <a:lnTo>
                    <a:pt x="74984" y="9240"/>
                  </a:lnTo>
                  <a:lnTo>
                    <a:pt x="73088" y="7937"/>
                  </a:lnTo>
                  <a:lnTo>
                    <a:pt x="71193" y="6752"/>
                  </a:lnTo>
                  <a:lnTo>
                    <a:pt x="69179" y="5567"/>
                  </a:lnTo>
                  <a:lnTo>
                    <a:pt x="67165" y="4501"/>
                  </a:lnTo>
                  <a:lnTo>
                    <a:pt x="65033" y="3554"/>
                  </a:lnTo>
                  <a:lnTo>
                    <a:pt x="62901" y="2725"/>
                  </a:lnTo>
                  <a:lnTo>
                    <a:pt x="60650" y="2014"/>
                  </a:lnTo>
                  <a:lnTo>
                    <a:pt x="58400" y="1421"/>
                  </a:lnTo>
                  <a:lnTo>
                    <a:pt x="56031" y="829"/>
                  </a:lnTo>
                  <a:lnTo>
                    <a:pt x="53661" y="474"/>
                  </a:lnTo>
                  <a:lnTo>
                    <a:pt x="51292" y="118"/>
                  </a:lnTo>
                  <a:lnTo>
                    <a:pt x="48923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1332750" y="238125"/>
              <a:ext cx="2348425" cy="2345450"/>
            </a:xfrm>
            <a:custGeom>
              <a:avLst/>
              <a:gdLst/>
              <a:ahLst/>
              <a:cxnLst/>
              <a:rect l="l" t="t" r="r" b="b"/>
              <a:pathLst>
                <a:path w="93937" h="93818" fill="none" extrusionOk="0">
                  <a:moveTo>
                    <a:pt x="475" y="40157"/>
                  </a:moveTo>
                  <a:lnTo>
                    <a:pt x="475" y="40157"/>
                  </a:lnTo>
                  <a:lnTo>
                    <a:pt x="948" y="37788"/>
                  </a:lnTo>
                  <a:lnTo>
                    <a:pt x="1422" y="35419"/>
                  </a:lnTo>
                  <a:lnTo>
                    <a:pt x="2014" y="33168"/>
                  </a:lnTo>
                  <a:lnTo>
                    <a:pt x="2844" y="30917"/>
                  </a:lnTo>
                  <a:lnTo>
                    <a:pt x="3673" y="28785"/>
                  </a:lnTo>
                  <a:lnTo>
                    <a:pt x="4620" y="26653"/>
                  </a:lnTo>
                  <a:lnTo>
                    <a:pt x="5687" y="24639"/>
                  </a:lnTo>
                  <a:lnTo>
                    <a:pt x="6753" y="22625"/>
                  </a:lnTo>
                  <a:lnTo>
                    <a:pt x="8056" y="20730"/>
                  </a:lnTo>
                  <a:lnTo>
                    <a:pt x="9359" y="18835"/>
                  </a:lnTo>
                  <a:lnTo>
                    <a:pt x="10662" y="17058"/>
                  </a:lnTo>
                  <a:lnTo>
                    <a:pt x="12202" y="15399"/>
                  </a:lnTo>
                  <a:lnTo>
                    <a:pt x="13742" y="13741"/>
                  </a:lnTo>
                  <a:lnTo>
                    <a:pt x="15400" y="12201"/>
                  </a:lnTo>
                  <a:lnTo>
                    <a:pt x="17058" y="10661"/>
                  </a:lnTo>
                  <a:lnTo>
                    <a:pt x="18835" y="9358"/>
                  </a:lnTo>
                  <a:lnTo>
                    <a:pt x="20731" y="8055"/>
                  </a:lnTo>
                  <a:lnTo>
                    <a:pt x="22626" y="6752"/>
                  </a:lnTo>
                  <a:lnTo>
                    <a:pt x="24521" y="5686"/>
                  </a:lnTo>
                  <a:lnTo>
                    <a:pt x="26535" y="4620"/>
                  </a:lnTo>
                  <a:lnTo>
                    <a:pt x="28667" y="3672"/>
                  </a:lnTo>
                  <a:lnTo>
                    <a:pt x="30681" y="2843"/>
                  </a:lnTo>
                  <a:lnTo>
                    <a:pt x="32932" y="2132"/>
                  </a:lnTo>
                  <a:lnTo>
                    <a:pt x="35064" y="1540"/>
                  </a:lnTo>
                  <a:lnTo>
                    <a:pt x="37314" y="948"/>
                  </a:lnTo>
                  <a:lnTo>
                    <a:pt x="39565" y="592"/>
                  </a:lnTo>
                  <a:lnTo>
                    <a:pt x="41816" y="237"/>
                  </a:lnTo>
                  <a:lnTo>
                    <a:pt x="44185" y="0"/>
                  </a:lnTo>
                  <a:lnTo>
                    <a:pt x="46554" y="0"/>
                  </a:lnTo>
                  <a:lnTo>
                    <a:pt x="48923" y="0"/>
                  </a:lnTo>
                  <a:lnTo>
                    <a:pt x="51292" y="118"/>
                  </a:lnTo>
                  <a:lnTo>
                    <a:pt x="53661" y="474"/>
                  </a:lnTo>
                  <a:lnTo>
                    <a:pt x="53661" y="474"/>
                  </a:lnTo>
                  <a:lnTo>
                    <a:pt x="56031" y="829"/>
                  </a:lnTo>
                  <a:lnTo>
                    <a:pt x="58400" y="1421"/>
                  </a:lnTo>
                  <a:lnTo>
                    <a:pt x="60650" y="2014"/>
                  </a:lnTo>
                  <a:lnTo>
                    <a:pt x="62901" y="2725"/>
                  </a:lnTo>
                  <a:lnTo>
                    <a:pt x="65033" y="3554"/>
                  </a:lnTo>
                  <a:lnTo>
                    <a:pt x="67165" y="4501"/>
                  </a:lnTo>
                  <a:lnTo>
                    <a:pt x="69179" y="5567"/>
                  </a:lnTo>
                  <a:lnTo>
                    <a:pt x="71193" y="6752"/>
                  </a:lnTo>
                  <a:lnTo>
                    <a:pt x="73088" y="7937"/>
                  </a:lnTo>
                  <a:lnTo>
                    <a:pt x="74984" y="9240"/>
                  </a:lnTo>
                  <a:lnTo>
                    <a:pt x="76760" y="10661"/>
                  </a:lnTo>
                  <a:lnTo>
                    <a:pt x="78537" y="12083"/>
                  </a:lnTo>
                  <a:lnTo>
                    <a:pt x="80077" y="13741"/>
                  </a:lnTo>
                  <a:lnTo>
                    <a:pt x="81736" y="15281"/>
                  </a:lnTo>
                  <a:lnTo>
                    <a:pt x="83157" y="17058"/>
                  </a:lnTo>
                  <a:lnTo>
                    <a:pt x="84579" y="18835"/>
                  </a:lnTo>
                  <a:lnTo>
                    <a:pt x="85882" y="20611"/>
                  </a:lnTo>
                  <a:lnTo>
                    <a:pt x="87066" y="22507"/>
                  </a:lnTo>
                  <a:lnTo>
                    <a:pt x="88251" y="24521"/>
                  </a:lnTo>
                  <a:lnTo>
                    <a:pt x="89198" y="26534"/>
                  </a:lnTo>
                  <a:lnTo>
                    <a:pt x="90146" y="28548"/>
                  </a:lnTo>
                  <a:lnTo>
                    <a:pt x="90975" y="30680"/>
                  </a:lnTo>
                  <a:lnTo>
                    <a:pt x="91686" y="32813"/>
                  </a:lnTo>
                  <a:lnTo>
                    <a:pt x="92397" y="35063"/>
                  </a:lnTo>
                  <a:lnTo>
                    <a:pt x="92871" y="37195"/>
                  </a:lnTo>
                  <a:lnTo>
                    <a:pt x="93344" y="39446"/>
                  </a:lnTo>
                  <a:lnTo>
                    <a:pt x="93581" y="41815"/>
                  </a:lnTo>
                  <a:lnTo>
                    <a:pt x="93818" y="44066"/>
                  </a:lnTo>
                  <a:lnTo>
                    <a:pt x="93937" y="46435"/>
                  </a:lnTo>
                  <a:lnTo>
                    <a:pt x="93818" y="48804"/>
                  </a:lnTo>
                  <a:lnTo>
                    <a:pt x="93700" y="51173"/>
                  </a:lnTo>
                  <a:lnTo>
                    <a:pt x="93344" y="53661"/>
                  </a:lnTo>
                  <a:lnTo>
                    <a:pt x="93344" y="53661"/>
                  </a:lnTo>
                  <a:lnTo>
                    <a:pt x="92989" y="56030"/>
                  </a:lnTo>
                  <a:lnTo>
                    <a:pt x="92515" y="58281"/>
                  </a:lnTo>
                  <a:lnTo>
                    <a:pt x="91804" y="60650"/>
                  </a:lnTo>
                  <a:lnTo>
                    <a:pt x="91094" y="62782"/>
                  </a:lnTo>
                  <a:lnTo>
                    <a:pt x="90265" y="65033"/>
                  </a:lnTo>
                  <a:lnTo>
                    <a:pt x="89317" y="67165"/>
                  </a:lnTo>
                  <a:lnTo>
                    <a:pt x="88251" y="69179"/>
                  </a:lnTo>
                  <a:lnTo>
                    <a:pt x="87185" y="71193"/>
                  </a:lnTo>
                  <a:lnTo>
                    <a:pt x="85882" y="73088"/>
                  </a:lnTo>
                  <a:lnTo>
                    <a:pt x="84579" y="74983"/>
                  </a:lnTo>
                  <a:lnTo>
                    <a:pt x="83157" y="76760"/>
                  </a:lnTo>
                  <a:lnTo>
                    <a:pt x="81736" y="78418"/>
                  </a:lnTo>
                  <a:lnTo>
                    <a:pt x="80196" y="80077"/>
                  </a:lnTo>
                  <a:lnTo>
                    <a:pt x="78537" y="81617"/>
                  </a:lnTo>
                  <a:lnTo>
                    <a:pt x="76760" y="83157"/>
                  </a:lnTo>
                  <a:lnTo>
                    <a:pt x="75102" y="84460"/>
                  </a:lnTo>
                  <a:lnTo>
                    <a:pt x="73207" y="85763"/>
                  </a:lnTo>
                  <a:lnTo>
                    <a:pt x="71311" y="87066"/>
                  </a:lnTo>
                  <a:lnTo>
                    <a:pt x="69416" y="88132"/>
                  </a:lnTo>
                  <a:lnTo>
                    <a:pt x="67402" y="89198"/>
                  </a:lnTo>
                  <a:lnTo>
                    <a:pt x="65270" y="90146"/>
                  </a:lnTo>
                  <a:lnTo>
                    <a:pt x="63138" y="90975"/>
                  </a:lnTo>
                  <a:lnTo>
                    <a:pt x="61006" y="91686"/>
                  </a:lnTo>
                  <a:lnTo>
                    <a:pt x="58874" y="92278"/>
                  </a:lnTo>
                  <a:lnTo>
                    <a:pt x="56623" y="92870"/>
                  </a:lnTo>
                  <a:lnTo>
                    <a:pt x="54372" y="93225"/>
                  </a:lnTo>
                  <a:lnTo>
                    <a:pt x="52003" y="93581"/>
                  </a:lnTo>
                  <a:lnTo>
                    <a:pt x="49752" y="93699"/>
                  </a:lnTo>
                  <a:lnTo>
                    <a:pt x="47383" y="93818"/>
                  </a:lnTo>
                  <a:lnTo>
                    <a:pt x="45014" y="93818"/>
                  </a:lnTo>
                  <a:lnTo>
                    <a:pt x="42645" y="93581"/>
                  </a:lnTo>
                  <a:lnTo>
                    <a:pt x="40276" y="93344"/>
                  </a:lnTo>
                  <a:lnTo>
                    <a:pt x="40276" y="93344"/>
                  </a:lnTo>
                  <a:lnTo>
                    <a:pt x="37907" y="92989"/>
                  </a:lnTo>
                  <a:lnTo>
                    <a:pt x="35538" y="92396"/>
                  </a:lnTo>
                  <a:lnTo>
                    <a:pt x="33287" y="91804"/>
                  </a:lnTo>
                  <a:lnTo>
                    <a:pt x="31036" y="91093"/>
                  </a:lnTo>
                  <a:lnTo>
                    <a:pt x="28786" y="90146"/>
                  </a:lnTo>
                  <a:lnTo>
                    <a:pt x="26772" y="89198"/>
                  </a:lnTo>
                  <a:lnTo>
                    <a:pt x="24640" y="88250"/>
                  </a:lnTo>
                  <a:lnTo>
                    <a:pt x="22744" y="87066"/>
                  </a:lnTo>
                  <a:lnTo>
                    <a:pt x="20731" y="85881"/>
                  </a:lnTo>
                  <a:lnTo>
                    <a:pt x="18954" y="84578"/>
                  </a:lnTo>
                  <a:lnTo>
                    <a:pt x="17177" y="83157"/>
                  </a:lnTo>
                  <a:lnTo>
                    <a:pt x="15400" y="81617"/>
                  </a:lnTo>
                  <a:lnTo>
                    <a:pt x="13742" y="80077"/>
                  </a:lnTo>
                  <a:lnTo>
                    <a:pt x="12202" y="78418"/>
                  </a:lnTo>
                  <a:lnTo>
                    <a:pt x="10780" y="76760"/>
                  </a:lnTo>
                  <a:lnTo>
                    <a:pt x="9359" y="74983"/>
                  </a:lnTo>
                  <a:lnTo>
                    <a:pt x="8056" y="73206"/>
                  </a:lnTo>
                  <a:lnTo>
                    <a:pt x="6871" y="71311"/>
                  </a:lnTo>
                  <a:lnTo>
                    <a:pt x="5687" y="69297"/>
                  </a:lnTo>
                  <a:lnTo>
                    <a:pt x="4739" y="67283"/>
                  </a:lnTo>
                  <a:lnTo>
                    <a:pt x="3791" y="65270"/>
                  </a:lnTo>
                  <a:lnTo>
                    <a:pt x="2962" y="63137"/>
                  </a:lnTo>
                  <a:lnTo>
                    <a:pt x="2133" y="61005"/>
                  </a:lnTo>
                  <a:lnTo>
                    <a:pt x="1541" y="58755"/>
                  </a:lnTo>
                  <a:lnTo>
                    <a:pt x="1067" y="56504"/>
                  </a:lnTo>
                  <a:lnTo>
                    <a:pt x="593" y="54253"/>
                  </a:lnTo>
                  <a:lnTo>
                    <a:pt x="238" y="52003"/>
                  </a:lnTo>
                  <a:lnTo>
                    <a:pt x="119" y="49633"/>
                  </a:lnTo>
                  <a:lnTo>
                    <a:pt x="1" y="47383"/>
                  </a:lnTo>
                  <a:lnTo>
                    <a:pt x="119" y="45014"/>
                  </a:lnTo>
                  <a:lnTo>
                    <a:pt x="238" y="42526"/>
                  </a:lnTo>
                  <a:lnTo>
                    <a:pt x="475" y="401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3242875" y="1434525"/>
              <a:ext cx="438300" cy="891425"/>
            </a:xfrm>
            <a:custGeom>
              <a:avLst/>
              <a:gdLst/>
              <a:ahLst/>
              <a:cxnLst/>
              <a:rect l="l" t="t" r="r" b="b"/>
              <a:pathLst>
                <a:path w="17532" h="35657" extrusionOk="0">
                  <a:moveTo>
                    <a:pt x="17532" y="1"/>
                  </a:moveTo>
                  <a:lnTo>
                    <a:pt x="17295" y="2843"/>
                  </a:lnTo>
                  <a:lnTo>
                    <a:pt x="16939" y="5805"/>
                  </a:lnTo>
                  <a:lnTo>
                    <a:pt x="16584" y="8056"/>
                  </a:lnTo>
                  <a:lnTo>
                    <a:pt x="16110" y="10306"/>
                  </a:lnTo>
                  <a:lnTo>
                    <a:pt x="15518" y="12438"/>
                  </a:lnTo>
                  <a:lnTo>
                    <a:pt x="14807" y="14571"/>
                  </a:lnTo>
                  <a:lnTo>
                    <a:pt x="14096" y="16703"/>
                  </a:lnTo>
                  <a:lnTo>
                    <a:pt x="13149" y="18717"/>
                  </a:lnTo>
                  <a:lnTo>
                    <a:pt x="12201" y="20612"/>
                  </a:lnTo>
                  <a:lnTo>
                    <a:pt x="11135" y="22626"/>
                  </a:lnTo>
                  <a:lnTo>
                    <a:pt x="10069" y="24403"/>
                  </a:lnTo>
                  <a:lnTo>
                    <a:pt x="8766" y="26179"/>
                  </a:lnTo>
                  <a:lnTo>
                    <a:pt x="7463" y="27956"/>
                  </a:lnTo>
                  <a:lnTo>
                    <a:pt x="6160" y="29615"/>
                  </a:lnTo>
                  <a:lnTo>
                    <a:pt x="4738" y="31273"/>
                  </a:lnTo>
                  <a:lnTo>
                    <a:pt x="3554" y="32458"/>
                  </a:lnTo>
                  <a:lnTo>
                    <a:pt x="5331" y="30799"/>
                  </a:lnTo>
                  <a:lnTo>
                    <a:pt x="6871" y="29022"/>
                  </a:lnTo>
                  <a:lnTo>
                    <a:pt x="8411" y="27127"/>
                  </a:lnTo>
                  <a:lnTo>
                    <a:pt x="9832" y="25232"/>
                  </a:lnTo>
                  <a:lnTo>
                    <a:pt x="11017" y="23218"/>
                  </a:lnTo>
                  <a:lnTo>
                    <a:pt x="12201" y="21086"/>
                  </a:lnTo>
                  <a:lnTo>
                    <a:pt x="13386" y="18954"/>
                  </a:lnTo>
                  <a:lnTo>
                    <a:pt x="14333" y="16703"/>
                  </a:lnTo>
                  <a:lnTo>
                    <a:pt x="15163" y="14334"/>
                  </a:lnTo>
                  <a:lnTo>
                    <a:pt x="15873" y="12083"/>
                  </a:lnTo>
                  <a:lnTo>
                    <a:pt x="16466" y="9596"/>
                  </a:lnTo>
                  <a:lnTo>
                    <a:pt x="16939" y="7108"/>
                  </a:lnTo>
                  <a:lnTo>
                    <a:pt x="17295" y="4620"/>
                  </a:lnTo>
                  <a:lnTo>
                    <a:pt x="17413" y="2133"/>
                  </a:lnTo>
                  <a:lnTo>
                    <a:pt x="17532" y="1"/>
                  </a:lnTo>
                  <a:close/>
                  <a:moveTo>
                    <a:pt x="3554" y="32458"/>
                  </a:moveTo>
                  <a:lnTo>
                    <a:pt x="3554" y="32458"/>
                  </a:lnTo>
                  <a:lnTo>
                    <a:pt x="1777" y="34116"/>
                  </a:lnTo>
                  <a:lnTo>
                    <a:pt x="0" y="35656"/>
                  </a:lnTo>
                  <a:lnTo>
                    <a:pt x="1658" y="34235"/>
                  </a:lnTo>
                  <a:lnTo>
                    <a:pt x="3198" y="32813"/>
                  </a:lnTo>
                  <a:lnTo>
                    <a:pt x="3554" y="324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3242875" y="1434525"/>
              <a:ext cx="438300" cy="891425"/>
            </a:xfrm>
            <a:custGeom>
              <a:avLst/>
              <a:gdLst/>
              <a:ahLst/>
              <a:cxnLst/>
              <a:rect l="l" t="t" r="r" b="b"/>
              <a:pathLst>
                <a:path w="17532" h="35657" fill="none" extrusionOk="0">
                  <a:moveTo>
                    <a:pt x="17532" y="1"/>
                  </a:moveTo>
                  <a:lnTo>
                    <a:pt x="17532" y="1"/>
                  </a:lnTo>
                  <a:lnTo>
                    <a:pt x="17295" y="2843"/>
                  </a:lnTo>
                  <a:lnTo>
                    <a:pt x="16939" y="5805"/>
                  </a:lnTo>
                  <a:lnTo>
                    <a:pt x="16939" y="5805"/>
                  </a:lnTo>
                  <a:lnTo>
                    <a:pt x="16584" y="8056"/>
                  </a:lnTo>
                  <a:lnTo>
                    <a:pt x="16110" y="10306"/>
                  </a:lnTo>
                  <a:lnTo>
                    <a:pt x="15518" y="12438"/>
                  </a:lnTo>
                  <a:lnTo>
                    <a:pt x="14807" y="14571"/>
                  </a:lnTo>
                  <a:lnTo>
                    <a:pt x="14096" y="16703"/>
                  </a:lnTo>
                  <a:lnTo>
                    <a:pt x="13149" y="18717"/>
                  </a:lnTo>
                  <a:lnTo>
                    <a:pt x="12201" y="20612"/>
                  </a:lnTo>
                  <a:lnTo>
                    <a:pt x="11135" y="22626"/>
                  </a:lnTo>
                  <a:lnTo>
                    <a:pt x="10069" y="24403"/>
                  </a:lnTo>
                  <a:lnTo>
                    <a:pt x="8766" y="26179"/>
                  </a:lnTo>
                  <a:lnTo>
                    <a:pt x="7463" y="27956"/>
                  </a:lnTo>
                  <a:lnTo>
                    <a:pt x="6160" y="29615"/>
                  </a:lnTo>
                  <a:lnTo>
                    <a:pt x="4738" y="31273"/>
                  </a:lnTo>
                  <a:lnTo>
                    <a:pt x="3198" y="32813"/>
                  </a:lnTo>
                  <a:lnTo>
                    <a:pt x="1658" y="34235"/>
                  </a:lnTo>
                  <a:lnTo>
                    <a:pt x="0" y="35656"/>
                  </a:lnTo>
                  <a:lnTo>
                    <a:pt x="0" y="35656"/>
                  </a:lnTo>
                  <a:lnTo>
                    <a:pt x="1777" y="34116"/>
                  </a:lnTo>
                  <a:lnTo>
                    <a:pt x="3554" y="32458"/>
                  </a:lnTo>
                  <a:lnTo>
                    <a:pt x="5331" y="30799"/>
                  </a:lnTo>
                  <a:lnTo>
                    <a:pt x="6871" y="29022"/>
                  </a:lnTo>
                  <a:lnTo>
                    <a:pt x="8411" y="27127"/>
                  </a:lnTo>
                  <a:lnTo>
                    <a:pt x="9832" y="25232"/>
                  </a:lnTo>
                  <a:lnTo>
                    <a:pt x="11017" y="23218"/>
                  </a:lnTo>
                  <a:lnTo>
                    <a:pt x="12201" y="21086"/>
                  </a:lnTo>
                  <a:lnTo>
                    <a:pt x="13386" y="18954"/>
                  </a:lnTo>
                  <a:lnTo>
                    <a:pt x="14333" y="16703"/>
                  </a:lnTo>
                  <a:lnTo>
                    <a:pt x="15163" y="14334"/>
                  </a:lnTo>
                  <a:lnTo>
                    <a:pt x="15873" y="12083"/>
                  </a:lnTo>
                  <a:lnTo>
                    <a:pt x="16466" y="9596"/>
                  </a:lnTo>
                  <a:lnTo>
                    <a:pt x="16939" y="7108"/>
                  </a:lnTo>
                  <a:lnTo>
                    <a:pt x="17295" y="4620"/>
                  </a:lnTo>
                  <a:lnTo>
                    <a:pt x="17413" y="2133"/>
                  </a:lnTo>
                  <a:lnTo>
                    <a:pt x="17413" y="2133"/>
                  </a:lnTo>
                  <a:lnTo>
                    <a:pt x="175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1442325" y="318075"/>
              <a:ext cx="2238850" cy="2238850"/>
            </a:xfrm>
            <a:custGeom>
              <a:avLst/>
              <a:gdLst/>
              <a:ahLst/>
              <a:cxnLst/>
              <a:rect l="l" t="t" r="r" b="b"/>
              <a:pathLst>
                <a:path w="89554" h="89554" extrusionOk="0">
                  <a:moveTo>
                    <a:pt x="42408" y="0"/>
                  </a:moveTo>
                  <a:lnTo>
                    <a:pt x="40276" y="237"/>
                  </a:lnTo>
                  <a:lnTo>
                    <a:pt x="38144" y="474"/>
                  </a:lnTo>
                  <a:lnTo>
                    <a:pt x="36011" y="830"/>
                  </a:lnTo>
                  <a:lnTo>
                    <a:pt x="33879" y="1303"/>
                  </a:lnTo>
                  <a:lnTo>
                    <a:pt x="31865" y="1896"/>
                  </a:lnTo>
                  <a:lnTo>
                    <a:pt x="29733" y="2488"/>
                  </a:lnTo>
                  <a:lnTo>
                    <a:pt x="27838" y="3317"/>
                  </a:lnTo>
                  <a:lnTo>
                    <a:pt x="25824" y="4146"/>
                  </a:lnTo>
                  <a:lnTo>
                    <a:pt x="23929" y="5094"/>
                  </a:lnTo>
                  <a:lnTo>
                    <a:pt x="22152" y="6042"/>
                  </a:lnTo>
                  <a:lnTo>
                    <a:pt x="20375" y="7226"/>
                  </a:lnTo>
                  <a:lnTo>
                    <a:pt x="18598" y="8411"/>
                  </a:lnTo>
                  <a:lnTo>
                    <a:pt x="16940" y="9595"/>
                  </a:lnTo>
                  <a:lnTo>
                    <a:pt x="15400" y="10898"/>
                  </a:lnTo>
                  <a:lnTo>
                    <a:pt x="13860" y="12320"/>
                  </a:lnTo>
                  <a:lnTo>
                    <a:pt x="12320" y="13860"/>
                  </a:lnTo>
                  <a:lnTo>
                    <a:pt x="10899" y="15400"/>
                  </a:lnTo>
                  <a:lnTo>
                    <a:pt x="9596" y="16940"/>
                  </a:lnTo>
                  <a:lnTo>
                    <a:pt x="8293" y="18598"/>
                  </a:lnTo>
                  <a:lnTo>
                    <a:pt x="7108" y="20375"/>
                  </a:lnTo>
                  <a:lnTo>
                    <a:pt x="6042" y="22152"/>
                  </a:lnTo>
                  <a:lnTo>
                    <a:pt x="4976" y="24047"/>
                  </a:lnTo>
                  <a:lnTo>
                    <a:pt x="4028" y="25942"/>
                  </a:lnTo>
                  <a:lnTo>
                    <a:pt x="3199" y="27838"/>
                  </a:lnTo>
                  <a:lnTo>
                    <a:pt x="2488" y="29851"/>
                  </a:lnTo>
                  <a:lnTo>
                    <a:pt x="1777" y="31865"/>
                  </a:lnTo>
                  <a:lnTo>
                    <a:pt x="1185" y="33997"/>
                  </a:lnTo>
                  <a:lnTo>
                    <a:pt x="830" y="36130"/>
                  </a:lnTo>
                  <a:lnTo>
                    <a:pt x="356" y="38262"/>
                  </a:lnTo>
                  <a:lnTo>
                    <a:pt x="119" y="40513"/>
                  </a:lnTo>
                  <a:lnTo>
                    <a:pt x="1" y="42763"/>
                  </a:lnTo>
                  <a:lnTo>
                    <a:pt x="1" y="45014"/>
                  </a:lnTo>
                  <a:lnTo>
                    <a:pt x="1" y="47383"/>
                  </a:lnTo>
                  <a:lnTo>
                    <a:pt x="237" y="49634"/>
                  </a:lnTo>
                  <a:lnTo>
                    <a:pt x="474" y="51766"/>
                  </a:lnTo>
                  <a:lnTo>
                    <a:pt x="948" y="54017"/>
                  </a:lnTo>
                  <a:lnTo>
                    <a:pt x="1422" y="56149"/>
                  </a:lnTo>
                  <a:lnTo>
                    <a:pt x="2014" y="58281"/>
                  </a:lnTo>
                  <a:lnTo>
                    <a:pt x="2725" y="60295"/>
                  </a:lnTo>
                  <a:lnTo>
                    <a:pt x="3554" y="62309"/>
                  </a:lnTo>
                  <a:lnTo>
                    <a:pt x="4383" y="64322"/>
                  </a:lnTo>
                  <a:lnTo>
                    <a:pt x="5450" y="66218"/>
                  </a:lnTo>
                  <a:lnTo>
                    <a:pt x="6516" y="68113"/>
                  </a:lnTo>
                  <a:lnTo>
                    <a:pt x="7700" y="69890"/>
                  </a:lnTo>
                  <a:lnTo>
                    <a:pt x="8885" y="71667"/>
                  </a:lnTo>
                  <a:lnTo>
                    <a:pt x="10306" y="73325"/>
                  </a:lnTo>
                  <a:lnTo>
                    <a:pt x="11728" y="74983"/>
                  </a:lnTo>
                  <a:lnTo>
                    <a:pt x="13149" y="76523"/>
                  </a:lnTo>
                  <a:lnTo>
                    <a:pt x="14689" y="77945"/>
                  </a:lnTo>
                  <a:lnTo>
                    <a:pt x="16348" y="79366"/>
                  </a:lnTo>
                  <a:lnTo>
                    <a:pt x="18006" y="80669"/>
                  </a:lnTo>
                  <a:lnTo>
                    <a:pt x="19783" y="81972"/>
                  </a:lnTo>
                  <a:lnTo>
                    <a:pt x="21678" y="83157"/>
                  </a:lnTo>
                  <a:lnTo>
                    <a:pt x="23573" y="84223"/>
                  </a:lnTo>
                  <a:lnTo>
                    <a:pt x="25469" y="85171"/>
                  </a:lnTo>
                  <a:lnTo>
                    <a:pt x="27482" y="86118"/>
                  </a:lnTo>
                  <a:lnTo>
                    <a:pt x="29496" y="86829"/>
                  </a:lnTo>
                  <a:lnTo>
                    <a:pt x="31628" y="87540"/>
                  </a:lnTo>
                  <a:lnTo>
                    <a:pt x="33761" y="88132"/>
                  </a:lnTo>
                  <a:lnTo>
                    <a:pt x="35893" y="88606"/>
                  </a:lnTo>
                  <a:lnTo>
                    <a:pt x="38144" y="89080"/>
                  </a:lnTo>
                  <a:lnTo>
                    <a:pt x="40394" y="89317"/>
                  </a:lnTo>
                  <a:lnTo>
                    <a:pt x="42763" y="89435"/>
                  </a:lnTo>
                  <a:lnTo>
                    <a:pt x="44777" y="89554"/>
                  </a:lnTo>
                  <a:lnTo>
                    <a:pt x="46672" y="89435"/>
                  </a:lnTo>
                  <a:lnTo>
                    <a:pt x="48568" y="89317"/>
                  </a:lnTo>
                  <a:lnTo>
                    <a:pt x="50463" y="89198"/>
                  </a:lnTo>
                  <a:lnTo>
                    <a:pt x="52240" y="88843"/>
                  </a:lnTo>
                  <a:lnTo>
                    <a:pt x="54017" y="88606"/>
                  </a:lnTo>
                  <a:lnTo>
                    <a:pt x="55912" y="88132"/>
                  </a:lnTo>
                  <a:lnTo>
                    <a:pt x="57570" y="87658"/>
                  </a:lnTo>
                  <a:lnTo>
                    <a:pt x="59347" y="87066"/>
                  </a:lnTo>
                  <a:lnTo>
                    <a:pt x="61006" y="86474"/>
                  </a:lnTo>
                  <a:lnTo>
                    <a:pt x="62782" y="85763"/>
                  </a:lnTo>
                  <a:lnTo>
                    <a:pt x="64322" y="84934"/>
                  </a:lnTo>
                  <a:lnTo>
                    <a:pt x="65981" y="84223"/>
                  </a:lnTo>
                  <a:lnTo>
                    <a:pt x="67521" y="83275"/>
                  </a:lnTo>
                  <a:lnTo>
                    <a:pt x="69061" y="82328"/>
                  </a:lnTo>
                  <a:lnTo>
                    <a:pt x="70601" y="81380"/>
                  </a:lnTo>
                  <a:lnTo>
                    <a:pt x="72022" y="80314"/>
                  </a:lnTo>
                  <a:lnTo>
                    <a:pt x="73680" y="78893"/>
                  </a:lnTo>
                  <a:lnTo>
                    <a:pt x="75220" y="77471"/>
                  </a:lnTo>
                  <a:lnTo>
                    <a:pt x="76760" y="75931"/>
                  </a:lnTo>
                  <a:lnTo>
                    <a:pt x="78182" y="74273"/>
                  </a:lnTo>
                  <a:lnTo>
                    <a:pt x="79485" y="72614"/>
                  </a:lnTo>
                  <a:lnTo>
                    <a:pt x="80788" y="70837"/>
                  </a:lnTo>
                  <a:lnTo>
                    <a:pt x="82091" y="69061"/>
                  </a:lnTo>
                  <a:lnTo>
                    <a:pt x="83157" y="67284"/>
                  </a:lnTo>
                  <a:lnTo>
                    <a:pt x="84223" y="65270"/>
                  </a:lnTo>
                  <a:lnTo>
                    <a:pt x="85171" y="63375"/>
                  </a:lnTo>
                  <a:lnTo>
                    <a:pt x="86118" y="61361"/>
                  </a:lnTo>
                  <a:lnTo>
                    <a:pt x="86829" y="59229"/>
                  </a:lnTo>
                  <a:lnTo>
                    <a:pt x="87540" y="57096"/>
                  </a:lnTo>
                  <a:lnTo>
                    <a:pt x="88132" y="54964"/>
                  </a:lnTo>
                  <a:lnTo>
                    <a:pt x="88606" y="52714"/>
                  </a:lnTo>
                  <a:lnTo>
                    <a:pt x="88961" y="50463"/>
                  </a:lnTo>
                  <a:lnTo>
                    <a:pt x="89317" y="47501"/>
                  </a:lnTo>
                  <a:lnTo>
                    <a:pt x="89554" y="44659"/>
                  </a:lnTo>
                  <a:lnTo>
                    <a:pt x="89435" y="42408"/>
                  </a:lnTo>
                  <a:lnTo>
                    <a:pt x="89317" y="40157"/>
                  </a:lnTo>
                  <a:lnTo>
                    <a:pt x="88961" y="38025"/>
                  </a:lnTo>
                  <a:lnTo>
                    <a:pt x="88606" y="35893"/>
                  </a:lnTo>
                  <a:lnTo>
                    <a:pt x="88132" y="33761"/>
                  </a:lnTo>
                  <a:lnTo>
                    <a:pt x="87540" y="31747"/>
                  </a:lnTo>
                  <a:lnTo>
                    <a:pt x="86948" y="29733"/>
                  </a:lnTo>
                  <a:lnTo>
                    <a:pt x="86118" y="27719"/>
                  </a:lnTo>
                  <a:lnTo>
                    <a:pt x="85289" y="25824"/>
                  </a:lnTo>
                  <a:lnTo>
                    <a:pt x="84342" y="23929"/>
                  </a:lnTo>
                  <a:lnTo>
                    <a:pt x="83394" y="22152"/>
                  </a:lnTo>
                  <a:lnTo>
                    <a:pt x="82209" y="20375"/>
                  </a:lnTo>
                  <a:lnTo>
                    <a:pt x="81025" y="18598"/>
                  </a:lnTo>
                  <a:lnTo>
                    <a:pt x="79840" y="16940"/>
                  </a:lnTo>
                  <a:lnTo>
                    <a:pt x="78537" y="15400"/>
                  </a:lnTo>
                  <a:lnTo>
                    <a:pt x="77116" y="13860"/>
                  </a:lnTo>
                  <a:lnTo>
                    <a:pt x="75576" y="12320"/>
                  </a:lnTo>
                  <a:lnTo>
                    <a:pt x="74036" y="10898"/>
                  </a:lnTo>
                  <a:lnTo>
                    <a:pt x="72496" y="9595"/>
                  </a:lnTo>
                  <a:lnTo>
                    <a:pt x="70838" y="8292"/>
                  </a:lnTo>
                  <a:lnTo>
                    <a:pt x="69061" y="7108"/>
                  </a:lnTo>
                  <a:lnTo>
                    <a:pt x="67284" y="6042"/>
                  </a:lnTo>
                  <a:lnTo>
                    <a:pt x="65389" y="4976"/>
                  </a:lnTo>
                  <a:lnTo>
                    <a:pt x="63493" y="4146"/>
                  </a:lnTo>
                  <a:lnTo>
                    <a:pt x="61598" y="3199"/>
                  </a:lnTo>
                  <a:lnTo>
                    <a:pt x="59584" y="2488"/>
                  </a:lnTo>
                  <a:lnTo>
                    <a:pt x="57570" y="1777"/>
                  </a:lnTo>
                  <a:lnTo>
                    <a:pt x="55438" y="1303"/>
                  </a:lnTo>
                  <a:lnTo>
                    <a:pt x="53306" y="830"/>
                  </a:lnTo>
                  <a:lnTo>
                    <a:pt x="51174" y="474"/>
                  </a:lnTo>
                  <a:lnTo>
                    <a:pt x="48923" y="119"/>
                  </a:lnTo>
                  <a:lnTo>
                    <a:pt x="46672" y="0"/>
                  </a:lnTo>
                  <a:close/>
                </a:path>
              </a:pathLst>
            </a:custGeom>
            <a:solidFill>
              <a:srgbClr val="CF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1442325" y="318075"/>
              <a:ext cx="2238850" cy="2238850"/>
            </a:xfrm>
            <a:custGeom>
              <a:avLst/>
              <a:gdLst/>
              <a:ahLst/>
              <a:cxnLst/>
              <a:rect l="l" t="t" r="r" b="b"/>
              <a:pathLst>
                <a:path w="89554" h="89554" fill="none" extrusionOk="0">
                  <a:moveTo>
                    <a:pt x="44659" y="0"/>
                  </a:moveTo>
                  <a:lnTo>
                    <a:pt x="44659" y="0"/>
                  </a:lnTo>
                  <a:lnTo>
                    <a:pt x="42408" y="0"/>
                  </a:lnTo>
                  <a:lnTo>
                    <a:pt x="40276" y="237"/>
                  </a:lnTo>
                  <a:lnTo>
                    <a:pt x="38144" y="474"/>
                  </a:lnTo>
                  <a:lnTo>
                    <a:pt x="36011" y="830"/>
                  </a:lnTo>
                  <a:lnTo>
                    <a:pt x="33879" y="1303"/>
                  </a:lnTo>
                  <a:lnTo>
                    <a:pt x="31865" y="1896"/>
                  </a:lnTo>
                  <a:lnTo>
                    <a:pt x="29733" y="2488"/>
                  </a:lnTo>
                  <a:lnTo>
                    <a:pt x="27838" y="3317"/>
                  </a:lnTo>
                  <a:lnTo>
                    <a:pt x="25824" y="4146"/>
                  </a:lnTo>
                  <a:lnTo>
                    <a:pt x="23929" y="5094"/>
                  </a:lnTo>
                  <a:lnTo>
                    <a:pt x="22152" y="6042"/>
                  </a:lnTo>
                  <a:lnTo>
                    <a:pt x="20375" y="7226"/>
                  </a:lnTo>
                  <a:lnTo>
                    <a:pt x="18598" y="8411"/>
                  </a:lnTo>
                  <a:lnTo>
                    <a:pt x="16940" y="9595"/>
                  </a:lnTo>
                  <a:lnTo>
                    <a:pt x="15400" y="10898"/>
                  </a:lnTo>
                  <a:lnTo>
                    <a:pt x="13860" y="12320"/>
                  </a:lnTo>
                  <a:lnTo>
                    <a:pt x="12320" y="13860"/>
                  </a:lnTo>
                  <a:lnTo>
                    <a:pt x="10899" y="15400"/>
                  </a:lnTo>
                  <a:lnTo>
                    <a:pt x="9596" y="16940"/>
                  </a:lnTo>
                  <a:lnTo>
                    <a:pt x="8293" y="18598"/>
                  </a:lnTo>
                  <a:lnTo>
                    <a:pt x="7108" y="20375"/>
                  </a:lnTo>
                  <a:lnTo>
                    <a:pt x="6042" y="22152"/>
                  </a:lnTo>
                  <a:lnTo>
                    <a:pt x="4976" y="24047"/>
                  </a:lnTo>
                  <a:lnTo>
                    <a:pt x="4028" y="25942"/>
                  </a:lnTo>
                  <a:lnTo>
                    <a:pt x="3199" y="27838"/>
                  </a:lnTo>
                  <a:lnTo>
                    <a:pt x="2488" y="29851"/>
                  </a:lnTo>
                  <a:lnTo>
                    <a:pt x="1777" y="31865"/>
                  </a:lnTo>
                  <a:lnTo>
                    <a:pt x="1185" y="33997"/>
                  </a:lnTo>
                  <a:lnTo>
                    <a:pt x="830" y="36130"/>
                  </a:lnTo>
                  <a:lnTo>
                    <a:pt x="356" y="38262"/>
                  </a:lnTo>
                  <a:lnTo>
                    <a:pt x="119" y="40513"/>
                  </a:lnTo>
                  <a:lnTo>
                    <a:pt x="1" y="42763"/>
                  </a:lnTo>
                  <a:lnTo>
                    <a:pt x="1" y="42763"/>
                  </a:lnTo>
                  <a:lnTo>
                    <a:pt x="1" y="45014"/>
                  </a:lnTo>
                  <a:lnTo>
                    <a:pt x="1" y="47383"/>
                  </a:lnTo>
                  <a:lnTo>
                    <a:pt x="237" y="49634"/>
                  </a:lnTo>
                  <a:lnTo>
                    <a:pt x="474" y="51766"/>
                  </a:lnTo>
                  <a:lnTo>
                    <a:pt x="948" y="54017"/>
                  </a:lnTo>
                  <a:lnTo>
                    <a:pt x="1422" y="56149"/>
                  </a:lnTo>
                  <a:lnTo>
                    <a:pt x="2014" y="58281"/>
                  </a:lnTo>
                  <a:lnTo>
                    <a:pt x="2725" y="60295"/>
                  </a:lnTo>
                  <a:lnTo>
                    <a:pt x="3554" y="62309"/>
                  </a:lnTo>
                  <a:lnTo>
                    <a:pt x="4383" y="64322"/>
                  </a:lnTo>
                  <a:lnTo>
                    <a:pt x="5450" y="66218"/>
                  </a:lnTo>
                  <a:lnTo>
                    <a:pt x="6516" y="68113"/>
                  </a:lnTo>
                  <a:lnTo>
                    <a:pt x="7700" y="69890"/>
                  </a:lnTo>
                  <a:lnTo>
                    <a:pt x="8885" y="71667"/>
                  </a:lnTo>
                  <a:lnTo>
                    <a:pt x="10306" y="73325"/>
                  </a:lnTo>
                  <a:lnTo>
                    <a:pt x="11728" y="74983"/>
                  </a:lnTo>
                  <a:lnTo>
                    <a:pt x="13149" y="76523"/>
                  </a:lnTo>
                  <a:lnTo>
                    <a:pt x="14689" y="77945"/>
                  </a:lnTo>
                  <a:lnTo>
                    <a:pt x="16348" y="79366"/>
                  </a:lnTo>
                  <a:lnTo>
                    <a:pt x="18006" y="80669"/>
                  </a:lnTo>
                  <a:lnTo>
                    <a:pt x="19783" y="81972"/>
                  </a:lnTo>
                  <a:lnTo>
                    <a:pt x="21678" y="83157"/>
                  </a:lnTo>
                  <a:lnTo>
                    <a:pt x="23573" y="84223"/>
                  </a:lnTo>
                  <a:lnTo>
                    <a:pt x="25469" y="85171"/>
                  </a:lnTo>
                  <a:lnTo>
                    <a:pt x="27482" y="86118"/>
                  </a:lnTo>
                  <a:lnTo>
                    <a:pt x="29496" y="86829"/>
                  </a:lnTo>
                  <a:lnTo>
                    <a:pt x="31628" y="87540"/>
                  </a:lnTo>
                  <a:lnTo>
                    <a:pt x="33761" y="88132"/>
                  </a:lnTo>
                  <a:lnTo>
                    <a:pt x="35893" y="88606"/>
                  </a:lnTo>
                  <a:lnTo>
                    <a:pt x="38144" y="89080"/>
                  </a:lnTo>
                  <a:lnTo>
                    <a:pt x="40394" y="89317"/>
                  </a:lnTo>
                  <a:lnTo>
                    <a:pt x="42763" y="89435"/>
                  </a:lnTo>
                  <a:lnTo>
                    <a:pt x="42763" y="89435"/>
                  </a:lnTo>
                  <a:lnTo>
                    <a:pt x="44777" y="89554"/>
                  </a:lnTo>
                  <a:lnTo>
                    <a:pt x="44777" y="89554"/>
                  </a:lnTo>
                  <a:lnTo>
                    <a:pt x="46672" y="89435"/>
                  </a:lnTo>
                  <a:lnTo>
                    <a:pt x="48568" y="89317"/>
                  </a:lnTo>
                  <a:lnTo>
                    <a:pt x="50463" y="89198"/>
                  </a:lnTo>
                  <a:lnTo>
                    <a:pt x="52240" y="88843"/>
                  </a:lnTo>
                  <a:lnTo>
                    <a:pt x="54017" y="88606"/>
                  </a:lnTo>
                  <a:lnTo>
                    <a:pt x="55912" y="88132"/>
                  </a:lnTo>
                  <a:lnTo>
                    <a:pt x="57570" y="87658"/>
                  </a:lnTo>
                  <a:lnTo>
                    <a:pt x="59347" y="87066"/>
                  </a:lnTo>
                  <a:lnTo>
                    <a:pt x="61006" y="86474"/>
                  </a:lnTo>
                  <a:lnTo>
                    <a:pt x="62782" y="85763"/>
                  </a:lnTo>
                  <a:lnTo>
                    <a:pt x="64322" y="84934"/>
                  </a:lnTo>
                  <a:lnTo>
                    <a:pt x="65981" y="84223"/>
                  </a:lnTo>
                  <a:lnTo>
                    <a:pt x="67521" y="83275"/>
                  </a:lnTo>
                  <a:lnTo>
                    <a:pt x="69061" y="82328"/>
                  </a:lnTo>
                  <a:lnTo>
                    <a:pt x="70601" y="81380"/>
                  </a:lnTo>
                  <a:lnTo>
                    <a:pt x="72022" y="80314"/>
                  </a:lnTo>
                  <a:lnTo>
                    <a:pt x="72022" y="80314"/>
                  </a:lnTo>
                  <a:lnTo>
                    <a:pt x="73680" y="78893"/>
                  </a:lnTo>
                  <a:lnTo>
                    <a:pt x="75220" y="77471"/>
                  </a:lnTo>
                  <a:lnTo>
                    <a:pt x="76760" y="75931"/>
                  </a:lnTo>
                  <a:lnTo>
                    <a:pt x="78182" y="74273"/>
                  </a:lnTo>
                  <a:lnTo>
                    <a:pt x="79485" y="72614"/>
                  </a:lnTo>
                  <a:lnTo>
                    <a:pt x="80788" y="70837"/>
                  </a:lnTo>
                  <a:lnTo>
                    <a:pt x="82091" y="69061"/>
                  </a:lnTo>
                  <a:lnTo>
                    <a:pt x="83157" y="67284"/>
                  </a:lnTo>
                  <a:lnTo>
                    <a:pt x="84223" y="65270"/>
                  </a:lnTo>
                  <a:lnTo>
                    <a:pt x="85171" y="63375"/>
                  </a:lnTo>
                  <a:lnTo>
                    <a:pt x="86118" y="61361"/>
                  </a:lnTo>
                  <a:lnTo>
                    <a:pt x="86829" y="59229"/>
                  </a:lnTo>
                  <a:lnTo>
                    <a:pt x="87540" y="57096"/>
                  </a:lnTo>
                  <a:lnTo>
                    <a:pt x="88132" y="54964"/>
                  </a:lnTo>
                  <a:lnTo>
                    <a:pt x="88606" y="52714"/>
                  </a:lnTo>
                  <a:lnTo>
                    <a:pt x="88961" y="50463"/>
                  </a:lnTo>
                  <a:lnTo>
                    <a:pt x="88961" y="50463"/>
                  </a:lnTo>
                  <a:lnTo>
                    <a:pt x="89317" y="47501"/>
                  </a:lnTo>
                  <a:lnTo>
                    <a:pt x="89554" y="44659"/>
                  </a:lnTo>
                  <a:lnTo>
                    <a:pt x="89554" y="44659"/>
                  </a:lnTo>
                  <a:lnTo>
                    <a:pt x="89435" y="42408"/>
                  </a:lnTo>
                  <a:lnTo>
                    <a:pt x="89317" y="40157"/>
                  </a:lnTo>
                  <a:lnTo>
                    <a:pt x="88961" y="38025"/>
                  </a:lnTo>
                  <a:lnTo>
                    <a:pt x="88606" y="35893"/>
                  </a:lnTo>
                  <a:lnTo>
                    <a:pt x="88132" y="33761"/>
                  </a:lnTo>
                  <a:lnTo>
                    <a:pt x="87540" y="31747"/>
                  </a:lnTo>
                  <a:lnTo>
                    <a:pt x="86948" y="29733"/>
                  </a:lnTo>
                  <a:lnTo>
                    <a:pt x="86118" y="27719"/>
                  </a:lnTo>
                  <a:lnTo>
                    <a:pt x="85289" y="25824"/>
                  </a:lnTo>
                  <a:lnTo>
                    <a:pt x="84342" y="23929"/>
                  </a:lnTo>
                  <a:lnTo>
                    <a:pt x="83394" y="22152"/>
                  </a:lnTo>
                  <a:lnTo>
                    <a:pt x="82209" y="20375"/>
                  </a:lnTo>
                  <a:lnTo>
                    <a:pt x="81025" y="18598"/>
                  </a:lnTo>
                  <a:lnTo>
                    <a:pt x="79840" y="16940"/>
                  </a:lnTo>
                  <a:lnTo>
                    <a:pt x="78537" y="15400"/>
                  </a:lnTo>
                  <a:lnTo>
                    <a:pt x="77116" y="13860"/>
                  </a:lnTo>
                  <a:lnTo>
                    <a:pt x="75576" y="12320"/>
                  </a:lnTo>
                  <a:lnTo>
                    <a:pt x="74036" y="10898"/>
                  </a:lnTo>
                  <a:lnTo>
                    <a:pt x="72496" y="9595"/>
                  </a:lnTo>
                  <a:lnTo>
                    <a:pt x="70838" y="8292"/>
                  </a:lnTo>
                  <a:lnTo>
                    <a:pt x="69061" y="7108"/>
                  </a:lnTo>
                  <a:lnTo>
                    <a:pt x="67284" y="6042"/>
                  </a:lnTo>
                  <a:lnTo>
                    <a:pt x="65389" y="4976"/>
                  </a:lnTo>
                  <a:lnTo>
                    <a:pt x="63493" y="4146"/>
                  </a:lnTo>
                  <a:lnTo>
                    <a:pt x="61598" y="3199"/>
                  </a:lnTo>
                  <a:lnTo>
                    <a:pt x="59584" y="2488"/>
                  </a:lnTo>
                  <a:lnTo>
                    <a:pt x="57570" y="1777"/>
                  </a:lnTo>
                  <a:lnTo>
                    <a:pt x="55438" y="1303"/>
                  </a:lnTo>
                  <a:lnTo>
                    <a:pt x="53306" y="830"/>
                  </a:lnTo>
                  <a:lnTo>
                    <a:pt x="51174" y="474"/>
                  </a:lnTo>
                  <a:lnTo>
                    <a:pt x="48923" y="119"/>
                  </a:lnTo>
                  <a:lnTo>
                    <a:pt x="46672" y="0"/>
                  </a:lnTo>
                  <a:lnTo>
                    <a:pt x="46672" y="0"/>
                  </a:lnTo>
                  <a:lnTo>
                    <a:pt x="44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1510450" y="389150"/>
              <a:ext cx="2099650" cy="2096700"/>
            </a:xfrm>
            <a:custGeom>
              <a:avLst/>
              <a:gdLst/>
              <a:ahLst/>
              <a:cxnLst/>
              <a:rect l="l" t="t" r="r" b="b"/>
              <a:pathLst>
                <a:path w="83986" h="83868" extrusionOk="0">
                  <a:moveTo>
                    <a:pt x="40038" y="0"/>
                  </a:moveTo>
                  <a:lnTo>
                    <a:pt x="37906" y="119"/>
                  </a:lnTo>
                  <a:lnTo>
                    <a:pt x="35774" y="474"/>
                  </a:lnTo>
                  <a:lnTo>
                    <a:pt x="33760" y="829"/>
                  </a:lnTo>
                  <a:lnTo>
                    <a:pt x="31746" y="1185"/>
                  </a:lnTo>
                  <a:lnTo>
                    <a:pt x="29733" y="1777"/>
                  </a:lnTo>
                  <a:lnTo>
                    <a:pt x="27837" y="2369"/>
                  </a:lnTo>
                  <a:lnTo>
                    <a:pt x="25942" y="3199"/>
                  </a:lnTo>
                  <a:lnTo>
                    <a:pt x="24047" y="4028"/>
                  </a:lnTo>
                  <a:lnTo>
                    <a:pt x="22270" y="4857"/>
                  </a:lnTo>
                  <a:lnTo>
                    <a:pt x="20493" y="5923"/>
                  </a:lnTo>
                  <a:lnTo>
                    <a:pt x="18716" y="6989"/>
                  </a:lnTo>
                  <a:lnTo>
                    <a:pt x="17058" y="8174"/>
                  </a:lnTo>
                  <a:lnTo>
                    <a:pt x="15518" y="9358"/>
                  </a:lnTo>
                  <a:lnTo>
                    <a:pt x="13978" y="10661"/>
                  </a:lnTo>
                  <a:lnTo>
                    <a:pt x="12556" y="12083"/>
                  </a:lnTo>
                  <a:lnTo>
                    <a:pt x="11135" y="13504"/>
                  </a:lnTo>
                  <a:lnTo>
                    <a:pt x="9832" y="15044"/>
                  </a:lnTo>
                  <a:lnTo>
                    <a:pt x="8529" y="16584"/>
                  </a:lnTo>
                  <a:lnTo>
                    <a:pt x="7344" y="18243"/>
                  </a:lnTo>
                  <a:lnTo>
                    <a:pt x="6278" y="19901"/>
                  </a:lnTo>
                  <a:lnTo>
                    <a:pt x="5212" y="21678"/>
                  </a:lnTo>
                  <a:lnTo>
                    <a:pt x="4264" y="23455"/>
                  </a:lnTo>
                  <a:lnTo>
                    <a:pt x="3435" y="25350"/>
                  </a:lnTo>
                  <a:lnTo>
                    <a:pt x="2725" y="27245"/>
                  </a:lnTo>
                  <a:lnTo>
                    <a:pt x="2014" y="29259"/>
                  </a:lnTo>
                  <a:lnTo>
                    <a:pt x="1422" y="31273"/>
                  </a:lnTo>
                  <a:lnTo>
                    <a:pt x="948" y="33287"/>
                  </a:lnTo>
                  <a:lnTo>
                    <a:pt x="592" y="35300"/>
                  </a:lnTo>
                  <a:lnTo>
                    <a:pt x="237" y="37433"/>
                  </a:lnTo>
                  <a:lnTo>
                    <a:pt x="119" y="39683"/>
                  </a:lnTo>
                  <a:lnTo>
                    <a:pt x="0" y="41816"/>
                  </a:lnTo>
                  <a:lnTo>
                    <a:pt x="119" y="43948"/>
                  </a:lnTo>
                  <a:lnTo>
                    <a:pt x="237" y="46080"/>
                  </a:lnTo>
                  <a:lnTo>
                    <a:pt x="474" y="48094"/>
                  </a:lnTo>
                  <a:lnTo>
                    <a:pt x="829" y="50226"/>
                  </a:lnTo>
                  <a:lnTo>
                    <a:pt x="1303" y="52240"/>
                  </a:lnTo>
                  <a:lnTo>
                    <a:pt x="1895" y="54135"/>
                  </a:lnTo>
                  <a:lnTo>
                    <a:pt x="2488" y="56149"/>
                  </a:lnTo>
                  <a:lnTo>
                    <a:pt x="3198" y="58044"/>
                  </a:lnTo>
                  <a:lnTo>
                    <a:pt x="4028" y="59821"/>
                  </a:lnTo>
                  <a:lnTo>
                    <a:pt x="4975" y="61716"/>
                  </a:lnTo>
                  <a:lnTo>
                    <a:pt x="6041" y="63493"/>
                  </a:lnTo>
                  <a:lnTo>
                    <a:pt x="7107" y="65152"/>
                  </a:lnTo>
                  <a:lnTo>
                    <a:pt x="8174" y="66810"/>
                  </a:lnTo>
                  <a:lnTo>
                    <a:pt x="9477" y="68350"/>
                  </a:lnTo>
                  <a:lnTo>
                    <a:pt x="10780" y="69890"/>
                  </a:lnTo>
                  <a:lnTo>
                    <a:pt x="12201" y="71430"/>
                  </a:lnTo>
                  <a:lnTo>
                    <a:pt x="13623" y="72733"/>
                  </a:lnTo>
                  <a:lnTo>
                    <a:pt x="15162" y="74154"/>
                  </a:lnTo>
                  <a:lnTo>
                    <a:pt x="16702" y="75339"/>
                  </a:lnTo>
                  <a:lnTo>
                    <a:pt x="18361" y="76523"/>
                  </a:lnTo>
                  <a:lnTo>
                    <a:pt x="20019" y="77708"/>
                  </a:lnTo>
                  <a:lnTo>
                    <a:pt x="21796" y="78656"/>
                  </a:lnTo>
                  <a:lnTo>
                    <a:pt x="23573" y="79603"/>
                  </a:lnTo>
                  <a:lnTo>
                    <a:pt x="25468" y="80432"/>
                  </a:lnTo>
                  <a:lnTo>
                    <a:pt x="27364" y="81262"/>
                  </a:lnTo>
                  <a:lnTo>
                    <a:pt x="29377" y="81854"/>
                  </a:lnTo>
                  <a:lnTo>
                    <a:pt x="31273" y="82446"/>
                  </a:lnTo>
                  <a:lnTo>
                    <a:pt x="33405" y="82920"/>
                  </a:lnTo>
                  <a:lnTo>
                    <a:pt x="35419" y="83394"/>
                  </a:lnTo>
                  <a:lnTo>
                    <a:pt x="37551" y="83631"/>
                  </a:lnTo>
                  <a:lnTo>
                    <a:pt x="39683" y="83749"/>
                  </a:lnTo>
                  <a:lnTo>
                    <a:pt x="41815" y="83868"/>
                  </a:lnTo>
                  <a:lnTo>
                    <a:pt x="44066" y="83868"/>
                  </a:lnTo>
                  <a:lnTo>
                    <a:pt x="46080" y="83631"/>
                  </a:lnTo>
                  <a:lnTo>
                    <a:pt x="48212" y="83394"/>
                  </a:lnTo>
                  <a:lnTo>
                    <a:pt x="50226" y="83038"/>
                  </a:lnTo>
                  <a:lnTo>
                    <a:pt x="52239" y="82565"/>
                  </a:lnTo>
                  <a:lnTo>
                    <a:pt x="54253" y="82091"/>
                  </a:lnTo>
                  <a:lnTo>
                    <a:pt x="56148" y="81380"/>
                  </a:lnTo>
                  <a:lnTo>
                    <a:pt x="58044" y="80669"/>
                  </a:lnTo>
                  <a:lnTo>
                    <a:pt x="59939" y="79840"/>
                  </a:lnTo>
                  <a:lnTo>
                    <a:pt x="61716" y="78892"/>
                  </a:lnTo>
                  <a:lnTo>
                    <a:pt x="63493" y="77945"/>
                  </a:lnTo>
                  <a:lnTo>
                    <a:pt x="65270" y="76879"/>
                  </a:lnTo>
                  <a:lnTo>
                    <a:pt x="66928" y="75694"/>
                  </a:lnTo>
                  <a:lnTo>
                    <a:pt x="68468" y="74510"/>
                  </a:lnTo>
                  <a:lnTo>
                    <a:pt x="70008" y="73088"/>
                  </a:lnTo>
                  <a:lnTo>
                    <a:pt x="71429" y="71785"/>
                  </a:lnTo>
                  <a:lnTo>
                    <a:pt x="72851" y="70364"/>
                  </a:lnTo>
                  <a:lnTo>
                    <a:pt x="74154" y="68824"/>
                  </a:lnTo>
                  <a:lnTo>
                    <a:pt x="75457" y="67165"/>
                  </a:lnTo>
                  <a:lnTo>
                    <a:pt x="76641" y="65625"/>
                  </a:lnTo>
                  <a:lnTo>
                    <a:pt x="77708" y="63848"/>
                  </a:lnTo>
                  <a:lnTo>
                    <a:pt x="78774" y="62072"/>
                  </a:lnTo>
                  <a:lnTo>
                    <a:pt x="79721" y="60295"/>
                  </a:lnTo>
                  <a:lnTo>
                    <a:pt x="80550" y="58399"/>
                  </a:lnTo>
                  <a:lnTo>
                    <a:pt x="81380" y="56504"/>
                  </a:lnTo>
                  <a:lnTo>
                    <a:pt x="81972" y="54609"/>
                  </a:lnTo>
                  <a:lnTo>
                    <a:pt x="82564" y="52595"/>
                  </a:lnTo>
                  <a:lnTo>
                    <a:pt x="83038" y="50581"/>
                  </a:lnTo>
                  <a:lnTo>
                    <a:pt x="83393" y="48449"/>
                  </a:lnTo>
                  <a:lnTo>
                    <a:pt x="83749" y="46317"/>
                  </a:lnTo>
                  <a:lnTo>
                    <a:pt x="83867" y="44185"/>
                  </a:lnTo>
                  <a:lnTo>
                    <a:pt x="83986" y="42052"/>
                  </a:lnTo>
                  <a:lnTo>
                    <a:pt x="83867" y="39920"/>
                  </a:lnTo>
                  <a:lnTo>
                    <a:pt x="83749" y="37788"/>
                  </a:lnTo>
                  <a:lnTo>
                    <a:pt x="83512" y="35656"/>
                  </a:lnTo>
                  <a:lnTo>
                    <a:pt x="83157" y="33642"/>
                  </a:lnTo>
                  <a:lnTo>
                    <a:pt x="82683" y="31628"/>
                  </a:lnTo>
                  <a:lnTo>
                    <a:pt x="82090" y="29614"/>
                  </a:lnTo>
                  <a:lnTo>
                    <a:pt x="81498" y="27719"/>
                  </a:lnTo>
                  <a:lnTo>
                    <a:pt x="80787" y="25824"/>
                  </a:lnTo>
                  <a:lnTo>
                    <a:pt x="79958" y="23929"/>
                  </a:lnTo>
                  <a:lnTo>
                    <a:pt x="79011" y="22152"/>
                  </a:lnTo>
                  <a:lnTo>
                    <a:pt x="78063" y="20375"/>
                  </a:lnTo>
                  <a:lnTo>
                    <a:pt x="76878" y="18716"/>
                  </a:lnTo>
                  <a:lnTo>
                    <a:pt x="75812" y="17058"/>
                  </a:lnTo>
                  <a:lnTo>
                    <a:pt x="74509" y="15400"/>
                  </a:lnTo>
                  <a:lnTo>
                    <a:pt x="73206" y="13860"/>
                  </a:lnTo>
                  <a:lnTo>
                    <a:pt x="71903" y="12438"/>
                  </a:lnTo>
                  <a:lnTo>
                    <a:pt x="70363" y="11017"/>
                  </a:lnTo>
                  <a:lnTo>
                    <a:pt x="68942" y="9714"/>
                  </a:lnTo>
                  <a:lnTo>
                    <a:pt x="67283" y="8411"/>
                  </a:lnTo>
                  <a:lnTo>
                    <a:pt x="65625" y="7226"/>
                  </a:lnTo>
                  <a:lnTo>
                    <a:pt x="63967" y="6160"/>
                  </a:lnTo>
                  <a:lnTo>
                    <a:pt x="62190" y="5094"/>
                  </a:lnTo>
                  <a:lnTo>
                    <a:pt x="60413" y="4146"/>
                  </a:lnTo>
                  <a:lnTo>
                    <a:pt x="58518" y="3317"/>
                  </a:lnTo>
                  <a:lnTo>
                    <a:pt x="56622" y="2606"/>
                  </a:lnTo>
                  <a:lnTo>
                    <a:pt x="54727" y="1896"/>
                  </a:lnTo>
                  <a:lnTo>
                    <a:pt x="52713" y="1303"/>
                  </a:lnTo>
                  <a:lnTo>
                    <a:pt x="50581" y="829"/>
                  </a:lnTo>
                  <a:lnTo>
                    <a:pt x="48567" y="474"/>
                  </a:lnTo>
                  <a:lnTo>
                    <a:pt x="46435" y="237"/>
                  </a:lnTo>
                  <a:lnTo>
                    <a:pt x="44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2549900" y="463175"/>
              <a:ext cx="20750" cy="159950"/>
            </a:xfrm>
            <a:custGeom>
              <a:avLst/>
              <a:gdLst/>
              <a:ahLst/>
              <a:cxnLst/>
              <a:rect l="l" t="t" r="r" b="b"/>
              <a:pathLst>
                <a:path w="830" h="6398" extrusionOk="0">
                  <a:moveTo>
                    <a:pt x="0" y="1"/>
                  </a:moveTo>
                  <a:lnTo>
                    <a:pt x="0" y="6397"/>
                  </a:lnTo>
                  <a:lnTo>
                    <a:pt x="829" y="6397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2064225" y="590525"/>
              <a:ext cx="97750" cy="148100"/>
            </a:xfrm>
            <a:custGeom>
              <a:avLst/>
              <a:gdLst/>
              <a:ahLst/>
              <a:cxnLst/>
              <a:rect l="l" t="t" r="r" b="b"/>
              <a:pathLst>
                <a:path w="3910" h="5924" extrusionOk="0">
                  <a:moveTo>
                    <a:pt x="711" y="0"/>
                  </a:moveTo>
                  <a:lnTo>
                    <a:pt x="0" y="356"/>
                  </a:lnTo>
                  <a:lnTo>
                    <a:pt x="3199" y="5923"/>
                  </a:lnTo>
                  <a:lnTo>
                    <a:pt x="3909" y="5449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1711825" y="942925"/>
              <a:ext cx="148075" cy="94800"/>
            </a:xfrm>
            <a:custGeom>
              <a:avLst/>
              <a:gdLst/>
              <a:ahLst/>
              <a:cxnLst/>
              <a:rect l="l" t="t" r="r" b="b"/>
              <a:pathLst>
                <a:path w="5923" h="3792" extrusionOk="0">
                  <a:moveTo>
                    <a:pt x="474" y="1"/>
                  </a:moveTo>
                  <a:lnTo>
                    <a:pt x="0" y="593"/>
                  </a:lnTo>
                  <a:lnTo>
                    <a:pt x="5568" y="3791"/>
                  </a:lnTo>
                  <a:lnTo>
                    <a:pt x="5923" y="3081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1587425" y="1425650"/>
              <a:ext cx="159950" cy="20750"/>
            </a:xfrm>
            <a:custGeom>
              <a:avLst/>
              <a:gdLst/>
              <a:ahLst/>
              <a:cxnLst/>
              <a:rect l="l" t="t" r="r" b="b"/>
              <a:pathLst>
                <a:path w="6398" h="830" extrusionOk="0">
                  <a:moveTo>
                    <a:pt x="1" y="0"/>
                  </a:moveTo>
                  <a:lnTo>
                    <a:pt x="1" y="829"/>
                  </a:lnTo>
                  <a:lnTo>
                    <a:pt x="6398" y="829"/>
                  </a:lnTo>
                  <a:lnTo>
                    <a:pt x="63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1711825" y="1834325"/>
              <a:ext cx="148075" cy="97750"/>
            </a:xfrm>
            <a:custGeom>
              <a:avLst/>
              <a:gdLst/>
              <a:ahLst/>
              <a:cxnLst/>
              <a:rect l="l" t="t" r="r" b="b"/>
              <a:pathLst>
                <a:path w="5923" h="3910" extrusionOk="0">
                  <a:moveTo>
                    <a:pt x="5568" y="0"/>
                  </a:moveTo>
                  <a:lnTo>
                    <a:pt x="0" y="3199"/>
                  </a:lnTo>
                  <a:lnTo>
                    <a:pt x="474" y="3909"/>
                  </a:lnTo>
                  <a:lnTo>
                    <a:pt x="5923" y="711"/>
                  </a:lnTo>
                  <a:lnTo>
                    <a:pt x="55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2064225" y="2136375"/>
              <a:ext cx="97750" cy="148100"/>
            </a:xfrm>
            <a:custGeom>
              <a:avLst/>
              <a:gdLst/>
              <a:ahLst/>
              <a:cxnLst/>
              <a:rect l="l" t="t" r="r" b="b"/>
              <a:pathLst>
                <a:path w="3910" h="5924" extrusionOk="0">
                  <a:moveTo>
                    <a:pt x="3199" y="1"/>
                  </a:moveTo>
                  <a:lnTo>
                    <a:pt x="0" y="5568"/>
                  </a:lnTo>
                  <a:lnTo>
                    <a:pt x="711" y="5924"/>
                  </a:lnTo>
                  <a:lnTo>
                    <a:pt x="3909" y="356"/>
                  </a:lnTo>
                  <a:lnTo>
                    <a:pt x="31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2549900" y="2251875"/>
              <a:ext cx="20750" cy="156975"/>
            </a:xfrm>
            <a:custGeom>
              <a:avLst/>
              <a:gdLst/>
              <a:ahLst/>
              <a:cxnLst/>
              <a:rect l="l" t="t" r="r" b="b"/>
              <a:pathLst>
                <a:path w="830" h="6279" extrusionOk="0">
                  <a:moveTo>
                    <a:pt x="0" y="1"/>
                  </a:moveTo>
                  <a:lnTo>
                    <a:pt x="0" y="6279"/>
                  </a:lnTo>
                  <a:lnTo>
                    <a:pt x="829" y="6279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2958575" y="2136375"/>
              <a:ext cx="97750" cy="148100"/>
            </a:xfrm>
            <a:custGeom>
              <a:avLst/>
              <a:gdLst/>
              <a:ahLst/>
              <a:cxnLst/>
              <a:rect l="l" t="t" r="r" b="b"/>
              <a:pathLst>
                <a:path w="3910" h="5924" extrusionOk="0">
                  <a:moveTo>
                    <a:pt x="711" y="1"/>
                  </a:moveTo>
                  <a:lnTo>
                    <a:pt x="0" y="356"/>
                  </a:lnTo>
                  <a:lnTo>
                    <a:pt x="3199" y="5924"/>
                  </a:lnTo>
                  <a:lnTo>
                    <a:pt x="3909" y="5450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3260625" y="1834325"/>
              <a:ext cx="148100" cy="97750"/>
            </a:xfrm>
            <a:custGeom>
              <a:avLst/>
              <a:gdLst/>
              <a:ahLst/>
              <a:cxnLst/>
              <a:rect l="l" t="t" r="r" b="b"/>
              <a:pathLst>
                <a:path w="5924" h="3910" extrusionOk="0">
                  <a:moveTo>
                    <a:pt x="356" y="0"/>
                  </a:moveTo>
                  <a:lnTo>
                    <a:pt x="1" y="711"/>
                  </a:lnTo>
                  <a:lnTo>
                    <a:pt x="5450" y="3909"/>
                  </a:lnTo>
                  <a:lnTo>
                    <a:pt x="5924" y="3199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3373175" y="1425650"/>
              <a:ext cx="159925" cy="20750"/>
            </a:xfrm>
            <a:custGeom>
              <a:avLst/>
              <a:gdLst/>
              <a:ahLst/>
              <a:cxnLst/>
              <a:rect l="l" t="t" r="r" b="b"/>
              <a:pathLst>
                <a:path w="6397" h="830" extrusionOk="0">
                  <a:moveTo>
                    <a:pt x="0" y="0"/>
                  </a:moveTo>
                  <a:lnTo>
                    <a:pt x="0" y="829"/>
                  </a:lnTo>
                  <a:lnTo>
                    <a:pt x="6397" y="829"/>
                  </a:lnTo>
                  <a:lnTo>
                    <a:pt x="63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3260625" y="942925"/>
              <a:ext cx="148100" cy="94800"/>
            </a:xfrm>
            <a:custGeom>
              <a:avLst/>
              <a:gdLst/>
              <a:ahLst/>
              <a:cxnLst/>
              <a:rect l="l" t="t" r="r" b="b"/>
              <a:pathLst>
                <a:path w="5924" h="3792" extrusionOk="0">
                  <a:moveTo>
                    <a:pt x="5450" y="1"/>
                  </a:moveTo>
                  <a:lnTo>
                    <a:pt x="1" y="3081"/>
                  </a:lnTo>
                  <a:lnTo>
                    <a:pt x="356" y="3791"/>
                  </a:lnTo>
                  <a:lnTo>
                    <a:pt x="5924" y="711"/>
                  </a:lnTo>
                  <a:lnTo>
                    <a:pt x="54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2958575" y="590525"/>
              <a:ext cx="97750" cy="148100"/>
            </a:xfrm>
            <a:custGeom>
              <a:avLst/>
              <a:gdLst/>
              <a:ahLst/>
              <a:cxnLst/>
              <a:rect l="l" t="t" r="r" b="b"/>
              <a:pathLst>
                <a:path w="3910" h="5924" extrusionOk="0">
                  <a:moveTo>
                    <a:pt x="3199" y="0"/>
                  </a:moveTo>
                  <a:lnTo>
                    <a:pt x="0" y="5449"/>
                  </a:lnTo>
                  <a:lnTo>
                    <a:pt x="711" y="5923"/>
                  </a:lnTo>
                  <a:lnTo>
                    <a:pt x="3909" y="356"/>
                  </a:lnTo>
                  <a:lnTo>
                    <a:pt x="31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2511400" y="537225"/>
              <a:ext cx="97750" cy="971350"/>
            </a:xfrm>
            <a:custGeom>
              <a:avLst/>
              <a:gdLst/>
              <a:ahLst/>
              <a:cxnLst/>
              <a:rect l="l" t="t" r="r" b="b"/>
              <a:pathLst>
                <a:path w="3910" h="38854" extrusionOk="0">
                  <a:moveTo>
                    <a:pt x="1540" y="0"/>
                  </a:moveTo>
                  <a:lnTo>
                    <a:pt x="0" y="38735"/>
                  </a:lnTo>
                  <a:lnTo>
                    <a:pt x="3909" y="38854"/>
                  </a:lnTo>
                  <a:lnTo>
                    <a:pt x="3909" y="38854"/>
                  </a:lnTo>
                  <a:lnTo>
                    <a:pt x="2606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2478825" y="1073225"/>
              <a:ext cx="701875" cy="441275"/>
            </a:xfrm>
            <a:custGeom>
              <a:avLst/>
              <a:gdLst/>
              <a:ahLst/>
              <a:cxnLst/>
              <a:rect l="l" t="t" r="r" b="b"/>
              <a:pathLst>
                <a:path w="28075" h="17651" extrusionOk="0">
                  <a:moveTo>
                    <a:pt x="27601" y="1"/>
                  </a:moveTo>
                  <a:lnTo>
                    <a:pt x="0" y="14216"/>
                  </a:lnTo>
                  <a:lnTo>
                    <a:pt x="1896" y="17651"/>
                  </a:lnTo>
                  <a:lnTo>
                    <a:pt x="28075" y="948"/>
                  </a:lnTo>
                  <a:lnTo>
                    <a:pt x="2760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2526200" y="1401950"/>
              <a:ext cx="68150" cy="68150"/>
            </a:xfrm>
            <a:custGeom>
              <a:avLst/>
              <a:gdLst/>
              <a:ahLst/>
              <a:cxnLst/>
              <a:rect l="l" t="t" r="r" b="b"/>
              <a:pathLst>
                <a:path w="2726" h="2726" extrusionOk="0">
                  <a:moveTo>
                    <a:pt x="1422" y="1"/>
                  </a:moveTo>
                  <a:lnTo>
                    <a:pt x="830" y="119"/>
                  </a:lnTo>
                  <a:lnTo>
                    <a:pt x="356" y="474"/>
                  </a:lnTo>
                  <a:lnTo>
                    <a:pt x="119" y="830"/>
                  </a:lnTo>
                  <a:lnTo>
                    <a:pt x="1" y="1422"/>
                  </a:lnTo>
                  <a:lnTo>
                    <a:pt x="119" y="1896"/>
                  </a:lnTo>
                  <a:lnTo>
                    <a:pt x="356" y="2370"/>
                  </a:lnTo>
                  <a:lnTo>
                    <a:pt x="830" y="2607"/>
                  </a:lnTo>
                  <a:lnTo>
                    <a:pt x="1422" y="2725"/>
                  </a:lnTo>
                  <a:lnTo>
                    <a:pt x="1896" y="2607"/>
                  </a:lnTo>
                  <a:lnTo>
                    <a:pt x="2370" y="2370"/>
                  </a:lnTo>
                  <a:lnTo>
                    <a:pt x="2607" y="1896"/>
                  </a:lnTo>
                  <a:lnTo>
                    <a:pt x="2725" y="1422"/>
                  </a:lnTo>
                  <a:lnTo>
                    <a:pt x="2607" y="830"/>
                  </a:lnTo>
                  <a:lnTo>
                    <a:pt x="2370" y="474"/>
                  </a:lnTo>
                  <a:lnTo>
                    <a:pt x="1896" y="119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0" name="Google Shape;790;p42"/>
          <p:cNvSpPr/>
          <p:nvPr/>
        </p:nvSpPr>
        <p:spPr>
          <a:xfrm>
            <a:off x="5352096" y="3571387"/>
            <a:ext cx="9379" cy="4681"/>
          </a:xfrm>
          <a:custGeom>
            <a:avLst/>
            <a:gdLst/>
            <a:ahLst/>
            <a:cxnLst/>
            <a:rect l="l" t="t" r="r" b="b"/>
            <a:pathLst>
              <a:path w="511" h="255" extrusionOk="0">
                <a:moveTo>
                  <a:pt x="1" y="0"/>
                </a:moveTo>
                <a:lnTo>
                  <a:pt x="128" y="128"/>
                </a:lnTo>
                <a:lnTo>
                  <a:pt x="510" y="255"/>
                </a:lnTo>
                <a:lnTo>
                  <a:pt x="510" y="255"/>
                </a:lnTo>
                <a:lnTo>
                  <a:pt x="128" y="0"/>
                </a:lnTo>
                <a:close/>
              </a:path>
            </a:pathLst>
          </a:custGeom>
          <a:solidFill>
            <a:srgbClr val="1129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" name="Google Shape;791;p42"/>
          <p:cNvGrpSpPr/>
          <p:nvPr/>
        </p:nvGrpSpPr>
        <p:grpSpPr>
          <a:xfrm>
            <a:off x="5281907" y="967418"/>
            <a:ext cx="3142082" cy="3633391"/>
            <a:chOff x="5281907" y="967418"/>
            <a:chExt cx="3142082" cy="3633391"/>
          </a:xfrm>
        </p:grpSpPr>
        <p:sp>
          <p:nvSpPr>
            <p:cNvPr id="792" name="Google Shape;792;p42"/>
            <p:cNvSpPr/>
            <p:nvPr/>
          </p:nvSpPr>
          <p:spPr>
            <a:xfrm>
              <a:off x="5408244" y="4235819"/>
              <a:ext cx="3015745" cy="364989"/>
            </a:xfrm>
            <a:custGeom>
              <a:avLst/>
              <a:gdLst/>
              <a:ahLst/>
              <a:cxnLst/>
              <a:rect l="l" t="t" r="r" b="b"/>
              <a:pathLst>
                <a:path w="164301" h="19885" extrusionOk="0">
                  <a:moveTo>
                    <a:pt x="82215" y="1"/>
                  </a:moveTo>
                  <a:lnTo>
                    <a:pt x="73802" y="128"/>
                  </a:lnTo>
                  <a:lnTo>
                    <a:pt x="65644" y="256"/>
                  </a:lnTo>
                  <a:lnTo>
                    <a:pt x="57742" y="511"/>
                  </a:lnTo>
                  <a:lnTo>
                    <a:pt x="50221" y="765"/>
                  </a:lnTo>
                  <a:lnTo>
                    <a:pt x="43083" y="1275"/>
                  </a:lnTo>
                  <a:lnTo>
                    <a:pt x="36328" y="1785"/>
                  </a:lnTo>
                  <a:lnTo>
                    <a:pt x="29955" y="2295"/>
                  </a:lnTo>
                  <a:lnTo>
                    <a:pt x="24091" y="2932"/>
                  </a:lnTo>
                  <a:lnTo>
                    <a:pt x="18865" y="3697"/>
                  </a:lnTo>
                  <a:lnTo>
                    <a:pt x="14022" y="4462"/>
                  </a:lnTo>
                  <a:lnTo>
                    <a:pt x="9943" y="5227"/>
                  </a:lnTo>
                  <a:lnTo>
                    <a:pt x="6501" y="6119"/>
                  </a:lnTo>
                  <a:lnTo>
                    <a:pt x="3697" y="7011"/>
                  </a:lnTo>
                  <a:lnTo>
                    <a:pt x="2677" y="7521"/>
                  </a:lnTo>
                  <a:lnTo>
                    <a:pt x="1785" y="7903"/>
                  </a:lnTo>
                  <a:lnTo>
                    <a:pt x="1020" y="8413"/>
                  </a:lnTo>
                  <a:lnTo>
                    <a:pt x="511" y="8923"/>
                  </a:lnTo>
                  <a:lnTo>
                    <a:pt x="128" y="9433"/>
                  </a:lnTo>
                  <a:lnTo>
                    <a:pt x="1" y="9943"/>
                  </a:lnTo>
                  <a:lnTo>
                    <a:pt x="128" y="10453"/>
                  </a:lnTo>
                  <a:lnTo>
                    <a:pt x="511" y="10963"/>
                  </a:lnTo>
                  <a:lnTo>
                    <a:pt x="1020" y="11472"/>
                  </a:lnTo>
                  <a:lnTo>
                    <a:pt x="1785" y="11982"/>
                  </a:lnTo>
                  <a:lnTo>
                    <a:pt x="2677" y="12492"/>
                  </a:lnTo>
                  <a:lnTo>
                    <a:pt x="3697" y="12875"/>
                  </a:lnTo>
                  <a:lnTo>
                    <a:pt x="6501" y="13894"/>
                  </a:lnTo>
                  <a:lnTo>
                    <a:pt x="9943" y="14659"/>
                  </a:lnTo>
                  <a:lnTo>
                    <a:pt x="14022" y="15551"/>
                  </a:lnTo>
                  <a:lnTo>
                    <a:pt x="18865" y="16316"/>
                  </a:lnTo>
                  <a:lnTo>
                    <a:pt x="24091" y="16953"/>
                  </a:lnTo>
                  <a:lnTo>
                    <a:pt x="29955" y="17591"/>
                  </a:lnTo>
                  <a:lnTo>
                    <a:pt x="36328" y="18228"/>
                  </a:lnTo>
                  <a:lnTo>
                    <a:pt x="43083" y="18738"/>
                  </a:lnTo>
                  <a:lnTo>
                    <a:pt x="50221" y="19120"/>
                  </a:lnTo>
                  <a:lnTo>
                    <a:pt x="57742" y="19503"/>
                  </a:lnTo>
                  <a:lnTo>
                    <a:pt x="65644" y="19758"/>
                  </a:lnTo>
                  <a:lnTo>
                    <a:pt x="73802" y="19885"/>
                  </a:lnTo>
                  <a:lnTo>
                    <a:pt x="90627" y="19885"/>
                  </a:lnTo>
                  <a:lnTo>
                    <a:pt x="98785" y="19758"/>
                  </a:lnTo>
                  <a:lnTo>
                    <a:pt x="106560" y="19503"/>
                  </a:lnTo>
                  <a:lnTo>
                    <a:pt x="114080" y="19120"/>
                  </a:lnTo>
                  <a:lnTo>
                    <a:pt x="121346" y="18738"/>
                  </a:lnTo>
                  <a:lnTo>
                    <a:pt x="128101" y="18228"/>
                  </a:lnTo>
                  <a:lnTo>
                    <a:pt x="134347" y="17591"/>
                  </a:lnTo>
                  <a:lnTo>
                    <a:pt x="140210" y="16953"/>
                  </a:lnTo>
                  <a:lnTo>
                    <a:pt x="145564" y="16316"/>
                  </a:lnTo>
                  <a:lnTo>
                    <a:pt x="150280" y="15551"/>
                  </a:lnTo>
                  <a:lnTo>
                    <a:pt x="154359" y="14659"/>
                  </a:lnTo>
                  <a:lnTo>
                    <a:pt x="157800" y="13894"/>
                  </a:lnTo>
                  <a:lnTo>
                    <a:pt x="160605" y="12875"/>
                  </a:lnTo>
                  <a:lnTo>
                    <a:pt x="161752" y="12492"/>
                  </a:lnTo>
                  <a:lnTo>
                    <a:pt x="162644" y="11982"/>
                  </a:lnTo>
                  <a:lnTo>
                    <a:pt x="163281" y="11472"/>
                  </a:lnTo>
                  <a:lnTo>
                    <a:pt x="163919" y="10963"/>
                  </a:lnTo>
                  <a:lnTo>
                    <a:pt x="164174" y="10453"/>
                  </a:lnTo>
                  <a:lnTo>
                    <a:pt x="164301" y="9943"/>
                  </a:lnTo>
                  <a:lnTo>
                    <a:pt x="164174" y="9433"/>
                  </a:lnTo>
                  <a:lnTo>
                    <a:pt x="163919" y="8923"/>
                  </a:lnTo>
                  <a:lnTo>
                    <a:pt x="163281" y="8413"/>
                  </a:lnTo>
                  <a:lnTo>
                    <a:pt x="162644" y="7903"/>
                  </a:lnTo>
                  <a:lnTo>
                    <a:pt x="161752" y="7521"/>
                  </a:lnTo>
                  <a:lnTo>
                    <a:pt x="160605" y="7011"/>
                  </a:lnTo>
                  <a:lnTo>
                    <a:pt x="157800" y="6119"/>
                  </a:lnTo>
                  <a:lnTo>
                    <a:pt x="154359" y="5227"/>
                  </a:lnTo>
                  <a:lnTo>
                    <a:pt x="150280" y="4462"/>
                  </a:lnTo>
                  <a:lnTo>
                    <a:pt x="145564" y="3697"/>
                  </a:lnTo>
                  <a:lnTo>
                    <a:pt x="140210" y="2932"/>
                  </a:lnTo>
                  <a:lnTo>
                    <a:pt x="134347" y="2295"/>
                  </a:lnTo>
                  <a:lnTo>
                    <a:pt x="128101" y="1785"/>
                  </a:lnTo>
                  <a:lnTo>
                    <a:pt x="121346" y="1275"/>
                  </a:lnTo>
                  <a:lnTo>
                    <a:pt x="114080" y="765"/>
                  </a:lnTo>
                  <a:lnTo>
                    <a:pt x="106560" y="511"/>
                  </a:lnTo>
                  <a:lnTo>
                    <a:pt x="98785" y="256"/>
                  </a:lnTo>
                  <a:lnTo>
                    <a:pt x="90627" y="128"/>
                  </a:lnTo>
                  <a:lnTo>
                    <a:pt x="822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7109129" y="3777256"/>
              <a:ext cx="566197" cy="37463"/>
            </a:xfrm>
            <a:custGeom>
              <a:avLst/>
              <a:gdLst/>
              <a:ahLst/>
              <a:cxnLst/>
              <a:rect l="l" t="t" r="r" b="b"/>
              <a:pathLst>
                <a:path w="30847" h="2041" extrusionOk="0">
                  <a:moveTo>
                    <a:pt x="1" y="1"/>
                  </a:moveTo>
                  <a:lnTo>
                    <a:pt x="1" y="2040"/>
                  </a:lnTo>
                  <a:lnTo>
                    <a:pt x="30847" y="2040"/>
                  </a:lnTo>
                  <a:lnTo>
                    <a:pt x="30847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7067022" y="2474106"/>
              <a:ext cx="84231" cy="1834270"/>
            </a:xfrm>
            <a:custGeom>
              <a:avLst/>
              <a:gdLst/>
              <a:ahLst/>
              <a:cxnLst/>
              <a:rect l="l" t="t" r="r" b="b"/>
              <a:pathLst>
                <a:path w="4589" h="99933" extrusionOk="0">
                  <a:moveTo>
                    <a:pt x="0" y="1"/>
                  </a:moveTo>
                  <a:lnTo>
                    <a:pt x="128" y="9688"/>
                  </a:lnTo>
                  <a:lnTo>
                    <a:pt x="1020" y="70998"/>
                  </a:lnTo>
                  <a:lnTo>
                    <a:pt x="1147" y="73037"/>
                  </a:lnTo>
                  <a:lnTo>
                    <a:pt x="1530" y="99932"/>
                  </a:lnTo>
                  <a:lnTo>
                    <a:pt x="3059" y="99932"/>
                  </a:lnTo>
                  <a:lnTo>
                    <a:pt x="3442" y="73037"/>
                  </a:lnTo>
                  <a:lnTo>
                    <a:pt x="3569" y="70998"/>
                  </a:lnTo>
                  <a:lnTo>
                    <a:pt x="4461" y="9688"/>
                  </a:lnTo>
                  <a:lnTo>
                    <a:pt x="4589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7067022" y="2474106"/>
              <a:ext cx="84231" cy="1834270"/>
            </a:xfrm>
            <a:custGeom>
              <a:avLst/>
              <a:gdLst/>
              <a:ahLst/>
              <a:cxnLst/>
              <a:rect l="l" t="t" r="r" b="b"/>
              <a:pathLst>
                <a:path w="4589" h="99933" fill="none" extrusionOk="0">
                  <a:moveTo>
                    <a:pt x="4589" y="1"/>
                  </a:moveTo>
                  <a:lnTo>
                    <a:pt x="4461" y="9688"/>
                  </a:lnTo>
                  <a:lnTo>
                    <a:pt x="3569" y="70998"/>
                  </a:lnTo>
                  <a:lnTo>
                    <a:pt x="3442" y="73037"/>
                  </a:lnTo>
                  <a:lnTo>
                    <a:pt x="3059" y="99932"/>
                  </a:lnTo>
                  <a:lnTo>
                    <a:pt x="1530" y="99932"/>
                  </a:lnTo>
                  <a:lnTo>
                    <a:pt x="1147" y="73037"/>
                  </a:lnTo>
                  <a:lnTo>
                    <a:pt x="1020" y="70998"/>
                  </a:lnTo>
                  <a:lnTo>
                    <a:pt x="128" y="9688"/>
                  </a:lnTo>
                  <a:lnTo>
                    <a:pt x="0" y="1"/>
                  </a:lnTo>
                  <a:lnTo>
                    <a:pt x="4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7067022" y="2474106"/>
              <a:ext cx="84231" cy="177823"/>
            </a:xfrm>
            <a:custGeom>
              <a:avLst/>
              <a:gdLst/>
              <a:ahLst/>
              <a:cxnLst/>
              <a:rect l="l" t="t" r="r" b="b"/>
              <a:pathLst>
                <a:path w="4589" h="9688" extrusionOk="0">
                  <a:moveTo>
                    <a:pt x="0" y="1"/>
                  </a:moveTo>
                  <a:lnTo>
                    <a:pt x="128" y="9688"/>
                  </a:lnTo>
                  <a:lnTo>
                    <a:pt x="4461" y="9688"/>
                  </a:lnTo>
                  <a:lnTo>
                    <a:pt x="458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7067022" y="2474106"/>
              <a:ext cx="84231" cy="177823"/>
            </a:xfrm>
            <a:custGeom>
              <a:avLst/>
              <a:gdLst/>
              <a:ahLst/>
              <a:cxnLst/>
              <a:rect l="l" t="t" r="r" b="b"/>
              <a:pathLst>
                <a:path w="4589" h="9688" fill="none" extrusionOk="0">
                  <a:moveTo>
                    <a:pt x="0" y="1"/>
                  </a:moveTo>
                  <a:lnTo>
                    <a:pt x="4589" y="1"/>
                  </a:lnTo>
                  <a:lnTo>
                    <a:pt x="4461" y="9688"/>
                  </a:lnTo>
                  <a:lnTo>
                    <a:pt x="128" y="968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7633201" y="2474106"/>
              <a:ext cx="84249" cy="1834270"/>
            </a:xfrm>
            <a:custGeom>
              <a:avLst/>
              <a:gdLst/>
              <a:ahLst/>
              <a:cxnLst/>
              <a:rect l="l" t="t" r="r" b="b"/>
              <a:pathLst>
                <a:path w="4590" h="99933" extrusionOk="0">
                  <a:moveTo>
                    <a:pt x="0" y="1"/>
                  </a:moveTo>
                  <a:lnTo>
                    <a:pt x="128" y="9688"/>
                  </a:lnTo>
                  <a:lnTo>
                    <a:pt x="1020" y="70998"/>
                  </a:lnTo>
                  <a:lnTo>
                    <a:pt x="1020" y="73037"/>
                  </a:lnTo>
                  <a:lnTo>
                    <a:pt x="1530" y="99932"/>
                  </a:lnTo>
                  <a:lnTo>
                    <a:pt x="3060" y="99932"/>
                  </a:lnTo>
                  <a:lnTo>
                    <a:pt x="4462" y="9688"/>
                  </a:lnTo>
                  <a:lnTo>
                    <a:pt x="4589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7633201" y="2474106"/>
              <a:ext cx="84249" cy="177823"/>
            </a:xfrm>
            <a:custGeom>
              <a:avLst/>
              <a:gdLst/>
              <a:ahLst/>
              <a:cxnLst/>
              <a:rect l="l" t="t" r="r" b="b"/>
              <a:pathLst>
                <a:path w="4590" h="9688" extrusionOk="0">
                  <a:moveTo>
                    <a:pt x="0" y="1"/>
                  </a:moveTo>
                  <a:lnTo>
                    <a:pt x="128" y="9688"/>
                  </a:lnTo>
                  <a:lnTo>
                    <a:pt x="4462" y="9688"/>
                  </a:lnTo>
                  <a:lnTo>
                    <a:pt x="458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6844762" y="3777256"/>
              <a:ext cx="566197" cy="37463"/>
            </a:xfrm>
            <a:custGeom>
              <a:avLst/>
              <a:gdLst/>
              <a:ahLst/>
              <a:cxnLst/>
              <a:rect l="l" t="t" r="r" b="b"/>
              <a:pathLst>
                <a:path w="30847" h="2041" extrusionOk="0">
                  <a:moveTo>
                    <a:pt x="0" y="1"/>
                  </a:moveTo>
                  <a:lnTo>
                    <a:pt x="0" y="2040"/>
                  </a:lnTo>
                  <a:lnTo>
                    <a:pt x="30846" y="2040"/>
                  </a:lnTo>
                  <a:lnTo>
                    <a:pt x="30846" y="1"/>
                  </a:lnTo>
                  <a:close/>
                </a:path>
              </a:pathLst>
            </a:custGeom>
            <a:solidFill>
              <a:srgbClr val="163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6802637" y="2474106"/>
              <a:ext cx="84249" cy="1834270"/>
            </a:xfrm>
            <a:custGeom>
              <a:avLst/>
              <a:gdLst/>
              <a:ahLst/>
              <a:cxnLst/>
              <a:rect l="l" t="t" r="r" b="b"/>
              <a:pathLst>
                <a:path w="4590" h="99933" extrusionOk="0">
                  <a:moveTo>
                    <a:pt x="1" y="1"/>
                  </a:moveTo>
                  <a:lnTo>
                    <a:pt x="128" y="9688"/>
                  </a:lnTo>
                  <a:lnTo>
                    <a:pt x="1530" y="99932"/>
                  </a:lnTo>
                  <a:lnTo>
                    <a:pt x="3060" y="99932"/>
                  </a:lnTo>
                  <a:lnTo>
                    <a:pt x="3570" y="73037"/>
                  </a:lnTo>
                  <a:lnTo>
                    <a:pt x="3570" y="70998"/>
                  </a:lnTo>
                  <a:lnTo>
                    <a:pt x="4462" y="9688"/>
                  </a:lnTo>
                  <a:lnTo>
                    <a:pt x="4590" y="1"/>
                  </a:lnTo>
                  <a:close/>
                </a:path>
              </a:pathLst>
            </a:custGeom>
            <a:solidFill>
              <a:srgbClr val="163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6802637" y="2474106"/>
              <a:ext cx="84249" cy="1834270"/>
            </a:xfrm>
            <a:custGeom>
              <a:avLst/>
              <a:gdLst/>
              <a:ahLst/>
              <a:cxnLst/>
              <a:rect l="l" t="t" r="r" b="b"/>
              <a:pathLst>
                <a:path w="4590" h="99933" fill="none" extrusionOk="0">
                  <a:moveTo>
                    <a:pt x="4590" y="1"/>
                  </a:moveTo>
                  <a:lnTo>
                    <a:pt x="4462" y="9688"/>
                  </a:lnTo>
                  <a:lnTo>
                    <a:pt x="3570" y="70998"/>
                  </a:lnTo>
                  <a:lnTo>
                    <a:pt x="3570" y="73037"/>
                  </a:lnTo>
                  <a:lnTo>
                    <a:pt x="3060" y="99932"/>
                  </a:lnTo>
                  <a:lnTo>
                    <a:pt x="1530" y="99932"/>
                  </a:lnTo>
                  <a:lnTo>
                    <a:pt x="128" y="9688"/>
                  </a:lnTo>
                  <a:lnTo>
                    <a:pt x="1" y="1"/>
                  </a:lnTo>
                  <a:lnTo>
                    <a:pt x="45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6802637" y="2474106"/>
              <a:ext cx="84249" cy="177823"/>
            </a:xfrm>
            <a:custGeom>
              <a:avLst/>
              <a:gdLst/>
              <a:ahLst/>
              <a:cxnLst/>
              <a:rect l="l" t="t" r="r" b="b"/>
              <a:pathLst>
                <a:path w="4590" h="9688" extrusionOk="0">
                  <a:moveTo>
                    <a:pt x="1" y="1"/>
                  </a:moveTo>
                  <a:lnTo>
                    <a:pt x="128" y="9688"/>
                  </a:lnTo>
                  <a:lnTo>
                    <a:pt x="4462" y="9688"/>
                  </a:lnTo>
                  <a:lnTo>
                    <a:pt x="459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6802637" y="2474106"/>
              <a:ext cx="84249" cy="177823"/>
            </a:xfrm>
            <a:custGeom>
              <a:avLst/>
              <a:gdLst/>
              <a:ahLst/>
              <a:cxnLst/>
              <a:rect l="l" t="t" r="r" b="b"/>
              <a:pathLst>
                <a:path w="4590" h="9688" fill="none" extrusionOk="0">
                  <a:moveTo>
                    <a:pt x="1" y="1"/>
                  </a:moveTo>
                  <a:lnTo>
                    <a:pt x="4590" y="1"/>
                  </a:lnTo>
                  <a:lnTo>
                    <a:pt x="4462" y="9688"/>
                  </a:lnTo>
                  <a:lnTo>
                    <a:pt x="128" y="968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7368833" y="2474106"/>
              <a:ext cx="84231" cy="1834270"/>
            </a:xfrm>
            <a:custGeom>
              <a:avLst/>
              <a:gdLst/>
              <a:ahLst/>
              <a:cxnLst/>
              <a:rect l="l" t="t" r="r" b="b"/>
              <a:pathLst>
                <a:path w="4589" h="99933" extrusionOk="0">
                  <a:moveTo>
                    <a:pt x="0" y="1"/>
                  </a:moveTo>
                  <a:lnTo>
                    <a:pt x="127" y="9688"/>
                  </a:lnTo>
                  <a:lnTo>
                    <a:pt x="1020" y="70998"/>
                  </a:lnTo>
                  <a:lnTo>
                    <a:pt x="1147" y="73037"/>
                  </a:lnTo>
                  <a:lnTo>
                    <a:pt x="1530" y="99932"/>
                  </a:lnTo>
                  <a:lnTo>
                    <a:pt x="3059" y="99932"/>
                  </a:lnTo>
                  <a:lnTo>
                    <a:pt x="3442" y="73037"/>
                  </a:lnTo>
                  <a:lnTo>
                    <a:pt x="3569" y="70998"/>
                  </a:lnTo>
                  <a:lnTo>
                    <a:pt x="4461" y="9688"/>
                  </a:lnTo>
                  <a:lnTo>
                    <a:pt x="4589" y="1"/>
                  </a:lnTo>
                  <a:close/>
                </a:path>
              </a:pathLst>
            </a:custGeom>
            <a:solidFill>
              <a:srgbClr val="163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7368833" y="2474106"/>
              <a:ext cx="84231" cy="1834270"/>
            </a:xfrm>
            <a:custGeom>
              <a:avLst/>
              <a:gdLst/>
              <a:ahLst/>
              <a:cxnLst/>
              <a:rect l="l" t="t" r="r" b="b"/>
              <a:pathLst>
                <a:path w="4589" h="99933" fill="none" extrusionOk="0">
                  <a:moveTo>
                    <a:pt x="4589" y="1"/>
                  </a:moveTo>
                  <a:lnTo>
                    <a:pt x="4461" y="9688"/>
                  </a:lnTo>
                  <a:lnTo>
                    <a:pt x="3569" y="70998"/>
                  </a:lnTo>
                  <a:lnTo>
                    <a:pt x="3442" y="73037"/>
                  </a:lnTo>
                  <a:lnTo>
                    <a:pt x="3059" y="99932"/>
                  </a:lnTo>
                  <a:lnTo>
                    <a:pt x="1530" y="99932"/>
                  </a:lnTo>
                  <a:lnTo>
                    <a:pt x="1147" y="73037"/>
                  </a:lnTo>
                  <a:lnTo>
                    <a:pt x="1020" y="70998"/>
                  </a:lnTo>
                  <a:lnTo>
                    <a:pt x="127" y="9688"/>
                  </a:lnTo>
                  <a:lnTo>
                    <a:pt x="0" y="1"/>
                  </a:lnTo>
                  <a:lnTo>
                    <a:pt x="4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7368833" y="2474106"/>
              <a:ext cx="84231" cy="177823"/>
            </a:xfrm>
            <a:custGeom>
              <a:avLst/>
              <a:gdLst/>
              <a:ahLst/>
              <a:cxnLst/>
              <a:rect l="l" t="t" r="r" b="b"/>
              <a:pathLst>
                <a:path w="4589" h="9688" extrusionOk="0">
                  <a:moveTo>
                    <a:pt x="0" y="1"/>
                  </a:moveTo>
                  <a:lnTo>
                    <a:pt x="127" y="9688"/>
                  </a:lnTo>
                  <a:lnTo>
                    <a:pt x="4461" y="9688"/>
                  </a:lnTo>
                  <a:lnTo>
                    <a:pt x="458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2"/>
            <p:cNvSpPr/>
            <p:nvPr/>
          </p:nvSpPr>
          <p:spPr>
            <a:xfrm>
              <a:off x="7368833" y="2474106"/>
              <a:ext cx="84231" cy="177823"/>
            </a:xfrm>
            <a:custGeom>
              <a:avLst/>
              <a:gdLst/>
              <a:ahLst/>
              <a:cxnLst/>
              <a:rect l="l" t="t" r="r" b="b"/>
              <a:pathLst>
                <a:path w="4589" h="9688" fill="none" extrusionOk="0">
                  <a:moveTo>
                    <a:pt x="0" y="1"/>
                  </a:moveTo>
                  <a:lnTo>
                    <a:pt x="4589" y="1"/>
                  </a:lnTo>
                  <a:lnTo>
                    <a:pt x="4461" y="9688"/>
                  </a:lnTo>
                  <a:lnTo>
                    <a:pt x="127" y="968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2"/>
            <p:cNvSpPr/>
            <p:nvPr/>
          </p:nvSpPr>
          <p:spPr>
            <a:xfrm>
              <a:off x="6769891" y="2392225"/>
              <a:ext cx="991996" cy="95942"/>
            </a:xfrm>
            <a:custGeom>
              <a:avLst/>
              <a:gdLst/>
              <a:ahLst/>
              <a:cxnLst/>
              <a:rect l="l" t="t" r="r" b="b"/>
              <a:pathLst>
                <a:path w="54045" h="5227" extrusionOk="0">
                  <a:moveTo>
                    <a:pt x="0" y="0"/>
                  </a:moveTo>
                  <a:lnTo>
                    <a:pt x="0" y="5226"/>
                  </a:lnTo>
                  <a:lnTo>
                    <a:pt x="54045" y="5226"/>
                  </a:lnTo>
                  <a:lnTo>
                    <a:pt x="54045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6769891" y="2392225"/>
              <a:ext cx="991996" cy="95942"/>
            </a:xfrm>
            <a:custGeom>
              <a:avLst/>
              <a:gdLst/>
              <a:ahLst/>
              <a:cxnLst/>
              <a:rect l="l" t="t" r="r" b="b"/>
              <a:pathLst>
                <a:path w="54045" h="5227" fill="none" extrusionOk="0">
                  <a:moveTo>
                    <a:pt x="0" y="0"/>
                  </a:moveTo>
                  <a:lnTo>
                    <a:pt x="54045" y="0"/>
                  </a:lnTo>
                  <a:lnTo>
                    <a:pt x="54045" y="5226"/>
                  </a:lnTo>
                  <a:lnTo>
                    <a:pt x="0" y="52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6769891" y="2392225"/>
              <a:ext cx="797818" cy="95942"/>
            </a:xfrm>
            <a:custGeom>
              <a:avLst/>
              <a:gdLst/>
              <a:ahLst/>
              <a:cxnLst/>
              <a:rect l="l" t="t" r="r" b="b"/>
              <a:pathLst>
                <a:path w="43466" h="5227" extrusionOk="0">
                  <a:moveTo>
                    <a:pt x="0" y="0"/>
                  </a:moveTo>
                  <a:lnTo>
                    <a:pt x="0" y="5226"/>
                  </a:lnTo>
                  <a:lnTo>
                    <a:pt x="43465" y="5226"/>
                  </a:lnTo>
                  <a:lnTo>
                    <a:pt x="43465" y="0"/>
                  </a:lnTo>
                  <a:close/>
                </a:path>
              </a:pathLst>
            </a:custGeom>
            <a:solidFill>
              <a:srgbClr val="D09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2"/>
            <p:cNvSpPr/>
            <p:nvPr/>
          </p:nvSpPr>
          <p:spPr>
            <a:xfrm>
              <a:off x="6769891" y="2392225"/>
              <a:ext cx="797818" cy="95942"/>
            </a:xfrm>
            <a:custGeom>
              <a:avLst/>
              <a:gdLst/>
              <a:ahLst/>
              <a:cxnLst/>
              <a:rect l="l" t="t" r="r" b="b"/>
              <a:pathLst>
                <a:path w="43466" h="5227" fill="none" extrusionOk="0">
                  <a:moveTo>
                    <a:pt x="43465" y="0"/>
                  </a:moveTo>
                  <a:lnTo>
                    <a:pt x="0" y="0"/>
                  </a:lnTo>
                  <a:lnTo>
                    <a:pt x="0" y="5226"/>
                  </a:lnTo>
                  <a:lnTo>
                    <a:pt x="43465" y="5226"/>
                  </a:lnTo>
                  <a:lnTo>
                    <a:pt x="434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7113809" y="1528916"/>
              <a:ext cx="711256" cy="863327"/>
            </a:xfrm>
            <a:custGeom>
              <a:avLst/>
              <a:gdLst/>
              <a:ahLst/>
              <a:cxnLst/>
              <a:rect l="l" t="t" r="r" b="b"/>
              <a:pathLst>
                <a:path w="38750" h="47035" extrusionOk="0">
                  <a:moveTo>
                    <a:pt x="1" y="0"/>
                  </a:moveTo>
                  <a:lnTo>
                    <a:pt x="2677" y="42573"/>
                  </a:lnTo>
                  <a:lnTo>
                    <a:pt x="3060" y="47034"/>
                  </a:lnTo>
                  <a:lnTo>
                    <a:pt x="35308" y="47034"/>
                  </a:lnTo>
                  <a:lnTo>
                    <a:pt x="38749" y="383"/>
                  </a:lnTo>
                  <a:lnTo>
                    <a:pt x="34416" y="3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7113809" y="1528916"/>
              <a:ext cx="711256" cy="863327"/>
            </a:xfrm>
            <a:custGeom>
              <a:avLst/>
              <a:gdLst/>
              <a:ahLst/>
              <a:cxnLst/>
              <a:rect l="l" t="t" r="r" b="b"/>
              <a:pathLst>
                <a:path w="38750" h="47035" fill="none" extrusionOk="0">
                  <a:moveTo>
                    <a:pt x="38749" y="383"/>
                  </a:moveTo>
                  <a:lnTo>
                    <a:pt x="35308" y="47034"/>
                  </a:lnTo>
                  <a:lnTo>
                    <a:pt x="3060" y="47034"/>
                  </a:lnTo>
                  <a:lnTo>
                    <a:pt x="2677" y="42573"/>
                  </a:lnTo>
                  <a:lnTo>
                    <a:pt x="1" y="0"/>
                  </a:lnTo>
                  <a:lnTo>
                    <a:pt x="34416" y="383"/>
                  </a:lnTo>
                  <a:lnTo>
                    <a:pt x="38749" y="3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2"/>
            <p:cNvSpPr/>
            <p:nvPr/>
          </p:nvSpPr>
          <p:spPr>
            <a:xfrm>
              <a:off x="7113809" y="1528916"/>
              <a:ext cx="631706" cy="863327"/>
            </a:xfrm>
            <a:custGeom>
              <a:avLst/>
              <a:gdLst/>
              <a:ahLst/>
              <a:cxnLst/>
              <a:rect l="l" t="t" r="r" b="b"/>
              <a:pathLst>
                <a:path w="34416" h="47035" extrusionOk="0">
                  <a:moveTo>
                    <a:pt x="1" y="0"/>
                  </a:moveTo>
                  <a:lnTo>
                    <a:pt x="2677" y="42573"/>
                  </a:lnTo>
                  <a:lnTo>
                    <a:pt x="3060" y="47034"/>
                  </a:lnTo>
                  <a:lnTo>
                    <a:pt x="31994" y="47034"/>
                  </a:lnTo>
                  <a:lnTo>
                    <a:pt x="34416" y="3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09D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2"/>
            <p:cNvSpPr/>
            <p:nvPr/>
          </p:nvSpPr>
          <p:spPr>
            <a:xfrm>
              <a:off x="7113809" y="1528916"/>
              <a:ext cx="631706" cy="863327"/>
            </a:xfrm>
            <a:custGeom>
              <a:avLst/>
              <a:gdLst/>
              <a:ahLst/>
              <a:cxnLst/>
              <a:rect l="l" t="t" r="r" b="b"/>
              <a:pathLst>
                <a:path w="34416" h="47035" fill="none" extrusionOk="0">
                  <a:moveTo>
                    <a:pt x="1" y="0"/>
                  </a:moveTo>
                  <a:lnTo>
                    <a:pt x="2677" y="42573"/>
                  </a:lnTo>
                  <a:lnTo>
                    <a:pt x="3060" y="47034"/>
                  </a:lnTo>
                  <a:lnTo>
                    <a:pt x="31994" y="47034"/>
                  </a:lnTo>
                  <a:lnTo>
                    <a:pt x="34416" y="38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7162945" y="2310343"/>
              <a:ext cx="603623" cy="81900"/>
            </a:xfrm>
            <a:custGeom>
              <a:avLst/>
              <a:gdLst/>
              <a:ahLst/>
              <a:cxnLst/>
              <a:rect l="l" t="t" r="r" b="b"/>
              <a:pathLst>
                <a:path w="32886" h="4462" extrusionOk="0">
                  <a:moveTo>
                    <a:pt x="0" y="0"/>
                  </a:moveTo>
                  <a:lnTo>
                    <a:pt x="383" y="4461"/>
                  </a:lnTo>
                  <a:lnTo>
                    <a:pt x="32631" y="4461"/>
                  </a:lnTo>
                  <a:lnTo>
                    <a:pt x="3288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6964069" y="1035258"/>
              <a:ext cx="762724" cy="809511"/>
            </a:xfrm>
            <a:custGeom>
              <a:avLst/>
              <a:gdLst/>
              <a:ahLst/>
              <a:cxnLst/>
              <a:rect l="l" t="t" r="r" b="b"/>
              <a:pathLst>
                <a:path w="41554" h="44103" extrusionOk="0">
                  <a:moveTo>
                    <a:pt x="8923" y="1"/>
                  </a:moveTo>
                  <a:lnTo>
                    <a:pt x="8159" y="128"/>
                  </a:lnTo>
                  <a:lnTo>
                    <a:pt x="7394" y="256"/>
                  </a:lnTo>
                  <a:lnTo>
                    <a:pt x="6756" y="510"/>
                  </a:lnTo>
                  <a:lnTo>
                    <a:pt x="5992" y="893"/>
                  </a:lnTo>
                  <a:lnTo>
                    <a:pt x="5354" y="1403"/>
                  </a:lnTo>
                  <a:lnTo>
                    <a:pt x="4717" y="2040"/>
                  </a:lnTo>
                  <a:lnTo>
                    <a:pt x="3570" y="3442"/>
                  </a:lnTo>
                  <a:lnTo>
                    <a:pt x="2550" y="4972"/>
                  </a:lnTo>
                  <a:lnTo>
                    <a:pt x="1785" y="6756"/>
                  </a:lnTo>
                  <a:lnTo>
                    <a:pt x="1148" y="8668"/>
                  </a:lnTo>
                  <a:lnTo>
                    <a:pt x="511" y="10708"/>
                  </a:lnTo>
                  <a:lnTo>
                    <a:pt x="128" y="13002"/>
                  </a:lnTo>
                  <a:lnTo>
                    <a:pt x="1" y="15169"/>
                  </a:lnTo>
                  <a:lnTo>
                    <a:pt x="1" y="17591"/>
                  </a:lnTo>
                  <a:lnTo>
                    <a:pt x="128" y="20012"/>
                  </a:lnTo>
                  <a:lnTo>
                    <a:pt x="383" y="22434"/>
                  </a:lnTo>
                  <a:lnTo>
                    <a:pt x="893" y="24856"/>
                  </a:lnTo>
                  <a:lnTo>
                    <a:pt x="1658" y="27278"/>
                  </a:lnTo>
                  <a:lnTo>
                    <a:pt x="2550" y="29572"/>
                  </a:lnTo>
                  <a:lnTo>
                    <a:pt x="3697" y="31866"/>
                  </a:lnTo>
                  <a:lnTo>
                    <a:pt x="4972" y="34033"/>
                  </a:lnTo>
                  <a:lnTo>
                    <a:pt x="6501" y="36200"/>
                  </a:lnTo>
                  <a:lnTo>
                    <a:pt x="7904" y="37730"/>
                  </a:lnTo>
                  <a:lnTo>
                    <a:pt x="9561" y="39132"/>
                  </a:lnTo>
                  <a:lnTo>
                    <a:pt x="11473" y="40407"/>
                  </a:lnTo>
                  <a:lnTo>
                    <a:pt x="13385" y="41426"/>
                  </a:lnTo>
                  <a:lnTo>
                    <a:pt x="15424" y="42319"/>
                  </a:lnTo>
                  <a:lnTo>
                    <a:pt x="17463" y="43083"/>
                  </a:lnTo>
                  <a:lnTo>
                    <a:pt x="19630" y="43593"/>
                  </a:lnTo>
                  <a:lnTo>
                    <a:pt x="21797" y="43848"/>
                  </a:lnTo>
                  <a:lnTo>
                    <a:pt x="23964" y="44103"/>
                  </a:lnTo>
                  <a:lnTo>
                    <a:pt x="26131" y="43976"/>
                  </a:lnTo>
                  <a:lnTo>
                    <a:pt x="28170" y="43848"/>
                  </a:lnTo>
                  <a:lnTo>
                    <a:pt x="30210" y="43466"/>
                  </a:lnTo>
                  <a:lnTo>
                    <a:pt x="31994" y="42956"/>
                  </a:lnTo>
                  <a:lnTo>
                    <a:pt x="33779" y="42191"/>
                  </a:lnTo>
                  <a:lnTo>
                    <a:pt x="35308" y="41426"/>
                  </a:lnTo>
                  <a:lnTo>
                    <a:pt x="36710" y="40407"/>
                  </a:lnTo>
                  <a:lnTo>
                    <a:pt x="37857" y="39132"/>
                  </a:lnTo>
                  <a:lnTo>
                    <a:pt x="38877" y="37857"/>
                  </a:lnTo>
                  <a:lnTo>
                    <a:pt x="39769" y="36455"/>
                  </a:lnTo>
                  <a:lnTo>
                    <a:pt x="40407" y="35053"/>
                  </a:lnTo>
                  <a:lnTo>
                    <a:pt x="40917" y="33651"/>
                  </a:lnTo>
                  <a:lnTo>
                    <a:pt x="41299" y="32121"/>
                  </a:lnTo>
                  <a:lnTo>
                    <a:pt x="41554" y="30719"/>
                  </a:lnTo>
                  <a:lnTo>
                    <a:pt x="41554" y="29317"/>
                  </a:lnTo>
                  <a:lnTo>
                    <a:pt x="41426" y="27915"/>
                  </a:lnTo>
                  <a:lnTo>
                    <a:pt x="41044" y="26513"/>
                  </a:lnTo>
                  <a:lnTo>
                    <a:pt x="40662" y="25111"/>
                  </a:lnTo>
                  <a:lnTo>
                    <a:pt x="40152" y="23964"/>
                  </a:lnTo>
                  <a:lnTo>
                    <a:pt x="39387" y="22817"/>
                  </a:lnTo>
                  <a:lnTo>
                    <a:pt x="38622" y="21669"/>
                  </a:lnTo>
                  <a:lnTo>
                    <a:pt x="37730" y="20777"/>
                  </a:lnTo>
                  <a:lnTo>
                    <a:pt x="36583" y="20012"/>
                  </a:lnTo>
                  <a:lnTo>
                    <a:pt x="35563" y="19248"/>
                  </a:lnTo>
                  <a:lnTo>
                    <a:pt x="34416" y="18738"/>
                  </a:lnTo>
                  <a:lnTo>
                    <a:pt x="32249" y="17846"/>
                  </a:lnTo>
                  <a:lnTo>
                    <a:pt x="29955" y="17081"/>
                  </a:lnTo>
                  <a:lnTo>
                    <a:pt x="27915" y="16443"/>
                  </a:lnTo>
                  <a:lnTo>
                    <a:pt x="25748" y="15934"/>
                  </a:lnTo>
                  <a:lnTo>
                    <a:pt x="23964" y="15169"/>
                  </a:lnTo>
                  <a:lnTo>
                    <a:pt x="23072" y="14659"/>
                  </a:lnTo>
                  <a:lnTo>
                    <a:pt x="22179" y="14149"/>
                  </a:lnTo>
                  <a:lnTo>
                    <a:pt x="21415" y="13512"/>
                  </a:lnTo>
                  <a:lnTo>
                    <a:pt x="20777" y="12747"/>
                  </a:lnTo>
                  <a:lnTo>
                    <a:pt x="20140" y="11982"/>
                  </a:lnTo>
                  <a:lnTo>
                    <a:pt x="19630" y="10962"/>
                  </a:lnTo>
                  <a:lnTo>
                    <a:pt x="18611" y="8541"/>
                  </a:lnTo>
                  <a:lnTo>
                    <a:pt x="17336" y="5864"/>
                  </a:lnTo>
                  <a:lnTo>
                    <a:pt x="16699" y="4589"/>
                  </a:lnTo>
                  <a:lnTo>
                    <a:pt x="15806" y="3315"/>
                  </a:lnTo>
                  <a:lnTo>
                    <a:pt x="14787" y="2168"/>
                  </a:lnTo>
                  <a:lnTo>
                    <a:pt x="13385" y="1275"/>
                  </a:lnTo>
                  <a:lnTo>
                    <a:pt x="11982" y="510"/>
                  </a:lnTo>
                  <a:lnTo>
                    <a:pt x="11218" y="256"/>
                  </a:lnTo>
                  <a:lnTo>
                    <a:pt x="10453" y="128"/>
                  </a:lnTo>
                  <a:lnTo>
                    <a:pt x="968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6566353" y="1461057"/>
              <a:ext cx="627025" cy="629375"/>
            </a:xfrm>
            <a:custGeom>
              <a:avLst/>
              <a:gdLst/>
              <a:ahLst/>
              <a:cxnLst/>
              <a:rect l="l" t="t" r="r" b="b"/>
              <a:pathLst>
                <a:path w="34161" h="34289" extrusionOk="0">
                  <a:moveTo>
                    <a:pt x="32248" y="1"/>
                  </a:moveTo>
                  <a:lnTo>
                    <a:pt x="31484" y="256"/>
                  </a:lnTo>
                  <a:lnTo>
                    <a:pt x="30719" y="766"/>
                  </a:lnTo>
                  <a:lnTo>
                    <a:pt x="29827" y="1403"/>
                  </a:lnTo>
                  <a:lnTo>
                    <a:pt x="28934" y="2423"/>
                  </a:lnTo>
                  <a:lnTo>
                    <a:pt x="27915" y="3697"/>
                  </a:lnTo>
                  <a:lnTo>
                    <a:pt x="26895" y="5227"/>
                  </a:lnTo>
                  <a:lnTo>
                    <a:pt x="21924" y="13512"/>
                  </a:lnTo>
                  <a:lnTo>
                    <a:pt x="20394" y="16189"/>
                  </a:lnTo>
                  <a:lnTo>
                    <a:pt x="19502" y="17463"/>
                  </a:lnTo>
                  <a:lnTo>
                    <a:pt x="18865" y="17718"/>
                  </a:lnTo>
                  <a:lnTo>
                    <a:pt x="17463" y="18101"/>
                  </a:lnTo>
                  <a:lnTo>
                    <a:pt x="13129" y="18866"/>
                  </a:lnTo>
                  <a:lnTo>
                    <a:pt x="7775" y="19885"/>
                  </a:lnTo>
                  <a:lnTo>
                    <a:pt x="3059" y="20778"/>
                  </a:lnTo>
                  <a:lnTo>
                    <a:pt x="1147" y="21415"/>
                  </a:lnTo>
                  <a:lnTo>
                    <a:pt x="510" y="21670"/>
                  </a:lnTo>
                  <a:lnTo>
                    <a:pt x="128" y="21925"/>
                  </a:lnTo>
                  <a:lnTo>
                    <a:pt x="0" y="22307"/>
                  </a:lnTo>
                  <a:lnTo>
                    <a:pt x="0" y="22944"/>
                  </a:lnTo>
                  <a:lnTo>
                    <a:pt x="255" y="24601"/>
                  </a:lnTo>
                  <a:lnTo>
                    <a:pt x="765" y="26641"/>
                  </a:lnTo>
                  <a:lnTo>
                    <a:pt x="1530" y="28808"/>
                  </a:lnTo>
                  <a:lnTo>
                    <a:pt x="2422" y="30975"/>
                  </a:lnTo>
                  <a:lnTo>
                    <a:pt x="3314" y="32759"/>
                  </a:lnTo>
                  <a:lnTo>
                    <a:pt x="3824" y="33396"/>
                  </a:lnTo>
                  <a:lnTo>
                    <a:pt x="4206" y="33906"/>
                  </a:lnTo>
                  <a:lnTo>
                    <a:pt x="4716" y="34161"/>
                  </a:lnTo>
                  <a:lnTo>
                    <a:pt x="4971" y="34289"/>
                  </a:lnTo>
                  <a:lnTo>
                    <a:pt x="7903" y="33779"/>
                  </a:lnTo>
                  <a:lnTo>
                    <a:pt x="10707" y="33141"/>
                  </a:lnTo>
                  <a:lnTo>
                    <a:pt x="13511" y="32377"/>
                  </a:lnTo>
                  <a:lnTo>
                    <a:pt x="16315" y="31612"/>
                  </a:lnTo>
                  <a:lnTo>
                    <a:pt x="19120" y="30720"/>
                  </a:lnTo>
                  <a:lnTo>
                    <a:pt x="21669" y="29700"/>
                  </a:lnTo>
                  <a:lnTo>
                    <a:pt x="24091" y="28680"/>
                  </a:lnTo>
                  <a:lnTo>
                    <a:pt x="26258" y="27406"/>
                  </a:lnTo>
                  <a:lnTo>
                    <a:pt x="27150" y="26768"/>
                  </a:lnTo>
                  <a:lnTo>
                    <a:pt x="28042" y="26131"/>
                  </a:lnTo>
                  <a:lnTo>
                    <a:pt x="28552" y="25621"/>
                  </a:lnTo>
                  <a:lnTo>
                    <a:pt x="29062" y="24984"/>
                  </a:lnTo>
                  <a:lnTo>
                    <a:pt x="29572" y="24092"/>
                  </a:lnTo>
                  <a:lnTo>
                    <a:pt x="29954" y="23199"/>
                  </a:lnTo>
                  <a:lnTo>
                    <a:pt x="30719" y="21032"/>
                  </a:lnTo>
                  <a:lnTo>
                    <a:pt x="31484" y="18483"/>
                  </a:lnTo>
                  <a:lnTo>
                    <a:pt x="32121" y="15424"/>
                  </a:lnTo>
                  <a:lnTo>
                    <a:pt x="32758" y="11983"/>
                  </a:lnTo>
                  <a:lnTo>
                    <a:pt x="34033" y="4335"/>
                  </a:lnTo>
                  <a:lnTo>
                    <a:pt x="34160" y="2933"/>
                  </a:lnTo>
                  <a:lnTo>
                    <a:pt x="34033" y="1785"/>
                  </a:lnTo>
                  <a:lnTo>
                    <a:pt x="33778" y="893"/>
                  </a:lnTo>
                  <a:lnTo>
                    <a:pt x="33523" y="511"/>
                  </a:lnTo>
                  <a:lnTo>
                    <a:pt x="33395" y="256"/>
                  </a:lnTo>
                  <a:lnTo>
                    <a:pt x="32886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6241139" y="1842419"/>
              <a:ext cx="470273" cy="308841"/>
            </a:xfrm>
            <a:custGeom>
              <a:avLst/>
              <a:gdLst/>
              <a:ahLst/>
              <a:cxnLst/>
              <a:rect l="l" t="t" r="r" b="b"/>
              <a:pathLst>
                <a:path w="25621" h="16826" extrusionOk="0">
                  <a:moveTo>
                    <a:pt x="20905" y="1"/>
                  </a:moveTo>
                  <a:lnTo>
                    <a:pt x="19630" y="128"/>
                  </a:lnTo>
                  <a:lnTo>
                    <a:pt x="16443" y="383"/>
                  </a:lnTo>
                  <a:lnTo>
                    <a:pt x="14404" y="638"/>
                  </a:lnTo>
                  <a:lnTo>
                    <a:pt x="12110" y="1020"/>
                  </a:lnTo>
                  <a:lnTo>
                    <a:pt x="9688" y="1530"/>
                  </a:lnTo>
                  <a:lnTo>
                    <a:pt x="7139" y="2167"/>
                  </a:lnTo>
                  <a:lnTo>
                    <a:pt x="6119" y="2677"/>
                  </a:lnTo>
                  <a:lnTo>
                    <a:pt x="4972" y="3570"/>
                  </a:lnTo>
                  <a:lnTo>
                    <a:pt x="3570" y="4844"/>
                  </a:lnTo>
                  <a:lnTo>
                    <a:pt x="2295" y="6246"/>
                  </a:lnTo>
                  <a:lnTo>
                    <a:pt x="1148" y="7648"/>
                  </a:lnTo>
                  <a:lnTo>
                    <a:pt x="383" y="9050"/>
                  </a:lnTo>
                  <a:lnTo>
                    <a:pt x="128" y="9688"/>
                  </a:lnTo>
                  <a:lnTo>
                    <a:pt x="1" y="10198"/>
                  </a:lnTo>
                  <a:lnTo>
                    <a:pt x="128" y="10707"/>
                  </a:lnTo>
                  <a:lnTo>
                    <a:pt x="256" y="11090"/>
                  </a:lnTo>
                  <a:lnTo>
                    <a:pt x="511" y="11345"/>
                  </a:lnTo>
                  <a:lnTo>
                    <a:pt x="893" y="11472"/>
                  </a:lnTo>
                  <a:lnTo>
                    <a:pt x="511" y="12237"/>
                  </a:lnTo>
                  <a:lnTo>
                    <a:pt x="256" y="12874"/>
                  </a:lnTo>
                  <a:lnTo>
                    <a:pt x="383" y="13512"/>
                  </a:lnTo>
                  <a:lnTo>
                    <a:pt x="511" y="13767"/>
                  </a:lnTo>
                  <a:lnTo>
                    <a:pt x="765" y="14022"/>
                  </a:lnTo>
                  <a:lnTo>
                    <a:pt x="1020" y="14276"/>
                  </a:lnTo>
                  <a:lnTo>
                    <a:pt x="1403" y="14404"/>
                  </a:lnTo>
                  <a:lnTo>
                    <a:pt x="1785" y="14276"/>
                  </a:lnTo>
                  <a:lnTo>
                    <a:pt x="2168" y="14149"/>
                  </a:lnTo>
                  <a:lnTo>
                    <a:pt x="2040" y="14531"/>
                  </a:lnTo>
                  <a:lnTo>
                    <a:pt x="2168" y="14914"/>
                  </a:lnTo>
                  <a:lnTo>
                    <a:pt x="2295" y="15296"/>
                  </a:lnTo>
                  <a:lnTo>
                    <a:pt x="2550" y="15551"/>
                  </a:lnTo>
                  <a:lnTo>
                    <a:pt x="2932" y="15679"/>
                  </a:lnTo>
                  <a:lnTo>
                    <a:pt x="3315" y="15679"/>
                  </a:lnTo>
                  <a:lnTo>
                    <a:pt x="3825" y="15551"/>
                  </a:lnTo>
                  <a:lnTo>
                    <a:pt x="4462" y="15296"/>
                  </a:lnTo>
                  <a:lnTo>
                    <a:pt x="5737" y="14531"/>
                  </a:lnTo>
                  <a:lnTo>
                    <a:pt x="7139" y="13512"/>
                  </a:lnTo>
                  <a:lnTo>
                    <a:pt x="7139" y="13512"/>
                  </a:lnTo>
                  <a:lnTo>
                    <a:pt x="6374" y="14404"/>
                  </a:lnTo>
                  <a:lnTo>
                    <a:pt x="5864" y="15169"/>
                  </a:lnTo>
                  <a:lnTo>
                    <a:pt x="5737" y="15551"/>
                  </a:lnTo>
                  <a:lnTo>
                    <a:pt x="5737" y="15806"/>
                  </a:lnTo>
                  <a:lnTo>
                    <a:pt x="5864" y="16061"/>
                  </a:lnTo>
                  <a:lnTo>
                    <a:pt x="6119" y="16316"/>
                  </a:lnTo>
                  <a:lnTo>
                    <a:pt x="6501" y="16571"/>
                  </a:lnTo>
                  <a:lnTo>
                    <a:pt x="7776" y="16571"/>
                  </a:lnTo>
                  <a:lnTo>
                    <a:pt x="8923" y="16188"/>
                  </a:lnTo>
                  <a:lnTo>
                    <a:pt x="9943" y="15551"/>
                  </a:lnTo>
                  <a:lnTo>
                    <a:pt x="11217" y="14786"/>
                  </a:lnTo>
                  <a:lnTo>
                    <a:pt x="12365" y="13894"/>
                  </a:lnTo>
                  <a:lnTo>
                    <a:pt x="14659" y="12237"/>
                  </a:lnTo>
                  <a:lnTo>
                    <a:pt x="15806" y="11472"/>
                  </a:lnTo>
                  <a:lnTo>
                    <a:pt x="17081" y="10835"/>
                  </a:lnTo>
                  <a:lnTo>
                    <a:pt x="17718" y="10707"/>
                  </a:lnTo>
                  <a:lnTo>
                    <a:pt x="18228" y="10580"/>
                  </a:lnTo>
                  <a:lnTo>
                    <a:pt x="18610" y="10707"/>
                  </a:lnTo>
                  <a:lnTo>
                    <a:pt x="18993" y="10962"/>
                  </a:lnTo>
                  <a:lnTo>
                    <a:pt x="18993" y="11217"/>
                  </a:lnTo>
                  <a:lnTo>
                    <a:pt x="18993" y="11472"/>
                  </a:lnTo>
                  <a:lnTo>
                    <a:pt x="18610" y="12110"/>
                  </a:lnTo>
                  <a:lnTo>
                    <a:pt x="17973" y="12619"/>
                  </a:lnTo>
                  <a:lnTo>
                    <a:pt x="17336" y="13002"/>
                  </a:lnTo>
                  <a:lnTo>
                    <a:pt x="15934" y="13767"/>
                  </a:lnTo>
                  <a:lnTo>
                    <a:pt x="14659" y="14531"/>
                  </a:lnTo>
                  <a:lnTo>
                    <a:pt x="14277" y="14914"/>
                  </a:lnTo>
                  <a:lnTo>
                    <a:pt x="13894" y="15296"/>
                  </a:lnTo>
                  <a:lnTo>
                    <a:pt x="13639" y="15806"/>
                  </a:lnTo>
                  <a:lnTo>
                    <a:pt x="13767" y="16188"/>
                  </a:lnTo>
                  <a:lnTo>
                    <a:pt x="13894" y="16443"/>
                  </a:lnTo>
                  <a:lnTo>
                    <a:pt x="14149" y="16571"/>
                  </a:lnTo>
                  <a:lnTo>
                    <a:pt x="14914" y="16826"/>
                  </a:lnTo>
                  <a:lnTo>
                    <a:pt x="15806" y="16826"/>
                  </a:lnTo>
                  <a:lnTo>
                    <a:pt x="16698" y="16698"/>
                  </a:lnTo>
                  <a:lnTo>
                    <a:pt x="18738" y="16188"/>
                  </a:lnTo>
                  <a:lnTo>
                    <a:pt x="20267" y="15679"/>
                  </a:lnTo>
                  <a:lnTo>
                    <a:pt x="22944" y="14404"/>
                  </a:lnTo>
                  <a:lnTo>
                    <a:pt x="25621" y="13002"/>
                  </a:lnTo>
                  <a:lnTo>
                    <a:pt x="25238" y="11217"/>
                  </a:lnTo>
                  <a:lnTo>
                    <a:pt x="24219" y="7266"/>
                  </a:lnTo>
                  <a:lnTo>
                    <a:pt x="23581" y="4972"/>
                  </a:lnTo>
                  <a:lnTo>
                    <a:pt x="22817" y="2805"/>
                  </a:lnTo>
                  <a:lnTo>
                    <a:pt x="22307" y="1912"/>
                  </a:lnTo>
                  <a:lnTo>
                    <a:pt x="21924" y="1148"/>
                  </a:lnTo>
                  <a:lnTo>
                    <a:pt x="21415" y="510"/>
                  </a:lnTo>
                  <a:lnTo>
                    <a:pt x="20905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2"/>
            <p:cNvSpPr/>
            <p:nvPr/>
          </p:nvSpPr>
          <p:spPr>
            <a:xfrm>
              <a:off x="6367476" y="1980449"/>
              <a:ext cx="152090" cy="114664"/>
            </a:xfrm>
            <a:custGeom>
              <a:avLst/>
              <a:gdLst/>
              <a:ahLst/>
              <a:cxnLst/>
              <a:rect l="l" t="t" r="r" b="b"/>
              <a:pathLst>
                <a:path w="8286" h="6247" extrusionOk="0">
                  <a:moveTo>
                    <a:pt x="8286" y="1"/>
                  </a:moveTo>
                  <a:lnTo>
                    <a:pt x="7139" y="256"/>
                  </a:lnTo>
                  <a:lnTo>
                    <a:pt x="5991" y="766"/>
                  </a:lnTo>
                  <a:lnTo>
                    <a:pt x="4972" y="1403"/>
                  </a:lnTo>
                  <a:lnTo>
                    <a:pt x="3952" y="2040"/>
                  </a:lnTo>
                  <a:lnTo>
                    <a:pt x="2932" y="3060"/>
                  </a:lnTo>
                  <a:lnTo>
                    <a:pt x="1913" y="4080"/>
                  </a:lnTo>
                  <a:lnTo>
                    <a:pt x="1" y="6119"/>
                  </a:lnTo>
                  <a:lnTo>
                    <a:pt x="1" y="6247"/>
                  </a:lnTo>
                  <a:lnTo>
                    <a:pt x="128" y="6247"/>
                  </a:lnTo>
                  <a:lnTo>
                    <a:pt x="2040" y="4207"/>
                  </a:lnTo>
                  <a:lnTo>
                    <a:pt x="3060" y="3315"/>
                  </a:lnTo>
                  <a:lnTo>
                    <a:pt x="4080" y="2295"/>
                  </a:lnTo>
                  <a:lnTo>
                    <a:pt x="4972" y="1530"/>
                  </a:lnTo>
                  <a:lnTo>
                    <a:pt x="5991" y="893"/>
                  </a:lnTo>
                  <a:lnTo>
                    <a:pt x="7139" y="383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2"/>
            <p:cNvSpPr/>
            <p:nvPr/>
          </p:nvSpPr>
          <p:spPr>
            <a:xfrm>
              <a:off x="6280914" y="1928981"/>
              <a:ext cx="212918" cy="170812"/>
            </a:xfrm>
            <a:custGeom>
              <a:avLst/>
              <a:gdLst/>
              <a:ahLst/>
              <a:cxnLst/>
              <a:rect l="l" t="t" r="r" b="b"/>
              <a:pathLst>
                <a:path w="11600" h="9306" extrusionOk="0">
                  <a:moveTo>
                    <a:pt x="11600" y="1"/>
                  </a:moveTo>
                  <a:lnTo>
                    <a:pt x="8923" y="1020"/>
                  </a:lnTo>
                  <a:lnTo>
                    <a:pt x="6501" y="2295"/>
                  </a:lnTo>
                  <a:lnTo>
                    <a:pt x="5354" y="3187"/>
                  </a:lnTo>
                  <a:lnTo>
                    <a:pt x="4207" y="4207"/>
                  </a:lnTo>
                  <a:lnTo>
                    <a:pt x="3187" y="5354"/>
                  </a:lnTo>
                  <a:lnTo>
                    <a:pt x="2295" y="6501"/>
                  </a:lnTo>
                  <a:lnTo>
                    <a:pt x="1" y="9306"/>
                  </a:lnTo>
                  <a:lnTo>
                    <a:pt x="128" y="9306"/>
                  </a:lnTo>
                  <a:lnTo>
                    <a:pt x="2040" y="7011"/>
                  </a:lnTo>
                  <a:lnTo>
                    <a:pt x="4079" y="4717"/>
                  </a:lnTo>
                  <a:lnTo>
                    <a:pt x="5099" y="3697"/>
                  </a:lnTo>
                  <a:lnTo>
                    <a:pt x="6119" y="2805"/>
                  </a:lnTo>
                  <a:lnTo>
                    <a:pt x="7266" y="2040"/>
                  </a:lnTo>
                  <a:lnTo>
                    <a:pt x="8541" y="1275"/>
                  </a:lnTo>
                  <a:lnTo>
                    <a:pt x="10070" y="638"/>
                  </a:lnTo>
                  <a:lnTo>
                    <a:pt x="11600" y="128"/>
                  </a:lnTo>
                  <a:lnTo>
                    <a:pt x="1160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2"/>
            <p:cNvSpPr/>
            <p:nvPr/>
          </p:nvSpPr>
          <p:spPr>
            <a:xfrm>
              <a:off x="6255181" y="1886875"/>
              <a:ext cx="198876" cy="166131"/>
            </a:xfrm>
            <a:custGeom>
              <a:avLst/>
              <a:gdLst/>
              <a:ahLst/>
              <a:cxnLst/>
              <a:rect l="l" t="t" r="r" b="b"/>
              <a:pathLst>
                <a:path w="10835" h="9051" extrusionOk="0">
                  <a:moveTo>
                    <a:pt x="10835" y="0"/>
                  </a:moveTo>
                  <a:lnTo>
                    <a:pt x="9178" y="510"/>
                  </a:lnTo>
                  <a:lnTo>
                    <a:pt x="8923" y="638"/>
                  </a:lnTo>
                  <a:lnTo>
                    <a:pt x="8923" y="638"/>
                  </a:lnTo>
                  <a:lnTo>
                    <a:pt x="10835" y="0"/>
                  </a:lnTo>
                  <a:close/>
                  <a:moveTo>
                    <a:pt x="8923" y="638"/>
                  </a:moveTo>
                  <a:lnTo>
                    <a:pt x="8540" y="765"/>
                  </a:lnTo>
                  <a:lnTo>
                    <a:pt x="7393" y="1275"/>
                  </a:lnTo>
                  <a:lnTo>
                    <a:pt x="6246" y="1912"/>
                  </a:lnTo>
                  <a:lnTo>
                    <a:pt x="5099" y="2932"/>
                  </a:lnTo>
                  <a:lnTo>
                    <a:pt x="3952" y="3952"/>
                  </a:lnTo>
                  <a:lnTo>
                    <a:pt x="2932" y="5099"/>
                  </a:lnTo>
                  <a:lnTo>
                    <a:pt x="2040" y="6374"/>
                  </a:lnTo>
                  <a:lnTo>
                    <a:pt x="0" y="8923"/>
                  </a:lnTo>
                  <a:lnTo>
                    <a:pt x="128" y="9050"/>
                  </a:lnTo>
                  <a:lnTo>
                    <a:pt x="2422" y="6119"/>
                  </a:lnTo>
                  <a:lnTo>
                    <a:pt x="4844" y="3442"/>
                  </a:lnTo>
                  <a:lnTo>
                    <a:pt x="6119" y="2167"/>
                  </a:lnTo>
                  <a:lnTo>
                    <a:pt x="7648" y="1275"/>
                  </a:lnTo>
                  <a:lnTo>
                    <a:pt x="8923" y="638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2"/>
            <p:cNvSpPr/>
            <p:nvPr/>
          </p:nvSpPr>
          <p:spPr>
            <a:xfrm>
              <a:off x="6917282" y="1465738"/>
              <a:ext cx="276096" cy="559185"/>
            </a:xfrm>
            <a:custGeom>
              <a:avLst/>
              <a:gdLst/>
              <a:ahLst/>
              <a:cxnLst/>
              <a:rect l="l" t="t" r="r" b="b"/>
              <a:pathLst>
                <a:path w="15042" h="30465" extrusionOk="0">
                  <a:moveTo>
                    <a:pt x="14276" y="1"/>
                  </a:moveTo>
                  <a:lnTo>
                    <a:pt x="1" y="30465"/>
                  </a:lnTo>
                  <a:lnTo>
                    <a:pt x="2550" y="29445"/>
                  </a:lnTo>
                  <a:lnTo>
                    <a:pt x="4972" y="28425"/>
                  </a:lnTo>
                  <a:lnTo>
                    <a:pt x="7139" y="27151"/>
                  </a:lnTo>
                  <a:lnTo>
                    <a:pt x="8031" y="26513"/>
                  </a:lnTo>
                  <a:lnTo>
                    <a:pt x="8923" y="25876"/>
                  </a:lnTo>
                  <a:lnTo>
                    <a:pt x="9433" y="25366"/>
                  </a:lnTo>
                  <a:lnTo>
                    <a:pt x="9943" y="24729"/>
                  </a:lnTo>
                  <a:lnTo>
                    <a:pt x="10453" y="23837"/>
                  </a:lnTo>
                  <a:lnTo>
                    <a:pt x="10835" y="22944"/>
                  </a:lnTo>
                  <a:lnTo>
                    <a:pt x="11600" y="20777"/>
                  </a:lnTo>
                  <a:lnTo>
                    <a:pt x="12365" y="18228"/>
                  </a:lnTo>
                  <a:lnTo>
                    <a:pt x="13002" y="15169"/>
                  </a:lnTo>
                  <a:lnTo>
                    <a:pt x="13639" y="11728"/>
                  </a:lnTo>
                  <a:lnTo>
                    <a:pt x="14914" y="4080"/>
                  </a:lnTo>
                  <a:lnTo>
                    <a:pt x="15041" y="2678"/>
                  </a:lnTo>
                  <a:lnTo>
                    <a:pt x="14914" y="1530"/>
                  </a:lnTo>
                  <a:lnTo>
                    <a:pt x="14659" y="638"/>
                  </a:lnTo>
                  <a:lnTo>
                    <a:pt x="14404" y="256"/>
                  </a:lnTo>
                  <a:lnTo>
                    <a:pt x="1427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2"/>
            <p:cNvSpPr/>
            <p:nvPr/>
          </p:nvSpPr>
          <p:spPr>
            <a:xfrm>
              <a:off x="6971099" y="1449365"/>
              <a:ext cx="231640" cy="229309"/>
            </a:xfrm>
            <a:custGeom>
              <a:avLst/>
              <a:gdLst/>
              <a:ahLst/>
              <a:cxnLst/>
              <a:rect l="l" t="t" r="r" b="b"/>
              <a:pathLst>
                <a:path w="12620" h="12493" extrusionOk="0">
                  <a:moveTo>
                    <a:pt x="10197" y="1"/>
                  </a:moveTo>
                  <a:lnTo>
                    <a:pt x="9560" y="128"/>
                  </a:lnTo>
                  <a:lnTo>
                    <a:pt x="8923" y="383"/>
                  </a:lnTo>
                  <a:lnTo>
                    <a:pt x="8285" y="893"/>
                  </a:lnTo>
                  <a:lnTo>
                    <a:pt x="7648" y="1403"/>
                  </a:lnTo>
                  <a:lnTo>
                    <a:pt x="6118" y="3060"/>
                  </a:lnTo>
                  <a:lnTo>
                    <a:pt x="4716" y="4972"/>
                  </a:lnTo>
                  <a:lnTo>
                    <a:pt x="3442" y="6756"/>
                  </a:lnTo>
                  <a:lnTo>
                    <a:pt x="2295" y="8541"/>
                  </a:lnTo>
                  <a:lnTo>
                    <a:pt x="638" y="11345"/>
                  </a:lnTo>
                  <a:lnTo>
                    <a:pt x="0" y="12492"/>
                  </a:lnTo>
                  <a:lnTo>
                    <a:pt x="1020" y="12365"/>
                  </a:lnTo>
                  <a:lnTo>
                    <a:pt x="2804" y="12365"/>
                  </a:lnTo>
                  <a:lnTo>
                    <a:pt x="6246" y="12237"/>
                  </a:lnTo>
                  <a:lnTo>
                    <a:pt x="6756" y="12237"/>
                  </a:lnTo>
                  <a:lnTo>
                    <a:pt x="10325" y="12110"/>
                  </a:lnTo>
                  <a:lnTo>
                    <a:pt x="11217" y="12110"/>
                  </a:lnTo>
                  <a:lnTo>
                    <a:pt x="11727" y="10070"/>
                  </a:lnTo>
                  <a:lnTo>
                    <a:pt x="12109" y="8158"/>
                  </a:lnTo>
                  <a:lnTo>
                    <a:pt x="12364" y="6119"/>
                  </a:lnTo>
                  <a:lnTo>
                    <a:pt x="12619" y="4079"/>
                  </a:lnTo>
                  <a:lnTo>
                    <a:pt x="12619" y="3570"/>
                  </a:lnTo>
                  <a:lnTo>
                    <a:pt x="12619" y="3060"/>
                  </a:lnTo>
                  <a:lnTo>
                    <a:pt x="12492" y="2040"/>
                  </a:lnTo>
                  <a:lnTo>
                    <a:pt x="12237" y="1275"/>
                  </a:lnTo>
                  <a:lnTo>
                    <a:pt x="11854" y="638"/>
                  </a:lnTo>
                  <a:lnTo>
                    <a:pt x="11472" y="256"/>
                  </a:lnTo>
                  <a:lnTo>
                    <a:pt x="10835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>
              <a:off x="7160596" y="1451715"/>
              <a:ext cx="9379" cy="9361"/>
            </a:xfrm>
            <a:custGeom>
              <a:avLst/>
              <a:gdLst/>
              <a:ahLst/>
              <a:cxnLst/>
              <a:rect l="l" t="t" r="r" b="b"/>
              <a:pathLst>
                <a:path w="511" h="510" extrusionOk="0">
                  <a:moveTo>
                    <a:pt x="256" y="0"/>
                  </a:moveTo>
                  <a:lnTo>
                    <a:pt x="128" y="128"/>
                  </a:lnTo>
                  <a:lnTo>
                    <a:pt x="1" y="255"/>
                  </a:lnTo>
                  <a:lnTo>
                    <a:pt x="128" y="510"/>
                  </a:lnTo>
                  <a:lnTo>
                    <a:pt x="511" y="510"/>
                  </a:lnTo>
                  <a:lnTo>
                    <a:pt x="511" y="255"/>
                  </a:lnTo>
                  <a:lnTo>
                    <a:pt x="511" y="128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2"/>
            <p:cNvSpPr/>
            <p:nvPr/>
          </p:nvSpPr>
          <p:spPr>
            <a:xfrm>
              <a:off x="7085726" y="1561661"/>
              <a:ext cx="9379" cy="9379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6" y="1"/>
                  </a:moveTo>
                  <a:lnTo>
                    <a:pt x="128" y="128"/>
                  </a:lnTo>
                  <a:lnTo>
                    <a:pt x="1" y="256"/>
                  </a:lnTo>
                  <a:lnTo>
                    <a:pt x="128" y="383"/>
                  </a:lnTo>
                  <a:lnTo>
                    <a:pt x="256" y="511"/>
                  </a:lnTo>
                  <a:lnTo>
                    <a:pt x="511" y="383"/>
                  </a:lnTo>
                  <a:lnTo>
                    <a:pt x="511" y="256"/>
                  </a:lnTo>
                  <a:lnTo>
                    <a:pt x="511" y="128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2"/>
            <p:cNvSpPr/>
            <p:nvPr/>
          </p:nvSpPr>
          <p:spPr>
            <a:xfrm>
              <a:off x="7160596" y="1561661"/>
              <a:ext cx="9379" cy="9379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128" y="1"/>
                  </a:moveTo>
                  <a:lnTo>
                    <a:pt x="1" y="256"/>
                  </a:lnTo>
                  <a:lnTo>
                    <a:pt x="128" y="383"/>
                  </a:lnTo>
                  <a:lnTo>
                    <a:pt x="256" y="511"/>
                  </a:lnTo>
                  <a:lnTo>
                    <a:pt x="511" y="383"/>
                  </a:lnTo>
                  <a:lnTo>
                    <a:pt x="511" y="256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2"/>
            <p:cNvSpPr/>
            <p:nvPr/>
          </p:nvSpPr>
          <p:spPr>
            <a:xfrm>
              <a:off x="7123170" y="1505513"/>
              <a:ext cx="9379" cy="9379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5" y="1"/>
                  </a:moveTo>
                  <a:lnTo>
                    <a:pt x="128" y="128"/>
                  </a:lnTo>
                  <a:lnTo>
                    <a:pt x="0" y="256"/>
                  </a:lnTo>
                  <a:lnTo>
                    <a:pt x="128" y="511"/>
                  </a:lnTo>
                  <a:lnTo>
                    <a:pt x="510" y="511"/>
                  </a:lnTo>
                  <a:lnTo>
                    <a:pt x="510" y="256"/>
                  </a:lnTo>
                  <a:lnTo>
                    <a:pt x="510" y="128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2"/>
            <p:cNvSpPr/>
            <p:nvPr/>
          </p:nvSpPr>
          <p:spPr>
            <a:xfrm>
              <a:off x="7195691" y="1505513"/>
              <a:ext cx="7048" cy="9379"/>
            </a:xfrm>
            <a:custGeom>
              <a:avLst/>
              <a:gdLst/>
              <a:ahLst/>
              <a:cxnLst/>
              <a:rect l="l" t="t" r="r" b="b"/>
              <a:pathLst>
                <a:path w="384" h="511" extrusionOk="0">
                  <a:moveTo>
                    <a:pt x="256" y="1"/>
                  </a:moveTo>
                  <a:lnTo>
                    <a:pt x="128" y="128"/>
                  </a:lnTo>
                  <a:lnTo>
                    <a:pt x="1" y="383"/>
                  </a:lnTo>
                  <a:lnTo>
                    <a:pt x="128" y="511"/>
                  </a:lnTo>
                  <a:lnTo>
                    <a:pt x="383" y="511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7013205" y="1671626"/>
              <a:ext cx="9379" cy="4699"/>
            </a:xfrm>
            <a:custGeom>
              <a:avLst/>
              <a:gdLst/>
              <a:ahLst/>
              <a:cxnLst/>
              <a:rect l="l" t="t" r="r" b="b"/>
              <a:pathLst>
                <a:path w="511" h="256" extrusionOk="0">
                  <a:moveTo>
                    <a:pt x="128" y="1"/>
                  </a:moveTo>
                  <a:lnTo>
                    <a:pt x="1" y="128"/>
                  </a:lnTo>
                  <a:lnTo>
                    <a:pt x="1" y="256"/>
                  </a:lnTo>
                  <a:lnTo>
                    <a:pt x="510" y="256"/>
                  </a:lnTo>
                  <a:lnTo>
                    <a:pt x="510" y="128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2"/>
            <p:cNvSpPr/>
            <p:nvPr/>
          </p:nvSpPr>
          <p:spPr>
            <a:xfrm>
              <a:off x="7085726" y="1671626"/>
              <a:ext cx="9379" cy="2368"/>
            </a:xfrm>
            <a:custGeom>
              <a:avLst/>
              <a:gdLst/>
              <a:ahLst/>
              <a:cxnLst/>
              <a:rect l="l" t="t" r="r" b="b"/>
              <a:pathLst>
                <a:path w="511" h="129" extrusionOk="0">
                  <a:moveTo>
                    <a:pt x="128" y="1"/>
                  </a:moveTo>
                  <a:lnTo>
                    <a:pt x="1" y="128"/>
                  </a:lnTo>
                  <a:lnTo>
                    <a:pt x="511" y="12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2"/>
            <p:cNvSpPr/>
            <p:nvPr/>
          </p:nvSpPr>
          <p:spPr>
            <a:xfrm>
              <a:off x="7160596" y="1669295"/>
              <a:ext cx="9379" cy="2349"/>
            </a:xfrm>
            <a:custGeom>
              <a:avLst/>
              <a:gdLst/>
              <a:ahLst/>
              <a:cxnLst/>
              <a:rect l="l" t="t" r="r" b="b"/>
              <a:pathLst>
                <a:path w="511" h="128" extrusionOk="0">
                  <a:moveTo>
                    <a:pt x="256" y="0"/>
                  </a:moveTo>
                  <a:lnTo>
                    <a:pt x="1" y="128"/>
                  </a:lnTo>
                  <a:lnTo>
                    <a:pt x="511" y="128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7050631" y="1615478"/>
              <a:ext cx="9379" cy="9379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1" y="1"/>
                  </a:moveTo>
                  <a:lnTo>
                    <a:pt x="1" y="255"/>
                  </a:lnTo>
                  <a:lnTo>
                    <a:pt x="1" y="383"/>
                  </a:lnTo>
                  <a:lnTo>
                    <a:pt x="256" y="510"/>
                  </a:lnTo>
                  <a:lnTo>
                    <a:pt x="383" y="383"/>
                  </a:lnTo>
                  <a:lnTo>
                    <a:pt x="511" y="25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7123170" y="1615478"/>
              <a:ext cx="9379" cy="9379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128" y="1"/>
                  </a:moveTo>
                  <a:lnTo>
                    <a:pt x="0" y="255"/>
                  </a:lnTo>
                  <a:lnTo>
                    <a:pt x="128" y="383"/>
                  </a:lnTo>
                  <a:lnTo>
                    <a:pt x="255" y="510"/>
                  </a:lnTo>
                  <a:lnTo>
                    <a:pt x="510" y="383"/>
                  </a:lnTo>
                  <a:lnTo>
                    <a:pt x="510" y="255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6989803" y="1449365"/>
              <a:ext cx="212936" cy="226960"/>
            </a:xfrm>
            <a:custGeom>
              <a:avLst/>
              <a:gdLst/>
              <a:ahLst/>
              <a:cxnLst/>
              <a:rect l="l" t="t" r="r" b="b"/>
              <a:pathLst>
                <a:path w="11601" h="12365" extrusionOk="0">
                  <a:moveTo>
                    <a:pt x="9178" y="1"/>
                  </a:moveTo>
                  <a:lnTo>
                    <a:pt x="8541" y="128"/>
                  </a:lnTo>
                  <a:lnTo>
                    <a:pt x="7904" y="511"/>
                  </a:lnTo>
                  <a:lnTo>
                    <a:pt x="1" y="12365"/>
                  </a:lnTo>
                  <a:lnTo>
                    <a:pt x="1785" y="12365"/>
                  </a:lnTo>
                  <a:lnTo>
                    <a:pt x="5227" y="12237"/>
                  </a:lnTo>
                  <a:lnTo>
                    <a:pt x="5737" y="12237"/>
                  </a:lnTo>
                  <a:lnTo>
                    <a:pt x="9306" y="12110"/>
                  </a:lnTo>
                  <a:lnTo>
                    <a:pt x="10198" y="12110"/>
                  </a:lnTo>
                  <a:lnTo>
                    <a:pt x="10708" y="10070"/>
                  </a:lnTo>
                  <a:lnTo>
                    <a:pt x="11090" y="8158"/>
                  </a:lnTo>
                  <a:lnTo>
                    <a:pt x="11345" y="6119"/>
                  </a:lnTo>
                  <a:lnTo>
                    <a:pt x="11600" y="4079"/>
                  </a:lnTo>
                  <a:lnTo>
                    <a:pt x="11600" y="3570"/>
                  </a:lnTo>
                  <a:lnTo>
                    <a:pt x="11600" y="3060"/>
                  </a:lnTo>
                  <a:lnTo>
                    <a:pt x="11473" y="2040"/>
                  </a:lnTo>
                  <a:lnTo>
                    <a:pt x="11218" y="1275"/>
                  </a:lnTo>
                  <a:lnTo>
                    <a:pt x="10835" y="638"/>
                  </a:lnTo>
                  <a:lnTo>
                    <a:pt x="10453" y="256"/>
                  </a:lnTo>
                  <a:lnTo>
                    <a:pt x="981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2"/>
            <p:cNvSpPr/>
            <p:nvPr/>
          </p:nvSpPr>
          <p:spPr>
            <a:xfrm>
              <a:off x="6688010" y="3016901"/>
              <a:ext cx="650409" cy="891392"/>
            </a:xfrm>
            <a:custGeom>
              <a:avLst/>
              <a:gdLst/>
              <a:ahLst/>
              <a:cxnLst/>
              <a:rect l="l" t="t" r="r" b="b"/>
              <a:pathLst>
                <a:path w="35435" h="48564" extrusionOk="0">
                  <a:moveTo>
                    <a:pt x="20522" y="0"/>
                  </a:moveTo>
                  <a:lnTo>
                    <a:pt x="0" y="10835"/>
                  </a:lnTo>
                  <a:lnTo>
                    <a:pt x="9178" y="27022"/>
                  </a:lnTo>
                  <a:lnTo>
                    <a:pt x="11217" y="30464"/>
                  </a:lnTo>
                  <a:lnTo>
                    <a:pt x="6628" y="36455"/>
                  </a:lnTo>
                  <a:lnTo>
                    <a:pt x="3314" y="40916"/>
                  </a:lnTo>
                  <a:lnTo>
                    <a:pt x="2167" y="42573"/>
                  </a:lnTo>
                  <a:lnTo>
                    <a:pt x="1530" y="43593"/>
                  </a:lnTo>
                  <a:lnTo>
                    <a:pt x="1402" y="44230"/>
                  </a:lnTo>
                  <a:lnTo>
                    <a:pt x="1275" y="45122"/>
                  </a:lnTo>
                  <a:lnTo>
                    <a:pt x="1275" y="45887"/>
                  </a:lnTo>
                  <a:lnTo>
                    <a:pt x="1402" y="46779"/>
                  </a:lnTo>
                  <a:lnTo>
                    <a:pt x="1657" y="47544"/>
                  </a:lnTo>
                  <a:lnTo>
                    <a:pt x="2040" y="48054"/>
                  </a:lnTo>
                  <a:lnTo>
                    <a:pt x="2422" y="48436"/>
                  </a:lnTo>
                  <a:lnTo>
                    <a:pt x="2549" y="48564"/>
                  </a:lnTo>
                  <a:lnTo>
                    <a:pt x="2804" y="48564"/>
                  </a:lnTo>
                  <a:lnTo>
                    <a:pt x="4589" y="47799"/>
                  </a:lnTo>
                  <a:lnTo>
                    <a:pt x="8413" y="45887"/>
                  </a:lnTo>
                  <a:lnTo>
                    <a:pt x="19375" y="40024"/>
                  </a:lnTo>
                  <a:lnTo>
                    <a:pt x="25110" y="36837"/>
                  </a:lnTo>
                  <a:lnTo>
                    <a:pt x="30209" y="33906"/>
                  </a:lnTo>
                  <a:lnTo>
                    <a:pt x="33905" y="31739"/>
                  </a:lnTo>
                  <a:lnTo>
                    <a:pt x="34925" y="30974"/>
                  </a:lnTo>
                  <a:lnTo>
                    <a:pt x="35435" y="30591"/>
                  </a:lnTo>
                  <a:lnTo>
                    <a:pt x="35435" y="30209"/>
                  </a:lnTo>
                  <a:lnTo>
                    <a:pt x="35308" y="29572"/>
                  </a:lnTo>
                  <a:lnTo>
                    <a:pt x="34288" y="27150"/>
                  </a:lnTo>
                  <a:lnTo>
                    <a:pt x="32758" y="23963"/>
                  </a:lnTo>
                  <a:lnTo>
                    <a:pt x="30974" y="20012"/>
                  </a:lnTo>
                  <a:lnTo>
                    <a:pt x="29062" y="16443"/>
                  </a:lnTo>
                  <a:lnTo>
                    <a:pt x="23199" y="5226"/>
                  </a:lnTo>
                  <a:lnTo>
                    <a:pt x="20522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2"/>
            <p:cNvSpPr/>
            <p:nvPr/>
          </p:nvSpPr>
          <p:spPr>
            <a:xfrm>
              <a:off x="6711394" y="3318712"/>
              <a:ext cx="627025" cy="589581"/>
            </a:xfrm>
            <a:custGeom>
              <a:avLst/>
              <a:gdLst/>
              <a:ahLst/>
              <a:cxnLst/>
              <a:rect l="l" t="t" r="r" b="b"/>
              <a:pathLst>
                <a:path w="34161" h="32121" extrusionOk="0">
                  <a:moveTo>
                    <a:pt x="27788" y="0"/>
                  </a:moveTo>
                  <a:lnTo>
                    <a:pt x="7904" y="10579"/>
                  </a:lnTo>
                  <a:lnTo>
                    <a:pt x="9943" y="14021"/>
                  </a:lnTo>
                  <a:lnTo>
                    <a:pt x="5354" y="20012"/>
                  </a:lnTo>
                  <a:lnTo>
                    <a:pt x="2040" y="24473"/>
                  </a:lnTo>
                  <a:lnTo>
                    <a:pt x="893" y="26130"/>
                  </a:lnTo>
                  <a:lnTo>
                    <a:pt x="256" y="27150"/>
                  </a:lnTo>
                  <a:lnTo>
                    <a:pt x="128" y="27787"/>
                  </a:lnTo>
                  <a:lnTo>
                    <a:pt x="1" y="28679"/>
                  </a:lnTo>
                  <a:lnTo>
                    <a:pt x="1" y="29444"/>
                  </a:lnTo>
                  <a:lnTo>
                    <a:pt x="128" y="30336"/>
                  </a:lnTo>
                  <a:lnTo>
                    <a:pt x="383" y="31101"/>
                  </a:lnTo>
                  <a:lnTo>
                    <a:pt x="766" y="31611"/>
                  </a:lnTo>
                  <a:lnTo>
                    <a:pt x="1148" y="31993"/>
                  </a:lnTo>
                  <a:lnTo>
                    <a:pt x="1275" y="32121"/>
                  </a:lnTo>
                  <a:lnTo>
                    <a:pt x="1530" y="32121"/>
                  </a:lnTo>
                  <a:lnTo>
                    <a:pt x="3315" y="31356"/>
                  </a:lnTo>
                  <a:lnTo>
                    <a:pt x="7139" y="29444"/>
                  </a:lnTo>
                  <a:lnTo>
                    <a:pt x="18101" y="23581"/>
                  </a:lnTo>
                  <a:lnTo>
                    <a:pt x="23836" y="20394"/>
                  </a:lnTo>
                  <a:lnTo>
                    <a:pt x="28935" y="17463"/>
                  </a:lnTo>
                  <a:lnTo>
                    <a:pt x="32631" y="15296"/>
                  </a:lnTo>
                  <a:lnTo>
                    <a:pt x="33651" y="14531"/>
                  </a:lnTo>
                  <a:lnTo>
                    <a:pt x="34161" y="14148"/>
                  </a:lnTo>
                  <a:lnTo>
                    <a:pt x="34161" y="13639"/>
                  </a:lnTo>
                  <a:lnTo>
                    <a:pt x="33779" y="12619"/>
                  </a:lnTo>
                  <a:lnTo>
                    <a:pt x="32504" y="9432"/>
                  </a:lnTo>
                  <a:lnTo>
                    <a:pt x="30337" y="4971"/>
                  </a:lnTo>
                  <a:lnTo>
                    <a:pt x="277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2"/>
            <p:cNvSpPr/>
            <p:nvPr/>
          </p:nvSpPr>
          <p:spPr>
            <a:xfrm>
              <a:off x="6711394" y="3384202"/>
              <a:ext cx="627025" cy="524090"/>
            </a:xfrm>
            <a:custGeom>
              <a:avLst/>
              <a:gdLst/>
              <a:ahLst/>
              <a:cxnLst/>
              <a:rect l="l" t="t" r="r" b="b"/>
              <a:pathLst>
                <a:path w="34161" h="28553" extrusionOk="0">
                  <a:moveTo>
                    <a:pt x="29700" y="1"/>
                  </a:moveTo>
                  <a:lnTo>
                    <a:pt x="9943" y="10453"/>
                  </a:lnTo>
                  <a:lnTo>
                    <a:pt x="5354" y="16444"/>
                  </a:lnTo>
                  <a:lnTo>
                    <a:pt x="2040" y="20905"/>
                  </a:lnTo>
                  <a:lnTo>
                    <a:pt x="893" y="22562"/>
                  </a:lnTo>
                  <a:lnTo>
                    <a:pt x="256" y="23582"/>
                  </a:lnTo>
                  <a:lnTo>
                    <a:pt x="128" y="24219"/>
                  </a:lnTo>
                  <a:lnTo>
                    <a:pt x="1" y="25111"/>
                  </a:lnTo>
                  <a:lnTo>
                    <a:pt x="1" y="25876"/>
                  </a:lnTo>
                  <a:lnTo>
                    <a:pt x="128" y="26768"/>
                  </a:lnTo>
                  <a:lnTo>
                    <a:pt x="383" y="27533"/>
                  </a:lnTo>
                  <a:lnTo>
                    <a:pt x="766" y="28043"/>
                  </a:lnTo>
                  <a:lnTo>
                    <a:pt x="1148" y="28425"/>
                  </a:lnTo>
                  <a:lnTo>
                    <a:pt x="1275" y="28553"/>
                  </a:lnTo>
                  <a:lnTo>
                    <a:pt x="1530" y="28553"/>
                  </a:lnTo>
                  <a:lnTo>
                    <a:pt x="3315" y="27788"/>
                  </a:lnTo>
                  <a:lnTo>
                    <a:pt x="7139" y="25876"/>
                  </a:lnTo>
                  <a:lnTo>
                    <a:pt x="18101" y="20013"/>
                  </a:lnTo>
                  <a:lnTo>
                    <a:pt x="23836" y="16826"/>
                  </a:lnTo>
                  <a:lnTo>
                    <a:pt x="28935" y="13895"/>
                  </a:lnTo>
                  <a:lnTo>
                    <a:pt x="32631" y="11728"/>
                  </a:lnTo>
                  <a:lnTo>
                    <a:pt x="33651" y="10963"/>
                  </a:lnTo>
                  <a:lnTo>
                    <a:pt x="34161" y="10580"/>
                  </a:lnTo>
                  <a:lnTo>
                    <a:pt x="34161" y="10198"/>
                  </a:lnTo>
                  <a:lnTo>
                    <a:pt x="34034" y="9561"/>
                  </a:lnTo>
                  <a:lnTo>
                    <a:pt x="33014" y="7139"/>
                  </a:lnTo>
                  <a:lnTo>
                    <a:pt x="31484" y="3952"/>
                  </a:lnTo>
                  <a:lnTo>
                    <a:pt x="29700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6734797" y="3580729"/>
              <a:ext cx="568546" cy="301830"/>
            </a:xfrm>
            <a:custGeom>
              <a:avLst/>
              <a:gdLst/>
              <a:ahLst/>
              <a:cxnLst/>
              <a:rect l="l" t="t" r="r" b="b"/>
              <a:pathLst>
                <a:path w="30975" h="16444" extrusionOk="0">
                  <a:moveTo>
                    <a:pt x="30974" y="1"/>
                  </a:moveTo>
                  <a:lnTo>
                    <a:pt x="24728" y="3188"/>
                  </a:lnTo>
                  <a:lnTo>
                    <a:pt x="15551" y="8031"/>
                  </a:lnTo>
                  <a:lnTo>
                    <a:pt x="6246" y="12875"/>
                  </a:lnTo>
                  <a:lnTo>
                    <a:pt x="128" y="16316"/>
                  </a:lnTo>
                  <a:lnTo>
                    <a:pt x="0" y="16444"/>
                  </a:lnTo>
                  <a:lnTo>
                    <a:pt x="128" y="16444"/>
                  </a:lnTo>
                  <a:lnTo>
                    <a:pt x="6374" y="13257"/>
                  </a:lnTo>
                  <a:lnTo>
                    <a:pt x="15678" y="8414"/>
                  </a:lnTo>
                  <a:lnTo>
                    <a:pt x="24856" y="3442"/>
                  </a:lnTo>
                  <a:lnTo>
                    <a:pt x="3097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6741808" y="3767914"/>
              <a:ext cx="116995" cy="42125"/>
            </a:xfrm>
            <a:custGeom>
              <a:avLst/>
              <a:gdLst/>
              <a:ahLst/>
              <a:cxnLst/>
              <a:rect l="l" t="t" r="r" b="b"/>
              <a:pathLst>
                <a:path w="6374" h="2295" extrusionOk="0">
                  <a:moveTo>
                    <a:pt x="1785" y="0"/>
                  </a:moveTo>
                  <a:lnTo>
                    <a:pt x="893" y="127"/>
                  </a:lnTo>
                  <a:lnTo>
                    <a:pt x="1" y="510"/>
                  </a:lnTo>
                  <a:lnTo>
                    <a:pt x="1" y="637"/>
                  </a:lnTo>
                  <a:lnTo>
                    <a:pt x="893" y="382"/>
                  </a:lnTo>
                  <a:lnTo>
                    <a:pt x="1785" y="255"/>
                  </a:lnTo>
                  <a:lnTo>
                    <a:pt x="2550" y="255"/>
                  </a:lnTo>
                  <a:lnTo>
                    <a:pt x="3442" y="382"/>
                  </a:lnTo>
                  <a:lnTo>
                    <a:pt x="4207" y="637"/>
                  </a:lnTo>
                  <a:lnTo>
                    <a:pt x="4972" y="1147"/>
                  </a:lnTo>
                  <a:lnTo>
                    <a:pt x="5737" y="1657"/>
                  </a:lnTo>
                  <a:lnTo>
                    <a:pt x="6247" y="2294"/>
                  </a:lnTo>
                  <a:lnTo>
                    <a:pt x="6374" y="2294"/>
                  </a:lnTo>
                  <a:lnTo>
                    <a:pt x="5864" y="1530"/>
                  </a:lnTo>
                  <a:lnTo>
                    <a:pt x="5227" y="892"/>
                  </a:lnTo>
                  <a:lnTo>
                    <a:pt x="4590" y="510"/>
                  </a:lnTo>
                  <a:lnTo>
                    <a:pt x="3697" y="127"/>
                  </a:lnTo>
                  <a:lnTo>
                    <a:pt x="280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6858785" y="3583079"/>
              <a:ext cx="131036" cy="28083"/>
            </a:xfrm>
            <a:custGeom>
              <a:avLst/>
              <a:gdLst/>
              <a:ahLst/>
              <a:cxnLst/>
              <a:rect l="l" t="t" r="r" b="b"/>
              <a:pathLst>
                <a:path w="7139" h="1530" extrusionOk="0">
                  <a:moveTo>
                    <a:pt x="4462" y="0"/>
                  </a:moveTo>
                  <a:lnTo>
                    <a:pt x="3570" y="128"/>
                  </a:lnTo>
                  <a:lnTo>
                    <a:pt x="2678" y="255"/>
                  </a:lnTo>
                  <a:lnTo>
                    <a:pt x="1785" y="510"/>
                  </a:lnTo>
                  <a:lnTo>
                    <a:pt x="893" y="893"/>
                  </a:lnTo>
                  <a:lnTo>
                    <a:pt x="128" y="1275"/>
                  </a:lnTo>
                  <a:lnTo>
                    <a:pt x="1" y="1275"/>
                  </a:lnTo>
                  <a:lnTo>
                    <a:pt x="1" y="1402"/>
                  </a:lnTo>
                  <a:lnTo>
                    <a:pt x="128" y="1530"/>
                  </a:lnTo>
                  <a:lnTo>
                    <a:pt x="256" y="1530"/>
                  </a:lnTo>
                  <a:lnTo>
                    <a:pt x="1913" y="1148"/>
                  </a:lnTo>
                  <a:lnTo>
                    <a:pt x="3570" y="893"/>
                  </a:lnTo>
                  <a:lnTo>
                    <a:pt x="5354" y="765"/>
                  </a:lnTo>
                  <a:lnTo>
                    <a:pt x="7011" y="765"/>
                  </a:lnTo>
                  <a:lnTo>
                    <a:pt x="7139" y="638"/>
                  </a:lnTo>
                  <a:lnTo>
                    <a:pt x="7139" y="510"/>
                  </a:lnTo>
                  <a:lnTo>
                    <a:pt x="6247" y="255"/>
                  </a:lnTo>
                  <a:lnTo>
                    <a:pt x="5354" y="128"/>
                  </a:lnTo>
                  <a:lnTo>
                    <a:pt x="446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6837732" y="3611144"/>
              <a:ext cx="128705" cy="25770"/>
            </a:xfrm>
            <a:custGeom>
              <a:avLst/>
              <a:gdLst/>
              <a:ahLst/>
              <a:cxnLst/>
              <a:rect l="l" t="t" r="r" b="b"/>
              <a:pathLst>
                <a:path w="7012" h="1404" extrusionOk="0">
                  <a:moveTo>
                    <a:pt x="3442" y="1"/>
                  </a:moveTo>
                  <a:lnTo>
                    <a:pt x="2550" y="256"/>
                  </a:lnTo>
                  <a:lnTo>
                    <a:pt x="1658" y="511"/>
                  </a:lnTo>
                  <a:lnTo>
                    <a:pt x="766" y="766"/>
                  </a:lnTo>
                  <a:lnTo>
                    <a:pt x="1" y="1148"/>
                  </a:lnTo>
                  <a:lnTo>
                    <a:pt x="1" y="1276"/>
                  </a:lnTo>
                  <a:lnTo>
                    <a:pt x="1" y="1403"/>
                  </a:lnTo>
                  <a:lnTo>
                    <a:pt x="128" y="1403"/>
                  </a:lnTo>
                  <a:lnTo>
                    <a:pt x="1785" y="1148"/>
                  </a:lnTo>
                  <a:lnTo>
                    <a:pt x="3570" y="893"/>
                  </a:lnTo>
                  <a:lnTo>
                    <a:pt x="5227" y="766"/>
                  </a:lnTo>
                  <a:lnTo>
                    <a:pt x="7011" y="638"/>
                  </a:lnTo>
                  <a:lnTo>
                    <a:pt x="7011" y="511"/>
                  </a:lnTo>
                  <a:lnTo>
                    <a:pt x="6119" y="128"/>
                  </a:lnTo>
                  <a:lnTo>
                    <a:pt x="522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6814347" y="3636896"/>
              <a:ext cx="128687" cy="28083"/>
            </a:xfrm>
            <a:custGeom>
              <a:avLst/>
              <a:gdLst/>
              <a:ahLst/>
              <a:cxnLst/>
              <a:rect l="l" t="t" r="r" b="b"/>
              <a:pathLst>
                <a:path w="7011" h="1530" extrusionOk="0">
                  <a:moveTo>
                    <a:pt x="4334" y="0"/>
                  </a:moveTo>
                  <a:lnTo>
                    <a:pt x="3442" y="128"/>
                  </a:lnTo>
                  <a:lnTo>
                    <a:pt x="2549" y="255"/>
                  </a:lnTo>
                  <a:lnTo>
                    <a:pt x="1657" y="510"/>
                  </a:lnTo>
                  <a:lnTo>
                    <a:pt x="892" y="892"/>
                  </a:lnTo>
                  <a:lnTo>
                    <a:pt x="0" y="1275"/>
                  </a:lnTo>
                  <a:lnTo>
                    <a:pt x="0" y="1402"/>
                  </a:lnTo>
                  <a:lnTo>
                    <a:pt x="0" y="1530"/>
                  </a:lnTo>
                  <a:lnTo>
                    <a:pt x="128" y="1530"/>
                  </a:lnTo>
                  <a:lnTo>
                    <a:pt x="1785" y="1147"/>
                  </a:lnTo>
                  <a:lnTo>
                    <a:pt x="3569" y="892"/>
                  </a:lnTo>
                  <a:lnTo>
                    <a:pt x="5226" y="765"/>
                  </a:lnTo>
                  <a:lnTo>
                    <a:pt x="7011" y="765"/>
                  </a:lnTo>
                  <a:lnTo>
                    <a:pt x="7011" y="637"/>
                  </a:lnTo>
                  <a:lnTo>
                    <a:pt x="7011" y="510"/>
                  </a:lnTo>
                  <a:lnTo>
                    <a:pt x="6118" y="255"/>
                  </a:lnTo>
                  <a:lnTo>
                    <a:pt x="5354" y="128"/>
                  </a:lnTo>
                  <a:lnTo>
                    <a:pt x="433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6790945" y="3664960"/>
              <a:ext cx="131036" cy="25752"/>
            </a:xfrm>
            <a:custGeom>
              <a:avLst/>
              <a:gdLst/>
              <a:ahLst/>
              <a:cxnLst/>
              <a:rect l="l" t="t" r="r" b="b"/>
              <a:pathLst>
                <a:path w="7139" h="1403" extrusionOk="0">
                  <a:moveTo>
                    <a:pt x="3442" y="1"/>
                  </a:moveTo>
                  <a:lnTo>
                    <a:pt x="2550" y="256"/>
                  </a:lnTo>
                  <a:lnTo>
                    <a:pt x="1658" y="510"/>
                  </a:lnTo>
                  <a:lnTo>
                    <a:pt x="893" y="765"/>
                  </a:lnTo>
                  <a:lnTo>
                    <a:pt x="128" y="1148"/>
                  </a:lnTo>
                  <a:lnTo>
                    <a:pt x="1" y="1275"/>
                  </a:lnTo>
                  <a:lnTo>
                    <a:pt x="1" y="1403"/>
                  </a:lnTo>
                  <a:lnTo>
                    <a:pt x="128" y="1403"/>
                  </a:lnTo>
                  <a:lnTo>
                    <a:pt x="1913" y="1148"/>
                  </a:lnTo>
                  <a:lnTo>
                    <a:pt x="3570" y="893"/>
                  </a:lnTo>
                  <a:lnTo>
                    <a:pt x="5227" y="765"/>
                  </a:lnTo>
                  <a:lnTo>
                    <a:pt x="7011" y="638"/>
                  </a:lnTo>
                  <a:lnTo>
                    <a:pt x="7139" y="638"/>
                  </a:lnTo>
                  <a:lnTo>
                    <a:pt x="7011" y="510"/>
                  </a:lnTo>
                  <a:lnTo>
                    <a:pt x="6246" y="128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7214413" y="3498848"/>
              <a:ext cx="72539" cy="74888"/>
            </a:xfrm>
            <a:custGeom>
              <a:avLst/>
              <a:gdLst/>
              <a:ahLst/>
              <a:cxnLst/>
              <a:rect l="l" t="t" r="r" b="b"/>
              <a:pathLst>
                <a:path w="3952" h="4080" extrusionOk="0">
                  <a:moveTo>
                    <a:pt x="1785" y="1"/>
                  </a:moveTo>
                  <a:lnTo>
                    <a:pt x="1403" y="128"/>
                  </a:lnTo>
                  <a:lnTo>
                    <a:pt x="1020" y="256"/>
                  </a:lnTo>
                  <a:lnTo>
                    <a:pt x="638" y="511"/>
                  </a:lnTo>
                  <a:lnTo>
                    <a:pt x="255" y="765"/>
                  </a:lnTo>
                  <a:lnTo>
                    <a:pt x="128" y="1148"/>
                  </a:lnTo>
                  <a:lnTo>
                    <a:pt x="0" y="1530"/>
                  </a:lnTo>
                  <a:lnTo>
                    <a:pt x="0" y="2295"/>
                  </a:lnTo>
                  <a:lnTo>
                    <a:pt x="255" y="2932"/>
                  </a:lnTo>
                  <a:lnTo>
                    <a:pt x="638" y="3570"/>
                  </a:lnTo>
                  <a:lnTo>
                    <a:pt x="1275" y="3952"/>
                  </a:lnTo>
                  <a:lnTo>
                    <a:pt x="1657" y="4080"/>
                  </a:lnTo>
                  <a:lnTo>
                    <a:pt x="2040" y="4080"/>
                  </a:lnTo>
                  <a:lnTo>
                    <a:pt x="2422" y="3952"/>
                  </a:lnTo>
                  <a:lnTo>
                    <a:pt x="2932" y="3825"/>
                  </a:lnTo>
                  <a:lnTo>
                    <a:pt x="3314" y="3570"/>
                  </a:lnTo>
                  <a:lnTo>
                    <a:pt x="3569" y="3315"/>
                  </a:lnTo>
                  <a:lnTo>
                    <a:pt x="3824" y="2932"/>
                  </a:lnTo>
                  <a:lnTo>
                    <a:pt x="3952" y="2550"/>
                  </a:lnTo>
                  <a:lnTo>
                    <a:pt x="3952" y="1785"/>
                  </a:lnTo>
                  <a:lnTo>
                    <a:pt x="3697" y="1148"/>
                  </a:lnTo>
                  <a:lnTo>
                    <a:pt x="3187" y="511"/>
                  </a:lnTo>
                  <a:lnTo>
                    <a:pt x="2550" y="128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2"/>
            <p:cNvSpPr/>
            <p:nvPr/>
          </p:nvSpPr>
          <p:spPr>
            <a:xfrm>
              <a:off x="6765211" y="3505878"/>
              <a:ext cx="149758" cy="93592"/>
            </a:xfrm>
            <a:custGeom>
              <a:avLst/>
              <a:gdLst/>
              <a:ahLst/>
              <a:cxnLst/>
              <a:rect l="l" t="t" r="r" b="b"/>
              <a:pathLst>
                <a:path w="8159" h="5099" extrusionOk="0">
                  <a:moveTo>
                    <a:pt x="2040" y="765"/>
                  </a:moveTo>
                  <a:lnTo>
                    <a:pt x="2677" y="892"/>
                  </a:lnTo>
                  <a:lnTo>
                    <a:pt x="3569" y="1147"/>
                  </a:lnTo>
                  <a:lnTo>
                    <a:pt x="5099" y="2167"/>
                  </a:lnTo>
                  <a:lnTo>
                    <a:pt x="6501" y="3314"/>
                  </a:lnTo>
                  <a:lnTo>
                    <a:pt x="7903" y="4589"/>
                  </a:lnTo>
                  <a:lnTo>
                    <a:pt x="4972" y="4206"/>
                  </a:lnTo>
                  <a:lnTo>
                    <a:pt x="3824" y="3951"/>
                  </a:lnTo>
                  <a:lnTo>
                    <a:pt x="2677" y="3697"/>
                  </a:lnTo>
                  <a:lnTo>
                    <a:pt x="2040" y="3442"/>
                  </a:lnTo>
                  <a:lnTo>
                    <a:pt x="1530" y="3187"/>
                  </a:lnTo>
                  <a:lnTo>
                    <a:pt x="1148" y="2804"/>
                  </a:lnTo>
                  <a:lnTo>
                    <a:pt x="893" y="2422"/>
                  </a:lnTo>
                  <a:lnTo>
                    <a:pt x="638" y="1657"/>
                  </a:lnTo>
                  <a:lnTo>
                    <a:pt x="638" y="1402"/>
                  </a:lnTo>
                  <a:lnTo>
                    <a:pt x="765" y="1147"/>
                  </a:lnTo>
                  <a:lnTo>
                    <a:pt x="1020" y="892"/>
                  </a:lnTo>
                  <a:lnTo>
                    <a:pt x="1530" y="765"/>
                  </a:lnTo>
                  <a:close/>
                  <a:moveTo>
                    <a:pt x="1657" y="0"/>
                  </a:moveTo>
                  <a:lnTo>
                    <a:pt x="1148" y="128"/>
                  </a:lnTo>
                  <a:lnTo>
                    <a:pt x="765" y="382"/>
                  </a:lnTo>
                  <a:lnTo>
                    <a:pt x="383" y="637"/>
                  </a:lnTo>
                  <a:lnTo>
                    <a:pt x="128" y="1147"/>
                  </a:lnTo>
                  <a:lnTo>
                    <a:pt x="0" y="1657"/>
                  </a:lnTo>
                  <a:lnTo>
                    <a:pt x="0" y="2167"/>
                  </a:lnTo>
                  <a:lnTo>
                    <a:pt x="128" y="2549"/>
                  </a:lnTo>
                  <a:lnTo>
                    <a:pt x="383" y="2932"/>
                  </a:lnTo>
                  <a:lnTo>
                    <a:pt x="1020" y="3569"/>
                  </a:lnTo>
                  <a:lnTo>
                    <a:pt x="1912" y="4079"/>
                  </a:lnTo>
                  <a:lnTo>
                    <a:pt x="3315" y="4589"/>
                  </a:lnTo>
                  <a:lnTo>
                    <a:pt x="4844" y="4844"/>
                  </a:lnTo>
                  <a:lnTo>
                    <a:pt x="7903" y="5099"/>
                  </a:lnTo>
                  <a:lnTo>
                    <a:pt x="8158" y="5099"/>
                  </a:lnTo>
                  <a:lnTo>
                    <a:pt x="8158" y="4844"/>
                  </a:lnTo>
                  <a:lnTo>
                    <a:pt x="8158" y="4716"/>
                  </a:lnTo>
                  <a:lnTo>
                    <a:pt x="7266" y="3442"/>
                  </a:lnTo>
                  <a:lnTo>
                    <a:pt x="6119" y="2294"/>
                  </a:lnTo>
                  <a:lnTo>
                    <a:pt x="4972" y="1275"/>
                  </a:lnTo>
                  <a:lnTo>
                    <a:pt x="3569" y="382"/>
                  </a:lnTo>
                  <a:lnTo>
                    <a:pt x="2550" y="128"/>
                  </a:lnTo>
                  <a:lnTo>
                    <a:pt x="216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6905590" y="3482475"/>
              <a:ext cx="138048" cy="116995"/>
            </a:xfrm>
            <a:custGeom>
              <a:avLst/>
              <a:gdLst/>
              <a:ahLst/>
              <a:cxnLst/>
              <a:rect l="l" t="t" r="r" b="b"/>
              <a:pathLst>
                <a:path w="7521" h="6374" extrusionOk="0">
                  <a:moveTo>
                    <a:pt x="6119" y="638"/>
                  </a:moveTo>
                  <a:lnTo>
                    <a:pt x="6501" y="893"/>
                  </a:lnTo>
                  <a:lnTo>
                    <a:pt x="6628" y="1148"/>
                  </a:lnTo>
                  <a:lnTo>
                    <a:pt x="6756" y="1403"/>
                  </a:lnTo>
                  <a:lnTo>
                    <a:pt x="6628" y="2167"/>
                  </a:lnTo>
                  <a:lnTo>
                    <a:pt x="6501" y="2677"/>
                  </a:lnTo>
                  <a:lnTo>
                    <a:pt x="6119" y="3060"/>
                  </a:lnTo>
                  <a:lnTo>
                    <a:pt x="5736" y="3442"/>
                  </a:lnTo>
                  <a:lnTo>
                    <a:pt x="5226" y="3824"/>
                  </a:lnTo>
                  <a:lnTo>
                    <a:pt x="4079" y="4334"/>
                  </a:lnTo>
                  <a:lnTo>
                    <a:pt x="3059" y="4717"/>
                  </a:lnTo>
                  <a:lnTo>
                    <a:pt x="255" y="5736"/>
                  </a:lnTo>
                  <a:lnTo>
                    <a:pt x="1402" y="4207"/>
                  </a:lnTo>
                  <a:lnTo>
                    <a:pt x="2422" y="2805"/>
                  </a:lnTo>
                  <a:lnTo>
                    <a:pt x="3697" y="1530"/>
                  </a:lnTo>
                  <a:lnTo>
                    <a:pt x="4461" y="1020"/>
                  </a:lnTo>
                  <a:lnTo>
                    <a:pt x="5099" y="765"/>
                  </a:lnTo>
                  <a:lnTo>
                    <a:pt x="5609" y="638"/>
                  </a:lnTo>
                  <a:close/>
                  <a:moveTo>
                    <a:pt x="5481" y="0"/>
                  </a:moveTo>
                  <a:lnTo>
                    <a:pt x="4971" y="128"/>
                  </a:lnTo>
                  <a:lnTo>
                    <a:pt x="4461" y="255"/>
                  </a:lnTo>
                  <a:lnTo>
                    <a:pt x="3569" y="765"/>
                  </a:lnTo>
                  <a:lnTo>
                    <a:pt x="2422" y="1912"/>
                  </a:lnTo>
                  <a:lnTo>
                    <a:pt x="1530" y="3187"/>
                  </a:lnTo>
                  <a:lnTo>
                    <a:pt x="638" y="4462"/>
                  </a:lnTo>
                  <a:lnTo>
                    <a:pt x="0" y="5991"/>
                  </a:lnTo>
                  <a:lnTo>
                    <a:pt x="0" y="6119"/>
                  </a:lnTo>
                  <a:lnTo>
                    <a:pt x="128" y="6246"/>
                  </a:lnTo>
                  <a:lnTo>
                    <a:pt x="383" y="6374"/>
                  </a:lnTo>
                  <a:lnTo>
                    <a:pt x="3314" y="5354"/>
                  </a:lnTo>
                  <a:lnTo>
                    <a:pt x="4716" y="4844"/>
                  </a:lnTo>
                  <a:lnTo>
                    <a:pt x="6119" y="3952"/>
                  </a:lnTo>
                  <a:lnTo>
                    <a:pt x="6756" y="3315"/>
                  </a:lnTo>
                  <a:lnTo>
                    <a:pt x="7266" y="2550"/>
                  </a:lnTo>
                  <a:lnTo>
                    <a:pt x="7393" y="2040"/>
                  </a:lnTo>
                  <a:lnTo>
                    <a:pt x="7521" y="1657"/>
                  </a:lnTo>
                  <a:lnTo>
                    <a:pt x="7393" y="1148"/>
                  </a:lnTo>
                  <a:lnTo>
                    <a:pt x="7138" y="765"/>
                  </a:lnTo>
                  <a:lnTo>
                    <a:pt x="6756" y="383"/>
                  </a:lnTo>
                  <a:lnTo>
                    <a:pt x="6373" y="128"/>
                  </a:lnTo>
                  <a:lnTo>
                    <a:pt x="586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6521897" y="1964076"/>
              <a:ext cx="889061" cy="1504376"/>
            </a:xfrm>
            <a:custGeom>
              <a:avLst/>
              <a:gdLst/>
              <a:ahLst/>
              <a:cxnLst/>
              <a:rect l="l" t="t" r="r" b="b"/>
              <a:pathLst>
                <a:path w="48437" h="81960" extrusionOk="0">
                  <a:moveTo>
                    <a:pt x="32376" y="1"/>
                  </a:moveTo>
                  <a:lnTo>
                    <a:pt x="29954" y="2677"/>
                  </a:lnTo>
                  <a:lnTo>
                    <a:pt x="27532" y="5227"/>
                  </a:lnTo>
                  <a:lnTo>
                    <a:pt x="22306" y="10453"/>
                  </a:lnTo>
                  <a:lnTo>
                    <a:pt x="17080" y="15551"/>
                  </a:lnTo>
                  <a:lnTo>
                    <a:pt x="11982" y="20650"/>
                  </a:lnTo>
                  <a:lnTo>
                    <a:pt x="9687" y="23072"/>
                  </a:lnTo>
                  <a:lnTo>
                    <a:pt x="7521" y="25621"/>
                  </a:lnTo>
                  <a:lnTo>
                    <a:pt x="5481" y="27915"/>
                  </a:lnTo>
                  <a:lnTo>
                    <a:pt x="3824" y="30337"/>
                  </a:lnTo>
                  <a:lnTo>
                    <a:pt x="2295" y="32631"/>
                  </a:lnTo>
                  <a:lnTo>
                    <a:pt x="1275" y="34926"/>
                  </a:lnTo>
                  <a:lnTo>
                    <a:pt x="765" y="36073"/>
                  </a:lnTo>
                  <a:lnTo>
                    <a:pt x="510" y="37093"/>
                  </a:lnTo>
                  <a:lnTo>
                    <a:pt x="255" y="38240"/>
                  </a:lnTo>
                  <a:lnTo>
                    <a:pt x="128" y="39259"/>
                  </a:lnTo>
                  <a:lnTo>
                    <a:pt x="0" y="40534"/>
                  </a:lnTo>
                  <a:lnTo>
                    <a:pt x="128" y="41936"/>
                  </a:lnTo>
                  <a:lnTo>
                    <a:pt x="510" y="44868"/>
                  </a:lnTo>
                  <a:lnTo>
                    <a:pt x="1275" y="48182"/>
                  </a:lnTo>
                  <a:lnTo>
                    <a:pt x="2167" y="51496"/>
                  </a:lnTo>
                  <a:lnTo>
                    <a:pt x="3314" y="55065"/>
                  </a:lnTo>
                  <a:lnTo>
                    <a:pt x="4716" y="58634"/>
                  </a:lnTo>
                  <a:lnTo>
                    <a:pt x="6119" y="62203"/>
                  </a:lnTo>
                  <a:lnTo>
                    <a:pt x="7648" y="65644"/>
                  </a:lnTo>
                  <a:lnTo>
                    <a:pt x="10707" y="72018"/>
                  </a:lnTo>
                  <a:lnTo>
                    <a:pt x="13256" y="77244"/>
                  </a:lnTo>
                  <a:lnTo>
                    <a:pt x="15933" y="81960"/>
                  </a:lnTo>
                  <a:lnTo>
                    <a:pt x="19502" y="80175"/>
                  </a:lnTo>
                  <a:lnTo>
                    <a:pt x="37602" y="71125"/>
                  </a:lnTo>
                  <a:lnTo>
                    <a:pt x="35435" y="66919"/>
                  </a:lnTo>
                  <a:lnTo>
                    <a:pt x="30591" y="57359"/>
                  </a:lnTo>
                  <a:lnTo>
                    <a:pt x="28042" y="51751"/>
                  </a:lnTo>
                  <a:lnTo>
                    <a:pt x="25748" y="46525"/>
                  </a:lnTo>
                  <a:lnTo>
                    <a:pt x="24856" y="44230"/>
                  </a:lnTo>
                  <a:lnTo>
                    <a:pt x="24091" y="42064"/>
                  </a:lnTo>
                  <a:lnTo>
                    <a:pt x="23581" y="40407"/>
                  </a:lnTo>
                  <a:lnTo>
                    <a:pt x="23326" y="39004"/>
                  </a:lnTo>
                  <a:lnTo>
                    <a:pt x="23326" y="38367"/>
                  </a:lnTo>
                  <a:lnTo>
                    <a:pt x="23836" y="37220"/>
                  </a:lnTo>
                  <a:lnTo>
                    <a:pt x="24601" y="35818"/>
                  </a:lnTo>
                  <a:lnTo>
                    <a:pt x="25748" y="34161"/>
                  </a:lnTo>
                  <a:lnTo>
                    <a:pt x="27150" y="32249"/>
                  </a:lnTo>
                  <a:lnTo>
                    <a:pt x="30591" y="28043"/>
                  </a:lnTo>
                  <a:lnTo>
                    <a:pt x="34543" y="23072"/>
                  </a:lnTo>
                  <a:lnTo>
                    <a:pt x="38622" y="17591"/>
                  </a:lnTo>
                  <a:lnTo>
                    <a:pt x="40661" y="14786"/>
                  </a:lnTo>
                  <a:lnTo>
                    <a:pt x="42573" y="11855"/>
                  </a:lnTo>
                  <a:lnTo>
                    <a:pt x="44358" y="8923"/>
                  </a:lnTo>
                  <a:lnTo>
                    <a:pt x="46015" y="5991"/>
                  </a:lnTo>
                  <a:lnTo>
                    <a:pt x="47289" y="2932"/>
                  </a:lnTo>
                  <a:lnTo>
                    <a:pt x="48436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6811998" y="3218108"/>
              <a:ext cx="339255" cy="173143"/>
            </a:xfrm>
            <a:custGeom>
              <a:avLst/>
              <a:gdLst/>
              <a:ahLst/>
              <a:cxnLst/>
              <a:rect l="l" t="t" r="r" b="b"/>
              <a:pathLst>
                <a:path w="18483" h="9433" extrusionOk="0">
                  <a:moveTo>
                    <a:pt x="18483" y="0"/>
                  </a:moveTo>
                  <a:lnTo>
                    <a:pt x="16061" y="1020"/>
                  </a:lnTo>
                  <a:lnTo>
                    <a:pt x="12237" y="2932"/>
                  </a:lnTo>
                  <a:lnTo>
                    <a:pt x="6119" y="6118"/>
                  </a:lnTo>
                  <a:lnTo>
                    <a:pt x="128" y="9305"/>
                  </a:lnTo>
                  <a:lnTo>
                    <a:pt x="1" y="9305"/>
                  </a:lnTo>
                  <a:lnTo>
                    <a:pt x="1" y="9432"/>
                  </a:lnTo>
                  <a:lnTo>
                    <a:pt x="128" y="9432"/>
                  </a:lnTo>
                  <a:lnTo>
                    <a:pt x="6374" y="6373"/>
                  </a:lnTo>
                  <a:lnTo>
                    <a:pt x="12492" y="3314"/>
                  </a:lnTo>
                  <a:lnTo>
                    <a:pt x="16189" y="1402"/>
                  </a:lnTo>
                  <a:lnTo>
                    <a:pt x="1848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6912602" y="2008532"/>
              <a:ext cx="465593" cy="1204914"/>
            </a:xfrm>
            <a:custGeom>
              <a:avLst/>
              <a:gdLst/>
              <a:ahLst/>
              <a:cxnLst/>
              <a:rect l="l" t="t" r="r" b="b"/>
              <a:pathLst>
                <a:path w="25366" h="65645" extrusionOk="0">
                  <a:moveTo>
                    <a:pt x="25238" y="0"/>
                  </a:moveTo>
                  <a:lnTo>
                    <a:pt x="21287" y="6501"/>
                  </a:lnTo>
                  <a:lnTo>
                    <a:pt x="17081" y="12747"/>
                  </a:lnTo>
                  <a:lnTo>
                    <a:pt x="12620" y="18738"/>
                  </a:lnTo>
                  <a:lnTo>
                    <a:pt x="7903" y="24728"/>
                  </a:lnTo>
                  <a:lnTo>
                    <a:pt x="3060" y="30209"/>
                  </a:lnTo>
                  <a:lnTo>
                    <a:pt x="2040" y="31484"/>
                  </a:lnTo>
                  <a:lnTo>
                    <a:pt x="1148" y="32759"/>
                  </a:lnTo>
                  <a:lnTo>
                    <a:pt x="511" y="34161"/>
                  </a:lnTo>
                  <a:lnTo>
                    <a:pt x="256" y="34925"/>
                  </a:lnTo>
                  <a:lnTo>
                    <a:pt x="128" y="35690"/>
                  </a:lnTo>
                  <a:lnTo>
                    <a:pt x="1" y="36582"/>
                  </a:lnTo>
                  <a:lnTo>
                    <a:pt x="128" y="37475"/>
                  </a:lnTo>
                  <a:lnTo>
                    <a:pt x="256" y="38367"/>
                  </a:lnTo>
                  <a:lnTo>
                    <a:pt x="511" y="39132"/>
                  </a:lnTo>
                  <a:lnTo>
                    <a:pt x="1020" y="40916"/>
                  </a:lnTo>
                  <a:lnTo>
                    <a:pt x="1658" y="42573"/>
                  </a:lnTo>
                  <a:lnTo>
                    <a:pt x="4462" y="49711"/>
                  </a:lnTo>
                  <a:lnTo>
                    <a:pt x="6119" y="53535"/>
                  </a:lnTo>
                  <a:lnTo>
                    <a:pt x="7903" y="57232"/>
                  </a:lnTo>
                  <a:lnTo>
                    <a:pt x="9815" y="60928"/>
                  </a:lnTo>
                  <a:lnTo>
                    <a:pt x="10835" y="62840"/>
                  </a:lnTo>
                  <a:lnTo>
                    <a:pt x="12492" y="65517"/>
                  </a:lnTo>
                  <a:lnTo>
                    <a:pt x="12620" y="65644"/>
                  </a:lnTo>
                  <a:lnTo>
                    <a:pt x="12492" y="65389"/>
                  </a:lnTo>
                  <a:lnTo>
                    <a:pt x="10453" y="61948"/>
                  </a:lnTo>
                  <a:lnTo>
                    <a:pt x="8668" y="58506"/>
                  </a:lnTo>
                  <a:lnTo>
                    <a:pt x="6884" y="54937"/>
                  </a:lnTo>
                  <a:lnTo>
                    <a:pt x="5354" y="51241"/>
                  </a:lnTo>
                  <a:lnTo>
                    <a:pt x="3825" y="47544"/>
                  </a:lnTo>
                  <a:lnTo>
                    <a:pt x="2422" y="43848"/>
                  </a:lnTo>
                  <a:lnTo>
                    <a:pt x="1020" y="40151"/>
                  </a:lnTo>
                  <a:lnTo>
                    <a:pt x="638" y="39132"/>
                  </a:lnTo>
                  <a:lnTo>
                    <a:pt x="511" y="38239"/>
                  </a:lnTo>
                  <a:lnTo>
                    <a:pt x="383" y="37220"/>
                  </a:lnTo>
                  <a:lnTo>
                    <a:pt x="256" y="36200"/>
                  </a:lnTo>
                  <a:lnTo>
                    <a:pt x="511" y="35180"/>
                  </a:lnTo>
                  <a:lnTo>
                    <a:pt x="765" y="34288"/>
                  </a:lnTo>
                  <a:lnTo>
                    <a:pt x="1148" y="33396"/>
                  </a:lnTo>
                  <a:lnTo>
                    <a:pt x="1658" y="32504"/>
                  </a:lnTo>
                  <a:lnTo>
                    <a:pt x="2805" y="31102"/>
                  </a:lnTo>
                  <a:lnTo>
                    <a:pt x="3952" y="29699"/>
                  </a:lnTo>
                  <a:lnTo>
                    <a:pt x="6501" y="26895"/>
                  </a:lnTo>
                  <a:lnTo>
                    <a:pt x="8923" y="23964"/>
                  </a:lnTo>
                  <a:lnTo>
                    <a:pt x="11345" y="20904"/>
                  </a:lnTo>
                  <a:lnTo>
                    <a:pt x="13639" y="17845"/>
                  </a:lnTo>
                  <a:lnTo>
                    <a:pt x="15934" y="14786"/>
                  </a:lnTo>
                  <a:lnTo>
                    <a:pt x="18483" y="11217"/>
                  </a:lnTo>
                  <a:lnTo>
                    <a:pt x="20777" y="7521"/>
                  </a:lnTo>
                  <a:lnTo>
                    <a:pt x="23199" y="3824"/>
                  </a:lnTo>
                  <a:lnTo>
                    <a:pt x="25366" y="128"/>
                  </a:lnTo>
                  <a:lnTo>
                    <a:pt x="2523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6879856" y="2679994"/>
              <a:ext cx="332226" cy="755712"/>
            </a:xfrm>
            <a:custGeom>
              <a:avLst/>
              <a:gdLst/>
              <a:ahLst/>
              <a:cxnLst/>
              <a:rect l="l" t="t" r="r" b="b"/>
              <a:pathLst>
                <a:path w="18100" h="41172" extrusionOk="0">
                  <a:moveTo>
                    <a:pt x="3824" y="0"/>
                  </a:moveTo>
                  <a:lnTo>
                    <a:pt x="0" y="41171"/>
                  </a:lnTo>
                  <a:lnTo>
                    <a:pt x="18100" y="32121"/>
                  </a:lnTo>
                  <a:lnTo>
                    <a:pt x="15933" y="27915"/>
                  </a:lnTo>
                  <a:lnTo>
                    <a:pt x="11089" y="18355"/>
                  </a:lnTo>
                  <a:lnTo>
                    <a:pt x="8540" y="12747"/>
                  </a:lnTo>
                  <a:lnTo>
                    <a:pt x="6246" y="7521"/>
                  </a:lnTo>
                  <a:lnTo>
                    <a:pt x="5354" y="5226"/>
                  </a:lnTo>
                  <a:lnTo>
                    <a:pt x="4589" y="3060"/>
                  </a:lnTo>
                  <a:lnTo>
                    <a:pt x="4079" y="1403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7067022" y="3671972"/>
              <a:ext cx="666800" cy="823570"/>
            </a:xfrm>
            <a:custGeom>
              <a:avLst/>
              <a:gdLst/>
              <a:ahLst/>
              <a:cxnLst/>
              <a:rect l="l" t="t" r="r" b="b"/>
              <a:pathLst>
                <a:path w="36328" h="44869" extrusionOk="0">
                  <a:moveTo>
                    <a:pt x="26640" y="1"/>
                  </a:moveTo>
                  <a:lnTo>
                    <a:pt x="4589" y="7266"/>
                  </a:lnTo>
                  <a:lnTo>
                    <a:pt x="10962" y="24601"/>
                  </a:lnTo>
                  <a:lnTo>
                    <a:pt x="12364" y="28425"/>
                  </a:lnTo>
                  <a:lnTo>
                    <a:pt x="6883" y="33524"/>
                  </a:lnTo>
                  <a:lnTo>
                    <a:pt x="2932" y="37348"/>
                  </a:lnTo>
                  <a:lnTo>
                    <a:pt x="1402" y="38877"/>
                  </a:lnTo>
                  <a:lnTo>
                    <a:pt x="638" y="39770"/>
                  </a:lnTo>
                  <a:lnTo>
                    <a:pt x="383" y="40407"/>
                  </a:lnTo>
                  <a:lnTo>
                    <a:pt x="128" y="41172"/>
                  </a:lnTo>
                  <a:lnTo>
                    <a:pt x="0" y="42064"/>
                  </a:lnTo>
                  <a:lnTo>
                    <a:pt x="0" y="42829"/>
                  </a:lnTo>
                  <a:lnTo>
                    <a:pt x="128" y="43594"/>
                  </a:lnTo>
                  <a:lnTo>
                    <a:pt x="383" y="44231"/>
                  </a:lnTo>
                  <a:lnTo>
                    <a:pt x="638" y="44741"/>
                  </a:lnTo>
                  <a:lnTo>
                    <a:pt x="892" y="44868"/>
                  </a:lnTo>
                  <a:lnTo>
                    <a:pt x="1147" y="44868"/>
                  </a:lnTo>
                  <a:lnTo>
                    <a:pt x="2932" y="44358"/>
                  </a:lnTo>
                  <a:lnTo>
                    <a:pt x="7011" y="43084"/>
                  </a:lnTo>
                  <a:lnTo>
                    <a:pt x="18737" y="39260"/>
                  </a:lnTo>
                  <a:lnTo>
                    <a:pt x="24983" y="37093"/>
                  </a:lnTo>
                  <a:lnTo>
                    <a:pt x="30591" y="35053"/>
                  </a:lnTo>
                  <a:lnTo>
                    <a:pt x="34543" y="33524"/>
                  </a:lnTo>
                  <a:lnTo>
                    <a:pt x="35690" y="33014"/>
                  </a:lnTo>
                  <a:lnTo>
                    <a:pt x="36327" y="32759"/>
                  </a:lnTo>
                  <a:lnTo>
                    <a:pt x="36327" y="32377"/>
                  </a:lnTo>
                  <a:lnTo>
                    <a:pt x="36200" y="31612"/>
                  </a:lnTo>
                  <a:lnTo>
                    <a:pt x="35690" y="29063"/>
                  </a:lnTo>
                  <a:lnTo>
                    <a:pt x="34798" y="25621"/>
                  </a:lnTo>
                  <a:lnTo>
                    <a:pt x="33523" y="21542"/>
                  </a:lnTo>
                  <a:lnTo>
                    <a:pt x="32376" y="17591"/>
                  </a:lnTo>
                  <a:lnTo>
                    <a:pt x="28552" y="5609"/>
                  </a:lnTo>
                  <a:lnTo>
                    <a:pt x="26640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7067022" y="3994837"/>
              <a:ext cx="666800" cy="500706"/>
            </a:xfrm>
            <a:custGeom>
              <a:avLst/>
              <a:gdLst/>
              <a:ahLst/>
              <a:cxnLst/>
              <a:rect l="l" t="t" r="r" b="b"/>
              <a:pathLst>
                <a:path w="36328" h="27279" extrusionOk="0">
                  <a:moveTo>
                    <a:pt x="32376" y="1"/>
                  </a:moveTo>
                  <a:lnTo>
                    <a:pt x="10962" y="7139"/>
                  </a:lnTo>
                  <a:lnTo>
                    <a:pt x="12364" y="10963"/>
                  </a:lnTo>
                  <a:lnTo>
                    <a:pt x="6883" y="16061"/>
                  </a:lnTo>
                  <a:lnTo>
                    <a:pt x="2932" y="19758"/>
                  </a:lnTo>
                  <a:lnTo>
                    <a:pt x="1402" y="21287"/>
                  </a:lnTo>
                  <a:lnTo>
                    <a:pt x="638" y="22180"/>
                  </a:lnTo>
                  <a:lnTo>
                    <a:pt x="383" y="22817"/>
                  </a:lnTo>
                  <a:lnTo>
                    <a:pt x="128" y="23582"/>
                  </a:lnTo>
                  <a:lnTo>
                    <a:pt x="0" y="24474"/>
                  </a:lnTo>
                  <a:lnTo>
                    <a:pt x="0" y="25239"/>
                  </a:lnTo>
                  <a:lnTo>
                    <a:pt x="128" y="26004"/>
                  </a:lnTo>
                  <a:lnTo>
                    <a:pt x="383" y="26641"/>
                  </a:lnTo>
                  <a:lnTo>
                    <a:pt x="638" y="27151"/>
                  </a:lnTo>
                  <a:lnTo>
                    <a:pt x="892" y="27278"/>
                  </a:lnTo>
                  <a:lnTo>
                    <a:pt x="1147" y="27278"/>
                  </a:lnTo>
                  <a:lnTo>
                    <a:pt x="2932" y="26768"/>
                  </a:lnTo>
                  <a:lnTo>
                    <a:pt x="7011" y="25494"/>
                  </a:lnTo>
                  <a:lnTo>
                    <a:pt x="18737" y="21670"/>
                  </a:lnTo>
                  <a:lnTo>
                    <a:pt x="24983" y="19503"/>
                  </a:lnTo>
                  <a:lnTo>
                    <a:pt x="30591" y="17463"/>
                  </a:lnTo>
                  <a:lnTo>
                    <a:pt x="34543" y="15934"/>
                  </a:lnTo>
                  <a:lnTo>
                    <a:pt x="35690" y="15424"/>
                  </a:lnTo>
                  <a:lnTo>
                    <a:pt x="36327" y="15169"/>
                  </a:lnTo>
                  <a:lnTo>
                    <a:pt x="36327" y="14659"/>
                  </a:lnTo>
                  <a:lnTo>
                    <a:pt x="36200" y="13512"/>
                  </a:lnTo>
                  <a:lnTo>
                    <a:pt x="35308" y="10198"/>
                  </a:lnTo>
                  <a:lnTo>
                    <a:pt x="34033" y="5482"/>
                  </a:lnTo>
                  <a:lnTo>
                    <a:pt x="323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7067022" y="4067376"/>
              <a:ext cx="666800" cy="428167"/>
            </a:xfrm>
            <a:custGeom>
              <a:avLst/>
              <a:gdLst/>
              <a:ahLst/>
              <a:cxnLst/>
              <a:rect l="l" t="t" r="r" b="b"/>
              <a:pathLst>
                <a:path w="36328" h="23327" extrusionOk="0">
                  <a:moveTo>
                    <a:pt x="33523" y="0"/>
                  </a:moveTo>
                  <a:lnTo>
                    <a:pt x="12364" y="6883"/>
                  </a:lnTo>
                  <a:lnTo>
                    <a:pt x="6883" y="11982"/>
                  </a:lnTo>
                  <a:lnTo>
                    <a:pt x="2932" y="15806"/>
                  </a:lnTo>
                  <a:lnTo>
                    <a:pt x="1402" y="17335"/>
                  </a:lnTo>
                  <a:lnTo>
                    <a:pt x="638" y="18228"/>
                  </a:lnTo>
                  <a:lnTo>
                    <a:pt x="383" y="18865"/>
                  </a:lnTo>
                  <a:lnTo>
                    <a:pt x="128" y="19630"/>
                  </a:lnTo>
                  <a:lnTo>
                    <a:pt x="0" y="20522"/>
                  </a:lnTo>
                  <a:lnTo>
                    <a:pt x="0" y="21287"/>
                  </a:lnTo>
                  <a:lnTo>
                    <a:pt x="128" y="22052"/>
                  </a:lnTo>
                  <a:lnTo>
                    <a:pt x="383" y="22689"/>
                  </a:lnTo>
                  <a:lnTo>
                    <a:pt x="638" y="23199"/>
                  </a:lnTo>
                  <a:lnTo>
                    <a:pt x="892" y="23326"/>
                  </a:lnTo>
                  <a:lnTo>
                    <a:pt x="1147" y="23326"/>
                  </a:lnTo>
                  <a:lnTo>
                    <a:pt x="2932" y="22816"/>
                  </a:lnTo>
                  <a:lnTo>
                    <a:pt x="7011" y="21542"/>
                  </a:lnTo>
                  <a:lnTo>
                    <a:pt x="18737" y="17718"/>
                  </a:lnTo>
                  <a:lnTo>
                    <a:pt x="24983" y="15551"/>
                  </a:lnTo>
                  <a:lnTo>
                    <a:pt x="30591" y="13511"/>
                  </a:lnTo>
                  <a:lnTo>
                    <a:pt x="34543" y="11982"/>
                  </a:lnTo>
                  <a:lnTo>
                    <a:pt x="35690" y="11472"/>
                  </a:lnTo>
                  <a:lnTo>
                    <a:pt x="36327" y="11217"/>
                  </a:lnTo>
                  <a:lnTo>
                    <a:pt x="36327" y="10835"/>
                  </a:lnTo>
                  <a:lnTo>
                    <a:pt x="36200" y="10070"/>
                  </a:lnTo>
                  <a:lnTo>
                    <a:pt x="35690" y="7521"/>
                  </a:lnTo>
                  <a:lnTo>
                    <a:pt x="34798" y="4079"/>
                  </a:lnTo>
                  <a:lnTo>
                    <a:pt x="33523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7085726" y="4266234"/>
              <a:ext cx="613002" cy="203575"/>
            </a:xfrm>
            <a:custGeom>
              <a:avLst/>
              <a:gdLst/>
              <a:ahLst/>
              <a:cxnLst/>
              <a:rect l="l" t="t" r="r" b="b"/>
              <a:pathLst>
                <a:path w="33397" h="11091" extrusionOk="0">
                  <a:moveTo>
                    <a:pt x="33396" y="1"/>
                  </a:moveTo>
                  <a:lnTo>
                    <a:pt x="26641" y="2168"/>
                  </a:lnTo>
                  <a:lnTo>
                    <a:pt x="16699" y="5354"/>
                  </a:lnTo>
                  <a:lnTo>
                    <a:pt x="6884" y="8668"/>
                  </a:lnTo>
                  <a:lnTo>
                    <a:pt x="128" y="10963"/>
                  </a:lnTo>
                  <a:lnTo>
                    <a:pt x="1" y="11090"/>
                  </a:lnTo>
                  <a:lnTo>
                    <a:pt x="128" y="11090"/>
                  </a:lnTo>
                  <a:lnTo>
                    <a:pt x="6884" y="8923"/>
                  </a:lnTo>
                  <a:lnTo>
                    <a:pt x="16826" y="5737"/>
                  </a:lnTo>
                  <a:lnTo>
                    <a:pt x="26768" y="2423"/>
                  </a:lnTo>
                  <a:lnTo>
                    <a:pt x="33396" y="128"/>
                  </a:lnTo>
                  <a:lnTo>
                    <a:pt x="3339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7111478" y="4362157"/>
              <a:ext cx="109965" cy="56166"/>
            </a:xfrm>
            <a:custGeom>
              <a:avLst/>
              <a:gdLst/>
              <a:ahLst/>
              <a:cxnLst/>
              <a:rect l="l" t="t" r="r" b="b"/>
              <a:pathLst>
                <a:path w="5991" h="3060" extrusionOk="0">
                  <a:moveTo>
                    <a:pt x="892" y="1"/>
                  </a:moveTo>
                  <a:lnTo>
                    <a:pt x="0" y="256"/>
                  </a:lnTo>
                  <a:lnTo>
                    <a:pt x="1785" y="256"/>
                  </a:lnTo>
                  <a:lnTo>
                    <a:pt x="2549" y="383"/>
                  </a:lnTo>
                  <a:lnTo>
                    <a:pt x="3442" y="766"/>
                  </a:lnTo>
                  <a:lnTo>
                    <a:pt x="4079" y="1148"/>
                  </a:lnTo>
                  <a:lnTo>
                    <a:pt x="4844" y="1658"/>
                  </a:lnTo>
                  <a:lnTo>
                    <a:pt x="5354" y="2295"/>
                  </a:lnTo>
                  <a:lnTo>
                    <a:pt x="5863" y="3060"/>
                  </a:lnTo>
                  <a:lnTo>
                    <a:pt x="5991" y="3060"/>
                  </a:lnTo>
                  <a:lnTo>
                    <a:pt x="5608" y="2295"/>
                  </a:lnTo>
                  <a:lnTo>
                    <a:pt x="5099" y="1530"/>
                  </a:lnTo>
                  <a:lnTo>
                    <a:pt x="4461" y="1020"/>
                  </a:lnTo>
                  <a:lnTo>
                    <a:pt x="3696" y="511"/>
                  </a:lnTo>
                  <a:lnTo>
                    <a:pt x="2804" y="128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7256519" y="4207755"/>
              <a:ext cx="128705" cy="21072"/>
            </a:xfrm>
            <a:custGeom>
              <a:avLst/>
              <a:gdLst/>
              <a:ahLst/>
              <a:cxnLst/>
              <a:rect l="l" t="t" r="r" b="b"/>
              <a:pathLst>
                <a:path w="7012" h="1148" extrusionOk="0">
                  <a:moveTo>
                    <a:pt x="2678" y="0"/>
                  </a:moveTo>
                  <a:lnTo>
                    <a:pt x="1785" y="128"/>
                  </a:lnTo>
                  <a:lnTo>
                    <a:pt x="893" y="255"/>
                  </a:lnTo>
                  <a:lnTo>
                    <a:pt x="1" y="510"/>
                  </a:lnTo>
                  <a:lnTo>
                    <a:pt x="1" y="765"/>
                  </a:lnTo>
                  <a:lnTo>
                    <a:pt x="1785" y="765"/>
                  </a:lnTo>
                  <a:lnTo>
                    <a:pt x="3570" y="892"/>
                  </a:lnTo>
                  <a:lnTo>
                    <a:pt x="5227" y="1020"/>
                  </a:lnTo>
                  <a:lnTo>
                    <a:pt x="7011" y="1147"/>
                  </a:lnTo>
                  <a:lnTo>
                    <a:pt x="7011" y="1020"/>
                  </a:lnTo>
                  <a:lnTo>
                    <a:pt x="6246" y="637"/>
                  </a:lnTo>
                  <a:lnTo>
                    <a:pt x="5482" y="255"/>
                  </a:lnTo>
                  <a:lnTo>
                    <a:pt x="4589" y="128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7228454" y="4231139"/>
              <a:ext cx="131036" cy="21072"/>
            </a:xfrm>
            <a:custGeom>
              <a:avLst/>
              <a:gdLst/>
              <a:ahLst/>
              <a:cxnLst/>
              <a:rect l="l" t="t" r="r" b="b"/>
              <a:pathLst>
                <a:path w="7139" h="1148" extrusionOk="0">
                  <a:moveTo>
                    <a:pt x="2804" y="1"/>
                  </a:moveTo>
                  <a:lnTo>
                    <a:pt x="1785" y="128"/>
                  </a:lnTo>
                  <a:lnTo>
                    <a:pt x="892" y="256"/>
                  </a:lnTo>
                  <a:lnTo>
                    <a:pt x="128" y="511"/>
                  </a:lnTo>
                  <a:lnTo>
                    <a:pt x="0" y="638"/>
                  </a:lnTo>
                  <a:lnTo>
                    <a:pt x="0" y="766"/>
                  </a:lnTo>
                  <a:lnTo>
                    <a:pt x="3569" y="766"/>
                  </a:lnTo>
                  <a:lnTo>
                    <a:pt x="5354" y="893"/>
                  </a:lnTo>
                  <a:lnTo>
                    <a:pt x="7011" y="1148"/>
                  </a:lnTo>
                  <a:lnTo>
                    <a:pt x="7138" y="1148"/>
                  </a:lnTo>
                  <a:lnTo>
                    <a:pt x="7138" y="1020"/>
                  </a:lnTo>
                  <a:lnTo>
                    <a:pt x="6373" y="511"/>
                  </a:lnTo>
                  <a:lnTo>
                    <a:pt x="5481" y="256"/>
                  </a:lnTo>
                  <a:lnTo>
                    <a:pt x="458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7200371" y="4252192"/>
              <a:ext cx="131036" cy="23421"/>
            </a:xfrm>
            <a:custGeom>
              <a:avLst/>
              <a:gdLst/>
              <a:ahLst/>
              <a:cxnLst/>
              <a:rect l="l" t="t" r="r" b="b"/>
              <a:pathLst>
                <a:path w="7139" h="1276" extrusionOk="0">
                  <a:moveTo>
                    <a:pt x="2805" y="1"/>
                  </a:moveTo>
                  <a:lnTo>
                    <a:pt x="1913" y="128"/>
                  </a:lnTo>
                  <a:lnTo>
                    <a:pt x="1020" y="383"/>
                  </a:lnTo>
                  <a:lnTo>
                    <a:pt x="128" y="638"/>
                  </a:lnTo>
                  <a:lnTo>
                    <a:pt x="1" y="766"/>
                  </a:lnTo>
                  <a:lnTo>
                    <a:pt x="128" y="766"/>
                  </a:lnTo>
                  <a:lnTo>
                    <a:pt x="128" y="893"/>
                  </a:lnTo>
                  <a:lnTo>
                    <a:pt x="1913" y="766"/>
                  </a:lnTo>
                  <a:lnTo>
                    <a:pt x="3570" y="893"/>
                  </a:lnTo>
                  <a:lnTo>
                    <a:pt x="5354" y="1021"/>
                  </a:lnTo>
                  <a:lnTo>
                    <a:pt x="7011" y="1276"/>
                  </a:lnTo>
                  <a:lnTo>
                    <a:pt x="7139" y="1148"/>
                  </a:lnTo>
                  <a:lnTo>
                    <a:pt x="6374" y="638"/>
                  </a:lnTo>
                  <a:lnTo>
                    <a:pt x="5482" y="383"/>
                  </a:lnTo>
                  <a:lnTo>
                    <a:pt x="4589" y="128"/>
                  </a:lnTo>
                  <a:lnTo>
                    <a:pt x="369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7174638" y="4275595"/>
              <a:ext cx="128705" cy="21072"/>
            </a:xfrm>
            <a:custGeom>
              <a:avLst/>
              <a:gdLst/>
              <a:ahLst/>
              <a:cxnLst/>
              <a:rect l="l" t="t" r="r" b="b"/>
              <a:pathLst>
                <a:path w="7012" h="1148" extrusionOk="0">
                  <a:moveTo>
                    <a:pt x="2677" y="1"/>
                  </a:moveTo>
                  <a:lnTo>
                    <a:pt x="1785" y="128"/>
                  </a:lnTo>
                  <a:lnTo>
                    <a:pt x="893" y="256"/>
                  </a:lnTo>
                  <a:lnTo>
                    <a:pt x="1" y="510"/>
                  </a:lnTo>
                  <a:lnTo>
                    <a:pt x="1" y="765"/>
                  </a:lnTo>
                  <a:lnTo>
                    <a:pt x="1785" y="765"/>
                  </a:lnTo>
                  <a:lnTo>
                    <a:pt x="3570" y="893"/>
                  </a:lnTo>
                  <a:lnTo>
                    <a:pt x="5227" y="1020"/>
                  </a:lnTo>
                  <a:lnTo>
                    <a:pt x="7011" y="1148"/>
                  </a:lnTo>
                  <a:lnTo>
                    <a:pt x="7011" y="1020"/>
                  </a:lnTo>
                  <a:lnTo>
                    <a:pt x="6246" y="638"/>
                  </a:lnTo>
                  <a:lnTo>
                    <a:pt x="5481" y="256"/>
                  </a:lnTo>
                  <a:lnTo>
                    <a:pt x="4589" y="128"/>
                  </a:lnTo>
                  <a:lnTo>
                    <a:pt x="369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7616828" y="4177340"/>
              <a:ext cx="72539" cy="74870"/>
            </a:xfrm>
            <a:custGeom>
              <a:avLst/>
              <a:gdLst/>
              <a:ahLst/>
              <a:cxnLst/>
              <a:rect l="l" t="t" r="r" b="b"/>
              <a:pathLst>
                <a:path w="3952" h="4079" extrusionOk="0">
                  <a:moveTo>
                    <a:pt x="1785" y="0"/>
                  </a:moveTo>
                  <a:lnTo>
                    <a:pt x="1275" y="128"/>
                  </a:lnTo>
                  <a:lnTo>
                    <a:pt x="892" y="255"/>
                  </a:lnTo>
                  <a:lnTo>
                    <a:pt x="510" y="510"/>
                  </a:lnTo>
                  <a:lnTo>
                    <a:pt x="255" y="892"/>
                  </a:lnTo>
                  <a:lnTo>
                    <a:pt x="128" y="1147"/>
                  </a:lnTo>
                  <a:lnTo>
                    <a:pt x="0" y="1912"/>
                  </a:lnTo>
                  <a:lnTo>
                    <a:pt x="128" y="2677"/>
                  </a:lnTo>
                  <a:lnTo>
                    <a:pt x="383" y="3314"/>
                  </a:lnTo>
                  <a:lnTo>
                    <a:pt x="1020" y="3824"/>
                  </a:lnTo>
                  <a:lnTo>
                    <a:pt x="1275" y="3951"/>
                  </a:lnTo>
                  <a:lnTo>
                    <a:pt x="1657" y="4079"/>
                  </a:lnTo>
                  <a:lnTo>
                    <a:pt x="2167" y="4079"/>
                  </a:lnTo>
                  <a:lnTo>
                    <a:pt x="2549" y="3951"/>
                  </a:lnTo>
                  <a:lnTo>
                    <a:pt x="3059" y="3824"/>
                  </a:lnTo>
                  <a:lnTo>
                    <a:pt x="3314" y="3569"/>
                  </a:lnTo>
                  <a:lnTo>
                    <a:pt x="3569" y="3187"/>
                  </a:lnTo>
                  <a:lnTo>
                    <a:pt x="3824" y="2932"/>
                  </a:lnTo>
                  <a:lnTo>
                    <a:pt x="3952" y="2167"/>
                  </a:lnTo>
                  <a:lnTo>
                    <a:pt x="3824" y="1402"/>
                  </a:lnTo>
                  <a:lnTo>
                    <a:pt x="3442" y="765"/>
                  </a:lnTo>
                  <a:lnTo>
                    <a:pt x="2932" y="255"/>
                  </a:lnTo>
                  <a:lnTo>
                    <a:pt x="2549" y="128"/>
                  </a:lnTo>
                  <a:lnTo>
                    <a:pt x="216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7172306" y="4109482"/>
              <a:ext cx="142728" cy="109983"/>
            </a:xfrm>
            <a:custGeom>
              <a:avLst/>
              <a:gdLst/>
              <a:ahLst/>
              <a:cxnLst/>
              <a:rect l="l" t="t" r="r" b="b"/>
              <a:pathLst>
                <a:path w="7776" h="5992" extrusionOk="0">
                  <a:moveTo>
                    <a:pt x="1785" y="638"/>
                  </a:moveTo>
                  <a:lnTo>
                    <a:pt x="2422" y="765"/>
                  </a:lnTo>
                  <a:lnTo>
                    <a:pt x="2932" y="893"/>
                  </a:lnTo>
                  <a:lnTo>
                    <a:pt x="3697" y="1403"/>
                  </a:lnTo>
                  <a:lnTo>
                    <a:pt x="5099" y="2550"/>
                  </a:lnTo>
                  <a:lnTo>
                    <a:pt x="6246" y="3952"/>
                  </a:lnTo>
                  <a:lnTo>
                    <a:pt x="7393" y="5482"/>
                  </a:lnTo>
                  <a:lnTo>
                    <a:pt x="4589" y="4589"/>
                  </a:lnTo>
                  <a:lnTo>
                    <a:pt x="3569" y="4207"/>
                  </a:lnTo>
                  <a:lnTo>
                    <a:pt x="2422" y="3697"/>
                  </a:lnTo>
                  <a:lnTo>
                    <a:pt x="1912" y="3442"/>
                  </a:lnTo>
                  <a:lnTo>
                    <a:pt x="1402" y="3060"/>
                  </a:lnTo>
                  <a:lnTo>
                    <a:pt x="1020" y="2677"/>
                  </a:lnTo>
                  <a:lnTo>
                    <a:pt x="892" y="2168"/>
                  </a:lnTo>
                  <a:lnTo>
                    <a:pt x="765" y="1403"/>
                  </a:lnTo>
                  <a:lnTo>
                    <a:pt x="765" y="1148"/>
                  </a:lnTo>
                  <a:lnTo>
                    <a:pt x="892" y="893"/>
                  </a:lnTo>
                  <a:lnTo>
                    <a:pt x="1275" y="638"/>
                  </a:lnTo>
                  <a:close/>
                  <a:moveTo>
                    <a:pt x="1530" y="1"/>
                  </a:moveTo>
                  <a:lnTo>
                    <a:pt x="1020" y="128"/>
                  </a:lnTo>
                  <a:lnTo>
                    <a:pt x="637" y="383"/>
                  </a:lnTo>
                  <a:lnTo>
                    <a:pt x="255" y="765"/>
                  </a:lnTo>
                  <a:lnTo>
                    <a:pt x="128" y="1275"/>
                  </a:lnTo>
                  <a:lnTo>
                    <a:pt x="0" y="1785"/>
                  </a:lnTo>
                  <a:lnTo>
                    <a:pt x="128" y="2168"/>
                  </a:lnTo>
                  <a:lnTo>
                    <a:pt x="255" y="2677"/>
                  </a:lnTo>
                  <a:lnTo>
                    <a:pt x="765" y="3442"/>
                  </a:lnTo>
                  <a:lnTo>
                    <a:pt x="1530" y="3952"/>
                  </a:lnTo>
                  <a:lnTo>
                    <a:pt x="2932" y="4717"/>
                  </a:lnTo>
                  <a:lnTo>
                    <a:pt x="4334" y="5227"/>
                  </a:lnTo>
                  <a:lnTo>
                    <a:pt x="7266" y="5991"/>
                  </a:lnTo>
                  <a:lnTo>
                    <a:pt x="7520" y="5991"/>
                  </a:lnTo>
                  <a:lnTo>
                    <a:pt x="7648" y="5737"/>
                  </a:lnTo>
                  <a:lnTo>
                    <a:pt x="7775" y="5609"/>
                  </a:lnTo>
                  <a:lnTo>
                    <a:pt x="7648" y="5609"/>
                  </a:lnTo>
                  <a:lnTo>
                    <a:pt x="7011" y="4207"/>
                  </a:lnTo>
                  <a:lnTo>
                    <a:pt x="6118" y="2932"/>
                  </a:lnTo>
                  <a:lnTo>
                    <a:pt x="4971" y="1658"/>
                  </a:lnTo>
                  <a:lnTo>
                    <a:pt x="3824" y="638"/>
                  </a:lnTo>
                  <a:lnTo>
                    <a:pt x="2932" y="256"/>
                  </a:lnTo>
                  <a:lnTo>
                    <a:pt x="242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7303324" y="4121174"/>
              <a:ext cx="149740" cy="98291"/>
            </a:xfrm>
            <a:custGeom>
              <a:avLst/>
              <a:gdLst/>
              <a:ahLst/>
              <a:cxnLst/>
              <a:rect l="l" t="t" r="r" b="b"/>
              <a:pathLst>
                <a:path w="8158" h="5355" extrusionOk="0">
                  <a:moveTo>
                    <a:pt x="6883" y="766"/>
                  </a:moveTo>
                  <a:lnTo>
                    <a:pt x="7265" y="1148"/>
                  </a:lnTo>
                  <a:lnTo>
                    <a:pt x="7393" y="1276"/>
                  </a:lnTo>
                  <a:lnTo>
                    <a:pt x="7393" y="1658"/>
                  </a:lnTo>
                  <a:lnTo>
                    <a:pt x="7265" y="2295"/>
                  </a:lnTo>
                  <a:lnTo>
                    <a:pt x="7011" y="2805"/>
                  </a:lnTo>
                  <a:lnTo>
                    <a:pt x="6628" y="3188"/>
                  </a:lnTo>
                  <a:lnTo>
                    <a:pt x="6118" y="3443"/>
                  </a:lnTo>
                  <a:lnTo>
                    <a:pt x="5481" y="3697"/>
                  </a:lnTo>
                  <a:lnTo>
                    <a:pt x="4334" y="4080"/>
                  </a:lnTo>
                  <a:lnTo>
                    <a:pt x="3314" y="4207"/>
                  </a:lnTo>
                  <a:lnTo>
                    <a:pt x="3314" y="4335"/>
                  </a:lnTo>
                  <a:lnTo>
                    <a:pt x="382" y="4845"/>
                  </a:lnTo>
                  <a:lnTo>
                    <a:pt x="1657" y="3570"/>
                  </a:lnTo>
                  <a:lnTo>
                    <a:pt x="2932" y="2295"/>
                  </a:lnTo>
                  <a:lnTo>
                    <a:pt x="4461" y="1276"/>
                  </a:lnTo>
                  <a:lnTo>
                    <a:pt x="5354" y="893"/>
                  </a:lnTo>
                  <a:lnTo>
                    <a:pt x="5863" y="766"/>
                  </a:lnTo>
                  <a:close/>
                  <a:moveTo>
                    <a:pt x="5863" y="1"/>
                  </a:moveTo>
                  <a:lnTo>
                    <a:pt x="5354" y="128"/>
                  </a:lnTo>
                  <a:lnTo>
                    <a:pt x="4461" y="511"/>
                  </a:lnTo>
                  <a:lnTo>
                    <a:pt x="3187" y="1403"/>
                  </a:lnTo>
                  <a:lnTo>
                    <a:pt x="1912" y="2423"/>
                  </a:lnTo>
                  <a:lnTo>
                    <a:pt x="892" y="3697"/>
                  </a:lnTo>
                  <a:lnTo>
                    <a:pt x="0" y="4972"/>
                  </a:lnTo>
                  <a:lnTo>
                    <a:pt x="0" y="5100"/>
                  </a:lnTo>
                  <a:lnTo>
                    <a:pt x="128" y="5354"/>
                  </a:lnTo>
                  <a:lnTo>
                    <a:pt x="382" y="5354"/>
                  </a:lnTo>
                  <a:lnTo>
                    <a:pt x="3442" y="4972"/>
                  </a:lnTo>
                  <a:lnTo>
                    <a:pt x="4844" y="4590"/>
                  </a:lnTo>
                  <a:lnTo>
                    <a:pt x="6373" y="4080"/>
                  </a:lnTo>
                  <a:lnTo>
                    <a:pt x="7138" y="3443"/>
                  </a:lnTo>
                  <a:lnTo>
                    <a:pt x="7775" y="2805"/>
                  </a:lnTo>
                  <a:lnTo>
                    <a:pt x="8030" y="2423"/>
                  </a:lnTo>
                  <a:lnTo>
                    <a:pt x="8158" y="1913"/>
                  </a:lnTo>
                  <a:lnTo>
                    <a:pt x="8158" y="1531"/>
                  </a:lnTo>
                  <a:lnTo>
                    <a:pt x="7903" y="1021"/>
                  </a:lnTo>
                  <a:lnTo>
                    <a:pt x="7648" y="511"/>
                  </a:lnTo>
                  <a:lnTo>
                    <a:pt x="7265" y="256"/>
                  </a:lnTo>
                  <a:lnTo>
                    <a:pt x="6883" y="128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6940685" y="1964076"/>
              <a:ext cx="720599" cy="2126702"/>
            </a:xfrm>
            <a:custGeom>
              <a:avLst/>
              <a:gdLst/>
              <a:ahLst/>
              <a:cxnLst/>
              <a:rect l="l" t="t" r="r" b="b"/>
              <a:pathLst>
                <a:path w="39259" h="115865" extrusionOk="0">
                  <a:moveTo>
                    <a:pt x="14659" y="1"/>
                  </a:moveTo>
                  <a:lnTo>
                    <a:pt x="15296" y="4972"/>
                  </a:lnTo>
                  <a:lnTo>
                    <a:pt x="15678" y="8541"/>
                  </a:lnTo>
                  <a:lnTo>
                    <a:pt x="15678" y="10198"/>
                  </a:lnTo>
                  <a:lnTo>
                    <a:pt x="13639" y="14659"/>
                  </a:lnTo>
                  <a:lnTo>
                    <a:pt x="11090" y="20012"/>
                  </a:lnTo>
                  <a:lnTo>
                    <a:pt x="8285" y="26131"/>
                  </a:lnTo>
                  <a:lnTo>
                    <a:pt x="6883" y="29317"/>
                  </a:lnTo>
                  <a:lnTo>
                    <a:pt x="5481" y="32759"/>
                  </a:lnTo>
                  <a:lnTo>
                    <a:pt x="4207" y="36200"/>
                  </a:lnTo>
                  <a:lnTo>
                    <a:pt x="3059" y="39769"/>
                  </a:lnTo>
                  <a:lnTo>
                    <a:pt x="2040" y="43211"/>
                  </a:lnTo>
                  <a:lnTo>
                    <a:pt x="1147" y="46780"/>
                  </a:lnTo>
                  <a:lnTo>
                    <a:pt x="510" y="50349"/>
                  </a:lnTo>
                  <a:lnTo>
                    <a:pt x="128" y="53790"/>
                  </a:lnTo>
                  <a:lnTo>
                    <a:pt x="128" y="55447"/>
                  </a:lnTo>
                  <a:lnTo>
                    <a:pt x="0" y="57104"/>
                  </a:lnTo>
                  <a:lnTo>
                    <a:pt x="128" y="58761"/>
                  </a:lnTo>
                  <a:lnTo>
                    <a:pt x="255" y="60418"/>
                  </a:lnTo>
                  <a:lnTo>
                    <a:pt x="1020" y="65644"/>
                  </a:lnTo>
                  <a:lnTo>
                    <a:pt x="1912" y="70870"/>
                  </a:lnTo>
                  <a:lnTo>
                    <a:pt x="2932" y="75841"/>
                  </a:lnTo>
                  <a:lnTo>
                    <a:pt x="4079" y="80813"/>
                  </a:lnTo>
                  <a:lnTo>
                    <a:pt x="5354" y="85656"/>
                  </a:lnTo>
                  <a:lnTo>
                    <a:pt x="6628" y="90245"/>
                  </a:lnTo>
                  <a:lnTo>
                    <a:pt x="7903" y="94579"/>
                  </a:lnTo>
                  <a:lnTo>
                    <a:pt x="9178" y="98530"/>
                  </a:lnTo>
                  <a:lnTo>
                    <a:pt x="11472" y="105668"/>
                  </a:lnTo>
                  <a:lnTo>
                    <a:pt x="13511" y="111021"/>
                  </a:lnTo>
                  <a:lnTo>
                    <a:pt x="15423" y="115865"/>
                  </a:lnTo>
                  <a:lnTo>
                    <a:pt x="39259" y="107962"/>
                  </a:lnTo>
                  <a:lnTo>
                    <a:pt x="37474" y="102481"/>
                  </a:lnTo>
                  <a:lnTo>
                    <a:pt x="35435" y="96618"/>
                  </a:lnTo>
                  <a:lnTo>
                    <a:pt x="33141" y="89353"/>
                  </a:lnTo>
                  <a:lnTo>
                    <a:pt x="30719" y="81322"/>
                  </a:lnTo>
                  <a:lnTo>
                    <a:pt x="28425" y="73165"/>
                  </a:lnTo>
                  <a:lnTo>
                    <a:pt x="26513" y="65262"/>
                  </a:lnTo>
                  <a:lnTo>
                    <a:pt x="25620" y="61693"/>
                  </a:lnTo>
                  <a:lnTo>
                    <a:pt x="25111" y="58379"/>
                  </a:lnTo>
                  <a:lnTo>
                    <a:pt x="24856" y="56594"/>
                  </a:lnTo>
                  <a:lnTo>
                    <a:pt x="24856" y="54428"/>
                  </a:lnTo>
                  <a:lnTo>
                    <a:pt x="24983" y="52006"/>
                  </a:lnTo>
                  <a:lnTo>
                    <a:pt x="25365" y="49456"/>
                  </a:lnTo>
                  <a:lnTo>
                    <a:pt x="25748" y="46652"/>
                  </a:lnTo>
                  <a:lnTo>
                    <a:pt x="26258" y="43848"/>
                  </a:lnTo>
                  <a:lnTo>
                    <a:pt x="27532" y="38112"/>
                  </a:lnTo>
                  <a:lnTo>
                    <a:pt x="28934" y="32631"/>
                  </a:lnTo>
                  <a:lnTo>
                    <a:pt x="30337" y="27915"/>
                  </a:lnTo>
                  <a:lnTo>
                    <a:pt x="31101" y="25876"/>
                  </a:lnTo>
                  <a:lnTo>
                    <a:pt x="31739" y="24346"/>
                  </a:lnTo>
                  <a:lnTo>
                    <a:pt x="32376" y="23072"/>
                  </a:lnTo>
                  <a:lnTo>
                    <a:pt x="32758" y="22434"/>
                  </a:lnTo>
                  <a:lnTo>
                    <a:pt x="33905" y="21160"/>
                  </a:lnTo>
                  <a:lnTo>
                    <a:pt x="34798" y="20012"/>
                  </a:lnTo>
                  <a:lnTo>
                    <a:pt x="35690" y="18738"/>
                  </a:lnTo>
                  <a:lnTo>
                    <a:pt x="36327" y="17463"/>
                  </a:lnTo>
                  <a:lnTo>
                    <a:pt x="36837" y="16316"/>
                  </a:lnTo>
                  <a:lnTo>
                    <a:pt x="37347" y="14914"/>
                  </a:lnTo>
                  <a:lnTo>
                    <a:pt x="37602" y="13639"/>
                  </a:lnTo>
                  <a:lnTo>
                    <a:pt x="37729" y="12237"/>
                  </a:lnTo>
                  <a:lnTo>
                    <a:pt x="37857" y="10962"/>
                  </a:lnTo>
                  <a:lnTo>
                    <a:pt x="37729" y="9433"/>
                  </a:lnTo>
                  <a:lnTo>
                    <a:pt x="37602" y="8031"/>
                  </a:lnTo>
                  <a:lnTo>
                    <a:pt x="37220" y="6501"/>
                  </a:lnTo>
                  <a:lnTo>
                    <a:pt x="36837" y="4972"/>
                  </a:lnTo>
                  <a:lnTo>
                    <a:pt x="36200" y="3315"/>
                  </a:lnTo>
                  <a:lnTo>
                    <a:pt x="35563" y="1658"/>
                  </a:lnTo>
                  <a:lnTo>
                    <a:pt x="34798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7209732" y="3863837"/>
              <a:ext cx="409445" cy="138048"/>
            </a:xfrm>
            <a:custGeom>
              <a:avLst/>
              <a:gdLst/>
              <a:ahLst/>
              <a:cxnLst/>
              <a:rect l="l" t="t" r="r" b="b"/>
              <a:pathLst>
                <a:path w="22307" h="7521" extrusionOk="0">
                  <a:moveTo>
                    <a:pt x="22307" y="0"/>
                  </a:moveTo>
                  <a:lnTo>
                    <a:pt x="18865" y="1020"/>
                  </a:lnTo>
                  <a:lnTo>
                    <a:pt x="12364" y="3059"/>
                  </a:lnTo>
                  <a:lnTo>
                    <a:pt x="5354" y="5481"/>
                  </a:lnTo>
                  <a:lnTo>
                    <a:pt x="1" y="7393"/>
                  </a:lnTo>
                  <a:lnTo>
                    <a:pt x="1" y="7520"/>
                  </a:lnTo>
                  <a:lnTo>
                    <a:pt x="128" y="7520"/>
                  </a:lnTo>
                  <a:lnTo>
                    <a:pt x="8668" y="4844"/>
                  </a:lnTo>
                  <a:lnTo>
                    <a:pt x="15296" y="2677"/>
                  </a:lnTo>
                  <a:lnTo>
                    <a:pt x="20012" y="1020"/>
                  </a:lnTo>
                  <a:lnTo>
                    <a:pt x="22307" y="127"/>
                  </a:lnTo>
                  <a:lnTo>
                    <a:pt x="2230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7193360" y="1964076"/>
              <a:ext cx="72539" cy="142728"/>
            </a:xfrm>
            <a:custGeom>
              <a:avLst/>
              <a:gdLst/>
              <a:ahLst/>
              <a:cxnLst/>
              <a:rect l="l" t="t" r="r" b="b"/>
              <a:pathLst>
                <a:path w="3952" h="7776" extrusionOk="0">
                  <a:moveTo>
                    <a:pt x="255" y="1"/>
                  </a:moveTo>
                  <a:lnTo>
                    <a:pt x="128" y="128"/>
                  </a:lnTo>
                  <a:lnTo>
                    <a:pt x="0" y="383"/>
                  </a:lnTo>
                  <a:lnTo>
                    <a:pt x="0" y="893"/>
                  </a:lnTo>
                  <a:lnTo>
                    <a:pt x="128" y="2550"/>
                  </a:lnTo>
                  <a:lnTo>
                    <a:pt x="383" y="4844"/>
                  </a:lnTo>
                  <a:lnTo>
                    <a:pt x="638" y="5991"/>
                  </a:lnTo>
                  <a:lnTo>
                    <a:pt x="1020" y="6884"/>
                  </a:lnTo>
                  <a:lnTo>
                    <a:pt x="1275" y="7266"/>
                  </a:lnTo>
                  <a:lnTo>
                    <a:pt x="1530" y="7521"/>
                  </a:lnTo>
                  <a:lnTo>
                    <a:pt x="1785" y="7776"/>
                  </a:lnTo>
                  <a:lnTo>
                    <a:pt x="2550" y="7776"/>
                  </a:lnTo>
                  <a:lnTo>
                    <a:pt x="2804" y="7648"/>
                  </a:lnTo>
                  <a:lnTo>
                    <a:pt x="3314" y="7266"/>
                  </a:lnTo>
                  <a:lnTo>
                    <a:pt x="3569" y="6629"/>
                  </a:lnTo>
                  <a:lnTo>
                    <a:pt x="3824" y="5864"/>
                  </a:lnTo>
                  <a:lnTo>
                    <a:pt x="3952" y="4844"/>
                  </a:lnTo>
                  <a:lnTo>
                    <a:pt x="3952" y="3697"/>
                  </a:lnTo>
                  <a:lnTo>
                    <a:pt x="3824" y="1148"/>
                  </a:lnTo>
                  <a:lnTo>
                    <a:pt x="3697" y="383"/>
                  </a:lnTo>
                  <a:lnTo>
                    <a:pt x="3442" y="1"/>
                  </a:lnTo>
                  <a:lnTo>
                    <a:pt x="3314" y="128"/>
                  </a:lnTo>
                  <a:lnTo>
                    <a:pt x="3314" y="765"/>
                  </a:lnTo>
                  <a:lnTo>
                    <a:pt x="3314" y="2295"/>
                  </a:lnTo>
                  <a:lnTo>
                    <a:pt x="3314" y="4589"/>
                  </a:lnTo>
                  <a:lnTo>
                    <a:pt x="3314" y="5609"/>
                  </a:lnTo>
                  <a:lnTo>
                    <a:pt x="3059" y="6501"/>
                  </a:lnTo>
                  <a:lnTo>
                    <a:pt x="2804" y="7139"/>
                  </a:lnTo>
                  <a:lnTo>
                    <a:pt x="2550" y="7394"/>
                  </a:lnTo>
                  <a:lnTo>
                    <a:pt x="2040" y="7394"/>
                  </a:lnTo>
                  <a:lnTo>
                    <a:pt x="1785" y="7266"/>
                  </a:lnTo>
                  <a:lnTo>
                    <a:pt x="1402" y="6629"/>
                  </a:lnTo>
                  <a:lnTo>
                    <a:pt x="1147" y="5864"/>
                  </a:lnTo>
                  <a:lnTo>
                    <a:pt x="893" y="4844"/>
                  </a:lnTo>
                  <a:lnTo>
                    <a:pt x="638" y="2550"/>
                  </a:lnTo>
                  <a:lnTo>
                    <a:pt x="383" y="383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7226105" y="2099775"/>
              <a:ext cx="9379" cy="53835"/>
            </a:xfrm>
            <a:custGeom>
              <a:avLst/>
              <a:gdLst/>
              <a:ahLst/>
              <a:cxnLst/>
              <a:rect l="l" t="t" r="r" b="b"/>
              <a:pathLst>
                <a:path w="511" h="2933" extrusionOk="0">
                  <a:moveTo>
                    <a:pt x="128" y="1"/>
                  </a:moveTo>
                  <a:lnTo>
                    <a:pt x="1" y="128"/>
                  </a:lnTo>
                  <a:lnTo>
                    <a:pt x="1" y="255"/>
                  </a:lnTo>
                  <a:lnTo>
                    <a:pt x="1" y="1658"/>
                  </a:lnTo>
                  <a:lnTo>
                    <a:pt x="1" y="2422"/>
                  </a:lnTo>
                  <a:lnTo>
                    <a:pt x="128" y="2932"/>
                  </a:lnTo>
                  <a:lnTo>
                    <a:pt x="511" y="2932"/>
                  </a:lnTo>
                  <a:lnTo>
                    <a:pt x="511" y="1530"/>
                  </a:lnTo>
                  <a:lnTo>
                    <a:pt x="383" y="12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7055312" y="2151242"/>
              <a:ext cx="180173" cy="383711"/>
            </a:xfrm>
            <a:custGeom>
              <a:avLst/>
              <a:gdLst/>
              <a:ahLst/>
              <a:cxnLst/>
              <a:rect l="l" t="t" r="r" b="b"/>
              <a:pathLst>
                <a:path w="9816" h="20905" extrusionOk="0">
                  <a:moveTo>
                    <a:pt x="9688" y="1"/>
                  </a:moveTo>
                  <a:lnTo>
                    <a:pt x="9433" y="128"/>
                  </a:lnTo>
                  <a:lnTo>
                    <a:pt x="8031" y="2677"/>
                  </a:lnTo>
                  <a:lnTo>
                    <a:pt x="6502" y="5737"/>
                  </a:lnTo>
                  <a:lnTo>
                    <a:pt x="3442" y="11982"/>
                  </a:lnTo>
                  <a:lnTo>
                    <a:pt x="1148" y="17591"/>
                  </a:lnTo>
                  <a:lnTo>
                    <a:pt x="383" y="19630"/>
                  </a:lnTo>
                  <a:lnTo>
                    <a:pt x="1" y="20905"/>
                  </a:lnTo>
                  <a:lnTo>
                    <a:pt x="128" y="20905"/>
                  </a:lnTo>
                  <a:lnTo>
                    <a:pt x="4080" y="12237"/>
                  </a:lnTo>
                  <a:lnTo>
                    <a:pt x="9816" y="128"/>
                  </a:lnTo>
                  <a:lnTo>
                    <a:pt x="981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7359472" y="1989810"/>
              <a:ext cx="255024" cy="1817879"/>
            </a:xfrm>
            <a:custGeom>
              <a:avLst/>
              <a:gdLst/>
              <a:ahLst/>
              <a:cxnLst/>
              <a:rect l="l" t="t" r="r" b="b"/>
              <a:pathLst>
                <a:path w="13894" h="99040" extrusionOk="0">
                  <a:moveTo>
                    <a:pt x="10962" y="1"/>
                  </a:moveTo>
                  <a:lnTo>
                    <a:pt x="10835" y="128"/>
                  </a:lnTo>
                  <a:lnTo>
                    <a:pt x="11982" y="2550"/>
                  </a:lnTo>
                  <a:lnTo>
                    <a:pt x="12874" y="4972"/>
                  </a:lnTo>
                  <a:lnTo>
                    <a:pt x="13256" y="6119"/>
                  </a:lnTo>
                  <a:lnTo>
                    <a:pt x="13511" y="7394"/>
                  </a:lnTo>
                  <a:lnTo>
                    <a:pt x="13639" y="8668"/>
                  </a:lnTo>
                  <a:lnTo>
                    <a:pt x="13766" y="9943"/>
                  </a:lnTo>
                  <a:lnTo>
                    <a:pt x="13639" y="11218"/>
                  </a:lnTo>
                  <a:lnTo>
                    <a:pt x="13384" y="12492"/>
                  </a:lnTo>
                  <a:lnTo>
                    <a:pt x="13001" y="13639"/>
                  </a:lnTo>
                  <a:lnTo>
                    <a:pt x="12492" y="14787"/>
                  </a:lnTo>
                  <a:lnTo>
                    <a:pt x="11217" y="16826"/>
                  </a:lnTo>
                  <a:lnTo>
                    <a:pt x="9942" y="18738"/>
                  </a:lnTo>
                  <a:lnTo>
                    <a:pt x="8795" y="20777"/>
                  </a:lnTo>
                  <a:lnTo>
                    <a:pt x="7775" y="22944"/>
                  </a:lnTo>
                  <a:lnTo>
                    <a:pt x="6756" y="25111"/>
                  </a:lnTo>
                  <a:lnTo>
                    <a:pt x="5863" y="27278"/>
                  </a:lnTo>
                  <a:lnTo>
                    <a:pt x="4334" y="31739"/>
                  </a:lnTo>
                  <a:lnTo>
                    <a:pt x="3059" y="36200"/>
                  </a:lnTo>
                  <a:lnTo>
                    <a:pt x="1785" y="41171"/>
                  </a:lnTo>
                  <a:lnTo>
                    <a:pt x="1147" y="43593"/>
                  </a:lnTo>
                  <a:lnTo>
                    <a:pt x="637" y="46015"/>
                  </a:lnTo>
                  <a:lnTo>
                    <a:pt x="255" y="48564"/>
                  </a:lnTo>
                  <a:lnTo>
                    <a:pt x="0" y="50986"/>
                  </a:lnTo>
                  <a:lnTo>
                    <a:pt x="0" y="53535"/>
                  </a:lnTo>
                  <a:lnTo>
                    <a:pt x="128" y="56085"/>
                  </a:lnTo>
                  <a:lnTo>
                    <a:pt x="637" y="58634"/>
                  </a:lnTo>
                  <a:lnTo>
                    <a:pt x="1020" y="61056"/>
                  </a:lnTo>
                  <a:lnTo>
                    <a:pt x="1657" y="63478"/>
                  </a:lnTo>
                  <a:lnTo>
                    <a:pt x="2295" y="65899"/>
                  </a:lnTo>
                  <a:lnTo>
                    <a:pt x="5099" y="76224"/>
                  </a:lnTo>
                  <a:lnTo>
                    <a:pt x="8413" y="87696"/>
                  </a:lnTo>
                  <a:lnTo>
                    <a:pt x="10197" y="93431"/>
                  </a:lnTo>
                  <a:lnTo>
                    <a:pt x="11982" y="99040"/>
                  </a:lnTo>
                  <a:lnTo>
                    <a:pt x="12109" y="99040"/>
                  </a:lnTo>
                  <a:lnTo>
                    <a:pt x="9050" y="88843"/>
                  </a:lnTo>
                  <a:lnTo>
                    <a:pt x="5991" y="78518"/>
                  </a:lnTo>
                  <a:lnTo>
                    <a:pt x="3187" y="68321"/>
                  </a:lnTo>
                  <a:lnTo>
                    <a:pt x="1785" y="63223"/>
                  </a:lnTo>
                  <a:lnTo>
                    <a:pt x="1147" y="60546"/>
                  </a:lnTo>
                  <a:lnTo>
                    <a:pt x="637" y="57997"/>
                  </a:lnTo>
                  <a:lnTo>
                    <a:pt x="383" y="55320"/>
                  </a:lnTo>
                  <a:lnTo>
                    <a:pt x="255" y="52643"/>
                  </a:lnTo>
                  <a:lnTo>
                    <a:pt x="383" y="49966"/>
                  </a:lnTo>
                  <a:lnTo>
                    <a:pt x="765" y="47290"/>
                  </a:lnTo>
                  <a:lnTo>
                    <a:pt x="1275" y="44868"/>
                  </a:lnTo>
                  <a:lnTo>
                    <a:pt x="1785" y="42319"/>
                  </a:lnTo>
                  <a:lnTo>
                    <a:pt x="3059" y="37348"/>
                  </a:lnTo>
                  <a:lnTo>
                    <a:pt x="4334" y="32759"/>
                  </a:lnTo>
                  <a:lnTo>
                    <a:pt x="5863" y="28170"/>
                  </a:lnTo>
                  <a:lnTo>
                    <a:pt x="6628" y="25876"/>
                  </a:lnTo>
                  <a:lnTo>
                    <a:pt x="7648" y="23709"/>
                  </a:lnTo>
                  <a:lnTo>
                    <a:pt x="8668" y="21542"/>
                  </a:lnTo>
                  <a:lnTo>
                    <a:pt x="9815" y="19375"/>
                  </a:lnTo>
                  <a:lnTo>
                    <a:pt x="11217" y="17208"/>
                  </a:lnTo>
                  <a:lnTo>
                    <a:pt x="12619" y="14914"/>
                  </a:lnTo>
                  <a:lnTo>
                    <a:pt x="13129" y="13767"/>
                  </a:lnTo>
                  <a:lnTo>
                    <a:pt x="13639" y="12620"/>
                  </a:lnTo>
                  <a:lnTo>
                    <a:pt x="13894" y="11472"/>
                  </a:lnTo>
                  <a:lnTo>
                    <a:pt x="13894" y="10198"/>
                  </a:lnTo>
                  <a:lnTo>
                    <a:pt x="13894" y="8923"/>
                  </a:lnTo>
                  <a:lnTo>
                    <a:pt x="13766" y="7521"/>
                  </a:lnTo>
                  <a:lnTo>
                    <a:pt x="13384" y="6246"/>
                  </a:lnTo>
                  <a:lnTo>
                    <a:pt x="13001" y="4972"/>
                  </a:lnTo>
                  <a:lnTo>
                    <a:pt x="12109" y="2550"/>
                  </a:lnTo>
                  <a:lnTo>
                    <a:pt x="10962" y="128"/>
                  </a:lnTo>
                  <a:lnTo>
                    <a:pt x="1096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7015555" y="1409590"/>
              <a:ext cx="577889" cy="641067"/>
            </a:xfrm>
            <a:custGeom>
              <a:avLst/>
              <a:gdLst/>
              <a:ahLst/>
              <a:cxnLst/>
              <a:rect l="l" t="t" r="r" b="b"/>
              <a:pathLst>
                <a:path w="31484" h="34926" extrusionOk="0">
                  <a:moveTo>
                    <a:pt x="11599" y="1"/>
                  </a:moveTo>
                  <a:lnTo>
                    <a:pt x="10834" y="128"/>
                  </a:lnTo>
                  <a:lnTo>
                    <a:pt x="9942" y="256"/>
                  </a:lnTo>
                  <a:lnTo>
                    <a:pt x="9177" y="638"/>
                  </a:lnTo>
                  <a:lnTo>
                    <a:pt x="8285" y="1020"/>
                  </a:lnTo>
                  <a:lnTo>
                    <a:pt x="7520" y="1530"/>
                  </a:lnTo>
                  <a:lnTo>
                    <a:pt x="6756" y="2295"/>
                  </a:lnTo>
                  <a:lnTo>
                    <a:pt x="5736" y="3570"/>
                  </a:lnTo>
                  <a:lnTo>
                    <a:pt x="4844" y="4972"/>
                  </a:lnTo>
                  <a:lnTo>
                    <a:pt x="3442" y="7139"/>
                  </a:lnTo>
                  <a:lnTo>
                    <a:pt x="2167" y="9561"/>
                  </a:lnTo>
                  <a:lnTo>
                    <a:pt x="1020" y="11982"/>
                  </a:lnTo>
                  <a:lnTo>
                    <a:pt x="510" y="13130"/>
                  </a:lnTo>
                  <a:lnTo>
                    <a:pt x="255" y="14277"/>
                  </a:lnTo>
                  <a:lnTo>
                    <a:pt x="128" y="14659"/>
                  </a:lnTo>
                  <a:lnTo>
                    <a:pt x="0" y="15806"/>
                  </a:lnTo>
                  <a:lnTo>
                    <a:pt x="128" y="16953"/>
                  </a:lnTo>
                  <a:lnTo>
                    <a:pt x="510" y="18101"/>
                  </a:lnTo>
                  <a:lnTo>
                    <a:pt x="892" y="19120"/>
                  </a:lnTo>
                  <a:lnTo>
                    <a:pt x="1275" y="20013"/>
                  </a:lnTo>
                  <a:lnTo>
                    <a:pt x="2039" y="21415"/>
                  </a:lnTo>
                  <a:lnTo>
                    <a:pt x="2422" y="21925"/>
                  </a:lnTo>
                  <a:lnTo>
                    <a:pt x="2294" y="23072"/>
                  </a:lnTo>
                  <a:lnTo>
                    <a:pt x="2167" y="23582"/>
                  </a:lnTo>
                  <a:lnTo>
                    <a:pt x="1275" y="32631"/>
                  </a:lnTo>
                  <a:lnTo>
                    <a:pt x="1530" y="32886"/>
                  </a:lnTo>
                  <a:lnTo>
                    <a:pt x="1912" y="33141"/>
                  </a:lnTo>
                  <a:lnTo>
                    <a:pt x="3059" y="33651"/>
                  </a:lnTo>
                  <a:lnTo>
                    <a:pt x="4971" y="34034"/>
                  </a:lnTo>
                  <a:lnTo>
                    <a:pt x="7265" y="34416"/>
                  </a:lnTo>
                  <a:lnTo>
                    <a:pt x="9942" y="34798"/>
                  </a:lnTo>
                  <a:lnTo>
                    <a:pt x="12874" y="34926"/>
                  </a:lnTo>
                  <a:lnTo>
                    <a:pt x="16060" y="34926"/>
                  </a:lnTo>
                  <a:lnTo>
                    <a:pt x="19374" y="34543"/>
                  </a:lnTo>
                  <a:lnTo>
                    <a:pt x="21669" y="34288"/>
                  </a:lnTo>
                  <a:lnTo>
                    <a:pt x="23836" y="33779"/>
                  </a:lnTo>
                  <a:lnTo>
                    <a:pt x="26003" y="33141"/>
                  </a:lnTo>
                  <a:lnTo>
                    <a:pt x="28169" y="32377"/>
                  </a:lnTo>
                  <a:lnTo>
                    <a:pt x="28552" y="32249"/>
                  </a:lnTo>
                  <a:lnTo>
                    <a:pt x="30081" y="31484"/>
                  </a:lnTo>
                  <a:lnTo>
                    <a:pt x="31484" y="30719"/>
                  </a:lnTo>
                  <a:lnTo>
                    <a:pt x="30081" y="26641"/>
                  </a:lnTo>
                  <a:lnTo>
                    <a:pt x="28552" y="22434"/>
                  </a:lnTo>
                  <a:lnTo>
                    <a:pt x="26512" y="17463"/>
                  </a:lnTo>
                  <a:lnTo>
                    <a:pt x="26385" y="17081"/>
                  </a:lnTo>
                  <a:lnTo>
                    <a:pt x="25238" y="14404"/>
                  </a:lnTo>
                  <a:lnTo>
                    <a:pt x="23963" y="11855"/>
                  </a:lnTo>
                  <a:lnTo>
                    <a:pt x="22816" y="9433"/>
                  </a:lnTo>
                  <a:lnTo>
                    <a:pt x="21541" y="7394"/>
                  </a:lnTo>
                  <a:lnTo>
                    <a:pt x="20394" y="5737"/>
                  </a:lnTo>
                  <a:lnTo>
                    <a:pt x="19120" y="4207"/>
                  </a:lnTo>
                  <a:lnTo>
                    <a:pt x="17717" y="2932"/>
                  </a:lnTo>
                  <a:lnTo>
                    <a:pt x="16188" y="1658"/>
                  </a:lnTo>
                  <a:lnTo>
                    <a:pt x="14786" y="893"/>
                  </a:lnTo>
                  <a:lnTo>
                    <a:pt x="13384" y="256"/>
                  </a:lnTo>
                  <a:lnTo>
                    <a:pt x="12491" y="128"/>
                  </a:lnTo>
                  <a:lnTo>
                    <a:pt x="11599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7017886" y="1451715"/>
              <a:ext cx="559185" cy="556836"/>
            </a:xfrm>
            <a:custGeom>
              <a:avLst/>
              <a:gdLst/>
              <a:ahLst/>
              <a:cxnLst/>
              <a:rect l="l" t="t" r="r" b="b"/>
              <a:pathLst>
                <a:path w="30465" h="30337" extrusionOk="0">
                  <a:moveTo>
                    <a:pt x="8031" y="0"/>
                  </a:moveTo>
                  <a:lnTo>
                    <a:pt x="7903" y="128"/>
                  </a:lnTo>
                  <a:lnTo>
                    <a:pt x="7776" y="255"/>
                  </a:lnTo>
                  <a:lnTo>
                    <a:pt x="7903" y="510"/>
                  </a:lnTo>
                  <a:lnTo>
                    <a:pt x="8286" y="510"/>
                  </a:lnTo>
                  <a:lnTo>
                    <a:pt x="8286" y="255"/>
                  </a:lnTo>
                  <a:lnTo>
                    <a:pt x="8286" y="128"/>
                  </a:lnTo>
                  <a:lnTo>
                    <a:pt x="8031" y="0"/>
                  </a:lnTo>
                  <a:close/>
                  <a:moveTo>
                    <a:pt x="12110" y="0"/>
                  </a:moveTo>
                  <a:lnTo>
                    <a:pt x="11855" y="128"/>
                  </a:lnTo>
                  <a:lnTo>
                    <a:pt x="11855" y="255"/>
                  </a:lnTo>
                  <a:lnTo>
                    <a:pt x="11855" y="510"/>
                  </a:lnTo>
                  <a:lnTo>
                    <a:pt x="12237" y="510"/>
                  </a:lnTo>
                  <a:lnTo>
                    <a:pt x="12364" y="255"/>
                  </a:lnTo>
                  <a:lnTo>
                    <a:pt x="12237" y="128"/>
                  </a:lnTo>
                  <a:lnTo>
                    <a:pt x="12110" y="0"/>
                  </a:lnTo>
                  <a:close/>
                  <a:moveTo>
                    <a:pt x="16061" y="0"/>
                  </a:moveTo>
                  <a:lnTo>
                    <a:pt x="15933" y="128"/>
                  </a:lnTo>
                  <a:lnTo>
                    <a:pt x="15806" y="255"/>
                  </a:lnTo>
                  <a:lnTo>
                    <a:pt x="15933" y="510"/>
                  </a:lnTo>
                  <a:lnTo>
                    <a:pt x="16316" y="510"/>
                  </a:lnTo>
                  <a:lnTo>
                    <a:pt x="16316" y="255"/>
                  </a:lnTo>
                  <a:lnTo>
                    <a:pt x="16316" y="128"/>
                  </a:lnTo>
                  <a:lnTo>
                    <a:pt x="16061" y="0"/>
                  </a:lnTo>
                  <a:close/>
                  <a:moveTo>
                    <a:pt x="5991" y="2932"/>
                  </a:moveTo>
                  <a:lnTo>
                    <a:pt x="5864" y="3059"/>
                  </a:lnTo>
                  <a:lnTo>
                    <a:pt x="5736" y="3187"/>
                  </a:lnTo>
                  <a:lnTo>
                    <a:pt x="5864" y="3442"/>
                  </a:lnTo>
                  <a:lnTo>
                    <a:pt x="6246" y="3442"/>
                  </a:lnTo>
                  <a:lnTo>
                    <a:pt x="6246" y="3187"/>
                  </a:lnTo>
                  <a:lnTo>
                    <a:pt x="6246" y="3059"/>
                  </a:lnTo>
                  <a:lnTo>
                    <a:pt x="5991" y="2932"/>
                  </a:lnTo>
                  <a:close/>
                  <a:moveTo>
                    <a:pt x="10070" y="2932"/>
                  </a:moveTo>
                  <a:lnTo>
                    <a:pt x="9815" y="3059"/>
                  </a:lnTo>
                  <a:lnTo>
                    <a:pt x="9815" y="3187"/>
                  </a:lnTo>
                  <a:lnTo>
                    <a:pt x="9815" y="3442"/>
                  </a:lnTo>
                  <a:lnTo>
                    <a:pt x="10198" y="3442"/>
                  </a:lnTo>
                  <a:lnTo>
                    <a:pt x="10325" y="3187"/>
                  </a:lnTo>
                  <a:lnTo>
                    <a:pt x="10198" y="3059"/>
                  </a:lnTo>
                  <a:lnTo>
                    <a:pt x="10070" y="2932"/>
                  </a:lnTo>
                  <a:close/>
                  <a:moveTo>
                    <a:pt x="13894" y="2932"/>
                  </a:moveTo>
                  <a:lnTo>
                    <a:pt x="13767" y="3187"/>
                  </a:lnTo>
                  <a:lnTo>
                    <a:pt x="13767" y="3314"/>
                  </a:lnTo>
                  <a:lnTo>
                    <a:pt x="13894" y="3442"/>
                  </a:lnTo>
                  <a:lnTo>
                    <a:pt x="14276" y="3442"/>
                  </a:lnTo>
                  <a:lnTo>
                    <a:pt x="14404" y="3314"/>
                  </a:lnTo>
                  <a:lnTo>
                    <a:pt x="14404" y="3059"/>
                  </a:lnTo>
                  <a:lnTo>
                    <a:pt x="14276" y="2932"/>
                  </a:lnTo>
                  <a:close/>
                  <a:moveTo>
                    <a:pt x="18100" y="2932"/>
                  </a:moveTo>
                  <a:lnTo>
                    <a:pt x="17973" y="3059"/>
                  </a:lnTo>
                  <a:lnTo>
                    <a:pt x="17845" y="3187"/>
                  </a:lnTo>
                  <a:lnTo>
                    <a:pt x="17973" y="3442"/>
                  </a:lnTo>
                  <a:lnTo>
                    <a:pt x="18355" y="3442"/>
                  </a:lnTo>
                  <a:lnTo>
                    <a:pt x="18355" y="3187"/>
                  </a:lnTo>
                  <a:lnTo>
                    <a:pt x="18355" y="3059"/>
                  </a:lnTo>
                  <a:lnTo>
                    <a:pt x="18100" y="2932"/>
                  </a:lnTo>
                  <a:close/>
                  <a:moveTo>
                    <a:pt x="3824" y="5991"/>
                  </a:moveTo>
                  <a:lnTo>
                    <a:pt x="3697" y="6246"/>
                  </a:lnTo>
                  <a:lnTo>
                    <a:pt x="3824" y="6501"/>
                  </a:lnTo>
                  <a:lnTo>
                    <a:pt x="4079" y="6501"/>
                  </a:lnTo>
                  <a:lnTo>
                    <a:pt x="4207" y="6373"/>
                  </a:lnTo>
                  <a:lnTo>
                    <a:pt x="4207" y="6246"/>
                  </a:lnTo>
                  <a:lnTo>
                    <a:pt x="4207" y="5991"/>
                  </a:lnTo>
                  <a:close/>
                  <a:moveTo>
                    <a:pt x="7903" y="5991"/>
                  </a:moveTo>
                  <a:lnTo>
                    <a:pt x="7776" y="6246"/>
                  </a:lnTo>
                  <a:lnTo>
                    <a:pt x="7903" y="6373"/>
                  </a:lnTo>
                  <a:lnTo>
                    <a:pt x="8031" y="6501"/>
                  </a:lnTo>
                  <a:lnTo>
                    <a:pt x="8286" y="6373"/>
                  </a:lnTo>
                  <a:lnTo>
                    <a:pt x="8286" y="6246"/>
                  </a:lnTo>
                  <a:lnTo>
                    <a:pt x="8286" y="5991"/>
                  </a:lnTo>
                  <a:close/>
                  <a:moveTo>
                    <a:pt x="11855" y="5991"/>
                  </a:moveTo>
                  <a:lnTo>
                    <a:pt x="11855" y="6246"/>
                  </a:lnTo>
                  <a:lnTo>
                    <a:pt x="11855" y="6373"/>
                  </a:lnTo>
                  <a:lnTo>
                    <a:pt x="12110" y="6501"/>
                  </a:lnTo>
                  <a:lnTo>
                    <a:pt x="12237" y="6373"/>
                  </a:lnTo>
                  <a:lnTo>
                    <a:pt x="12364" y="6246"/>
                  </a:lnTo>
                  <a:lnTo>
                    <a:pt x="12237" y="5991"/>
                  </a:lnTo>
                  <a:close/>
                  <a:moveTo>
                    <a:pt x="15933" y="5991"/>
                  </a:moveTo>
                  <a:lnTo>
                    <a:pt x="15806" y="6246"/>
                  </a:lnTo>
                  <a:lnTo>
                    <a:pt x="15933" y="6501"/>
                  </a:lnTo>
                  <a:lnTo>
                    <a:pt x="16188" y="6501"/>
                  </a:lnTo>
                  <a:lnTo>
                    <a:pt x="16316" y="6373"/>
                  </a:lnTo>
                  <a:lnTo>
                    <a:pt x="16316" y="6246"/>
                  </a:lnTo>
                  <a:lnTo>
                    <a:pt x="16316" y="5991"/>
                  </a:lnTo>
                  <a:close/>
                  <a:moveTo>
                    <a:pt x="20012" y="5991"/>
                  </a:moveTo>
                  <a:lnTo>
                    <a:pt x="19885" y="6246"/>
                  </a:lnTo>
                  <a:lnTo>
                    <a:pt x="20012" y="6373"/>
                  </a:lnTo>
                  <a:lnTo>
                    <a:pt x="20140" y="6501"/>
                  </a:lnTo>
                  <a:lnTo>
                    <a:pt x="20267" y="6373"/>
                  </a:lnTo>
                  <a:lnTo>
                    <a:pt x="20395" y="6246"/>
                  </a:lnTo>
                  <a:lnTo>
                    <a:pt x="20395" y="5991"/>
                  </a:lnTo>
                  <a:close/>
                  <a:moveTo>
                    <a:pt x="1785" y="8923"/>
                  </a:moveTo>
                  <a:lnTo>
                    <a:pt x="1785" y="9177"/>
                  </a:lnTo>
                  <a:lnTo>
                    <a:pt x="1785" y="9305"/>
                  </a:lnTo>
                  <a:lnTo>
                    <a:pt x="2040" y="9432"/>
                  </a:lnTo>
                  <a:lnTo>
                    <a:pt x="2167" y="9305"/>
                  </a:lnTo>
                  <a:lnTo>
                    <a:pt x="2295" y="9177"/>
                  </a:lnTo>
                  <a:lnTo>
                    <a:pt x="2167" y="8923"/>
                  </a:lnTo>
                  <a:close/>
                  <a:moveTo>
                    <a:pt x="5864" y="8923"/>
                  </a:moveTo>
                  <a:lnTo>
                    <a:pt x="5736" y="9177"/>
                  </a:lnTo>
                  <a:lnTo>
                    <a:pt x="5864" y="9305"/>
                  </a:lnTo>
                  <a:lnTo>
                    <a:pt x="5991" y="9432"/>
                  </a:lnTo>
                  <a:lnTo>
                    <a:pt x="6246" y="9305"/>
                  </a:lnTo>
                  <a:lnTo>
                    <a:pt x="6246" y="9177"/>
                  </a:lnTo>
                  <a:lnTo>
                    <a:pt x="6246" y="8923"/>
                  </a:lnTo>
                  <a:close/>
                  <a:moveTo>
                    <a:pt x="13894" y="8923"/>
                  </a:moveTo>
                  <a:lnTo>
                    <a:pt x="13767" y="9177"/>
                  </a:lnTo>
                  <a:lnTo>
                    <a:pt x="13894" y="9305"/>
                  </a:lnTo>
                  <a:lnTo>
                    <a:pt x="14149" y="9432"/>
                  </a:lnTo>
                  <a:lnTo>
                    <a:pt x="14276" y="9305"/>
                  </a:lnTo>
                  <a:lnTo>
                    <a:pt x="14404" y="9177"/>
                  </a:lnTo>
                  <a:lnTo>
                    <a:pt x="14276" y="8923"/>
                  </a:lnTo>
                  <a:close/>
                  <a:moveTo>
                    <a:pt x="17973" y="8923"/>
                  </a:moveTo>
                  <a:lnTo>
                    <a:pt x="17845" y="9177"/>
                  </a:lnTo>
                  <a:lnTo>
                    <a:pt x="17973" y="9305"/>
                  </a:lnTo>
                  <a:lnTo>
                    <a:pt x="18100" y="9432"/>
                  </a:lnTo>
                  <a:lnTo>
                    <a:pt x="18355" y="9305"/>
                  </a:lnTo>
                  <a:lnTo>
                    <a:pt x="18355" y="9177"/>
                  </a:lnTo>
                  <a:lnTo>
                    <a:pt x="18355" y="8923"/>
                  </a:lnTo>
                  <a:close/>
                  <a:moveTo>
                    <a:pt x="9815" y="8923"/>
                  </a:moveTo>
                  <a:lnTo>
                    <a:pt x="9815" y="9177"/>
                  </a:lnTo>
                  <a:lnTo>
                    <a:pt x="9815" y="9432"/>
                  </a:lnTo>
                  <a:lnTo>
                    <a:pt x="9943" y="9560"/>
                  </a:lnTo>
                  <a:lnTo>
                    <a:pt x="10198" y="9432"/>
                  </a:lnTo>
                  <a:lnTo>
                    <a:pt x="10325" y="9305"/>
                  </a:lnTo>
                  <a:lnTo>
                    <a:pt x="10325" y="9177"/>
                  </a:lnTo>
                  <a:lnTo>
                    <a:pt x="10198" y="9050"/>
                  </a:lnTo>
                  <a:lnTo>
                    <a:pt x="10070" y="8923"/>
                  </a:lnTo>
                  <a:close/>
                  <a:moveTo>
                    <a:pt x="21924" y="8923"/>
                  </a:moveTo>
                  <a:lnTo>
                    <a:pt x="21924" y="9177"/>
                  </a:lnTo>
                  <a:lnTo>
                    <a:pt x="21924" y="9432"/>
                  </a:lnTo>
                  <a:lnTo>
                    <a:pt x="22052" y="9560"/>
                  </a:lnTo>
                  <a:lnTo>
                    <a:pt x="22307" y="9432"/>
                  </a:lnTo>
                  <a:lnTo>
                    <a:pt x="22434" y="9305"/>
                  </a:lnTo>
                  <a:lnTo>
                    <a:pt x="22434" y="9177"/>
                  </a:lnTo>
                  <a:lnTo>
                    <a:pt x="22307" y="9050"/>
                  </a:lnTo>
                  <a:lnTo>
                    <a:pt x="22179" y="8923"/>
                  </a:lnTo>
                  <a:close/>
                  <a:moveTo>
                    <a:pt x="8031" y="11854"/>
                  </a:moveTo>
                  <a:lnTo>
                    <a:pt x="7776" y="11982"/>
                  </a:lnTo>
                  <a:lnTo>
                    <a:pt x="7776" y="12109"/>
                  </a:lnTo>
                  <a:lnTo>
                    <a:pt x="7776" y="12237"/>
                  </a:lnTo>
                  <a:lnTo>
                    <a:pt x="7903" y="12364"/>
                  </a:lnTo>
                  <a:lnTo>
                    <a:pt x="8286" y="12364"/>
                  </a:lnTo>
                  <a:lnTo>
                    <a:pt x="8413" y="12237"/>
                  </a:lnTo>
                  <a:lnTo>
                    <a:pt x="8286" y="11982"/>
                  </a:lnTo>
                  <a:lnTo>
                    <a:pt x="8158" y="11854"/>
                  </a:lnTo>
                  <a:close/>
                  <a:moveTo>
                    <a:pt x="20140" y="11854"/>
                  </a:moveTo>
                  <a:lnTo>
                    <a:pt x="19885" y="11982"/>
                  </a:lnTo>
                  <a:lnTo>
                    <a:pt x="19757" y="12109"/>
                  </a:lnTo>
                  <a:lnTo>
                    <a:pt x="19885" y="12237"/>
                  </a:lnTo>
                  <a:lnTo>
                    <a:pt x="20012" y="12364"/>
                  </a:lnTo>
                  <a:lnTo>
                    <a:pt x="20395" y="12364"/>
                  </a:lnTo>
                  <a:lnTo>
                    <a:pt x="20522" y="12237"/>
                  </a:lnTo>
                  <a:lnTo>
                    <a:pt x="20395" y="11982"/>
                  </a:lnTo>
                  <a:lnTo>
                    <a:pt x="20267" y="11854"/>
                  </a:lnTo>
                  <a:close/>
                  <a:moveTo>
                    <a:pt x="128" y="11982"/>
                  </a:moveTo>
                  <a:lnTo>
                    <a:pt x="1" y="12492"/>
                  </a:lnTo>
                  <a:lnTo>
                    <a:pt x="128" y="12364"/>
                  </a:lnTo>
                  <a:lnTo>
                    <a:pt x="255" y="12237"/>
                  </a:lnTo>
                  <a:lnTo>
                    <a:pt x="128" y="11982"/>
                  </a:lnTo>
                  <a:close/>
                  <a:moveTo>
                    <a:pt x="3952" y="11854"/>
                  </a:moveTo>
                  <a:lnTo>
                    <a:pt x="3824" y="11982"/>
                  </a:lnTo>
                  <a:lnTo>
                    <a:pt x="3697" y="12237"/>
                  </a:lnTo>
                  <a:lnTo>
                    <a:pt x="3824" y="12364"/>
                  </a:lnTo>
                  <a:lnTo>
                    <a:pt x="3952" y="12492"/>
                  </a:lnTo>
                  <a:lnTo>
                    <a:pt x="4207" y="12364"/>
                  </a:lnTo>
                  <a:lnTo>
                    <a:pt x="4207" y="12237"/>
                  </a:lnTo>
                  <a:lnTo>
                    <a:pt x="4207" y="11982"/>
                  </a:lnTo>
                  <a:lnTo>
                    <a:pt x="3952" y="11854"/>
                  </a:lnTo>
                  <a:close/>
                  <a:moveTo>
                    <a:pt x="12110" y="11854"/>
                  </a:moveTo>
                  <a:lnTo>
                    <a:pt x="11855" y="11982"/>
                  </a:lnTo>
                  <a:lnTo>
                    <a:pt x="11855" y="12237"/>
                  </a:lnTo>
                  <a:lnTo>
                    <a:pt x="11855" y="12364"/>
                  </a:lnTo>
                  <a:lnTo>
                    <a:pt x="12110" y="12492"/>
                  </a:lnTo>
                  <a:lnTo>
                    <a:pt x="12237" y="12364"/>
                  </a:lnTo>
                  <a:lnTo>
                    <a:pt x="12364" y="12237"/>
                  </a:lnTo>
                  <a:lnTo>
                    <a:pt x="12237" y="11982"/>
                  </a:lnTo>
                  <a:lnTo>
                    <a:pt x="12110" y="11854"/>
                  </a:lnTo>
                  <a:close/>
                  <a:moveTo>
                    <a:pt x="3952" y="12492"/>
                  </a:moveTo>
                  <a:lnTo>
                    <a:pt x="3952" y="12492"/>
                  </a:lnTo>
                  <a:lnTo>
                    <a:pt x="3952" y="12492"/>
                  </a:lnTo>
                  <a:close/>
                  <a:moveTo>
                    <a:pt x="12110" y="12492"/>
                  </a:moveTo>
                  <a:lnTo>
                    <a:pt x="12110" y="12492"/>
                  </a:lnTo>
                  <a:lnTo>
                    <a:pt x="12110" y="12492"/>
                  </a:lnTo>
                  <a:close/>
                  <a:moveTo>
                    <a:pt x="16061" y="11854"/>
                  </a:moveTo>
                  <a:lnTo>
                    <a:pt x="15933" y="11982"/>
                  </a:lnTo>
                  <a:lnTo>
                    <a:pt x="15806" y="12237"/>
                  </a:lnTo>
                  <a:lnTo>
                    <a:pt x="15933" y="12364"/>
                  </a:lnTo>
                  <a:lnTo>
                    <a:pt x="16061" y="12492"/>
                  </a:lnTo>
                  <a:lnTo>
                    <a:pt x="16316" y="12364"/>
                  </a:lnTo>
                  <a:lnTo>
                    <a:pt x="16316" y="12237"/>
                  </a:lnTo>
                  <a:lnTo>
                    <a:pt x="16316" y="11982"/>
                  </a:lnTo>
                  <a:lnTo>
                    <a:pt x="16061" y="11854"/>
                  </a:lnTo>
                  <a:close/>
                  <a:moveTo>
                    <a:pt x="24219" y="11854"/>
                  </a:moveTo>
                  <a:lnTo>
                    <a:pt x="23964" y="11982"/>
                  </a:lnTo>
                  <a:lnTo>
                    <a:pt x="23964" y="12237"/>
                  </a:lnTo>
                  <a:lnTo>
                    <a:pt x="23964" y="12364"/>
                  </a:lnTo>
                  <a:lnTo>
                    <a:pt x="24219" y="12492"/>
                  </a:lnTo>
                  <a:lnTo>
                    <a:pt x="24346" y="12364"/>
                  </a:lnTo>
                  <a:lnTo>
                    <a:pt x="24473" y="12237"/>
                  </a:lnTo>
                  <a:lnTo>
                    <a:pt x="24346" y="11982"/>
                  </a:lnTo>
                  <a:lnTo>
                    <a:pt x="24219" y="11854"/>
                  </a:lnTo>
                  <a:close/>
                  <a:moveTo>
                    <a:pt x="1785" y="14913"/>
                  </a:moveTo>
                  <a:lnTo>
                    <a:pt x="1658" y="15041"/>
                  </a:lnTo>
                  <a:lnTo>
                    <a:pt x="1658" y="15296"/>
                  </a:lnTo>
                  <a:lnTo>
                    <a:pt x="1785" y="15423"/>
                  </a:lnTo>
                  <a:lnTo>
                    <a:pt x="2040" y="15423"/>
                  </a:lnTo>
                  <a:lnTo>
                    <a:pt x="2167" y="15296"/>
                  </a:lnTo>
                  <a:lnTo>
                    <a:pt x="2295" y="15168"/>
                  </a:lnTo>
                  <a:lnTo>
                    <a:pt x="2295" y="15041"/>
                  </a:lnTo>
                  <a:lnTo>
                    <a:pt x="2167" y="14913"/>
                  </a:lnTo>
                  <a:close/>
                  <a:moveTo>
                    <a:pt x="5864" y="14913"/>
                  </a:moveTo>
                  <a:lnTo>
                    <a:pt x="5736" y="15168"/>
                  </a:lnTo>
                  <a:lnTo>
                    <a:pt x="5864" y="15296"/>
                  </a:lnTo>
                  <a:lnTo>
                    <a:pt x="5991" y="15423"/>
                  </a:lnTo>
                  <a:lnTo>
                    <a:pt x="6246" y="15296"/>
                  </a:lnTo>
                  <a:lnTo>
                    <a:pt x="6246" y="15168"/>
                  </a:lnTo>
                  <a:lnTo>
                    <a:pt x="6246" y="14913"/>
                  </a:lnTo>
                  <a:close/>
                  <a:moveTo>
                    <a:pt x="9815" y="14913"/>
                  </a:moveTo>
                  <a:lnTo>
                    <a:pt x="9815" y="15168"/>
                  </a:lnTo>
                  <a:lnTo>
                    <a:pt x="9815" y="15296"/>
                  </a:lnTo>
                  <a:lnTo>
                    <a:pt x="10070" y="15423"/>
                  </a:lnTo>
                  <a:lnTo>
                    <a:pt x="10198" y="15296"/>
                  </a:lnTo>
                  <a:lnTo>
                    <a:pt x="10325" y="15168"/>
                  </a:lnTo>
                  <a:lnTo>
                    <a:pt x="10198" y="14913"/>
                  </a:lnTo>
                  <a:close/>
                  <a:moveTo>
                    <a:pt x="13894" y="14913"/>
                  </a:moveTo>
                  <a:lnTo>
                    <a:pt x="13767" y="15041"/>
                  </a:lnTo>
                  <a:lnTo>
                    <a:pt x="13767" y="15296"/>
                  </a:lnTo>
                  <a:lnTo>
                    <a:pt x="13894" y="15423"/>
                  </a:lnTo>
                  <a:lnTo>
                    <a:pt x="14149" y="15423"/>
                  </a:lnTo>
                  <a:lnTo>
                    <a:pt x="14276" y="15296"/>
                  </a:lnTo>
                  <a:lnTo>
                    <a:pt x="14404" y="15168"/>
                  </a:lnTo>
                  <a:lnTo>
                    <a:pt x="14404" y="15041"/>
                  </a:lnTo>
                  <a:lnTo>
                    <a:pt x="14276" y="14913"/>
                  </a:lnTo>
                  <a:close/>
                  <a:moveTo>
                    <a:pt x="17973" y="14913"/>
                  </a:moveTo>
                  <a:lnTo>
                    <a:pt x="17845" y="15168"/>
                  </a:lnTo>
                  <a:lnTo>
                    <a:pt x="17973" y="15296"/>
                  </a:lnTo>
                  <a:lnTo>
                    <a:pt x="18100" y="15423"/>
                  </a:lnTo>
                  <a:lnTo>
                    <a:pt x="18355" y="15296"/>
                  </a:lnTo>
                  <a:lnTo>
                    <a:pt x="18355" y="15168"/>
                  </a:lnTo>
                  <a:lnTo>
                    <a:pt x="18355" y="14913"/>
                  </a:lnTo>
                  <a:close/>
                  <a:moveTo>
                    <a:pt x="21924" y="14913"/>
                  </a:moveTo>
                  <a:lnTo>
                    <a:pt x="21924" y="15168"/>
                  </a:lnTo>
                  <a:lnTo>
                    <a:pt x="21924" y="15296"/>
                  </a:lnTo>
                  <a:lnTo>
                    <a:pt x="22179" y="15423"/>
                  </a:lnTo>
                  <a:lnTo>
                    <a:pt x="22307" y="15296"/>
                  </a:lnTo>
                  <a:lnTo>
                    <a:pt x="22434" y="15168"/>
                  </a:lnTo>
                  <a:lnTo>
                    <a:pt x="22307" y="14913"/>
                  </a:lnTo>
                  <a:close/>
                  <a:moveTo>
                    <a:pt x="26003" y="14913"/>
                  </a:moveTo>
                  <a:lnTo>
                    <a:pt x="25876" y="15168"/>
                  </a:lnTo>
                  <a:lnTo>
                    <a:pt x="26003" y="15296"/>
                  </a:lnTo>
                  <a:lnTo>
                    <a:pt x="26131" y="15423"/>
                  </a:lnTo>
                  <a:lnTo>
                    <a:pt x="26385" y="15296"/>
                  </a:lnTo>
                  <a:lnTo>
                    <a:pt x="26258" y="14913"/>
                  </a:lnTo>
                  <a:close/>
                  <a:moveTo>
                    <a:pt x="8031" y="17845"/>
                  </a:moveTo>
                  <a:lnTo>
                    <a:pt x="7903" y="17972"/>
                  </a:lnTo>
                  <a:lnTo>
                    <a:pt x="7776" y="18100"/>
                  </a:lnTo>
                  <a:lnTo>
                    <a:pt x="7903" y="18355"/>
                  </a:lnTo>
                  <a:lnTo>
                    <a:pt x="8286" y="18355"/>
                  </a:lnTo>
                  <a:lnTo>
                    <a:pt x="8286" y="18100"/>
                  </a:lnTo>
                  <a:lnTo>
                    <a:pt x="8286" y="17972"/>
                  </a:lnTo>
                  <a:lnTo>
                    <a:pt x="8031" y="17845"/>
                  </a:lnTo>
                  <a:close/>
                  <a:moveTo>
                    <a:pt x="12110" y="17845"/>
                  </a:moveTo>
                  <a:lnTo>
                    <a:pt x="11855" y="17972"/>
                  </a:lnTo>
                  <a:lnTo>
                    <a:pt x="11855" y="18100"/>
                  </a:lnTo>
                  <a:lnTo>
                    <a:pt x="11855" y="18355"/>
                  </a:lnTo>
                  <a:lnTo>
                    <a:pt x="12237" y="18355"/>
                  </a:lnTo>
                  <a:lnTo>
                    <a:pt x="12364" y="18100"/>
                  </a:lnTo>
                  <a:lnTo>
                    <a:pt x="12237" y="17972"/>
                  </a:lnTo>
                  <a:lnTo>
                    <a:pt x="12110" y="17845"/>
                  </a:lnTo>
                  <a:close/>
                  <a:moveTo>
                    <a:pt x="20140" y="17845"/>
                  </a:moveTo>
                  <a:lnTo>
                    <a:pt x="20012" y="17972"/>
                  </a:lnTo>
                  <a:lnTo>
                    <a:pt x="19885" y="18100"/>
                  </a:lnTo>
                  <a:lnTo>
                    <a:pt x="20012" y="18355"/>
                  </a:lnTo>
                  <a:lnTo>
                    <a:pt x="20267" y="18355"/>
                  </a:lnTo>
                  <a:lnTo>
                    <a:pt x="20395" y="18100"/>
                  </a:lnTo>
                  <a:lnTo>
                    <a:pt x="20395" y="17972"/>
                  </a:lnTo>
                  <a:lnTo>
                    <a:pt x="20140" y="17845"/>
                  </a:lnTo>
                  <a:close/>
                  <a:moveTo>
                    <a:pt x="24219" y="17845"/>
                  </a:moveTo>
                  <a:lnTo>
                    <a:pt x="23964" y="17972"/>
                  </a:lnTo>
                  <a:lnTo>
                    <a:pt x="23964" y="18100"/>
                  </a:lnTo>
                  <a:lnTo>
                    <a:pt x="23964" y="18355"/>
                  </a:lnTo>
                  <a:lnTo>
                    <a:pt x="24346" y="18355"/>
                  </a:lnTo>
                  <a:lnTo>
                    <a:pt x="24473" y="18100"/>
                  </a:lnTo>
                  <a:lnTo>
                    <a:pt x="24346" y="17972"/>
                  </a:lnTo>
                  <a:lnTo>
                    <a:pt x="24219" y="17845"/>
                  </a:lnTo>
                  <a:close/>
                  <a:moveTo>
                    <a:pt x="3952" y="17845"/>
                  </a:moveTo>
                  <a:lnTo>
                    <a:pt x="3824" y="17972"/>
                  </a:lnTo>
                  <a:lnTo>
                    <a:pt x="3697" y="18100"/>
                  </a:lnTo>
                  <a:lnTo>
                    <a:pt x="3824" y="18355"/>
                  </a:lnTo>
                  <a:lnTo>
                    <a:pt x="3952" y="18482"/>
                  </a:lnTo>
                  <a:lnTo>
                    <a:pt x="4079" y="18482"/>
                  </a:lnTo>
                  <a:lnTo>
                    <a:pt x="4207" y="18227"/>
                  </a:lnTo>
                  <a:lnTo>
                    <a:pt x="4207" y="18100"/>
                  </a:lnTo>
                  <a:lnTo>
                    <a:pt x="4207" y="17972"/>
                  </a:lnTo>
                  <a:lnTo>
                    <a:pt x="3952" y="17845"/>
                  </a:lnTo>
                  <a:close/>
                  <a:moveTo>
                    <a:pt x="16061" y="17845"/>
                  </a:moveTo>
                  <a:lnTo>
                    <a:pt x="15933" y="17972"/>
                  </a:lnTo>
                  <a:lnTo>
                    <a:pt x="15806" y="18100"/>
                  </a:lnTo>
                  <a:lnTo>
                    <a:pt x="15933" y="18355"/>
                  </a:lnTo>
                  <a:lnTo>
                    <a:pt x="16061" y="18482"/>
                  </a:lnTo>
                  <a:lnTo>
                    <a:pt x="16188" y="18482"/>
                  </a:lnTo>
                  <a:lnTo>
                    <a:pt x="16316" y="18227"/>
                  </a:lnTo>
                  <a:lnTo>
                    <a:pt x="16316" y="18100"/>
                  </a:lnTo>
                  <a:lnTo>
                    <a:pt x="16316" y="17972"/>
                  </a:lnTo>
                  <a:lnTo>
                    <a:pt x="16061" y="17845"/>
                  </a:lnTo>
                  <a:close/>
                  <a:moveTo>
                    <a:pt x="1912" y="20777"/>
                  </a:moveTo>
                  <a:lnTo>
                    <a:pt x="1785" y="20904"/>
                  </a:lnTo>
                  <a:lnTo>
                    <a:pt x="1658" y="21032"/>
                  </a:lnTo>
                  <a:lnTo>
                    <a:pt x="1785" y="21287"/>
                  </a:lnTo>
                  <a:lnTo>
                    <a:pt x="2167" y="21287"/>
                  </a:lnTo>
                  <a:lnTo>
                    <a:pt x="2167" y="21032"/>
                  </a:lnTo>
                  <a:lnTo>
                    <a:pt x="2167" y="20904"/>
                  </a:lnTo>
                  <a:lnTo>
                    <a:pt x="2040" y="20777"/>
                  </a:lnTo>
                  <a:close/>
                  <a:moveTo>
                    <a:pt x="5991" y="20777"/>
                  </a:moveTo>
                  <a:lnTo>
                    <a:pt x="5864" y="20904"/>
                  </a:lnTo>
                  <a:lnTo>
                    <a:pt x="5736" y="21032"/>
                  </a:lnTo>
                  <a:lnTo>
                    <a:pt x="5864" y="21287"/>
                  </a:lnTo>
                  <a:lnTo>
                    <a:pt x="6246" y="21287"/>
                  </a:lnTo>
                  <a:lnTo>
                    <a:pt x="6246" y="21032"/>
                  </a:lnTo>
                  <a:lnTo>
                    <a:pt x="6246" y="20904"/>
                  </a:lnTo>
                  <a:lnTo>
                    <a:pt x="5991" y="20777"/>
                  </a:lnTo>
                  <a:close/>
                  <a:moveTo>
                    <a:pt x="14021" y="20777"/>
                  </a:moveTo>
                  <a:lnTo>
                    <a:pt x="13894" y="20904"/>
                  </a:lnTo>
                  <a:lnTo>
                    <a:pt x="13767" y="21032"/>
                  </a:lnTo>
                  <a:lnTo>
                    <a:pt x="13894" y="21287"/>
                  </a:lnTo>
                  <a:lnTo>
                    <a:pt x="14276" y="21287"/>
                  </a:lnTo>
                  <a:lnTo>
                    <a:pt x="14276" y="21032"/>
                  </a:lnTo>
                  <a:lnTo>
                    <a:pt x="14276" y="20904"/>
                  </a:lnTo>
                  <a:lnTo>
                    <a:pt x="14149" y="20777"/>
                  </a:lnTo>
                  <a:close/>
                  <a:moveTo>
                    <a:pt x="18100" y="20777"/>
                  </a:moveTo>
                  <a:lnTo>
                    <a:pt x="17973" y="20904"/>
                  </a:lnTo>
                  <a:lnTo>
                    <a:pt x="17845" y="21032"/>
                  </a:lnTo>
                  <a:lnTo>
                    <a:pt x="17973" y="21287"/>
                  </a:lnTo>
                  <a:lnTo>
                    <a:pt x="18355" y="21287"/>
                  </a:lnTo>
                  <a:lnTo>
                    <a:pt x="18355" y="21032"/>
                  </a:lnTo>
                  <a:lnTo>
                    <a:pt x="18355" y="20904"/>
                  </a:lnTo>
                  <a:lnTo>
                    <a:pt x="18100" y="20777"/>
                  </a:lnTo>
                  <a:close/>
                  <a:moveTo>
                    <a:pt x="26131" y="20777"/>
                  </a:moveTo>
                  <a:lnTo>
                    <a:pt x="26003" y="20904"/>
                  </a:lnTo>
                  <a:lnTo>
                    <a:pt x="25876" y="21032"/>
                  </a:lnTo>
                  <a:lnTo>
                    <a:pt x="26003" y="21287"/>
                  </a:lnTo>
                  <a:lnTo>
                    <a:pt x="26385" y="21287"/>
                  </a:lnTo>
                  <a:lnTo>
                    <a:pt x="26385" y="21032"/>
                  </a:lnTo>
                  <a:lnTo>
                    <a:pt x="26385" y="20904"/>
                  </a:lnTo>
                  <a:lnTo>
                    <a:pt x="26258" y="20777"/>
                  </a:lnTo>
                  <a:close/>
                  <a:moveTo>
                    <a:pt x="10070" y="20777"/>
                  </a:moveTo>
                  <a:lnTo>
                    <a:pt x="9815" y="20904"/>
                  </a:lnTo>
                  <a:lnTo>
                    <a:pt x="9815" y="21032"/>
                  </a:lnTo>
                  <a:lnTo>
                    <a:pt x="9815" y="21287"/>
                  </a:lnTo>
                  <a:lnTo>
                    <a:pt x="9943" y="21414"/>
                  </a:lnTo>
                  <a:lnTo>
                    <a:pt x="10198" y="21414"/>
                  </a:lnTo>
                  <a:lnTo>
                    <a:pt x="10325" y="21159"/>
                  </a:lnTo>
                  <a:lnTo>
                    <a:pt x="10325" y="21032"/>
                  </a:lnTo>
                  <a:lnTo>
                    <a:pt x="10198" y="20904"/>
                  </a:lnTo>
                  <a:lnTo>
                    <a:pt x="10070" y="20777"/>
                  </a:lnTo>
                  <a:close/>
                  <a:moveTo>
                    <a:pt x="22179" y="20777"/>
                  </a:moveTo>
                  <a:lnTo>
                    <a:pt x="21924" y="20904"/>
                  </a:lnTo>
                  <a:lnTo>
                    <a:pt x="21924" y="21032"/>
                  </a:lnTo>
                  <a:lnTo>
                    <a:pt x="21924" y="21287"/>
                  </a:lnTo>
                  <a:lnTo>
                    <a:pt x="22052" y="21414"/>
                  </a:lnTo>
                  <a:lnTo>
                    <a:pt x="22307" y="21414"/>
                  </a:lnTo>
                  <a:lnTo>
                    <a:pt x="22434" y="21159"/>
                  </a:lnTo>
                  <a:lnTo>
                    <a:pt x="22434" y="21032"/>
                  </a:lnTo>
                  <a:lnTo>
                    <a:pt x="22307" y="20904"/>
                  </a:lnTo>
                  <a:lnTo>
                    <a:pt x="22179" y="20777"/>
                  </a:lnTo>
                  <a:close/>
                  <a:moveTo>
                    <a:pt x="3824" y="23836"/>
                  </a:moveTo>
                  <a:lnTo>
                    <a:pt x="3697" y="24091"/>
                  </a:lnTo>
                  <a:lnTo>
                    <a:pt x="3824" y="24218"/>
                  </a:lnTo>
                  <a:lnTo>
                    <a:pt x="3952" y="24346"/>
                  </a:lnTo>
                  <a:lnTo>
                    <a:pt x="4207" y="24218"/>
                  </a:lnTo>
                  <a:lnTo>
                    <a:pt x="4207" y="24091"/>
                  </a:lnTo>
                  <a:lnTo>
                    <a:pt x="4207" y="23836"/>
                  </a:lnTo>
                  <a:close/>
                  <a:moveTo>
                    <a:pt x="7776" y="23836"/>
                  </a:moveTo>
                  <a:lnTo>
                    <a:pt x="7648" y="23963"/>
                  </a:lnTo>
                  <a:lnTo>
                    <a:pt x="7648" y="24218"/>
                  </a:lnTo>
                  <a:lnTo>
                    <a:pt x="7903" y="24346"/>
                  </a:lnTo>
                  <a:lnTo>
                    <a:pt x="8031" y="24346"/>
                  </a:lnTo>
                  <a:lnTo>
                    <a:pt x="8158" y="24218"/>
                  </a:lnTo>
                  <a:lnTo>
                    <a:pt x="8286" y="24091"/>
                  </a:lnTo>
                  <a:lnTo>
                    <a:pt x="8286" y="23963"/>
                  </a:lnTo>
                  <a:lnTo>
                    <a:pt x="8158" y="23836"/>
                  </a:lnTo>
                  <a:close/>
                  <a:moveTo>
                    <a:pt x="11855" y="23836"/>
                  </a:moveTo>
                  <a:lnTo>
                    <a:pt x="11727" y="24091"/>
                  </a:lnTo>
                  <a:lnTo>
                    <a:pt x="11855" y="24218"/>
                  </a:lnTo>
                  <a:lnTo>
                    <a:pt x="12110" y="24346"/>
                  </a:lnTo>
                  <a:lnTo>
                    <a:pt x="12237" y="24218"/>
                  </a:lnTo>
                  <a:lnTo>
                    <a:pt x="12364" y="24091"/>
                  </a:lnTo>
                  <a:lnTo>
                    <a:pt x="12237" y="23836"/>
                  </a:lnTo>
                  <a:close/>
                  <a:moveTo>
                    <a:pt x="15933" y="23836"/>
                  </a:moveTo>
                  <a:lnTo>
                    <a:pt x="15806" y="24091"/>
                  </a:lnTo>
                  <a:lnTo>
                    <a:pt x="15933" y="24218"/>
                  </a:lnTo>
                  <a:lnTo>
                    <a:pt x="16061" y="24346"/>
                  </a:lnTo>
                  <a:lnTo>
                    <a:pt x="16316" y="24218"/>
                  </a:lnTo>
                  <a:lnTo>
                    <a:pt x="16316" y="24091"/>
                  </a:lnTo>
                  <a:lnTo>
                    <a:pt x="16316" y="23836"/>
                  </a:lnTo>
                  <a:close/>
                  <a:moveTo>
                    <a:pt x="19885" y="23836"/>
                  </a:moveTo>
                  <a:lnTo>
                    <a:pt x="19757" y="23963"/>
                  </a:lnTo>
                  <a:lnTo>
                    <a:pt x="19757" y="24218"/>
                  </a:lnTo>
                  <a:lnTo>
                    <a:pt x="20012" y="24346"/>
                  </a:lnTo>
                  <a:lnTo>
                    <a:pt x="20140" y="24346"/>
                  </a:lnTo>
                  <a:lnTo>
                    <a:pt x="20267" y="24218"/>
                  </a:lnTo>
                  <a:lnTo>
                    <a:pt x="20395" y="24091"/>
                  </a:lnTo>
                  <a:lnTo>
                    <a:pt x="20395" y="23963"/>
                  </a:lnTo>
                  <a:lnTo>
                    <a:pt x="20267" y="23836"/>
                  </a:lnTo>
                  <a:close/>
                  <a:moveTo>
                    <a:pt x="23964" y="23836"/>
                  </a:moveTo>
                  <a:lnTo>
                    <a:pt x="23836" y="24091"/>
                  </a:lnTo>
                  <a:lnTo>
                    <a:pt x="23964" y="24218"/>
                  </a:lnTo>
                  <a:lnTo>
                    <a:pt x="24091" y="24346"/>
                  </a:lnTo>
                  <a:lnTo>
                    <a:pt x="24346" y="24218"/>
                  </a:lnTo>
                  <a:lnTo>
                    <a:pt x="24473" y="24091"/>
                  </a:lnTo>
                  <a:lnTo>
                    <a:pt x="24346" y="23836"/>
                  </a:lnTo>
                  <a:close/>
                  <a:moveTo>
                    <a:pt x="28042" y="23836"/>
                  </a:moveTo>
                  <a:lnTo>
                    <a:pt x="27915" y="24091"/>
                  </a:lnTo>
                  <a:lnTo>
                    <a:pt x="28042" y="24218"/>
                  </a:lnTo>
                  <a:lnTo>
                    <a:pt x="28170" y="24346"/>
                  </a:lnTo>
                  <a:lnTo>
                    <a:pt x="28425" y="24218"/>
                  </a:lnTo>
                  <a:lnTo>
                    <a:pt x="28425" y="24091"/>
                  </a:lnTo>
                  <a:lnTo>
                    <a:pt x="28425" y="23836"/>
                  </a:lnTo>
                  <a:close/>
                  <a:moveTo>
                    <a:pt x="1785" y="26767"/>
                  </a:moveTo>
                  <a:lnTo>
                    <a:pt x="1658" y="26895"/>
                  </a:lnTo>
                  <a:lnTo>
                    <a:pt x="1658" y="27150"/>
                  </a:lnTo>
                  <a:lnTo>
                    <a:pt x="1785" y="27277"/>
                  </a:lnTo>
                  <a:lnTo>
                    <a:pt x="1912" y="27277"/>
                  </a:lnTo>
                  <a:lnTo>
                    <a:pt x="2167" y="27150"/>
                  </a:lnTo>
                  <a:lnTo>
                    <a:pt x="2295" y="27022"/>
                  </a:lnTo>
                  <a:lnTo>
                    <a:pt x="2295" y="26895"/>
                  </a:lnTo>
                  <a:lnTo>
                    <a:pt x="2167" y="26767"/>
                  </a:lnTo>
                  <a:close/>
                  <a:moveTo>
                    <a:pt x="5864" y="26767"/>
                  </a:moveTo>
                  <a:lnTo>
                    <a:pt x="5736" y="27022"/>
                  </a:lnTo>
                  <a:lnTo>
                    <a:pt x="5864" y="27150"/>
                  </a:lnTo>
                  <a:lnTo>
                    <a:pt x="5991" y="27277"/>
                  </a:lnTo>
                  <a:lnTo>
                    <a:pt x="6246" y="27150"/>
                  </a:lnTo>
                  <a:lnTo>
                    <a:pt x="6246" y="27022"/>
                  </a:lnTo>
                  <a:lnTo>
                    <a:pt x="6246" y="26767"/>
                  </a:lnTo>
                  <a:close/>
                  <a:moveTo>
                    <a:pt x="9815" y="26767"/>
                  </a:moveTo>
                  <a:lnTo>
                    <a:pt x="9815" y="27022"/>
                  </a:lnTo>
                  <a:lnTo>
                    <a:pt x="9815" y="27150"/>
                  </a:lnTo>
                  <a:lnTo>
                    <a:pt x="10070" y="27277"/>
                  </a:lnTo>
                  <a:lnTo>
                    <a:pt x="10198" y="27150"/>
                  </a:lnTo>
                  <a:lnTo>
                    <a:pt x="10325" y="27022"/>
                  </a:lnTo>
                  <a:lnTo>
                    <a:pt x="10198" y="26767"/>
                  </a:lnTo>
                  <a:close/>
                  <a:moveTo>
                    <a:pt x="13894" y="26767"/>
                  </a:moveTo>
                  <a:lnTo>
                    <a:pt x="13767" y="26895"/>
                  </a:lnTo>
                  <a:lnTo>
                    <a:pt x="13767" y="27150"/>
                  </a:lnTo>
                  <a:lnTo>
                    <a:pt x="13894" y="27277"/>
                  </a:lnTo>
                  <a:lnTo>
                    <a:pt x="14021" y="27277"/>
                  </a:lnTo>
                  <a:lnTo>
                    <a:pt x="14276" y="27150"/>
                  </a:lnTo>
                  <a:lnTo>
                    <a:pt x="14404" y="27022"/>
                  </a:lnTo>
                  <a:lnTo>
                    <a:pt x="14404" y="26895"/>
                  </a:lnTo>
                  <a:lnTo>
                    <a:pt x="14276" y="26767"/>
                  </a:lnTo>
                  <a:close/>
                  <a:moveTo>
                    <a:pt x="17973" y="26767"/>
                  </a:moveTo>
                  <a:lnTo>
                    <a:pt x="17845" y="27022"/>
                  </a:lnTo>
                  <a:lnTo>
                    <a:pt x="17973" y="27150"/>
                  </a:lnTo>
                  <a:lnTo>
                    <a:pt x="18100" y="27277"/>
                  </a:lnTo>
                  <a:lnTo>
                    <a:pt x="18228" y="27150"/>
                  </a:lnTo>
                  <a:lnTo>
                    <a:pt x="18355" y="27022"/>
                  </a:lnTo>
                  <a:lnTo>
                    <a:pt x="18355" y="26767"/>
                  </a:lnTo>
                  <a:close/>
                  <a:moveTo>
                    <a:pt x="21924" y="26767"/>
                  </a:moveTo>
                  <a:lnTo>
                    <a:pt x="21924" y="27022"/>
                  </a:lnTo>
                  <a:lnTo>
                    <a:pt x="21924" y="27150"/>
                  </a:lnTo>
                  <a:lnTo>
                    <a:pt x="22179" y="27277"/>
                  </a:lnTo>
                  <a:lnTo>
                    <a:pt x="22307" y="27150"/>
                  </a:lnTo>
                  <a:lnTo>
                    <a:pt x="22434" y="27022"/>
                  </a:lnTo>
                  <a:lnTo>
                    <a:pt x="22307" y="26767"/>
                  </a:lnTo>
                  <a:close/>
                  <a:moveTo>
                    <a:pt x="26003" y="26767"/>
                  </a:moveTo>
                  <a:lnTo>
                    <a:pt x="25876" y="26895"/>
                  </a:lnTo>
                  <a:lnTo>
                    <a:pt x="25876" y="27150"/>
                  </a:lnTo>
                  <a:lnTo>
                    <a:pt x="26003" y="27277"/>
                  </a:lnTo>
                  <a:lnTo>
                    <a:pt x="26131" y="27277"/>
                  </a:lnTo>
                  <a:lnTo>
                    <a:pt x="26385" y="27150"/>
                  </a:lnTo>
                  <a:lnTo>
                    <a:pt x="26513" y="27022"/>
                  </a:lnTo>
                  <a:lnTo>
                    <a:pt x="26513" y="26895"/>
                  </a:lnTo>
                  <a:lnTo>
                    <a:pt x="26258" y="26767"/>
                  </a:lnTo>
                  <a:close/>
                  <a:moveTo>
                    <a:pt x="29954" y="26767"/>
                  </a:moveTo>
                  <a:lnTo>
                    <a:pt x="29954" y="27022"/>
                  </a:lnTo>
                  <a:lnTo>
                    <a:pt x="29954" y="27150"/>
                  </a:lnTo>
                  <a:lnTo>
                    <a:pt x="30209" y="27277"/>
                  </a:lnTo>
                  <a:lnTo>
                    <a:pt x="30337" y="27150"/>
                  </a:lnTo>
                  <a:lnTo>
                    <a:pt x="30464" y="27022"/>
                  </a:lnTo>
                  <a:lnTo>
                    <a:pt x="30337" y="26767"/>
                  </a:lnTo>
                  <a:close/>
                  <a:moveTo>
                    <a:pt x="28170" y="29699"/>
                  </a:moveTo>
                  <a:lnTo>
                    <a:pt x="28042" y="29827"/>
                  </a:lnTo>
                  <a:lnTo>
                    <a:pt x="27915" y="29954"/>
                  </a:lnTo>
                  <a:lnTo>
                    <a:pt x="27915" y="30082"/>
                  </a:lnTo>
                  <a:lnTo>
                    <a:pt x="28425" y="29954"/>
                  </a:lnTo>
                  <a:lnTo>
                    <a:pt x="28297" y="29827"/>
                  </a:lnTo>
                  <a:lnTo>
                    <a:pt x="28170" y="29699"/>
                  </a:lnTo>
                  <a:close/>
                  <a:moveTo>
                    <a:pt x="8031" y="29699"/>
                  </a:moveTo>
                  <a:lnTo>
                    <a:pt x="7776" y="29827"/>
                  </a:lnTo>
                  <a:lnTo>
                    <a:pt x="7776" y="29954"/>
                  </a:lnTo>
                  <a:lnTo>
                    <a:pt x="7776" y="30209"/>
                  </a:lnTo>
                  <a:lnTo>
                    <a:pt x="8158" y="30209"/>
                  </a:lnTo>
                  <a:lnTo>
                    <a:pt x="8286" y="29954"/>
                  </a:lnTo>
                  <a:lnTo>
                    <a:pt x="8158" y="29827"/>
                  </a:lnTo>
                  <a:lnTo>
                    <a:pt x="8031" y="29699"/>
                  </a:lnTo>
                  <a:close/>
                  <a:moveTo>
                    <a:pt x="12110" y="29699"/>
                  </a:moveTo>
                  <a:lnTo>
                    <a:pt x="11855" y="29827"/>
                  </a:lnTo>
                  <a:lnTo>
                    <a:pt x="11727" y="29954"/>
                  </a:lnTo>
                  <a:lnTo>
                    <a:pt x="11855" y="30209"/>
                  </a:lnTo>
                  <a:lnTo>
                    <a:pt x="12237" y="30209"/>
                  </a:lnTo>
                  <a:lnTo>
                    <a:pt x="12364" y="29954"/>
                  </a:lnTo>
                  <a:lnTo>
                    <a:pt x="12237" y="29827"/>
                  </a:lnTo>
                  <a:lnTo>
                    <a:pt x="12110" y="29699"/>
                  </a:lnTo>
                  <a:close/>
                  <a:moveTo>
                    <a:pt x="20140" y="29699"/>
                  </a:moveTo>
                  <a:lnTo>
                    <a:pt x="19885" y="29827"/>
                  </a:lnTo>
                  <a:lnTo>
                    <a:pt x="19885" y="29954"/>
                  </a:lnTo>
                  <a:lnTo>
                    <a:pt x="19885" y="30209"/>
                  </a:lnTo>
                  <a:lnTo>
                    <a:pt x="20267" y="30209"/>
                  </a:lnTo>
                  <a:lnTo>
                    <a:pt x="20395" y="29954"/>
                  </a:lnTo>
                  <a:lnTo>
                    <a:pt x="20267" y="29827"/>
                  </a:lnTo>
                  <a:lnTo>
                    <a:pt x="20140" y="29699"/>
                  </a:lnTo>
                  <a:close/>
                  <a:moveTo>
                    <a:pt x="24091" y="29699"/>
                  </a:moveTo>
                  <a:lnTo>
                    <a:pt x="23964" y="29827"/>
                  </a:lnTo>
                  <a:lnTo>
                    <a:pt x="23836" y="29954"/>
                  </a:lnTo>
                  <a:lnTo>
                    <a:pt x="23964" y="30209"/>
                  </a:lnTo>
                  <a:lnTo>
                    <a:pt x="24346" y="30209"/>
                  </a:lnTo>
                  <a:lnTo>
                    <a:pt x="24473" y="29954"/>
                  </a:lnTo>
                  <a:lnTo>
                    <a:pt x="24346" y="29827"/>
                  </a:lnTo>
                  <a:lnTo>
                    <a:pt x="24219" y="29699"/>
                  </a:lnTo>
                  <a:close/>
                  <a:moveTo>
                    <a:pt x="3952" y="29699"/>
                  </a:moveTo>
                  <a:lnTo>
                    <a:pt x="3824" y="29827"/>
                  </a:lnTo>
                  <a:lnTo>
                    <a:pt x="3697" y="29954"/>
                  </a:lnTo>
                  <a:lnTo>
                    <a:pt x="3697" y="30209"/>
                  </a:lnTo>
                  <a:lnTo>
                    <a:pt x="3952" y="30336"/>
                  </a:lnTo>
                  <a:lnTo>
                    <a:pt x="4079" y="30336"/>
                  </a:lnTo>
                  <a:lnTo>
                    <a:pt x="4207" y="30082"/>
                  </a:lnTo>
                  <a:lnTo>
                    <a:pt x="4207" y="29954"/>
                  </a:lnTo>
                  <a:lnTo>
                    <a:pt x="4207" y="29827"/>
                  </a:lnTo>
                  <a:lnTo>
                    <a:pt x="3952" y="29699"/>
                  </a:lnTo>
                  <a:close/>
                  <a:moveTo>
                    <a:pt x="16061" y="29699"/>
                  </a:moveTo>
                  <a:lnTo>
                    <a:pt x="15933" y="29827"/>
                  </a:lnTo>
                  <a:lnTo>
                    <a:pt x="15806" y="29954"/>
                  </a:lnTo>
                  <a:lnTo>
                    <a:pt x="15806" y="30209"/>
                  </a:lnTo>
                  <a:lnTo>
                    <a:pt x="16061" y="30336"/>
                  </a:lnTo>
                  <a:lnTo>
                    <a:pt x="16188" y="30336"/>
                  </a:lnTo>
                  <a:lnTo>
                    <a:pt x="16316" y="30082"/>
                  </a:lnTo>
                  <a:lnTo>
                    <a:pt x="16316" y="29954"/>
                  </a:lnTo>
                  <a:lnTo>
                    <a:pt x="16316" y="29827"/>
                  </a:lnTo>
                  <a:lnTo>
                    <a:pt x="16061" y="296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7258869" y="1416620"/>
              <a:ext cx="334575" cy="627025"/>
            </a:xfrm>
            <a:custGeom>
              <a:avLst/>
              <a:gdLst/>
              <a:ahLst/>
              <a:cxnLst/>
              <a:rect l="l" t="t" r="r" b="b"/>
              <a:pathLst>
                <a:path w="18228" h="34161" extrusionOk="0">
                  <a:moveTo>
                    <a:pt x="0" y="0"/>
                  </a:moveTo>
                  <a:lnTo>
                    <a:pt x="2677" y="15041"/>
                  </a:lnTo>
                  <a:lnTo>
                    <a:pt x="4461" y="25365"/>
                  </a:lnTo>
                  <a:lnTo>
                    <a:pt x="6118" y="34160"/>
                  </a:lnTo>
                  <a:lnTo>
                    <a:pt x="9305" y="33651"/>
                  </a:lnTo>
                  <a:lnTo>
                    <a:pt x="10835" y="33396"/>
                  </a:lnTo>
                  <a:lnTo>
                    <a:pt x="12364" y="32886"/>
                  </a:lnTo>
                  <a:lnTo>
                    <a:pt x="13894" y="32376"/>
                  </a:lnTo>
                  <a:lnTo>
                    <a:pt x="15423" y="31866"/>
                  </a:lnTo>
                  <a:lnTo>
                    <a:pt x="16825" y="31101"/>
                  </a:lnTo>
                  <a:lnTo>
                    <a:pt x="18228" y="30336"/>
                  </a:lnTo>
                  <a:lnTo>
                    <a:pt x="17335" y="27660"/>
                  </a:lnTo>
                  <a:lnTo>
                    <a:pt x="15041" y="21287"/>
                  </a:lnTo>
                  <a:lnTo>
                    <a:pt x="13511" y="17463"/>
                  </a:lnTo>
                  <a:lnTo>
                    <a:pt x="11727" y="13639"/>
                  </a:lnTo>
                  <a:lnTo>
                    <a:pt x="10070" y="10070"/>
                  </a:lnTo>
                  <a:lnTo>
                    <a:pt x="9178" y="8413"/>
                  </a:lnTo>
                  <a:lnTo>
                    <a:pt x="8285" y="7011"/>
                  </a:lnTo>
                  <a:lnTo>
                    <a:pt x="7138" y="5481"/>
                  </a:lnTo>
                  <a:lnTo>
                    <a:pt x="5864" y="3952"/>
                  </a:lnTo>
                  <a:lnTo>
                    <a:pt x="4461" y="2549"/>
                  </a:lnTo>
                  <a:lnTo>
                    <a:pt x="2932" y="1275"/>
                  </a:lnTo>
                  <a:lnTo>
                    <a:pt x="1530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7006194" y="1451715"/>
              <a:ext cx="612984" cy="664451"/>
            </a:xfrm>
            <a:custGeom>
              <a:avLst/>
              <a:gdLst/>
              <a:ahLst/>
              <a:cxnLst/>
              <a:rect l="l" t="t" r="r" b="b"/>
              <a:pathLst>
                <a:path w="33396" h="36200" extrusionOk="0">
                  <a:moveTo>
                    <a:pt x="16061" y="0"/>
                  </a:moveTo>
                  <a:lnTo>
                    <a:pt x="15551" y="128"/>
                  </a:lnTo>
                  <a:lnTo>
                    <a:pt x="15168" y="383"/>
                  </a:lnTo>
                  <a:lnTo>
                    <a:pt x="14913" y="765"/>
                  </a:lnTo>
                  <a:lnTo>
                    <a:pt x="14658" y="1402"/>
                  </a:lnTo>
                  <a:lnTo>
                    <a:pt x="14531" y="2167"/>
                  </a:lnTo>
                  <a:lnTo>
                    <a:pt x="14658" y="3059"/>
                  </a:lnTo>
                  <a:lnTo>
                    <a:pt x="14913" y="4206"/>
                  </a:lnTo>
                  <a:lnTo>
                    <a:pt x="15296" y="5609"/>
                  </a:lnTo>
                  <a:lnTo>
                    <a:pt x="16953" y="10452"/>
                  </a:lnTo>
                  <a:lnTo>
                    <a:pt x="18610" y="14531"/>
                  </a:lnTo>
                  <a:lnTo>
                    <a:pt x="19757" y="17335"/>
                  </a:lnTo>
                  <a:lnTo>
                    <a:pt x="20012" y="18227"/>
                  </a:lnTo>
                  <a:lnTo>
                    <a:pt x="20139" y="18737"/>
                  </a:lnTo>
                  <a:lnTo>
                    <a:pt x="19884" y="18865"/>
                  </a:lnTo>
                  <a:lnTo>
                    <a:pt x="19375" y="19120"/>
                  </a:lnTo>
                  <a:lnTo>
                    <a:pt x="17208" y="19757"/>
                  </a:lnTo>
                  <a:lnTo>
                    <a:pt x="10580" y="21032"/>
                  </a:lnTo>
                  <a:lnTo>
                    <a:pt x="7011" y="21669"/>
                  </a:lnTo>
                  <a:lnTo>
                    <a:pt x="3824" y="22434"/>
                  </a:lnTo>
                  <a:lnTo>
                    <a:pt x="1402" y="23071"/>
                  </a:lnTo>
                  <a:lnTo>
                    <a:pt x="638" y="23453"/>
                  </a:lnTo>
                  <a:lnTo>
                    <a:pt x="255" y="23708"/>
                  </a:lnTo>
                  <a:lnTo>
                    <a:pt x="0" y="24091"/>
                  </a:lnTo>
                  <a:lnTo>
                    <a:pt x="0" y="24728"/>
                  </a:lnTo>
                  <a:lnTo>
                    <a:pt x="255" y="26385"/>
                  </a:lnTo>
                  <a:lnTo>
                    <a:pt x="892" y="28424"/>
                  </a:lnTo>
                  <a:lnTo>
                    <a:pt x="1657" y="30719"/>
                  </a:lnTo>
                  <a:lnTo>
                    <a:pt x="2549" y="32886"/>
                  </a:lnTo>
                  <a:lnTo>
                    <a:pt x="3442" y="34670"/>
                  </a:lnTo>
                  <a:lnTo>
                    <a:pt x="3952" y="35308"/>
                  </a:lnTo>
                  <a:lnTo>
                    <a:pt x="4334" y="35817"/>
                  </a:lnTo>
                  <a:lnTo>
                    <a:pt x="4844" y="36200"/>
                  </a:lnTo>
                  <a:lnTo>
                    <a:pt x="5099" y="36200"/>
                  </a:lnTo>
                  <a:lnTo>
                    <a:pt x="7266" y="35817"/>
                  </a:lnTo>
                  <a:lnTo>
                    <a:pt x="10325" y="35053"/>
                  </a:lnTo>
                  <a:lnTo>
                    <a:pt x="14149" y="34160"/>
                  </a:lnTo>
                  <a:lnTo>
                    <a:pt x="18227" y="32886"/>
                  </a:lnTo>
                  <a:lnTo>
                    <a:pt x="22434" y="31484"/>
                  </a:lnTo>
                  <a:lnTo>
                    <a:pt x="24473" y="30719"/>
                  </a:lnTo>
                  <a:lnTo>
                    <a:pt x="26513" y="29827"/>
                  </a:lnTo>
                  <a:lnTo>
                    <a:pt x="28297" y="28934"/>
                  </a:lnTo>
                  <a:lnTo>
                    <a:pt x="29954" y="28042"/>
                  </a:lnTo>
                  <a:lnTo>
                    <a:pt x="31484" y="27022"/>
                  </a:lnTo>
                  <a:lnTo>
                    <a:pt x="32631" y="26003"/>
                  </a:lnTo>
                  <a:lnTo>
                    <a:pt x="32886" y="25748"/>
                  </a:lnTo>
                  <a:lnTo>
                    <a:pt x="33141" y="25365"/>
                  </a:lnTo>
                  <a:lnTo>
                    <a:pt x="33268" y="24856"/>
                  </a:lnTo>
                  <a:lnTo>
                    <a:pt x="33396" y="24346"/>
                  </a:lnTo>
                  <a:lnTo>
                    <a:pt x="33396" y="23326"/>
                  </a:lnTo>
                  <a:lnTo>
                    <a:pt x="33141" y="21924"/>
                  </a:lnTo>
                  <a:lnTo>
                    <a:pt x="32631" y="20522"/>
                  </a:lnTo>
                  <a:lnTo>
                    <a:pt x="31994" y="18992"/>
                  </a:lnTo>
                  <a:lnTo>
                    <a:pt x="31229" y="17335"/>
                  </a:lnTo>
                  <a:lnTo>
                    <a:pt x="30209" y="15678"/>
                  </a:lnTo>
                  <a:lnTo>
                    <a:pt x="28042" y="12109"/>
                  </a:lnTo>
                  <a:lnTo>
                    <a:pt x="25493" y="8540"/>
                  </a:lnTo>
                  <a:lnTo>
                    <a:pt x="22816" y="5099"/>
                  </a:lnTo>
                  <a:lnTo>
                    <a:pt x="20267" y="2040"/>
                  </a:lnTo>
                  <a:lnTo>
                    <a:pt x="19375" y="1147"/>
                  </a:lnTo>
                  <a:lnTo>
                    <a:pt x="18227" y="510"/>
                  </a:lnTo>
                  <a:lnTo>
                    <a:pt x="17080" y="128"/>
                  </a:lnTo>
                  <a:lnTo>
                    <a:pt x="1657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6620151" y="1865822"/>
              <a:ext cx="531102" cy="318202"/>
            </a:xfrm>
            <a:custGeom>
              <a:avLst/>
              <a:gdLst/>
              <a:ahLst/>
              <a:cxnLst/>
              <a:rect l="l" t="t" r="r" b="b"/>
              <a:pathLst>
                <a:path w="28935" h="17336" extrusionOk="0">
                  <a:moveTo>
                    <a:pt x="24219" y="0"/>
                  </a:moveTo>
                  <a:lnTo>
                    <a:pt x="21160" y="128"/>
                  </a:lnTo>
                  <a:lnTo>
                    <a:pt x="15296" y="637"/>
                  </a:lnTo>
                  <a:lnTo>
                    <a:pt x="13639" y="892"/>
                  </a:lnTo>
                  <a:lnTo>
                    <a:pt x="11727" y="1275"/>
                  </a:lnTo>
                  <a:lnTo>
                    <a:pt x="9943" y="1785"/>
                  </a:lnTo>
                  <a:lnTo>
                    <a:pt x="9178" y="2040"/>
                  </a:lnTo>
                  <a:lnTo>
                    <a:pt x="8668" y="2295"/>
                  </a:lnTo>
                  <a:lnTo>
                    <a:pt x="7649" y="2932"/>
                  </a:lnTo>
                  <a:lnTo>
                    <a:pt x="6246" y="4079"/>
                  </a:lnTo>
                  <a:lnTo>
                    <a:pt x="4717" y="5354"/>
                  </a:lnTo>
                  <a:lnTo>
                    <a:pt x="3060" y="6756"/>
                  </a:lnTo>
                  <a:lnTo>
                    <a:pt x="1658" y="8285"/>
                  </a:lnTo>
                  <a:lnTo>
                    <a:pt x="638" y="9687"/>
                  </a:lnTo>
                  <a:lnTo>
                    <a:pt x="256" y="10325"/>
                  </a:lnTo>
                  <a:lnTo>
                    <a:pt x="1" y="10962"/>
                  </a:lnTo>
                  <a:lnTo>
                    <a:pt x="1" y="11472"/>
                  </a:lnTo>
                  <a:lnTo>
                    <a:pt x="256" y="11854"/>
                  </a:lnTo>
                  <a:lnTo>
                    <a:pt x="511" y="12109"/>
                  </a:lnTo>
                  <a:lnTo>
                    <a:pt x="1403" y="12109"/>
                  </a:lnTo>
                  <a:lnTo>
                    <a:pt x="1913" y="11854"/>
                  </a:lnTo>
                  <a:lnTo>
                    <a:pt x="3187" y="11217"/>
                  </a:lnTo>
                  <a:lnTo>
                    <a:pt x="4462" y="10197"/>
                  </a:lnTo>
                  <a:lnTo>
                    <a:pt x="5589" y="9203"/>
                  </a:lnTo>
                  <a:lnTo>
                    <a:pt x="4589" y="10452"/>
                  </a:lnTo>
                  <a:lnTo>
                    <a:pt x="3570" y="11727"/>
                  </a:lnTo>
                  <a:lnTo>
                    <a:pt x="2805" y="13001"/>
                  </a:lnTo>
                  <a:lnTo>
                    <a:pt x="2677" y="13511"/>
                  </a:lnTo>
                  <a:lnTo>
                    <a:pt x="2550" y="14149"/>
                  </a:lnTo>
                  <a:lnTo>
                    <a:pt x="2677" y="14531"/>
                  </a:lnTo>
                  <a:lnTo>
                    <a:pt x="3060" y="14913"/>
                  </a:lnTo>
                  <a:lnTo>
                    <a:pt x="3442" y="15168"/>
                  </a:lnTo>
                  <a:lnTo>
                    <a:pt x="3952" y="15168"/>
                  </a:lnTo>
                  <a:lnTo>
                    <a:pt x="4462" y="15041"/>
                  </a:lnTo>
                  <a:lnTo>
                    <a:pt x="5099" y="14786"/>
                  </a:lnTo>
                  <a:lnTo>
                    <a:pt x="6374" y="13766"/>
                  </a:lnTo>
                  <a:lnTo>
                    <a:pt x="6823" y="13358"/>
                  </a:lnTo>
                  <a:lnTo>
                    <a:pt x="6501" y="13894"/>
                  </a:lnTo>
                  <a:lnTo>
                    <a:pt x="6246" y="14531"/>
                  </a:lnTo>
                  <a:lnTo>
                    <a:pt x="6119" y="15168"/>
                  </a:lnTo>
                  <a:lnTo>
                    <a:pt x="6119" y="15678"/>
                  </a:lnTo>
                  <a:lnTo>
                    <a:pt x="6246" y="16061"/>
                  </a:lnTo>
                  <a:lnTo>
                    <a:pt x="6629" y="16443"/>
                  </a:lnTo>
                  <a:lnTo>
                    <a:pt x="7011" y="16570"/>
                  </a:lnTo>
                  <a:lnTo>
                    <a:pt x="7394" y="16443"/>
                  </a:lnTo>
                  <a:lnTo>
                    <a:pt x="7903" y="16315"/>
                  </a:lnTo>
                  <a:lnTo>
                    <a:pt x="8541" y="15933"/>
                  </a:lnTo>
                  <a:lnTo>
                    <a:pt x="9815" y="15041"/>
                  </a:lnTo>
                  <a:lnTo>
                    <a:pt x="11090" y="13894"/>
                  </a:lnTo>
                  <a:lnTo>
                    <a:pt x="11235" y="13741"/>
                  </a:lnTo>
                  <a:lnTo>
                    <a:pt x="10708" y="14531"/>
                  </a:lnTo>
                  <a:lnTo>
                    <a:pt x="10070" y="15551"/>
                  </a:lnTo>
                  <a:lnTo>
                    <a:pt x="9943" y="16061"/>
                  </a:lnTo>
                  <a:lnTo>
                    <a:pt x="9815" y="16443"/>
                  </a:lnTo>
                  <a:lnTo>
                    <a:pt x="9943" y="16825"/>
                  </a:lnTo>
                  <a:lnTo>
                    <a:pt x="10198" y="17208"/>
                  </a:lnTo>
                  <a:lnTo>
                    <a:pt x="10580" y="17335"/>
                  </a:lnTo>
                  <a:lnTo>
                    <a:pt x="11090" y="17335"/>
                  </a:lnTo>
                  <a:lnTo>
                    <a:pt x="11600" y="17208"/>
                  </a:lnTo>
                  <a:lnTo>
                    <a:pt x="12237" y="16953"/>
                  </a:lnTo>
                  <a:lnTo>
                    <a:pt x="13512" y="16315"/>
                  </a:lnTo>
                  <a:lnTo>
                    <a:pt x="14786" y="15296"/>
                  </a:lnTo>
                  <a:lnTo>
                    <a:pt x="15934" y="14276"/>
                  </a:lnTo>
                  <a:lnTo>
                    <a:pt x="16953" y="13384"/>
                  </a:lnTo>
                  <a:lnTo>
                    <a:pt x="17846" y="12364"/>
                  </a:lnTo>
                  <a:lnTo>
                    <a:pt x="19758" y="13129"/>
                  </a:lnTo>
                  <a:lnTo>
                    <a:pt x="21415" y="13639"/>
                  </a:lnTo>
                  <a:lnTo>
                    <a:pt x="22944" y="13894"/>
                  </a:lnTo>
                  <a:lnTo>
                    <a:pt x="24474" y="14021"/>
                  </a:lnTo>
                  <a:lnTo>
                    <a:pt x="25748" y="13894"/>
                  </a:lnTo>
                  <a:lnTo>
                    <a:pt x="26896" y="13639"/>
                  </a:lnTo>
                  <a:lnTo>
                    <a:pt x="27915" y="13256"/>
                  </a:lnTo>
                  <a:lnTo>
                    <a:pt x="28935" y="13001"/>
                  </a:lnTo>
                  <a:lnTo>
                    <a:pt x="28935" y="12747"/>
                  </a:lnTo>
                  <a:lnTo>
                    <a:pt x="28807" y="12364"/>
                  </a:lnTo>
                  <a:lnTo>
                    <a:pt x="28425" y="10835"/>
                  </a:lnTo>
                  <a:lnTo>
                    <a:pt x="26768" y="6373"/>
                  </a:lnTo>
                  <a:lnTo>
                    <a:pt x="24219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6673968" y="1959396"/>
              <a:ext cx="126356" cy="140397"/>
            </a:xfrm>
            <a:custGeom>
              <a:avLst/>
              <a:gdLst/>
              <a:ahLst/>
              <a:cxnLst/>
              <a:rect l="l" t="t" r="r" b="b"/>
              <a:pathLst>
                <a:path w="6884" h="7649" extrusionOk="0">
                  <a:moveTo>
                    <a:pt x="6883" y="1"/>
                  </a:moveTo>
                  <a:lnTo>
                    <a:pt x="5609" y="1020"/>
                  </a:lnTo>
                  <a:lnTo>
                    <a:pt x="4462" y="2040"/>
                  </a:lnTo>
                  <a:lnTo>
                    <a:pt x="3442" y="3187"/>
                  </a:lnTo>
                  <a:lnTo>
                    <a:pt x="2422" y="4334"/>
                  </a:lnTo>
                  <a:lnTo>
                    <a:pt x="1148" y="5991"/>
                  </a:lnTo>
                  <a:lnTo>
                    <a:pt x="0" y="7649"/>
                  </a:lnTo>
                  <a:lnTo>
                    <a:pt x="1148" y="6119"/>
                  </a:lnTo>
                  <a:lnTo>
                    <a:pt x="2550" y="4462"/>
                  </a:lnTo>
                  <a:lnTo>
                    <a:pt x="4717" y="2295"/>
                  </a:lnTo>
                  <a:lnTo>
                    <a:pt x="688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6746489" y="2008532"/>
              <a:ext cx="102972" cy="100622"/>
            </a:xfrm>
            <a:custGeom>
              <a:avLst/>
              <a:gdLst/>
              <a:ahLst/>
              <a:cxnLst/>
              <a:rect l="l" t="t" r="r" b="b"/>
              <a:pathLst>
                <a:path w="5610" h="5482" extrusionOk="0">
                  <a:moveTo>
                    <a:pt x="5609" y="0"/>
                  </a:moveTo>
                  <a:lnTo>
                    <a:pt x="4080" y="1275"/>
                  </a:lnTo>
                  <a:lnTo>
                    <a:pt x="2677" y="2677"/>
                  </a:lnTo>
                  <a:lnTo>
                    <a:pt x="1" y="5481"/>
                  </a:lnTo>
                  <a:lnTo>
                    <a:pt x="2805" y="2805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6821359" y="2041277"/>
              <a:ext cx="79569" cy="81918"/>
            </a:xfrm>
            <a:custGeom>
              <a:avLst/>
              <a:gdLst/>
              <a:ahLst/>
              <a:cxnLst/>
              <a:rect l="l" t="t" r="r" b="b"/>
              <a:pathLst>
                <a:path w="4335" h="4463" extrusionOk="0">
                  <a:moveTo>
                    <a:pt x="4207" y="1"/>
                  </a:moveTo>
                  <a:lnTo>
                    <a:pt x="3060" y="1021"/>
                  </a:lnTo>
                  <a:lnTo>
                    <a:pt x="2040" y="2168"/>
                  </a:lnTo>
                  <a:lnTo>
                    <a:pt x="1020" y="3315"/>
                  </a:lnTo>
                  <a:lnTo>
                    <a:pt x="1" y="4462"/>
                  </a:lnTo>
                  <a:lnTo>
                    <a:pt x="128" y="4462"/>
                  </a:lnTo>
                  <a:lnTo>
                    <a:pt x="2040" y="2295"/>
                  </a:lnTo>
                  <a:lnTo>
                    <a:pt x="4334" y="128"/>
                  </a:lnTo>
                  <a:lnTo>
                    <a:pt x="420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6620151" y="1868153"/>
              <a:ext cx="379031" cy="222279"/>
            </a:xfrm>
            <a:custGeom>
              <a:avLst/>
              <a:gdLst/>
              <a:ahLst/>
              <a:cxnLst/>
              <a:rect l="l" t="t" r="r" b="b"/>
              <a:pathLst>
                <a:path w="20650" h="12110" extrusionOk="0">
                  <a:moveTo>
                    <a:pt x="20650" y="1"/>
                  </a:moveTo>
                  <a:lnTo>
                    <a:pt x="16826" y="256"/>
                  </a:lnTo>
                  <a:lnTo>
                    <a:pt x="13129" y="638"/>
                  </a:lnTo>
                  <a:lnTo>
                    <a:pt x="11600" y="893"/>
                  </a:lnTo>
                  <a:lnTo>
                    <a:pt x="10070" y="1403"/>
                  </a:lnTo>
                  <a:lnTo>
                    <a:pt x="8541" y="2040"/>
                  </a:lnTo>
                  <a:lnTo>
                    <a:pt x="7266" y="2932"/>
                  </a:lnTo>
                  <a:lnTo>
                    <a:pt x="4844" y="4972"/>
                  </a:lnTo>
                  <a:lnTo>
                    <a:pt x="2677" y="7139"/>
                  </a:lnTo>
                  <a:lnTo>
                    <a:pt x="1530" y="8413"/>
                  </a:lnTo>
                  <a:lnTo>
                    <a:pt x="511" y="9815"/>
                  </a:lnTo>
                  <a:lnTo>
                    <a:pt x="256" y="10325"/>
                  </a:lnTo>
                  <a:lnTo>
                    <a:pt x="1" y="10835"/>
                  </a:lnTo>
                  <a:lnTo>
                    <a:pt x="1" y="11345"/>
                  </a:lnTo>
                  <a:lnTo>
                    <a:pt x="1" y="11600"/>
                  </a:lnTo>
                  <a:lnTo>
                    <a:pt x="256" y="11855"/>
                  </a:lnTo>
                  <a:lnTo>
                    <a:pt x="511" y="11982"/>
                  </a:lnTo>
                  <a:lnTo>
                    <a:pt x="1020" y="12110"/>
                  </a:lnTo>
                  <a:lnTo>
                    <a:pt x="1530" y="11982"/>
                  </a:lnTo>
                  <a:lnTo>
                    <a:pt x="2168" y="11727"/>
                  </a:lnTo>
                  <a:lnTo>
                    <a:pt x="2932" y="11345"/>
                  </a:lnTo>
                  <a:lnTo>
                    <a:pt x="3697" y="10835"/>
                  </a:lnTo>
                  <a:lnTo>
                    <a:pt x="4462" y="10070"/>
                  </a:lnTo>
                  <a:lnTo>
                    <a:pt x="5354" y="9305"/>
                  </a:lnTo>
                  <a:lnTo>
                    <a:pt x="4207" y="10198"/>
                  </a:lnTo>
                  <a:lnTo>
                    <a:pt x="3187" y="10962"/>
                  </a:lnTo>
                  <a:lnTo>
                    <a:pt x="2423" y="11345"/>
                  </a:lnTo>
                  <a:lnTo>
                    <a:pt x="1785" y="11727"/>
                  </a:lnTo>
                  <a:lnTo>
                    <a:pt x="1275" y="11855"/>
                  </a:lnTo>
                  <a:lnTo>
                    <a:pt x="893" y="11855"/>
                  </a:lnTo>
                  <a:lnTo>
                    <a:pt x="511" y="11727"/>
                  </a:lnTo>
                  <a:lnTo>
                    <a:pt x="383" y="11600"/>
                  </a:lnTo>
                  <a:lnTo>
                    <a:pt x="256" y="11345"/>
                  </a:lnTo>
                  <a:lnTo>
                    <a:pt x="256" y="10962"/>
                  </a:lnTo>
                  <a:lnTo>
                    <a:pt x="511" y="10325"/>
                  </a:lnTo>
                  <a:lnTo>
                    <a:pt x="1020" y="9433"/>
                  </a:lnTo>
                  <a:lnTo>
                    <a:pt x="1530" y="8668"/>
                  </a:lnTo>
                  <a:lnTo>
                    <a:pt x="2677" y="7394"/>
                  </a:lnTo>
                  <a:lnTo>
                    <a:pt x="3825" y="6119"/>
                  </a:lnTo>
                  <a:lnTo>
                    <a:pt x="5099" y="4972"/>
                  </a:lnTo>
                  <a:lnTo>
                    <a:pt x="6374" y="3825"/>
                  </a:lnTo>
                  <a:lnTo>
                    <a:pt x="7903" y="2805"/>
                  </a:lnTo>
                  <a:lnTo>
                    <a:pt x="9433" y="1913"/>
                  </a:lnTo>
                  <a:lnTo>
                    <a:pt x="11218" y="1275"/>
                  </a:lnTo>
                  <a:lnTo>
                    <a:pt x="13002" y="893"/>
                  </a:lnTo>
                  <a:lnTo>
                    <a:pt x="14914" y="638"/>
                  </a:lnTo>
                  <a:lnTo>
                    <a:pt x="16826" y="510"/>
                  </a:lnTo>
                  <a:lnTo>
                    <a:pt x="18738" y="383"/>
                  </a:lnTo>
                  <a:lnTo>
                    <a:pt x="20650" y="128"/>
                  </a:lnTo>
                  <a:lnTo>
                    <a:pt x="2065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7270561" y="1437673"/>
              <a:ext cx="252693" cy="231640"/>
            </a:xfrm>
            <a:custGeom>
              <a:avLst/>
              <a:gdLst/>
              <a:ahLst/>
              <a:cxnLst/>
              <a:rect l="l" t="t" r="r" b="b"/>
              <a:pathLst>
                <a:path w="13767" h="12620" extrusionOk="0">
                  <a:moveTo>
                    <a:pt x="1020" y="0"/>
                  </a:moveTo>
                  <a:lnTo>
                    <a:pt x="638" y="128"/>
                  </a:lnTo>
                  <a:lnTo>
                    <a:pt x="383" y="255"/>
                  </a:lnTo>
                  <a:lnTo>
                    <a:pt x="255" y="510"/>
                  </a:lnTo>
                  <a:lnTo>
                    <a:pt x="1" y="1402"/>
                  </a:lnTo>
                  <a:lnTo>
                    <a:pt x="1" y="2550"/>
                  </a:lnTo>
                  <a:lnTo>
                    <a:pt x="128" y="3952"/>
                  </a:lnTo>
                  <a:lnTo>
                    <a:pt x="128" y="4079"/>
                  </a:lnTo>
                  <a:lnTo>
                    <a:pt x="128" y="4589"/>
                  </a:lnTo>
                  <a:lnTo>
                    <a:pt x="638" y="6628"/>
                  </a:lnTo>
                  <a:lnTo>
                    <a:pt x="1020" y="8668"/>
                  </a:lnTo>
                  <a:lnTo>
                    <a:pt x="1658" y="10707"/>
                  </a:lnTo>
                  <a:lnTo>
                    <a:pt x="2295" y="12619"/>
                  </a:lnTo>
                  <a:lnTo>
                    <a:pt x="13767" y="11982"/>
                  </a:lnTo>
                  <a:lnTo>
                    <a:pt x="12619" y="10197"/>
                  </a:lnTo>
                  <a:lnTo>
                    <a:pt x="12237" y="9815"/>
                  </a:lnTo>
                  <a:lnTo>
                    <a:pt x="10325" y="7266"/>
                  </a:lnTo>
                  <a:lnTo>
                    <a:pt x="10198" y="7138"/>
                  </a:lnTo>
                  <a:lnTo>
                    <a:pt x="8923" y="5736"/>
                  </a:lnTo>
                  <a:lnTo>
                    <a:pt x="7648" y="4334"/>
                  </a:lnTo>
                  <a:lnTo>
                    <a:pt x="6246" y="3059"/>
                  </a:lnTo>
                  <a:lnTo>
                    <a:pt x="4844" y="1785"/>
                  </a:lnTo>
                  <a:lnTo>
                    <a:pt x="3442" y="765"/>
                  </a:lnTo>
                  <a:lnTo>
                    <a:pt x="2295" y="255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7307987" y="1451715"/>
              <a:ext cx="9379" cy="9361"/>
            </a:xfrm>
            <a:custGeom>
              <a:avLst/>
              <a:gdLst/>
              <a:ahLst/>
              <a:cxnLst/>
              <a:rect l="l" t="t" r="r" b="b"/>
              <a:pathLst>
                <a:path w="511" h="510" extrusionOk="0">
                  <a:moveTo>
                    <a:pt x="256" y="0"/>
                  </a:moveTo>
                  <a:lnTo>
                    <a:pt x="128" y="128"/>
                  </a:lnTo>
                  <a:lnTo>
                    <a:pt x="1" y="255"/>
                  </a:lnTo>
                  <a:lnTo>
                    <a:pt x="128" y="510"/>
                  </a:lnTo>
                  <a:lnTo>
                    <a:pt x="511" y="510"/>
                  </a:lnTo>
                  <a:lnTo>
                    <a:pt x="511" y="255"/>
                  </a:lnTo>
                  <a:lnTo>
                    <a:pt x="511" y="128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7307987" y="1561661"/>
              <a:ext cx="9379" cy="9379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6" y="1"/>
                  </a:moveTo>
                  <a:lnTo>
                    <a:pt x="128" y="128"/>
                  </a:lnTo>
                  <a:lnTo>
                    <a:pt x="1" y="256"/>
                  </a:lnTo>
                  <a:lnTo>
                    <a:pt x="128" y="383"/>
                  </a:lnTo>
                  <a:lnTo>
                    <a:pt x="256" y="511"/>
                  </a:lnTo>
                  <a:lnTo>
                    <a:pt x="511" y="383"/>
                  </a:lnTo>
                  <a:lnTo>
                    <a:pt x="511" y="256"/>
                  </a:lnTo>
                  <a:lnTo>
                    <a:pt x="511" y="128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2"/>
            <p:cNvSpPr/>
            <p:nvPr/>
          </p:nvSpPr>
          <p:spPr>
            <a:xfrm>
              <a:off x="7382857" y="1561661"/>
              <a:ext cx="9379" cy="9379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128" y="1"/>
                  </a:moveTo>
                  <a:lnTo>
                    <a:pt x="1" y="256"/>
                  </a:lnTo>
                  <a:lnTo>
                    <a:pt x="128" y="383"/>
                  </a:lnTo>
                  <a:lnTo>
                    <a:pt x="256" y="511"/>
                  </a:lnTo>
                  <a:lnTo>
                    <a:pt x="511" y="383"/>
                  </a:lnTo>
                  <a:lnTo>
                    <a:pt x="511" y="256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7270561" y="1505513"/>
              <a:ext cx="11710" cy="9379"/>
            </a:xfrm>
            <a:custGeom>
              <a:avLst/>
              <a:gdLst/>
              <a:ahLst/>
              <a:cxnLst/>
              <a:rect l="l" t="t" r="r" b="b"/>
              <a:pathLst>
                <a:path w="638" h="511" extrusionOk="0">
                  <a:moveTo>
                    <a:pt x="383" y="1"/>
                  </a:moveTo>
                  <a:lnTo>
                    <a:pt x="128" y="128"/>
                  </a:lnTo>
                  <a:lnTo>
                    <a:pt x="1" y="256"/>
                  </a:lnTo>
                  <a:lnTo>
                    <a:pt x="128" y="511"/>
                  </a:lnTo>
                  <a:lnTo>
                    <a:pt x="510" y="511"/>
                  </a:lnTo>
                  <a:lnTo>
                    <a:pt x="638" y="256"/>
                  </a:lnTo>
                  <a:lnTo>
                    <a:pt x="510" y="12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7345431" y="1505513"/>
              <a:ext cx="9379" cy="9379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255" y="1"/>
                  </a:moveTo>
                  <a:lnTo>
                    <a:pt x="128" y="128"/>
                  </a:lnTo>
                  <a:lnTo>
                    <a:pt x="0" y="256"/>
                  </a:lnTo>
                  <a:lnTo>
                    <a:pt x="128" y="511"/>
                  </a:lnTo>
                  <a:lnTo>
                    <a:pt x="510" y="511"/>
                  </a:lnTo>
                  <a:lnTo>
                    <a:pt x="510" y="256"/>
                  </a:lnTo>
                  <a:lnTo>
                    <a:pt x="510" y="128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7345431" y="1615478"/>
              <a:ext cx="9379" cy="9379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128" y="1"/>
                  </a:moveTo>
                  <a:lnTo>
                    <a:pt x="0" y="255"/>
                  </a:lnTo>
                  <a:lnTo>
                    <a:pt x="128" y="383"/>
                  </a:lnTo>
                  <a:lnTo>
                    <a:pt x="255" y="510"/>
                  </a:lnTo>
                  <a:lnTo>
                    <a:pt x="510" y="383"/>
                  </a:lnTo>
                  <a:lnTo>
                    <a:pt x="510" y="255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7420301" y="1615478"/>
              <a:ext cx="9379" cy="9379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0" y="1"/>
                  </a:moveTo>
                  <a:lnTo>
                    <a:pt x="0" y="255"/>
                  </a:lnTo>
                  <a:lnTo>
                    <a:pt x="0" y="383"/>
                  </a:lnTo>
                  <a:lnTo>
                    <a:pt x="255" y="510"/>
                  </a:lnTo>
                  <a:lnTo>
                    <a:pt x="383" y="383"/>
                  </a:lnTo>
                  <a:lnTo>
                    <a:pt x="510" y="25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7492821" y="1615478"/>
              <a:ext cx="9379" cy="9379"/>
            </a:xfrm>
            <a:custGeom>
              <a:avLst/>
              <a:gdLst/>
              <a:ahLst/>
              <a:cxnLst/>
              <a:rect l="l" t="t" r="r" b="b"/>
              <a:pathLst>
                <a:path w="511" h="511" extrusionOk="0">
                  <a:moveTo>
                    <a:pt x="128" y="1"/>
                  </a:moveTo>
                  <a:lnTo>
                    <a:pt x="1" y="255"/>
                  </a:lnTo>
                  <a:lnTo>
                    <a:pt x="128" y="383"/>
                  </a:lnTo>
                  <a:lnTo>
                    <a:pt x="383" y="510"/>
                  </a:lnTo>
                  <a:lnTo>
                    <a:pt x="510" y="510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7179318" y="967418"/>
              <a:ext cx="109983" cy="114645"/>
            </a:xfrm>
            <a:custGeom>
              <a:avLst/>
              <a:gdLst/>
              <a:ahLst/>
              <a:cxnLst/>
              <a:rect l="l" t="t" r="r" b="b"/>
              <a:pathLst>
                <a:path w="5992" h="6246" extrusionOk="0">
                  <a:moveTo>
                    <a:pt x="3442" y="0"/>
                  </a:moveTo>
                  <a:lnTo>
                    <a:pt x="2550" y="128"/>
                  </a:lnTo>
                  <a:lnTo>
                    <a:pt x="2040" y="383"/>
                  </a:lnTo>
                  <a:lnTo>
                    <a:pt x="1658" y="637"/>
                  </a:lnTo>
                  <a:lnTo>
                    <a:pt x="893" y="1275"/>
                  </a:lnTo>
                  <a:lnTo>
                    <a:pt x="383" y="2167"/>
                  </a:lnTo>
                  <a:lnTo>
                    <a:pt x="128" y="3059"/>
                  </a:lnTo>
                  <a:lnTo>
                    <a:pt x="0" y="3952"/>
                  </a:lnTo>
                  <a:lnTo>
                    <a:pt x="0" y="4716"/>
                  </a:lnTo>
                  <a:lnTo>
                    <a:pt x="128" y="5354"/>
                  </a:lnTo>
                  <a:lnTo>
                    <a:pt x="255" y="5864"/>
                  </a:lnTo>
                  <a:lnTo>
                    <a:pt x="510" y="6118"/>
                  </a:lnTo>
                  <a:lnTo>
                    <a:pt x="1148" y="6246"/>
                  </a:lnTo>
                  <a:lnTo>
                    <a:pt x="1785" y="6246"/>
                  </a:lnTo>
                  <a:lnTo>
                    <a:pt x="2550" y="6118"/>
                  </a:lnTo>
                  <a:lnTo>
                    <a:pt x="3315" y="5864"/>
                  </a:lnTo>
                  <a:lnTo>
                    <a:pt x="4079" y="5481"/>
                  </a:lnTo>
                  <a:lnTo>
                    <a:pt x="4717" y="4971"/>
                  </a:lnTo>
                  <a:lnTo>
                    <a:pt x="5354" y="4461"/>
                  </a:lnTo>
                  <a:lnTo>
                    <a:pt x="5736" y="3824"/>
                  </a:lnTo>
                  <a:lnTo>
                    <a:pt x="5864" y="3187"/>
                  </a:lnTo>
                  <a:lnTo>
                    <a:pt x="5991" y="2677"/>
                  </a:lnTo>
                  <a:lnTo>
                    <a:pt x="5991" y="2295"/>
                  </a:lnTo>
                  <a:lnTo>
                    <a:pt x="5991" y="1785"/>
                  </a:lnTo>
                  <a:lnTo>
                    <a:pt x="5864" y="1402"/>
                  </a:lnTo>
                  <a:lnTo>
                    <a:pt x="5609" y="1020"/>
                  </a:lnTo>
                  <a:lnTo>
                    <a:pt x="5099" y="510"/>
                  </a:lnTo>
                  <a:lnTo>
                    <a:pt x="4334" y="128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7095087" y="1407259"/>
              <a:ext cx="217599" cy="133367"/>
            </a:xfrm>
            <a:custGeom>
              <a:avLst/>
              <a:gdLst/>
              <a:ahLst/>
              <a:cxnLst/>
              <a:rect l="l" t="t" r="r" b="b"/>
              <a:pathLst>
                <a:path w="11855" h="7266" extrusionOk="0">
                  <a:moveTo>
                    <a:pt x="7011" y="0"/>
                  </a:moveTo>
                  <a:lnTo>
                    <a:pt x="5864" y="128"/>
                  </a:lnTo>
                  <a:lnTo>
                    <a:pt x="4717" y="510"/>
                  </a:lnTo>
                  <a:lnTo>
                    <a:pt x="3570" y="1147"/>
                  </a:lnTo>
                  <a:lnTo>
                    <a:pt x="2423" y="2167"/>
                  </a:lnTo>
                  <a:lnTo>
                    <a:pt x="1148" y="3442"/>
                  </a:lnTo>
                  <a:lnTo>
                    <a:pt x="1" y="4844"/>
                  </a:lnTo>
                  <a:lnTo>
                    <a:pt x="638" y="5736"/>
                  </a:lnTo>
                  <a:lnTo>
                    <a:pt x="1530" y="6373"/>
                  </a:lnTo>
                  <a:lnTo>
                    <a:pt x="2550" y="6883"/>
                  </a:lnTo>
                  <a:lnTo>
                    <a:pt x="3570" y="7266"/>
                  </a:lnTo>
                  <a:lnTo>
                    <a:pt x="4080" y="7266"/>
                  </a:lnTo>
                  <a:lnTo>
                    <a:pt x="4589" y="7138"/>
                  </a:lnTo>
                  <a:lnTo>
                    <a:pt x="5737" y="6756"/>
                  </a:lnTo>
                  <a:lnTo>
                    <a:pt x="6884" y="6246"/>
                  </a:lnTo>
                  <a:lnTo>
                    <a:pt x="8031" y="5481"/>
                  </a:lnTo>
                  <a:lnTo>
                    <a:pt x="9051" y="4589"/>
                  </a:lnTo>
                  <a:lnTo>
                    <a:pt x="10070" y="3569"/>
                  </a:lnTo>
                  <a:lnTo>
                    <a:pt x="11855" y="1912"/>
                  </a:lnTo>
                  <a:lnTo>
                    <a:pt x="11855" y="1785"/>
                  </a:lnTo>
                  <a:lnTo>
                    <a:pt x="10708" y="1147"/>
                  </a:lnTo>
                  <a:lnTo>
                    <a:pt x="9433" y="510"/>
                  </a:lnTo>
                  <a:lnTo>
                    <a:pt x="8286" y="255"/>
                  </a:lnTo>
                  <a:lnTo>
                    <a:pt x="7011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7104448" y="1266880"/>
              <a:ext cx="140397" cy="248013"/>
            </a:xfrm>
            <a:custGeom>
              <a:avLst/>
              <a:gdLst/>
              <a:ahLst/>
              <a:cxnLst/>
              <a:rect l="l" t="t" r="r" b="b"/>
              <a:pathLst>
                <a:path w="7649" h="13512" extrusionOk="0">
                  <a:moveTo>
                    <a:pt x="5354" y="1"/>
                  </a:moveTo>
                  <a:lnTo>
                    <a:pt x="4717" y="638"/>
                  </a:lnTo>
                  <a:lnTo>
                    <a:pt x="1" y="4717"/>
                  </a:lnTo>
                  <a:lnTo>
                    <a:pt x="1658" y="9050"/>
                  </a:lnTo>
                  <a:lnTo>
                    <a:pt x="1785" y="9305"/>
                  </a:lnTo>
                  <a:lnTo>
                    <a:pt x="2295" y="11472"/>
                  </a:lnTo>
                  <a:lnTo>
                    <a:pt x="2677" y="12874"/>
                  </a:lnTo>
                  <a:lnTo>
                    <a:pt x="2932" y="13384"/>
                  </a:lnTo>
                  <a:lnTo>
                    <a:pt x="3060" y="13512"/>
                  </a:lnTo>
                  <a:lnTo>
                    <a:pt x="3697" y="13512"/>
                  </a:lnTo>
                  <a:lnTo>
                    <a:pt x="4079" y="13257"/>
                  </a:lnTo>
                  <a:lnTo>
                    <a:pt x="4972" y="12747"/>
                  </a:lnTo>
                  <a:lnTo>
                    <a:pt x="5737" y="12110"/>
                  </a:lnTo>
                  <a:lnTo>
                    <a:pt x="6374" y="11345"/>
                  </a:lnTo>
                  <a:lnTo>
                    <a:pt x="6884" y="10580"/>
                  </a:lnTo>
                  <a:lnTo>
                    <a:pt x="7394" y="9815"/>
                  </a:lnTo>
                  <a:lnTo>
                    <a:pt x="7648" y="8923"/>
                  </a:lnTo>
                  <a:lnTo>
                    <a:pt x="7394" y="6884"/>
                  </a:lnTo>
                  <a:lnTo>
                    <a:pt x="6884" y="4972"/>
                  </a:lnTo>
                  <a:lnTo>
                    <a:pt x="6756" y="4334"/>
                  </a:lnTo>
                  <a:lnTo>
                    <a:pt x="6629" y="3824"/>
                  </a:lnTo>
                  <a:lnTo>
                    <a:pt x="6374" y="3187"/>
                  </a:lnTo>
                  <a:lnTo>
                    <a:pt x="6246" y="2932"/>
                  </a:lnTo>
                  <a:lnTo>
                    <a:pt x="6246" y="2677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7104448" y="1266880"/>
              <a:ext cx="114664" cy="166131"/>
            </a:xfrm>
            <a:custGeom>
              <a:avLst/>
              <a:gdLst/>
              <a:ahLst/>
              <a:cxnLst/>
              <a:rect l="l" t="t" r="r" b="b"/>
              <a:pathLst>
                <a:path w="6247" h="9051" extrusionOk="0">
                  <a:moveTo>
                    <a:pt x="5354" y="1"/>
                  </a:moveTo>
                  <a:lnTo>
                    <a:pt x="4717" y="638"/>
                  </a:lnTo>
                  <a:lnTo>
                    <a:pt x="1" y="4717"/>
                  </a:lnTo>
                  <a:lnTo>
                    <a:pt x="1658" y="9050"/>
                  </a:lnTo>
                  <a:lnTo>
                    <a:pt x="2550" y="8541"/>
                  </a:lnTo>
                  <a:lnTo>
                    <a:pt x="3315" y="7903"/>
                  </a:lnTo>
                  <a:lnTo>
                    <a:pt x="4079" y="7138"/>
                  </a:lnTo>
                  <a:lnTo>
                    <a:pt x="4717" y="6374"/>
                  </a:lnTo>
                  <a:lnTo>
                    <a:pt x="5227" y="5609"/>
                  </a:lnTo>
                  <a:lnTo>
                    <a:pt x="5609" y="4717"/>
                  </a:lnTo>
                  <a:lnTo>
                    <a:pt x="5991" y="3697"/>
                  </a:lnTo>
                  <a:lnTo>
                    <a:pt x="6246" y="2677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6971099" y="1046950"/>
              <a:ext cx="266735" cy="350966"/>
            </a:xfrm>
            <a:custGeom>
              <a:avLst/>
              <a:gdLst/>
              <a:ahLst/>
              <a:cxnLst/>
              <a:rect l="l" t="t" r="r" b="b"/>
              <a:pathLst>
                <a:path w="14532" h="19121" extrusionOk="0">
                  <a:moveTo>
                    <a:pt x="7266" y="1"/>
                  </a:moveTo>
                  <a:lnTo>
                    <a:pt x="5864" y="128"/>
                  </a:lnTo>
                  <a:lnTo>
                    <a:pt x="4589" y="638"/>
                  </a:lnTo>
                  <a:lnTo>
                    <a:pt x="3952" y="893"/>
                  </a:lnTo>
                  <a:lnTo>
                    <a:pt x="3314" y="1276"/>
                  </a:lnTo>
                  <a:lnTo>
                    <a:pt x="2677" y="1785"/>
                  </a:lnTo>
                  <a:lnTo>
                    <a:pt x="2167" y="2295"/>
                  </a:lnTo>
                  <a:lnTo>
                    <a:pt x="1657" y="2933"/>
                  </a:lnTo>
                  <a:lnTo>
                    <a:pt x="1147" y="3697"/>
                  </a:lnTo>
                  <a:lnTo>
                    <a:pt x="765" y="4590"/>
                  </a:lnTo>
                  <a:lnTo>
                    <a:pt x="510" y="5482"/>
                  </a:lnTo>
                  <a:lnTo>
                    <a:pt x="255" y="6629"/>
                  </a:lnTo>
                  <a:lnTo>
                    <a:pt x="128" y="7776"/>
                  </a:lnTo>
                  <a:lnTo>
                    <a:pt x="0" y="9178"/>
                  </a:lnTo>
                  <a:lnTo>
                    <a:pt x="128" y="10580"/>
                  </a:lnTo>
                  <a:lnTo>
                    <a:pt x="255" y="11983"/>
                  </a:lnTo>
                  <a:lnTo>
                    <a:pt x="510" y="13257"/>
                  </a:lnTo>
                  <a:lnTo>
                    <a:pt x="765" y="14404"/>
                  </a:lnTo>
                  <a:lnTo>
                    <a:pt x="1147" y="15297"/>
                  </a:lnTo>
                  <a:lnTo>
                    <a:pt x="1657" y="16189"/>
                  </a:lnTo>
                  <a:lnTo>
                    <a:pt x="2167" y="16826"/>
                  </a:lnTo>
                  <a:lnTo>
                    <a:pt x="2677" y="17463"/>
                  </a:lnTo>
                  <a:lnTo>
                    <a:pt x="3187" y="17973"/>
                  </a:lnTo>
                  <a:lnTo>
                    <a:pt x="3824" y="18356"/>
                  </a:lnTo>
                  <a:lnTo>
                    <a:pt x="4334" y="18611"/>
                  </a:lnTo>
                  <a:lnTo>
                    <a:pt x="5481" y="18993"/>
                  </a:lnTo>
                  <a:lnTo>
                    <a:pt x="6501" y="19120"/>
                  </a:lnTo>
                  <a:lnTo>
                    <a:pt x="8030" y="19120"/>
                  </a:lnTo>
                  <a:lnTo>
                    <a:pt x="9050" y="18866"/>
                  </a:lnTo>
                  <a:lnTo>
                    <a:pt x="10197" y="18483"/>
                  </a:lnTo>
                  <a:lnTo>
                    <a:pt x="10707" y="18101"/>
                  </a:lnTo>
                  <a:lnTo>
                    <a:pt x="11344" y="17718"/>
                  </a:lnTo>
                  <a:lnTo>
                    <a:pt x="11982" y="17336"/>
                  </a:lnTo>
                  <a:lnTo>
                    <a:pt x="12492" y="16699"/>
                  </a:lnTo>
                  <a:lnTo>
                    <a:pt x="13002" y="15934"/>
                  </a:lnTo>
                  <a:lnTo>
                    <a:pt x="13511" y="15169"/>
                  </a:lnTo>
                  <a:lnTo>
                    <a:pt x="13894" y="14149"/>
                  </a:lnTo>
                  <a:lnTo>
                    <a:pt x="14149" y="13130"/>
                  </a:lnTo>
                  <a:lnTo>
                    <a:pt x="14404" y="11855"/>
                  </a:lnTo>
                  <a:lnTo>
                    <a:pt x="14531" y="10453"/>
                  </a:lnTo>
                  <a:lnTo>
                    <a:pt x="14531" y="8923"/>
                  </a:lnTo>
                  <a:lnTo>
                    <a:pt x="14404" y="7649"/>
                  </a:lnTo>
                  <a:lnTo>
                    <a:pt x="14276" y="6502"/>
                  </a:lnTo>
                  <a:lnTo>
                    <a:pt x="14021" y="5354"/>
                  </a:lnTo>
                  <a:lnTo>
                    <a:pt x="13639" y="4462"/>
                  </a:lnTo>
                  <a:lnTo>
                    <a:pt x="13256" y="3570"/>
                  </a:lnTo>
                  <a:lnTo>
                    <a:pt x="12874" y="2805"/>
                  </a:lnTo>
                  <a:lnTo>
                    <a:pt x="12364" y="2168"/>
                  </a:lnTo>
                  <a:lnTo>
                    <a:pt x="11854" y="1658"/>
                  </a:lnTo>
                  <a:lnTo>
                    <a:pt x="11217" y="1148"/>
                  </a:lnTo>
                  <a:lnTo>
                    <a:pt x="10580" y="766"/>
                  </a:lnTo>
                  <a:lnTo>
                    <a:pt x="9942" y="511"/>
                  </a:lnTo>
                  <a:lnTo>
                    <a:pt x="8668" y="128"/>
                  </a:lnTo>
                  <a:lnTo>
                    <a:pt x="7266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6992152" y="1199040"/>
              <a:ext cx="25752" cy="18722"/>
            </a:xfrm>
            <a:custGeom>
              <a:avLst/>
              <a:gdLst/>
              <a:ahLst/>
              <a:cxnLst/>
              <a:rect l="l" t="t" r="r" b="b"/>
              <a:pathLst>
                <a:path w="1403" h="1020" extrusionOk="0">
                  <a:moveTo>
                    <a:pt x="1020" y="0"/>
                  </a:moveTo>
                  <a:lnTo>
                    <a:pt x="638" y="128"/>
                  </a:lnTo>
                  <a:lnTo>
                    <a:pt x="255" y="255"/>
                  </a:lnTo>
                  <a:lnTo>
                    <a:pt x="0" y="510"/>
                  </a:lnTo>
                  <a:lnTo>
                    <a:pt x="0" y="765"/>
                  </a:lnTo>
                  <a:lnTo>
                    <a:pt x="128" y="892"/>
                  </a:lnTo>
                  <a:lnTo>
                    <a:pt x="383" y="1020"/>
                  </a:lnTo>
                  <a:lnTo>
                    <a:pt x="893" y="765"/>
                  </a:lnTo>
                  <a:lnTo>
                    <a:pt x="1148" y="637"/>
                  </a:lnTo>
                  <a:lnTo>
                    <a:pt x="1403" y="510"/>
                  </a:lnTo>
                  <a:lnTo>
                    <a:pt x="1403" y="255"/>
                  </a:lnTo>
                  <a:lnTo>
                    <a:pt x="1403" y="128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7078714" y="1192010"/>
              <a:ext cx="28102" cy="14060"/>
            </a:xfrm>
            <a:custGeom>
              <a:avLst/>
              <a:gdLst/>
              <a:ahLst/>
              <a:cxnLst/>
              <a:rect l="l" t="t" r="r" b="b"/>
              <a:pathLst>
                <a:path w="1531" h="766" extrusionOk="0">
                  <a:moveTo>
                    <a:pt x="383" y="1"/>
                  </a:moveTo>
                  <a:lnTo>
                    <a:pt x="1" y="256"/>
                  </a:lnTo>
                  <a:lnTo>
                    <a:pt x="1" y="383"/>
                  </a:lnTo>
                  <a:lnTo>
                    <a:pt x="128" y="638"/>
                  </a:lnTo>
                  <a:lnTo>
                    <a:pt x="383" y="765"/>
                  </a:lnTo>
                  <a:lnTo>
                    <a:pt x="1275" y="765"/>
                  </a:lnTo>
                  <a:lnTo>
                    <a:pt x="1403" y="638"/>
                  </a:lnTo>
                  <a:lnTo>
                    <a:pt x="1530" y="511"/>
                  </a:lnTo>
                  <a:lnTo>
                    <a:pt x="1403" y="256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7085726" y="1245827"/>
              <a:ext cx="14060" cy="25752"/>
            </a:xfrm>
            <a:custGeom>
              <a:avLst/>
              <a:gdLst/>
              <a:ahLst/>
              <a:cxnLst/>
              <a:rect l="l" t="t" r="r" b="b"/>
              <a:pathLst>
                <a:path w="766" h="1403" extrusionOk="0">
                  <a:moveTo>
                    <a:pt x="1" y="0"/>
                  </a:moveTo>
                  <a:lnTo>
                    <a:pt x="1" y="383"/>
                  </a:lnTo>
                  <a:lnTo>
                    <a:pt x="128" y="893"/>
                  </a:lnTo>
                  <a:lnTo>
                    <a:pt x="383" y="1275"/>
                  </a:lnTo>
                  <a:lnTo>
                    <a:pt x="638" y="1402"/>
                  </a:lnTo>
                  <a:lnTo>
                    <a:pt x="766" y="1402"/>
                  </a:lnTo>
                  <a:lnTo>
                    <a:pt x="511" y="1148"/>
                  </a:lnTo>
                  <a:lnTo>
                    <a:pt x="256" y="893"/>
                  </a:lnTo>
                  <a:lnTo>
                    <a:pt x="128" y="51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7085726" y="1234134"/>
              <a:ext cx="23421" cy="32764"/>
            </a:xfrm>
            <a:custGeom>
              <a:avLst/>
              <a:gdLst/>
              <a:ahLst/>
              <a:cxnLst/>
              <a:rect l="l" t="t" r="r" b="b"/>
              <a:pathLst>
                <a:path w="1276" h="1785" extrusionOk="0">
                  <a:moveTo>
                    <a:pt x="511" y="0"/>
                  </a:moveTo>
                  <a:lnTo>
                    <a:pt x="256" y="127"/>
                  </a:lnTo>
                  <a:lnTo>
                    <a:pt x="128" y="382"/>
                  </a:lnTo>
                  <a:lnTo>
                    <a:pt x="1" y="637"/>
                  </a:lnTo>
                  <a:lnTo>
                    <a:pt x="1" y="1020"/>
                  </a:lnTo>
                  <a:lnTo>
                    <a:pt x="128" y="1275"/>
                  </a:lnTo>
                  <a:lnTo>
                    <a:pt x="256" y="1530"/>
                  </a:lnTo>
                  <a:lnTo>
                    <a:pt x="511" y="1785"/>
                  </a:lnTo>
                  <a:lnTo>
                    <a:pt x="766" y="1785"/>
                  </a:lnTo>
                  <a:lnTo>
                    <a:pt x="1021" y="1657"/>
                  </a:lnTo>
                  <a:lnTo>
                    <a:pt x="1276" y="1402"/>
                  </a:lnTo>
                  <a:lnTo>
                    <a:pt x="1276" y="1147"/>
                  </a:lnTo>
                  <a:lnTo>
                    <a:pt x="1276" y="765"/>
                  </a:lnTo>
                  <a:lnTo>
                    <a:pt x="1148" y="510"/>
                  </a:lnTo>
                  <a:lnTo>
                    <a:pt x="1021" y="255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7099768" y="1231785"/>
              <a:ext cx="18740" cy="14060"/>
            </a:xfrm>
            <a:custGeom>
              <a:avLst/>
              <a:gdLst/>
              <a:ahLst/>
              <a:cxnLst/>
              <a:rect l="l" t="t" r="r" b="b"/>
              <a:pathLst>
                <a:path w="1021" h="766" extrusionOk="0">
                  <a:moveTo>
                    <a:pt x="1020" y="1"/>
                  </a:moveTo>
                  <a:lnTo>
                    <a:pt x="893" y="255"/>
                  </a:lnTo>
                  <a:lnTo>
                    <a:pt x="638" y="383"/>
                  </a:lnTo>
                  <a:lnTo>
                    <a:pt x="383" y="383"/>
                  </a:lnTo>
                  <a:lnTo>
                    <a:pt x="128" y="128"/>
                  </a:lnTo>
                  <a:lnTo>
                    <a:pt x="1" y="255"/>
                  </a:lnTo>
                  <a:lnTo>
                    <a:pt x="256" y="765"/>
                  </a:lnTo>
                  <a:lnTo>
                    <a:pt x="638" y="765"/>
                  </a:lnTo>
                  <a:lnTo>
                    <a:pt x="893" y="638"/>
                  </a:lnTo>
                  <a:lnTo>
                    <a:pt x="1020" y="510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7015555" y="1250507"/>
              <a:ext cx="9361" cy="28083"/>
            </a:xfrm>
            <a:custGeom>
              <a:avLst/>
              <a:gdLst/>
              <a:ahLst/>
              <a:cxnLst/>
              <a:rect l="l" t="t" r="r" b="b"/>
              <a:pathLst>
                <a:path w="510" h="1530" extrusionOk="0">
                  <a:moveTo>
                    <a:pt x="382" y="0"/>
                  </a:moveTo>
                  <a:lnTo>
                    <a:pt x="382" y="128"/>
                  </a:lnTo>
                  <a:lnTo>
                    <a:pt x="382" y="510"/>
                  </a:lnTo>
                  <a:lnTo>
                    <a:pt x="382" y="893"/>
                  </a:lnTo>
                  <a:lnTo>
                    <a:pt x="255" y="1275"/>
                  </a:lnTo>
                  <a:lnTo>
                    <a:pt x="0" y="1530"/>
                  </a:lnTo>
                  <a:lnTo>
                    <a:pt x="0" y="1530"/>
                  </a:lnTo>
                  <a:lnTo>
                    <a:pt x="255" y="1402"/>
                  </a:lnTo>
                  <a:lnTo>
                    <a:pt x="382" y="1275"/>
                  </a:lnTo>
                  <a:lnTo>
                    <a:pt x="510" y="893"/>
                  </a:lnTo>
                  <a:lnTo>
                    <a:pt x="510" y="383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7001513" y="1241146"/>
              <a:ext cx="23403" cy="32764"/>
            </a:xfrm>
            <a:custGeom>
              <a:avLst/>
              <a:gdLst/>
              <a:ahLst/>
              <a:cxnLst/>
              <a:rect l="l" t="t" r="r" b="b"/>
              <a:pathLst>
                <a:path w="1275" h="1785" extrusionOk="0">
                  <a:moveTo>
                    <a:pt x="638" y="0"/>
                  </a:moveTo>
                  <a:lnTo>
                    <a:pt x="383" y="128"/>
                  </a:lnTo>
                  <a:lnTo>
                    <a:pt x="128" y="383"/>
                  </a:lnTo>
                  <a:lnTo>
                    <a:pt x="0" y="638"/>
                  </a:lnTo>
                  <a:lnTo>
                    <a:pt x="0" y="1020"/>
                  </a:lnTo>
                  <a:lnTo>
                    <a:pt x="128" y="1275"/>
                  </a:lnTo>
                  <a:lnTo>
                    <a:pt x="255" y="1530"/>
                  </a:lnTo>
                  <a:lnTo>
                    <a:pt x="510" y="1785"/>
                  </a:lnTo>
                  <a:lnTo>
                    <a:pt x="765" y="1785"/>
                  </a:lnTo>
                  <a:lnTo>
                    <a:pt x="1020" y="1657"/>
                  </a:lnTo>
                  <a:lnTo>
                    <a:pt x="1147" y="1530"/>
                  </a:lnTo>
                  <a:lnTo>
                    <a:pt x="1275" y="1148"/>
                  </a:lnTo>
                  <a:lnTo>
                    <a:pt x="1275" y="893"/>
                  </a:lnTo>
                  <a:lnTo>
                    <a:pt x="1147" y="510"/>
                  </a:lnTo>
                  <a:lnTo>
                    <a:pt x="1020" y="255"/>
                  </a:lnTo>
                  <a:lnTo>
                    <a:pt x="893" y="128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6989803" y="1245827"/>
              <a:ext cx="18740" cy="11710"/>
            </a:xfrm>
            <a:custGeom>
              <a:avLst/>
              <a:gdLst/>
              <a:ahLst/>
              <a:cxnLst/>
              <a:rect l="l" t="t" r="r" b="b"/>
              <a:pathLst>
                <a:path w="1021" h="638" extrusionOk="0">
                  <a:moveTo>
                    <a:pt x="1" y="0"/>
                  </a:moveTo>
                  <a:lnTo>
                    <a:pt x="128" y="383"/>
                  </a:lnTo>
                  <a:lnTo>
                    <a:pt x="256" y="638"/>
                  </a:lnTo>
                  <a:lnTo>
                    <a:pt x="638" y="638"/>
                  </a:lnTo>
                  <a:lnTo>
                    <a:pt x="893" y="510"/>
                  </a:lnTo>
                  <a:lnTo>
                    <a:pt x="1021" y="0"/>
                  </a:lnTo>
                  <a:lnTo>
                    <a:pt x="893" y="0"/>
                  </a:lnTo>
                  <a:lnTo>
                    <a:pt x="766" y="128"/>
                  </a:lnTo>
                  <a:lnTo>
                    <a:pt x="511" y="255"/>
                  </a:lnTo>
                  <a:lnTo>
                    <a:pt x="256" y="2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7074034" y="1323028"/>
              <a:ext cx="21072" cy="11710"/>
            </a:xfrm>
            <a:custGeom>
              <a:avLst/>
              <a:gdLst/>
              <a:ahLst/>
              <a:cxnLst/>
              <a:rect l="l" t="t" r="r" b="b"/>
              <a:pathLst>
                <a:path w="1148" h="638" extrusionOk="0">
                  <a:moveTo>
                    <a:pt x="1020" y="1"/>
                  </a:moveTo>
                  <a:lnTo>
                    <a:pt x="893" y="256"/>
                  </a:lnTo>
                  <a:lnTo>
                    <a:pt x="638" y="383"/>
                  </a:lnTo>
                  <a:lnTo>
                    <a:pt x="1" y="383"/>
                  </a:lnTo>
                  <a:lnTo>
                    <a:pt x="383" y="638"/>
                  </a:lnTo>
                  <a:lnTo>
                    <a:pt x="765" y="638"/>
                  </a:lnTo>
                  <a:lnTo>
                    <a:pt x="1020" y="383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7074034" y="1323028"/>
              <a:ext cx="18740" cy="7048"/>
            </a:xfrm>
            <a:custGeom>
              <a:avLst/>
              <a:gdLst/>
              <a:ahLst/>
              <a:cxnLst/>
              <a:rect l="l" t="t" r="r" b="b"/>
              <a:pathLst>
                <a:path w="1021" h="384" fill="none" extrusionOk="0">
                  <a:moveTo>
                    <a:pt x="1020" y="1"/>
                  </a:moveTo>
                  <a:lnTo>
                    <a:pt x="1020" y="1"/>
                  </a:lnTo>
                  <a:lnTo>
                    <a:pt x="893" y="256"/>
                  </a:lnTo>
                  <a:lnTo>
                    <a:pt x="638" y="383"/>
                  </a:lnTo>
                  <a:lnTo>
                    <a:pt x="638" y="383"/>
                  </a:lnTo>
                  <a:lnTo>
                    <a:pt x="1" y="3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7074034" y="1323028"/>
              <a:ext cx="21072" cy="11710"/>
            </a:xfrm>
            <a:custGeom>
              <a:avLst/>
              <a:gdLst/>
              <a:ahLst/>
              <a:cxnLst/>
              <a:rect l="l" t="t" r="r" b="b"/>
              <a:pathLst>
                <a:path w="1148" h="638" fill="none" extrusionOk="0">
                  <a:moveTo>
                    <a:pt x="1" y="383"/>
                  </a:moveTo>
                  <a:lnTo>
                    <a:pt x="1" y="383"/>
                  </a:lnTo>
                  <a:lnTo>
                    <a:pt x="383" y="638"/>
                  </a:lnTo>
                  <a:lnTo>
                    <a:pt x="765" y="638"/>
                  </a:lnTo>
                  <a:lnTo>
                    <a:pt x="765" y="638"/>
                  </a:lnTo>
                  <a:lnTo>
                    <a:pt x="1020" y="383"/>
                  </a:lnTo>
                  <a:lnTo>
                    <a:pt x="1148" y="1"/>
                  </a:lnTo>
                  <a:lnTo>
                    <a:pt x="1020" y="1"/>
                  </a:lnTo>
                  <a:lnTo>
                    <a:pt x="1" y="3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7029578" y="1194359"/>
              <a:ext cx="23421" cy="102953"/>
            </a:xfrm>
            <a:custGeom>
              <a:avLst/>
              <a:gdLst/>
              <a:ahLst/>
              <a:cxnLst/>
              <a:rect l="l" t="t" r="r" b="b"/>
              <a:pathLst>
                <a:path w="1276" h="5609" extrusionOk="0">
                  <a:moveTo>
                    <a:pt x="383" y="0"/>
                  </a:moveTo>
                  <a:lnTo>
                    <a:pt x="383" y="128"/>
                  </a:lnTo>
                  <a:lnTo>
                    <a:pt x="1" y="2804"/>
                  </a:lnTo>
                  <a:lnTo>
                    <a:pt x="1" y="5609"/>
                  </a:lnTo>
                  <a:lnTo>
                    <a:pt x="256" y="5609"/>
                  </a:lnTo>
                  <a:lnTo>
                    <a:pt x="638" y="5354"/>
                  </a:lnTo>
                  <a:lnTo>
                    <a:pt x="1275" y="4971"/>
                  </a:lnTo>
                  <a:lnTo>
                    <a:pt x="383" y="5226"/>
                  </a:lnTo>
                  <a:lnTo>
                    <a:pt x="383" y="2677"/>
                  </a:lnTo>
                  <a:lnTo>
                    <a:pt x="511" y="1402"/>
                  </a:lnTo>
                  <a:lnTo>
                    <a:pt x="511" y="128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6966418" y="1039939"/>
              <a:ext cx="290119" cy="210587"/>
            </a:xfrm>
            <a:custGeom>
              <a:avLst/>
              <a:gdLst/>
              <a:ahLst/>
              <a:cxnLst/>
              <a:rect l="l" t="t" r="r" b="b"/>
              <a:pathLst>
                <a:path w="15806" h="11473" extrusionOk="0">
                  <a:moveTo>
                    <a:pt x="6756" y="1"/>
                  </a:moveTo>
                  <a:lnTo>
                    <a:pt x="5354" y="383"/>
                  </a:lnTo>
                  <a:lnTo>
                    <a:pt x="4079" y="893"/>
                  </a:lnTo>
                  <a:lnTo>
                    <a:pt x="2932" y="1658"/>
                  </a:lnTo>
                  <a:lnTo>
                    <a:pt x="1912" y="2677"/>
                  </a:lnTo>
                  <a:lnTo>
                    <a:pt x="1147" y="3952"/>
                  </a:lnTo>
                  <a:lnTo>
                    <a:pt x="510" y="5354"/>
                  </a:lnTo>
                  <a:lnTo>
                    <a:pt x="128" y="6884"/>
                  </a:lnTo>
                  <a:lnTo>
                    <a:pt x="0" y="8413"/>
                  </a:lnTo>
                  <a:lnTo>
                    <a:pt x="128" y="8541"/>
                  </a:lnTo>
                  <a:lnTo>
                    <a:pt x="255" y="8541"/>
                  </a:lnTo>
                  <a:lnTo>
                    <a:pt x="1020" y="8286"/>
                  </a:lnTo>
                  <a:lnTo>
                    <a:pt x="1147" y="6884"/>
                  </a:lnTo>
                  <a:lnTo>
                    <a:pt x="1657" y="5481"/>
                  </a:lnTo>
                  <a:lnTo>
                    <a:pt x="1657" y="5609"/>
                  </a:lnTo>
                  <a:lnTo>
                    <a:pt x="1657" y="6246"/>
                  </a:lnTo>
                  <a:lnTo>
                    <a:pt x="1657" y="7139"/>
                  </a:lnTo>
                  <a:lnTo>
                    <a:pt x="1657" y="8031"/>
                  </a:lnTo>
                  <a:lnTo>
                    <a:pt x="2295" y="7903"/>
                  </a:lnTo>
                  <a:lnTo>
                    <a:pt x="2422" y="6501"/>
                  </a:lnTo>
                  <a:lnTo>
                    <a:pt x="2550" y="7776"/>
                  </a:lnTo>
                  <a:lnTo>
                    <a:pt x="3824" y="7648"/>
                  </a:lnTo>
                  <a:lnTo>
                    <a:pt x="6501" y="7648"/>
                  </a:lnTo>
                  <a:lnTo>
                    <a:pt x="9178" y="7776"/>
                  </a:lnTo>
                  <a:lnTo>
                    <a:pt x="9305" y="6501"/>
                  </a:lnTo>
                  <a:lnTo>
                    <a:pt x="9305" y="6119"/>
                  </a:lnTo>
                  <a:lnTo>
                    <a:pt x="9305" y="5991"/>
                  </a:lnTo>
                  <a:lnTo>
                    <a:pt x="9560" y="6884"/>
                  </a:lnTo>
                  <a:lnTo>
                    <a:pt x="9815" y="7903"/>
                  </a:lnTo>
                  <a:lnTo>
                    <a:pt x="10197" y="7903"/>
                  </a:lnTo>
                  <a:lnTo>
                    <a:pt x="10197" y="7139"/>
                  </a:lnTo>
                  <a:lnTo>
                    <a:pt x="10325" y="8031"/>
                  </a:lnTo>
                  <a:lnTo>
                    <a:pt x="10962" y="8031"/>
                  </a:lnTo>
                  <a:lnTo>
                    <a:pt x="10962" y="7521"/>
                  </a:lnTo>
                  <a:lnTo>
                    <a:pt x="10962" y="6629"/>
                  </a:lnTo>
                  <a:lnTo>
                    <a:pt x="10707" y="4844"/>
                  </a:lnTo>
                  <a:lnTo>
                    <a:pt x="10962" y="6246"/>
                  </a:lnTo>
                  <a:lnTo>
                    <a:pt x="11727" y="8541"/>
                  </a:lnTo>
                  <a:lnTo>
                    <a:pt x="12237" y="9688"/>
                  </a:lnTo>
                  <a:lnTo>
                    <a:pt x="12874" y="10580"/>
                  </a:lnTo>
                  <a:lnTo>
                    <a:pt x="13257" y="10962"/>
                  </a:lnTo>
                  <a:lnTo>
                    <a:pt x="13511" y="11217"/>
                  </a:lnTo>
                  <a:lnTo>
                    <a:pt x="13894" y="11472"/>
                  </a:lnTo>
                  <a:lnTo>
                    <a:pt x="14276" y="11472"/>
                  </a:lnTo>
                  <a:lnTo>
                    <a:pt x="14659" y="11217"/>
                  </a:lnTo>
                  <a:lnTo>
                    <a:pt x="15041" y="10835"/>
                  </a:lnTo>
                  <a:lnTo>
                    <a:pt x="15423" y="10198"/>
                  </a:lnTo>
                  <a:lnTo>
                    <a:pt x="15551" y="9305"/>
                  </a:lnTo>
                  <a:lnTo>
                    <a:pt x="15806" y="8413"/>
                  </a:lnTo>
                  <a:lnTo>
                    <a:pt x="15806" y="7393"/>
                  </a:lnTo>
                  <a:lnTo>
                    <a:pt x="15678" y="6374"/>
                  </a:lnTo>
                  <a:lnTo>
                    <a:pt x="15551" y="5481"/>
                  </a:lnTo>
                  <a:lnTo>
                    <a:pt x="15168" y="4589"/>
                  </a:lnTo>
                  <a:lnTo>
                    <a:pt x="14786" y="3824"/>
                  </a:lnTo>
                  <a:lnTo>
                    <a:pt x="14276" y="3315"/>
                  </a:lnTo>
                  <a:lnTo>
                    <a:pt x="13639" y="2805"/>
                  </a:lnTo>
                  <a:lnTo>
                    <a:pt x="12747" y="2040"/>
                  </a:lnTo>
                  <a:lnTo>
                    <a:pt x="12364" y="1913"/>
                  </a:lnTo>
                  <a:lnTo>
                    <a:pt x="11727" y="1275"/>
                  </a:lnTo>
                  <a:lnTo>
                    <a:pt x="10962" y="893"/>
                  </a:lnTo>
                  <a:lnTo>
                    <a:pt x="10325" y="510"/>
                  </a:lnTo>
                  <a:lnTo>
                    <a:pt x="9560" y="255"/>
                  </a:lnTo>
                  <a:lnTo>
                    <a:pt x="8923" y="128"/>
                  </a:lnTo>
                  <a:lnTo>
                    <a:pt x="815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7212063" y="1208382"/>
              <a:ext cx="60865" cy="93610"/>
            </a:xfrm>
            <a:custGeom>
              <a:avLst/>
              <a:gdLst/>
              <a:ahLst/>
              <a:cxnLst/>
              <a:rect l="l" t="t" r="r" b="b"/>
              <a:pathLst>
                <a:path w="3316" h="5100" extrusionOk="0">
                  <a:moveTo>
                    <a:pt x="2295" y="1"/>
                  </a:moveTo>
                  <a:lnTo>
                    <a:pt x="1785" y="128"/>
                  </a:lnTo>
                  <a:lnTo>
                    <a:pt x="1403" y="511"/>
                  </a:lnTo>
                  <a:lnTo>
                    <a:pt x="1021" y="1021"/>
                  </a:lnTo>
                  <a:lnTo>
                    <a:pt x="383" y="1913"/>
                  </a:lnTo>
                  <a:lnTo>
                    <a:pt x="128" y="2295"/>
                  </a:lnTo>
                  <a:lnTo>
                    <a:pt x="1" y="4462"/>
                  </a:lnTo>
                  <a:lnTo>
                    <a:pt x="1" y="4590"/>
                  </a:lnTo>
                  <a:lnTo>
                    <a:pt x="383" y="4972"/>
                  </a:lnTo>
                  <a:lnTo>
                    <a:pt x="893" y="5099"/>
                  </a:lnTo>
                  <a:lnTo>
                    <a:pt x="1403" y="5099"/>
                  </a:lnTo>
                  <a:lnTo>
                    <a:pt x="1913" y="4972"/>
                  </a:lnTo>
                  <a:lnTo>
                    <a:pt x="2423" y="4590"/>
                  </a:lnTo>
                  <a:lnTo>
                    <a:pt x="2805" y="3952"/>
                  </a:lnTo>
                  <a:lnTo>
                    <a:pt x="3060" y="3188"/>
                  </a:lnTo>
                  <a:lnTo>
                    <a:pt x="3315" y="2423"/>
                  </a:lnTo>
                  <a:lnTo>
                    <a:pt x="3315" y="1530"/>
                  </a:lnTo>
                  <a:lnTo>
                    <a:pt x="3315" y="893"/>
                  </a:lnTo>
                  <a:lnTo>
                    <a:pt x="3060" y="256"/>
                  </a:lnTo>
                  <a:lnTo>
                    <a:pt x="2933" y="128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7226105" y="1229454"/>
              <a:ext cx="32782" cy="60847"/>
            </a:xfrm>
            <a:custGeom>
              <a:avLst/>
              <a:gdLst/>
              <a:ahLst/>
              <a:cxnLst/>
              <a:rect l="l" t="t" r="r" b="b"/>
              <a:pathLst>
                <a:path w="1786" h="3315" extrusionOk="0">
                  <a:moveTo>
                    <a:pt x="1785" y="0"/>
                  </a:moveTo>
                  <a:lnTo>
                    <a:pt x="1275" y="128"/>
                  </a:lnTo>
                  <a:lnTo>
                    <a:pt x="893" y="382"/>
                  </a:lnTo>
                  <a:lnTo>
                    <a:pt x="638" y="765"/>
                  </a:lnTo>
                  <a:lnTo>
                    <a:pt x="383" y="1275"/>
                  </a:lnTo>
                  <a:lnTo>
                    <a:pt x="1" y="2294"/>
                  </a:lnTo>
                  <a:lnTo>
                    <a:pt x="1" y="2804"/>
                  </a:lnTo>
                  <a:lnTo>
                    <a:pt x="1" y="3187"/>
                  </a:lnTo>
                  <a:lnTo>
                    <a:pt x="1" y="3314"/>
                  </a:lnTo>
                  <a:lnTo>
                    <a:pt x="128" y="3314"/>
                  </a:lnTo>
                  <a:lnTo>
                    <a:pt x="511" y="2549"/>
                  </a:lnTo>
                  <a:lnTo>
                    <a:pt x="638" y="2294"/>
                  </a:lnTo>
                  <a:lnTo>
                    <a:pt x="893" y="2167"/>
                  </a:lnTo>
                  <a:lnTo>
                    <a:pt x="1148" y="2040"/>
                  </a:lnTo>
                  <a:lnTo>
                    <a:pt x="1403" y="2040"/>
                  </a:lnTo>
                  <a:lnTo>
                    <a:pt x="1275" y="1912"/>
                  </a:lnTo>
                  <a:lnTo>
                    <a:pt x="638" y="1912"/>
                  </a:lnTo>
                  <a:lnTo>
                    <a:pt x="511" y="2167"/>
                  </a:lnTo>
                  <a:lnTo>
                    <a:pt x="256" y="2422"/>
                  </a:lnTo>
                  <a:lnTo>
                    <a:pt x="511" y="1657"/>
                  </a:lnTo>
                  <a:lnTo>
                    <a:pt x="766" y="1020"/>
                  </a:lnTo>
                  <a:lnTo>
                    <a:pt x="1148" y="382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7050631" y="1297294"/>
              <a:ext cx="37463" cy="25752"/>
            </a:xfrm>
            <a:custGeom>
              <a:avLst/>
              <a:gdLst/>
              <a:ahLst/>
              <a:cxnLst/>
              <a:rect l="l" t="t" r="r" b="b"/>
              <a:pathLst>
                <a:path w="2041" h="1403" extrusionOk="0">
                  <a:moveTo>
                    <a:pt x="1785" y="1"/>
                  </a:moveTo>
                  <a:lnTo>
                    <a:pt x="893" y="510"/>
                  </a:lnTo>
                  <a:lnTo>
                    <a:pt x="1" y="765"/>
                  </a:lnTo>
                  <a:lnTo>
                    <a:pt x="511" y="1148"/>
                  </a:lnTo>
                  <a:lnTo>
                    <a:pt x="1021" y="1403"/>
                  </a:lnTo>
                  <a:lnTo>
                    <a:pt x="1531" y="1403"/>
                  </a:lnTo>
                  <a:lnTo>
                    <a:pt x="1785" y="1275"/>
                  </a:lnTo>
                  <a:lnTo>
                    <a:pt x="1913" y="1020"/>
                  </a:lnTo>
                  <a:lnTo>
                    <a:pt x="2040" y="765"/>
                  </a:lnTo>
                  <a:lnTo>
                    <a:pt x="1913" y="51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7069353" y="1306655"/>
              <a:ext cx="18740" cy="16391"/>
            </a:xfrm>
            <a:custGeom>
              <a:avLst/>
              <a:gdLst/>
              <a:ahLst/>
              <a:cxnLst/>
              <a:rect l="l" t="t" r="r" b="b"/>
              <a:pathLst>
                <a:path w="1021" h="893" extrusionOk="0">
                  <a:moveTo>
                    <a:pt x="893" y="0"/>
                  </a:moveTo>
                  <a:lnTo>
                    <a:pt x="511" y="128"/>
                  </a:lnTo>
                  <a:lnTo>
                    <a:pt x="256" y="255"/>
                  </a:lnTo>
                  <a:lnTo>
                    <a:pt x="1" y="510"/>
                  </a:lnTo>
                  <a:lnTo>
                    <a:pt x="1" y="893"/>
                  </a:lnTo>
                  <a:lnTo>
                    <a:pt x="511" y="893"/>
                  </a:lnTo>
                  <a:lnTo>
                    <a:pt x="765" y="765"/>
                  </a:lnTo>
                  <a:lnTo>
                    <a:pt x="893" y="510"/>
                  </a:lnTo>
                  <a:lnTo>
                    <a:pt x="1020" y="255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F9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2"/>
            <p:cNvSpPr/>
            <p:nvPr/>
          </p:nvSpPr>
          <p:spPr>
            <a:xfrm>
              <a:off x="6556992" y="1367484"/>
              <a:ext cx="395403" cy="287788"/>
            </a:xfrm>
            <a:custGeom>
              <a:avLst/>
              <a:gdLst/>
              <a:ahLst/>
              <a:cxnLst/>
              <a:rect l="l" t="t" r="r" b="b"/>
              <a:pathLst>
                <a:path w="21542" h="15679" extrusionOk="0">
                  <a:moveTo>
                    <a:pt x="9433" y="0"/>
                  </a:moveTo>
                  <a:lnTo>
                    <a:pt x="8413" y="128"/>
                  </a:lnTo>
                  <a:lnTo>
                    <a:pt x="7393" y="255"/>
                  </a:lnTo>
                  <a:lnTo>
                    <a:pt x="6373" y="638"/>
                  </a:lnTo>
                  <a:lnTo>
                    <a:pt x="5481" y="893"/>
                  </a:lnTo>
                  <a:lnTo>
                    <a:pt x="4589" y="1275"/>
                  </a:lnTo>
                  <a:lnTo>
                    <a:pt x="3824" y="1785"/>
                  </a:lnTo>
                  <a:lnTo>
                    <a:pt x="3059" y="2295"/>
                  </a:lnTo>
                  <a:lnTo>
                    <a:pt x="2422" y="2805"/>
                  </a:lnTo>
                  <a:lnTo>
                    <a:pt x="1785" y="3442"/>
                  </a:lnTo>
                  <a:lnTo>
                    <a:pt x="1275" y="4079"/>
                  </a:lnTo>
                  <a:lnTo>
                    <a:pt x="765" y="4717"/>
                  </a:lnTo>
                  <a:lnTo>
                    <a:pt x="383" y="5481"/>
                  </a:lnTo>
                  <a:lnTo>
                    <a:pt x="128" y="6246"/>
                  </a:lnTo>
                  <a:lnTo>
                    <a:pt x="0" y="7011"/>
                  </a:lnTo>
                  <a:lnTo>
                    <a:pt x="0" y="7776"/>
                  </a:lnTo>
                  <a:lnTo>
                    <a:pt x="0" y="8668"/>
                  </a:lnTo>
                  <a:lnTo>
                    <a:pt x="128" y="9433"/>
                  </a:lnTo>
                  <a:lnTo>
                    <a:pt x="383" y="10198"/>
                  </a:lnTo>
                  <a:lnTo>
                    <a:pt x="765" y="10835"/>
                  </a:lnTo>
                  <a:lnTo>
                    <a:pt x="1275" y="11600"/>
                  </a:lnTo>
                  <a:lnTo>
                    <a:pt x="1785" y="12237"/>
                  </a:lnTo>
                  <a:lnTo>
                    <a:pt x="2422" y="12747"/>
                  </a:lnTo>
                  <a:lnTo>
                    <a:pt x="3059" y="13384"/>
                  </a:lnTo>
                  <a:lnTo>
                    <a:pt x="3824" y="13894"/>
                  </a:lnTo>
                  <a:lnTo>
                    <a:pt x="4589" y="14276"/>
                  </a:lnTo>
                  <a:lnTo>
                    <a:pt x="5481" y="14659"/>
                  </a:lnTo>
                  <a:lnTo>
                    <a:pt x="6373" y="15041"/>
                  </a:lnTo>
                  <a:lnTo>
                    <a:pt x="7393" y="15296"/>
                  </a:lnTo>
                  <a:lnTo>
                    <a:pt x="8413" y="15551"/>
                  </a:lnTo>
                  <a:lnTo>
                    <a:pt x="9433" y="15678"/>
                  </a:lnTo>
                  <a:lnTo>
                    <a:pt x="11599" y="15678"/>
                  </a:lnTo>
                  <a:lnTo>
                    <a:pt x="12747" y="15551"/>
                  </a:lnTo>
                  <a:lnTo>
                    <a:pt x="13766" y="15296"/>
                  </a:lnTo>
                  <a:lnTo>
                    <a:pt x="14659" y="15041"/>
                  </a:lnTo>
                  <a:lnTo>
                    <a:pt x="15678" y="14659"/>
                  </a:lnTo>
                  <a:lnTo>
                    <a:pt x="16443" y="14276"/>
                  </a:lnTo>
                  <a:lnTo>
                    <a:pt x="17335" y="13894"/>
                  </a:lnTo>
                  <a:lnTo>
                    <a:pt x="18100" y="13384"/>
                  </a:lnTo>
                  <a:lnTo>
                    <a:pt x="18737" y="12747"/>
                  </a:lnTo>
                  <a:lnTo>
                    <a:pt x="19375" y="12237"/>
                  </a:lnTo>
                  <a:lnTo>
                    <a:pt x="19885" y="11600"/>
                  </a:lnTo>
                  <a:lnTo>
                    <a:pt x="20394" y="10835"/>
                  </a:lnTo>
                  <a:lnTo>
                    <a:pt x="20649" y="10198"/>
                  </a:lnTo>
                  <a:lnTo>
                    <a:pt x="20904" y="9433"/>
                  </a:lnTo>
                  <a:lnTo>
                    <a:pt x="21159" y="8668"/>
                  </a:lnTo>
                  <a:lnTo>
                    <a:pt x="21159" y="7776"/>
                  </a:lnTo>
                  <a:lnTo>
                    <a:pt x="21159" y="6883"/>
                  </a:lnTo>
                  <a:lnTo>
                    <a:pt x="20904" y="5991"/>
                  </a:lnTo>
                  <a:lnTo>
                    <a:pt x="20522" y="5226"/>
                  </a:lnTo>
                  <a:lnTo>
                    <a:pt x="20139" y="4334"/>
                  </a:lnTo>
                  <a:lnTo>
                    <a:pt x="21542" y="1148"/>
                  </a:lnTo>
                  <a:lnTo>
                    <a:pt x="17845" y="2167"/>
                  </a:lnTo>
                  <a:lnTo>
                    <a:pt x="16188" y="1148"/>
                  </a:lnTo>
                  <a:lnTo>
                    <a:pt x="14404" y="510"/>
                  </a:lnTo>
                  <a:lnTo>
                    <a:pt x="12492" y="128"/>
                  </a:lnTo>
                  <a:lnTo>
                    <a:pt x="10580" y="0"/>
                  </a:lnTo>
                  <a:close/>
                </a:path>
              </a:pathLst>
            </a:custGeom>
            <a:solidFill>
              <a:srgbClr val="F5EBE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2"/>
            <p:cNvSpPr/>
            <p:nvPr/>
          </p:nvSpPr>
          <p:spPr>
            <a:xfrm>
              <a:off x="6552311" y="1362803"/>
              <a:ext cx="402415" cy="294800"/>
            </a:xfrm>
            <a:custGeom>
              <a:avLst/>
              <a:gdLst/>
              <a:ahLst/>
              <a:cxnLst/>
              <a:rect l="l" t="t" r="r" b="b"/>
              <a:pathLst>
                <a:path w="21924" h="16061" extrusionOk="0">
                  <a:moveTo>
                    <a:pt x="9942" y="1"/>
                  </a:moveTo>
                  <a:lnTo>
                    <a:pt x="8158" y="255"/>
                  </a:lnTo>
                  <a:lnTo>
                    <a:pt x="6501" y="638"/>
                  </a:lnTo>
                  <a:lnTo>
                    <a:pt x="4844" y="1275"/>
                  </a:lnTo>
                  <a:lnTo>
                    <a:pt x="3314" y="2167"/>
                  </a:lnTo>
                  <a:lnTo>
                    <a:pt x="2040" y="3315"/>
                  </a:lnTo>
                  <a:lnTo>
                    <a:pt x="1402" y="3952"/>
                  </a:lnTo>
                  <a:lnTo>
                    <a:pt x="893" y="4717"/>
                  </a:lnTo>
                  <a:lnTo>
                    <a:pt x="510" y="5481"/>
                  </a:lnTo>
                  <a:lnTo>
                    <a:pt x="255" y="6374"/>
                  </a:lnTo>
                  <a:lnTo>
                    <a:pt x="0" y="7266"/>
                  </a:lnTo>
                  <a:lnTo>
                    <a:pt x="0" y="8158"/>
                  </a:lnTo>
                  <a:lnTo>
                    <a:pt x="0" y="9050"/>
                  </a:lnTo>
                  <a:lnTo>
                    <a:pt x="255" y="9815"/>
                  </a:lnTo>
                  <a:lnTo>
                    <a:pt x="510" y="10707"/>
                  </a:lnTo>
                  <a:lnTo>
                    <a:pt x="1020" y="11472"/>
                  </a:lnTo>
                  <a:lnTo>
                    <a:pt x="1530" y="12237"/>
                  </a:lnTo>
                  <a:lnTo>
                    <a:pt x="2040" y="12874"/>
                  </a:lnTo>
                  <a:lnTo>
                    <a:pt x="3442" y="14021"/>
                  </a:lnTo>
                  <a:lnTo>
                    <a:pt x="4971" y="14914"/>
                  </a:lnTo>
                  <a:lnTo>
                    <a:pt x="6628" y="15551"/>
                  </a:lnTo>
                  <a:lnTo>
                    <a:pt x="8285" y="15933"/>
                  </a:lnTo>
                  <a:lnTo>
                    <a:pt x="10070" y="16061"/>
                  </a:lnTo>
                  <a:lnTo>
                    <a:pt x="11854" y="16061"/>
                  </a:lnTo>
                  <a:lnTo>
                    <a:pt x="13511" y="15806"/>
                  </a:lnTo>
                  <a:lnTo>
                    <a:pt x="15168" y="15424"/>
                  </a:lnTo>
                  <a:lnTo>
                    <a:pt x="16825" y="14659"/>
                  </a:lnTo>
                  <a:lnTo>
                    <a:pt x="18355" y="13767"/>
                  </a:lnTo>
                  <a:lnTo>
                    <a:pt x="18992" y="13257"/>
                  </a:lnTo>
                  <a:lnTo>
                    <a:pt x="19630" y="12619"/>
                  </a:lnTo>
                  <a:lnTo>
                    <a:pt x="20140" y="11982"/>
                  </a:lnTo>
                  <a:lnTo>
                    <a:pt x="20649" y="11217"/>
                  </a:lnTo>
                  <a:lnTo>
                    <a:pt x="21032" y="10453"/>
                  </a:lnTo>
                  <a:lnTo>
                    <a:pt x="21287" y="9560"/>
                  </a:lnTo>
                  <a:lnTo>
                    <a:pt x="21414" y="8795"/>
                  </a:lnTo>
                  <a:lnTo>
                    <a:pt x="21542" y="7903"/>
                  </a:lnTo>
                  <a:lnTo>
                    <a:pt x="21414" y="7011"/>
                  </a:lnTo>
                  <a:lnTo>
                    <a:pt x="21159" y="6246"/>
                  </a:lnTo>
                  <a:lnTo>
                    <a:pt x="21287" y="7011"/>
                  </a:lnTo>
                  <a:lnTo>
                    <a:pt x="21414" y="7903"/>
                  </a:lnTo>
                  <a:lnTo>
                    <a:pt x="21287" y="8795"/>
                  </a:lnTo>
                  <a:lnTo>
                    <a:pt x="21159" y="9560"/>
                  </a:lnTo>
                  <a:lnTo>
                    <a:pt x="20904" y="10325"/>
                  </a:lnTo>
                  <a:lnTo>
                    <a:pt x="20522" y="11090"/>
                  </a:lnTo>
                  <a:lnTo>
                    <a:pt x="19375" y="12492"/>
                  </a:lnTo>
                  <a:lnTo>
                    <a:pt x="18100" y="13512"/>
                  </a:lnTo>
                  <a:lnTo>
                    <a:pt x="16698" y="14404"/>
                  </a:lnTo>
                  <a:lnTo>
                    <a:pt x="15168" y="15041"/>
                  </a:lnTo>
                  <a:lnTo>
                    <a:pt x="13511" y="15424"/>
                  </a:lnTo>
                  <a:lnTo>
                    <a:pt x="11854" y="15679"/>
                  </a:lnTo>
                  <a:lnTo>
                    <a:pt x="10070" y="15679"/>
                  </a:lnTo>
                  <a:lnTo>
                    <a:pt x="8413" y="15424"/>
                  </a:lnTo>
                  <a:lnTo>
                    <a:pt x="6756" y="15041"/>
                  </a:lnTo>
                  <a:lnTo>
                    <a:pt x="5226" y="14404"/>
                  </a:lnTo>
                  <a:lnTo>
                    <a:pt x="3697" y="13639"/>
                  </a:lnTo>
                  <a:lnTo>
                    <a:pt x="2422" y="12492"/>
                  </a:lnTo>
                  <a:lnTo>
                    <a:pt x="1912" y="11982"/>
                  </a:lnTo>
                  <a:lnTo>
                    <a:pt x="1402" y="11217"/>
                  </a:lnTo>
                  <a:lnTo>
                    <a:pt x="1020" y="10580"/>
                  </a:lnTo>
                  <a:lnTo>
                    <a:pt x="765" y="9688"/>
                  </a:lnTo>
                  <a:lnTo>
                    <a:pt x="510" y="8923"/>
                  </a:lnTo>
                  <a:lnTo>
                    <a:pt x="510" y="8158"/>
                  </a:lnTo>
                  <a:lnTo>
                    <a:pt x="510" y="7266"/>
                  </a:lnTo>
                  <a:lnTo>
                    <a:pt x="638" y="6501"/>
                  </a:lnTo>
                  <a:lnTo>
                    <a:pt x="1020" y="5736"/>
                  </a:lnTo>
                  <a:lnTo>
                    <a:pt x="1402" y="4972"/>
                  </a:lnTo>
                  <a:lnTo>
                    <a:pt x="1785" y="4334"/>
                  </a:lnTo>
                  <a:lnTo>
                    <a:pt x="2295" y="3697"/>
                  </a:lnTo>
                  <a:lnTo>
                    <a:pt x="3569" y="2550"/>
                  </a:lnTo>
                  <a:lnTo>
                    <a:pt x="5099" y="1658"/>
                  </a:lnTo>
                  <a:lnTo>
                    <a:pt x="6628" y="1020"/>
                  </a:lnTo>
                  <a:lnTo>
                    <a:pt x="8285" y="638"/>
                  </a:lnTo>
                  <a:lnTo>
                    <a:pt x="9942" y="510"/>
                  </a:lnTo>
                  <a:lnTo>
                    <a:pt x="11727" y="383"/>
                  </a:lnTo>
                  <a:lnTo>
                    <a:pt x="13384" y="638"/>
                  </a:lnTo>
                  <a:lnTo>
                    <a:pt x="15041" y="1020"/>
                  </a:lnTo>
                  <a:lnTo>
                    <a:pt x="16571" y="1658"/>
                  </a:lnTo>
                  <a:lnTo>
                    <a:pt x="18100" y="2422"/>
                  </a:lnTo>
                  <a:lnTo>
                    <a:pt x="18100" y="2550"/>
                  </a:lnTo>
                  <a:lnTo>
                    <a:pt x="18228" y="2550"/>
                  </a:lnTo>
                  <a:lnTo>
                    <a:pt x="21732" y="1548"/>
                  </a:lnTo>
                  <a:lnTo>
                    <a:pt x="20394" y="4589"/>
                  </a:lnTo>
                  <a:lnTo>
                    <a:pt x="21797" y="1530"/>
                  </a:lnTo>
                  <a:lnTo>
                    <a:pt x="21924" y="1403"/>
                  </a:lnTo>
                  <a:lnTo>
                    <a:pt x="21797" y="1403"/>
                  </a:lnTo>
                  <a:lnTo>
                    <a:pt x="18190" y="2273"/>
                  </a:lnTo>
                  <a:lnTo>
                    <a:pt x="18190" y="2273"/>
                  </a:lnTo>
                  <a:lnTo>
                    <a:pt x="16698" y="1403"/>
                  </a:lnTo>
                  <a:lnTo>
                    <a:pt x="15041" y="765"/>
                  </a:lnTo>
                  <a:lnTo>
                    <a:pt x="13384" y="255"/>
                  </a:lnTo>
                  <a:lnTo>
                    <a:pt x="1172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6641205" y="1491490"/>
              <a:ext cx="39794" cy="39775"/>
            </a:xfrm>
            <a:custGeom>
              <a:avLst/>
              <a:gdLst/>
              <a:ahLst/>
              <a:cxnLst/>
              <a:rect l="l" t="t" r="r" b="b"/>
              <a:pathLst>
                <a:path w="2168" h="2167" extrusionOk="0">
                  <a:moveTo>
                    <a:pt x="638" y="0"/>
                  </a:moveTo>
                  <a:lnTo>
                    <a:pt x="256" y="255"/>
                  </a:lnTo>
                  <a:lnTo>
                    <a:pt x="1" y="637"/>
                  </a:lnTo>
                  <a:lnTo>
                    <a:pt x="1" y="1020"/>
                  </a:lnTo>
                  <a:lnTo>
                    <a:pt x="1" y="1530"/>
                  </a:lnTo>
                  <a:lnTo>
                    <a:pt x="256" y="1784"/>
                  </a:lnTo>
                  <a:lnTo>
                    <a:pt x="638" y="2039"/>
                  </a:lnTo>
                  <a:lnTo>
                    <a:pt x="1021" y="2167"/>
                  </a:lnTo>
                  <a:lnTo>
                    <a:pt x="1530" y="2039"/>
                  </a:lnTo>
                  <a:lnTo>
                    <a:pt x="1785" y="1784"/>
                  </a:lnTo>
                  <a:lnTo>
                    <a:pt x="2040" y="1530"/>
                  </a:lnTo>
                  <a:lnTo>
                    <a:pt x="2168" y="1020"/>
                  </a:lnTo>
                  <a:lnTo>
                    <a:pt x="2040" y="637"/>
                  </a:lnTo>
                  <a:lnTo>
                    <a:pt x="1785" y="255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6730116" y="1491490"/>
              <a:ext cx="39794" cy="39775"/>
            </a:xfrm>
            <a:custGeom>
              <a:avLst/>
              <a:gdLst/>
              <a:ahLst/>
              <a:cxnLst/>
              <a:rect l="l" t="t" r="r" b="b"/>
              <a:pathLst>
                <a:path w="2168" h="2167" extrusionOk="0">
                  <a:moveTo>
                    <a:pt x="638" y="0"/>
                  </a:moveTo>
                  <a:lnTo>
                    <a:pt x="383" y="255"/>
                  </a:lnTo>
                  <a:lnTo>
                    <a:pt x="128" y="637"/>
                  </a:lnTo>
                  <a:lnTo>
                    <a:pt x="1" y="1020"/>
                  </a:lnTo>
                  <a:lnTo>
                    <a:pt x="128" y="1530"/>
                  </a:lnTo>
                  <a:lnTo>
                    <a:pt x="383" y="1784"/>
                  </a:lnTo>
                  <a:lnTo>
                    <a:pt x="638" y="2039"/>
                  </a:lnTo>
                  <a:lnTo>
                    <a:pt x="1148" y="2167"/>
                  </a:lnTo>
                  <a:lnTo>
                    <a:pt x="1530" y="2039"/>
                  </a:lnTo>
                  <a:lnTo>
                    <a:pt x="1912" y="1784"/>
                  </a:lnTo>
                  <a:lnTo>
                    <a:pt x="2167" y="1530"/>
                  </a:lnTo>
                  <a:lnTo>
                    <a:pt x="2167" y="1020"/>
                  </a:lnTo>
                  <a:lnTo>
                    <a:pt x="2167" y="637"/>
                  </a:lnTo>
                  <a:lnTo>
                    <a:pt x="1912" y="255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6821359" y="1491490"/>
              <a:ext cx="39794" cy="39775"/>
            </a:xfrm>
            <a:custGeom>
              <a:avLst/>
              <a:gdLst/>
              <a:ahLst/>
              <a:cxnLst/>
              <a:rect l="l" t="t" r="r" b="b"/>
              <a:pathLst>
                <a:path w="2168" h="2167" extrusionOk="0">
                  <a:moveTo>
                    <a:pt x="638" y="0"/>
                  </a:moveTo>
                  <a:lnTo>
                    <a:pt x="256" y="255"/>
                  </a:lnTo>
                  <a:lnTo>
                    <a:pt x="1" y="637"/>
                  </a:lnTo>
                  <a:lnTo>
                    <a:pt x="1" y="1020"/>
                  </a:lnTo>
                  <a:lnTo>
                    <a:pt x="1" y="1530"/>
                  </a:lnTo>
                  <a:lnTo>
                    <a:pt x="256" y="1784"/>
                  </a:lnTo>
                  <a:lnTo>
                    <a:pt x="638" y="2039"/>
                  </a:lnTo>
                  <a:lnTo>
                    <a:pt x="1020" y="2167"/>
                  </a:lnTo>
                  <a:lnTo>
                    <a:pt x="1530" y="2039"/>
                  </a:lnTo>
                  <a:lnTo>
                    <a:pt x="1913" y="1784"/>
                  </a:lnTo>
                  <a:lnTo>
                    <a:pt x="2040" y="1530"/>
                  </a:lnTo>
                  <a:lnTo>
                    <a:pt x="2167" y="1020"/>
                  </a:lnTo>
                  <a:lnTo>
                    <a:pt x="2040" y="637"/>
                  </a:lnTo>
                  <a:lnTo>
                    <a:pt x="1913" y="255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6217755" y="2151242"/>
              <a:ext cx="734641" cy="32782"/>
            </a:xfrm>
            <a:custGeom>
              <a:avLst/>
              <a:gdLst/>
              <a:ahLst/>
              <a:cxnLst/>
              <a:rect l="l" t="t" r="r" b="b"/>
              <a:pathLst>
                <a:path w="40024" h="1786" extrusionOk="0">
                  <a:moveTo>
                    <a:pt x="0" y="1"/>
                  </a:moveTo>
                  <a:lnTo>
                    <a:pt x="0" y="1785"/>
                  </a:lnTo>
                  <a:lnTo>
                    <a:pt x="40024" y="1785"/>
                  </a:lnTo>
                  <a:lnTo>
                    <a:pt x="40024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6217755" y="2151242"/>
              <a:ext cx="369670" cy="32782"/>
            </a:xfrm>
            <a:custGeom>
              <a:avLst/>
              <a:gdLst/>
              <a:ahLst/>
              <a:cxnLst/>
              <a:rect l="l" t="t" r="r" b="b"/>
              <a:pathLst>
                <a:path w="20140" h="1786" extrusionOk="0">
                  <a:moveTo>
                    <a:pt x="0" y="1"/>
                  </a:moveTo>
                  <a:lnTo>
                    <a:pt x="0" y="1785"/>
                  </a:lnTo>
                  <a:lnTo>
                    <a:pt x="20139" y="1785"/>
                  </a:lnTo>
                  <a:lnTo>
                    <a:pt x="2013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5738139" y="1697360"/>
              <a:ext cx="809511" cy="486664"/>
            </a:xfrm>
            <a:custGeom>
              <a:avLst/>
              <a:gdLst/>
              <a:ahLst/>
              <a:cxnLst/>
              <a:rect l="l" t="t" r="r" b="b"/>
              <a:pathLst>
                <a:path w="44103" h="26514" extrusionOk="0">
                  <a:moveTo>
                    <a:pt x="0" y="1"/>
                  </a:moveTo>
                  <a:lnTo>
                    <a:pt x="5099" y="26513"/>
                  </a:lnTo>
                  <a:lnTo>
                    <a:pt x="44102" y="26513"/>
                  </a:lnTo>
                  <a:lnTo>
                    <a:pt x="39004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6098429" y="1898567"/>
              <a:ext cx="88912" cy="86581"/>
            </a:xfrm>
            <a:custGeom>
              <a:avLst/>
              <a:gdLst/>
              <a:ahLst/>
              <a:cxnLst/>
              <a:rect l="l" t="t" r="r" b="b"/>
              <a:pathLst>
                <a:path w="4844" h="4717" extrusionOk="0">
                  <a:moveTo>
                    <a:pt x="1530" y="1"/>
                  </a:moveTo>
                  <a:lnTo>
                    <a:pt x="1148" y="256"/>
                  </a:lnTo>
                  <a:lnTo>
                    <a:pt x="765" y="511"/>
                  </a:lnTo>
                  <a:lnTo>
                    <a:pt x="510" y="765"/>
                  </a:lnTo>
                  <a:lnTo>
                    <a:pt x="255" y="1148"/>
                  </a:lnTo>
                  <a:lnTo>
                    <a:pt x="128" y="1530"/>
                  </a:lnTo>
                  <a:lnTo>
                    <a:pt x="0" y="1913"/>
                  </a:lnTo>
                  <a:lnTo>
                    <a:pt x="0" y="2295"/>
                  </a:lnTo>
                  <a:lnTo>
                    <a:pt x="128" y="2805"/>
                  </a:lnTo>
                  <a:lnTo>
                    <a:pt x="383" y="3315"/>
                  </a:lnTo>
                  <a:lnTo>
                    <a:pt x="638" y="3697"/>
                  </a:lnTo>
                  <a:lnTo>
                    <a:pt x="893" y="3952"/>
                  </a:lnTo>
                  <a:lnTo>
                    <a:pt x="1275" y="4334"/>
                  </a:lnTo>
                  <a:lnTo>
                    <a:pt x="1657" y="4462"/>
                  </a:lnTo>
                  <a:lnTo>
                    <a:pt x="2167" y="4589"/>
                  </a:lnTo>
                  <a:lnTo>
                    <a:pt x="2677" y="4717"/>
                  </a:lnTo>
                  <a:lnTo>
                    <a:pt x="2932" y="4717"/>
                  </a:lnTo>
                  <a:lnTo>
                    <a:pt x="3314" y="4589"/>
                  </a:lnTo>
                  <a:lnTo>
                    <a:pt x="3697" y="4462"/>
                  </a:lnTo>
                  <a:lnTo>
                    <a:pt x="4079" y="4207"/>
                  </a:lnTo>
                  <a:lnTo>
                    <a:pt x="4334" y="3952"/>
                  </a:lnTo>
                  <a:lnTo>
                    <a:pt x="4589" y="3570"/>
                  </a:lnTo>
                  <a:lnTo>
                    <a:pt x="4717" y="3187"/>
                  </a:lnTo>
                  <a:lnTo>
                    <a:pt x="4844" y="2805"/>
                  </a:lnTo>
                  <a:lnTo>
                    <a:pt x="4844" y="2295"/>
                  </a:lnTo>
                  <a:lnTo>
                    <a:pt x="4717" y="1785"/>
                  </a:lnTo>
                  <a:lnTo>
                    <a:pt x="4589" y="1403"/>
                  </a:lnTo>
                  <a:lnTo>
                    <a:pt x="4334" y="1020"/>
                  </a:lnTo>
                  <a:lnTo>
                    <a:pt x="3952" y="638"/>
                  </a:lnTo>
                  <a:lnTo>
                    <a:pt x="3569" y="383"/>
                  </a:lnTo>
                  <a:lnTo>
                    <a:pt x="3187" y="128"/>
                  </a:lnTo>
                  <a:lnTo>
                    <a:pt x="26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7361804" y="1968757"/>
              <a:ext cx="102972" cy="180173"/>
            </a:xfrm>
            <a:custGeom>
              <a:avLst/>
              <a:gdLst/>
              <a:ahLst/>
              <a:cxnLst/>
              <a:rect l="l" t="t" r="r" b="b"/>
              <a:pathLst>
                <a:path w="5610" h="9816" extrusionOk="0">
                  <a:moveTo>
                    <a:pt x="2422" y="1"/>
                  </a:moveTo>
                  <a:lnTo>
                    <a:pt x="1785" y="128"/>
                  </a:lnTo>
                  <a:lnTo>
                    <a:pt x="383" y="765"/>
                  </a:lnTo>
                  <a:lnTo>
                    <a:pt x="128" y="893"/>
                  </a:lnTo>
                  <a:lnTo>
                    <a:pt x="256" y="1658"/>
                  </a:lnTo>
                  <a:lnTo>
                    <a:pt x="510" y="2422"/>
                  </a:lnTo>
                  <a:lnTo>
                    <a:pt x="1020" y="2167"/>
                  </a:lnTo>
                  <a:lnTo>
                    <a:pt x="1658" y="1785"/>
                  </a:lnTo>
                  <a:lnTo>
                    <a:pt x="2295" y="1658"/>
                  </a:lnTo>
                  <a:lnTo>
                    <a:pt x="2805" y="1530"/>
                  </a:lnTo>
                  <a:lnTo>
                    <a:pt x="3060" y="1530"/>
                  </a:lnTo>
                  <a:lnTo>
                    <a:pt x="3442" y="2040"/>
                  </a:lnTo>
                  <a:lnTo>
                    <a:pt x="3825" y="2550"/>
                  </a:lnTo>
                  <a:lnTo>
                    <a:pt x="3952" y="3315"/>
                  </a:lnTo>
                  <a:lnTo>
                    <a:pt x="4079" y="4079"/>
                  </a:lnTo>
                  <a:lnTo>
                    <a:pt x="4207" y="4844"/>
                  </a:lnTo>
                  <a:lnTo>
                    <a:pt x="4079" y="5609"/>
                  </a:lnTo>
                  <a:lnTo>
                    <a:pt x="3952" y="6374"/>
                  </a:lnTo>
                  <a:lnTo>
                    <a:pt x="3825" y="6884"/>
                  </a:lnTo>
                  <a:lnTo>
                    <a:pt x="3315" y="7648"/>
                  </a:lnTo>
                  <a:lnTo>
                    <a:pt x="2677" y="8031"/>
                  </a:lnTo>
                  <a:lnTo>
                    <a:pt x="1913" y="8286"/>
                  </a:lnTo>
                  <a:lnTo>
                    <a:pt x="1148" y="8286"/>
                  </a:lnTo>
                  <a:lnTo>
                    <a:pt x="638" y="8031"/>
                  </a:lnTo>
                  <a:lnTo>
                    <a:pt x="1" y="9433"/>
                  </a:lnTo>
                  <a:lnTo>
                    <a:pt x="1020" y="9815"/>
                  </a:lnTo>
                  <a:lnTo>
                    <a:pt x="2295" y="9815"/>
                  </a:lnTo>
                  <a:lnTo>
                    <a:pt x="2932" y="9688"/>
                  </a:lnTo>
                  <a:lnTo>
                    <a:pt x="3442" y="9433"/>
                  </a:lnTo>
                  <a:lnTo>
                    <a:pt x="3952" y="9050"/>
                  </a:lnTo>
                  <a:lnTo>
                    <a:pt x="4462" y="8668"/>
                  </a:lnTo>
                  <a:lnTo>
                    <a:pt x="4844" y="8158"/>
                  </a:lnTo>
                  <a:lnTo>
                    <a:pt x="5099" y="7521"/>
                  </a:lnTo>
                  <a:lnTo>
                    <a:pt x="5482" y="6756"/>
                  </a:lnTo>
                  <a:lnTo>
                    <a:pt x="5609" y="5864"/>
                  </a:lnTo>
                  <a:lnTo>
                    <a:pt x="5609" y="4844"/>
                  </a:lnTo>
                  <a:lnTo>
                    <a:pt x="5609" y="3824"/>
                  </a:lnTo>
                  <a:lnTo>
                    <a:pt x="5482" y="2805"/>
                  </a:lnTo>
                  <a:lnTo>
                    <a:pt x="5099" y="1913"/>
                  </a:lnTo>
                  <a:lnTo>
                    <a:pt x="4717" y="1020"/>
                  </a:lnTo>
                  <a:lnTo>
                    <a:pt x="4079" y="383"/>
                  </a:lnTo>
                  <a:lnTo>
                    <a:pt x="3570" y="128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7361804" y="2116147"/>
              <a:ext cx="21072" cy="32782"/>
            </a:xfrm>
            <a:custGeom>
              <a:avLst/>
              <a:gdLst/>
              <a:ahLst/>
              <a:cxnLst/>
              <a:rect l="l" t="t" r="r" b="b"/>
              <a:pathLst>
                <a:path w="1148" h="1786" extrusionOk="0">
                  <a:moveTo>
                    <a:pt x="638" y="1"/>
                  </a:moveTo>
                  <a:lnTo>
                    <a:pt x="1" y="1403"/>
                  </a:lnTo>
                  <a:lnTo>
                    <a:pt x="1020" y="1785"/>
                  </a:lnTo>
                  <a:lnTo>
                    <a:pt x="1148" y="256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7364153" y="1971106"/>
              <a:ext cx="30433" cy="42125"/>
            </a:xfrm>
            <a:custGeom>
              <a:avLst/>
              <a:gdLst/>
              <a:ahLst/>
              <a:cxnLst/>
              <a:rect l="l" t="t" r="r" b="b"/>
              <a:pathLst>
                <a:path w="1658" h="2295" extrusionOk="0">
                  <a:moveTo>
                    <a:pt x="1657" y="0"/>
                  </a:moveTo>
                  <a:lnTo>
                    <a:pt x="255" y="637"/>
                  </a:lnTo>
                  <a:lnTo>
                    <a:pt x="0" y="765"/>
                  </a:lnTo>
                  <a:lnTo>
                    <a:pt x="128" y="1530"/>
                  </a:lnTo>
                  <a:lnTo>
                    <a:pt x="382" y="2294"/>
                  </a:lnTo>
                  <a:lnTo>
                    <a:pt x="892" y="2039"/>
                  </a:lnTo>
                  <a:lnTo>
                    <a:pt x="1530" y="1657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7169957" y="1912609"/>
              <a:ext cx="210587" cy="269066"/>
            </a:xfrm>
            <a:custGeom>
              <a:avLst/>
              <a:gdLst/>
              <a:ahLst/>
              <a:cxnLst/>
              <a:rect l="l" t="t" r="r" b="b"/>
              <a:pathLst>
                <a:path w="11473" h="14659" extrusionOk="0">
                  <a:moveTo>
                    <a:pt x="1" y="0"/>
                  </a:moveTo>
                  <a:lnTo>
                    <a:pt x="128" y="1275"/>
                  </a:lnTo>
                  <a:lnTo>
                    <a:pt x="128" y="2167"/>
                  </a:lnTo>
                  <a:lnTo>
                    <a:pt x="128" y="2677"/>
                  </a:lnTo>
                  <a:lnTo>
                    <a:pt x="638" y="14659"/>
                  </a:lnTo>
                  <a:lnTo>
                    <a:pt x="10962" y="14659"/>
                  </a:lnTo>
                  <a:lnTo>
                    <a:pt x="11345" y="2677"/>
                  </a:lnTo>
                  <a:lnTo>
                    <a:pt x="11345" y="2167"/>
                  </a:lnTo>
                  <a:lnTo>
                    <a:pt x="11472" y="1275"/>
                  </a:lnTo>
                  <a:lnTo>
                    <a:pt x="11472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7169957" y="1912609"/>
              <a:ext cx="210587" cy="23421"/>
            </a:xfrm>
            <a:custGeom>
              <a:avLst/>
              <a:gdLst/>
              <a:ahLst/>
              <a:cxnLst/>
              <a:rect l="l" t="t" r="r" b="b"/>
              <a:pathLst>
                <a:path w="11473" h="1276" extrusionOk="0">
                  <a:moveTo>
                    <a:pt x="1" y="0"/>
                  </a:moveTo>
                  <a:lnTo>
                    <a:pt x="128" y="1275"/>
                  </a:lnTo>
                  <a:lnTo>
                    <a:pt x="11472" y="1275"/>
                  </a:lnTo>
                  <a:lnTo>
                    <a:pt x="11472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7172306" y="1952384"/>
              <a:ext cx="205888" cy="9379"/>
            </a:xfrm>
            <a:custGeom>
              <a:avLst/>
              <a:gdLst/>
              <a:ahLst/>
              <a:cxnLst/>
              <a:rect l="l" t="t" r="r" b="b"/>
              <a:pathLst>
                <a:path w="11217" h="511" extrusionOk="0">
                  <a:moveTo>
                    <a:pt x="0" y="0"/>
                  </a:moveTo>
                  <a:lnTo>
                    <a:pt x="0" y="510"/>
                  </a:lnTo>
                  <a:lnTo>
                    <a:pt x="11217" y="510"/>
                  </a:lnTo>
                  <a:lnTo>
                    <a:pt x="11217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5988464" y="2242485"/>
              <a:ext cx="86581" cy="2208602"/>
            </a:xfrm>
            <a:custGeom>
              <a:avLst/>
              <a:gdLst/>
              <a:ahLst/>
              <a:cxnLst/>
              <a:rect l="l" t="t" r="r" b="b"/>
              <a:pathLst>
                <a:path w="4717" h="120327" extrusionOk="0">
                  <a:moveTo>
                    <a:pt x="1" y="1"/>
                  </a:moveTo>
                  <a:lnTo>
                    <a:pt x="128" y="10070"/>
                  </a:lnTo>
                  <a:lnTo>
                    <a:pt x="1530" y="120326"/>
                  </a:lnTo>
                  <a:lnTo>
                    <a:pt x="3187" y="120326"/>
                  </a:lnTo>
                  <a:lnTo>
                    <a:pt x="4589" y="10070"/>
                  </a:lnTo>
                  <a:lnTo>
                    <a:pt x="4717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5988464" y="2242485"/>
              <a:ext cx="86581" cy="184853"/>
            </a:xfrm>
            <a:custGeom>
              <a:avLst/>
              <a:gdLst/>
              <a:ahLst/>
              <a:cxnLst/>
              <a:rect l="l" t="t" r="r" b="b"/>
              <a:pathLst>
                <a:path w="4717" h="10071" extrusionOk="0">
                  <a:moveTo>
                    <a:pt x="1" y="1"/>
                  </a:moveTo>
                  <a:lnTo>
                    <a:pt x="128" y="10070"/>
                  </a:lnTo>
                  <a:lnTo>
                    <a:pt x="4589" y="10070"/>
                  </a:lnTo>
                  <a:lnTo>
                    <a:pt x="471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8040296" y="2242485"/>
              <a:ext cx="84231" cy="2208602"/>
            </a:xfrm>
            <a:custGeom>
              <a:avLst/>
              <a:gdLst/>
              <a:ahLst/>
              <a:cxnLst/>
              <a:rect l="l" t="t" r="r" b="b"/>
              <a:pathLst>
                <a:path w="4589" h="120327" extrusionOk="0">
                  <a:moveTo>
                    <a:pt x="0" y="1"/>
                  </a:moveTo>
                  <a:lnTo>
                    <a:pt x="127" y="10070"/>
                  </a:lnTo>
                  <a:lnTo>
                    <a:pt x="1530" y="120326"/>
                  </a:lnTo>
                  <a:lnTo>
                    <a:pt x="3059" y="120326"/>
                  </a:lnTo>
                  <a:lnTo>
                    <a:pt x="4461" y="10070"/>
                  </a:lnTo>
                  <a:lnTo>
                    <a:pt x="4589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8040296" y="2242485"/>
              <a:ext cx="84231" cy="184853"/>
            </a:xfrm>
            <a:custGeom>
              <a:avLst/>
              <a:gdLst/>
              <a:ahLst/>
              <a:cxnLst/>
              <a:rect l="l" t="t" r="r" b="b"/>
              <a:pathLst>
                <a:path w="4589" h="10071" extrusionOk="0">
                  <a:moveTo>
                    <a:pt x="0" y="1"/>
                  </a:moveTo>
                  <a:lnTo>
                    <a:pt x="127" y="10070"/>
                  </a:lnTo>
                  <a:lnTo>
                    <a:pt x="4461" y="10070"/>
                  </a:lnTo>
                  <a:lnTo>
                    <a:pt x="458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5693683" y="2242485"/>
              <a:ext cx="86581" cy="2208602"/>
            </a:xfrm>
            <a:custGeom>
              <a:avLst/>
              <a:gdLst/>
              <a:ahLst/>
              <a:cxnLst/>
              <a:rect l="l" t="t" r="r" b="b"/>
              <a:pathLst>
                <a:path w="4717" h="120327" extrusionOk="0">
                  <a:moveTo>
                    <a:pt x="0" y="1"/>
                  </a:moveTo>
                  <a:lnTo>
                    <a:pt x="128" y="10070"/>
                  </a:lnTo>
                  <a:lnTo>
                    <a:pt x="1530" y="120326"/>
                  </a:lnTo>
                  <a:lnTo>
                    <a:pt x="3187" y="120326"/>
                  </a:lnTo>
                  <a:lnTo>
                    <a:pt x="4589" y="10070"/>
                  </a:lnTo>
                  <a:lnTo>
                    <a:pt x="4716" y="1"/>
                  </a:lnTo>
                  <a:close/>
                </a:path>
              </a:pathLst>
            </a:custGeom>
            <a:solidFill>
              <a:srgbClr val="163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5693683" y="2242485"/>
              <a:ext cx="86581" cy="184853"/>
            </a:xfrm>
            <a:custGeom>
              <a:avLst/>
              <a:gdLst/>
              <a:ahLst/>
              <a:cxnLst/>
              <a:rect l="l" t="t" r="r" b="b"/>
              <a:pathLst>
                <a:path w="4717" h="10071" extrusionOk="0">
                  <a:moveTo>
                    <a:pt x="0" y="1"/>
                  </a:moveTo>
                  <a:lnTo>
                    <a:pt x="128" y="10070"/>
                  </a:lnTo>
                  <a:lnTo>
                    <a:pt x="4589" y="10070"/>
                  </a:lnTo>
                  <a:lnTo>
                    <a:pt x="471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7745496" y="2242485"/>
              <a:ext cx="84249" cy="2208602"/>
            </a:xfrm>
            <a:custGeom>
              <a:avLst/>
              <a:gdLst/>
              <a:ahLst/>
              <a:cxnLst/>
              <a:rect l="l" t="t" r="r" b="b"/>
              <a:pathLst>
                <a:path w="4590" h="120327" extrusionOk="0">
                  <a:moveTo>
                    <a:pt x="1" y="1"/>
                  </a:moveTo>
                  <a:lnTo>
                    <a:pt x="128" y="10070"/>
                  </a:lnTo>
                  <a:lnTo>
                    <a:pt x="1530" y="120326"/>
                  </a:lnTo>
                  <a:lnTo>
                    <a:pt x="3060" y="120326"/>
                  </a:lnTo>
                  <a:lnTo>
                    <a:pt x="4462" y="10070"/>
                  </a:lnTo>
                  <a:lnTo>
                    <a:pt x="4589" y="1"/>
                  </a:lnTo>
                  <a:close/>
                </a:path>
              </a:pathLst>
            </a:custGeom>
            <a:solidFill>
              <a:srgbClr val="163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7745496" y="2242485"/>
              <a:ext cx="84249" cy="184853"/>
            </a:xfrm>
            <a:custGeom>
              <a:avLst/>
              <a:gdLst/>
              <a:ahLst/>
              <a:cxnLst/>
              <a:rect l="l" t="t" r="r" b="b"/>
              <a:pathLst>
                <a:path w="4590" h="10071" extrusionOk="0">
                  <a:moveTo>
                    <a:pt x="1" y="1"/>
                  </a:moveTo>
                  <a:lnTo>
                    <a:pt x="128" y="10070"/>
                  </a:lnTo>
                  <a:lnTo>
                    <a:pt x="4462" y="10070"/>
                  </a:lnTo>
                  <a:lnTo>
                    <a:pt x="458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5735789" y="3810020"/>
              <a:ext cx="2030779" cy="37444"/>
            </a:xfrm>
            <a:custGeom>
              <a:avLst/>
              <a:gdLst/>
              <a:ahLst/>
              <a:cxnLst/>
              <a:rect l="l" t="t" r="r" b="b"/>
              <a:pathLst>
                <a:path w="110639" h="2040" extrusionOk="0">
                  <a:moveTo>
                    <a:pt x="1" y="0"/>
                  </a:moveTo>
                  <a:lnTo>
                    <a:pt x="1" y="2040"/>
                  </a:lnTo>
                  <a:lnTo>
                    <a:pt x="110639" y="2040"/>
                  </a:lnTo>
                  <a:lnTo>
                    <a:pt x="110639" y="0"/>
                  </a:lnTo>
                  <a:close/>
                </a:path>
              </a:pathLst>
            </a:custGeom>
            <a:solidFill>
              <a:srgbClr val="163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7913940" y="2181656"/>
              <a:ext cx="262054" cy="105303"/>
            </a:xfrm>
            <a:custGeom>
              <a:avLst/>
              <a:gdLst/>
              <a:ahLst/>
              <a:cxnLst/>
              <a:rect l="l" t="t" r="r" b="b"/>
              <a:pathLst>
                <a:path w="14277" h="5737" extrusionOk="0">
                  <a:moveTo>
                    <a:pt x="1" y="1"/>
                  </a:moveTo>
                  <a:lnTo>
                    <a:pt x="1" y="5737"/>
                  </a:lnTo>
                  <a:lnTo>
                    <a:pt x="14277" y="5737"/>
                  </a:lnTo>
                  <a:lnTo>
                    <a:pt x="14277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5602440" y="2181656"/>
              <a:ext cx="2311519" cy="105303"/>
            </a:xfrm>
            <a:custGeom>
              <a:avLst/>
              <a:gdLst/>
              <a:ahLst/>
              <a:cxnLst/>
              <a:rect l="l" t="t" r="r" b="b"/>
              <a:pathLst>
                <a:path w="125934" h="5737" extrusionOk="0">
                  <a:moveTo>
                    <a:pt x="0" y="1"/>
                  </a:moveTo>
                  <a:lnTo>
                    <a:pt x="0" y="5737"/>
                  </a:lnTo>
                  <a:lnTo>
                    <a:pt x="125934" y="5737"/>
                  </a:lnTo>
                  <a:lnTo>
                    <a:pt x="125934" y="1"/>
                  </a:lnTo>
                  <a:close/>
                </a:path>
              </a:pathLst>
            </a:custGeom>
            <a:solidFill>
              <a:srgbClr val="163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5735789" y="3288279"/>
              <a:ext cx="362658" cy="741670"/>
            </a:xfrm>
            <a:custGeom>
              <a:avLst/>
              <a:gdLst/>
              <a:ahLst/>
              <a:cxnLst/>
              <a:rect l="l" t="t" r="r" b="b"/>
              <a:pathLst>
                <a:path w="19758" h="40407" extrusionOk="0">
                  <a:moveTo>
                    <a:pt x="18610" y="1"/>
                  </a:moveTo>
                  <a:lnTo>
                    <a:pt x="18483" y="128"/>
                  </a:lnTo>
                  <a:lnTo>
                    <a:pt x="15424" y="4717"/>
                  </a:lnTo>
                  <a:lnTo>
                    <a:pt x="12365" y="9433"/>
                  </a:lnTo>
                  <a:lnTo>
                    <a:pt x="9433" y="14277"/>
                  </a:lnTo>
                  <a:lnTo>
                    <a:pt x="6756" y="19248"/>
                  </a:lnTo>
                  <a:lnTo>
                    <a:pt x="5609" y="21670"/>
                  </a:lnTo>
                  <a:lnTo>
                    <a:pt x="4462" y="24347"/>
                  </a:lnTo>
                  <a:lnTo>
                    <a:pt x="3442" y="26896"/>
                  </a:lnTo>
                  <a:lnTo>
                    <a:pt x="2422" y="29445"/>
                  </a:lnTo>
                  <a:lnTo>
                    <a:pt x="1658" y="32122"/>
                  </a:lnTo>
                  <a:lnTo>
                    <a:pt x="893" y="34799"/>
                  </a:lnTo>
                  <a:lnTo>
                    <a:pt x="383" y="37475"/>
                  </a:lnTo>
                  <a:lnTo>
                    <a:pt x="1" y="40279"/>
                  </a:lnTo>
                  <a:lnTo>
                    <a:pt x="1" y="40407"/>
                  </a:lnTo>
                  <a:lnTo>
                    <a:pt x="255" y="40407"/>
                  </a:lnTo>
                  <a:lnTo>
                    <a:pt x="383" y="40279"/>
                  </a:lnTo>
                  <a:lnTo>
                    <a:pt x="1020" y="37348"/>
                  </a:lnTo>
                  <a:lnTo>
                    <a:pt x="1913" y="34416"/>
                  </a:lnTo>
                  <a:lnTo>
                    <a:pt x="2805" y="31484"/>
                  </a:lnTo>
                  <a:lnTo>
                    <a:pt x="3824" y="28553"/>
                  </a:lnTo>
                  <a:lnTo>
                    <a:pt x="7903" y="27278"/>
                  </a:lnTo>
                  <a:lnTo>
                    <a:pt x="9943" y="26513"/>
                  </a:lnTo>
                  <a:lnTo>
                    <a:pt x="11727" y="25621"/>
                  </a:lnTo>
                  <a:lnTo>
                    <a:pt x="13512" y="24601"/>
                  </a:lnTo>
                  <a:lnTo>
                    <a:pt x="14276" y="23964"/>
                  </a:lnTo>
                  <a:lnTo>
                    <a:pt x="15041" y="23327"/>
                  </a:lnTo>
                  <a:lnTo>
                    <a:pt x="15806" y="22562"/>
                  </a:lnTo>
                  <a:lnTo>
                    <a:pt x="16443" y="21670"/>
                  </a:lnTo>
                  <a:lnTo>
                    <a:pt x="17081" y="20778"/>
                  </a:lnTo>
                  <a:lnTo>
                    <a:pt x="17591" y="19758"/>
                  </a:lnTo>
                  <a:lnTo>
                    <a:pt x="18100" y="18738"/>
                  </a:lnTo>
                  <a:lnTo>
                    <a:pt x="18610" y="17591"/>
                  </a:lnTo>
                  <a:lnTo>
                    <a:pt x="19120" y="15169"/>
                  </a:lnTo>
                  <a:lnTo>
                    <a:pt x="19502" y="12747"/>
                  </a:lnTo>
                  <a:lnTo>
                    <a:pt x="19757" y="10198"/>
                  </a:lnTo>
                  <a:lnTo>
                    <a:pt x="19757" y="7649"/>
                  </a:lnTo>
                  <a:lnTo>
                    <a:pt x="19630" y="5100"/>
                  </a:lnTo>
                  <a:lnTo>
                    <a:pt x="19120" y="256"/>
                  </a:lnTo>
                  <a:lnTo>
                    <a:pt x="18993" y="128"/>
                  </a:lnTo>
                  <a:lnTo>
                    <a:pt x="18865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5801298" y="3358469"/>
              <a:ext cx="276096" cy="453901"/>
            </a:xfrm>
            <a:custGeom>
              <a:avLst/>
              <a:gdLst/>
              <a:ahLst/>
              <a:cxnLst/>
              <a:rect l="l" t="t" r="r" b="b"/>
              <a:pathLst>
                <a:path w="15042" h="24729" extrusionOk="0">
                  <a:moveTo>
                    <a:pt x="14914" y="1"/>
                  </a:moveTo>
                  <a:lnTo>
                    <a:pt x="12619" y="2805"/>
                  </a:lnTo>
                  <a:lnTo>
                    <a:pt x="10453" y="5609"/>
                  </a:lnTo>
                  <a:lnTo>
                    <a:pt x="8541" y="8668"/>
                  </a:lnTo>
                  <a:lnTo>
                    <a:pt x="6629" y="11728"/>
                  </a:lnTo>
                  <a:lnTo>
                    <a:pt x="4717" y="14787"/>
                  </a:lnTo>
                  <a:lnTo>
                    <a:pt x="3060" y="17973"/>
                  </a:lnTo>
                  <a:lnTo>
                    <a:pt x="1530" y="21287"/>
                  </a:lnTo>
                  <a:lnTo>
                    <a:pt x="1" y="24474"/>
                  </a:lnTo>
                  <a:lnTo>
                    <a:pt x="1" y="24601"/>
                  </a:lnTo>
                  <a:lnTo>
                    <a:pt x="128" y="24729"/>
                  </a:lnTo>
                  <a:lnTo>
                    <a:pt x="255" y="24729"/>
                  </a:lnTo>
                  <a:lnTo>
                    <a:pt x="383" y="24601"/>
                  </a:lnTo>
                  <a:lnTo>
                    <a:pt x="1658" y="22180"/>
                  </a:lnTo>
                  <a:lnTo>
                    <a:pt x="2422" y="21797"/>
                  </a:lnTo>
                  <a:lnTo>
                    <a:pt x="2422" y="21670"/>
                  </a:lnTo>
                  <a:lnTo>
                    <a:pt x="1785" y="22052"/>
                  </a:lnTo>
                  <a:lnTo>
                    <a:pt x="1785" y="22052"/>
                  </a:lnTo>
                  <a:lnTo>
                    <a:pt x="4462" y="16954"/>
                  </a:lnTo>
                  <a:lnTo>
                    <a:pt x="5736" y="15934"/>
                  </a:lnTo>
                  <a:lnTo>
                    <a:pt x="7011" y="14914"/>
                  </a:lnTo>
                  <a:lnTo>
                    <a:pt x="9305" y="12747"/>
                  </a:lnTo>
                  <a:lnTo>
                    <a:pt x="11472" y="10325"/>
                  </a:lnTo>
                  <a:lnTo>
                    <a:pt x="13512" y="7776"/>
                  </a:lnTo>
                  <a:lnTo>
                    <a:pt x="13384" y="7776"/>
                  </a:lnTo>
                  <a:lnTo>
                    <a:pt x="11345" y="9943"/>
                  </a:lnTo>
                  <a:lnTo>
                    <a:pt x="9178" y="12110"/>
                  </a:lnTo>
                  <a:lnTo>
                    <a:pt x="7011" y="14149"/>
                  </a:lnTo>
                  <a:lnTo>
                    <a:pt x="4844" y="16316"/>
                  </a:lnTo>
                  <a:lnTo>
                    <a:pt x="7138" y="12110"/>
                  </a:lnTo>
                  <a:lnTo>
                    <a:pt x="9560" y="8031"/>
                  </a:lnTo>
                  <a:lnTo>
                    <a:pt x="12110" y="3952"/>
                  </a:lnTo>
                  <a:lnTo>
                    <a:pt x="13512" y="2040"/>
                  </a:lnTo>
                  <a:lnTo>
                    <a:pt x="15041" y="128"/>
                  </a:lnTo>
                  <a:lnTo>
                    <a:pt x="1504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5852766" y="3671972"/>
              <a:ext cx="124025" cy="84249"/>
            </a:xfrm>
            <a:custGeom>
              <a:avLst/>
              <a:gdLst/>
              <a:ahLst/>
              <a:cxnLst/>
              <a:rect l="l" t="t" r="r" b="b"/>
              <a:pathLst>
                <a:path w="6757" h="4590" extrusionOk="0">
                  <a:moveTo>
                    <a:pt x="6629" y="1"/>
                  </a:moveTo>
                  <a:lnTo>
                    <a:pt x="5099" y="1148"/>
                  </a:lnTo>
                  <a:lnTo>
                    <a:pt x="3442" y="2295"/>
                  </a:lnTo>
                  <a:lnTo>
                    <a:pt x="1785" y="3443"/>
                  </a:lnTo>
                  <a:lnTo>
                    <a:pt x="128" y="4335"/>
                  </a:lnTo>
                  <a:lnTo>
                    <a:pt x="1" y="4462"/>
                  </a:lnTo>
                  <a:lnTo>
                    <a:pt x="128" y="4590"/>
                  </a:lnTo>
                  <a:lnTo>
                    <a:pt x="1913" y="3570"/>
                  </a:lnTo>
                  <a:lnTo>
                    <a:pt x="3570" y="2550"/>
                  </a:lnTo>
                  <a:lnTo>
                    <a:pt x="5227" y="1276"/>
                  </a:lnTo>
                  <a:lnTo>
                    <a:pt x="675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5696014" y="2953723"/>
              <a:ext cx="245682" cy="1101961"/>
            </a:xfrm>
            <a:custGeom>
              <a:avLst/>
              <a:gdLst/>
              <a:ahLst/>
              <a:cxnLst/>
              <a:rect l="l" t="t" r="r" b="b"/>
              <a:pathLst>
                <a:path w="13385" h="60036" extrusionOk="0">
                  <a:moveTo>
                    <a:pt x="9178" y="1"/>
                  </a:moveTo>
                  <a:lnTo>
                    <a:pt x="9051" y="256"/>
                  </a:lnTo>
                  <a:lnTo>
                    <a:pt x="8668" y="511"/>
                  </a:lnTo>
                  <a:lnTo>
                    <a:pt x="8031" y="1658"/>
                  </a:lnTo>
                  <a:lnTo>
                    <a:pt x="7266" y="3187"/>
                  </a:lnTo>
                  <a:lnTo>
                    <a:pt x="6501" y="4972"/>
                  </a:lnTo>
                  <a:lnTo>
                    <a:pt x="4972" y="8668"/>
                  </a:lnTo>
                  <a:lnTo>
                    <a:pt x="3825" y="11600"/>
                  </a:lnTo>
                  <a:lnTo>
                    <a:pt x="2932" y="15169"/>
                  </a:lnTo>
                  <a:lnTo>
                    <a:pt x="2040" y="18610"/>
                  </a:lnTo>
                  <a:lnTo>
                    <a:pt x="1403" y="22179"/>
                  </a:lnTo>
                  <a:lnTo>
                    <a:pt x="893" y="25748"/>
                  </a:lnTo>
                  <a:lnTo>
                    <a:pt x="383" y="29955"/>
                  </a:lnTo>
                  <a:lnTo>
                    <a:pt x="128" y="34288"/>
                  </a:lnTo>
                  <a:lnTo>
                    <a:pt x="1" y="38495"/>
                  </a:lnTo>
                  <a:lnTo>
                    <a:pt x="1" y="42828"/>
                  </a:lnTo>
                  <a:lnTo>
                    <a:pt x="128" y="47035"/>
                  </a:lnTo>
                  <a:lnTo>
                    <a:pt x="383" y="51368"/>
                  </a:lnTo>
                  <a:lnTo>
                    <a:pt x="765" y="55575"/>
                  </a:lnTo>
                  <a:lnTo>
                    <a:pt x="1148" y="59909"/>
                  </a:lnTo>
                  <a:lnTo>
                    <a:pt x="1275" y="60036"/>
                  </a:lnTo>
                  <a:lnTo>
                    <a:pt x="1403" y="59909"/>
                  </a:lnTo>
                  <a:lnTo>
                    <a:pt x="1148" y="45505"/>
                  </a:lnTo>
                  <a:lnTo>
                    <a:pt x="1530" y="44613"/>
                  </a:lnTo>
                  <a:lnTo>
                    <a:pt x="2168" y="43721"/>
                  </a:lnTo>
                  <a:lnTo>
                    <a:pt x="2932" y="42956"/>
                  </a:lnTo>
                  <a:lnTo>
                    <a:pt x="3570" y="42319"/>
                  </a:lnTo>
                  <a:lnTo>
                    <a:pt x="5099" y="40916"/>
                  </a:lnTo>
                  <a:lnTo>
                    <a:pt x="6629" y="39514"/>
                  </a:lnTo>
                  <a:lnTo>
                    <a:pt x="7521" y="38367"/>
                  </a:lnTo>
                  <a:lnTo>
                    <a:pt x="8413" y="37220"/>
                  </a:lnTo>
                  <a:lnTo>
                    <a:pt x="9178" y="35945"/>
                  </a:lnTo>
                  <a:lnTo>
                    <a:pt x="9815" y="34671"/>
                  </a:lnTo>
                  <a:lnTo>
                    <a:pt x="10580" y="33014"/>
                  </a:lnTo>
                  <a:lnTo>
                    <a:pt x="11217" y="31484"/>
                  </a:lnTo>
                  <a:lnTo>
                    <a:pt x="11855" y="29827"/>
                  </a:lnTo>
                  <a:lnTo>
                    <a:pt x="12365" y="28170"/>
                  </a:lnTo>
                  <a:lnTo>
                    <a:pt x="12747" y="26513"/>
                  </a:lnTo>
                  <a:lnTo>
                    <a:pt x="13002" y="24856"/>
                  </a:lnTo>
                  <a:lnTo>
                    <a:pt x="13257" y="23072"/>
                  </a:lnTo>
                  <a:lnTo>
                    <a:pt x="13384" y="21287"/>
                  </a:lnTo>
                  <a:lnTo>
                    <a:pt x="13384" y="18993"/>
                  </a:lnTo>
                  <a:lnTo>
                    <a:pt x="13257" y="15806"/>
                  </a:lnTo>
                  <a:lnTo>
                    <a:pt x="12874" y="12237"/>
                  </a:lnTo>
                  <a:lnTo>
                    <a:pt x="12237" y="8541"/>
                  </a:lnTo>
                  <a:lnTo>
                    <a:pt x="11600" y="5227"/>
                  </a:lnTo>
                  <a:lnTo>
                    <a:pt x="10835" y="2423"/>
                  </a:lnTo>
                  <a:lnTo>
                    <a:pt x="10453" y="1403"/>
                  </a:lnTo>
                  <a:lnTo>
                    <a:pt x="10070" y="638"/>
                  </a:lnTo>
                  <a:lnTo>
                    <a:pt x="9688" y="128"/>
                  </a:lnTo>
                  <a:lnTo>
                    <a:pt x="9433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5705375" y="3009871"/>
              <a:ext cx="182504" cy="699564"/>
            </a:xfrm>
            <a:custGeom>
              <a:avLst/>
              <a:gdLst/>
              <a:ahLst/>
              <a:cxnLst/>
              <a:rect l="l" t="t" r="r" b="b"/>
              <a:pathLst>
                <a:path w="9943" h="38113" extrusionOk="0">
                  <a:moveTo>
                    <a:pt x="8031" y="1"/>
                  </a:moveTo>
                  <a:lnTo>
                    <a:pt x="7011" y="2168"/>
                  </a:lnTo>
                  <a:lnTo>
                    <a:pt x="6119" y="4335"/>
                  </a:lnTo>
                  <a:lnTo>
                    <a:pt x="5227" y="6629"/>
                  </a:lnTo>
                  <a:lnTo>
                    <a:pt x="4462" y="8796"/>
                  </a:lnTo>
                  <a:lnTo>
                    <a:pt x="3952" y="11090"/>
                  </a:lnTo>
                  <a:lnTo>
                    <a:pt x="3315" y="13384"/>
                  </a:lnTo>
                  <a:lnTo>
                    <a:pt x="2422" y="18101"/>
                  </a:lnTo>
                  <a:lnTo>
                    <a:pt x="1530" y="22562"/>
                  </a:lnTo>
                  <a:lnTo>
                    <a:pt x="765" y="27023"/>
                  </a:lnTo>
                  <a:lnTo>
                    <a:pt x="255" y="31612"/>
                  </a:lnTo>
                  <a:lnTo>
                    <a:pt x="128" y="33906"/>
                  </a:lnTo>
                  <a:lnTo>
                    <a:pt x="1" y="36200"/>
                  </a:lnTo>
                  <a:lnTo>
                    <a:pt x="1" y="36328"/>
                  </a:lnTo>
                  <a:lnTo>
                    <a:pt x="1" y="37985"/>
                  </a:lnTo>
                  <a:lnTo>
                    <a:pt x="128" y="38112"/>
                  </a:lnTo>
                  <a:lnTo>
                    <a:pt x="255" y="37985"/>
                  </a:lnTo>
                  <a:lnTo>
                    <a:pt x="510" y="36200"/>
                  </a:lnTo>
                  <a:lnTo>
                    <a:pt x="2167" y="34798"/>
                  </a:lnTo>
                  <a:lnTo>
                    <a:pt x="3697" y="33396"/>
                  </a:lnTo>
                  <a:lnTo>
                    <a:pt x="4972" y="31739"/>
                  </a:lnTo>
                  <a:lnTo>
                    <a:pt x="6246" y="30082"/>
                  </a:lnTo>
                  <a:lnTo>
                    <a:pt x="7393" y="28298"/>
                  </a:lnTo>
                  <a:lnTo>
                    <a:pt x="8286" y="26386"/>
                  </a:lnTo>
                  <a:lnTo>
                    <a:pt x="9178" y="24474"/>
                  </a:lnTo>
                  <a:lnTo>
                    <a:pt x="9943" y="22562"/>
                  </a:lnTo>
                  <a:lnTo>
                    <a:pt x="9815" y="22562"/>
                  </a:lnTo>
                  <a:lnTo>
                    <a:pt x="9050" y="24474"/>
                  </a:lnTo>
                  <a:lnTo>
                    <a:pt x="8158" y="26258"/>
                  </a:lnTo>
                  <a:lnTo>
                    <a:pt x="7138" y="28043"/>
                  </a:lnTo>
                  <a:lnTo>
                    <a:pt x="5991" y="29700"/>
                  </a:lnTo>
                  <a:lnTo>
                    <a:pt x="4717" y="31229"/>
                  </a:lnTo>
                  <a:lnTo>
                    <a:pt x="3442" y="32759"/>
                  </a:lnTo>
                  <a:lnTo>
                    <a:pt x="2040" y="34289"/>
                  </a:lnTo>
                  <a:lnTo>
                    <a:pt x="510" y="35691"/>
                  </a:lnTo>
                  <a:lnTo>
                    <a:pt x="1275" y="28680"/>
                  </a:lnTo>
                  <a:lnTo>
                    <a:pt x="1530" y="28170"/>
                  </a:lnTo>
                  <a:lnTo>
                    <a:pt x="1275" y="28298"/>
                  </a:lnTo>
                  <a:lnTo>
                    <a:pt x="1275" y="28298"/>
                  </a:lnTo>
                  <a:lnTo>
                    <a:pt x="2295" y="21415"/>
                  </a:lnTo>
                  <a:lnTo>
                    <a:pt x="2805" y="17973"/>
                  </a:lnTo>
                  <a:lnTo>
                    <a:pt x="3570" y="14532"/>
                  </a:lnTo>
                  <a:lnTo>
                    <a:pt x="4079" y="13767"/>
                  </a:lnTo>
                  <a:lnTo>
                    <a:pt x="4589" y="13130"/>
                  </a:lnTo>
                  <a:lnTo>
                    <a:pt x="4589" y="13002"/>
                  </a:lnTo>
                  <a:lnTo>
                    <a:pt x="4462" y="12875"/>
                  </a:lnTo>
                  <a:lnTo>
                    <a:pt x="4334" y="13002"/>
                  </a:lnTo>
                  <a:lnTo>
                    <a:pt x="3697" y="14022"/>
                  </a:lnTo>
                  <a:lnTo>
                    <a:pt x="4589" y="10453"/>
                  </a:lnTo>
                  <a:lnTo>
                    <a:pt x="5609" y="6884"/>
                  </a:lnTo>
                  <a:lnTo>
                    <a:pt x="6884" y="3442"/>
                  </a:lnTo>
                  <a:lnTo>
                    <a:pt x="8286" y="128"/>
                  </a:lnTo>
                  <a:lnTo>
                    <a:pt x="815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5735789" y="3239161"/>
              <a:ext cx="149758" cy="276078"/>
            </a:xfrm>
            <a:custGeom>
              <a:avLst/>
              <a:gdLst/>
              <a:ahLst/>
              <a:cxnLst/>
              <a:rect l="l" t="t" r="r" b="b"/>
              <a:pathLst>
                <a:path w="8159" h="15041" extrusionOk="0">
                  <a:moveTo>
                    <a:pt x="8031" y="0"/>
                  </a:moveTo>
                  <a:lnTo>
                    <a:pt x="6374" y="3952"/>
                  </a:lnTo>
                  <a:lnTo>
                    <a:pt x="4334" y="7648"/>
                  </a:lnTo>
                  <a:lnTo>
                    <a:pt x="2295" y="11217"/>
                  </a:lnTo>
                  <a:lnTo>
                    <a:pt x="1" y="14913"/>
                  </a:lnTo>
                  <a:lnTo>
                    <a:pt x="1" y="15041"/>
                  </a:lnTo>
                  <a:lnTo>
                    <a:pt x="128" y="15041"/>
                  </a:lnTo>
                  <a:lnTo>
                    <a:pt x="1530" y="13384"/>
                  </a:lnTo>
                  <a:lnTo>
                    <a:pt x="2677" y="11599"/>
                  </a:lnTo>
                  <a:lnTo>
                    <a:pt x="3824" y="9815"/>
                  </a:lnTo>
                  <a:lnTo>
                    <a:pt x="4844" y="7903"/>
                  </a:lnTo>
                  <a:lnTo>
                    <a:pt x="5864" y="5991"/>
                  </a:lnTo>
                  <a:lnTo>
                    <a:pt x="6629" y="3952"/>
                  </a:lnTo>
                  <a:lnTo>
                    <a:pt x="815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5805979" y="3089421"/>
              <a:ext cx="70208" cy="133367"/>
            </a:xfrm>
            <a:custGeom>
              <a:avLst/>
              <a:gdLst/>
              <a:ahLst/>
              <a:cxnLst/>
              <a:rect l="l" t="t" r="r" b="b"/>
              <a:pathLst>
                <a:path w="3825" h="7266" extrusionOk="0">
                  <a:moveTo>
                    <a:pt x="3697" y="1"/>
                  </a:moveTo>
                  <a:lnTo>
                    <a:pt x="1912" y="3570"/>
                  </a:lnTo>
                  <a:lnTo>
                    <a:pt x="0" y="7139"/>
                  </a:lnTo>
                  <a:lnTo>
                    <a:pt x="0" y="7266"/>
                  </a:lnTo>
                  <a:lnTo>
                    <a:pt x="128" y="7266"/>
                  </a:lnTo>
                  <a:lnTo>
                    <a:pt x="1275" y="5482"/>
                  </a:lnTo>
                  <a:lnTo>
                    <a:pt x="2167" y="3697"/>
                  </a:lnTo>
                  <a:lnTo>
                    <a:pt x="3060" y="1913"/>
                  </a:lnTo>
                  <a:lnTo>
                    <a:pt x="3824" y="128"/>
                  </a:lnTo>
                  <a:lnTo>
                    <a:pt x="382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5796618" y="323916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5408244" y="3087090"/>
              <a:ext cx="276096" cy="893742"/>
            </a:xfrm>
            <a:custGeom>
              <a:avLst/>
              <a:gdLst/>
              <a:ahLst/>
              <a:cxnLst/>
              <a:rect l="l" t="t" r="r" b="b"/>
              <a:pathLst>
                <a:path w="15042" h="48692" extrusionOk="0">
                  <a:moveTo>
                    <a:pt x="1658" y="0"/>
                  </a:moveTo>
                  <a:lnTo>
                    <a:pt x="1403" y="255"/>
                  </a:lnTo>
                  <a:lnTo>
                    <a:pt x="1275" y="255"/>
                  </a:lnTo>
                  <a:lnTo>
                    <a:pt x="893" y="1530"/>
                  </a:lnTo>
                  <a:lnTo>
                    <a:pt x="638" y="2677"/>
                  </a:lnTo>
                  <a:lnTo>
                    <a:pt x="256" y="5226"/>
                  </a:lnTo>
                  <a:lnTo>
                    <a:pt x="1" y="7775"/>
                  </a:lnTo>
                  <a:lnTo>
                    <a:pt x="128" y="10325"/>
                  </a:lnTo>
                  <a:lnTo>
                    <a:pt x="511" y="13001"/>
                  </a:lnTo>
                  <a:lnTo>
                    <a:pt x="893" y="15423"/>
                  </a:lnTo>
                  <a:lnTo>
                    <a:pt x="1658" y="17972"/>
                  </a:lnTo>
                  <a:lnTo>
                    <a:pt x="2422" y="20394"/>
                  </a:lnTo>
                  <a:lnTo>
                    <a:pt x="3442" y="22816"/>
                  </a:lnTo>
                  <a:lnTo>
                    <a:pt x="4589" y="25238"/>
                  </a:lnTo>
                  <a:lnTo>
                    <a:pt x="5991" y="27532"/>
                  </a:lnTo>
                  <a:lnTo>
                    <a:pt x="7521" y="29699"/>
                  </a:lnTo>
                  <a:lnTo>
                    <a:pt x="9306" y="31739"/>
                  </a:lnTo>
                  <a:lnTo>
                    <a:pt x="11090" y="33778"/>
                  </a:lnTo>
                  <a:lnTo>
                    <a:pt x="12747" y="35945"/>
                  </a:lnTo>
                  <a:lnTo>
                    <a:pt x="13512" y="36965"/>
                  </a:lnTo>
                  <a:lnTo>
                    <a:pt x="14277" y="38239"/>
                  </a:lnTo>
                  <a:lnTo>
                    <a:pt x="14277" y="40534"/>
                  </a:lnTo>
                  <a:lnTo>
                    <a:pt x="14022" y="42955"/>
                  </a:lnTo>
                  <a:lnTo>
                    <a:pt x="13767" y="45250"/>
                  </a:lnTo>
                  <a:lnTo>
                    <a:pt x="13384" y="47671"/>
                  </a:lnTo>
                  <a:lnTo>
                    <a:pt x="13639" y="48691"/>
                  </a:lnTo>
                  <a:lnTo>
                    <a:pt x="13894" y="47162"/>
                  </a:lnTo>
                  <a:lnTo>
                    <a:pt x="14149" y="45632"/>
                  </a:lnTo>
                  <a:lnTo>
                    <a:pt x="14659" y="42191"/>
                  </a:lnTo>
                  <a:lnTo>
                    <a:pt x="14914" y="39259"/>
                  </a:lnTo>
                  <a:lnTo>
                    <a:pt x="15041" y="37729"/>
                  </a:lnTo>
                  <a:lnTo>
                    <a:pt x="14914" y="34160"/>
                  </a:lnTo>
                  <a:lnTo>
                    <a:pt x="14659" y="30591"/>
                  </a:lnTo>
                  <a:lnTo>
                    <a:pt x="14149" y="27150"/>
                  </a:lnTo>
                  <a:lnTo>
                    <a:pt x="13512" y="23581"/>
                  </a:lnTo>
                  <a:lnTo>
                    <a:pt x="12747" y="20394"/>
                  </a:lnTo>
                  <a:lnTo>
                    <a:pt x="11855" y="17080"/>
                  </a:lnTo>
                  <a:lnTo>
                    <a:pt x="10835" y="14021"/>
                  </a:lnTo>
                  <a:lnTo>
                    <a:pt x="9433" y="10962"/>
                  </a:lnTo>
                  <a:lnTo>
                    <a:pt x="7903" y="8030"/>
                  </a:lnTo>
                  <a:lnTo>
                    <a:pt x="6246" y="5226"/>
                  </a:lnTo>
                  <a:lnTo>
                    <a:pt x="4207" y="2677"/>
                  </a:lnTo>
                  <a:lnTo>
                    <a:pt x="3187" y="1402"/>
                  </a:lnTo>
                  <a:lnTo>
                    <a:pt x="2040" y="128"/>
                  </a:lnTo>
                  <a:lnTo>
                    <a:pt x="1658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5455031" y="3143238"/>
              <a:ext cx="210587" cy="580238"/>
            </a:xfrm>
            <a:custGeom>
              <a:avLst/>
              <a:gdLst/>
              <a:ahLst/>
              <a:cxnLst/>
              <a:rect l="l" t="t" r="r" b="b"/>
              <a:pathLst>
                <a:path w="11473" h="31612" extrusionOk="0">
                  <a:moveTo>
                    <a:pt x="1" y="0"/>
                  </a:moveTo>
                  <a:lnTo>
                    <a:pt x="1" y="128"/>
                  </a:lnTo>
                  <a:lnTo>
                    <a:pt x="1403" y="2422"/>
                  </a:lnTo>
                  <a:lnTo>
                    <a:pt x="2805" y="4844"/>
                  </a:lnTo>
                  <a:lnTo>
                    <a:pt x="3952" y="7393"/>
                  </a:lnTo>
                  <a:lnTo>
                    <a:pt x="5099" y="9815"/>
                  </a:lnTo>
                  <a:lnTo>
                    <a:pt x="3825" y="8540"/>
                  </a:lnTo>
                  <a:lnTo>
                    <a:pt x="2423" y="6883"/>
                  </a:lnTo>
                  <a:lnTo>
                    <a:pt x="1021" y="5099"/>
                  </a:lnTo>
                  <a:lnTo>
                    <a:pt x="893" y="5226"/>
                  </a:lnTo>
                  <a:lnTo>
                    <a:pt x="1913" y="6628"/>
                  </a:lnTo>
                  <a:lnTo>
                    <a:pt x="2933" y="7903"/>
                  </a:lnTo>
                  <a:lnTo>
                    <a:pt x="5354" y="10452"/>
                  </a:lnTo>
                  <a:lnTo>
                    <a:pt x="7139" y="15168"/>
                  </a:lnTo>
                  <a:lnTo>
                    <a:pt x="8668" y="20012"/>
                  </a:lnTo>
                  <a:lnTo>
                    <a:pt x="8668" y="20012"/>
                  </a:lnTo>
                  <a:lnTo>
                    <a:pt x="8541" y="19885"/>
                  </a:lnTo>
                  <a:lnTo>
                    <a:pt x="8286" y="19885"/>
                  </a:lnTo>
                  <a:lnTo>
                    <a:pt x="8286" y="20012"/>
                  </a:lnTo>
                  <a:lnTo>
                    <a:pt x="8796" y="20522"/>
                  </a:lnTo>
                  <a:lnTo>
                    <a:pt x="9688" y="24091"/>
                  </a:lnTo>
                  <a:lnTo>
                    <a:pt x="10453" y="27787"/>
                  </a:lnTo>
                  <a:lnTo>
                    <a:pt x="8796" y="26130"/>
                  </a:lnTo>
                  <a:lnTo>
                    <a:pt x="7139" y="24473"/>
                  </a:lnTo>
                  <a:lnTo>
                    <a:pt x="3952" y="21032"/>
                  </a:lnTo>
                  <a:lnTo>
                    <a:pt x="3825" y="21032"/>
                  </a:lnTo>
                  <a:lnTo>
                    <a:pt x="5354" y="23071"/>
                  </a:lnTo>
                  <a:lnTo>
                    <a:pt x="7011" y="24983"/>
                  </a:lnTo>
                  <a:lnTo>
                    <a:pt x="8796" y="26768"/>
                  </a:lnTo>
                  <a:lnTo>
                    <a:pt x="10580" y="28425"/>
                  </a:lnTo>
                  <a:lnTo>
                    <a:pt x="11218" y="31484"/>
                  </a:lnTo>
                  <a:lnTo>
                    <a:pt x="11218" y="31611"/>
                  </a:lnTo>
                  <a:lnTo>
                    <a:pt x="11345" y="31611"/>
                  </a:lnTo>
                  <a:lnTo>
                    <a:pt x="11473" y="31484"/>
                  </a:lnTo>
                  <a:lnTo>
                    <a:pt x="11473" y="31356"/>
                  </a:lnTo>
                  <a:lnTo>
                    <a:pt x="11345" y="29317"/>
                  </a:lnTo>
                  <a:lnTo>
                    <a:pt x="11090" y="27277"/>
                  </a:lnTo>
                  <a:lnTo>
                    <a:pt x="10325" y="23071"/>
                  </a:lnTo>
                  <a:lnTo>
                    <a:pt x="9178" y="18992"/>
                  </a:lnTo>
                  <a:lnTo>
                    <a:pt x="7904" y="15041"/>
                  </a:lnTo>
                  <a:lnTo>
                    <a:pt x="6247" y="11090"/>
                  </a:lnTo>
                  <a:lnTo>
                    <a:pt x="4462" y="7266"/>
                  </a:lnTo>
                  <a:lnTo>
                    <a:pt x="2423" y="3569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5485445" y="3353788"/>
              <a:ext cx="112333" cy="138066"/>
            </a:xfrm>
            <a:custGeom>
              <a:avLst/>
              <a:gdLst/>
              <a:ahLst/>
              <a:cxnLst/>
              <a:rect l="l" t="t" r="r" b="b"/>
              <a:pathLst>
                <a:path w="6120" h="7522" extrusionOk="0">
                  <a:moveTo>
                    <a:pt x="1" y="1"/>
                  </a:moveTo>
                  <a:lnTo>
                    <a:pt x="1" y="128"/>
                  </a:lnTo>
                  <a:lnTo>
                    <a:pt x="1276" y="2168"/>
                  </a:lnTo>
                  <a:lnTo>
                    <a:pt x="2805" y="4080"/>
                  </a:lnTo>
                  <a:lnTo>
                    <a:pt x="4335" y="5864"/>
                  </a:lnTo>
                  <a:lnTo>
                    <a:pt x="5992" y="7521"/>
                  </a:lnTo>
                  <a:lnTo>
                    <a:pt x="6119" y="7521"/>
                  </a:lnTo>
                  <a:lnTo>
                    <a:pt x="4717" y="5609"/>
                  </a:lnTo>
                  <a:lnTo>
                    <a:pt x="3188" y="3697"/>
                  </a:lnTo>
                  <a:lnTo>
                    <a:pt x="128" y="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5600091" y="3501197"/>
              <a:ext cx="4699" cy="2349"/>
            </a:xfrm>
            <a:custGeom>
              <a:avLst/>
              <a:gdLst/>
              <a:ahLst/>
              <a:cxnLst/>
              <a:rect l="l" t="t" r="r" b="b"/>
              <a:pathLst>
                <a:path w="256" h="128" extrusionOk="0">
                  <a:moveTo>
                    <a:pt x="1" y="0"/>
                  </a:moveTo>
                  <a:lnTo>
                    <a:pt x="1" y="128"/>
                  </a:lnTo>
                  <a:lnTo>
                    <a:pt x="256" y="12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5281907" y="3419297"/>
              <a:ext cx="388392" cy="545143"/>
            </a:xfrm>
            <a:custGeom>
              <a:avLst/>
              <a:gdLst/>
              <a:ahLst/>
              <a:cxnLst/>
              <a:rect l="l" t="t" r="r" b="b"/>
              <a:pathLst>
                <a:path w="21160" h="29700" extrusionOk="0">
                  <a:moveTo>
                    <a:pt x="128" y="1"/>
                  </a:moveTo>
                  <a:lnTo>
                    <a:pt x="1" y="256"/>
                  </a:lnTo>
                  <a:lnTo>
                    <a:pt x="1" y="511"/>
                  </a:lnTo>
                  <a:lnTo>
                    <a:pt x="383" y="2295"/>
                  </a:lnTo>
                  <a:lnTo>
                    <a:pt x="765" y="4207"/>
                  </a:lnTo>
                  <a:lnTo>
                    <a:pt x="1530" y="6119"/>
                  </a:lnTo>
                  <a:lnTo>
                    <a:pt x="2295" y="8031"/>
                  </a:lnTo>
                  <a:lnTo>
                    <a:pt x="3187" y="9943"/>
                  </a:lnTo>
                  <a:lnTo>
                    <a:pt x="4207" y="11600"/>
                  </a:lnTo>
                  <a:lnTo>
                    <a:pt x="5354" y="13257"/>
                  </a:lnTo>
                  <a:lnTo>
                    <a:pt x="6501" y="14659"/>
                  </a:lnTo>
                  <a:lnTo>
                    <a:pt x="7648" y="15806"/>
                  </a:lnTo>
                  <a:lnTo>
                    <a:pt x="8923" y="16826"/>
                  </a:lnTo>
                  <a:lnTo>
                    <a:pt x="10198" y="17718"/>
                  </a:lnTo>
                  <a:lnTo>
                    <a:pt x="11600" y="18483"/>
                  </a:lnTo>
                  <a:lnTo>
                    <a:pt x="14914" y="20013"/>
                  </a:lnTo>
                  <a:lnTo>
                    <a:pt x="16698" y="20777"/>
                  </a:lnTo>
                  <a:lnTo>
                    <a:pt x="18355" y="21415"/>
                  </a:lnTo>
                  <a:lnTo>
                    <a:pt x="19120" y="23454"/>
                  </a:lnTo>
                  <a:lnTo>
                    <a:pt x="19885" y="25494"/>
                  </a:lnTo>
                  <a:lnTo>
                    <a:pt x="20395" y="27533"/>
                  </a:lnTo>
                  <a:lnTo>
                    <a:pt x="20905" y="29700"/>
                  </a:lnTo>
                  <a:lnTo>
                    <a:pt x="21160" y="28935"/>
                  </a:lnTo>
                  <a:lnTo>
                    <a:pt x="20777" y="26641"/>
                  </a:lnTo>
                  <a:lnTo>
                    <a:pt x="20140" y="24474"/>
                  </a:lnTo>
                  <a:lnTo>
                    <a:pt x="19503" y="22307"/>
                  </a:lnTo>
                  <a:lnTo>
                    <a:pt x="18610" y="20140"/>
                  </a:lnTo>
                  <a:lnTo>
                    <a:pt x="17718" y="18101"/>
                  </a:lnTo>
                  <a:lnTo>
                    <a:pt x="16698" y="16061"/>
                  </a:lnTo>
                  <a:lnTo>
                    <a:pt x="15424" y="14149"/>
                  </a:lnTo>
                  <a:lnTo>
                    <a:pt x="14149" y="12237"/>
                  </a:lnTo>
                  <a:lnTo>
                    <a:pt x="12747" y="10453"/>
                  </a:lnTo>
                  <a:lnTo>
                    <a:pt x="11345" y="8796"/>
                  </a:lnTo>
                  <a:lnTo>
                    <a:pt x="9688" y="7139"/>
                  </a:lnTo>
                  <a:lnTo>
                    <a:pt x="8031" y="5482"/>
                  </a:lnTo>
                  <a:lnTo>
                    <a:pt x="6374" y="3952"/>
                  </a:lnTo>
                  <a:lnTo>
                    <a:pt x="4589" y="2550"/>
                  </a:lnTo>
                  <a:lnTo>
                    <a:pt x="2677" y="1276"/>
                  </a:lnTo>
                  <a:lnTo>
                    <a:pt x="765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5347416" y="3489487"/>
              <a:ext cx="248013" cy="290137"/>
            </a:xfrm>
            <a:custGeom>
              <a:avLst/>
              <a:gdLst/>
              <a:ahLst/>
              <a:cxnLst/>
              <a:rect l="l" t="t" r="r" b="b"/>
              <a:pathLst>
                <a:path w="13512" h="15807" extrusionOk="0">
                  <a:moveTo>
                    <a:pt x="128" y="1"/>
                  </a:moveTo>
                  <a:lnTo>
                    <a:pt x="1" y="128"/>
                  </a:lnTo>
                  <a:lnTo>
                    <a:pt x="1" y="256"/>
                  </a:lnTo>
                  <a:lnTo>
                    <a:pt x="1530" y="1530"/>
                  </a:lnTo>
                  <a:lnTo>
                    <a:pt x="2932" y="2805"/>
                  </a:lnTo>
                  <a:lnTo>
                    <a:pt x="2932" y="2805"/>
                  </a:lnTo>
                  <a:lnTo>
                    <a:pt x="2040" y="2423"/>
                  </a:lnTo>
                  <a:lnTo>
                    <a:pt x="1148" y="2040"/>
                  </a:lnTo>
                  <a:lnTo>
                    <a:pt x="1148" y="2168"/>
                  </a:lnTo>
                  <a:lnTo>
                    <a:pt x="3442" y="3315"/>
                  </a:lnTo>
                  <a:lnTo>
                    <a:pt x="5991" y="5864"/>
                  </a:lnTo>
                  <a:lnTo>
                    <a:pt x="8286" y="8541"/>
                  </a:lnTo>
                  <a:lnTo>
                    <a:pt x="4844" y="7011"/>
                  </a:lnTo>
                  <a:lnTo>
                    <a:pt x="1658" y="5227"/>
                  </a:lnTo>
                  <a:lnTo>
                    <a:pt x="1530" y="5227"/>
                  </a:lnTo>
                  <a:lnTo>
                    <a:pt x="1530" y="5354"/>
                  </a:lnTo>
                  <a:lnTo>
                    <a:pt x="3187" y="6501"/>
                  </a:lnTo>
                  <a:lnTo>
                    <a:pt x="4972" y="7521"/>
                  </a:lnTo>
                  <a:lnTo>
                    <a:pt x="6756" y="8413"/>
                  </a:lnTo>
                  <a:lnTo>
                    <a:pt x="8668" y="9051"/>
                  </a:lnTo>
                  <a:lnTo>
                    <a:pt x="10070" y="10963"/>
                  </a:lnTo>
                  <a:lnTo>
                    <a:pt x="11472" y="13002"/>
                  </a:lnTo>
                  <a:lnTo>
                    <a:pt x="9943" y="12492"/>
                  </a:lnTo>
                  <a:lnTo>
                    <a:pt x="8541" y="11855"/>
                  </a:lnTo>
                  <a:lnTo>
                    <a:pt x="6884" y="10963"/>
                  </a:lnTo>
                  <a:lnTo>
                    <a:pt x="5482" y="9943"/>
                  </a:lnTo>
                  <a:lnTo>
                    <a:pt x="6884" y="11090"/>
                  </a:lnTo>
                  <a:lnTo>
                    <a:pt x="8413" y="12110"/>
                  </a:lnTo>
                  <a:lnTo>
                    <a:pt x="10070" y="12875"/>
                  </a:lnTo>
                  <a:lnTo>
                    <a:pt x="10835" y="13257"/>
                  </a:lnTo>
                  <a:lnTo>
                    <a:pt x="11727" y="13385"/>
                  </a:lnTo>
                  <a:lnTo>
                    <a:pt x="13257" y="15806"/>
                  </a:lnTo>
                  <a:lnTo>
                    <a:pt x="13512" y="15806"/>
                  </a:lnTo>
                  <a:lnTo>
                    <a:pt x="13512" y="15679"/>
                  </a:lnTo>
                  <a:lnTo>
                    <a:pt x="12365" y="13385"/>
                  </a:lnTo>
                  <a:lnTo>
                    <a:pt x="10962" y="11218"/>
                  </a:lnTo>
                  <a:lnTo>
                    <a:pt x="9433" y="9051"/>
                  </a:lnTo>
                  <a:lnTo>
                    <a:pt x="7776" y="7011"/>
                  </a:lnTo>
                  <a:lnTo>
                    <a:pt x="5991" y="5099"/>
                  </a:lnTo>
                  <a:lnTo>
                    <a:pt x="4207" y="3315"/>
                  </a:lnTo>
                  <a:lnTo>
                    <a:pt x="2168" y="1530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5508848" y="3828742"/>
              <a:ext cx="388392" cy="641067"/>
            </a:xfrm>
            <a:custGeom>
              <a:avLst/>
              <a:gdLst/>
              <a:ahLst/>
              <a:cxnLst/>
              <a:rect l="l" t="t" r="r" b="b"/>
              <a:pathLst>
                <a:path w="21160" h="34926" extrusionOk="0">
                  <a:moveTo>
                    <a:pt x="1" y="0"/>
                  </a:moveTo>
                  <a:lnTo>
                    <a:pt x="383" y="9305"/>
                  </a:lnTo>
                  <a:lnTo>
                    <a:pt x="1530" y="34925"/>
                  </a:lnTo>
                  <a:lnTo>
                    <a:pt x="19630" y="34925"/>
                  </a:lnTo>
                  <a:lnTo>
                    <a:pt x="20777" y="9305"/>
                  </a:lnTo>
                  <a:lnTo>
                    <a:pt x="21160" y="0"/>
                  </a:lnTo>
                  <a:close/>
                </a:path>
              </a:pathLst>
            </a:custGeom>
            <a:solidFill>
              <a:srgbClr val="163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5508848" y="3828742"/>
              <a:ext cx="388392" cy="170793"/>
            </a:xfrm>
            <a:custGeom>
              <a:avLst/>
              <a:gdLst/>
              <a:ahLst/>
              <a:cxnLst/>
              <a:rect l="l" t="t" r="r" b="b"/>
              <a:pathLst>
                <a:path w="21160" h="9305" extrusionOk="0">
                  <a:moveTo>
                    <a:pt x="1" y="0"/>
                  </a:moveTo>
                  <a:lnTo>
                    <a:pt x="383" y="9305"/>
                  </a:lnTo>
                  <a:lnTo>
                    <a:pt x="20777" y="9305"/>
                  </a:lnTo>
                  <a:lnTo>
                    <a:pt x="2116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5480783" y="3793647"/>
              <a:ext cx="444540" cy="107634"/>
            </a:xfrm>
            <a:custGeom>
              <a:avLst/>
              <a:gdLst/>
              <a:ahLst/>
              <a:cxnLst/>
              <a:rect l="l" t="t" r="r" b="b"/>
              <a:pathLst>
                <a:path w="24219" h="5864" extrusionOk="0">
                  <a:moveTo>
                    <a:pt x="0" y="0"/>
                  </a:moveTo>
                  <a:lnTo>
                    <a:pt x="0" y="5863"/>
                  </a:lnTo>
                  <a:lnTo>
                    <a:pt x="24218" y="5863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163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4" name="Google Shape;954;p42">
            <a:hlinkClick r:id="rId3" action="ppaction://hlinksldjump"/>
          </p:cNvPr>
          <p:cNvSpPr/>
          <p:nvPr/>
        </p:nvSpPr>
        <p:spPr>
          <a:xfrm>
            <a:off x="285750" y="247650"/>
            <a:ext cx="43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672;p42">
            <a:extLst>
              <a:ext uri="{FF2B5EF4-FFF2-40B4-BE49-F238E27FC236}">
                <a16:creationId xmlns:a16="http://schemas.microsoft.com/office/drawing/2014/main" id="{78A879C2-FD5F-762E-1BCB-A306DF05E0D2}"/>
              </a:ext>
            </a:extLst>
          </p:cNvPr>
          <p:cNvSpPr txBox="1">
            <a:spLocks/>
          </p:cNvSpPr>
          <p:nvPr/>
        </p:nvSpPr>
        <p:spPr>
          <a:xfrm>
            <a:off x="1306872" y="1414729"/>
            <a:ext cx="2393947" cy="87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5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E7A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</a:t>
            </a:r>
          </a:p>
        </p:txBody>
      </p:sp>
      <p:sp>
        <p:nvSpPr>
          <p:cNvPr id="7" name="Google Shape;3672;p42">
            <a:extLst>
              <a:ext uri="{FF2B5EF4-FFF2-40B4-BE49-F238E27FC236}">
                <a16:creationId xmlns:a16="http://schemas.microsoft.com/office/drawing/2014/main" id="{95065BBB-779F-C92C-3C06-B16A0CC6CA91}"/>
              </a:ext>
            </a:extLst>
          </p:cNvPr>
          <p:cNvSpPr txBox="1">
            <a:spLocks/>
          </p:cNvSpPr>
          <p:nvPr/>
        </p:nvSpPr>
        <p:spPr>
          <a:xfrm>
            <a:off x="-83737" y="2052280"/>
            <a:ext cx="5164473" cy="168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5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21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21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1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21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1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rgbClr val="21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21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3600" dirty="0">
              <a:solidFill>
                <a:srgbClr val="2151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51;p16">
            <a:extLst>
              <a:ext uri="{FF2B5EF4-FFF2-40B4-BE49-F238E27FC236}">
                <a16:creationId xmlns:a16="http://schemas.microsoft.com/office/drawing/2014/main" id="{0A09C233-394B-D185-B7AE-2C7BFC91FBF4}"/>
              </a:ext>
            </a:extLst>
          </p:cNvPr>
          <p:cNvSpPr/>
          <p:nvPr/>
        </p:nvSpPr>
        <p:spPr>
          <a:xfrm>
            <a:off x="2838895" y="2016327"/>
            <a:ext cx="4012292" cy="1911593"/>
          </a:xfrm>
          <a:custGeom>
            <a:avLst/>
            <a:gdLst/>
            <a:ahLst/>
            <a:cxnLst/>
            <a:rect l="l" t="t" r="r" b="b"/>
            <a:pathLst>
              <a:path w="106919" h="74891" extrusionOk="0">
                <a:moveTo>
                  <a:pt x="106680" y="0"/>
                </a:moveTo>
                <a:lnTo>
                  <a:pt x="105013" y="953"/>
                </a:lnTo>
                <a:lnTo>
                  <a:pt x="105252" y="1310"/>
                </a:lnTo>
                <a:lnTo>
                  <a:pt x="106918" y="358"/>
                </a:lnTo>
                <a:lnTo>
                  <a:pt x="106680" y="0"/>
                </a:lnTo>
                <a:close/>
                <a:moveTo>
                  <a:pt x="102989" y="2263"/>
                </a:moveTo>
                <a:lnTo>
                  <a:pt x="101442" y="3334"/>
                </a:lnTo>
                <a:lnTo>
                  <a:pt x="101680" y="3691"/>
                </a:lnTo>
                <a:lnTo>
                  <a:pt x="101680" y="3572"/>
                </a:lnTo>
                <a:lnTo>
                  <a:pt x="103228" y="2620"/>
                </a:lnTo>
                <a:lnTo>
                  <a:pt x="102989" y="2263"/>
                </a:lnTo>
                <a:close/>
                <a:moveTo>
                  <a:pt x="99537" y="4763"/>
                </a:moveTo>
                <a:lnTo>
                  <a:pt x="97989" y="6073"/>
                </a:lnTo>
                <a:lnTo>
                  <a:pt x="98227" y="6311"/>
                </a:lnTo>
                <a:lnTo>
                  <a:pt x="99775" y="5120"/>
                </a:lnTo>
                <a:lnTo>
                  <a:pt x="99537" y="4763"/>
                </a:lnTo>
                <a:close/>
                <a:moveTo>
                  <a:pt x="96203" y="7620"/>
                </a:moveTo>
                <a:lnTo>
                  <a:pt x="94893" y="8930"/>
                </a:lnTo>
                <a:lnTo>
                  <a:pt x="95131" y="9168"/>
                </a:lnTo>
                <a:lnTo>
                  <a:pt x="96441" y="7859"/>
                </a:lnTo>
                <a:lnTo>
                  <a:pt x="96203" y="7620"/>
                </a:lnTo>
                <a:close/>
                <a:moveTo>
                  <a:pt x="93107" y="10597"/>
                </a:moveTo>
                <a:lnTo>
                  <a:pt x="91917" y="12026"/>
                </a:lnTo>
                <a:lnTo>
                  <a:pt x="92155" y="12264"/>
                </a:lnTo>
                <a:lnTo>
                  <a:pt x="93464" y="10835"/>
                </a:lnTo>
                <a:lnTo>
                  <a:pt x="93107" y="10597"/>
                </a:lnTo>
                <a:close/>
                <a:moveTo>
                  <a:pt x="90250" y="13812"/>
                </a:moveTo>
                <a:lnTo>
                  <a:pt x="89059" y="15360"/>
                </a:lnTo>
                <a:lnTo>
                  <a:pt x="89338" y="15545"/>
                </a:lnTo>
                <a:lnTo>
                  <a:pt x="90488" y="14050"/>
                </a:lnTo>
                <a:lnTo>
                  <a:pt x="90250" y="13812"/>
                </a:lnTo>
                <a:close/>
                <a:moveTo>
                  <a:pt x="89338" y="15545"/>
                </a:moveTo>
                <a:lnTo>
                  <a:pt x="89297" y="15598"/>
                </a:lnTo>
                <a:lnTo>
                  <a:pt x="89416" y="15598"/>
                </a:lnTo>
                <a:lnTo>
                  <a:pt x="89338" y="15545"/>
                </a:lnTo>
                <a:close/>
                <a:moveTo>
                  <a:pt x="87630" y="17265"/>
                </a:moveTo>
                <a:lnTo>
                  <a:pt x="86559" y="18812"/>
                </a:lnTo>
                <a:lnTo>
                  <a:pt x="86797" y="19050"/>
                </a:lnTo>
                <a:lnTo>
                  <a:pt x="87868" y="17503"/>
                </a:lnTo>
                <a:lnTo>
                  <a:pt x="87630" y="17265"/>
                </a:lnTo>
                <a:close/>
                <a:moveTo>
                  <a:pt x="85130" y="20836"/>
                </a:moveTo>
                <a:lnTo>
                  <a:pt x="84058" y="22503"/>
                </a:lnTo>
                <a:lnTo>
                  <a:pt x="84416" y="22622"/>
                </a:lnTo>
                <a:lnTo>
                  <a:pt x="85487" y="21075"/>
                </a:lnTo>
                <a:lnTo>
                  <a:pt x="85130" y="20836"/>
                </a:lnTo>
                <a:close/>
                <a:moveTo>
                  <a:pt x="82868" y="24527"/>
                </a:moveTo>
                <a:lnTo>
                  <a:pt x="81915" y="26194"/>
                </a:lnTo>
                <a:lnTo>
                  <a:pt x="82154" y="26313"/>
                </a:lnTo>
                <a:lnTo>
                  <a:pt x="83106" y="24646"/>
                </a:lnTo>
                <a:lnTo>
                  <a:pt x="82868" y="24527"/>
                </a:lnTo>
                <a:close/>
                <a:moveTo>
                  <a:pt x="80725" y="28218"/>
                </a:moveTo>
                <a:lnTo>
                  <a:pt x="79772" y="29885"/>
                </a:lnTo>
                <a:lnTo>
                  <a:pt x="80129" y="30123"/>
                </a:lnTo>
                <a:lnTo>
                  <a:pt x="80129" y="30004"/>
                </a:lnTo>
                <a:lnTo>
                  <a:pt x="80963" y="28456"/>
                </a:lnTo>
                <a:lnTo>
                  <a:pt x="80725" y="28218"/>
                </a:lnTo>
                <a:close/>
                <a:moveTo>
                  <a:pt x="78701" y="32028"/>
                </a:moveTo>
                <a:lnTo>
                  <a:pt x="77748" y="33695"/>
                </a:lnTo>
                <a:lnTo>
                  <a:pt x="78105" y="33933"/>
                </a:lnTo>
                <a:lnTo>
                  <a:pt x="78105" y="33814"/>
                </a:lnTo>
                <a:lnTo>
                  <a:pt x="78939" y="32147"/>
                </a:lnTo>
                <a:lnTo>
                  <a:pt x="78701" y="32028"/>
                </a:lnTo>
                <a:close/>
                <a:moveTo>
                  <a:pt x="76677" y="35838"/>
                </a:moveTo>
                <a:lnTo>
                  <a:pt x="75843" y="37624"/>
                </a:lnTo>
                <a:lnTo>
                  <a:pt x="76081" y="37743"/>
                </a:lnTo>
                <a:lnTo>
                  <a:pt x="77034" y="36076"/>
                </a:lnTo>
                <a:lnTo>
                  <a:pt x="76677" y="35838"/>
                </a:lnTo>
                <a:close/>
                <a:moveTo>
                  <a:pt x="74772" y="39767"/>
                </a:moveTo>
                <a:lnTo>
                  <a:pt x="73819" y="41434"/>
                </a:lnTo>
                <a:lnTo>
                  <a:pt x="74176" y="41553"/>
                </a:lnTo>
                <a:lnTo>
                  <a:pt x="75010" y="39886"/>
                </a:lnTo>
                <a:lnTo>
                  <a:pt x="74772" y="39767"/>
                </a:lnTo>
                <a:close/>
                <a:moveTo>
                  <a:pt x="72748" y="43577"/>
                </a:moveTo>
                <a:lnTo>
                  <a:pt x="71914" y="45244"/>
                </a:lnTo>
                <a:lnTo>
                  <a:pt x="72271" y="45482"/>
                </a:lnTo>
                <a:lnTo>
                  <a:pt x="73105" y="43696"/>
                </a:lnTo>
                <a:lnTo>
                  <a:pt x="72748" y="43577"/>
                </a:lnTo>
                <a:close/>
                <a:moveTo>
                  <a:pt x="70843" y="47387"/>
                </a:moveTo>
                <a:lnTo>
                  <a:pt x="69890" y="49054"/>
                </a:lnTo>
                <a:lnTo>
                  <a:pt x="70247" y="49292"/>
                </a:lnTo>
                <a:lnTo>
                  <a:pt x="71081" y="47625"/>
                </a:lnTo>
                <a:lnTo>
                  <a:pt x="70843" y="47387"/>
                </a:lnTo>
                <a:close/>
                <a:moveTo>
                  <a:pt x="68819" y="51197"/>
                </a:moveTo>
                <a:lnTo>
                  <a:pt x="67866" y="52864"/>
                </a:lnTo>
                <a:lnTo>
                  <a:pt x="68104" y="52983"/>
                </a:lnTo>
                <a:lnTo>
                  <a:pt x="69057" y="51316"/>
                </a:lnTo>
                <a:lnTo>
                  <a:pt x="68819" y="51197"/>
                </a:lnTo>
                <a:close/>
                <a:moveTo>
                  <a:pt x="358" y="51555"/>
                </a:moveTo>
                <a:lnTo>
                  <a:pt x="0" y="51674"/>
                </a:lnTo>
                <a:lnTo>
                  <a:pt x="596" y="53460"/>
                </a:lnTo>
                <a:lnTo>
                  <a:pt x="834" y="53340"/>
                </a:lnTo>
                <a:lnTo>
                  <a:pt x="358" y="51555"/>
                </a:lnTo>
                <a:close/>
                <a:moveTo>
                  <a:pt x="66556" y="54888"/>
                </a:moveTo>
                <a:lnTo>
                  <a:pt x="65485" y="56555"/>
                </a:lnTo>
                <a:lnTo>
                  <a:pt x="65842" y="56674"/>
                </a:lnTo>
                <a:lnTo>
                  <a:pt x="66914" y="55126"/>
                </a:lnTo>
                <a:lnTo>
                  <a:pt x="66556" y="54888"/>
                </a:lnTo>
                <a:close/>
                <a:moveTo>
                  <a:pt x="1786" y="55603"/>
                </a:moveTo>
                <a:lnTo>
                  <a:pt x="1429" y="55722"/>
                </a:lnTo>
                <a:lnTo>
                  <a:pt x="2382" y="57508"/>
                </a:lnTo>
                <a:lnTo>
                  <a:pt x="2739" y="57270"/>
                </a:lnTo>
                <a:lnTo>
                  <a:pt x="1786" y="55603"/>
                </a:lnTo>
                <a:close/>
                <a:moveTo>
                  <a:pt x="64175" y="58460"/>
                </a:moveTo>
                <a:lnTo>
                  <a:pt x="63104" y="60008"/>
                </a:lnTo>
                <a:lnTo>
                  <a:pt x="63342" y="60246"/>
                </a:lnTo>
                <a:lnTo>
                  <a:pt x="64532" y="58698"/>
                </a:lnTo>
                <a:lnTo>
                  <a:pt x="64175" y="58460"/>
                </a:lnTo>
                <a:close/>
                <a:moveTo>
                  <a:pt x="3930" y="59294"/>
                </a:moveTo>
                <a:lnTo>
                  <a:pt x="3691" y="59532"/>
                </a:lnTo>
                <a:lnTo>
                  <a:pt x="4763" y="61080"/>
                </a:lnTo>
                <a:lnTo>
                  <a:pt x="5120" y="60841"/>
                </a:lnTo>
                <a:lnTo>
                  <a:pt x="3930" y="59294"/>
                </a:lnTo>
                <a:close/>
                <a:moveTo>
                  <a:pt x="61556" y="61913"/>
                </a:moveTo>
                <a:lnTo>
                  <a:pt x="60246" y="63342"/>
                </a:lnTo>
                <a:lnTo>
                  <a:pt x="60484" y="63580"/>
                </a:lnTo>
                <a:lnTo>
                  <a:pt x="61794" y="62151"/>
                </a:lnTo>
                <a:lnTo>
                  <a:pt x="61556" y="61913"/>
                </a:lnTo>
                <a:close/>
                <a:moveTo>
                  <a:pt x="6668" y="62627"/>
                </a:moveTo>
                <a:lnTo>
                  <a:pt x="6430" y="62865"/>
                </a:lnTo>
                <a:lnTo>
                  <a:pt x="7740" y="64294"/>
                </a:lnTo>
                <a:lnTo>
                  <a:pt x="7978" y="64056"/>
                </a:lnTo>
                <a:lnTo>
                  <a:pt x="6668" y="62627"/>
                </a:lnTo>
                <a:close/>
                <a:moveTo>
                  <a:pt x="58579" y="65128"/>
                </a:moveTo>
                <a:lnTo>
                  <a:pt x="57150" y="66318"/>
                </a:lnTo>
                <a:lnTo>
                  <a:pt x="57389" y="66675"/>
                </a:lnTo>
                <a:lnTo>
                  <a:pt x="57389" y="66556"/>
                </a:lnTo>
                <a:lnTo>
                  <a:pt x="58817" y="65366"/>
                </a:lnTo>
                <a:lnTo>
                  <a:pt x="58579" y="65128"/>
                </a:lnTo>
                <a:close/>
                <a:moveTo>
                  <a:pt x="9764" y="65604"/>
                </a:moveTo>
                <a:lnTo>
                  <a:pt x="9525" y="65842"/>
                </a:lnTo>
                <a:lnTo>
                  <a:pt x="11073" y="67152"/>
                </a:lnTo>
                <a:lnTo>
                  <a:pt x="11192" y="66795"/>
                </a:lnTo>
                <a:lnTo>
                  <a:pt x="9764" y="65604"/>
                </a:lnTo>
                <a:close/>
                <a:moveTo>
                  <a:pt x="55364" y="67866"/>
                </a:moveTo>
                <a:lnTo>
                  <a:pt x="53817" y="68938"/>
                </a:lnTo>
                <a:lnTo>
                  <a:pt x="53936" y="69176"/>
                </a:lnTo>
                <a:lnTo>
                  <a:pt x="55603" y="68104"/>
                </a:lnTo>
                <a:lnTo>
                  <a:pt x="55364" y="67866"/>
                </a:lnTo>
                <a:close/>
                <a:moveTo>
                  <a:pt x="13216" y="68223"/>
                </a:moveTo>
                <a:lnTo>
                  <a:pt x="12978" y="68461"/>
                </a:lnTo>
                <a:lnTo>
                  <a:pt x="14645" y="69533"/>
                </a:lnTo>
                <a:lnTo>
                  <a:pt x="14764" y="69176"/>
                </a:lnTo>
                <a:lnTo>
                  <a:pt x="13216" y="68223"/>
                </a:lnTo>
                <a:close/>
                <a:moveTo>
                  <a:pt x="51793" y="70128"/>
                </a:moveTo>
                <a:lnTo>
                  <a:pt x="50007" y="70962"/>
                </a:lnTo>
                <a:lnTo>
                  <a:pt x="50245" y="71319"/>
                </a:lnTo>
                <a:lnTo>
                  <a:pt x="51912" y="70485"/>
                </a:lnTo>
                <a:lnTo>
                  <a:pt x="51793" y="70128"/>
                </a:lnTo>
                <a:close/>
                <a:moveTo>
                  <a:pt x="16907" y="70366"/>
                </a:moveTo>
                <a:lnTo>
                  <a:pt x="16669" y="70724"/>
                </a:lnTo>
                <a:lnTo>
                  <a:pt x="18455" y="71557"/>
                </a:lnTo>
                <a:lnTo>
                  <a:pt x="18574" y="71200"/>
                </a:lnTo>
                <a:lnTo>
                  <a:pt x="16907" y="70366"/>
                </a:lnTo>
                <a:close/>
                <a:moveTo>
                  <a:pt x="47864" y="71914"/>
                </a:moveTo>
                <a:lnTo>
                  <a:pt x="46078" y="72510"/>
                </a:lnTo>
                <a:lnTo>
                  <a:pt x="46078" y="72867"/>
                </a:lnTo>
                <a:lnTo>
                  <a:pt x="46197" y="72867"/>
                </a:lnTo>
                <a:lnTo>
                  <a:pt x="47983" y="72271"/>
                </a:lnTo>
                <a:lnTo>
                  <a:pt x="47864" y="71914"/>
                </a:lnTo>
                <a:close/>
                <a:moveTo>
                  <a:pt x="20717" y="72152"/>
                </a:moveTo>
                <a:lnTo>
                  <a:pt x="20598" y="72510"/>
                </a:lnTo>
                <a:lnTo>
                  <a:pt x="22503" y="73105"/>
                </a:lnTo>
                <a:lnTo>
                  <a:pt x="22622" y="72748"/>
                </a:lnTo>
                <a:lnTo>
                  <a:pt x="20717" y="72152"/>
                </a:lnTo>
                <a:close/>
                <a:moveTo>
                  <a:pt x="43815" y="73224"/>
                </a:moveTo>
                <a:lnTo>
                  <a:pt x="41910" y="73700"/>
                </a:lnTo>
                <a:lnTo>
                  <a:pt x="42029" y="74057"/>
                </a:lnTo>
                <a:lnTo>
                  <a:pt x="43815" y="73581"/>
                </a:lnTo>
                <a:lnTo>
                  <a:pt x="43815" y="73224"/>
                </a:lnTo>
                <a:close/>
                <a:moveTo>
                  <a:pt x="24884" y="73462"/>
                </a:moveTo>
                <a:lnTo>
                  <a:pt x="24765" y="73819"/>
                </a:lnTo>
                <a:lnTo>
                  <a:pt x="26670" y="74176"/>
                </a:lnTo>
                <a:lnTo>
                  <a:pt x="26789" y="73819"/>
                </a:lnTo>
                <a:lnTo>
                  <a:pt x="24884" y="73462"/>
                </a:lnTo>
                <a:close/>
                <a:moveTo>
                  <a:pt x="29171" y="74295"/>
                </a:moveTo>
                <a:lnTo>
                  <a:pt x="29052" y="74653"/>
                </a:lnTo>
                <a:lnTo>
                  <a:pt x="30957" y="74772"/>
                </a:lnTo>
                <a:lnTo>
                  <a:pt x="31076" y="74415"/>
                </a:lnTo>
                <a:lnTo>
                  <a:pt x="29171" y="74295"/>
                </a:lnTo>
                <a:close/>
                <a:moveTo>
                  <a:pt x="39529" y="74176"/>
                </a:moveTo>
                <a:lnTo>
                  <a:pt x="37624" y="74415"/>
                </a:lnTo>
                <a:lnTo>
                  <a:pt x="37743" y="74772"/>
                </a:lnTo>
                <a:lnTo>
                  <a:pt x="39648" y="74534"/>
                </a:lnTo>
                <a:lnTo>
                  <a:pt x="39529" y="74176"/>
                </a:lnTo>
                <a:close/>
                <a:moveTo>
                  <a:pt x="33338" y="74534"/>
                </a:moveTo>
                <a:lnTo>
                  <a:pt x="33338" y="74891"/>
                </a:lnTo>
                <a:lnTo>
                  <a:pt x="35243" y="74891"/>
                </a:lnTo>
                <a:lnTo>
                  <a:pt x="35243" y="74534"/>
                </a:ln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48;p16">
            <a:extLst>
              <a:ext uri="{FF2B5EF4-FFF2-40B4-BE49-F238E27FC236}">
                <a16:creationId xmlns:a16="http://schemas.microsoft.com/office/drawing/2014/main" id="{FD76A651-4D27-5A04-E273-C49BBAEB4104}"/>
              </a:ext>
            </a:extLst>
          </p:cNvPr>
          <p:cNvSpPr/>
          <p:nvPr/>
        </p:nvSpPr>
        <p:spPr>
          <a:xfrm>
            <a:off x="756365" y="1791901"/>
            <a:ext cx="3379402" cy="1929331"/>
          </a:xfrm>
          <a:prstGeom prst="roundRect">
            <a:avLst>
              <a:gd name="adj" fmla="val 990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rgbClr val="FFFAF7"/>
                </a:solidFill>
              </a:rPr>
              <a:t>Để đảm bảo tính mạch lạc, tính liên kết trong đoạn văn và văn bản, người viết cần làm những gì?</a:t>
            </a:r>
            <a:endParaRPr sz="2000" dirty="0">
              <a:solidFill>
                <a:srgbClr val="FFFAF7"/>
              </a:solidFill>
            </a:endParaRPr>
          </a:p>
        </p:txBody>
      </p:sp>
      <p:sp>
        <p:nvSpPr>
          <p:cNvPr id="13" name="Google Shape;3672;p42">
            <a:extLst>
              <a:ext uri="{FF2B5EF4-FFF2-40B4-BE49-F238E27FC236}">
                <a16:creationId xmlns:a16="http://schemas.microsoft.com/office/drawing/2014/main" id="{EA021EF6-D54D-2FD6-742D-E5E3BA4669A6}"/>
              </a:ext>
            </a:extLst>
          </p:cNvPr>
          <p:cNvSpPr txBox="1">
            <a:spLocks/>
          </p:cNvSpPr>
          <p:nvPr/>
        </p:nvSpPr>
        <p:spPr>
          <a:xfrm>
            <a:off x="2292813" y="389856"/>
            <a:ext cx="4558374" cy="1056558"/>
          </a:xfrm>
          <a:prstGeom prst="rect">
            <a:avLst/>
          </a:prstGeom>
          <a:ln w="38100">
            <a:noFill/>
          </a:ln>
        </p:spPr>
        <p:txBody>
          <a:bodyPr spcFirstLastPara="1" wrap="square" lIns="72000" tIns="0" rIns="72000" bIns="72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2400" b="1" dirty="0">
              <a:solidFill>
                <a:srgbClr val="DD6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Google Shape;148;p16">
            <a:extLst>
              <a:ext uri="{FF2B5EF4-FFF2-40B4-BE49-F238E27FC236}">
                <a16:creationId xmlns:a16="http://schemas.microsoft.com/office/drawing/2014/main" id="{30AEF3D0-C410-DA99-B30B-1A41FF657ECF}"/>
              </a:ext>
            </a:extLst>
          </p:cNvPr>
          <p:cNvSpPr/>
          <p:nvPr/>
        </p:nvSpPr>
        <p:spPr>
          <a:xfrm>
            <a:off x="5008233" y="1787827"/>
            <a:ext cx="3379402" cy="1929331"/>
          </a:xfrm>
          <a:prstGeom prst="roundRect">
            <a:avLst>
              <a:gd name="adj" fmla="val 990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rgbClr val="FFFAF7"/>
                </a:solidFill>
              </a:rPr>
              <a:t>Những lỗi thường gặp về mạch lạc, liên kết văn bản là gì?</a:t>
            </a:r>
            <a:endParaRPr sz="2000" dirty="0">
              <a:solidFill>
                <a:srgbClr val="FFFAF7"/>
              </a:solidFill>
            </a:endParaRPr>
          </a:p>
        </p:txBody>
      </p:sp>
      <p:grpSp>
        <p:nvGrpSpPr>
          <p:cNvPr id="45" name="Google Shape;190;p16">
            <a:extLst>
              <a:ext uri="{FF2B5EF4-FFF2-40B4-BE49-F238E27FC236}">
                <a16:creationId xmlns:a16="http://schemas.microsoft.com/office/drawing/2014/main" id="{ED92F280-B540-6389-B344-BD522057487A}"/>
              </a:ext>
            </a:extLst>
          </p:cNvPr>
          <p:cNvGrpSpPr/>
          <p:nvPr/>
        </p:nvGrpSpPr>
        <p:grpSpPr>
          <a:xfrm>
            <a:off x="6851187" y="1604893"/>
            <a:ext cx="964454" cy="523350"/>
            <a:chOff x="1266150" y="1619250"/>
            <a:chExt cx="1047750" cy="568550"/>
          </a:xfrm>
        </p:grpSpPr>
        <p:sp>
          <p:nvSpPr>
            <p:cNvPr id="46" name="Google Shape;191;p16">
              <a:extLst>
                <a:ext uri="{FF2B5EF4-FFF2-40B4-BE49-F238E27FC236}">
                  <a16:creationId xmlns:a16="http://schemas.microsoft.com/office/drawing/2014/main" id="{1CC4F8D5-4844-B29D-6877-593116B03555}"/>
                </a:ext>
              </a:extLst>
            </p:cNvPr>
            <p:cNvSpPr/>
            <p:nvPr/>
          </p:nvSpPr>
          <p:spPr>
            <a:xfrm>
              <a:off x="1462600" y="1649025"/>
              <a:ext cx="851300" cy="381025"/>
            </a:xfrm>
            <a:custGeom>
              <a:avLst/>
              <a:gdLst/>
              <a:ahLst/>
              <a:cxnLst/>
              <a:rect l="l" t="t" r="r" b="b"/>
              <a:pathLst>
                <a:path w="34052" h="15241" extrusionOk="0">
                  <a:moveTo>
                    <a:pt x="34052" y="0"/>
                  </a:moveTo>
                  <a:lnTo>
                    <a:pt x="3334" y="6073"/>
                  </a:lnTo>
                  <a:lnTo>
                    <a:pt x="0" y="15240"/>
                  </a:lnTo>
                  <a:lnTo>
                    <a:pt x="7025" y="9764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2;p16">
              <a:extLst>
                <a:ext uri="{FF2B5EF4-FFF2-40B4-BE49-F238E27FC236}">
                  <a16:creationId xmlns:a16="http://schemas.microsoft.com/office/drawing/2014/main" id="{0419968D-76DA-EA64-6F89-3C77358FE45D}"/>
                </a:ext>
              </a:extLst>
            </p:cNvPr>
            <p:cNvSpPr/>
            <p:nvPr/>
          </p:nvSpPr>
          <p:spPr>
            <a:xfrm>
              <a:off x="1462600" y="1649025"/>
              <a:ext cx="851300" cy="381025"/>
            </a:xfrm>
            <a:custGeom>
              <a:avLst/>
              <a:gdLst/>
              <a:ahLst/>
              <a:cxnLst/>
              <a:rect l="l" t="t" r="r" b="b"/>
              <a:pathLst>
                <a:path w="34052" h="15241" fill="none" extrusionOk="0">
                  <a:moveTo>
                    <a:pt x="3334" y="6073"/>
                  </a:moveTo>
                  <a:lnTo>
                    <a:pt x="0" y="15240"/>
                  </a:lnTo>
                  <a:lnTo>
                    <a:pt x="7025" y="9764"/>
                  </a:lnTo>
                  <a:lnTo>
                    <a:pt x="34052" y="0"/>
                  </a:lnTo>
                  <a:lnTo>
                    <a:pt x="3334" y="60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3;p16">
              <a:extLst>
                <a:ext uri="{FF2B5EF4-FFF2-40B4-BE49-F238E27FC236}">
                  <a16:creationId xmlns:a16="http://schemas.microsoft.com/office/drawing/2014/main" id="{94FF2047-45E1-37BF-431F-434640693863}"/>
                </a:ext>
              </a:extLst>
            </p:cNvPr>
            <p:cNvSpPr/>
            <p:nvPr/>
          </p:nvSpPr>
          <p:spPr>
            <a:xfrm>
              <a:off x="1462600" y="1649025"/>
              <a:ext cx="851300" cy="381025"/>
            </a:xfrm>
            <a:custGeom>
              <a:avLst/>
              <a:gdLst/>
              <a:ahLst/>
              <a:cxnLst/>
              <a:rect l="l" t="t" r="r" b="b"/>
              <a:pathLst>
                <a:path w="34052" h="15241" extrusionOk="0">
                  <a:moveTo>
                    <a:pt x="34052" y="0"/>
                  </a:moveTo>
                  <a:lnTo>
                    <a:pt x="3334" y="6073"/>
                  </a:lnTo>
                  <a:lnTo>
                    <a:pt x="0" y="15240"/>
                  </a:lnTo>
                  <a:lnTo>
                    <a:pt x="7025" y="9764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rgbClr val="BB90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4;p16">
              <a:extLst>
                <a:ext uri="{FF2B5EF4-FFF2-40B4-BE49-F238E27FC236}">
                  <a16:creationId xmlns:a16="http://schemas.microsoft.com/office/drawing/2014/main" id="{BA7A7124-81D1-35DF-DD81-043C79ACC9DE}"/>
                </a:ext>
              </a:extLst>
            </p:cNvPr>
            <p:cNvSpPr/>
            <p:nvPr/>
          </p:nvSpPr>
          <p:spPr>
            <a:xfrm>
              <a:off x="1462600" y="1649025"/>
              <a:ext cx="851300" cy="381025"/>
            </a:xfrm>
            <a:custGeom>
              <a:avLst/>
              <a:gdLst/>
              <a:ahLst/>
              <a:cxnLst/>
              <a:rect l="l" t="t" r="r" b="b"/>
              <a:pathLst>
                <a:path w="34052" h="15241" fill="none" extrusionOk="0">
                  <a:moveTo>
                    <a:pt x="34052" y="0"/>
                  </a:moveTo>
                  <a:lnTo>
                    <a:pt x="3334" y="6073"/>
                  </a:lnTo>
                  <a:lnTo>
                    <a:pt x="0" y="15240"/>
                  </a:lnTo>
                  <a:lnTo>
                    <a:pt x="7025" y="9764"/>
                  </a:lnTo>
                  <a:lnTo>
                    <a:pt x="340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5;p16">
              <a:extLst>
                <a:ext uri="{FF2B5EF4-FFF2-40B4-BE49-F238E27FC236}">
                  <a16:creationId xmlns:a16="http://schemas.microsoft.com/office/drawing/2014/main" id="{7518165F-0725-A555-2DCB-FC8DB5912E71}"/>
                </a:ext>
              </a:extLst>
            </p:cNvPr>
            <p:cNvSpPr/>
            <p:nvPr/>
          </p:nvSpPr>
          <p:spPr>
            <a:xfrm>
              <a:off x="1462600" y="1893100"/>
              <a:ext cx="199450" cy="136950"/>
            </a:xfrm>
            <a:custGeom>
              <a:avLst/>
              <a:gdLst/>
              <a:ahLst/>
              <a:cxnLst/>
              <a:rect l="l" t="t" r="r" b="b"/>
              <a:pathLst>
                <a:path w="7978" h="5478" extrusionOk="0">
                  <a:moveTo>
                    <a:pt x="7025" y="1"/>
                  </a:moveTo>
                  <a:lnTo>
                    <a:pt x="0" y="5477"/>
                  </a:lnTo>
                  <a:lnTo>
                    <a:pt x="7977" y="2144"/>
                  </a:lnTo>
                  <a:lnTo>
                    <a:pt x="7025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6;p16">
              <a:extLst>
                <a:ext uri="{FF2B5EF4-FFF2-40B4-BE49-F238E27FC236}">
                  <a16:creationId xmlns:a16="http://schemas.microsoft.com/office/drawing/2014/main" id="{70C049F0-8CC6-D3A5-2CDD-A8BF37FF3A53}"/>
                </a:ext>
              </a:extLst>
            </p:cNvPr>
            <p:cNvSpPr/>
            <p:nvPr/>
          </p:nvSpPr>
          <p:spPr>
            <a:xfrm>
              <a:off x="1638200" y="1649025"/>
              <a:ext cx="675700" cy="538775"/>
            </a:xfrm>
            <a:custGeom>
              <a:avLst/>
              <a:gdLst/>
              <a:ahLst/>
              <a:cxnLst/>
              <a:rect l="l" t="t" r="r" b="b"/>
              <a:pathLst>
                <a:path w="27028" h="21551" extrusionOk="0">
                  <a:moveTo>
                    <a:pt x="27028" y="0"/>
                  </a:moveTo>
                  <a:lnTo>
                    <a:pt x="1" y="9764"/>
                  </a:lnTo>
                  <a:lnTo>
                    <a:pt x="4882" y="21551"/>
                  </a:lnTo>
                  <a:lnTo>
                    <a:pt x="27028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7;p16">
              <a:extLst>
                <a:ext uri="{FF2B5EF4-FFF2-40B4-BE49-F238E27FC236}">
                  <a16:creationId xmlns:a16="http://schemas.microsoft.com/office/drawing/2014/main" id="{271D94CD-8D5F-BA65-E297-5CDA16D61A25}"/>
                </a:ext>
              </a:extLst>
            </p:cNvPr>
            <p:cNvSpPr/>
            <p:nvPr/>
          </p:nvSpPr>
          <p:spPr>
            <a:xfrm>
              <a:off x="1266150" y="1619250"/>
              <a:ext cx="1047750" cy="181600"/>
            </a:xfrm>
            <a:custGeom>
              <a:avLst/>
              <a:gdLst/>
              <a:ahLst/>
              <a:cxnLst/>
              <a:rect l="l" t="t" r="r" b="b"/>
              <a:pathLst>
                <a:path w="41910" h="7264" extrusionOk="0">
                  <a:moveTo>
                    <a:pt x="0" y="1"/>
                  </a:moveTo>
                  <a:lnTo>
                    <a:pt x="11192" y="7264"/>
                  </a:lnTo>
                  <a:lnTo>
                    <a:pt x="41910" y="1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BF20420-9D08-A145-C4DF-990C66DF1ECD}"/>
              </a:ext>
            </a:extLst>
          </p:cNvPr>
          <p:cNvGrpSpPr/>
          <p:nvPr/>
        </p:nvGrpSpPr>
        <p:grpSpPr>
          <a:xfrm>
            <a:off x="2885870" y="3337737"/>
            <a:ext cx="697054" cy="510576"/>
            <a:chOff x="2718956" y="3307322"/>
            <a:chExt cx="697054" cy="510576"/>
          </a:xfrm>
        </p:grpSpPr>
        <p:sp>
          <p:nvSpPr>
            <p:cNvPr id="21" name="Google Shape;152;p16">
              <a:extLst>
                <a:ext uri="{FF2B5EF4-FFF2-40B4-BE49-F238E27FC236}">
                  <a16:creationId xmlns:a16="http://schemas.microsoft.com/office/drawing/2014/main" id="{0111B1AC-B290-68E0-C50D-A824AB0949A7}"/>
                </a:ext>
              </a:extLst>
            </p:cNvPr>
            <p:cNvSpPr/>
            <p:nvPr/>
          </p:nvSpPr>
          <p:spPr>
            <a:xfrm>
              <a:off x="3344485" y="3787498"/>
              <a:ext cx="71525" cy="30400"/>
            </a:xfrm>
            <a:custGeom>
              <a:avLst/>
              <a:gdLst/>
              <a:ahLst/>
              <a:cxnLst/>
              <a:rect l="l" t="t" r="r" b="b"/>
              <a:pathLst>
                <a:path w="1906" h="1191" fill="none" extrusionOk="0">
                  <a:moveTo>
                    <a:pt x="1786" y="1191"/>
                  </a:moveTo>
                  <a:lnTo>
                    <a:pt x="1786" y="1191"/>
                  </a:lnTo>
                  <a:lnTo>
                    <a:pt x="0" y="358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1905" y="834"/>
                  </a:lnTo>
                  <a:lnTo>
                    <a:pt x="1786" y="1191"/>
                  </a:lnTo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4;p16">
              <a:extLst>
                <a:ext uri="{FF2B5EF4-FFF2-40B4-BE49-F238E27FC236}">
                  <a16:creationId xmlns:a16="http://schemas.microsoft.com/office/drawing/2014/main" id="{B6A096BA-F614-9148-680D-102984A83F47}"/>
                </a:ext>
              </a:extLst>
            </p:cNvPr>
            <p:cNvSpPr/>
            <p:nvPr/>
          </p:nvSpPr>
          <p:spPr>
            <a:xfrm>
              <a:off x="3205974" y="3732798"/>
              <a:ext cx="67060" cy="33438"/>
            </a:xfrm>
            <a:custGeom>
              <a:avLst/>
              <a:gdLst/>
              <a:ahLst/>
              <a:cxnLst/>
              <a:rect l="l" t="t" r="r" b="b"/>
              <a:pathLst>
                <a:path w="1787" h="1310" fill="none" extrusionOk="0">
                  <a:moveTo>
                    <a:pt x="1667" y="1310"/>
                  </a:moveTo>
                  <a:lnTo>
                    <a:pt x="1667" y="1310"/>
                  </a:lnTo>
                  <a:lnTo>
                    <a:pt x="0" y="238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1786" y="953"/>
                  </a:lnTo>
                  <a:lnTo>
                    <a:pt x="1667" y="1310"/>
                  </a:lnTo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6;p16">
              <a:extLst>
                <a:ext uri="{FF2B5EF4-FFF2-40B4-BE49-F238E27FC236}">
                  <a16:creationId xmlns:a16="http://schemas.microsoft.com/office/drawing/2014/main" id="{DE9BEF9C-7C5E-4214-BAC7-C2390EC5EDB5}"/>
                </a:ext>
              </a:extLst>
            </p:cNvPr>
            <p:cNvSpPr/>
            <p:nvPr/>
          </p:nvSpPr>
          <p:spPr>
            <a:xfrm>
              <a:off x="3076396" y="3665923"/>
              <a:ext cx="62594" cy="39538"/>
            </a:xfrm>
            <a:custGeom>
              <a:avLst/>
              <a:gdLst/>
              <a:ahLst/>
              <a:cxnLst/>
              <a:rect l="l" t="t" r="r" b="b"/>
              <a:pathLst>
                <a:path w="1668" h="1549" fill="none" extrusionOk="0">
                  <a:moveTo>
                    <a:pt x="1548" y="1549"/>
                  </a:moveTo>
                  <a:lnTo>
                    <a:pt x="1548" y="1549"/>
                  </a:lnTo>
                  <a:lnTo>
                    <a:pt x="0" y="239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1667" y="1192"/>
                  </a:lnTo>
                  <a:lnTo>
                    <a:pt x="1548" y="1549"/>
                  </a:lnTo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8;p16">
              <a:extLst>
                <a:ext uri="{FF2B5EF4-FFF2-40B4-BE49-F238E27FC236}">
                  <a16:creationId xmlns:a16="http://schemas.microsoft.com/office/drawing/2014/main" id="{F4C417AD-DE1C-6C1E-5900-2A2C1327C95F}"/>
                </a:ext>
              </a:extLst>
            </p:cNvPr>
            <p:cNvSpPr/>
            <p:nvPr/>
          </p:nvSpPr>
          <p:spPr>
            <a:xfrm>
              <a:off x="2960214" y="3589960"/>
              <a:ext cx="58128" cy="42576"/>
            </a:xfrm>
            <a:custGeom>
              <a:avLst/>
              <a:gdLst/>
              <a:ahLst/>
              <a:cxnLst/>
              <a:rect l="l" t="t" r="r" b="b"/>
              <a:pathLst>
                <a:path w="1549" h="1668" fill="none" extrusionOk="0">
                  <a:moveTo>
                    <a:pt x="1311" y="1667"/>
                  </a:moveTo>
                  <a:lnTo>
                    <a:pt x="1311" y="1667"/>
                  </a:lnTo>
                  <a:lnTo>
                    <a:pt x="1" y="238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1549" y="1429"/>
                  </a:lnTo>
                  <a:lnTo>
                    <a:pt x="1311" y="1667"/>
                  </a:lnTo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0;p16">
              <a:extLst>
                <a:ext uri="{FF2B5EF4-FFF2-40B4-BE49-F238E27FC236}">
                  <a16:creationId xmlns:a16="http://schemas.microsoft.com/office/drawing/2014/main" id="{0B5E684C-63BD-0359-8C0C-CC8BEB56D3CE}"/>
                </a:ext>
              </a:extLst>
            </p:cNvPr>
            <p:cNvSpPr/>
            <p:nvPr/>
          </p:nvSpPr>
          <p:spPr>
            <a:xfrm>
              <a:off x="2857466" y="3504860"/>
              <a:ext cx="53663" cy="45613"/>
            </a:xfrm>
            <a:custGeom>
              <a:avLst/>
              <a:gdLst/>
              <a:ahLst/>
              <a:cxnLst/>
              <a:rect l="l" t="t" r="r" b="b"/>
              <a:pathLst>
                <a:path w="1430" h="1787" fill="none" extrusionOk="0">
                  <a:moveTo>
                    <a:pt x="1072" y="1787"/>
                  </a:moveTo>
                  <a:lnTo>
                    <a:pt x="1072" y="1787"/>
                  </a:lnTo>
                  <a:lnTo>
                    <a:pt x="0" y="239"/>
                  </a:lnTo>
                  <a:lnTo>
                    <a:pt x="239" y="1"/>
                  </a:lnTo>
                  <a:lnTo>
                    <a:pt x="239" y="1"/>
                  </a:lnTo>
                  <a:lnTo>
                    <a:pt x="1429" y="1548"/>
                  </a:lnTo>
                  <a:lnTo>
                    <a:pt x="1072" y="1787"/>
                  </a:lnTo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2;p16">
              <a:extLst>
                <a:ext uri="{FF2B5EF4-FFF2-40B4-BE49-F238E27FC236}">
                  <a16:creationId xmlns:a16="http://schemas.microsoft.com/office/drawing/2014/main" id="{A65D3F6A-3616-B60C-59C6-E562CAE4FF2C}"/>
                </a:ext>
              </a:extLst>
            </p:cNvPr>
            <p:cNvSpPr/>
            <p:nvPr/>
          </p:nvSpPr>
          <p:spPr>
            <a:xfrm>
              <a:off x="2772581" y="3410647"/>
              <a:ext cx="49160" cy="48651"/>
            </a:xfrm>
            <a:custGeom>
              <a:avLst/>
              <a:gdLst/>
              <a:ahLst/>
              <a:cxnLst/>
              <a:rect l="l" t="t" r="r" b="b"/>
              <a:pathLst>
                <a:path w="1310" h="1906" fill="none" extrusionOk="0">
                  <a:moveTo>
                    <a:pt x="953" y="1906"/>
                  </a:moveTo>
                  <a:lnTo>
                    <a:pt x="953" y="1906"/>
                  </a:lnTo>
                  <a:lnTo>
                    <a:pt x="0" y="120"/>
                  </a:lnTo>
                  <a:lnTo>
                    <a:pt x="357" y="1"/>
                  </a:lnTo>
                  <a:lnTo>
                    <a:pt x="357" y="1"/>
                  </a:lnTo>
                  <a:lnTo>
                    <a:pt x="1310" y="1668"/>
                  </a:lnTo>
                  <a:lnTo>
                    <a:pt x="953" y="1906"/>
                  </a:lnTo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4;p16">
              <a:extLst>
                <a:ext uri="{FF2B5EF4-FFF2-40B4-BE49-F238E27FC236}">
                  <a16:creationId xmlns:a16="http://schemas.microsoft.com/office/drawing/2014/main" id="{47DAD7D6-6E02-6397-7D96-45C430E9A33F}"/>
                </a:ext>
              </a:extLst>
            </p:cNvPr>
            <p:cNvSpPr/>
            <p:nvPr/>
          </p:nvSpPr>
          <p:spPr>
            <a:xfrm>
              <a:off x="2718956" y="3307322"/>
              <a:ext cx="31297" cy="48651"/>
            </a:xfrm>
            <a:custGeom>
              <a:avLst/>
              <a:gdLst/>
              <a:ahLst/>
              <a:cxnLst/>
              <a:rect l="l" t="t" r="r" b="b"/>
              <a:pathLst>
                <a:path w="834" h="1906" fill="none" extrusionOk="0">
                  <a:moveTo>
                    <a:pt x="596" y="1906"/>
                  </a:moveTo>
                  <a:lnTo>
                    <a:pt x="596" y="1906"/>
                  </a:lnTo>
                  <a:lnTo>
                    <a:pt x="0" y="120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834" y="1786"/>
                  </a:lnTo>
                  <a:lnTo>
                    <a:pt x="596" y="1906"/>
                  </a:lnTo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3" grpId="0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672;p42">
            <a:extLst>
              <a:ext uri="{FF2B5EF4-FFF2-40B4-BE49-F238E27FC236}">
                <a16:creationId xmlns:a16="http://schemas.microsoft.com/office/drawing/2014/main" id="{55511B05-A461-031F-2BB6-E4318AA67E8F}"/>
              </a:ext>
            </a:extLst>
          </p:cNvPr>
          <p:cNvSpPr txBox="1">
            <a:spLocks/>
          </p:cNvSpPr>
          <p:nvPr/>
        </p:nvSpPr>
        <p:spPr>
          <a:xfrm>
            <a:off x="532014" y="148788"/>
            <a:ext cx="8611985" cy="640922"/>
          </a:xfrm>
          <a:prstGeom prst="rect">
            <a:avLst/>
          </a:prstGeom>
          <a:ln w="38100">
            <a:noFill/>
          </a:ln>
        </p:spPr>
        <p:txBody>
          <a:bodyPr spcFirstLastPara="1" wrap="square" lIns="72000" tIns="0" rIns="72000" bIns="72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2400" b="1" dirty="0">
              <a:solidFill>
                <a:srgbClr val="DD6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48;p16">
            <a:extLst>
              <a:ext uri="{FF2B5EF4-FFF2-40B4-BE49-F238E27FC236}">
                <a16:creationId xmlns:a16="http://schemas.microsoft.com/office/drawing/2014/main" id="{C3182DAB-89A2-0C9F-6A28-6D211D21966A}"/>
              </a:ext>
            </a:extLst>
          </p:cNvPr>
          <p:cNvSpPr/>
          <p:nvPr/>
        </p:nvSpPr>
        <p:spPr>
          <a:xfrm>
            <a:off x="606829" y="1193384"/>
            <a:ext cx="1778923" cy="1286925"/>
          </a:xfrm>
          <a:prstGeom prst="roundRect">
            <a:avLst>
              <a:gd name="adj" fmla="val 9903"/>
            </a:avLst>
          </a:prstGeom>
          <a:solidFill>
            <a:srgbClr val="F9DDC5"/>
          </a:solidFill>
          <a:ln w="28575">
            <a:solidFill>
              <a:srgbClr val="DD695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rgbClr val="112825"/>
                </a:solidFill>
              </a:rPr>
              <a:t>Đảm bảo tính mạch lạc</a:t>
            </a:r>
            <a:endParaRPr sz="2000" dirty="0">
              <a:solidFill>
                <a:srgbClr val="112825"/>
              </a:solidFill>
            </a:endParaRPr>
          </a:p>
        </p:txBody>
      </p:sp>
      <p:sp>
        <p:nvSpPr>
          <p:cNvPr id="6" name="Google Shape;148;p16">
            <a:extLst>
              <a:ext uri="{FF2B5EF4-FFF2-40B4-BE49-F238E27FC236}">
                <a16:creationId xmlns:a16="http://schemas.microsoft.com/office/drawing/2014/main" id="{CD82F820-7ABA-F33A-5543-7557A24017AA}"/>
              </a:ext>
            </a:extLst>
          </p:cNvPr>
          <p:cNvSpPr/>
          <p:nvPr/>
        </p:nvSpPr>
        <p:spPr>
          <a:xfrm>
            <a:off x="2862349" y="1193384"/>
            <a:ext cx="5674822" cy="1286925"/>
          </a:xfrm>
          <a:prstGeom prst="roundRect">
            <a:avLst>
              <a:gd name="adj" fmla="val 9903"/>
            </a:avLst>
          </a:prstGeom>
          <a:noFill/>
          <a:ln w="28575">
            <a:solidFill>
              <a:srgbClr val="DCC2AD"/>
            </a:solidFill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lí. </a:t>
            </a: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48;p16">
            <a:extLst>
              <a:ext uri="{FF2B5EF4-FFF2-40B4-BE49-F238E27FC236}">
                <a16:creationId xmlns:a16="http://schemas.microsoft.com/office/drawing/2014/main" id="{F31DE3DF-ED89-267A-0E87-3EDA18660561}"/>
              </a:ext>
            </a:extLst>
          </p:cNvPr>
          <p:cNvSpPr/>
          <p:nvPr/>
        </p:nvSpPr>
        <p:spPr>
          <a:xfrm>
            <a:off x="606829" y="2966766"/>
            <a:ext cx="1778923" cy="1286925"/>
          </a:xfrm>
          <a:prstGeom prst="roundRect">
            <a:avLst>
              <a:gd name="adj" fmla="val 9903"/>
            </a:avLst>
          </a:prstGeom>
          <a:solidFill>
            <a:srgbClr val="F9DDC5"/>
          </a:solidFill>
          <a:ln w="28575">
            <a:solidFill>
              <a:srgbClr val="DD695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rgbClr val="112825"/>
                </a:solidFill>
              </a:rPr>
              <a:t>Đảm bảo tính liên kết</a:t>
            </a:r>
            <a:endParaRPr sz="2000" dirty="0">
              <a:solidFill>
                <a:srgbClr val="112825"/>
              </a:solidFill>
            </a:endParaRPr>
          </a:p>
        </p:txBody>
      </p:sp>
      <p:sp>
        <p:nvSpPr>
          <p:cNvPr id="8" name="Google Shape;148;p16">
            <a:extLst>
              <a:ext uri="{FF2B5EF4-FFF2-40B4-BE49-F238E27FC236}">
                <a16:creationId xmlns:a16="http://schemas.microsoft.com/office/drawing/2014/main" id="{6EDB30A9-8FF2-1691-1D97-EBE9C5C52251}"/>
              </a:ext>
            </a:extLst>
          </p:cNvPr>
          <p:cNvSpPr/>
          <p:nvPr/>
        </p:nvSpPr>
        <p:spPr>
          <a:xfrm>
            <a:off x="2862349" y="2966766"/>
            <a:ext cx="5674822" cy="1286925"/>
          </a:xfrm>
          <a:prstGeom prst="roundRect">
            <a:avLst>
              <a:gd name="adj" fmla="val 9903"/>
            </a:avLst>
          </a:prstGeom>
          <a:noFill/>
          <a:ln w="28575">
            <a:solidFill>
              <a:srgbClr val="DCC2AD"/>
            </a:solidFill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ối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nl-N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ề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</a:t>
            </a:r>
            <a:r>
              <a:rPr lang="nl-NL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ầ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tiện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ngôn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nl-NL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89ADFC-24FA-5E64-1A2C-CEE38D7A0900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385752" y="1836847"/>
            <a:ext cx="476597" cy="0"/>
          </a:xfrm>
          <a:prstGeom prst="straightConnector1">
            <a:avLst/>
          </a:prstGeom>
          <a:ln w="28575">
            <a:solidFill>
              <a:srgbClr val="DD69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07950C-AC65-0E23-25AC-5FC79418DCD5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2385752" y="3610229"/>
            <a:ext cx="476597" cy="0"/>
          </a:xfrm>
          <a:prstGeom prst="straightConnector1">
            <a:avLst/>
          </a:prstGeom>
          <a:ln w="28575">
            <a:solidFill>
              <a:srgbClr val="DD69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3">
            <a:hlinkClick r:id="rId3" action="ppaction://hlinksldjump"/>
          </p:cNvPr>
          <p:cNvSpPr/>
          <p:nvPr/>
        </p:nvSpPr>
        <p:spPr>
          <a:xfrm>
            <a:off x="285750" y="89709"/>
            <a:ext cx="43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672;p42">
            <a:extLst>
              <a:ext uri="{FF2B5EF4-FFF2-40B4-BE49-F238E27FC236}">
                <a16:creationId xmlns:a16="http://schemas.microsoft.com/office/drawing/2014/main" id="{5F3A3ECB-0E29-28CF-44B4-37564A884D00}"/>
              </a:ext>
            </a:extLst>
          </p:cNvPr>
          <p:cNvSpPr txBox="1">
            <a:spLocks/>
          </p:cNvSpPr>
          <p:nvPr/>
        </p:nvSpPr>
        <p:spPr>
          <a:xfrm>
            <a:off x="532015" y="-9153"/>
            <a:ext cx="8328956" cy="640922"/>
          </a:xfrm>
          <a:prstGeom prst="rect">
            <a:avLst/>
          </a:prstGeom>
          <a:ln w="38100">
            <a:noFill/>
          </a:ln>
        </p:spPr>
        <p:txBody>
          <a:bodyPr spcFirstLastPara="1" wrap="square" lIns="72000" tIns="0" rIns="72000" bIns="72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1.Tính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2400" b="1" dirty="0">
              <a:solidFill>
                <a:srgbClr val="DD6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48;p16">
            <a:extLst>
              <a:ext uri="{FF2B5EF4-FFF2-40B4-BE49-F238E27FC236}">
                <a16:creationId xmlns:a16="http://schemas.microsoft.com/office/drawing/2014/main" id="{5FF55A19-E49B-1AB5-57F6-FDDDB39AB0DA}"/>
              </a:ext>
            </a:extLst>
          </p:cNvPr>
          <p:cNvSpPr/>
          <p:nvPr/>
        </p:nvSpPr>
        <p:spPr>
          <a:xfrm>
            <a:off x="719850" y="1365970"/>
            <a:ext cx="1296786" cy="984551"/>
          </a:xfrm>
          <a:prstGeom prst="roundRect">
            <a:avLst>
              <a:gd name="adj" fmla="val 9903"/>
            </a:avLst>
          </a:prstGeom>
          <a:solidFill>
            <a:srgbClr val="F9DDC5"/>
          </a:solidFill>
          <a:ln w="28575">
            <a:solidFill>
              <a:srgbClr val="DD695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rgbClr val="112825"/>
                </a:solidFill>
              </a:rPr>
              <a:t>Lỗi về mạch lạc</a:t>
            </a:r>
            <a:endParaRPr sz="2000" dirty="0">
              <a:solidFill>
                <a:srgbClr val="112825"/>
              </a:solidFill>
            </a:endParaRPr>
          </a:p>
        </p:txBody>
      </p:sp>
      <p:sp>
        <p:nvSpPr>
          <p:cNvPr id="6" name="Google Shape;148;p16">
            <a:extLst>
              <a:ext uri="{FF2B5EF4-FFF2-40B4-BE49-F238E27FC236}">
                <a16:creationId xmlns:a16="http://schemas.microsoft.com/office/drawing/2014/main" id="{127367E1-C2DD-5886-91F9-220D74D48754}"/>
              </a:ext>
            </a:extLst>
          </p:cNvPr>
          <p:cNvSpPr/>
          <p:nvPr/>
        </p:nvSpPr>
        <p:spPr>
          <a:xfrm>
            <a:off x="2513214" y="631770"/>
            <a:ext cx="5910935" cy="881148"/>
          </a:xfrm>
          <a:prstGeom prst="roundRect">
            <a:avLst>
              <a:gd name="adj" fmla="val 9903"/>
            </a:avLst>
          </a:prstGeom>
          <a:noFill/>
          <a:ln w="28575">
            <a:solidFill>
              <a:srgbClr val="DCC2AD"/>
            </a:solidFill>
          </a:ln>
        </p:spPr>
        <p:txBody>
          <a:bodyPr spcFirstLastPara="1" wrap="square" lIns="72000" tIns="72000" rIns="72000" bIns="0" anchor="ctr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nl-NL" sz="2000" dirty="0">
                <a:solidFill>
                  <a:srgbClr val="1128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48;p16">
            <a:extLst>
              <a:ext uri="{FF2B5EF4-FFF2-40B4-BE49-F238E27FC236}">
                <a16:creationId xmlns:a16="http://schemas.microsoft.com/office/drawing/2014/main" id="{696DE2FE-0768-6EBD-E2FF-29840309CFDA}"/>
              </a:ext>
            </a:extLst>
          </p:cNvPr>
          <p:cNvSpPr/>
          <p:nvPr/>
        </p:nvSpPr>
        <p:spPr>
          <a:xfrm>
            <a:off x="2513214" y="1614354"/>
            <a:ext cx="5910935" cy="487784"/>
          </a:xfrm>
          <a:prstGeom prst="roundRect">
            <a:avLst>
              <a:gd name="adj" fmla="val 9903"/>
            </a:avLst>
          </a:prstGeom>
          <a:noFill/>
          <a:ln w="28575">
            <a:solidFill>
              <a:srgbClr val="DCC2AD"/>
            </a:solidFill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mâu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thuẫn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48;p16">
            <a:extLst>
              <a:ext uri="{FF2B5EF4-FFF2-40B4-BE49-F238E27FC236}">
                <a16:creationId xmlns:a16="http://schemas.microsoft.com/office/drawing/2014/main" id="{11F387CD-CE71-479D-98FD-C27D80E1C5E0}"/>
              </a:ext>
            </a:extLst>
          </p:cNvPr>
          <p:cNvSpPr/>
          <p:nvPr/>
        </p:nvSpPr>
        <p:spPr>
          <a:xfrm>
            <a:off x="2513214" y="2203572"/>
            <a:ext cx="5910935" cy="864000"/>
          </a:xfrm>
          <a:prstGeom prst="roundRect">
            <a:avLst>
              <a:gd name="adj" fmla="val 9903"/>
            </a:avLst>
          </a:prstGeom>
          <a:noFill/>
          <a:ln w="28575">
            <a:solidFill>
              <a:srgbClr val="DCC2AD"/>
            </a:solidFill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3A7829-D21D-5049-A1CD-C540F570E24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2016636" y="1072344"/>
            <a:ext cx="496578" cy="785902"/>
          </a:xfrm>
          <a:prstGeom prst="straightConnector1">
            <a:avLst/>
          </a:prstGeom>
          <a:ln w="28575">
            <a:solidFill>
              <a:srgbClr val="DD69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4FB90E-5431-5ED6-93F1-48496CDA7D1E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2016636" y="1858246"/>
            <a:ext cx="496578" cy="0"/>
          </a:xfrm>
          <a:prstGeom prst="straightConnector1">
            <a:avLst/>
          </a:prstGeom>
          <a:ln w="28575">
            <a:solidFill>
              <a:srgbClr val="DD69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8B3F03-41F0-98DC-846F-DD2FF81D87B7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2016636" y="1858246"/>
            <a:ext cx="496578" cy="777326"/>
          </a:xfrm>
          <a:prstGeom prst="straightConnector1">
            <a:avLst/>
          </a:prstGeom>
          <a:ln w="28575">
            <a:solidFill>
              <a:srgbClr val="DD69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148;p16">
            <a:extLst>
              <a:ext uri="{FF2B5EF4-FFF2-40B4-BE49-F238E27FC236}">
                <a16:creationId xmlns:a16="http://schemas.microsoft.com/office/drawing/2014/main" id="{62A5BBE6-C6EE-F8B5-0FC0-FE55C70BD59B}"/>
              </a:ext>
            </a:extLst>
          </p:cNvPr>
          <p:cNvSpPr/>
          <p:nvPr/>
        </p:nvSpPr>
        <p:spPr>
          <a:xfrm>
            <a:off x="719850" y="3844110"/>
            <a:ext cx="1296786" cy="984551"/>
          </a:xfrm>
          <a:prstGeom prst="roundRect">
            <a:avLst>
              <a:gd name="adj" fmla="val 9903"/>
            </a:avLst>
          </a:prstGeom>
          <a:solidFill>
            <a:srgbClr val="F9DDC5"/>
          </a:solidFill>
          <a:ln w="28575">
            <a:solidFill>
              <a:srgbClr val="DD695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rgbClr val="112825"/>
                </a:solidFill>
              </a:rPr>
              <a:t>Lỗi về liên kết</a:t>
            </a:r>
            <a:endParaRPr sz="2000" dirty="0">
              <a:solidFill>
                <a:srgbClr val="112825"/>
              </a:solidFill>
            </a:endParaRPr>
          </a:p>
        </p:txBody>
      </p:sp>
      <p:sp>
        <p:nvSpPr>
          <p:cNvPr id="16" name="Google Shape;148;p16">
            <a:extLst>
              <a:ext uri="{FF2B5EF4-FFF2-40B4-BE49-F238E27FC236}">
                <a16:creationId xmlns:a16="http://schemas.microsoft.com/office/drawing/2014/main" id="{EF4CB342-8CD1-5C28-EDB5-6B3B4B769097}"/>
              </a:ext>
            </a:extLst>
          </p:cNvPr>
          <p:cNvSpPr/>
          <p:nvPr/>
        </p:nvSpPr>
        <p:spPr>
          <a:xfrm>
            <a:off x="2513213" y="3283827"/>
            <a:ext cx="5910935" cy="1222461"/>
          </a:xfrm>
          <a:prstGeom prst="roundRect">
            <a:avLst>
              <a:gd name="adj" fmla="val 9903"/>
            </a:avLst>
          </a:prstGeom>
          <a:noFill/>
          <a:ln w="28575">
            <a:solidFill>
              <a:srgbClr val="DCC2AD"/>
            </a:solidFill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tiện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148;p16">
            <a:extLst>
              <a:ext uri="{FF2B5EF4-FFF2-40B4-BE49-F238E27FC236}">
                <a16:creationId xmlns:a16="http://schemas.microsoft.com/office/drawing/2014/main" id="{4F35A28E-4F18-4890-8D38-A13449729EFE}"/>
              </a:ext>
            </a:extLst>
          </p:cNvPr>
          <p:cNvSpPr/>
          <p:nvPr/>
        </p:nvSpPr>
        <p:spPr>
          <a:xfrm>
            <a:off x="2513213" y="4584769"/>
            <a:ext cx="5910935" cy="487784"/>
          </a:xfrm>
          <a:prstGeom prst="roundRect">
            <a:avLst>
              <a:gd name="adj" fmla="val 9903"/>
            </a:avLst>
          </a:prstGeom>
          <a:noFill/>
          <a:ln w="28575">
            <a:solidFill>
              <a:srgbClr val="DCC2AD"/>
            </a:solidFill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tiện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nl-NL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D5B07A-3577-B8D7-4D74-DC2CD305D415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2016636" y="3895058"/>
            <a:ext cx="496577" cy="441328"/>
          </a:xfrm>
          <a:prstGeom prst="straightConnector1">
            <a:avLst/>
          </a:prstGeom>
          <a:ln w="28575">
            <a:solidFill>
              <a:srgbClr val="DD69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93C5C6-1DA7-F6D4-69B1-E26E69D2EF74}"/>
              </a:ext>
            </a:extLst>
          </p:cNvPr>
          <p:cNvCxnSpPr>
            <a:stCxn id="15" idx="3"/>
            <a:endCxn id="17" idx="1"/>
          </p:cNvCxnSpPr>
          <p:nvPr/>
        </p:nvCxnSpPr>
        <p:spPr>
          <a:xfrm>
            <a:off x="2016636" y="4336386"/>
            <a:ext cx="496577" cy="492275"/>
          </a:xfrm>
          <a:prstGeom prst="straightConnector1">
            <a:avLst/>
          </a:prstGeom>
          <a:ln w="28575">
            <a:solidFill>
              <a:srgbClr val="DD69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3">
            <a:hlinkClick r:id="rId3" action="ppaction://hlinksldjump"/>
          </p:cNvPr>
          <p:cNvSpPr/>
          <p:nvPr/>
        </p:nvSpPr>
        <p:spPr>
          <a:xfrm>
            <a:off x="285750" y="89709"/>
            <a:ext cx="43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672;p42">
            <a:extLst>
              <a:ext uri="{FF2B5EF4-FFF2-40B4-BE49-F238E27FC236}">
                <a16:creationId xmlns:a16="http://schemas.microsoft.com/office/drawing/2014/main" id="{5F3A3ECB-0E29-28CF-44B4-37564A884D00}"/>
              </a:ext>
            </a:extLst>
          </p:cNvPr>
          <p:cNvSpPr txBox="1">
            <a:spLocks/>
          </p:cNvSpPr>
          <p:nvPr/>
        </p:nvSpPr>
        <p:spPr>
          <a:xfrm>
            <a:off x="532015" y="-9153"/>
            <a:ext cx="8079970" cy="640922"/>
          </a:xfrm>
          <a:prstGeom prst="rect">
            <a:avLst/>
          </a:prstGeom>
          <a:ln w="38100">
            <a:noFill/>
          </a:ln>
        </p:spPr>
        <p:txBody>
          <a:bodyPr spcFirstLastPara="1" wrap="square" lIns="72000" tIns="0" rIns="72000" bIns="72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 smtClean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DD69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endParaRPr lang="en-US" sz="2400" b="1" dirty="0">
              <a:solidFill>
                <a:srgbClr val="DD69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48;p16">
            <a:extLst>
              <a:ext uri="{FF2B5EF4-FFF2-40B4-BE49-F238E27FC236}">
                <a16:creationId xmlns:a16="http://schemas.microsoft.com/office/drawing/2014/main" id="{5FF55A19-E49B-1AB5-57F6-FDDDB39AB0DA}"/>
              </a:ext>
            </a:extLst>
          </p:cNvPr>
          <p:cNvSpPr/>
          <p:nvPr/>
        </p:nvSpPr>
        <p:spPr>
          <a:xfrm>
            <a:off x="160730" y="1651021"/>
            <a:ext cx="1296786" cy="984551"/>
          </a:xfrm>
          <a:prstGeom prst="roundRect">
            <a:avLst>
              <a:gd name="adj" fmla="val 9903"/>
            </a:avLst>
          </a:prstGeom>
          <a:solidFill>
            <a:srgbClr val="F9DDC5"/>
          </a:solidFill>
          <a:ln w="28575">
            <a:solidFill>
              <a:srgbClr val="DD695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112825"/>
                </a:solidFill>
              </a:rPr>
              <a:t>Phép</a:t>
            </a:r>
            <a:r>
              <a:rPr lang="en-US" sz="2000" dirty="0" smtClean="0">
                <a:solidFill>
                  <a:srgbClr val="112825"/>
                </a:solidFill>
              </a:rPr>
              <a:t> </a:t>
            </a:r>
            <a:r>
              <a:rPr lang="en-US" sz="2000" dirty="0" err="1" smtClean="0">
                <a:solidFill>
                  <a:srgbClr val="112825"/>
                </a:solidFill>
              </a:rPr>
              <a:t>liên</a:t>
            </a:r>
            <a:r>
              <a:rPr lang="en-US" sz="2000" dirty="0" smtClean="0">
                <a:solidFill>
                  <a:srgbClr val="112825"/>
                </a:solidFill>
              </a:rPr>
              <a:t> </a:t>
            </a:r>
            <a:r>
              <a:rPr lang="en-US" sz="2000" dirty="0" err="1" smtClean="0">
                <a:solidFill>
                  <a:srgbClr val="112825"/>
                </a:solidFill>
              </a:rPr>
              <a:t>kết</a:t>
            </a:r>
            <a:endParaRPr sz="2000" dirty="0">
              <a:solidFill>
                <a:srgbClr val="112825"/>
              </a:solidFill>
            </a:endParaRPr>
          </a:p>
        </p:txBody>
      </p:sp>
      <p:sp>
        <p:nvSpPr>
          <p:cNvPr id="6" name="Google Shape;148;p16">
            <a:extLst>
              <a:ext uri="{FF2B5EF4-FFF2-40B4-BE49-F238E27FC236}">
                <a16:creationId xmlns:a16="http://schemas.microsoft.com/office/drawing/2014/main" id="{127367E1-C2DD-5886-91F9-220D74D48754}"/>
              </a:ext>
            </a:extLst>
          </p:cNvPr>
          <p:cNvSpPr/>
          <p:nvPr/>
        </p:nvSpPr>
        <p:spPr>
          <a:xfrm>
            <a:off x="2513214" y="631770"/>
            <a:ext cx="6485313" cy="1247078"/>
          </a:xfrm>
          <a:prstGeom prst="roundRect">
            <a:avLst>
              <a:gd name="adj" fmla="val 9903"/>
            </a:avLst>
          </a:prstGeom>
          <a:noFill/>
          <a:ln w="28575">
            <a:solidFill>
              <a:srgbClr val="DCC2AD"/>
            </a:solidFill>
          </a:ln>
        </p:spPr>
        <p:txBody>
          <a:bodyPr spcFirstLastPara="1" wrap="square" lIns="72000" tIns="72000" rIns="72000" bIns="0" anchor="ctr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48;p16">
            <a:extLst>
              <a:ext uri="{FF2B5EF4-FFF2-40B4-BE49-F238E27FC236}">
                <a16:creationId xmlns:a16="http://schemas.microsoft.com/office/drawing/2014/main" id="{696DE2FE-0768-6EBD-E2FF-29840309CFDA}"/>
              </a:ext>
            </a:extLst>
          </p:cNvPr>
          <p:cNvSpPr/>
          <p:nvPr/>
        </p:nvSpPr>
        <p:spPr>
          <a:xfrm>
            <a:off x="2520034" y="2002784"/>
            <a:ext cx="6478493" cy="487784"/>
          </a:xfrm>
          <a:prstGeom prst="roundRect">
            <a:avLst>
              <a:gd name="adj" fmla="val 9903"/>
            </a:avLst>
          </a:prstGeom>
          <a:noFill/>
          <a:ln w="28575">
            <a:solidFill>
              <a:srgbClr val="DCC2AD"/>
            </a:solidFill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lặp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: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cụm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ý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</p:txBody>
      </p:sp>
      <p:sp>
        <p:nvSpPr>
          <p:cNvPr id="8" name="Google Shape;148;p16">
            <a:extLst>
              <a:ext uri="{FF2B5EF4-FFF2-40B4-BE49-F238E27FC236}">
                <a16:creationId xmlns:a16="http://schemas.microsoft.com/office/drawing/2014/main" id="{11F387CD-CE71-479D-98FD-C27D80E1C5E0}"/>
              </a:ext>
            </a:extLst>
          </p:cNvPr>
          <p:cNvSpPr/>
          <p:nvPr/>
        </p:nvSpPr>
        <p:spPr>
          <a:xfrm>
            <a:off x="2513214" y="2635572"/>
            <a:ext cx="6485313" cy="864000"/>
          </a:xfrm>
          <a:prstGeom prst="roundRect">
            <a:avLst>
              <a:gd name="adj" fmla="val 7383"/>
            </a:avLst>
          </a:prstGeom>
          <a:noFill/>
          <a:ln w="28575">
            <a:solidFill>
              <a:srgbClr val="DCC2AD"/>
            </a:solidFill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3A7829-D21D-5049-A1CD-C540F570E24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1457516" y="1255309"/>
            <a:ext cx="1055698" cy="887988"/>
          </a:xfrm>
          <a:prstGeom prst="straightConnector1">
            <a:avLst/>
          </a:prstGeom>
          <a:ln w="28575">
            <a:solidFill>
              <a:srgbClr val="DD69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4FB90E-5431-5ED6-93F1-48496CDA7D1E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1457516" y="2143297"/>
            <a:ext cx="1062518" cy="103379"/>
          </a:xfrm>
          <a:prstGeom prst="straightConnector1">
            <a:avLst/>
          </a:prstGeom>
          <a:ln w="28575">
            <a:solidFill>
              <a:srgbClr val="DD69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8B3F03-41F0-98DC-846F-DD2FF81D87B7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1457516" y="2143297"/>
            <a:ext cx="1055698" cy="924275"/>
          </a:xfrm>
          <a:prstGeom prst="straightConnector1">
            <a:avLst/>
          </a:prstGeom>
          <a:ln w="28575">
            <a:solidFill>
              <a:srgbClr val="DD69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48;p16">
            <a:extLst>
              <a:ext uri="{FF2B5EF4-FFF2-40B4-BE49-F238E27FC236}">
                <a16:creationId xmlns:a16="http://schemas.microsoft.com/office/drawing/2014/main" id="{EF4CB342-8CD1-5C28-EDB5-6B3B4B769097}"/>
              </a:ext>
            </a:extLst>
          </p:cNvPr>
          <p:cNvSpPr/>
          <p:nvPr/>
        </p:nvSpPr>
        <p:spPr>
          <a:xfrm>
            <a:off x="2513214" y="3590073"/>
            <a:ext cx="6485313" cy="1222461"/>
          </a:xfrm>
          <a:prstGeom prst="roundRect">
            <a:avLst>
              <a:gd name="adj" fmla="val 9903"/>
            </a:avLst>
          </a:prstGeom>
          <a:noFill/>
          <a:ln w="28575">
            <a:solidFill>
              <a:srgbClr val="DCC2AD"/>
            </a:solidFill>
          </a:ln>
        </p:spPr>
        <p:txBody>
          <a:bodyPr spcFirstLastPara="1" wrap="square" lIns="72000" tIns="72000" rIns="72000" bIns="36000" anchor="ctr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VN" sz="2000" dirty="0">
              <a:solidFill>
                <a:srgbClr val="11282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D5B07A-3577-B8D7-4D74-DC2CD305D415}"/>
              </a:ext>
            </a:extLst>
          </p:cNvPr>
          <p:cNvCxnSpPr>
            <a:stCxn id="5" idx="3"/>
            <a:endCxn id="16" idx="1"/>
          </p:cNvCxnSpPr>
          <p:nvPr/>
        </p:nvCxnSpPr>
        <p:spPr>
          <a:xfrm>
            <a:off x="1457516" y="2143297"/>
            <a:ext cx="1055698" cy="2058007"/>
          </a:xfrm>
          <a:prstGeom prst="straightConnector1">
            <a:avLst/>
          </a:prstGeom>
          <a:ln w="28575">
            <a:solidFill>
              <a:srgbClr val="DD69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20034" y="2698240"/>
            <a:ext cx="6400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222222"/>
                </a:solidFill>
                <a:latin typeface="Verdana" panose="020B0604030504040204" pitchFamily="34" charset="0"/>
              </a:rPr>
              <a:t>Phép liên tưởng: Sử dụng các từ như “giống như”, “tương tự”, “như” để liên kết hai ý nghĩa hoặc hai vấn đề liên quan với nhau.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86103" y="3831971"/>
            <a:ext cx="6125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222222"/>
                </a:solidFill>
                <a:latin typeface="Verdana" panose="020B0604030504040204" pitchFamily="34" charset="0"/>
              </a:rPr>
              <a:t>Phép nối: Sử dụng các từ như “và”, “cùng với”, “hay” để liên kết hai hoặc nhiều ý nghĩa hoặc mục tiêu liên quan với nhau.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97779" y="631769"/>
            <a:ext cx="64227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rgbClr val="222222"/>
                </a:solidFill>
                <a:latin typeface="Verdana" panose="020B0604030504040204" pitchFamily="34" charset="0"/>
              </a:rPr>
              <a:t>Phép thế: Sử dụng các từ như “vì thế”, “do đó”, “từ đó” để liên kết các ý nghĩa liên quan với nhau, chỉ ra mối quan hệ giữa hai ý nghĩa hoặc một nguyên nhân và kết quả. Sử dụng các từ như “nhưng”, “tuy nhiên”, “tuy thế” để liên kết hai ý nghĩa hoặc hai vấn đề mà một trong số chúng có thể là trái với ý nghĩa hoặc vấn đề khác.</a:t>
            </a:r>
            <a:endParaRPr lang="vi-VN" dirty="0">
              <a:solidFill>
                <a:srgbClr val="22222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383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4">
            <a:hlinkClick r:id="rId3" action="ppaction://hlinksldjump"/>
          </p:cNvPr>
          <p:cNvSpPr/>
          <p:nvPr/>
        </p:nvSpPr>
        <p:spPr>
          <a:xfrm>
            <a:off x="285750" y="247650"/>
            <a:ext cx="43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44"/>
          <p:cNvGrpSpPr/>
          <p:nvPr/>
        </p:nvGrpSpPr>
        <p:grpSpPr>
          <a:xfrm>
            <a:off x="720000" y="539992"/>
            <a:ext cx="4480455" cy="4062127"/>
            <a:chOff x="720000" y="539992"/>
            <a:chExt cx="4480455" cy="4062127"/>
          </a:xfrm>
        </p:grpSpPr>
        <p:sp>
          <p:nvSpPr>
            <p:cNvPr id="978" name="Google Shape;978;p44"/>
            <p:cNvSpPr/>
            <p:nvPr/>
          </p:nvSpPr>
          <p:spPr>
            <a:xfrm>
              <a:off x="918018" y="2059873"/>
              <a:ext cx="554508" cy="725309"/>
            </a:xfrm>
            <a:custGeom>
              <a:avLst/>
              <a:gdLst/>
              <a:ahLst/>
              <a:cxnLst/>
              <a:rect l="l" t="t" r="r" b="b"/>
              <a:pathLst>
                <a:path w="28605" h="37416" extrusionOk="0">
                  <a:moveTo>
                    <a:pt x="26561" y="1"/>
                  </a:moveTo>
                  <a:lnTo>
                    <a:pt x="18389" y="2299"/>
                  </a:lnTo>
                  <a:lnTo>
                    <a:pt x="12515" y="3959"/>
                  </a:lnTo>
                  <a:lnTo>
                    <a:pt x="9450" y="4725"/>
                  </a:lnTo>
                  <a:lnTo>
                    <a:pt x="5875" y="5236"/>
                  </a:lnTo>
                  <a:lnTo>
                    <a:pt x="2938" y="5619"/>
                  </a:lnTo>
                  <a:lnTo>
                    <a:pt x="895" y="6130"/>
                  </a:lnTo>
                  <a:lnTo>
                    <a:pt x="384" y="6258"/>
                  </a:lnTo>
                  <a:lnTo>
                    <a:pt x="128" y="6513"/>
                  </a:lnTo>
                  <a:lnTo>
                    <a:pt x="1" y="7024"/>
                  </a:lnTo>
                  <a:lnTo>
                    <a:pt x="1" y="8046"/>
                  </a:lnTo>
                  <a:lnTo>
                    <a:pt x="256" y="11621"/>
                  </a:lnTo>
                  <a:lnTo>
                    <a:pt x="1022" y="21837"/>
                  </a:lnTo>
                  <a:lnTo>
                    <a:pt x="2044" y="32052"/>
                  </a:lnTo>
                  <a:lnTo>
                    <a:pt x="2555" y="35500"/>
                  </a:lnTo>
                  <a:lnTo>
                    <a:pt x="2810" y="37033"/>
                  </a:lnTo>
                  <a:lnTo>
                    <a:pt x="3065" y="37288"/>
                  </a:lnTo>
                  <a:lnTo>
                    <a:pt x="3448" y="37416"/>
                  </a:lnTo>
                  <a:lnTo>
                    <a:pt x="3959" y="37288"/>
                  </a:lnTo>
                  <a:lnTo>
                    <a:pt x="4598" y="37160"/>
                  </a:lnTo>
                  <a:lnTo>
                    <a:pt x="5236" y="36905"/>
                  </a:lnTo>
                  <a:lnTo>
                    <a:pt x="5875" y="36522"/>
                  </a:lnTo>
                  <a:lnTo>
                    <a:pt x="6385" y="36139"/>
                  </a:lnTo>
                  <a:lnTo>
                    <a:pt x="6769" y="35628"/>
                  </a:lnTo>
                  <a:lnTo>
                    <a:pt x="7152" y="34734"/>
                  </a:lnTo>
                  <a:lnTo>
                    <a:pt x="7790" y="33202"/>
                  </a:lnTo>
                  <a:lnTo>
                    <a:pt x="9323" y="28860"/>
                  </a:lnTo>
                  <a:lnTo>
                    <a:pt x="11238" y="23114"/>
                  </a:lnTo>
                  <a:lnTo>
                    <a:pt x="28605" y="19027"/>
                  </a:lnTo>
                  <a:lnTo>
                    <a:pt x="26561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918018" y="2158891"/>
              <a:ext cx="165877" cy="626291"/>
            </a:xfrm>
            <a:custGeom>
              <a:avLst/>
              <a:gdLst/>
              <a:ahLst/>
              <a:cxnLst/>
              <a:rect l="l" t="t" r="r" b="b"/>
              <a:pathLst>
                <a:path w="8557" h="32308" extrusionOk="0">
                  <a:moveTo>
                    <a:pt x="6769" y="1"/>
                  </a:moveTo>
                  <a:lnTo>
                    <a:pt x="2044" y="767"/>
                  </a:lnTo>
                  <a:lnTo>
                    <a:pt x="639" y="1022"/>
                  </a:lnTo>
                  <a:lnTo>
                    <a:pt x="256" y="1277"/>
                  </a:lnTo>
                  <a:lnTo>
                    <a:pt x="128" y="1405"/>
                  </a:lnTo>
                  <a:lnTo>
                    <a:pt x="1" y="1916"/>
                  </a:lnTo>
                  <a:lnTo>
                    <a:pt x="1" y="2938"/>
                  </a:lnTo>
                  <a:lnTo>
                    <a:pt x="128" y="6513"/>
                  </a:lnTo>
                  <a:lnTo>
                    <a:pt x="1022" y="16729"/>
                  </a:lnTo>
                  <a:lnTo>
                    <a:pt x="2044" y="26944"/>
                  </a:lnTo>
                  <a:lnTo>
                    <a:pt x="2555" y="30392"/>
                  </a:lnTo>
                  <a:lnTo>
                    <a:pt x="2810" y="31925"/>
                  </a:lnTo>
                  <a:lnTo>
                    <a:pt x="3065" y="32180"/>
                  </a:lnTo>
                  <a:lnTo>
                    <a:pt x="3448" y="32308"/>
                  </a:lnTo>
                  <a:lnTo>
                    <a:pt x="3959" y="32180"/>
                  </a:lnTo>
                  <a:lnTo>
                    <a:pt x="4598" y="32052"/>
                  </a:lnTo>
                  <a:lnTo>
                    <a:pt x="5236" y="31797"/>
                  </a:lnTo>
                  <a:lnTo>
                    <a:pt x="5875" y="31414"/>
                  </a:lnTo>
                  <a:lnTo>
                    <a:pt x="6385" y="31031"/>
                  </a:lnTo>
                  <a:lnTo>
                    <a:pt x="6769" y="30520"/>
                  </a:lnTo>
                  <a:lnTo>
                    <a:pt x="7662" y="28221"/>
                  </a:lnTo>
                  <a:lnTo>
                    <a:pt x="8556" y="25923"/>
                  </a:lnTo>
                  <a:lnTo>
                    <a:pt x="8173" y="26434"/>
                  </a:lnTo>
                  <a:lnTo>
                    <a:pt x="7918" y="26689"/>
                  </a:lnTo>
                  <a:lnTo>
                    <a:pt x="7662" y="26689"/>
                  </a:lnTo>
                  <a:lnTo>
                    <a:pt x="7535" y="26561"/>
                  </a:lnTo>
                  <a:lnTo>
                    <a:pt x="7279" y="25923"/>
                  </a:lnTo>
                  <a:lnTo>
                    <a:pt x="7152" y="24901"/>
                  </a:lnTo>
                  <a:lnTo>
                    <a:pt x="6896" y="23624"/>
                  </a:lnTo>
                  <a:lnTo>
                    <a:pt x="6769" y="20177"/>
                  </a:lnTo>
                  <a:lnTo>
                    <a:pt x="6641" y="15963"/>
                  </a:lnTo>
                  <a:lnTo>
                    <a:pt x="6641" y="7024"/>
                  </a:lnTo>
                  <a:lnTo>
                    <a:pt x="676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809113" y="3347076"/>
              <a:ext cx="1106515" cy="388669"/>
            </a:xfrm>
            <a:custGeom>
              <a:avLst/>
              <a:gdLst/>
              <a:ahLst/>
              <a:cxnLst/>
              <a:rect l="l" t="t" r="r" b="b"/>
              <a:pathLst>
                <a:path w="57081" h="20050" extrusionOk="0">
                  <a:moveTo>
                    <a:pt x="16984" y="1"/>
                  </a:moveTo>
                  <a:lnTo>
                    <a:pt x="0" y="11877"/>
                  </a:lnTo>
                  <a:lnTo>
                    <a:pt x="39586" y="20049"/>
                  </a:lnTo>
                  <a:lnTo>
                    <a:pt x="57080" y="562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838811" y="3347076"/>
              <a:ext cx="1029789" cy="368858"/>
            </a:xfrm>
            <a:custGeom>
              <a:avLst/>
              <a:gdLst/>
              <a:ahLst/>
              <a:cxnLst/>
              <a:rect l="l" t="t" r="r" b="b"/>
              <a:pathLst>
                <a:path w="53123" h="19028" extrusionOk="0">
                  <a:moveTo>
                    <a:pt x="16473" y="1"/>
                  </a:moveTo>
                  <a:lnTo>
                    <a:pt x="0" y="11366"/>
                  </a:lnTo>
                  <a:lnTo>
                    <a:pt x="37160" y="19028"/>
                  </a:lnTo>
                  <a:lnTo>
                    <a:pt x="53122" y="5747"/>
                  </a:lnTo>
                  <a:lnTo>
                    <a:pt x="40480" y="2172"/>
                  </a:lnTo>
                  <a:lnTo>
                    <a:pt x="36649" y="1916"/>
                  </a:lnTo>
                  <a:lnTo>
                    <a:pt x="33201" y="1661"/>
                  </a:lnTo>
                  <a:lnTo>
                    <a:pt x="27710" y="256"/>
                  </a:lnTo>
                  <a:lnTo>
                    <a:pt x="21836" y="129"/>
                  </a:lnTo>
                  <a:lnTo>
                    <a:pt x="16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1185356" y="3379255"/>
              <a:ext cx="297075" cy="259953"/>
            </a:xfrm>
            <a:custGeom>
              <a:avLst/>
              <a:gdLst/>
              <a:ahLst/>
              <a:cxnLst/>
              <a:rect l="l" t="t" r="r" b="b"/>
              <a:pathLst>
                <a:path w="15325" h="13410" extrusionOk="0">
                  <a:moveTo>
                    <a:pt x="15324" y="1"/>
                  </a:moveTo>
                  <a:lnTo>
                    <a:pt x="11494" y="3321"/>
                  </a:lnTo>
                  <a:lnTo>
                    <a:pt x="7535" y="6641"/>
                  </a:lnTo>
                  <a:lnTo>
                    <a:pt x="3832" y="9961"/>
                  </a:lnTo>
                  <a:lnTo>
                    <a:pt x="1" y="13409"/>
                  </a:lnTo>
                  <a:lnTo>
                    <a:pt x="3959" y="10089"/>
                  </a:lnTo>
                  <a:lnTo>
                    <a:pt x="7790" y="6769"/>
                  </a:lnTo>
                  <a:lnTo>
                    <a:pt x="11621" y="3449"/>
                  </a:lnTo>
                  <a:lnTo>
                    <a:pt x="15324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1482412" y="3399066"/>
              <a:ext cx="311924" cy="66859"/>
            </a:xfrm>
            <a:custGeom>
              <a:avLst/>
              <a:gdLst/>
              <a:ahLst/>
              <a:cxnLst/>
              <a:rect l="l" t="t" r="r" b="b"/>
              <a:pathLst>
                <a:path w="16091" h="3449" extrusionOk="0">
                  <a:moveTo>
                    <a:pt x="0" y="0"/>
                  </a:moveTo>
                  <a:lnTo>
                    <a:pt x="4087" y="511"/>
                  </a:lnTo>
                  <a:lnTo>
                    <a:pt x="6130" y="767"/>
                  </a:lnTo>
                  <a:lnTo>
                    <a:pt x="6641" y="767"/>
                  </a:lnTo>
                  <a:lnTo>
                    <a:pt x="7151" y="894"/>
                  </a:lnTo>
                  <a:lnTo>
                    <a:pt x="8173" y="1277"/>
                  </a:lnTo>
                  <a:lnTo>
                    <a:pt x="12132" y="2299"/>
                  </a:lnTo>
                  <a:lnTo>
                    <a:pt x="16090" y="3448"/>
                  </a:lnTo>
                  <a:lnTo>
                    <a:pt x="12132" y="2171"/>
                  </a:lnTo>
                  <a:lnTo>
                    <a:pt x="8173" y="1022"/>
                  </a:lnTo>
                  <a:lnTo>
                    <a:pt x="7151" y="767"/>
                  </a:lnTo>
                  <a:lnTo>
                    <a:pt x="6641" y="639"/>
                  </a:lnTo>
                  <a:lnTo>
                    <a:pt x="6130" y="511"/>
                  </a:lnTo>
                  <a:lnTo>
                    <a:pt x="4087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1462601" y="3416396"/>
              <a:ext cx="309443" cy="64378"/>
            </a:xfrm>
            <a:custGeom>
              <a:avLst/>
              <a:gdLst/>
              <a:ahLst/>
              <a:cxnLst/>
              <a:rect l="l" t="t" r="r" b="b"/>
              <a:pathLst>
                <a:path w="15963" h="3321" extrusionOk="0">
                  <a:moveTo>
                    <a:pt x="1" y="0"/>
                  </a:moveTo>
                  <a:lnTo>
                    <a:pt x="4087" y="511"/>
                  </a:lnTo>
                  <a:lnTo>
                    <a:pt x="6130" y="767"/>
                  </a:lnTo>
                  <a:lnTo>
                    <a:pt x="6641" y="767"/>
                  </a:lnTo>
                  <a:lnTo>
                    <a:pt x="7152" y="894"/>
                  </a:lnTo>
                  <a:lnTo>
                    <a:pt x="8046" y="1150"/>
                  </a:lnTo>
                  <a:lnTo>
                    <a:pt x="12004" y="2299"/>
                  </a:lnTo>
                  <a:lnTo>
                    <a:pt x="15963" y="3320"/>
                  </a:lnTo>
                  <a:lnTo>
                    <a:pt x="15963" y="3320"/>
                  </a:lnTo>
                  <a:lnTo>
                    <a:pt x="12004" y="2171"/>
                  </a:lnTo>
                  <a:lnTo>
                    <a:pt x="8046" y="894"/>
                  </a:lnTo>
                  <a:lnTo>
                    <a:pt x="7152" y="639"/>
                  </a:lnTo>
                  <a:lnTo>
                    <a:pt x="6641" y="511"/>
                  </a:lnTo>
                  <a:lnTo>
                    <a:pt x="6130" y="511"/>
                  </a:lnTo>
                  <a:lnTo>
                    <a:pt x="4087" y="2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1447752" y="3433727"/>
              <a:ext cx="304500" cy="64378"/>
            </a:xfrm>
            <a:custGeom>
              <a:avLst/>
              <a:gdLst/>
              <a:ahLst/>
              <a:cxnLst/>
              <a:rect l="l" t="t" r="r" b="b"/>
              <a:pathLst>
                <a:path w="15708" h="3321" extrusionOk="0">
                  <a:moveTo>
                    <a:pt x="1" y="0"/>
                  </a:moveTo>
                  <a:lnTo>
                    <a:pt x="3959" y="511"/>
                  </a:lnTo>
                  <a:lnTo>
                    <a:pt x="6002" y="766"/>
                  </a:lnTo>
                  <a:lnTo>
                    <a:pt x="6896" y="894"/>
                  </a:lnTo>
                  <a:lnTo>
                    <a:pt x="7918" y="1150"/>
                  </a:lnTo>
                  <a:lnTo>
                    <a:pt x="11749" y="2299"/>
                  </a:lnTo>
                  <a:lnTo>
                    <a:pt x="15707" y="3320"/>
                  </a:lnTo>
                  <a:lnTo>
                    <a:pt x="15707" y="3320"/>
                  </a:lnTo>
                  <a:lnTo>
                    <a:pt x="11876" y="2043"/>
                  </a:lnTo>
                  <a:lnTo>
                    <a:pt x="8046" y="894"/>
                  </a:lnTo>
                  <a:lnTo>
                    <a:pt x="7024" y="639"/>
                  </a:lnTo>
                  <a:lnTo>
                    <a:pt x="6002" y="511"/>
                  </a:lnTo>
                  <a:lnTo>
                    <a:pt x="3959" y="2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1430421" y="3451057"/>
              <a:ext cx="299556" cy="64378"/>
            </a:xfrm>
            <a:custGeom>
              <a:avLst/>
              <a:gdLst/>
              <a:ahLst/>
              <a:cxnLst/>
              <a:rect l="l" t="t" r="r" b="b"/>
              <a:pathLst>
                <a:path w="15453" h="3321" extrusionOk="0">
                  <a:moveTo>
                    <a:pt x="1" y="0"/>
                  </a:moveTo>
                  <a:lnTo>
                    <a:pt x="3959" y="511"/>
                  </a:lnTo>
                  <a:lnTo>
                    <a:pt x="5875" y="639"/>
                  </a:lnTo>
                  <a:lnTo>
                    <a:pt x="7790" y="1149"/>
                  </a:lnTo>
                  <a:lnTo>
                    <a:pt x="11621" y="2299"/>
                  </a:lnTo>
                  <a:lnTo>
                    <a:pt x="15452" y="3320"/>
                  </a:lnTo>
                  <a:lnTo>
                    <a:pt x="11621" y="2043"/>
                  </a:lnTo>
                  <a:lnTo>
                    <a:pt x="7918" y="1022"/>
                  </a:lnTo>
                  <a:lnTo>
                    <a:pt x="6896" y="639"/>
                  </a:lnTo>
                  <a:lnTo>
                    <a:pt x="5875" y="511"/>
                  </a:lnTo>
                  <a:lnTo>
                    <a:pt x="3959" y="2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1410629" y="3465906"/>
              <a:ext cx="297056" cy="66859"/>
            </a:xfrm>
            <a:custGeom>
              <a:avLst/>
              <a:gdLst/>
              <a:ahLst/>
              <a:cxnLst/>
              <a:rect l="l" t="t" r="r" b="b"/>
              <a:pathLst>
                <a:path w="15324" h="3449" extrusionOk="0">
                  <a:moveTo>
                    <a:pt x="0" y="0"/>
                  </a:moveTo>
                  <a:lnTo>
                    <a:pt x="3831" y="511"/>
                  </a:lnTo>
                  <a:lnTo>
                    <a:pt x="4853" y="639"/>
                  </a:lnTo>
                  <a:lnTo>
                    <a:pt x="5874" y="766"/>
                  </a:lnTo>
                  <a:lnTo>
                    <a:pt x="7662" y="1277"/>
                  </a:lnTo>
                  <a:lnTo>
                    <a:pt x="11493" y="2427"/>
                  </a:lnTo>
                  <a:lnTo>
                    <a:pt x="15324" y="3448"/>
                  </a:lnTo>
                  <a:lnTo>
                    <a:pt x="11621" y="2171"/>
                  </a:lnTo>
                  <a:lnTo>
                    <a:pt x="7790" y="1022"/>
                  </a:lnTo>
                  <a:lnTo>
                    <a:pt x="6768" y="766"/>
                  </a:lnTo>
                  <a:lnTo>
                    <a:pt x="5874" y="511"/>
                  </a:lnTo>
                  <a:lnTo>
                    <a:pt x="3831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1388337" y="3483236"/>
              <a:ext cx="297075" cy="64378"/>
            </a:xfrm>
            <a:custGeom>
              <a:avLst/>
              <a:gdLst/>
              <a:ahLst/>
              <a:cxnLst/>
              <a:rect l="l" t="t" r="r" b="b"/>
              <a:pathLst>
                <a:path w="15325" h="3321" extrusionOk="0">
                  <a:moveTo>
                    <a:pt x="1" y="0"/>
                  </a:moveTo>
                  <a:lnTo>
                    <a:pt x="3960" y="511"/>
                  </a:lnTo>
                  <a:lnTo>
                    <a:pt x="4981" y="639"/>
                  </a:lnTo>
                  <a:lnTo>
                    <a:pt x="5875" y="766"/>
                  </a:lnTo>
                  <a:lnTo>
                    <a:pt x="7790" y="1277"/>
                  </a:lnTo>
                  <a:lnTo>
                    <a:pt x="11494" y="2299"/>
                  </a:lnTo>
                  <a:lnTo>
                    <a:pt x="15324" y="3320"/>
                  </a:lnTo>
                  <a:lnTo>
                    <a:pt x="15324" y="3320"/>
                  </a:lnTo>
                  <a:lnTo>
                    <a:pt x="11621" y="2171"/>
                  </a:lnTo>
                  <a:lnTo>
                    <a:pt x="7790" y="1022"/>
                  </a:lnTo>
                  <a:lnTo>
                    <a:pt x="6897" y="766"/>
                  </a:lnTo>
                  <a:lnTo>
                    <a:pt x="5875" y="511"/>
                  </a:lnTo>
                  <a:lnTo>
                    <a:pt x="3960" y="2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1371026" y="3500566"/>
              <a:ext cx="292113" cy="64378"/>
            </a:xfrm>
            <a:custGeom>
              <a:avLst/>
              <a:gdLst/>
              <a:ahLst/>
              <a:cxnLst/>
              <a:rect l="l" t="t" r="r" b="b"/>
              <a:pathLst>
                <a:path w="15069" h="3321" extrusionOk="0">
                  <a:moveTo>
                    <a:pt x="0" y="0"/>
                  </a:moveTo>
                  <a:lnTo>
                    <a:pt x="3831" y="511"/>
                  </a:lnTo>
                  <a:lnTo>
                    <a:pt x="4853" y="639"/>
                  </a:lnTo>
                  <a:lnTo>
                    <a:pt x="5746" y="766"/>
                  </a:lnTo>
                  <a:lnTo>
                    <a:pt x="7662" y="1277"/>
                  </a:lnTo>
                  <a:lnTo>
                    <a:pt x="11365" y="2299"/>
                  </a:lnTo>
                  <a:lnTo>
                    <a:pt x="15068" y="3320"/>
                  </a:lnTo>
                  <a:lnTo>
                    <a:pt x="11365" y="2043"/>
                  </a:lnTo>
                  <a:lnTo>
                    <a:pt x="7662" y="1022"/>
                  </a:lnTo>
                  <a:lnTo>
                    <a:pt x="6768" y="766"/>
                  </a:lnTo>
                  <a:lnTo>
                    <a:pt x="5874" y="511"/>
                  </a:lnTo>
                  <a:lnTo>
                    <a:pt x="3831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1348733" y="3517877"/>
              <a:ext cx="294594" cy="64397"/>
            </a:xfrm>
            <a:custGeom>
              <a:avLst/>
              <a:gdLst/>
              <a:ahLst/>
              <a:cxnLst/>
              <a:rect l="l" t="t" r="r" b="b"/>
              <a:pathLst>
                <a:path w="15197" h="3322" extrusionOk="0">
                  <a:moveTo>
                    <a:pt x="1" y="1"/>
                  </a:moveTo>
                  <a:lnTo>
                    <a:pt x="3832" y="512"/>
                  </a:lnTo>
                  <a:lnTo>
                    <a:pt x="4853" y="512"/>
                  </a:lnTo>
                  <a:lnTo>
                    <a:pt x="5747" y="639"/>
                  </a:lnTo>
                  <a:lnTo>
                    <a:pt x="7663" y="1150"/>
                  </a:lnTo>
                  <a:lnTo>
                    <a:pt x="11366" y="2299"/>
                  </a:lnTo>
                  <a:lnTo>
                    <a:pt x="15197" y="3321"/>
                  </a:lnTo>
                  <a:lnTo>
                    <a:pt x="11493" y="2044"/>
                  </a:lnTo>
                  <a:lnTo>
                    <a:pt x="7790" y="895"/>
                  </a:lnTo>
                  <a:lnTo>
                    <a:pt x="6769" y="639"/>
                  </a:lnTo>
                  <a:lnTo>
                    <a:pt x="5875" y="384"/>
                  </a:lnTo>
                  <a:lnTo>
                    <a:pt x="3959" y="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1326460" y="3535207"/>
              <a:ext cx="299537" cy="64378"/>
            </a:xfrm>
            <a:custGeom>
              <a:avLst/>
              <a:gdLst/>
              <a:ahLst/>
              <a:cxnLst/>
              <a:rect l="l" t="t" r="r" b="b"/>
              <a:pathLst>
                <a:path w="15452" h="3321" extrusionOk="0">
                  <a:moveTo>
                    <a:pt x="1" y="1"/>
                  </a:moveTo>
                  <a:lnTo>
                    <a:pt x="3959" y="512"/>
                  </a:lnTo>
                  <a:lnTo>
                    <a:pt x="5875" y="767"/>
                  </a:lnTo>
                  <a:lnTo>
                    <a:pt x="7790" y="1278"/>
                  </a:lnTo>
                  <a:lnTo>
                    <a:pt x="11621" y="2299"/>
                  </a:lnTo>
                  <a:lnTo>
                    <a:pt x="15452" y="3321"/>
                  </a:lnTo>
                  <a:lnTo>
                    <a:pt x="11621" y="2044"/>
                  </a:lnTo>
                  <a:lnTo>
                    <a:pt x="7918" y="1022"/>
                  </a:lnTo>
                  <a:lnTo>
                    <a:pt x="6896" y="639"/>
                  </a:lnTo>
                  <a:lnTo>
                    <a:pt x="6002" y="512"/>
                  </a:lnTo>
                  <a:lnTo>
                    <a:pt x="3959" y="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1306648" y="3550056"/>
              <a:ext cx="297075" cy="66859"/>
            </a:xfrm>
            <a:custGeom>
              <a:avLst/>
              <a:gdLst/>
              <a:ahLst/>
              <a:cxnLst/>
              <a:rect l="l" t="t" r="r" b="b"/>
              <a:pathLst>
                <a:path w="15325" h="3449" extrusionOk="0">
                  <a:moveTo>
                    <a:pt x="1" y="1"/>
                  </a:moveTo>
                  <a:lnTo>
                    <a:pt x="3960" y="512"/>
                  </a:lnTo>
                  <a:lnTo>
                    <a:pt x="4853" y="639"/>
                  </a:lnTo>
                  <a:lnTo>
                    <a:pt x="5875" y="767"/>
                  </a:lnTo>
                  <a:lnTo>
                    <a:pt x="7663" y="1406"/>
                  </a:lnTo>
                  <a:lnTo>
                    <a:pt x="11494" y="2427"/>
                  </a:lnTo>
                  <a:lnTo>
                    <a:pt x="15325" y="3449"/>
                  </a:lnTo>
                  <a:lnTo>
                    <a:pt x="11494" y="2172"/>
                  </a:lnTo>
                  <a:lnTo>
                    <a:pt x="7790" y="1023"/>
                  </a:lnTo>
                  <a:lnTo>
                    <a:pt x="5875" y="512"/>
                  </a:lnTo>
                  <a:lnTo>
                    <a:pt x="4853" y="384"/>
                  </a:lnTo>
                  <a:lnTo>
                    <a:pt x="3960" y="3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1294281" y="3567386"/>
              <a:ext cx="287169" cy="66859"/>
            </a:xfrm>
            <a:custGeom>
              <a:avLst/>
              <a:gdLst/>
              <a:ahLst/>
              <a:cxnLst/>
              <a:rect l="l" t="t" r="r" b="b"/>
              <a:pathLst>
                <a:path w="14814" h="3449" extrusionOk="0">
                  <a:moveTo>
                    <a:pt x="1" y="1"/>
                  </a:moveTo>
                  <a:lnTo>
                    <a:pt x="3704" y="512"/>
                  </a:lnTo>
                  <a:lnTo>
                    <a:pt x="4725" y="639"/>
                  </a:lnTo>
                  <a:lnTo>
                    <a:pt x="5619" y="895"/>
                  </a:lnTo>
                  <a:lnTo>
                    <a:pt x="7535" y="1406"/>
                  </a:lnTo>
                  <a:lnTo>
                    <a:pt x="11110" y="2427"/>
                  </a:lnTo>
                  <a:lnTo>
                    <a:pt x="14813" y="3449"/>
                  </a:lnTo>
                  <a:lnTo>
                    <a:pt x="14813" y="3449"/>
                  </a:lnTo>
                  <a:lnTo>
                    <a:pt x="11110" y="2299"/>
                  </a:lnTo>
                  <a:lnTo>
                    <a:pt x="7535" y="1150"/>
                  </a:lnTo>
                  <a:lnTo>
                    <a:pt x="5619" y="639"/>
                  </a:lnTo>
                  <a:lnTo>
                    <a:pt x="5236" y="512"/>
                  </a:lnTo>
                  <a:lnTo>
                    <a:pt x="4725" y="384"/>
                  </a:lnTo>
                  <a:lnTo>
                    <a:pt x="3831" y="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1269526" y="3587198"/>
              <a:ext cx="289631" cy="64378"/>
            </a:xfrm>
            <a:custGeom>
              <a:avLst/>
              <a:gdLst/>
              <a:ahLst/>
              <a:cxnLst/>
              <a:rect l="l" t="t" r="r" b="b"/>
              <a:pathLst>
                <a:path w="14941" h="3321" extrusionOk="0">
                  <a:moveTo>
                    <a:pt x="1" y="0"/>
                  </a:moveTo>
                  <a:lnTo>
                    <a:pt x="3831" y="639"/>
                  </a:lnTo>
                  <a:lnTo>
                    <a:pt x="5619" y="1022"/>
                  </a:lnTo>
                  <a:lnTo>
                    <a:pt x="7535" y="1405"/>
                  </a:lnTo>
                  <a:lnTo>
                    <a:pt x="11238" y="2427"/>
                  </a:lnTo>
                  <a:lnTo>
                    <a:pt x="14941" y="3321"/>
                  </a:lnTo>
                  <a:lnTo>
                    <a:pt x="11238" y="2299"/>
                  </a:lnTo>
                  <a:lnTo>
                    <a:pt x="7535" y="1277"/>
                  </a:lnTo>
                  <a:lnTo>
                    <a:pt x="5747" y="767"/>
                  </a:lnTo>
                  <a:lnTo>
                    <a:pt x="3831" y="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932867" y="3527783"/>
              <a:ext cx="274802" cy="52010"/>
            </a:xfrm>
            <a:custGeom>
              <a:avLst/>
              <a:gdLst/>
              <a:ahLst/>
              <a:cxnLst/>
              <a:rect l="l" t="t" r="r" b="b"/>
              <a:pathLst>
                <a:path w="14176" h="2683" extrusionOk="0">
                  <a:moveTo>
                    <a:pt x="1" y="1"/>
                  </a:moveTo>
                  <a:lnTo>
                    <a:pt x="3576" y="639"/>
                  </a:lnTo>
                  <a:lnTo>
                    <a:pt x="7152" y="1150"/>
                  </a:lnTo>
                  <a:lnTo>
                    <a:pt x="8940" y="1405"/>
                  </a:lnTo>
                  <a:lnTo>
                    <a:pt x="9833" y="1661"/>
                  </a:lnTo>
                  <a:lnTo>
                    <a:pt x="10600" y="1788"/>
                  </a:lnTo>
                  <a:lnTo>
                    <a:pt x="14175" y="2682"/>
                  </a:lnTo>
                  <a:lnTo>
                    <a:pt x="10727" y="1533"/>
                  </a:lnTo>
                  <a:lnTo>
                    <a:pt x="9833" y="1405"/>
                  </a:lnTo>
                  <a:lnTo>
                    <a:pt x="8940" y="1150"/>
                  </a:lnTo>
                  <a:lnTo>
                    <a:pt x="7152" y="895"/>
                  </a:lnTo>
                  <a:lnTo>
                    <a:pt x="3576" y="5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960103" y="3512934"/>
              <a:ext cx="267358" cy="47047"/>
            </a:xfrm>
            <a:custGeom>
              <a:avLst/>
              <a:gdLst/>
              <a:ahLst/>
              <a:cxnLst/>
              <a:rect l="l" t="t" r="r" b="b"/>
              <a:pathLst>
                <a:path w="13792" h="2427" extrusionOk="0">
                  <a:moveTo>
                    <a:pt x="1" y="1"/>
                  </a:moveTo>
                  <a:lnTo>
                    <a:pt x="3448" y="511"/>
                  </a:lnTo>
                  <a:lnTo>
                    <a:pt x="6896" y="1150"/>
                  </a:lnTo>
                  <a:lnTo>
                    <a:pt x="8684" y="1405"/>
                  </a:lnTo>
                  <a:lnTo>
                    <a:pt x="10344" y="1788"/>
                  </a:lnTo>
                  <a:lnTo>
                    <a:pt x="13792" y="2427"/>
                  </a:lnTo>
                  <a:lnTo>
                    <a:pt x="13792" y="2427"/>
                  </a:lnTo>
                  <a:lnTo>
                    <a:pt x="12132" y="1916"/>
                  </a:lnTo>
                  <a:lnTo>
                    <a:pt x="10472" y="1533"/>
                  </a:lnTo>
                  <a:lnTo>
                    <a:pt x="8684" y="1150"/>
                  </a:lnTo>
                  <a:lnTo>
                    <a:pt x="7024" y="894"/>
                  </a:lnTo>
                  <a:lnTo>
                    <a:pt x="3448" y="3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982376" y="3498085"/>
              <a:ext cx="264896" cy="42104"/>
            </a:xfrm>
            <a:custGeom>
              <a:avLst/>
              <a:gdLst/>
              <a:ahLst/>
              <a:cxnLst/>
              <a:rect l="l" t="t" r="r" b="b"/>
              <a:pathLst>
                <a:path w="13665" h="2172" extrusionOk="0">
                  <a:moveTo>
                    <a:pt x="1" y="0"/>
                  </a:moveTo>
                  <a:lnTo>
                    <a:pt x="3449" y="511"/>
                  </a:lnTo>
                  <a:lnTo>
                    <a:pt x="6896" y="1022"/>
                  </a:lnTo>
                  <a:lnTo>
                    <a:pt x="8556" y="1150"/>
                  </a:lnTo>
                  <a:lnTo>
                    <a:pt x="10344" y="1533"/>
                  </a:lnTo>
                  <a:lnTo>
                    <a:pt x="13664" y="2171"/>
                  </a:lnTo>
                  <a:lnTo>
                    <a:pt x="10344" y="1277"/>
                  </a:lnTo>
                  <a:lnTo>
                    <a:pt x="8684" y="894"/>
                  </a:lnTo>
                  <a:lnTo>
                    <a:pt x="6896" y="767"/>
                  </a:lnTo>
                  <a:lnTo>
                    <a:pt x="3449" y="3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997225" y="3485698"/>
              <a:ext cx="267377" cy="42104"/>
            </a:xfrm>
            <a:custGeom>
              <a:avLst/>
              <a:gdLst/>
              <a:ahLst/>
              <a:cxnLst/>
              <a:rect l="l" t="t" r="r" b="b"/>
              <a:pathLst>
                <a:path w="13793" h="2172" extrusionOk="0">
                  <a:moveTo>
                    <a:pt x="1" y="1"/>
                  </a:moveTo>
                  <a:lnTo>
                    <a:pt x="7024" y="767"/>
                  </a:lnTo>
                  <a:lnTo>
                    <a:pt x="8812" y="1022"/>
                  </a:lnTo>
                  <a:lnTo>
                    <a:pt x="9578" y="1022"/>
                  </a:lnTo>
                  <a:lnTo>
                    <a:pt x="10472" y="1278"/>
                  </a:lnTo>
                  <a:lnTo>
                    <a:pt x="13792" y="2172"/>
                  </a:lnTo>
                  <a:lnTo>
                    <a:pt x="13792" y="2172"/>
                  </a:lnTo>
                  <a:lnTo>
                    <a:pt x="12132" y="1533"/>
                  </a:lnTo>
                  <a:lnTo>
                    <a:pt x="10472" y="1022"/>
                  </a:lnTo>
                  <a:lnTo>
                    <a:pt x="9706" y="767"/>
                  </a:lnTo>
                  <a:lnTo>
                    <a:pt x="8812" y="767"/>
                  </a:lnTo>
                  <a:lnTo>
                    <a:pt x="7024" y="5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1017036" y="3470849"/>
              <a:ext cx="267358" cy="39623"/>
            </a:xfrm>
            <a:custGeom>
              <a:avLst/>
              <a:gdLst/>
              <a:ahLst/>
              <a:cxnLst/>
              <a:rect l="l" t="t" r="r" b="b"/>
              <a:pathLst>
                <a:path w="13792" h="2044" extrusionOk="0">
                  <a:moveTo>
                    <a:pt x="1" y="1"/>
                  </a:moveTo>
                  <a:lnTo>
                    <a:pt x="7024" y="767"/>
                  </a:lnTo>
                  <a:lnTo>
                    <a:pt x="8684" y="895"/>
                  </a:lnTo>
                  <a:lnTo>
                    <a:pt x="9578" y="1022"/>
                  </a:lnTo>
                  <a:lnTo>
                    <a:pt x="10472" y="1150"/>
                  </a:lnTo>
                  <a:lnTo>
                    <a:pt x="13792" y="2044"/>
                  </a:lnTo>
                  <a:lnTo>
                    <a:pt x="12132" y="1405"/>
                  </a:lnTo>
                  <a:lnTo>
                    <a:pt x="10472" y="895"/>
                  </a:lnTo>
                  <a:lnTo>
                    <a:pt x="9578" y="767"/>
                  </a:lnTo>
                  <a:lnTo>
                    <a:pt x="8684" y="639"/>
                  </a:lnTo>
                  <a:lnTo>
                    <a:pt x="7024" y="5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1036848" y="3453519"/>
              <a:ext cx="267358" cy="39623"/>
            </a:xfrm>
            <a:custGeom>
              <a:avLst/>
              <a:gdLst/>
              <a:ahLst/>
              <a:cxnLst/>
              <a:rect l="l" t="t" r="r" b="b"/>
              <a:pathLst>
                <a:path w="13792" h="2044" extrusionOk="0">
                  <a:moveTo>
                    <a:pt x="0" y="1"/>
                  </a:moveTo>
                  <a:lnTo>
                    <a:pt x="6896" y="767"/>
                  </a:lnTo>
                  <a:lnTo>
                    <a:pt x="8683" y="895"/>
                  </a:lnTo>
                  <a:lnTo>
                    <a:pt x="9577" y="1022"/>
                  </a:lnTo>
                  <a:lnTo>
                    <a:pt x="10343" y="1150"/>
                  </a:lnTo>
                  <a:lnTo>
                    <a:pt x="13791" y="2044"/>
                  </a:lnTo>
                  <a:lnTo>
                    <a:pt x="12131" y="1405"/>
                  </a:lnTo>
                  <a:lnTo>
                    <a:pt x="10471" y="895"/>
                  </a:lnTo>
                  <a:lnTo>
                    <a:pt x="9577" y="767"/>
                  </a:lnTo>
                  <a:lnTo>
                    <a:pt x="8683" y="639"/>
                  </a:lnTo>
                  <a:lnTo>
                    <a:pt x="6896" y="5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1054159" y="3436188"/>
              <a:ext cx="267377" cy="39642"/>
            </a:xfrm>
            <a:custGeom>
              <a:avLst/>
              <a:gdLst/>
              <a:ahLst/>
              <a:cxnLst/>
              <a:rect l="l" t="t" r="r" b="b"/>
              <a:pathLst>
                <a:path w="13793" h="2045" extrusionOk="0">
                  <a:moveTo>
                    <a:pt x="1" y="1"/>
                  </a:moveTo>
                  <a:lnTo>
                    <a:pt x="7024" y="767"/>
                  </a:lnTo>
                  <a:lnTo>
                    <a:pt x="8684" y="895"/>
                  </a:lnTo>
                  <a:lnTo>
                    <a:pt x="9578" y="1023"/>
                  </a:lnTo>
                  <a:lnTo>
                    <a:pt x="10472" y="1150"/>
                  </a:lnTo>
                  <a:lnTo>
                    <a:pt x="13792" y="2044"/>
                  </a:lnTo>
                  <a:lnTo>
                    <a:pt x="12132" y="1406"/>
                  </a:lnTo>
                  <a:lnTo>
                    <a:pt x="10472" y="895"/>
                  </a:lnTo>
                  <a:lnTo>
                    <a:pt x="9578" y="767"/>
                  </a:lnTo>
                  <a:lnTo>
                    <a:pt x="8812" y="639"/>
                  </a:lnTo>
                  <a:lnTo>
                    <a:pt x="7024" y="5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1078913" y="3421340"/>
              <a:ext cx="267377" cy="39623"/>
            </a:xfrm>
            <a:custGeom>
              <a:avLst/>
              <a:gdLst/>
              <a:ahLst/>
              <a:cxnLst/>
              <a:rect l="l" t="t" r="r" b="b"/>
              <a:pathLst>
                <a:path w="13793" h="2044" extrusionOk="0">
                  <a:moveTo>
                    <a:pt x="1" y="1"/>
                  </a:moveTo>
                  <a:lnTo>
                    <a:pt x="7024" y="767"/>
                  </a:lnTo>
                  <a:lnTo>
                    <a:pt x="8684" y="895"/>
                  </a:lnTo>
                  <a:lnTo>
                    <a:pt x="9578" y="1022"/>
                  </a:lnTo>
                  <a:lnTo>
                    <a:pt x="10472" y="1150"/>
                  </a:lnTo>
                  <a:lnTo>
                    <a:pt x="13792" y="2044"/>
                  </a:lnTo>
                  <a:lnTo>
                    <a:pt x="13792" y="2044"/>
                  </a:lnTo>
                  <a:lnTo>
                    <a:pt x="12132" y="1405"/>
                  </a:lnTo>
                  <a:lnTo>
                    <a:pt x="10472" y="895"/>
                  </a:lnTo>
                  <a:lnTo>
                    <a:pt x="9578" y="767"/>
                  </a:lnTo>
                  <a:lnTo>
                    <a:pt x="8812" y="639"/>
                  </a:lnTo>
                  <a:lnTo>
                    <a:pt x="7024" y="5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1103668" y="3406491"/>
              <a:ext cx="267377" cy="39623"/>
            </a:xfrm>
            <a:custGeom>
              <a:avLst/>
              <a:gdLst/>
              <a:ahLst/>
              <a:cxnLst/>
              <a:rect l="l" t="t" r="r" b="b"/>
              <a:pathLst>
                <a:path w="13793" h="2044" extrusionOk="0">
                  <a:moveTo>
                    <a:pt x="1" y="1"/>
                  </a:moveTo>
                  <a:lnTo>
                    <a:pt x="7024" y="767"/>
                  </a:lnTo>
                  <a:lnTo>
                    <a:pt x="8684" y="894"/>
                  </a:lnTo>
                  <a:lnTo>
                    <a:pt x="9578" y="1022"/>
                  </a:lnTo>
                  <a:lnTo>
                    <a:pt x="10472" y="1278"/>
                  </a:lnTo>
                  <a:lnTo>
                    <a:pt x="13792" y="2044"/>
                  </a:lnTo>
                  <a:lnTo>
                    <a:pt x="12132" y="1533"/>
                  </a:lnTo>
                  <a:lnTo>
                    <a:pt x="10472" y="894"/>
                  </a:lnTo>
                  <a:lnTo>
                    <a:pt x="9578" y="767"/>
                  </a:lnTo>
                  <a:lnTo>
                    <a:pt x="8812" y="639"/>
                  </a:lnTo>
                  <a:lnTo>
                    <a:pt x="7024" y="5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1123479" y="3394123"/>
              <a:ext cx="267358" cy="37142"/>
            </a:xfrm>
            <a:custGeom>
              <a:avLst/>
              <a:gdLst/>
              <a:ahLst/>
              <a:cxnLst/>
              <a:rect l="l" t="t" r="r" b="b"/>
              <a:pathLst>
                <a:path w="13792" h="1916" extrusionOk="0">
                  <a:moveTo>
                    <a:pt x="0" y="0"/>
                  </a:moveTo>
                  <a:lnTo>
                    <a:pt x="6896" y="639"/>
                  </a:lnTo>
                  <a:lnTo>
                    <a:pt x="8684" y="766"/>
                  </a:lnTo>
                  <a:lnTo>
                    <a:pt x="9578" y="766"/>
                  </a:lnTo>
                  <a:lnTo>
                    <a:pt x="10344" y="1022"/>
                  </a:lnTo>
                  <a:lnTo>
                    <a:pt x="13792" y="1916"/>
                  </a:lnTo>
                  <a:lnTo>
                    <a:pt x="13792" y="1916"/>
                  </a:lnTo>
                  <a:lnTo>
                    <a:pt x="12132" y="1277"/>
                  </a:lnTo>
                  <a:lnTo>
                    <a:pt x="10472" y="766"/>
                  </a:lnTo>
                  <a:lnTo>
                    <a:pt x="9578" y="639"/>
                  </a:lnTo>
                  <a:lnTo>
                    <a:pt x="8684" y="511"/>
                  </a:lnTo>
                  <a:lnTo>
                    <a:pt x="7024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4"/>
            <p:cNvSpPr/>
            <p:nvPr/>
          </p:nvSpPr>
          <p:spPr>
            <a:xfrm>
              <a:off x="1143291" y="3381736"/>
              <a:ext cx="264877" cy="32198"/>
            </a:xfrm>
            <a:custGeom>
              <a:avLst/>
              <a:gdLst/>
              <a:ahLst/>
              <a:cxnLst/>
              <a:rect l="l" t="t" r="r" b="b"/>
              <a:pathLst>
                <a:path w="13664" h="1661" extrusionOk="0">
                  <a:moveTo>
                    <a:pt x="0" y="1"/>
                  </a:moveTo>
                  <a:lnTo>
                    <a:pt x="6896" y="384"/>
                  </a:lnTo>
                  <a:lnTo>
                    <a:pt x="8683" y="511"/>
                  </a:lnTo>
                  <a:lnTo>
                    <a:pt x="9577" y="639"/>
                  </a:lnTo>
                  <a:lnTo>
                    <a:pt x="10343" y="767"/>
                  </a:lnTo>
                  <a:lnTo>
                    <a:pt x="13664" y="1661"/>
                  </a:lnTo>
                  <a:lnTo>
                    <a:pt x="13664" y="1661"/>
                  </a:lnTo>
                  <a:lnTo>
                    <a:pt x="12131" y="1022"/>
                  </a:lnTo>
                  <a:lnTo>
                    <a:pt x="10471" y="511"/>
                  </a:lnTo>
                  <a:lnTo>
                    <a:pt x="9577" y="384"/>
                  </a:lnTo>
                  <a:lnTo>
                    <a:pt x="8683" y="256"/>
                  </a:lnTo>
                  <a:lnTo>
                    <a:pt x="6896" y="2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4"/>
            <p:cNvSpPr/>
            <p:nvPr/>
          </p:nvSpPr>
          <p:spPr>
            <a:xfrm>
              <a:off x="1160602" y="3369368"/>
              <a:ext cx="267377" cy="27236"/>
            </a:xfrm>
            <a:custGeom>
              <a:avLst/>
              <a:gdLst/>
              <a:ahLst/>
              <a:cxnLst/>
              <a:rect l="l" t="t" r="r" b="b"/>
              <a:pathLst>
                <a:path w="13793" h="1405" extrusionOk="0">
                  <a:moveTo>
                    <a:pt x="1" y="0"/>
                  </a:moveTo>
                  <a:lnTo>
                    <a:pt x="7024" y="256"/>
                  </a:lnTo>
                  <a:lnTo>
                    <a:pt x="8684" y="383"/>
                  </a:lnTo>
                  <a:lnTo>
                    <a:pt x="9578" y="383"/>
                  </a:lnTo>
                  <a:lnTo>
                    <a:pt x="10472" y="511"/>
                  </a:lnTo>
                  <a:lnTo>
                    <a:pt x="13792" y="1405"/>
                  </a:lnTo>
                  <a:lnTo>
                    <a:pt x="13792" y="1405"/>
                  </a:lnTo>
                  <a:lnTo>
                    <a:pt x="12132" y="766"/>
                  </a:lnTo>
                  <a:lnTo>
                    <a:pt x="10472" y="256"/>
                  </a:lnTo>
                  <a:lnTo>
                    <a:pt x="9578" y="128"/>
                  </a:lnTo>
                  <a:lnTo>
                    <a:pt x="8684" y="128"/>
                  </a:lnTo>
                  <a:lnTo>
                    <a:pt x="7024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4"/>
            <p:cNvSpPr/>
            <p:nvPr/>
          </p:nvSpPr>
          <p:spPr>
            <a:xfrm>
              <a:off x="1244771" y="3611952"/>
              <a:ext cx="292113" cy="61896"/>
            </a:xfrm>
            <a:custGeom>
              <a:avLst/>
              <a:gdLst/>
              <a:ahLst/>
              <a:cxnLst/>
              <a:rect l="l" t="t" r="r" b="b"/>
              <a:pathLst>
                <a:path w="15069" h="3193" extrusionOk="0">
                  <a:moveTo>
                    <a:pt x="1" y="0"/>
                  </a:moveTo>
                  <a:lnTo>
                    <a:pt x="3831" y="767"/>
                  </a:lnTo>
                  <a:lnTo>
                    <a:pt x="5747" y="1150"/>
                  </a:lnTo>
                  <a:lnTo>
                    <a:pt x="7535" y="1533"/>
                  </a:lnTo>
                  <a:lnTo>
                    <a:pt x="11366" y="2427"/>
                  </a:lnTo>
                  <a:lnTo>
                    <a:pt x="15069" y="3193"/>
                  </a:lnTo>
                  <a:lnTo>
                    <a:pt x="11366" y="2171"/>
                  </a:lnTo>
                  <a:lnTo>
                    <a:pt x="7662" y="1277"/>
                  </a:lnTo>
                  <a:lnTo>
                    <a:pt x="5747" y="894"/>
                  </a:lnTo>
                  <a:lnTo>
                    <a:pt x="3831" y="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4"/>
            <p:cNvSpPr/>
            <p:nvPr/>
          </p:nvSpPr>
          <p:spPr>
            <a:xfrm>
              <a:off x="898226" y="3542631"/>
              <a:ext cx="294574" cy="56953"/>
            </a:xfrm>
            <a:custGeom>
              <a:avLst/>
              <a:gdLst/>
              <a:ahLst/>
              <a:cxnLst/>
              <a:rect l="l" t="t" r="r" b="b"/>
              <a:pathLst>
                <a:path w="15196" h="2938" extrusionOk="0">
                  <a:moveTo>
                    <a:pt x="0" y="1"/>
                  </a:moveTo>
                  <a:lnTo>
                    <a:pt x="3703" y="639"/>
                  </a:lnTo>
                  <a:lnTo>
                    <a:pt x="5619" y="1022"/>
                  </a:lnTo>
                  <a:lnTo>
                    <a:pt x="7534" y="1406"/>
                  </a:lnTo>
                  <a:lnTo>
                    <a:pt x="11365" y="2172"/>
                  </a:lnTo>
                  <a:lnTo>
                    <a:pt x="15196" y="2938"/>
                  </a:lnTo>
                  <a:lnTo>
                    <a:pt x="15196" y="2938"/>
                  </a:lnTo>
                  <a:lnTo>
                    <a:pt x="11365" y="2044"/>
                  </a:lnTo>
                  <a:lnTo>
                    <a:pt x="7662" y="1150"/>
                  </a:lnTo>
                  <a:lnTo>
                    <a:pt x="5746" y="767"/>
                  </a:lnTo>
                  <a:lnTo>
                    <a:pt x="3831" y="5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4"/>
            <p:cNvSpPr/>
            <p:nvPr/>
          </p:nvSpPr>
          <p:spPr>
            <a:xfrm>
              <a:off x="2893388" y="3022803"/>
              <a:ext cx="576781" cy="198057"/>
            </a:xfrm>
            <a:custGeom>
              <a:avLst/>
              <a:gdLst/>
              <a:ahLst/>
              <a:cxnLst/>
              <a:rect l="l" t="t" r="r" b="b"/>
              <a:pathLst>
                <a:path w="29754" h="10217" extrusionOk="0">
                  <a:moveTo>
                    <a:pt x="383" y="1"/>
                  </a:moveTo>
                  <a:lnTo>
                    <a:pt x="0" y="1278"/>
                  </a:lnTo>
                  <a:lnTo>
                    <a:pt x="29370" y="10216"/>
                  </a:lnTo>
                  <a:lnTo>
                    <a:pt x="29753" y="8939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4"/>
            <p:cNvSpPr/>
            <p:nvPr/>
          </p:nvSpPr>
          <p:spPr>
            <a:xfrm>
              <a:off x="2893388" y="3022803"/>
              <a:ext cx="294594" cy="111406"/>
            </a:xfrm>
            <a:custGeom>
              <a:avLst/>
              <a:gdLst/>
              <a:ahLst/>
              <a:cxnLst/>
              <a:rect l="l" t="t" r="r" b="b"/>
              <a:pathLst>
                <a:path w="15197" h="5747" extrusionOk="0">
                  <a:moveTo>
                    <a:pt x="383" y="1"/>
                  </a:moveTo>
                  <a:lnTo>
                    <a:pt x="0" y="1278"/>
                  </a:lnTo>
                  <a:lnTo>
                    <a:pt x="14813" y="5747"/>
                  </a:lnTo>
                  <a:lnTo>
                    <a:pt x="15196" y="4470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4C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4"/>
            <p:cNvSpPr/>
            <p:nvPr/>
          </p:nvSpPr>
          <p:spPr>
            <a:xfrm>
              <a:off x="2596332" y="2557428"/>
              <a:ext cx="596593" cy="566895"/>
            </a:xfrm>
            <a:custGeom>
              <a:avLst/>
              <a:gdLst/>
              <a:ahLst/>
              <a:cxnLst/>
              <a:rect l="l" t="t" r="r" b="b"/>
              <a:pathLst>
                <a:path w="30776" h="29244" extrusionOk="0">
                  <a:moveTo>
                    <a:pt x="2172" y="1"/>
                  </a:moveTo>
                  <a:lnTo>
                    <a:pt x="1" y="20560"/>
                  </a:lnTo>
                  <a:lnTo>
                    <a:pt x="28477" y="29243"/>
                  </a:lnTo>
                  <a:lnTo>
                    <a:pt x="30775" y="8684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4"/>
            <p:cNvSpPr/>
            <p:nvPr/>
          </p:nvSpPr>
          <p:spPr>
            <a:xfrm>
              <a:off x="2858728" y="2804974"/>
              <a:ext cx="69321" cy="71802"/>
            </a:xfrm>
            <a:custGeom>
              <a:avLst/>
              <a:gdLst/>
              <a:ahLst/>
              <a:cxnLst/>
              <a:rect l="l" t="t" r="r" b="b"/>
              <a:pathLst>
                <a:path w="3576" h="3704" extrusionOk="0">
                  <a:moveTo>
                    <a:pt x="1277" y="0"/>
                  </a:moveTo>
                  <a:lnTo>
                    <a:pt x="767" y="256"/>
                  </a:lnTo>
                  <a:lnTo>
                    <a:pt x="256" y="767"/>
                  </a:lnTo>
                  <a:lnTo>
                    <a:pt x="0" y="1277"/>
                  </a:lnTo>
                  <a:lnTo>
                    <a:pt x="0" y="2043"/>
                  </a:lnTo>
                  <a:lnTo>
                    <a:pt x="256" y="2810"/>
                  </a:lnTo>
                  <a:lnTo>
                    <a:pt x="767" y="3320"/>
                  </a:lnTo>
                  <a:lnTo>
                    <a:pt x="1405" y="3704"/>
                  </a:lnTo>
                  <a:lnTo>
                    <a:pt x="2299" y="3704"/>
                  </a:lnTo>
                  <a:lnTo>
                    <a:pt x="2810" y="3448"/>
                  </a:lnTo>
                  <a:lnTo>
                    <a:pt x="3321" y="3065"/>
                  </a:lnTo>
                  <a:lnTo>
                    <a:pt x="3576" y="2427"/>
                  </a:lnTo>
                  <a:lnTo>
                    <a:pt x="3576" y="1660"/>
                  </a:lnTo>
                  <a:lnTo>
                    <a:pt x="3321" y="1022"/>
                  </a:lnTo>
                  <a:lnTo>
                    <a:pt x="2810" y="383"/>
                  </a:lnTo>
                  <a:lnTo>
                    <a:pt x="2171" y="128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4"/>
            <p:cNvSpPr/>
            <p:nvPr/>
          </p:nvSpPr>
          <p:spPr>
            <a:xfrm>
              <a:off x="4190477" y="3027766"/>
              <a:ext cx="621347" cy="792129"/>
            </a:xfrm>
            <a:custGeom>
              <a:avLst/>
              <a:gdLst/>
              <a:ahLst/>
              <a:cxnLst/>
              <a:rect l="l" t="t" r="r" b="b"/>
              <a:pathLst>
                <a:path w="32053" h="40863" extrusionOk="0">
                  <a:moveTo>
                    <a:pt x="9961" y="0"/>
                  </a:moveTo>
                  <a:lnTo>
                    <a:pt x="1" y="14941"/>
                  </a:lnTo>
                  <a:lnTo>
                    <a:pt x="8940" y="21070"/>
                  </a:lnTo>
                  <a:lnTo>
                    <a:pt x="12260" y="23241"/>
                  </a:lnTo>
                  <a:lnTo>
                    <a:pt x="14941" y="24901"/>
                  </a:lnTo>
                  <a:lnTo>
                    <a:pt x="14048" y="30775"/>
                  </a:lnTo>
                  <a:lnTo>
                    <a:pt x="13409" y="35117"/>
                  </a:lnTo>
                  <a:lnTo>
                    <a:pt x="13281" y="36777"/>
                  </a:lnTo>
                  <a:lnTo>
                    <a:pt x="13154" y="37798"/>
                  </a:lnTo>
                  <a:lnTo>
                    <a:pt x="13281" y="38309"/>
                  </a:lnTo>
                  <a:lnTo>
                    <a:pt x="13537" y="38820"/>
                  </a:lnTo>
                  <a:lnTo>
                    <a:pt x="13920" y="39458"/>
                  </a:lnTo>
                  <a:lnTo>
                    <a:pt x="14303" y="39969"/>
                  </a:lnTo>
                  <a:lnTo>
                    <a:pt x="14686" y="40352"/>
                  </a:lnTo>
                  <a:lnTo>
                    <a:pt x="15197" y="40735"/>
                  </a:lnTo>
                  <a:lnTo>
                    <a:pt x="15580" y="40863"/>
                  </a:lnTo>
                  <a:lnTo>
                    <a:pt x="15963" y="40735"/>
                  </a:lnTo>
                  <a:lnTo>
                    <a:pt x="16857" y="39586"/>
                  </a:lnTo>
                  <a:lnTo>
                    <a:pt x="18772" y="36777"/>
                  </a:lnTo>
                  <a:lnTo>
                    <a:pt x="24263" y="28476"/>
                  </a:lnTo>
                  <a:lnTo>
                    <a:pt x="29626" y="20176"/>
                  </a:lnTo>
                  <a:lnTo>
                    <a:pt x="31414" y="17239"/>
                  </a:lnTo>
                  <a:lnTo>
                    <a:pt x="31925" y="16345"/>
                  </a:lnTo>
                  <a:lnTo>
                    <a:pt x="32053" y="15834"/>
                  </a:lnTo>
                  <a:lnTo>
                    <a:pt x="31925" y="15579"/>
                  </a:lnTo>
                  <a:lnTo>
                    <a:pt x="31542" y="15196"/>
                  </a:lnTo>
                  <a:lnTo>
                    <a:pt x="30010" y="13919"/>
                  </a:lnTo>
                  <a:lnTo>
                    <a:pt x="24902" y="10088"/>
                  </a:lnTo>
                  <a:lnTo>
                    <a:pt x="22220" y="8300"/>
                  </a:lnTo>
                  <a:lnTo>
                    <a:pt x="19028" y="6002"/>
                  </a:lnTo>
                  <a:lnTo>
                    <a:pt x="12771" y="1788"/>
                  </a:lnTo>
                  <a:lnTo>
                    <a:pt x="9961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4"/>
            <p:cNvSpPr/>
            <p:nvPr/>
          </p:nvSpPr>
          <p:spPr>
            <a:xfrm>
              <a:off x="4363760" y="3144095"/>
              <a:ext cx="448065" cy="675800"/>
            </a:xfrm>
            <a:custGeom>
              <a:avLst/>
              <a:gdLst/>
              <a:ahLst/>
              <a:cxnLst/>
              <a:rect l="l" t="t" r="r" b="b"/>
              <a:pathLst>
                <a:path w="23114" h="34862" extrusionOk="0">
                  <a:moveTo>
                    <a:pt x="10089" y="1"/>
                  </a:moveTo>
                  <a:lnTo>
                    <a:pt x="1" y="14941"/>
                  </a:lnTo>
                  <a:lnTo>
                    <a:pt x="3321" y="17112"/>
                  </a:lnTo>
                  <a:lnTo>
                    <a:pt x="6002" y="18900"/>
                  </a:lnTo>
                  <a:lnTo>
                    <a:pt x="5109" y="24774"/>
                  </a:lnTo>
                  <a:lnTo>
                    <a:pt x="4470" y="29116"/>
                  </a:lnTo>
                  <a:lnTo>
                    <a:pt x="4342" y="30776"/>
                  </a:lnTo>
                  <a:lnTo>
                    <a:pt x="4215" y="31669"/>
                  </a:lnTo>
                  <a:lnTo>
                    <a:pt x="4342" y="32308"/>
                  </a:lnTo>
                  <a:lnTo>
                    <a:pt x="4598" y="32819"/>
                  </a:lnTo>
                  <a:lnTo>
                    <a:pt x="4981" y="33457"/>
                  </a:lnTo>
                  <a:lnTo>
                    <a:pt x="5364" y="33968"/>
                  </a:lnTo>
                  <a:lnTo>
                    <a:pt x="5747" y="34351"/>
                  </a:lnTo>
                  <a:lnTo>
                    <a:pt x="6258" y="34734"/>
                  </a:lnTo>
                  <a:lnTo>
                    <a:pt x="6641" y="34862"/>
                  </a:lnTo>
                  <a:lnTo>
                    <a:pt x="7024" y="34734"/>
                  </a:lnTo>
                  <a:lnTo>
                    <a:pt x="7918" y="33585"/>
                  </a:lnTo>
                  <a:lnTo>
                    <a:pt x="9833" y="30776"/>
                  </a:lnTo>
                  <a:lnTo>
                    <a:pt x="15324" y="22475"/>
                  </a:lnTo>
                  <a:lnTo>
                    <a:pt x="20687" y="14175"/>
                  </a:lnTo>
                  <a:lnTo>
                    <a:pt x="22475" y="11238"/>
                  </a:lnTo>
                  <a:lnTo>
                    <a:pt x="22986" y="10344"/>
                  </a:lnTo>
                  <a:lnTo>
                    <a:pt x="23114" y="9833"/>
                  </a:lnTo>
                  <a:lnTo>
                    <a:pt x="22986" y="9578"/>
                  </a:lnTo>
                  <a:lnTo>
                    <a:pt x="22603" y="9195"/>
                  </a:lnTo>
                  <a:lnTo>
                    <a:pt x="21071" y="7918"/>
                  </a:lnTo>
                  <a:lnTo>
                    <a:pt x="15963" y="4087"/>
                  </a:lnTo>
                  <a:lnTo>
                    <a:pt x="13281" y="2299"/>
                  </a:lnTo>
                  <a:lnTo>
                    <a:pt x="100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4"/>
            <p:cNvSpPr/>
            <p:nvPr/>
          </p:nvSpPr>
          <p:spPr>
            <a:xfrm>
              <a:off x="4428118" y="3186180"/>
              <a:ext cx="386188" cy="633715"/>
            </a:xfrm>
            <a:custGeom>
              <a:avLst/>
              <a:gdLst/>
              <a:ahLst/>
              <a:cxnLst/>
              <a:rect l="l" t="t" r="r" b="b"/>
              <a:pathLst>
                <a:path w="19922" h="32691" extrusionOk="0">
                  <a:moveTo>
                    <a:pt x="10089" y="1"/>
                  </a:moveTo>
                  <a:lnTo>
                    <a:pt x="1" y="15069"/>
                  </a:lnTo>
                  <a:lnTo>
                    <a:pt x="2682" y="16729"/>
                  </a:lnTo>
                  <a:lnTo>
                    <a:pt x="1789" y="22731"/>
                  </a:lnTo>
                  <a:lnTo>
                    <a:pt x="1150" y="27072"/>
                  </a:lnTo>
                  <a:lnTo>
                    <a:pt x="895" y="28732"/>
                  </a:lnTo>
                  <a:lnTo>
                    <a:pt x="895" y="29626"/>
                  </a:lnTo>
                  <a:lnTo>
                    <a:pt x="1022" y="30137"/>
                  </a:lnTo>
                  <a:lnTo>
                    <a:pt x="1278" y="30775"/>
                  </a:lnTo>
                  <a:lnTo>
                    <a:pt x="1533" y="31414"/>
                  </a:lnTo>
                  <a:lnTo>
                    <a:pt x="2044" y="31925"/>
                  </a:lnTo>
                  <a:lnTo>
                    <a:pt x="2427" y="32308"/>
                  </a:lnTo>
                  <a:lnTo>
                    <a:pt x="2938" y="32563"/>
                  </a:lnTo>
                  <a:lnTo>
                    <a:pt x="3321" y="32691"/>
                  </a:lnTo>
                  <a:lnTo>
                    <a:pt x="3704" y="32691"/>
                  </a:lnTo>
                  <a:lnTo>
                    <a:pt x="5109" y="30775"/>
                  </a:lnTo>
                  <a:lnTo>
                    <a:pt x="8046" y="26434"/>
                  </a:lnTo>
                  <a:lnTo>
                    <a:pt x="11749" y="20943"/>
                  </a:lnTo>
                  <a:lnTo>
                    <a:pt x="15452" y="15324"/>
                  </a:lnTo>
                  <a:lnTo>
                    <a:pt x="18261" y="10855"/>
                  </a:lnTo>
                  <a:lnTo>
                    <a:pt x="19411" y="8684"/>
                  </a:lnTo>
                  <a:lnTo>
                    <a:pt x="19921" y="7662"/>
                  </a:lnTo>
                  <a:lnTo>
                    <a:pt x="19666" y="7279"/>
                  </a:lnTo>
                  <a:lnTo>
                    <a:pt x="19155" y="6641"/>
                  </a:lnTo>
                  <a:lnTo>
                    <a:pt x="16857" y="4981"/>
                  </a:lnTo>
                  <a:lnTo>
                    <a:pt x="13792" y="2555"/>
                  </a:lnTo>
                  <a:lnTo>
                    <a:pt x="10089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4"/>
            <p:cNvSpPr/>
            <p:nvPr/>
          </p:nvSpPr>
          <p:spPr>
            <a:xfrm>
              <a:off x="4485052" y="3349557"/>
              <a:ext cx="304500" cy="450546"/>
            </a:xfrm>
            <a:custGeom>
              <a:avLst/>
              <a:gdLst/>
              <a:ahLst/>
              <a:cxnLst/>
              <a:rect l="l" t="t" r="r" b="b"/>
              <a:pathLst>
                <a:path w="15708" h="23242" extrusionOk="0">
                  <a:moveTo>
                    <a:pt x="15707" y="1"/>
                  </a:moveTo>
                  <a:lnTo>
                    <a:pt x="12387" y="4598"/>
                  </a:lnTo>
                  <a:lnTo>
                    <a:pt x="7790" y="11493"/>
                  </a:lnTo>
                  <a:lnTo>
                    <a:pt x="1" y="23241"/>
                  </a:lnTo>
                  <a:lnTo>
                    <a:pt x="8046" y="11621"/>
                  </a:lnTo>
                  <a:lnTo>
                    <a:pt x="12643" y="4725"/>
                  </a:lnTo>
                  <a:lnTo>
                    <a:pt x="1570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4"/>
            <p:cNvSpPr/>
            <p:nvPr/>
          </p:nvSpPr>
          <p:spPr>
            <a:xfrm>
              <a:off x="4457835" y="3436188"/>
              <a:ext cx="79226" cy="76765"/>
            </a:xfrm>
            <a:custGeom>
              <a:avLst/>
              <a:gdLst/>
              <a:ahLst/>
              <a:cxnLst/>
              <a:rect l="l" t="t" r="r" b="b"/>
              <a:pathLst>
                <a:path w="4087" h="3960" extrusionOk="0">
                  <a:moveTo>
                    <a:pt x="4086" y="1"/>
                  </a:moveTo>
                  <a:lnTo>
                    <a:pt x="3320" y="129"/>
                  </a:lnTo>
                  <a:lnTo>
                    <a:pt x="2682" y="512"/>
                  </a:lnTo>
                  <a:lnTo>
                    <a:pt x="2171" y="895"/>
                  </a:lnTo>
                  <a:lnTo>
                    <a:pt x="1533" y="1406"/>
                  </a:lnTo>
                  <a:lnTo>
                    <a:pt x="639" y="2555"/>
                  </a:lnTo>
                  <a:lnTo>
                    <a:pt x="0" y="3832"/>
                  </a:lnTo>
                  <a:lnTo>
                    <a:pt x="0" y="3960"/>
                  </a:lnTo>
                  <a:lnTo>
                    <a:pt x="128" y="3960"/>
                  </a:lnTo>
                  <a:lnTo>
                    <a:pt x="2043" y="1916"/>
                  </a:lnTo>
                  <a:lnTo>
                    <a:pt x="4086" y="129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4"/>
            <p:cNvSpPr/>
            <p:nvPr/>
          </p:nvSpPr>
          <p:spPr>
            <a:xfrm>
              <a:off x="4455354" y="3465906"/>
              <a:ext cx="81708" cy="76745"/>
            </a:xfrm>
            <a:custGeom>
              <a:avLst/>
              <a:gdLst/>
              <a:ahLst/>
              <a:cxnLst/>
              <a:rect l="l" t="t" r="r" b="b"/>
              <a:pathLst>
                <a:path w="4215" h="3959" extrusionOk="0">
                  <a:moveTo>
                    <a:pt x="4087" y="0"/>
                  </a:moveTo>
                  <a:lnTo>
                    <a:pt x="3448" y="128"/>
                  </a:lnTo>
                  <a:lnTo>
                    <a:pt x="2810" y="511"/>
                  </a:lnTo>
                  <a:lnTo>
                    <a:pt x="2171" y="894"/>
                  </a:lnTo>
                  <a:lnTo>
                    <a:pt x="1661" y="1405"/>
                  </a:lnTo>
                  <a:lnTo>
                    <a:pt x="639" y="2554"/>
                  </a:lnTo>
                  <a:lnTo>
                    <a:pt x="0" y="3831"/>
                  </a:lnTo>
                  <a:lnTo>
                    <a:pt x="0" y="3959"/>
                  </a:lnTo>
                  <a:lnTo>
                    <a:pt x="256" y="3959"/>
                  </a:lnTo>
                  <a:lnTo>
                    <a:pt x="2044" y="1916"/>
                  </a:lnTo>
                  <a:lnTo>
                    <a:pt x="4087" y="128"/>
                  </a:lnTo>
                  <a:lnTo>
                    <a:pt x="421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4"/>
            <p:cNvSpPr/>
            <p:nvPr/>
          </p:nvSpPr>
          <p:spPr>
            <a:xfrm>
              <a:off x="4455354" y="3495603"/>
              <a:ext cx="79226" cy="76765"/>
            </a:xfrm>
            <a:custGeom>
              <a:avLst/>
              <a:gdLst/>
              <a:ahLst/>
              <a:cxnLst/>
              <a:rect l="l" t="t" r="r" b="b"/>
              <a:pathLst>
                <a:path w="4087" h="3960" extrusionOk="0">
                  <a:moveTo>
                    <a:pt x="4087" y="1"/>
                  </a:moveTo>
                  <a:lnTo>
                    <a:pt x="3321" y="128"/>
                  </a:lnTo>
                  <a:lnTo>
                    <a:pt x="2682" y="511"/>
                  </a:lnTo>
                  <a:lnTo>
                    <a:pt x="2044" y="895"/>
                  </a:lnTo>
                  <a:lnTo>
                    <a:pt x="1533" y="1405"/>
                  </a:lnTo>
                  <a:lnTo>
                    <a:pt x="639" y="2555"/>
                  </a:lnTo>
                  <a:lnTo>
                    <a:pt x="0" y="3832"/>
                  </a:lnTo>
                  <a:lnTo>
                    <a:pt x="0" y="3959"/>
                  </a:lnTo>
                  <a:lnTo>
                    <a:pt x="128" y="3959"/>
                  </a:lnTo>
                  <a:lnTo>
                    <a:pt x="2044" y="1916"/>
                  </a:lnTo>
                  <a:lnTo>
                    <a:pt x="4087" y="128"/>
                  </a:lnTo>
                  <a:lnTo>
                    <a:pt x="408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4"/>
            <p:cNvSpPr/>
            <p:nvPr/>
          </p:nvSpPr>
          <p:spPr>
            <a:xfrm>
              <a:off x="4452873" y="3525321"/>
              <a:ext cx="81708" cy="76745"/>
            </a:xfrm>
            <a:custGeom>
              <a:avLst/>
              <a:gdLst/>
              <a:ahLst/>
              <a:cxnLst/>
              <a:rect l="l" t="t" r="r" b="b"/>
              <a:pathLst>
                <a:path w="4215" h="3959" extrusionOk="0">
                  <a:moveTo>
                    <a:pt x="4087" y="0"/>
                  </a:moveTo>
                  <a:lnTo>
                    <a:pt x="3449" y="128"/>
                  </a:lnTo>
                  <a:lnTo>
                    <a:pt x="2810" y="511"/>
                  </a:lnTo>
                  <a:lnTo>
                    <a:pt x="2172" y="894"/>
                  </a:lnTo>
                  <a:lnTo>
                    <a:pt x="1661" y="1405"/>
                  </a:lnTo>
                  <a:lnTo>
                    <a:pt x="639" y="2554"/>
                  </a:lnTo>
                  <a:lnTo>
                    <a:pt x="1" y="3831"/>
                  </a:lnTo>
                  <a:lnTo>
                    <a:pt x="1" y="3959"/>
                  </a:lnTo>
                  <a:lnTo>
                    <a:pt x="256" y="3959"/>
                  </a:lnTo>
                  <a:lnTo>
                    <a:pt x="2044" y="1915"/>
                  </a:lnTo>
                  <a:lnTo>
                    <a:pt x="4087" y="128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4"/>
            <p:cNvSpPr/>
            <p:nvPr/>
          </p:nvSpPr>
          <p:spPr>
            <a:xfrm>
              <a:off x="4351392" y="3468368"/>
              <a:ext cx="133679" cy="69340"/>
            </a:xfrm>
            <a:custGeom>
              <a:avLst/>
              <a:gdLst/>
              <a:ahLst/>
              <a:cxnLst/>
              <a:rect l="l" t="t" r="r" b="b"/>
              <a:pathLst>
                <a:path w="6896" h="3577" extrusionOk="0">
                  <a:moveTo>
                    <a:pt x="6513" y="384"/>
                  </a:moveTo>
                  <a:lnTo>
                    <a:pt x="4597" y="1789"/>
                  </a:lnTo>
                  <a:lnTo>
                    <a:pt x="3831" y="2300"/>
                  </a:lnTo>
                  <a:lnTo>
                    <a:pt x="2937" y="2683"/>
                  </a:lnTo>
                  <a:lnTo>
                    <a:pt x="2043" y="3066"/>
                  </a:lnTo>
                  <a:lnTo>
                    <a:pt x="1533" y="3066"/>
                  </a:lnTo>
                  <a:lnTo>
                    <a:pt x="1149" y="2938"/>
                  </a:lnTo>
                  <a:lnTo>
                    <a:pt x="639" y="2683"/>
                  </a:lnTo>
                  <a:lnTo>
                    <a:pt x="511" y="2300"/>
                  </a:lnTo>
                  <a:lnTo>
                    <a:pt x="511" y="1916"/>
                  </a:lnTo>
                  <a:lnTo>
                    <a:pt x="639" y="1533"/>
                  </a:lnTo>
                  <a:lnTo>
                    <a:pt x="1022" y="1278"/>
                  </a:lnTo>
                  <a:lnTo>
                    <a:pt x="1405" y="1023"/>
                  </a:lnTo>
                  <a:lnTo>
                    <a:pt x="2171" y="767"/>
                  </a:lnTo>
                  <a:lnTo>
                    <a:pt x="3576" y="512"/>
                  </a:lnTo>
                  <a:lnTo>
                    <a:pt x="4980" y="384"/>
                  </a:lnTo>
                  <a:close/>
                  <a:moveTo>
                    <a:pt x="2937" y="1"/>
                  </a:moveTo>
                  <a:lnTo>
                    <a:pt x="1660" y="256"/>
                  </a:lnTo>
                  <a:lnTo>
                    <a:pt x="1022" y="639"/>
                  </a:lnTo>
                  <a:lnTo>
                    <a:pt x="383" y="1150"/>
                  </a:lnTo>
                  <a:lnTo>
                    <a:pt x="128" y="1406"/>
                  </a:lnTo>
                  <a:lnTo>
                    <a:pt x="0" y="1789"/>
                  </a:lnTo>
                  <a:lnTo>
                    <a:pt x="0" y="2172"/>
                  </a:lnTo>
                  <a:lnTo>
                    <a:pt x="0" y="2555"/>
                  </a:lnTo>
                  <a:lnTo>
                    <a:pt x="256" y="2938"/>
                  </a:lnTo>
                  <a:lnTo>
                    <a:pt x="511" y="3193"/>
                  </a:lnTo>
                  <a:lnTo>
                    <a:pt x="894" y="3449"/>
                  </a:lnTo>
                  <a:lnTo>
                    <a:pt x="1149" y="3577"/>
                  </a:lnTo>
                  <a:lnTo>
                    <a:pt x="1916" y="3577"/>
                  </a:lnTo>
                  <a:lnTo>
                    <a:pt x="2682" y="3321"/>
                  </a:lnTo>
                  <a:lnTo>
                    <a:pt x="3831" y="2938"/>
                  </a:lnTo>
                  <a:lnTo>
                    <a:pt x="4853" y="2172"/>
                  </a:lnTo>
                  <a:lnTo>
                    <a:pt x="6768" y="767"/>
                  </a:lnTo>
                  <a:lnTo>
                    <a:pt x="6896" y="639"/>
                  </a:lnTo>
                  <a:lnTo>
                    <a:pt x="6896" y="384"/>
                  </a:lnTo>
                  <a:lnTo>
                    <a:pt x="6768" y="384"/>
                  </a:lnTo>
                  <a:lnTo>
                    <a:pt x="6768" y="256"/>
                  </a:lnTo>
                  <a:lnTo>
                    <a:pt x="549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>
              <a:off x="4462778" y="3344614"/>
              <a:ext cx="61896" cy="138642"/>
            </a:xfrm>
            <a:custGeom>
              <a:avLst/>
              <a:gdLst/>
              <a:ahLst/>
              <a:cxnLst/>
              <a:rect l="l" t="t" r="r" b="b"/>
              <a:pathLst>
                <a:path w="3193" h="7152" extrusionOk="0">
                  <a:moveTo>
                    <a:pt x="1788" y="511"/>
                  </a:moveTo>
                  <a:lnTo>
                    <a:pt x="2171" y="639"/>
                  </a:lnTo>
                  <a:lnTo>
                    <a:pt x="2554" y="1149"/>
                  </a:lnTo>
                  <a:lnTo>
                    <a:pt x="2682" y="1533"/>
                  </a:lnTo>
                  <a:lnTo>
                    <a:pt x="2810" y="1916"/>
                  </a:lnTo>
                  <a:lnTo>
                    <a:pt x="2554" y="2937"/>
                  </a:lnTo>
                  <a:lnTo>
                    <a:pt x="2171" y="3831"/>
                  </a:lnTo>
                  <a:lnTo>
                    <a:pt x="1916" y="4597"/>
                  </a:lnTo>
                  <a:lnTo>
                    <a:pt x="767" y="6768"/>
                  </a:lnTo>
                  <a:lnTo>
                    <a:pt x="511" y="5236"/>
                  </a:lnTo>
                  <a:lnTo>
                    <a:pt x="384" y="3831"/>
                  </a:lnTo>
                  <a:lnTo>
                    <a:pt x="511" y="2299"/>
                  </a:lnTo>
                  <a:lnTo>
                    <a:pt x="639" y="1660"/>
                  </a:lnTo>
                  <a:lnTo>
                    <a:pt x="894" y="1149"/>
                  </a:lnTo>
                  <a:lnTo>
                    <a:pt x="1150" y="766"/>
                  </a:lnTo>
                  <a:lnTo>
                    <a:pt x="1405" y="511"/>
                  </a:lnTo>
                  <a:close/>
                  <a:moveTo>
                    <a:pt x="1661" y="0"/>
                  </a:moveTo>
                  <a:lnTo>
                    <a:pt x="1278" y="128"/>
                  </a:lnTo>
                  <a:lnTo>
                    <a:pt x="894" y="256"/>
                  </a:lnTo>
                  <a:lnTo>
                    <a:pt x="639" y="511"/>
                  </a:lnTo>
                  <a:lnTo>
                    <a:pt x="256" y="1277"/>
                  </a:lnTo>
                  <a:lnTo>
                    <a:pt x="1" y="2043"/>
                  </a:lnTo>
                  <a:lnTo>
                    <a:pt x="1" y="3320"/>
                  </a:lnTo>
                  <a:lnTo>
                    <a:pt x="1" y="4597"/>
                  </a:lnTo>
                  <a:lnTo>
                    <a:pt x="256" y="5747"/>
                  </a:lnTo>
                  <a:lnTo>
                    <a:pt x="767" y="7023"/>
                  </a:lnTo>
                  <a:lnTo>
                    <a:pt x="894" y="7151"/>
                  </a:lnTo>
                  <a:lnTo>
                    <a:pt x="1150" y="7023"/>
                  </a:lnTo>
                  <a:lnTo>
                    <a:pt x="2299" y="4853"/>
                  </a:lnTo>
                  <a:lnTo>
                    <a:pt x="2810" y="3703"/>
                  </a:lnTo>
                  <a:lnTo>
                    <a:pt x="3193" y="2554"/>
                  </a:lnTo>
                  <a:lnTo>
                    <a:pt x="3193" y="1788"/>
                  </a:lnTo>
                  <a:lnTo>
                    <a:pt x="3065" y="1022"/>
                  </a:lnTo>
                  <a:lnTo>
                    <a:pt x="2938" y="639"/>
                  </a:lnTo>
                  <a:lnTo>
                    <a:pt x="2810" y="383"/>
                  </a:lnTo>
                  <a:lnTo>
                    <a:pt x="2427" y="128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4"/>
            <p:cNvSpPr/>
            <p:nvPr/>
          </p:nvSpPr>
          <p:spPr>
            <a:xfrm>
              <a:off x="3163208" y="2020269"/>
              <a:ext cx="1366429" cy="1420901"/>
            </a:xfrm>
            <a:custGeom>
              <a:avLst/>
              <a:gdLst/>
              <a:ahLst/>
              <a:cxnLst/>
              <a:rect l="l" t="t" r="r" b="b"/>
              <a:pathLst>
                <a:path w="70489" h="73299" extrusionOk="0">
                  <a:moveTo>
                    <a:pt x="12642" y="1"/>
                  </a:moveTo>
                  <a:lnTo>
                    <a:pt x="0" y="10344"/>
                  </a:lnTo>
                  <a:lnTo>
                    <a:pt x="2682" y="15196"/>
                  </a:lnTo>
                  <a:lnTo>
                    <a:pt x="5746" y="20432"/>
                  </a:lnTo>
                  <a:lnTo>
                    <a:pt x="9450" y="26817"/>
                  </a:lnTo>
                  <a:lnTo>
                    <a:pt x="13791" y="33585"/>
                  </a:lnTo>
                  <a:lnTo>
                    <a:pt x="15962" y="37033"/>
                  </a:lnTo>
                  <a:lnTo>
                    <a:pt x="18261" y="40353"/>
                  </a:lnTo>
                  <a:lnTo>
                    <a:pt x="20559" y="43545"/>
                  </a:lnTo>
                  <a:lnTo>
                    <a:pt x="22858" y="46482"/>
                  </a:lnTo>
                  <a:lnTo>
                    <a:pt x="25156" y="49164"/>
                  </a:lnTo>
                  <a:lnTo>
                    <a:pt x="27199" y="51335"/>
                  </a:lnTo>
                  <a:lnTo>
                    <a:pt x="28476" y="52356"/>
                  </a:lnTo>
                  <a:lnTo>
                    <a:pt x="30136" y="53761"/>
                  </a:lnTo>
                  <a:lnTo>
                    <a:pt x="34350" y="56825"/>
                  </a:lnTo>
                  <a:lnTo>
                    <a:pt x="39586" y="60529"/>
                  </a:lnTo>
                  <a:lnTo>
                    <a:pt x="45077" y="64232"/>
                  </a:lnTo>
                  <a:lnTo>
                    <a:pt x="54909" y="70617"/>
                  </a:lnTo>
                  <a:lnTo>
                    <a:pt x="59123" y="73298"/>
                  </a:lnTo>
                  <a:lnTo>
                    <a:pt x="70488" y="56442"/>
                  </a:lnTo>
                  <a:lnTo>
                    <a:pt x="57208" y="48398"/>
                  </a:lnTo>
                  <a:lnTo>
                    <a:pt x="47248" y="42140"/>
                  </a:lnTo>
                  <a:lnTo>
                    <a:pt x="43289" y="39714"/>
                  </a:lnTo>
                  <a:lnTo>
                    <a:pt x="40735" y="37926"/>
                  </a:lnTo>
                  <a:lnTo>
                    <a:pt x="39714" y="37033"/>
                  </a:lnTo>
                  <a:lnTo>
                    <a:pt x="38309" y="35372"/>
                  </a:lnTo>
                  <a:lnTo>
                    <a:pt x="36521" y="33329"/>
                  </a:lnTo>
                  <a:lnTo>
                    <a:pt x="34478" y="30648"/>
                  </a:lnTo>
                  <a:lnTo>
                    <a:pt x="30009" y="24518"/>
                  </a:lnTo>
                  <a:lnTo>
                    <a:pt x="25029" y="17750"/>
                  </a:lnTo>
                  <a:lnTo>
                    <a:pt x="16345" y="5491"/>
                  </a:lnTo>
                  <a:lnTo>
                    <a:pt x="1264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4"/>
            <p:cNvSpPr/>
            <p:nvPr/>
          </p:nvSpPr>
          <p:spPr>
            <a:xfrm>
              <a:off x="4262279" y="3099549"/>
              <a:ext cx="200518" cy="279726"/>
            </a:xfrm>
            <a:custGeom>
              <a:avLst/>
              <a:gdLst/>
              <a:ahLst/>
              <a:cxnLst/>
              <a:rect l="l" t="t" r="r" b="b"/>
              <a:pathLst>
                <a:path w="10344" h="14430" extrusionOk="0">
                  <a:moveTo>
                    <a:pt x="10344" y="0"/>
                  </a:moveTo>
                  <a:lnTo>
                    <a:pt x="9067" y="1533"/>
                  </a:lnTo>
                  <a:lnTo>
                    <a:pt x="7917" y="3065"/>
                  </a:lnTo>
                  <a:lnTo>
                    <a:pt x="5746" y="5874"/>
                  </a:lnTo>
                  <a:lnTo>
                    <a:pt x="3831" y="8684"/>
                  </a:lnTo>
                  <a:lnTo>
                    <a:pt x="1788" y="11621"/>
                  </a:lnTo>
                  <a:lnTo>
                    <a:pt x="766" y="13025"/>
                  </a:lnTo>
                  <a:lnTo>
                    <a:pt x="0" y="14430"/>
                  </a:lnTo>
                  <a:lnTo>
                    <a:pt x="639" y="13791"/>
                  </a:lnTo>
                  <a:lnTo>
                    <a:pt x="1277" y="12898"/>
                  </a:lnTo>
                  <a:lnTo>
                    <a:pt x="2426" y="11365"/>
                  </a:lnTo>
                  <a:lnTo>
                    <a:pt x="4470" y="8684"/>
                  </a:lnTo>
                  <a:lnTo>
                    <a:pt x="6513" y="5747"/>
                  </a:lnTo>
                  <a:lnTo>
                    <a:pt x="8428" y="2937"/>
                  </a:lnTo>
                  <a:lnTo>
                    <a:pt x="10344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4"/>
            <p:cNvSpPr/>
            <p:nvPr/>
          </p:nvSpPr>
          <p:spPr>
            <a:xfrm>
              <a:off x="3390943" y="2074722"/>
              <a:ext cx="1032251" cy="1047120"/>
            </a:xfrm>
            <a:custGeom>
              <a:avLst/>
              <a:gdLst/>
              <a:ahLst/>
              <a:cxnLst/>
              <a:rect l="l" t="t" r="r" b="b"/>
              <a:pathLst>
                <a:path w="53250" h="54017" extrusionOk="0">
                  <a:moveTo>
                    <a:pt x="0" y="1"/>
                  </a:moveTo>
                  <a:lnTo>
                    <a:pt x="0" y="129"/>
                  </a:lnTo>
                  <a:lnTo>
                    <a:pt x="8683" y="12771"/>
                  </a:lnTo>
                  <a:lnTo>
                    <a:pt x="17622" y="25412"/>
                  </a:lnTo>
                  <a:lnTo>
                    <a:pt x="22092" y="31670"/>
                  </a:lnTo>
                  <a:lnTo>
                    <a:pt x="24135" y="34479"/>
                  </a:lnTo>
                  <a:lnTo>
                    <a:pt x="26433" y="37288"/>
                  </a:lnTo>
                  <a:lnTo>
                    <a:pt x="27710" y="38438"/>
                  </a:lnTo>
                  <a:lnTo>
                    <a:pt x="28987" y="39459"/>
                  </a:lnTo>
                  <a:lnTo>
                    <a:pt x="30520" y="40481"/>
                  </a:lnTo>
                  <a:lnTo>
                    <a:pt x="32052" y="41375"/>
                  </a:lnTo>
                  <a:lnTo>
                    <a:pt x="38692" y="45333"/>
                  </a:lnTo>
                  <a:lnTo>
                    <a:pt x="45205" y="49292"/>
                  </a:lnTo>
                  <a:lnTo>
                    <a:pt x="49802" y="51973"/>
                  </a:lnTo>
                  <a:lnTo>
                    <a:pt x="53122" y="54016"/>
                  </a:lnTo>
                  <a:lnTo>
                    <a:pt x="53249" y="54016"/>
                  </a:lnTo>
                  <a:lnTo>
                    <a:pt x="53249" y="53889"/>
                  </a:lnTo>
                  <a:lnTo>
                    <a:pt x="53249" y="53761"/>
                  </a:lnTo>
                  <a:lnTo>
                    <a:pt x="50695" y="52356"/>
                  </a:lnTo>
                  <a:lnTo>
                    <a:pt x="46992" y="50058"/>
                  </a:lnTo>
                  <a:lnTo>
                    <a:pt x="40608" y="46099"/>
                  </a:lnTo>
                  <a:lnTo>
                    <a:pt x="34095" y="42141"/>
                  </a:lnTo>
                  <a:lnTo>
                    <a:pt x="31030" y="40353"/>
                  </a:lnTo>
                  <a:lnTo>
                    <a:pt x="29498" y="39331"/>
                  </a:lnTo>
                  <a:lnTo>
                    <a:pt x="27966" y="38182"/>
                  </a:lnTo>
                  <a:lnTo>
                    <a:pt x="26689" y="37033"/>
                  </a:lnTo>
                  <a:lnTo>
                    <a:pt x="25539" y="35628"/>
                  </a:lnTo>
                  <a:lnTo>
                    <a:pt x="24518" y="34351"/>
                  </a:lnTo>
                  <a:lnTo>
                    <a:pt x="23496" y="32947"/>
                  </a:lnTo>
                  <a:lnTo>
                    <a:pt x="19027" y="26562"/>
                  </a:lnTo>
                  <a:lnTo>
                    <a:pt x="10088" y="14047"/>
                  </a:lnTo>
                  <a:lnTo>
                    <a:pt x="1149" y="15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4507344" y="1921251"/>
              <a:ext cx="693111" cy="559470"/>
            </a:xfrm>
            <a:custGeom>
              <a:avLst/>
              <a:gdLst/>
              <a:ahLst/>
              <a:cxnLst/>
              <a:rect l="l" t="t" r="r" b="b"/>
              <a:pathLst>
                <a:path w="35755" h="28861" extrusionOk="0">
                  <a:moveTo>
                    <a:pt x="24773" y="1"/>
                  </a:moveTo>
                  <a:lnTo>
                    <a:pt x="22858" y="511"/>
                  </a:lnTo>
                  <a:lnTo>
                    <a:pt x="16856" y="2299"/>
                  </a:lnTo>
                  <a:lnTo>
                    <a:pt x="15324" y="2682"/>
                  </a:lnTo>
                  <a:lnTo>
                    <a:pt x="13664" y="3193"/>
                  </a:lnTo>
                  <a:lnTo>
                    <a:pt x="9833" y="4725"/>
                  </a:lnTo>
                  <a:lnTo>
                    <a:pt x="2937" y="7662"/>
                  </a:lnTo>
                  <a:lnTo>
                    <a:pt x="0" y="8939"/>
                  </a:lnTo>
                  <a:lnTo>
                    <a:pt x="5619" y="25412"/>
                  </a:lnTo>
                  <a:lnTo>
                    <a:pt x="15451" y="21709"/>
                  </a:lnTo>
                  <a:lnTo>
                    <a:pt x="19538" y="20304"/>
                  </a:lnTo>
                  <a:lnTo>
                    <a:pt x="22602" y="19155"/>
                  </a:lnTo>
                  <a:lnTo>
                    <a:pt x="26689" y="23497"/>
                  </a:lnTo>
                  <a:lnTo>
                    <a:pt x="29753" y="26562"/>
                  </a:lnTo>
                  <a:lnTo>
                    <a:pt x="30903" y="27711"/>
                  </a:lnTo>
                  <a:lnTo>
                    <a:pt x="31669" y="28349"/>
                  </a:lnTo>
                  <a:lnTo>
                    <a:pt x="32180" y="28605"/>
                  </a:lnTo>
                  <a:lnTo>
                    <a:pt x="32690" y="28732"/>
                  </a:lnTo>
                  <a:lnTo>
                    <a:pt x="33456" y="28860"/>
                  </a:lnTo>
                  <a:lnTo>
                    <a:pt x="34095" y="28860"/>
                  </a:lnTo>
                  <a:lnTo>
                    <a:pt x="34733" y="28732"/>
                  </a:lnTo>
                  <a:lnTo>
                    <a:pt x="35244" y="28605"/>
                  </a:lnTo>
                  <a:lnTo>
                    <a:pt x="35627" y="28349"/>
                  </a:lnTo>
                  <a:lnTo>
                    <a:pt x="35755" y="27966"/>
                  </a:lnTo>
                  <a:lnTo>
                    <a:pt x="35372" y="26562"/>
                  </a:lnTo>
                  <a:lnTo>
                    <a:pt x="34223" y="23241"/>
                  </a:lnTo>
                  <a:lnTo>
                    <a:pt x="31030" y="13920"/>
                  </a:lnTo>
                  <a:lnTo>
                    <a:pt x="27710" y="4598"/>
                  </a:lnTo>
                  <a:lnTo>
                    <a:pt x="26433" y="1405"/>
                  </a:lnTo>
                  <a:lnTo>
                    <a:pt x="26050" y="384"/>
                  </a:lnTo>
                  <a:lnTo>
                    <a:pt x="25667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4697938" y="1921251"/>
              <a:ext cx="502517" cy="559470"/>
            </a:xfrm>
            <a:custGeom>
              <a:avLst/>
              <a:gdLst/>
              <a:ahLst/>
              <a:cxnLst/>
              <a:rect l="l" t="t" r="r" b="b"/>
              <a:pathLst>
                <a:path w="25923" h="28861" extrusionOk="0">
                  <a:moveTo>
                    <a:pt x="14941" y="1"/>
                  </a:moveTo>
                  <a:lnTo>
                    <a:pt x="13026" y="511"/>
                  </a:lnTo>
                  <a:lnTo>
                    <a:pt x="7024" y="2299"/>
                  </a:lnTo>
                  <a:lnTo>
                    <a:pt x="5492" y="2682"/>
                  </a:lnTo>
                  <a:lnTo>
                    <a:pt x="3832" y="3193"/>
                  </a:lnTo>
                  <a:lnTo>
                    <a:pt x="1" y="4725"/>
                  </a:lnTo>
                  <a:lnTo>
                    <a:pt x="5619" y="21709"/>
                  </a:lnTo>
                  <a:lnTo>
                    <a:pt x="9706" y="20304"/>
                  </a:lnTo>
                  <a:lnTo>
                    <a:pt x="12770" y="19155"/>
                  </a:lnTo>
                  <a:lnTo>
                    <a:pt x="16857" y="23497"/>
                  </a:lnTo>
                  <a:lnTo>
                    <a:pt x="19921" y="26562"/>
                  </a:lnTo>
                  <a:lnTo>
                    <a:pt x="21071" y="27711"/>
                  </a:lnTo>
                  <a:lnTo>
                    <a:pt x="21837" y="28349"/>
                  </a:lnTo>
                  <a:lnTo>
                    <a:pt x="22348" y="28605"/>
                  </a:lnTo>
                  <a:lnTo>
                    <a:pt x="22986" y="28732"/>
                  </a:lnTo>
                  <a:lnTo>
                    <a:pt x="23624" y="28860"/>
                  </a:lnTo>
                  <a:lnTo>
                    <a:pt x="24263" y="28860"/>
                  </a:lnTo>
                  <a:lnTo>
                    <a:pt x="24901" y="28732"/>
                  </a:lnTo>
                  <a:lnTo>
                    <a:pt x="25412" y="28605"/>
                  </a:lnTo>
                  <a:lnTo>
                    <a:pt x="25795" y="28349"/>
                  </a:lnTo>
                  <a:lnTo>
                    <a:pt x="25923" y="27966"/>
                  </a:lnTo>
                  <a:lnTo>
                    <a:pt x="25540" y="26562"/>
                  </a:lnTo>
                  <a:lnTo>
                    <a:pt x="24391" y="23241"/>
                  </a:lnTo>
                  <a:lnTo>
                    <a:pt x="21198" y="13920"/>
                  </a:lnTo>
                  <a:lnTo>
                    <a:pt x="17878" y="4598"/>
                  </a:lnTo>
                  <a:lnTo>
                    <a:pt x="16601" y="1405"/>
                  </a:lnTo>
                  <a:lnTo>
                    <a:pt x="16218" y="384"/>
                  </a:lnTo>
                  <a:lnTo>
                    <a:pt x="158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4772202" y="1918769"/>
              <a:ext cx="428253" cy="561952"/>
            </a:xfrm>
            <a:custGeom>
              <a:avLst/>
              <a:gdLst/>
              <a:ahLst/>
              <a:cxnLst/>
              <a:rect l="l" t="t" r="r" b="b"/>
              <a:pathLst>
                <a:path w="22092" h="28989" extrusionOk="0">
                  <a:moveTo>
                    <a:pt x="11621" y="1"/>
                  </a:moveTo>
                  <a:lnTo>
                    <a:pt x="10855" y="129"/>
                  </a:lnTo>
                  <a:lnTo>
                    <a:pt x="8045" y="895"/>
                  </a:lnTo>
                  <a:lnTo>
                    <a:pt x="4342" y="1916"/>
                  </a:lnTo>
                  <a:lnTo>
                    <a:pt x="1" y="3321"/>
                  </a:lnTo>
                  <a:lnTo>
                    <a:pt x="5875" y="20432"/>
                  </a:lnTo>
                  <a:lnTo>
                    <a:pt x="8939" y="19283"/>
                  </a:lnTo>
                  <a:lnTo>
                    <a:pt x="13026" y="23625"/>
                  </a:lnTo>
                  <a:lnTo>
                    <a:pt x="16090" y="26817"/>
                  </a:lnTo>
                  <a:lnTo>
                    <a:pt x="17240" y="27967"/>
                  </a:lnTo>
                  <a:lnTo>
                    <a:pt x="18006" y="28605"/>
                  </a:lnTo>
                  <a:lnTo>
                    <a:pt x="18517" y="28733"/>
                  </a:lnTo>
                  <a:lnTo>
                    <a:pt x="19155" y="28988"/>
                  </a:lnTo>
                  <a:lnTo>
                    <a:pt x="21070" y="28988"/>
                  </a:lnTo>
                  <a:lnTo>
                    <a:pt x="21581" y="28733"/>
                  </a:lnTo>
                  <a:lnTo>
                    <a:pt x="21964" y="28477"/>
                  </a:lnTo>
                  <a:lnTo>
                    <a:pt x="22092" y="28222"/>
                  </a:lnTo>
                  <a:lnTo>
                    <a:pt x="21709" y="26690"/>
                  </a:lnTo>
                  <a:lnTo>
                    <a:pt x="20687" y="23497"/>
                  </a:lnTo>
                  <a:lnTo>
                    <a:pt x="17495" y="14048"/>
                  </a:lnTo>
                  <a:lnTo>
                    <a:pt x="14047" y="4598"/>
                  </a:lnTo>
                  <a:lnTo>
                    <a:pt x="12770" y="1406"/>
                  </a:lnTo>
                  <a:lnTo>
                    <a:pt x="12387" y="512"/>
                  </a:lnTo>
                  <a:lnTo>
                    <a:pt x="12132" y="129"/>
                  </a:lnTo>
                  <a:lnTo>
                    <a:pt x="11621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3163208" y="1916308"/>
              <a:ext cx="1609013" cy="633715"/>
            </a:xfrm>
            <a:custGeom>
              <a:avLst/>
              <a:gdLst/>
              <a:ahLst/>
              <a:cxnLst/>
              <a:rect l="l" t="t" r="r" b="b"/>
              <a:pathLst>
                <a:path w="83003" h="32691" extrusionOk="0">
                  <a:moveTo>
                    <a:pt x="19027" y="0"/>
                  </a:moveTo>
                  <a:lnTo>
                    <a:pt x="0" y="15707"/>
                  </a:lnTo>
                  <a:lnTo>
                    <a:pt x="1022" y="16473"/>
                  </a:lnTo>
                  <a:lnTo>
                    <a:pt x="2043" y="17239"/>
                  </a:lnTo>
                  <a:lnTo>
                    <a:pt x="3576" y="18133"/>
                  </a:lnTo>
                  <a:lnTo>
                    <a:pt x="5236" y="19027"/>
                  </a:lnTo>
                  <a:lnTo>
                    <a:pt x="7279" y="19793"/>
                  </a:lnTo>
                  <a:lnTo>
                    <a:pt x="8300" y="20049"/>
                  </a:lnTo>
                  <a:lnTo>
                    <a:pt x="9322" y="20304"/>
                  </a:lnTo>
                  <a:lnTo>
                    <a:pt x="10471" y="20432"/>
                  </a:lnTo>
                  <a:lnTo>
                    <a:pt x="11620" y="20432"/>
                  </a:lnTo>
                  <a:lnTo>
                    <a:pt x="15962" y="22219"/>
                  </a:lnTo>
                  <a:lnTo>
                    <a:pt x="20559" y="24007"/>
                  </a:lnTo>
                  <a:lnTo>
                    <a:pt x="26178" y="26050"/>
                  </a:lnTo>
                  <a:lnTo>
                    <a:pt x="32307" y="28221"/>
                  </a:lnTo>
                  <a:lnTo>
                    <a:pt x="38437" y="30137"/>
                  </a:lnTo>
                  <a:lnTo>
                    <a:pt x="41246" y="31031"/>
                  </a:lnTo>
                  <a:lnTo>
                    <a:pt x="43928" y="31669"/>
                  </a:lnTo>
                  <a:lnTo>
                    <a:pt x="46354" y="32307"/>
                  </a:lnTo>
                  <a:lnTo>
                    <a:pt x="48397" y="32563"/>
                  </a:lnTo>
                  <a:lnTo>
                    <a:pt x="49929" y="32691"/>
                  </a:lnTo>
                  <a:lnTo>
                    <a:pt x="51972" y="32435"/>
                  </a:lnTo>
                  <a:lnTo>
                    <a:pt x="54271" y="32180"/>
                  </a:lnTo>
                  <a:lnTo>
                    <a:pt x="56825" y="31669"/>
                  </a:lnTo>
                  <a:lnTo>
                    <a:pt x="62443" y="30264"/>
                  </a:lnTo>
                  <a:lnTo>
                    <a:pt x="68318" y="28604"/>
                  </a:lnTo>
                  <a:lnTo>
                    <a:pt x="73936" y="26944"/>
                  </a:lnTo>
                  <a:lnTo>
                    <a:pt x="78661" y="25412"/>
                  </a:lnTo>
                  <a:lnTo>
                    <a:pt x="83003" y="24007"/>
                  </a:lnTo>
                  <a:lnTo>
                    <a:pt x="77001" y="5619"/>
                  </a:lnTo>
                  <a:lnTo>
                    <a:pt x="73298" y="7024"/>
                  </a:lnTo>
                  <a:lnTo>
                    <a:pt x="64742" y="10216"/>
                  </a:lnTo>
                  <a:lnTo>
                    <a:pt x="55803" y="13536"/>
                  </a:lnTo>
                  <a:lnTo>
                    <a:pt x="52483" y="14558"/>
                  </a:lnTo>
                  <a:lnTo>
                    <a:pt x="51334" y="14813"/>
                  </a:lnTo>
                  <a:lnTo>
                    <a:pt x="50695" y="14941"/>
                  </a:lnTo>
                  <a:lnTo>
                    <a:pt x="49929" y="14941"/>
                  </a:lnTo>
                  <a:lnTo>
                    <a:pt x="48908" y="14813"/>
                  </a:lnTo>
                  <a:lnTo>
                    <a:pt x="46226" y="14302"/>
                  </a:lnTo>
                  <a:lnTo>
                    <a:pt x="43034" y="13408"/>
                  </a:lnTo>
                  <a:lnTo>
                    <a:pt x="39714" y="12515"/>
                  </a:lnTo>
                  <a:lnTo>
                    <a:pt x="33712" y="10599"/>
                  </a:lnTo>
                  <a:lnTo>
                    <a:pt x="31669" y="9961"/>
                  </a:lnTo>
                  <a:lnTo>
                    <a:pt x="31158" y="9705"/>
                  </a:lnTo>
                  <a:lnTo>
                    <a:pt x="30903" y="9450"/>
                  </a:lnTo>
                  <a:lnTo>
                    <a:pt x="29881" y="7790"/>
                  </a:lnTo>
                  <a:lnTo>
                    <a:pt x="28604" y="6257"/>
                  </a:lnTo>
                  <a:lnTo>
                    <a:pt x="27327" y="4853"/>
                  </a:lnTo>
                  <a:lnTo>
                    <a:pt x="25922" y="3576"/>
                  </a:lnTo>
                  <a:lnTo>
                    <a:pt x="24390" y="2427"/>
                  </a:lnTo>
                  <a:lnTo>
                    <a:pt x="22602" y="1405"/>
                  </a:lnTo>
                  <a:lnTo>
                    <a:pt x="20942" y="639"/>
                  </a:lnTo>
                  <a:lnTo>
                    <a:pt x="1902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3423122" y="2040081"/>
              <a:ext cx="173283" cy="37142"/>
            </a:xfrm>
            <a:custGeom>
              <a:avLst/>
              <a:gdLst/>
              <a:ahLst/>
              <a:cxnLst/>
              <a:rect l="l" t="t" r="r" b="b"/>
              <a:pathLst>
                <a:path w="8939" h="1916" extrusionOk="0">
                  <a:moveTo>
                    <a:pt x="8811" y="0"/>
                  </a:moveTo>
                  <a:lnTo>
                    <a:pt x="8556" y="128"/>
                  </a:lnTo>
                  <a:lnTo>
                    <a:pt x="7534" y="639"/>
                  </a:lnTo>
                  <a:lnTo>
                    <a:pt x="6513" y="1149"/>
                  </a:lnTo>
                  <a:lnTo>
                    <a:pt x="5363" y="1405"/>
                  </a:lnTo>
                  <a:lnTo>
                    <a:pt x="4214" y="1532"/>
                  </a:lnTo>
                  <a:lnTo>
                    <a:pt x="3065" y="1405"/>
                  </a:lnTo>
                  <a:lnTo>
                    <a:pt x="2043" y="1149"/>
                  </a:lnTo>
                  <a:lnTo>
                    <a:pt x="1022" y="766"/>
                  </a:lnTo>
                  <a:lnTo>
                    <a:pt x="128" y="128"/>
                  </a:lnTo>
                  <a:lnTo>
                    <a:pt x="0" y="128"/>
                  </a:lnTo>
                  <a:lnTo>
                    <a:pt x="0" y="255"/>
                  </a:lnTo>
                  <a:lnTo>
                    <a:pt x="1022" y="1022"/>
                  </a:lnTo>
                  <a:lnTo>
                    <a:pt x="2043" y="1532"/>
                  </a:lnTo>
                  <a:lnTo>
                    <a:pt x="3193" y="1916"/>
                  </a:lnTo>
                  <a:lnTo>
                    <a:pt x="4342" y="1916"/>
                  </a:lnTo>
                  <a:lnTo>
                    <a:pt x="5619" y="1788"/>
                  </a:lnTo>
                  <a:lnTo>
                    <a:pt x="6768" y="1532"/>
                  </a:lnTo>
                  <a:lnTo>
                    <a:pt x="7917" y="1022"/>
                  </a:lnTo>
                  <a:lnTo>
                    <a:pt x="8939" y="383"/>
                  </a:lnTo>
                  <a:lnTo>
                    <a:pt x="8939" y="255"/>
                  </a:lnTo>
                  <a:lnTo>
                    <a:pt x="8939" y="128"/>
                  </a:lnTo>
                  <a:lnTo>
                    <a:pt x="8811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3314198" y="2299995"/>
              <a:ext cx="148547" cy="17350"/>
            </a:xfrm>
            <a:custGeom>
              <a:avLst/>
              <a:gdLst/>
              <a:ahLst/>
              <a:cxnLst/>
              <a:rect l="l" t="t" r="r" b="b"/>
              <a:pathLst>
                <a:path w="7663" h="895" extrusionOk="0">
                  <a:moveTo>
                    <a:pt x="7662" y="0"/>
                  </a:moveTo>
                  <a:lnTo>
                    <a:pt x="5747" y="128"/>
                  </a:lnTo>
                  <a:lnTo>
                    <a:pt x="3704" y="128"/>
                  </a:lnTo>
                  <a:lnTo>
                    <a:pt x="1916" y="383"/>
                  </a:lnTo>
                  <a:lnTo>
                    <a:pt x="1" y="766"/>
                  </a:lnTo>
                  <a:lnTo>
                    <a:pt x="1" y="894"/>
                  </a:lnTo>
                  <a:lnTo>
                    <a:pt x="1916" y="894"/>
                  </a:lnTo>
                  <a:lnTo>
                    <a:pt x="3831" y="639"/>
                  </a:lnTo>
                  <a:lnTo>
                    <a:pt x="7662" y="128"/>
                  </a:lnTo>
                  <a:lnTo>
                    <a:pt x="7662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4"/>
            <p:cNvSpPr/>
            <p:nvPr/>
          </p:nvSpPr>
          <p:spPr>
            <a:xfrm>
              <a:off x="3227566" y="2193552"/>
              <a:ext cx="170821" cy="113887"/>
            </a:xfrm>
            <a:custGeom>
              <a:avLst/>
              <a:gdLst/>
              <a:ahLst/>
              <a:cxnLst/>
              <a:rect l="l" t="t" r="r" b="b"/>
              <a:pathLst>
                <a:path w="8812" h="5875" extrusionOk="0">
                  <a:moveTo>
                    <a:pt x="1916" y="0"/>
                  </a:moveTo>
                  <a:lnTo>
                    <a:pt x="1916" y="128"/>
                  </a:lnTo>
                  <a:lnTo>
                    <a:pt x="3448" y="1277"/>
                  </a:lnTo>
                  <a:lnTo>
                    <a:pt x="4853" y="2554"/>
                  </a:lnTo>
                  <a:lnTo>
                    <a:pt x="6257" y="3831"/>
                  </a:lnTo>
                  <a:lnTo>
                    <a:pt x="6896" y="4342"/>
                  </a:lnTo>
                  <a:lnTo>
                    <a:pt x="7151" y="4597"/>
                  </a:lnTo>
                  <a:lnTo>
                    <a:pt x="5363" y="4597"/>
                  </a:lnTo>
                  <a:lnTo>
                    <a:pt x="4342" y="4342"/>
                  </a:lnTo>
                  <a:lnTo>
                    <a:pt x="3576" y="3831"/>
                  </a:lnTo>
                  <a:lnTo>
                    <a:pt x="1788" y="2554"/>
                  </a:lnTo>
                  <a:lnTo>
                    <a:pt x="0" y="1150"/>
                  </a:lnTo>
                  <a:lnTo>
                    <a:pt x="1788" y="2937"/>
                  </a:lnTo>
                  <a:lnTo>
                    <a:pt x="2682" y="3703"/>
                  </a:lnTo>
                  <a:lnTo>
                    <a:pt x="3448" y="4470"/>
                  </a:lnTo>
                  <a:lnTo>
                    <a:pt x="4342" y="4853"/>
                  </a:lnTo>
                  <a:lnTo>
                    <a:pt x="5363" y="4980"/>
                  </a:lnTo>
                  <a:lnTo>
                    <a:pt x="6513" y="4980"/>
                  </a:lnTo>
                  <a:lnTo>
                    <a:pt x="7534" y="4853"/>
                  </a:lnTo>
                  <a:lnTo>
                    <a:pt x="7662" y="5108"/>
                  </a:lnTo>
                  <a:lnTo>
                    <a:pt x="8173" y="5491"/>
                  </a:lnTo>
                  <a:lnTo>
                    <a:pt x="8684" y="5874"/>
                  </a:lnTo>
                  <a:lnTo>
                    <a:pt x="8811" y="5747"/>
                  </a:lnTo>
                  <a:lnTo>
                    <a:pt x="8428" y="5236"/>
                  </a:lnTo>
                  <a:lnTo>
                    <a:pt x="7917" y="4853"/>
                  </a:lnTo>
                  <a:lnTo>
                    <a:pt x="4980" y="2299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4"/>
            <p:cNvSpPr/>
            <p:nvPr/>
          </p:nvSpPr>
          <p:spPr>
            <a:xfrm>
              <a:off x="4593976" y="2062354"/>
              <a:ext cx="106462" cy="329235"/>
            </a:xfrm>
            <a:custGeom>
              <a:avLst/>
              <a:gdLst/>
              <a:ahLst/>
              <a:cxnLst/>
              <a:rect l="l" t="t" r="r" b="b"/>
              <a:pathLst>
                <a:path w="5492" h="16984" extrusionOk="0">
                  <a:moveTo>
                    <a:pt x="0" y="0"/>
                  </a:moveTo>
                  <a:lnTo>
                    <a:pt x="511" y="1916"/>
                  </a:lnTo>
                  <a:lnTo>
                    <a:pt x="1022" y="3831"/>
                  </a:lnTo>
                  <a:lnTo>
                    <a:pt x="2044" y="7151"/>
                  </a:lnTo>
                  <a:lnTo>
                    <a:pt x="3065" y="10471"/>
                  </a:lnTo>
                  <a:lnTo>
                    <a:pt x="4214" y="13664"/>
                  </a:lnTo>
                  <a:lnTo>
                    <a:pt x="4853" y="15324"/>
                  </a:lnTo>
                  <a:lnTo>
                    <a:pt x="5364" y="16856"/>
                  </a:lnTo>
                  <a:lnTo>
                    <a:pt x="5491" y="16984"/>
                  </a:lnTo>
                  <a:lnTo>
                    <a:pt x="5491" y="16856"/>
                  </a:lnTo>
                  <a:lnTo>
                    <a:pt x="5236" y="15962"/>
                  </a:lnTo>
                  <a:lnTo>
                    <a:pt x="4981" y="15069"/>
                  </a:lnTo>
                  <a:lnTo>
                    <a:pt x="4470" y="13153"/>
                  </a:lnTo>
                  <a:lnTo>
                    <a:pt x="3448" y="9833"/>
                  </a:lnTo>
                  <a:lnTo>
                    <a:pt x="2427" y="6513"/>
                  </a:lnTo>
                  <a:lnTo>
                    <a:pt x="1277" y="3320"/>
                  </a:lnTo>
                  <a:lnTo>
                    <a:pt x="639" y="1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3383518" y="2309901"/>
              <a:ext cx="316867" cy="123773"/>
            </a:xfrm>
            <a:custGeom>
              <a:avLst/>
              <a:gdLst/>
              <a:ahLst/>
              <a:cxnLst/>
              <a:rect l="l" t="t" r="r" b="b"/>
              <a:pathLst>
                <a:path w="16346" h="6385" extrusionOk="0">
                  <a:moveTo>
                    <a:pt x="0" y="0"/>
                  </a:moveTo>
                  <a:lnTo>
                    <a:pt x="0" y="128"/>
                  </a:lnTo>
                  <a:lnTo>
                    <a:pt x="3065" y="1532"/>
                  </a:lnTo>
                  <a:lnTo>
                    <a:pt x="6257" y="2809"/>
                  </a:lnTo>
                  <a:lnTo>
                    <a:pt x="9450" y="4086"/>
                  </a:lnTo>
                  <a:lnTo>
                    <a:pt x="12642" y="5236"/>
                  </a:lnTo>
                  <a:lnTo>
                    <a:pt x="16345" y="6385"/>
                  </a:lnTo>
                  <a:lnTo>
                    <a:pt x="16345" y="6257"/>
                  </a:lnTo>
                  <a:lnTo>
                    <a:pt x="10088" y="3831"/>
                  </a:lnTo>
                  <a:lnTo>
                    <a:pt x="3703" y="14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3517178" y="1955911"/>
              <a:ext cx="1066912" cy="311924"/>
            </a:xfrm>
            <a:custGeom>
              <a:avLst/>
              <a:gdLst/>
              <a:ahLst/>
              <a:cxnLst/>
              <a:rect l="l" t="t" r="r" b="b"/>
              <a:pathLst>
                <a:path w="55038" h="16091" extrusionOk="0">
                  <a:moveTo>
                    <a:pt x="1" y="0"/>
                  </a:moveTo>
                  <a:lnTo>
                    <a:pt x="1278" y="511"/>
                  </a:lnTo>
                  <a:lnTo>
                    <a:pt x="2427" y="1022"/>
                  </a:lnTo>
                  <a:lnTo>
                    <a:pt x="3576" y="1533"/>
                  </a:lnTo>
                  <a:lnTo>
                    <a:pt x="4725" y="2299"/>
                  </a:lnTo>
                  <a:lnTo>
                    <a:pt x="5747" y="3065"/>
                  </a:lnTo>
                  <a:lnTo>
                    <a:pt x="6769" y="3831"/>
                  </a:lnTo>
                  <a:lnTo>
                    <a:pt x="7790" y="4725"/>
                  </a:lnTo>
                  <a:lnTo>
                    <a:pt x="8684" y="5619"/>
                  </a:lnTo>
                  <a:lnTo>
                    <a:pt x="9578" y="6641"/>
                  </a:lnTo>
                  <a:lnTo>
                    <a:pt x="10344" y="7662"/>
                  </a:lnTo>
                  <a:lnTo>
                    <a:pt x="10983" y="8684"/>
                  </a:lnTo>
                  <a:lnTo>
                    <a:pt x="11493" y="9195"/>
                  </a:lnTo>
                  <a:lnTo>
                    <a:pt x="12004" y="9578"/>
                  </a:lnTo>
                  <a:lnTo>
                    <a:pt x="13409" y="10216"/>
                  </a:lnTo>
                  <a:lnTo>
                    <a:pt x="14813" y="10727"/>
                  </a:lnTo>
                  <a:lnTo>
                    <a:pt x="17623" y="11876"/>
                  </a:lnTo>
                  <a:lnTo>
                    <a:pt x="23497" y="14047"/>
                  </a:lnTo>
                  <a:lnTo>
                    <a:pt x="26434" y="14941"/>
                  </a:lnTo>
                  <a:lnTo>
                    <a:pt x="29498" y="15707"/>
                  </a:lnTo>
                  <a:lnTo>
                    <a:pt x="30903" y="16090"/>
                  </a:lnTo>
                  <a:lnTo>
                    <a:pt x="32435" y="16090"/>
                  </a:lnTo>
                  <a:lnTo>
                    <a:pt x="33968" y="15962"/>
                  </a:lnTo>
                  <a:lnTo>
                    <a:pt x="35372" y="15452"/>
                  </a:lnTo>
                  <a:lnTo>
                    <a:pt x="41502" y="13409"/>
                  </a:lnTo>
                  <a:lnTo>
                    <a:pt x="53505" y="8939"/>
                  </a:lnTo>
                  <a:lnTo>
                    <a:pt x="55038" y="8301"/>
                  </a:lnTo>
                  <a:lnTo>
                    <a:pt x="55038" y="8173"/>
                  </a:lnTo>
                  <a:lnTo>
                    <a:pt x="43034" y="12642"/>
                  </a:lnTo>
                  <a:lnTo>
                    <a:pt x="36905" y="14686"/>
                  </a:lnTo>
                  <a:lnTo>
                    <a:pt x="35500" y="15196"/>
                  </a:lnTo>
                  <a:lnTo>
                    <a:pt x="33968" y="15707"/>
                  </a:lnTo>
                  <a:lnTo>
                    <a:pt x="33202" y="15835"/>
                  </a:lnTo>
                  <a:lnTo>
                    <a:pt x="31542" y="15835"/>
                  </a:lnTo>
                  <a:lnTo>
                    <a:pt x="30775" y="15707"/>
                  </a:lnTo>
                  <a:lnTo>
                    <a:pt x="27711" y="15069"/>
                  </a:lnTo>
                  <a:lnTo>
                    <a:pt x="24774" y="14175"/>
                  </a:lnTo>
                  <a:lnTo>
                    <a:pt x="18900" y="12132"/>
                  </a:lnTo>
                  <a:lnTo>
                    <a:pt x="13026" y="9833"/>
                  </a:lnTo>
                  <a:lnTo>
                    <a:pt x="11749" y="9195"/>
                  </a:lnTo>
                  <a:lnTo>
                    <a:pt x="11238" y="8684"/>
                  </a:lnTo>
                  <a:lnTo>
                    <a:pt x="10727" y="8045"/>
                  </a:lnTo>
                  <a:lnTo>
                    <a:pt x="9833" y="6768"/>
                  </a:lnTo>
                  <a:lnTo>
                    <a:pt x="8939" y="5619"/>
                  </a:lnTo>
                  <a:lnTo>
                    <a:pt x="7790" y="4470"/>
                  </a:lnTo>
                  <a:lnTo>
                    <a:pt x="6641" y="3448"/>
                  </a:lnTo>
                  <a:lnTo>
                    <a:pt x="5364" y="2554"/>
                  </a:lnTo>
                  <a:lnTo>
                    <a:pt x="4087" y="1660"/>
                  </a:lnTo>
                  <a:lnTo>
                    <a:pt x="2682" y="1022"/>
                  </a:lnTo>
                  <a:lnTo>
                    <a:pt x="1278" y="3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905756" y="876632"/>
              <a:ext cx="777300" cy="735215"/>
            </a:xfrm>
            <a:custGeom>
              <a:avLst/>
              <a:gdLst/>
              <a:ahLst/>
              <a:cxnLst/>
              <a:rect l="l" t="t" r="r" b="b"/>
              <a:pathLst>
                <a:path w="40098" h="37927" extrusionOk="0">
                  <a:moveTo>
                    <a:pt x="27583" y="1"/>
                  </a:moveTo>
                  <a:lnTo>
                    <a:pt x="26306" y="128"/>
                  </a:lnTo>
                  <a:lnTo>
                    <a:pt x="25157" y="384"/>
                  </a:lnTo>
                  <a:lnTo>
                    <a:pt x="24008" y="767"/>
                  </a:lnTo>
                  <a:lnTo>
                    <a:pt x="22858" y="1150"/>
                  </a:lnTo>
                  <a:lnTo>
                    <a:pt x="21964" y="1788"/>
                  </a:lnTo>
                  <a:lnTo>
                    <a:pt x="20943" y="2555"/>
                  </a:lnTo>
                  <a:lnTo>
                    <a:pt x="20177" y="3321"/>
                  </a:lnTo>
                  <a:lnTo>
                    <a:pt x="19538" y="4215"/>
                  </a:lnTo>
                  <a:lnTo>
                    <a:pt x="18900" y="5109"/>
                  </a:lnTo>
                  <a:lnTo>
                    <a:pt x="17878" y="6896"/>
                  </a:lnTo>
                  <a:lnTo>
                    <a:pt x="16984" y="8812"/>
                  </a:lnTo>
                  <a:lnTo>
                    <a:pt x="16346" y="10600"/>
                  </a:lnTo>
                  <a:lnTo>
                    <a:pt x="15580" y="12260"/>
                  </a:lnTo>
                  <a:lnTo>
                    <a:pt x="14686" y="13792"/>
                  </a:lnTo>
                  <a:lnTo>
                    <a:pt x="14175" y="14558"/>
                  </a:lnTo>
                  <a:lnTo>
                    <a:pt x="13664" y="15197"/>
                  </a:lnTo>
                  <a:lnTo>
                    <a:pt x="13026" y="15835"/>
                  </a:lnTo>
                  <a:lnTo>
                    <a:pt x="12387" y="16346"/>
                  </a:lnTo>
                  <a:lnTo>
                    <a:pt x="11493" y="16729"/>
                  </a:lnTo>
                  <a:lnTo>
                    <a:pt x="10599" y="17112"/>
                  </a:lnTo>
                  <a:lnTo>
                    <a:pt x="8429" y="17751"/>
                  </a:lnTo>
                  <a:lnTo>
                    <a:pt x="6002" y="18517"/>
                  </a:lnTo>
                  <a:lnTo>
                    <a:pt x="4853" y="19028"/>
                  </a:lnTo>
                  <a:lnTo>
                    <a:pt x="3704" y="19538"/>
                  </a:lnTo>
                  <a:lnTo>
                    <a:pt x="3065" y="20049"/>
                  </a:lnTo>
                  <a:lnTo>
                    <a:pt x="2555" y="20560"/>
                  </a:lnTo>
                  <a:lnTo>
                    <a:pt x="2044" y="21071"/>
                  </a:lnTo>
                  <a:lnTo>
                    <a:pt x="1533" y="21837"/>
                  </a:lnTo>
                  <a:lnTo>
                    <a:pt x="1022" y="22603"/>
                  </a:lnTo>
                  <a:lnTo>
                    <a:pt x="639" y="23369"/>
                  </a:lnTo>
                  <a:lnTo>
                    <a:pt x="384" y="24263"/>
                  </a:lnTo>
                  <a:lnTo>
                    <a:pt x="128" y="25157"/>
                  </a:lnTo>
                  <a:lnTo>
                    <a:pt x="1" y="26051"/>
                  </a:lnTo>
                  <a:lnTo>
                    <a:pt x="1" y="26945"/>
                  </a:lnTo>
                  <a:lnTo>
                    <a:pt x="128" y="27966"/>
                  </a:lnTo>
                  <a:lnTo>
                    <a:pt x="256" y="28860"/>
                  </a:lnTo>
                  <a:lnTo>
                    <a:pt x="639" y="29754"/>
                  </a:lnTo>
                  <a:lnTo>
                    <a:pt x="1022" y="30776"/>
                  </a:lnTo>
                  <a:lnTo>
                    <a:pt x="1661" y="31542"/>
                  </a:lnTo>
                  <a:lnTo>
                    <a:pt x="2427" y="32436"/>
                  </a:lnTo>
                  <a:lnTo>
                    <a:pt x="3704" y="33585"/>
                  </a:lnTo>
                  <a:lnTo>
                    <a:pt x="5236" y="34734"/>
                  </a:lnTo>
                  <a:lnTo>
                    <a:pt x="6769" y="35628"/>
                  </a:lnTo>
                  <a:lnTo>
                    <a:pt x="8301" y="36394"/>
                  </a:lnTo>
                  <a:lnTo>
                    <a:pt x="10089" y="37033"/>
                  </a:lnTo>
                  <a:lnTo>
                    <a:pt x="11876" y="37416"/>
                  </a:lnTo>
                  <a:lnTo>
                    <a:pt x="13664" y="37799"/>
                  </a:lnTo>
                  <a:lnTo>
                    <a:pt x="15452" y="37927"/>
                  </a:lnTo>
                  <a:lnTo>
                    <a:pt x="17367" y="37927"/>
                  </a:lnTo>
                  <a:lnTo>
                    <a:pt x="19283" y="37671"/>
                  </a:lnTo>
                  <a:lnTo>
                    <a:pt x="21198" y="37288"/>
                  </a:lnTo>
                  <a:lnTo>
                    <a:pt x="23241" y="36777"/>
                  </a:lnTo>
                  <a:lnTo>
                    <a:pt x="25157" y="36011"/>
                  </a:lnTo>
                  <a:lnTo>
                    <a:pt x="27072" y="34990"/>
                  </a:lnTo>
                  <a:lnTo>
                    <a:pt x="28988" y="33840"/>
                  </a:lnTo>
                  <a:lnTo>
                    <a:pt x="30903" y="32436"/>
                  </a:lnTo>
                  <a:lnTo>
                    <a:pt x="32563" y="31031"/>
                  </a:lnTo>
                  <a:lnTo>
                    <a:pt x="33968" y="29499"/>
                  </a:lnTo>
                  <a:lnTo>
                    <a:pt x="35245" y="27839"/>
                  </a:lnTo>
                  <a:lnTo>
                    <a:pt x="36394" y="26179"/>
                  </a:lnTo>
                  <a:lnTo>
                    <a:pt x="37416" y="24263"/>
                  </a:lnTo>
                  <a:lnTo>
                    <a:pt x="38310" y="22475"/>
                  </a:lnTo>
                  <a:lnTo>
                    <a:pt x="38948" y="20560"/>
                  </a:lnTo>
                  <a:lnTo>
                    <a:pt x="39459" y="18644"/>
                  </a:lnTo>
                  <a:lnTo>
                    <a:pt x="39842" y="16729"/>
                  </a:lnTo>
                  <a:lnTo>
                    <a:pt x="39970" y="14941"/>
                  </a:lnTo>
                  <a:lnTo>
                    <a:pt x="40097" y="13026"/>
                  </a:lnTo>
                  <a:lnTo>
                    <a:pt x="39970" y="11366"/>
                  </a:lnTo>
                  <a:lnTo>
                    <a:pt x="39586" y="9706"/>
                  </a:lnTo>
                  <a:lnTo>
                    <a:pt x="39203" y="8173"/>
                  </a:lnTo>
                  <a:lnTo>
                    <a:pt x="38565" y="6641"/>
                  </a:lnTo>
                  <a:lnTo>
                    <a:pt x="37799" y="5364"/>
                  </a:lnTo>
                  <a:lnTo>
                    <a:pt x="36905" y="4215"/>
                  </a:lnTo>
                  <a:lnTo>
                    <a:pt x="35883" y="3193"/>
                  </a:lnTo>
                  <a:lnTo>
                    <a:pt x="34862" y="2299"/>
                  </a:lnTo>
                  <a:lnTo>
                    <a:pt x="33712" y="1533"/>
                  </a:lnTo>
                  <a:lnTo>
                    <a:pt x="32436" y="1022"/>
                  </a:lnTo>
                  <a:lnTo>
                    <a:pt x="31286" y="512"/>
                  </a:lnTo>
                  <a:lnTo>
                    <a:pt x="30009" y="256"/>
                  </a:lnTo>
                  <a:lnTo>
                    <a:pt x="2873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3103793" y="1124178"/>
              <a:ext cx="591630" cy="495093"/>
            </a:xfrm>
            <a:custGeom>
              <a:avLst/>
              <a:gdLst/>
              <a:ahLst/>
              <a:cxnLst/>
              <a:rect l="l" t="t" r="r" b="b"/>
              <a:pathLst>
                <a:path w="30520" h="25540" extrusionOk="0">
                  <a:moveTo>
                    <a:pt x="30392" y="0"/>
                  </a:moveTo>
                  <a:lnTo>
                    <a:pt x="30392" y="1533"/>
                  </a:lnTo>
                  <a:lnTo>
                    <a:pt x="30264" y="2937"/>
                  </a:lnTo>
                  <a:lnTo>
                    <a:pt x="30137" y="4342"/>
                  </a:lnTo>
                  <a:lnTo>
                    <a:pt x="29754" y="5874"/>
                  </a:lnTo>
                  <a:lnTo>
                    <a:pt x="29498" y="7279"/>
                  </a:lnTo>
                  <a:lnTo>
                    <a:pt x="28987" y="8684"/>
                  </a:lnTo>
                  <a:lnTo>
                    <a:pt x="28477" y="9961"/>
                  </a:lnTo>
                  <a:lnTo>
                    <a:pt x="27838" y="11365"/>
                  </a:lnTo>
                  <a:lnTo>
                    <a:pt x="27200" y="12642"/>
                  </a:lnTo>
                  <a:lnTo>
                    <a:pt x="26433" y="13919"/>
                  </a:lnTo>
                  <a:lnTo>
                    <a:pt x="25667" y="15069"/>
                  </a:lnTo>
                  <a:lnTo>
                    <a:pt x="24773" y="16218"/>
                  </a:lnTo>
                  <a:lnTo>
                    <a:pt x="22730" y="18389"/>
                  </a:lnTo>
                  <a:lnTo>
                    <a:pt x="20559" y="20304"/>
                  </a:lnTo>
                  <a:lnTo>
                    <a:pt x="19410" y="21198"/>
                  </a:lnTo>
                  <a:lnTo>
                    <a:pt x="18133" y="21964"/>
                  </a:lnTo>
                  <a:lnTo>
                    <a:pt x="16984" y="22730"/>
                  </a:lnTo>
                  <a:lnTo>
                    <a:pt x="15579" y="23369"/>
                  </a:lnTo>
                  <a:lnTo>
                    <a:pt x="14302" y="23880"/>
                  </a:lnTo>
                  <a:lnTo>
                    <a:pt x="12898" y="24390"/>
                  </a:lnTo>
                  <a:lnTo>
                    <a:pt x="11493" y="24774"/>
                  </a:lnTo>
                  <a:lnTo>
                    <a:pt x="10088" y="25029"/>
                  </a:lnTo>
                  <a:lnTo>
                    <a:pt x="8684" y="25157"/>
                  </a:lnTo>
                  <a:lnTo>
                    <a:pt x="7151" y="25284"/>
                  </a:lnTo>
                  <a:lnTo>
                    <a:pt x="5747" y="25284"/>
                  </a:lnTo>
                  <a:lnTo>
                    <a:pt x="4214" y="25157"/>
                  </a:lnTo>
                  <a:lnTo>
                    <a:pt x="2810" y="24901"/>
                  </a:lnTo>
                  <a:lnTo>
                    <a:pt x="1405" y="24646"/>
                  </a:lnTo>
                  <a:lnTo>
                    <a:pt x="0" y="24263"/>
                  </a:lnTo>
                  <a:lnTo>
                    <a:pt x="0" y="24263"/>
                  </a:lnTo>
                  <a:lnTo>
                    <a:pt x="1405" y="24774"/>
                  </a:lnTo>
                  <a:lnTo>
                    <a:pt x="2810" y="25157"/>
                  </a:lnTo>
                  <a:lnTo>
                    <a:pt x="4214" y="25412"/>
                  </a:lnTo>
                  <a:lnTo>
                    <a:pt x="5747" y="25540"/>
                  </a:lnTo>
                  <a:lnTo>
                    <a:pt x="8684" y="25540"/>
                  </a:lnTo>
                  <a:lnTo>
                    <a:pt x="10088" y="25412"/>
                  </a:lnTo>
                  <a:lnTo>
                    <a:pt x="11621" y="25157"/>
                  </a:lnTo>
                  <a:lnTo>
                    <a:pt x="13025" y="24774"/>
                  </a:lnTo>
                  <a:lnTo>
                    <a:pt x="14430" y="24263"/>
                  </a:lnTo>
                  <a:lnTo>
                    <a:pt x="15835" y="23752"/>
                  </a:lnTo>
                  <a:lnTo>
                    <a:pt x="17112" y="23113"/>
                  </a:lnTo>
                  <a:lnTo>
                    <a:pt x="18389" y="22347"/>
                  </a:lnTo>
                  <a:lnTo>
                    <a:pt x="19666" y="21581"/>
                  </a:lnTo>
                  <a:lnTo>
                    <a:pt x="20815" y="20687"/>
                  </a:lnTo>
                  <a:lnTo>
                    <a:pt x="21964" y="19666"/>
                  </a:lnTo>
                  <a:lnTo>
                    <a:pt x="23113" y="18644"/>
                  </a:lnTo>
                  <a:lnTo>
                    <a:pt x="24135" y="17623"/>
                  </a:lnTo>
                  <a:lnTo>
                    <a:pt x="25029" y="16473"/>
                  </a:lnTo>
                  <a:lnTo>
                    <a:pt x="25923" y="15324"/>
                  </a:lnTo>
                  <a:lnTo>
                    <a:pt x="26817" y="14047"/>
                  </a:lnTo>
                  <a:lnTo>
                    <a:pt x="27583" y="12770"/>
                  </a:lnTo>
                  <a:lnTo>
                    <a:pt x="28221" y="11493"/>
                  </a:lnTo>
                  <a:lnTo>
                    <a:pt x="28860" y="10088"/>
                  </a:lnTo>
                  <a:lnTo>
                    <a:pt x="29370" y="8684"/>
                  </a:lnTo>
                  <a:lnTo>
                    <a:pt x="29754" y="7279"/>
                  </a:lnTo>
                  <a:lnTo>
                    <a:pt x="30009" y="5874"/>
                  </a:lnTo>
                  <a:lnTo>
                    <a:pt x="30264" y="4470"/>
                  </a:lnTo>
                  <a:lnTo>
                    <a:pt x="30392" y="2937"/>
                  </a:lnTo>
                  <a:lnTo>
                    <a:pt x="30520" y="1533"/>
                  </a:lnTo>
                  <a:lnTo>
                    <a:pt x="3039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932992" y="913773"/>
              <a:ext cx="378744" cy="386169"/>
            </a:xfrm>
            <a:custGeom>
              <a:avLst/>
              <a:gdLst/>
              <a:ahLst/>
              <a:cxnLst/>
              <a:rect l="l" t="t" r="r" b="b"/>
              <a:pathLst>
                <a:path w="19538" h="19921" extrusionOk="0">
                  <a:moveTo>
                    <a:pt x="19538" y="0"/>
                  </a:moveTo>
                  <a:lnTo>
                    <a:pt x="18899" y="511"/>
                  </a:lnTo>
                  <a:lnTo>
                    <a:pt x="18133" y="1149"/>
                  </a:lnTo>
                  <a:lnTo>
                    <a:pt x="17495" y="1788"/>
                  </a:lnTo>
                  <a:lnTo>
                    <a:pt x="16984" y="2426"/>
                  </a:lnTo>
                  <a:lnTo>
                    <a:pt x="15962" y="3959"/>
                  </a:lnTo>
                  <a:lnTo>
                    <a:pt x="15196" y="5619"/>
                  </a:lnTo>
                  <a:lnTo>
                    <a:pt x="13664" y="8939"/>
                  </a:lnTo>
                  <a:lnTo>
                    <a:pt x="12898" y="10599"/>
                  </a:lnTo>
                  <a:lnTo>
                    <a:pt x="11876" y="12131"/>
                  </a:lnTo>
                  <a:lnTo>
                    <a:pt x="11238" y="12770"/>
                  </a:lnTo>
                  <a:lnTo>
                    <a:pt x="10727" y="13408"/>
                  </a:lnTo>
                  <a:lnTo>
                    <a:pt x="9961" y="13919"/>
                  </a:lnTo>
                  <a:lnTo>
                    <a:pt x="9194" y="14302"/>
                  </a:lnTo>
                  <a:lnTo>
                    <a:pt x="7534" y="15068"/>
                  </a:lnTo>
                  <a:lnTo>
                    <a:pt x="5874" y="15707"/>
                  </a:lnTo>
                  <a:lnTo>
                    <a:pt x="4087" y="16345"/>
                  </a:lnTo>
                  <a:lnTo>
                    <a:pt x="2554" y="17367"/>
                  </a:lnTo>
                  <a:lnTo>
                    <a:pt x="1788" y="17878"/>
                  </a:lnTo>
                  <a:lnTo>
                    <a:pt x="1150" y="18516"/>
                  </a:lnTo>
                  <a:lnTo>
                    <a:pt x="639" y="19155"/>
                  </a:lnTo>
                  <a:lnTo>
                    <a:pt x="0" y="19921"/>
                  </a:lnTo>
                  <a:lnTo>
                    <a:pt x="639" y="19282"/>
                  </a:lnTo>
                  <a:lnTo>
                    <a:pt x="1277" y="18644"/>
                  </a:lnTo>
                  <a:lnTo>
                    <a:pt x="1916" y="18005"/>
                  </a:lnTo>
                  <a:lnTo>
                    <a:pt x="2682" y="17495"/>
                  </a:lnTo>
                  <a:lnTo>
                    <a:pt x="4214" y="16601"/>
                  </a:lnTo>
                  <a:lnTo>
                    <a:pt x="6002" y="15962"/>
                  </a:lnTo>
                  <a:lnTo>
                    <a:pt x="7662" y="15451"/>
                  </a:lnTo>
                  <a:lnTo>
                    <a:pt x="9450" y="14685"/>
                  </a:lnTo>
                  <a:lnTo>
                    <a:pt x="10216" y="14302"/>
                  </a:lnTo>
                  <a:lnTo>
                    <a:pt x="10982" y="13664"/>
                  </a:lnTo>
                  <a:lnTo>
                    <a:pt x="11621" y="13025"/>
                  </a:lnTo>
                  <a:lnTo>
                    <a:pt x="12259" y="12387"/>
                  </a:lnTo>
                  <a:lnTo>
                    <a:pt x="13281" y="10854"/>
                  </a:lnTo>
                  <a:lnTo>
                    <a:pt x="14047" y="9194"/>
                  </a:lnTo>
                  <a:lnTo>
                    <a:pt x="15452" y="5747"/>
                  </a:lnTo>
                  <a:lnTo>
                    <a:pt x="16218" y="4086"/>
                  </a:lnTo>
                  <a:lnTo>
                    <a:pt x="17112" y="2554"/>
                  </a:lnTo>
                  <a:lnTo>
                    <a:pt x="18261" y="1149"/>
                  </a:lnTo>
                  <a:lnTo>
                    <a:pt x="1953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324051" y="1594497"/>
              <a:ext cx="794611" cy="316867"/>
            </a:xfrm>
            <a:custGeom>
              <a:avLst/>
              <a:gdLst/>
              <a:ahLst/>
              <a:cxnLst/>
              <a:rect l="l" t="t" r="r" b="b"/>
              <a:pathLst>
                <a:path w="40991" h="16346" extrusionOk="0">
                  <a:moveTo>
                    <a:pt x="3703" y="1"/>
                  </a:moveTo>
                  <a:lnTo>
                    <a:pt x="3193" y="256"/>
                  </a:lnTo>
                  <a:lnTo>
                    <a:pt x="2682" y="639"/>
                  </a:lnTo>
                  <a:lnTo>
                    <a:pt x="2299" y="1022"/>
                  </a:lnTo>
                  <a:lnTo>
                    <a:pt x="1405" y="2427"/>
                  </a:lnTo>
                  <a:lnTo>
                    <a:pt x="639" y="3959"/>
                  </a:lnTo>
                  <a:lnTo>
                    <a:pt x="383" y="4853"/>
                  </a:lnTo>
                  <a:lnTo>
                    <a:pt x="128" y="5619"/>
                  </a:lnTo>
                  <a:lnTo>
                    <a:pt x="0" y="6513"/>
                  </a:lnTo>
                  <a:lnTo>
                    <a:pt x="0" y="7279"/>
                  </a:lnTo>
                  <a:lnTo>
                    <a:pt x="128" y="8046"/>
                  </a:lnTo>
                  <a:lnTo>
                    <a:pt x="383" y="8812"/>
                  </a:lnTo>
                  <a:lnTo>
                    <a:pt x="766" y="9323"/>
                  </a:lnTo>
                  <a:lnTo>
                    <a:pt x="1277" y="9833"/>
                  </a:lnTo>
                  <a:lnTo>
                    <a:pt x="2682" y="10600"/>
                  </a:lnTo>
                  <a:lnTo>
                    <a:pt x="4725" y="11621"/>
                  </a:lnTo>
                  <a:lnTo>
                    <a:pt x="7151" y="12770"/>
                  </a:lnTo>
                  <a:lnTo>
                    <a:pt x="9833" y="13920"/>
                  </a:lnTo>
                  <a:lnTo>
                    <a:pt x="12642" y="14941"/>
                  </a:lnTo>
                  <a:lnTo>
                    <a:pt x="15196" y="15707"/>
                  </a:lnTo>
                  <a:lnTo>
                    <a:pt x="17239" y="16218"/>
                  </a:lnTo>
                  <a:lnTo>
                    <a:pt x="18133" y="16346"/>
                  </a:lnTo>
                  <a:lnTo>
                    <a:pt x="18771" y="16218"/>
                  </a:lnTo>
                  <a:lnTo>
                    <a:pt x="20431" y="15963"/>
                  </a:lnTo>
                  <a:lnTo>
                    <a:pt x="21964" y="15452"/>
                  </a:lnTo>
                  <a:lnTo>
                    <a:pt x="23624" y="14941"/>
                  </a:lnTo>
                  <a:lnTo>
                    <a:pt x="25412" y="14303"/>
                  </a:lnTo>
                  <a:lnTo>
                    <a:pt x="28732" y="12770"/>
                  </a:lnTo>
                  <a:lnTo>
                    <a:pt x="31924" y="11110"/>
                  </a:lnTo>
                  <a:lnTo>
                    <a:pt x="34733" y="9323"/>
                  </a:lnTo>
                  <a:lnTo>
                    <a:pt x="37160" y="7663"/>
                  </a:lnTo>
                  <a:lnTo>
                    <a:pt x="38947" y="6130"/>
                  </a:lnTo>
                  <a:lnTo>
                    <a:pt x="39714" y="5492"/>
                  </a:lnTo>
                  <a:lnTo>
                    <a:pt x="40097" y="4981"/>
                  </a:lnTo>
                  <a:lnTo>
                    <a:pt x="40607" y="4215"/>
                  </a:lnTo>
                  <a:lnTo>
                    <a:pt x="40863" y="3576"/>
                  </a:lnTo>
                  <a:lnTo>
                    <a:pt x="40991" y="2938"/>
                  </a:lnTo>
                  <a:lnTo>
                    <a:pt x="40863" y="2299"/>
                  </a:lnTo>
                  <a:lnTo>
                    <a:pt x="40480" y="1916"/>
                  </a:lnTo>
                  <a:lnTo>
                    <a:pt x="39841" y="1661"/>
                  </a:lnTo>
                  <a:lnTo>
                    <a:pt x="39075" y="1533"/>
                  </a:lnTo>
                  <a:lnTo>
                    <a:pt x="37926" y="1661"/>
                  </a:lnTo>
                  <a:lnTo>
                    <a:pt x="35500" y="2299"/>
                  </a:lnTo>
                  <a:lnTo>
                    <a:pt x="32946" y="2938"/>
                  </a:lnTo>
                  <a:lnTo>
                    <a:pt x="27966" y="4470"/>
                  </a:lnTo>
                  <a:lnTo>
                    <a:pt x="25667" y="5109"/>
                  </a:lnTo>
                  <a:lnTo>
                    <a:pt x="23624" y="5619"/>
                  </a:lnTo>
                  <a:lnTo>
                    <a:pt x="21836" y="5875"/>
                  </a:lnTo>
                  <a:lnTo>
                    <a:pt x="20559" y="5875"/>
                  </a:lnTo>
                  <a:lnTo>
                    <a:pt x="19155" y="5492"/>
                  </a:lnTo>
                  <a:lnTo>
                    <a:pt x="17239" y="4853"/>
                  </a:lnTo>
                  <a:lnTo>
                    <a:pt x="12387" y="2938"/>
                  </a:lnTo>
                  <a:lnTo>
                    <a:pt x="7406" y="1022"/>
                  </a:lnTo>
                  <a:lnTo>
                    <a:pt x="5491" y="384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160674" y="1480630"/>
              <a:ext cx="314386" cy="304500"/>
            </a:xfrm>
            <a:custGeom>
              <a:avLst/>
              <a:gdLst/>
              <a:ahLst/>
              <a:cxnLst/>
              <a:rect l="l" t="t" r="r" b="b"/>
              <a:pathLst>
                <a:path w="16218" h="15708" extrusionOk="0">
                  <a:moveTo>
                    <a:pt x="6385" y="1"/>
                  </a:moveTo>
                  <a:lnTo>
                    <a:pt x="6130" y="128"/>
                  </a:lnTo>
                  <a:lnTo>
                    <a:pt x="5874" y="384"/>
                  </a:lnTo>
                  <a:lnTo>
                    <a:pt x="5874" y="767"/>
                  </a:lnTo>
                  <a:lnTo>
                    <a:pt x="5874" y="1022"/>
                  </a:lnTo>
                  <a:lnTo>
                    <a:pt x="6002" y="1661"/>
                  </a:lnTo>
                  <a:lnTo>
                    <a:pt x="5491" y="1150"/>
                  </a:lnTo>
                  <a:lnTo>
                    <a:pt x="5236" y="895"/>
                  </a:lnTo>
                  <a:lnTo>
                    <a:pt x="4853" y="767"/>
                  </a:lnTo>
                  <a:lnTo>
                    <a:pt x="4470" y="767"/>
                  </a:lnTo>
                  <a:lnTo>
                    <a:pt x="4086" y="895"/>
                  </a:lnTo>
                  <a:lnTo>
                    <a:pt x="3831" y="1150"/>
                  </a:lnTo>
                  <a:lnTo>
                    <a:pt x="3703" y="1533"/>
                  </a:lnTo>
                  <a:lnTo>
                    <a:pt x="3703" y="2044"/>
                  </a:lnTo>
                  <a:lnTo>
                    <a:pt x="3703" y="2427"/>
                  </a:lnTo>
                  <a:lnTo>
                    <a:pt x="3831" y="3193"/>
                  </a:lnTo>
                  <a:lnTo>
                    <a:pt x="3193" y="2810"/>
                  </a:lnTo>
                  <a:lnTo>
                    <a:pt x="2809" y="2555"/>
                  </a:lnTo>
                  <a:lnTo>
                    <a:pt x="2554" y="2427"/>
                  </a:lnTo>
                  <a:lnTo>
                    <a:pt x="2171" y="2427"/>
                  </a:lnTo>
                  <a:lnTo>
                    <a:pt x="1788" y="2682"/>
                  </a:lnTo>
                  <a:lnTo>
                    <a:pt x="1533" y="3065"/>
                  </a:lnTo>
                  <a:lnTo>
                    <a:pt x="1405" y="3448"/>
                  </a:lnTo>
                  <a:lnTo>
                    <a:pt x="1405" y="3832"/>
                  </a:lnTo>
                  <a:lnTo>
                    <a:pt x="1405" y="4215"/>
                  </a:lnTo>
                  <a:lnTo>
                    <a:pt x="1660" y="4981"/>
                  </a:lnTo>
                  <a:lnTo>
                    <a:pt x="1788" y="5236"/>
                  </a:lnTo>
                  <a:lnTo>
                    <a:pt x="1660" y="5109"/>
                  </a:lnTo>
                  <a:lnTo>
                    <a:pt x="1277" y="4853"/>
                  </a:lnTo>
                  <a:lnTo>
                    <a:pt x="1022" y="4725"/>
                  </a:lnTo>
                  <a:lnTo>
                    <a:pt x="766" y="4725"/>
                  </a:lnTo>
                  <a:lnTo>
                    <a:pt x="383" y="4853"/>
                  </a:lnTo>
                  <a:lnTo>
                    <a:pt x="128" y="5109"/>
                  </a:lnTo>
                  <a:lnTo>
                    <a:pt x="0" y="5364"/>
                  </a:lnTo>
                  <a:lnTo>
                    <a:pt x="0" y="5619"/>
                  </a:lnTo>
                  <a:lnTo>
                    <a:pt x="128" y="6258"/>
                  </a:lnTo>
                  <a:lnTo>
                    <a:pt x="383" y="7024"/>
                  </a:lnTo>
                  <a:lnTo>
                    <a:pt x="894" y="7790"/>
                  </a:lnTo>
                  <a:lnTo>
                    <a:pt x="2043" y="9450"/>
                  </a:lnTo>
                  <a:lnTo>
                    <a:pt x="3065" y="10727"/>
                  </a:lnTo>
                  <a:lnTo>
                    <a:pt x="4470" y="11876"/>
                  </a:lnTo>
                  <a:lnTo>
                    <a:pt x="6385" y="13409"/>
                  </a:lnTo>
                  <a:lnTo>
                    <a:pt x="9705" y="15707"/>
                  </a:lnTo>
                  <a:lnTo>
                    <a:pt x="16218" y="9067"/>
                  </a:lnTo>
                  <a:lnTo>
                    <a:pt x="10088" y="3959"/>
                  </a:lnTo>
                  <a:lnTo>
                    <a:pt x="9577" y="3448"/>
                  </a:lnTo>
                  <a:lnTo>
                    <a:pt x="9194" y="2810"/>
                  </a:lnTo>
                  <a:lnTo>
                    <a:pt x="8300" y="1405"/>
                  </a:lnTo>
                  <a:lnTo>
                    <a:pt x="7790" y="767"/>
                  </a:lnTo>
                  <a:lnTo>
                    <a:pt x="7279" y="256"/>
                  </a:lnTo>
                  <a:lnTo>
                    <a:pt x="6896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277003" y="1515290"/>
              <a:ext cx="71821" cy="91614"/>
            </a:xfrm>
            <a:custGeom>
              <a:avLst/>
              <a:gdLst/>
              <a:ahLst/>
              <a:cxnLst/>
              <a:rect l="l" t="t" r="r" b="b"/>
              <a:pathLst>
                <a:path w="3705" h="4726" extrusionOk="0">
                  <a:moveTo>
                    <a:pt x="1" y="0"/>
                  </a:moveTo>
                  <a:lnTo>
                    <a:pt x="129" y="894"/>
                  </a:lnTo>
                  <a:lnTo>
                    <a:pt x="512" y="1660"/>
                  </a:lnTo>
                  <a:lnTo>
                    <a:pt x="767" y="2299"/>
                  </a:lnTo>
                  <a:lnTo>
                    <a:pt x="1278" y="2810"/>
                  </a:lnTo>
                  <a:lnTo>
                    <a:pt x="1789" y="3321"/>
                  </a:lnTo>
                  <a:lnTo>
                    <a:pt x="2299" y="3831"/>
                  </a:lnTo>
                  <a:lnTo>
                    <a:pt x="3704" y="4725"/>
                  </a:lnTo>
                  <a:lnTo>
                    <a:pt x="3704" y="4598"/>
                  </a:lnTo>
                  <a:lnTo>
                    <a:pt x="2427" y="3576"/>
                  </a:lnTo>
                  <a:lnTo>
                    <a:pt x="1533" y="2554"/>
                  </a:lnTo>
                  <a:lnTo>
                    <a:pt x="767" y="15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4"/>
            <p:cNvSpPr/>
            <p:nvPr/>
          </p:nvSpPr>
          <p:spPr>
            <a:xfrm>
              <a:off x="2234938" y="1542526"/>
              <a:ext cx="79226" cy="99019"/>
            </a:xfrm>
            <a:custGeom>
              <a:avLst/>
              <a:gdLst/>
              <a:ahLst/>
              <a:cxnLst/>
              <a:rect l="l" t="t" r="r" b="b"/>
              <a:pathLst>
                <a:path w="4087" h="5108" extrusionOk="0">
                  <a:moveTo>
                    <a:pt x="0" y="0"/>
                  </a:moveTo>
                  <a:lnTo>
                    <a:pt x="0" y="128"/>
                  </a:lnTo>
                  <a:lnTo>
                    <a:pt x="383" y="1022"/>
                  </a:lnTo>
                  <a:lnTo>
                    <a:pt x="639" y="1788"/>
                  </a:lnTo>
                  <a:lnTo>
                    <a:pt x="1149" y="2426"/>
                  </a:lnTo>
                  <a:lnTo>
                    <a:pt x="1532" y="2937"/>
                  </a:lnTo>
                  <a:lnTo>
                    <a:pt x="2682" y="3959"/>
                  </a:lnTo>
                  <a:lnTo>
                    <a:pt x="3959" y="5108"/>
                  </a:lnTo>
                  <a:lnTo>
                    <a:pt x="4086" y="4980"/>
                  </a:lnTo>
                  <a:lnTo>
                    <a:pt x="2809" y="3831"/>
                  </a:lnTo>
                  <a:lnTo>
                    <a:pt x="1788" y="2809"/>
                  </a:lnTo>
                  <a:lnTo>
                    <a:pt x="894" y="1532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2195315" y="1582130"/>
              <a:ext cx="84189" cy="91614"/>
            </a:xfrm>
            <a:custGeom>
              <a:avLst/>
              <a:gdLst/>
              <a:ahLst/>
              <a:cxnLst/>
              <a:rect l="l" t="t" r="r" b="b"/>
              <a:pathLst>
                <a:path w="4343" h="4726" extrusionOk="0">
                  <a:moveTo>
                    <a:pt x="1" y="0"/>
                  </a:moveTo>
                  <a:lnTo>
                    <a:pt x="1" y="128"/>
                  </a:lnTo>
                  <a:lnTo>
                    <a:pt x="384" y="894"/>
                  </a:lnTo>
                  <a:lnTo>
                    <a:pt x="767" y="1533"/>
                  </a:lnTo>
                  <a:lnTo>
                    <a:pt x="1150" y="2171"/>
                  </a:lnTo>
                  <a:lnTo>
                    <a:pt x="1661" y="2810"/>
                  </a:lnTo>
                  <a:lnTo>
                    <a:pt x="2299" y="3448"/>
                  </a:lnTo>
                  <a:lnTo>
                    <a:pt x="2938" y="3959"/>
                  </a:lnTo>
                  <a:lnTo>
                    <a:pt x="3576" y="4342"/>
                  </a:lnTo>
                  <a:lnTo>
                    <a:pt x="4343" y="4725"/>
                  </a:lnTo>
                  <a:lnTo>
                    <a:pt x="2938" y="3703"/>
                  </a:lnTo>
                  <a:lnTo>
                    <a:pt x="1916" y="2682"/>
                  </a:lnTo>
                  <a:lnTo>
                    <a:pt x="1022" y="153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2338900" y="1527658"/>
              <a:ext cx="175764" cy="190632"/>
            </a:xfrm>
            <a:custGeom>
              <a:avLst/>
              <a:gdLst/>
              <a:ahLst/>
              <a:cxnLst/>
              <a:rect l="l" t="t" r="r" b="b"/>
              <a:pathLst>
                <a:path w="9067" h="9834" extrusionOk="0">
                  <a:moveTo>
                    <a:pt x="383" y="1"/>
                  </a:moveTo>
                  <a:lnTo>
                    <a:pt x="256" y="129"/>
                  </a:lnTo>
                  <a:lnTo>
                    <a:pt x="0" y="767"/>
                  </a:lnTo>
                  <a:lnTo>
                    <a:pt x="128" y="1278"/>
                  </a:lnTo>
                  <a:lnTo>
                    <a:pt x="511" y="1916"/>
                  </a:lnTo>
                  <a:lnTo>
                    <a:pt x="894" y="2427"/>
                  </a:lnTo>
                  <a:lnTo>
                    <a:pt x="2043" y="3576"/>
                  </a:lnTo>
                  <a:lnTo>
                    <a:pt x="3320" y="4470"/>
                  </a:lnTo>
                  <a:lnTo>
                    <a:pt x="2937" y="4981"/>
                  </a:lnTo>
                  <a:lnTo>
                    <a:pt x="2554" y="6258"/>
                  </a:lnTo>
                  <a:lnTo>
                    <a:pt x="2299" y="7024"/>
                  </a:lnTo>
                  <a:lnTo>
                    <a:pt x="2299" y="7790"/>
                  </a:lnTo>
                  <a:lnTo>
                    <a:pt x="2427" y="8684"/>
                  </a:lnTo>
                  <a:lnTo>
                    <a:pt x="2810" y="9323"/>
                  </a:lnTo>
                  <a:lnTo>
                    <a:pt x="3193" y="9706"/>
                  </a:lnTo>
                  <a:lnTo>
                    <a:pt x="3576" y="9834"/>
                  </a:lnTo>
                  <a:lnTo>
                    <a:pt x="3959" y="9834"/>
                  </a:lnTo>
                  <a:lnTo>
                    <a:pt x="4470" y="9706"/>
                  </a:lnTo>
                  <a:lnTo>
                    <a:pt x="5491" y="9323"/>
                  </a:lnTo>
                  <a:lnTo>
                    <a:pt x="6513" y="8684"/>
                  </a:lnTo>
                  <a:lnTo>
                    <a:pt x="7534" y="8046"/>
                  </a:lnTo>
                  <a:lnTo>
                    <a:pt x="8301" y="7407"/>
                  </a:lnTo>
                  <a:lnTo>
                    <a:pt x="9067" y="6641"/>
                  </a:lnTo>
                  <a:lnTo>
                    <a:pt x="7917" y="4726"/>
                  </a:lnTo>
                  <a:lnTo>
                    <a:pt x="6640" y="2938"/>
                  </a:lnTo>
                  <a:lnTo>
                    <a:pt x="6130" y="2427"/>
                  </a:lnTo>
                  <a:lnTo>
                    <a:pt x="5364" y="1916"/>
                  </a:lnTo>
                  <a:lnTo>
                    <a:pt x="3320" y="767"/>
                  </a:lnTo>
                  <a:lnTo>
                    <a:pt x="2299" y="256"/>
                  </a:lnTo>
                  <a:lnTo>
                    <a:pt x="1405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2341361" y="1540045"/>
              <a:ext cx="64397" cy="170821"/>
            </a:xfrm>
            <a:custGeom>
              <a:avLst/>
              <a:gdLst/>
              <a:ahLst/>
              <a:cxnLst/>
              <a:rect l="l" t="t" r="r" b="b"/>
              <a:pathLst>
                <a:path w="3322" h="8812" extrusionOk="0">
                  <a:moveTo>
                    <a:pt x="1" y="0"/>
                  </a:moveTo>
                  <a:lnTo>
                    <a:pt x="1" y="639"/>
                  </a:lnTo>
                  <a:lnTo>
                    <a:pt x="129" y="1277"/>
                  </a:lnTo>
                  <a:lnTo>
                    <a:pt x="384" y="1788"/>
                  </a:lnTo>
                  <a:lnTo>
                    <a:pt x="895" y="2299"/>
                  </a:lnTo>
                  <a:lnTo>
                    <a:pt x="1789" y="3193"/>
                  </a:lnTo>
                  <a:lnTo>
                    <a:pt x="2938" y="3831"/>
                  </a:lnTo>
                  <a:lnTo>
                    <a:pt x="2300" y="4981"/>
                  </a:lnTo>
                  <a:lnTo>
                    <a:pt x="2172" y="5619"/>
                  </a:lnTo>
                  <a:lnTo>
                    <a:pt x="2044" y="6385"/>
                  </a:lnTo>
                  <a:lnTo>
                    <a:pt x="2044" y="7024"/>
                  </a:lnTo>
                  <a:lnTo>
                    <a:pt x="2044" y="7662"/>
                  </a:lnTo>
                  <a:lnTo>
                    <a:pt x="2300" y="8173"/>
                  </a:lnTo>
                  <a:lnTo>
                    <a:pt x="2555" y="8811"/>
                  </a:lnTo>
                  <a:lnTo>
                    <a:pt x="2427" y="8173"/>
                  </a:lnTo>
                  <a:lnTo>
                    <a:pt x="2300" y="7534"/>
                  </a:lnTo>
                  <a:lnTo>
                    <a:pt x="2300" y="6896"/>
                  </a:lnTo>
                  <a:lnTo>
                    <a:pt x="2427" y="6258"/>
                  </a:lnTo>
                  <a:lnTo>
                    <a:pt x="2683" y="5108"/>
                  </a:lnTo>
                  <a:lnTo>
                    <a:pt x="3193" y="3959"/>
                  </a:lnTo>
                  <a:lnTo>
                    <a:pt x="3321" y="3831"/>
                  </a:lnTo>
                  <a:lnTo>
                    <a:pt x="3193" y="3704"/>
                  </a:lnTo>
                  <a:lnTo>
                    <a:pt x="2172" y="2937"/>
                  </a:lnTo>
                  <a:lnTo>
                    <a:pt x="1150" y="2171"/>
                  </a:lnTo>
                  <a:lnTo>
                    <a:pt x="767" y="1660"/>
                  </a:lnTo>
                  <a:lnTo>
                    <a:pt x="384" y="1150"/>
                  </a:lnTo>
                  <a:lnTo>
                    <a:pt x="129" y="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2415625" y="1621733"/>
              <a:ext cx="707979" cy="292113"/>
            </a:xfrm>
            <a:custGeom>
              <a:avLst/>
              <a:gdLst/>
              <a:ahLst/>
              <a:cxnLst/>
              <a:rect l="l" t="t" r="r" b="b"/>
              <a:pathLst>
                <a:path w="36522" h="15069" extrusionOk="0">
                  <a:moveTo>
                    <a:pt x="34096" y="0"/>
                  </a:moveTo>
                  <a:lnTo>
                    <a:pt x="33330" y="128"/>
                  </a:lnTo>
                  <a:lnTo>
                    <a:pt x="28988" y="1150"/>
                  </a:lnTo>
                  <a:lnTo>
                    <a:pt x="23497" y="2682"/>
                  </a:lnTo>
                  <a:lnTo>
                    <a:pt x="18644" y="3831"/>
                  </a:lnTo>
                  <a:lnTo>
                    <a:pt x="16984" y="4214"/>
                  </a:lnTo>
                  <a:lnTo>
                    <a:pt x="16091" y="4342"/>
                  </a:lnTo>
                  <a:lnTo>
                    <a:pt x="15324" y="4087"/>
                  </a:lnTo>
                  <a:lnTo>
                    <a:pt x="13920" y="3576"/>
                  </a:lnTo>
                  <a:lnTo>
                    <a:pt x="10344" y="2171"/>
                  </a:lnTo>
                  <a:lnTo>
                    <a:pt x="5492" y="128"/>
                  </a:lnTo>
                  <a:lnTo>
                    <a:pt x="1" y="10599"/>
                  </a:lnTo>
                  <a:lnTo>
                    <a:pt x="1533" y="11365"/>
                  </a:lnTo>
                  <a:lnTo>
                    <a:pt x="5492" y="12898"/>
                  </a:lnTo>
                  <a:lnTo>
                    <a:pt x="7790" y="13792"/>
                  </a:lnTo>
                  <a:lnTo>
                    <a:pt x="10089" y="14430"/>
                  </a:lnTo>
                  <a:lnTo>
                    <a:pt x="12132" y="14941"/>
                  </a:lnTo>
                  <a:lnTo>
                    <a:pt x="13154" y="15069"/>
                  </a:lnTo>
                  <a:lnTo>
                    <a:pt x="13920" y="15069"/>
                  </a:lnTo>
                  <a:lnTo>
                    <a:pt x="15580" y="14813"/>
                  </a:lnTo>
                  <a:lnTo>
                    <a:pt x="17240" y="14302"/>
                  </a:lnTo>
                  <a:lnTo>
                    <a:pt x="20177" y="13281"/>
                  </a:lnTo>
                  <a:lnTo>
                    <a:pt x="22986" y="12132"/>
                  </a:lnTo>
                  <a:lnTo>
                    <a:pt x="25668" y="10855"/>
                  </a:lnTo>
                  <a:lnTo>
                    <a:pt x="28094" y="9450"/>
                  </a:lnTo>
                  <a:lnTo>
                    <a:pt x="30265" y="8045"/>
                  </a:lnTo>
                  <a:lnTo>
                    <a:pt x="32053" y="6768"/>
                  </a:lnTo>
                  <a:lnTo>
                    <a:pt x="33585" y="5619"/>
                  </a:lnTo>
                  <a:lnTo>
                    <a:pt x="34607" y="4725"/>
                  </a:lnTo>
                  <a:lnTo>
                    <a:pt x="35373" y="3959"/>
                  </a:lnTo>
                  <a:lnTo>
                    <a:pt x="36011" y="3065"/>
                  </a:lnTo>
                  <a:lnTo>
                    <a:pt x="36394" y="2171"/>
                  </a:lnTo>
                  <a:lnTo>
                    <a:pt x="36522" y="1405"/>
                  </a:lnTo>
                  <a:lnTo>
                    <a:pt x="36522" y="1150"/>
                  </a:lnTo>
                  <a:lnTo>
                    <a:pt x="36394" y="767"/>
                  </a:lnTo>
                  <a:lnTo>
                    <a:pt x="36139" y="511"/>
                  </a:lnTo>
                  <a:lnTo>
                    <a:pt x="35883" y="256"/>
                  </a:lnTo>
                  <a:lnTo>
                    <a:pt x="35628" y="128"/>
                  </a:lnTo>
                  <a:lnTo>
                    <a:pt x="35245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2749803" y="1621733"/>
              <a:ext cx="373801" cy="277264"/>
            </a:xfrm>
            <a:custGeom>
              <a:avLst/>
              <a:gdLst/>
              <a:ahLst/>
              <a:cxnLst/>
              <a:rect l="l" t="t" r="r" b="b"/>
              <a:pathLst>
                <a:path w="19283" h="14303" extrusionOk="0">
                  <a:moveTo>
                    <a:pt x="16857" y="0"/>
                  </a:moveTo>
                  <a:lnTo>
                    <a:pt x="1" y="14302"/>
                  </a:lnTo>
                  <a:lnTo>
                    <a:pt x="2938" y="13281"/>
                  </a:lnTo>
                  <a:lnTo>
                    <a:pt x="5875" y="12132"/>
                  </a:lnTo>
                  <a:lnTo>
                    <a:pt x="8429" y="10855"/>
                  </a:lnTo>
                  <a:lnTo>
                    <a:pt x="10855" y="9450"/>
                  </a:lnTo>
                  <a:lnTo>
                    <a:pt x="13026" y="8045"/>
                  </a:lnTo>
                  <a:lnTo>
                    <a:pt x="14814" y="6768"/>
                  </a:lnTo>
                  <a:lnTo>
                    <a:pt x="16346" y="5619"/>
                  </a:lnTo>
                  <a:lnTo>
                    <a:pt x="17368" y="4725"/>
                  </a:lnTo>
                  <a:lnTo>
                    <a:pt x="18134" y="3959"/>
                  </a:lnTo>
                  <a:lnTo>
                    <a:pt x="18772" y="3065"/>
                  </a:lnTo>
                  <a:lnTo>
                    <a:pt x="19155" y="2171"/>
                  </a:lnTo>
                  <a:lnTo>
                    <a:pt x="19283" y="1405"/>
                  </a:lnTo>
                  <a:lnTo>
                    <a:pt x="19283" y="1150"/>
                  </a:lnTo>
                  <a:lnTo>
                    <a:pt x="19155" y="767"/>
                  </a:lnTo>
                  <a:lnTo>
                    <a:pt x="18900" y="511"/>
                  </a:lnTo>
                  <a:lnTo>
                    <a:pt x="18772" y="256"/>
                  </a:lnTo>
                  <a:lnTo>
                    <a:pt x="18389" y="128"/>
                  </a:lnTo>
                  <a:lnTo>
                    <a:pt x="1800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2460191" y="1648969"/>
              <a:ext cx="99038" cy="188131"/>
            </a:xfrm>
            <a:custGeom>
              <a:avLst/>
              <a:gdLst/>
              <a:ahLst/>
              <a:cxnLst/>
              <a:rect l="l" t="t" r="r" b="b"/>
              <a:pathLst>
                <a:path w="5109" h="9705" extrusionOk="0">
                  <a:moveTo>
                    <a:pt x="4981" y="0"/>
                  </a:moveTo>
                  <a:lnTo>
                    <a:pt x="4342" y="1149"/>
                  </a:lnTo>
                  <a:lnTo>
                    <a:pt x="3576" y="2426"/>
                  </a:lnTo>
                  <a:lnTo>
                    <a:pt x="2427" y="4725"/>
                  </a:lnTo>
                  <a:lnTo>
                    <a:pt x="0" y="9705"/>
                  </a:lnTo>
                  <a:lnTo>
                    <a:pt x="128" y="9705"/>
                  </a:lnTo>
                  <a:lnTo>
                    <a:pt x="2682" y="4980"/>
                  </a:lnTo>
                  <a:lnTo>
                    <a:pt x="3959" y="2554"/>
                  </a:lnTo>
                  <a:lnTo>
                    <a:pt x="4470" y="1277"/>
                  </a:lnTo>
                  <a:lnTo>
                    <a:pt x="510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2994869" y="1579648"/>
              <a:ext cx="646102" cy="656008"/>
            </a:xfrm>
            <a:custGeom>
              <a:avLst/>
              <a:gdLst/>
              <a:ahLst/>
              <a:cxnLst/>
              <a:rect l="l" t="t" r="r" b="b"/>
              <a:pathLst>
                <a:path w="33330" h="33841" extrusionOk="0">
                  <a:moveTo>
                    <a:pt x="6258" y="1"/>
                  </a:moveTo>
                  <a:lnTo>
                    <a:pt x="5109" y="256"/>
                  </a:lnTo>
                  <a:lnTo>
                    <a:pt x="4087" y="767"/>
                  </a:lnTo>
                  <a:lnTo>
                    <a:pt x="3193" y="1533"/>
                  </a:lnTo>
                  <a:lnTo>
                    <a:pt x="2427" y="2299"/>
                  </a:lnTo>
                  <a:lnTo>
                    <a:pt x="1788" y="3193"/>
                  </a:lnTo>
                  <a:lnTo>
                    <a:pt x="1405" y="4215"/>
                  </a:lnTo>
                  <a:lnTo>
                    <a:pt x="895" y="6258"/>
                  </a:lnTo>
                  <a:lnTo>
                    <a:pt x="384" y="10344"/>
                  </a:lnTo>
                  <a:lnTo>
                    <a:pt x="128" y="12643"/>
                  </a:lnTo>
                  <a:lnTo>
                    <a:pt x="1" y="14941"/>
                  </a:lnTo>
                  <a:lnTo>
                    <a:pt x="128" y="16856"/>
                  </a:lnTo>
                  <a:lnTo>
                    <a:pt x="256" y="17623"/>
                  </a:lnTo>
                  <a:lnTo>
                    <a:pt x="384" y="18261"/>
                  </a:lnTo>
                  <a:lnTo>
                    <a:pt x="767" y="19283"/>
                  </a:lnTo>
                  <a:lnTo>
                    <a:pt x="1278" y="20177"/>
                  </a:lnTo>
                  <a:lnTo>
                    <a:pt x="1916" y="20943"/>
                  </a:lnTo>
                  <a:lnTo>
                    <a:pt x="2682" y="21581"/>
                  </a:lnTo>
                  <a:lnTo>
                    <a:pt x="3832" y="22475"/>
                  </a:lnTo>
                  <a:lnTo>
                    <a:pt x="4342" y="22731"/>
                  </a:lnTo>
                  <a:lnTo>
                    <a:pt x="8173" y="33840"/>
                  </a:lnTo>
                  <a:lnTo>
                    <a:pt x="10983" y="32691"/>
                  </a:lnTo>
                  <a:lnTo>
                    <a:pt x="14047" y="31414"/>
                  </a:lnTo>
                  <a:lnTo>
                    <a:pt x="17751" y="29754"/>
                  </a:lnTo>
                  <a:lnTo>
                    <a:pt x="21837" y="27583"/>
                  </a:lnTo>
                  <a:lnTo>
                    <a:pt x="23880" y="26434"/>
                  </a:lnTo>
                  <a:lnTo>
                    <a:pt x="25923" y="25157"/>
                  </a:lnTo>
                  <a:lnTo>
                    <a:pt x="27966" y="23880"/>
                  </a:lnTo>
                  <a:lnTo>
                    <a:pt x="29882" y="22475"/>
                  </a:lnTo>
                  <a:lnTo>
                    <a:pt x="31669" y="20943"/>
                  </a:lnTo>
                  <a:lnTo>
                    <a:pt x="33329" y="19410"/>
                  </a:lnTo>
                  <a:lnTo>
                    <a:pt x="30776" y="16984"/>
                  </a:lnTo>
                  <a:lnTo>
                    <a:pt x="28094" y="14303"/>
                  </a:lnTo>
                  <a:lnTo>
                    <a:pt x="24646" y="11238"/>
                  </a:lnTo>
                  <a:lnTo>
                    <a:pt x="20943" y="8045"/>
                  </a:lnTo>
                  <a:lnTo>
                    <a:pt x="16984" y="4981"/>
                  </a:lnTo>
                  <a:lnTo>
                    <a:pt x="14941" y="3576"/>
                  </a:lnTo>
                  <a:lnTo>
                    <a:pt x="13026" y="2427"/>
                  </a:lnTo>
                  <a:lnTo>
                    <a:pt x="11238" y="1405"/>
                  </a:lnTo>
                  <a:lnTo>
                    <a:pt x="9578" y="639"/>
                  </a:lnTo>
                  <a:lnTo>
                    <a:pt x="9067" y="384"/>
                  </a:lnTo>
                  <a:lnTo>
                    <a:pt x="8939" y="384"/>
                  </a:lnTo>
                  <a:lnTo>
                    <a:pt x="7535" y="1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4"/>
            <p:cNvSpPr/>
            <p:nvPr/>
          </p:nvSpPr>
          <p:spPr>
            <a:xfrm>
              <a:off x="3133491" y="1911345"/>
              <a:ext cx="485207" cy="297075"/>
            </a:xfrm>
            <a:custGeom>
              <a:avLst/>
              <a:gdLst/>
              <a:ahLst/>
              <a:cxnLst/>
              <a:rect l="l" t="t" r="r" b="b"/>
              <a:pathLst>
                <a:path w="25030" h="15325" extrusionOk="0">
                  <a:moveTo>
                    <a:pt x="23880" y="1"/>
                  </a:moveTo>
                  <a:lnTo>
                    <a:pt x="22603" y="1406"/>
                  </a:lnTo>
                  <a:lnTo>
                    <a:pt x="21198" y="2683"/>
                  </a:lnTo>
                  <a:lnTo>
                    <a:pt x="19666" y="3832"/>
                  </a:lnTo>
                  <a:lnTo>
                    <a:pt x="18134" y="4981"/>
                  </a:lnTo>
                  <a:lnTo>
                    <a:pt x="14813" y="7152"/>
                  </a:lnTo>
                  <a:lnTo>
                    <a:pt x="11366" y="9067"/>
                  </a:lnTo>
                  <a:lnTo>
                    <a:pt x="8046" y="10600"/>
                  </a:lnTo>
                  <a:lnTo>
                    <a:pt x="4981" y="12004"/>
                  </a:lnTo>
                  <a:lnTo>
                    <a:pt x="2172" y="13026"/>
                  </a:lnTo>
                  <a:lnTo>
                    <a:pt x="1" y="13792"/>
                  </a:lnTo>
                  <a:lnTo>
                    <a:pt x="512" y="15324"/>
                  </a:lnTo>
                  <a:lnTo>
                    <a:pt x="2810" y="14431"/>
                  </a:lnTo>
                  <a:lnTo>
                    <a:pt x="5619" y="13409"/>
                  </a:lnTo>
                  <a:lnTo>
                    <a:pt x="8812" y="12004"/>
                  </a:lnTo>
                  <a:lnTo>
                    <a:pt x="12260" y="10344"/>
                  </a:lnTo>
                  <a:lnTo>
                    <a:pt x="15707" y="8429"/>
                  </a:lnTo>
                  <a:lnTo>
                    <a:pt x="17367" y="7407"/>
                  </a:lnTo>
                  <a:lnTo>
                    <a:pt x="19027" y="6258"/>
                  </a:lnTo>
                  <a:lnTo>
                    <a:pt x="20688" y="5109"/>
                  </a:lnTo>
                  <a:lnTo>
                    <a:pt x="22220" y="3832"/>
                  </a:lnTo>
                  <a:lnTo>
                    <a:pt x="23625" y="2555"/>
                  </a:lnTo>
                  <a:lnTo>
                    <a:pt x="25029" y="1150"/>
                  </a:lnTo>
                  <a:lnTo>
                    <a:pt x="23880" y="1"/>
                  </a:lnTo>
                  <a:close/>
                </a:path>
              </a:pathLst>
            </a:custGeom>
            <a:solidFill>
              <a:srgbClr val="CFB7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4"/>
            <p:cNvSpPr/>
            <p:nvPr/>
          </p:nvSpPr>
          <p:spPr>
            <a:xfrm>
              <a:off x="3121123" y="1881647"/>
              <a:ext cx="457971" cy="279745"/>
            </a:xfrm>
            <a:custGeom>
              <a:avLst/>
              <a:gdLst/>
              <a:ahLst/>
              <a:cxnLst/>
              <a:rect l="l" t="t" r="r" b="b"/>
              <a:pathLst>
                <a:path w="23625" h="14431" extrusionOk="0">
                  <a:moveTo>
                    <a:pt x="22858" y="1"/>
                  </a:moveTo>
                  <a:lnTo>
                    <a:pt x="21709" y="1277"/>
                  </a:lnTo>
                  <a:lnTo>
                    <a:pt x="20304" y="2427"/>
                  </a:lnTo>
                  <a:lnTo>
                    <a:pt x="18899" y="3576"/>
                  </a:lnTo>
                  <a:lnTo>
                    <a:pt x="17495" y="4725"/>
                  </a:lnTo>
                  <a:lnTo>
                    <a:pt x="14302" y="6768"/>
                  </a:lnTo>
                  <a:lnTo>
                    <a:pt x="11110" y="8556"/>
                  </a:lnTo>
                  <a:lnTo>
                    <a:pt x="7917" y="10089"/>
                  </a:lnTo>
                  <a:lnTo>
                    <a:pt x="4980" y="11493"/>
                  </a:lnTo>
                  <a:lnTo>
                    <a:pt x="2299" y="12515"/>
                  </a:lnTo>
                  <a:lnTo>
                    <a:pt x="0" y="13409"/>
                  </a:lnTo>
                  <a:lnTo>
                    <a:pt x="256" y="14430"/>
                  </a:lnTo>
                  <a:lnTo>
                    <a:pt x="4725" y="12770"/>
                  </a:lnTo>
                  <a:lnTo>
                    <a:pt x="8939" y="10855"/>
                  </a:lnTo>
                  <a:lnTo>
                    <a:pt x="11365" y="9578"/>
                  </a:lnTo>
                  <a:lnTo>
                    <a:pt x="13536" y="8428"/>
                  </a:lnTo>
                  <a:lnTo>
                    <a:pt x="15579" y="7152"/>
                  </a:lnTo>
                  <a:lnTo>
                    <a:pt x="17495" y="6002"/>
                  </a:lnTo>
                  <a:lnTo>
                    <a:pt x="19282" y="4725"/>
                  </a:lnTo>
                  <a:lnTo>
                    <a:pt x="20942" y="3448"/>
                  </a:lnTo>
                  <a:lnTo>
                    <a:pt x="22347" y="2044"/>
                  </a:lnTo>
                  <a:lnTo>
                    <a:pt x="23624" y="767"/>
                  </a:lnTo>
                  <a:lnTo>
                    <a:pt x="22858" y="1"/>
                  </a:lnTo>
                  <a:close/>
                </a:path>
              </a:pathLst>
            </a:custGeom>
            <a:solidFill>
              <a:srgbClr val="CFB7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4"/>
            <p:cNvSpPr/>
            <p:nvPr/>
          </p:nvSpPr>
          <p:spPr>
            <a:xfrm>
              <a:off x="2962689" y="1639063"/>
              <a:ext cx="408461" cy="789667"/>
            </a:xfrm>
            <a:custGeom>
              <a:avLst/>
              <a:gdLst/>
              <a:ahLst/>
              <a:cxnLst/>
              <a:rect l="l" t="t" r="r" b="b"/>
              <a:pathLst>
                <a:path w="21071" h="40736" extrusionOk="0">
                  <a:moveTo>
                    <a:pt x="11621" y="0"/>
                  </a:moveTo>
                  <a:lnTo>
                    <a:pt x="11110" y="128"/>
                  </a:lnTo>
                  <a:lnTo>
                    <a:pt x="10727" y="383"/>
                  </a:lnTo>
                  <a:lnTo>
                    <a:pt x="10344" y="766"/>
                  </a:lnTo>
                  <a:lnTo>
                    <a:pt x="10089" y="1405"/>
                  </a:lnTo>
                  <a:lnTo>
                    <a:pt x="9833" y="2043"/>
                  </a:lnTo>
                  <a:lnTo>
                    <a:pt x="9706" y="2937"/>
                  </a:lnTo>
                  <a:lnTo>
                    <a:pt x="9706" y="4087"/>
                  </a:lnTo>
                  <a:lnTo>
                    <a:pt x="9706" y="5236"/>
                  </a:lnTo>
                  <a:lnTo>
                    <a:pt x="10216" y="10344"/>
                  </a:lnTo>
                  <a:lnTo>
                    <a:pt x="10599" y="16090"/>
                  </a:lnTo>
                  <a:lnTo>
                    <a:pt x="10855" y="20815"/>
                  </a:lnTo>
                  <a:lnTo>
                    <a:pt x="10855" y="22475"/>
                  </a:lnTo>
                  <a:lnTo>
                    <a:pt x="10727" y="23241"/>
                  </a:lnTo>
                  <a:lnTo>
                    <a:pt x="10089" y="23880"/>
                  </a:lnTo>
                  <a:lnTo>
                    <a:pt x="8812" y="24901"/>
                  </a:lnTo>
                  <a:lnTo>
                    <a:pt x="5236" y="27583"/>
                  </a:lnTo>
                  <a:lnTo>
                    <a:pt x="3321" y="29115"/>
                  </a:lnTo>
                  <a:lnTo>
                    <a:pt x="1661" y="30392"/>
                  </a:lnTo>
                  <a:lnTo>
                    <a:pt x="511" y="31541"/>
                  </a:lnTo>
                  <a:lnTo>
                    <a:pt x="128" y="31924"/>
                  </a:lnTo>
                  <a:lnTo>
                    <a:pt x="1" y="32307"/>
                  </a:lnTo>
                  <a:lnTo>
                    <a:pt x="1" y="32691"/>
                  </a:lnTo>
                  <a:lnTo>
                    <a:pt x="128" y="33201"/>
                  </a:lnTo>
                  <a:lnTo>
                    <a:pt x="767" y="34351"/>
                  </a:lnTo>
                  <a:lnTo>
                    <a:pt x="1661" y="35883"/>
                  </a:lnTo>
                  <a:lnTo>
                    <a:pt x="2938" y="37415"/>
                  </a:lnTo>
                  <a:lnTo>
                    <a:pt x="4215" y="38820"/>
                  </a:lnTo>
                  <a:lnTo>
                    <a:pt x="5364" y="39969"/>
                  </a:lnTo>
                  <a:lnTo>
                    <a:pt x="5875" y="40352"/>
                  </a:lnTo>
                  <a:lnTo>
                    <a:pt x="6386" y="40608"/>
                  </a:lnTo>
                  <a:lnTo>
                    <a:pt x="6769" y="40735"/>
                  </a:lnTo>
                  <a:lnTo>
                    <a:pt x="7024" y="40608"/>
                  </a:lnTo>
                  <a:lnTo>
                    <a:pt x="8429" y="39586"/>
                  </a:lnTo>
                  <a:lnTo>
                    <a:pt x="10216" y="38054"/>
                  </a:lnTo>
                  <a:lnTo>
                    <a:pt x="12387" y="36138"/>
                  </a:lnTo>
                  <a:lnTo>
                    <a:pt x="14686" y="33968"/>
                  </a:lnTo>
                  <a:lnTo>
                    <a:pt x="16857" y="31669"/>
                  </a:lnTo>
                  <a:lnTo>
                    <a:pt x="18772" y="29498"/>
                  </a:lnTo>
                  <a:lnTo>
                    <a:pt x="19666" y="28477"/>
                  </a:lnTo>
                  <a:lnTo>
                    <a:pt x="20304" y="27455"/>
                  </a:lnTo>
                  <a:lnTo>
                    <a:pt x="20815" y="26561"/>
                  </a:lnTo>
                  <a:lnTo>
                    <a:pt x="21071" y="25667"/>
                  </a:lnTo>
                  <a:lnTo>
                    <a:pt x="21071" y="25029"/>
                  </a:lnTo>
                  <a:lnTo>
                    <a:pt x="21071" y="24135"/>
                  </a:lnTo>
                  <a:lnTo>
                    <a:pt x="20815" y="21581"/>
                  </a:lnTo>
                  <a:lnTo>
                    <a:pt x="20177" y="18516"/>
                  </a:lnTo>
                  <a:lnTo>
                    <a:pt x="19283" y="15068"/>
                  </a:lnTo>
                  <a:lnTo>
                    <a:pt x="18134" y="11365"/>
                  </a:lnTo>
                  <a:lnTo>
                    <a:pt x="16984" y="7917"/>
                  </a:lnTo>
                  <a:lnTo>
                    <a:pt x="15835" y="4597"/>
                  </a:lnTo>
                  <a:lnTo>
                    <a:pt x="14813" y="1916"/>
                  </a:lnTo>
                  <a:lnTo>
                    <a:pt x="14558" y="1533"/>
                  </a:lnTo>
                  <a:lnTo>
                    <a:pt x="14303" y="1150"/>
                  </a:lnTo>
                  <a:lnTo>
                    <a:pt x="13409" y="383"/>
                  </a:lnTo>
                  <a:lnTo>
                    <a:pt x="13026" y="128"/>
                  </a:lnTo>
                  <a:lnTo>
                    <a:pt x="12515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4"/>
            <p:cNvSpPr/>
            <p:nvPr/>
          </p:nvSpPr>
          <p:spPr>
            <a:xfrm>
              <a:off x="2752285" y="2238099"/>
              <a:ext cx="356471" cy="341622"/>
            </a:xfrm>
            <a:custGeom>
              <a:avLst/>
              <a:gdLst/>
              <a:ahLst/>
              <a:cxnLst/>
              <a:rect l="l" t="t" r="r" b="b"/>
              <a:pathLst>
                <a:path w="18389" h="17623" extrusionOk="0">
                  <a:moveTo>
                    <a:pt x="11876" y="1"/>
                  </a:moveTo>
                  <a:lnTo>
                    <a:pt x="9961" y="384"/>
                  </a:lnTo>
                  <a:lnTo>
                    <a:pt x="8301" y="767"/>
                  </a:lnTo>
                  <a:lnTo>
                    <a:pt x="6896" y="1150"/>
                  </a:lnTo>
                  <a:lnTo>
                    <a:pt x="6130" y="1533"/>
                  </a:lnTo>
                  <a:lnTo>
                    <a:pt x="5108" y="2044"/>
                  </a:lnTo>
                  <a:lnTo>
                    <a:pt x="3959" y="2682"/>
                  </a:lnTo>
                  <a:lnTo>
                    <a:pt x="2938" y="3449"/>
                  </a:lnTo>
                  <a:lnTo>
                    <a:pt x="1916" y="4215"/>
                  </a:lnTo>
                  <a:lnTo>
                    <a:pt x="1150" y="4981"/>
                  </a:lnTo>
                  <a:lnTo>
                    <a:pt x="767" y="5747"/>
                  </a:lnTo>
                  <a:lnTo>
                    <a:pt x="767" y="6003"/>
                  </a:lnTo>
                  <a:lnTo>
                    <a:pt x="767" y="6258"/>
                  </a:lnTo>
                  <a:lnTo>
                    <a:pt x="1022" y="6513"/>
                  </a:lnTo>
                  <a:lnTo>
                    <a:pt x="1150" y="6641"/>
                  </a:lnTo>
                  <a:lnTo>
                    <a:pt x="1788" y="6641"/>
                  </a:lnTo>
                  <a:lnTo>
                    <a:pt x="2554" y="6513"/>
                  </a:lnTo>
                  <a:lnTo>
                    <a:pt x="3321" y="6130"/>
                  </a:lnTo>
                  <a:lnTo>
                    <a:pt x="4981" y="5364"/>
                  </a:lnTo>
                  <a:lnTo>
                    <a:pt x="6130" y="4853"/>
                  </a:lnTo>
                  <a:lnTo>
                    <a:pt x="6641" y="4598"/>
                  </a:lnTo>
                  <a:lnTo>
                    <a:pt x="7024" y="4598"/>
                  </a:lnTo>
                  <a:lnTo>
                    <a:pt x="7152" y="4853"/>
                  </a:lnTo>
                  <a:lnTo>
                    <a:pt x="7024" y="5109"/>
                  </a:lnTo>
                  <a:lnTo>
                    <a:pt x="5619" y="6386"/>
                  </a:lnTo>
                  <a:lnTo>
                    <a:pt x="4087" y="7535"/>
                  </a:lnTo>
                  <a:lnTo>
                    <a:pt x="3448" y="7918"/>
                  </a:lnTo>
                  <a:lnTo>
                    <a:pt x="2682" y="8173"/>
                  </a:lnTo>
                  <a:lnTo>
                    <a:pt x="1277" y="8684"/>
                  </a:lnTo>
                  <a:lnTo>
                    <a:pt x="639" y="8812"/>
                  </a:lnTo>
                  <a:lnTo>
                    <a:pt x="256" y="9195"/>
                  </a:lnTo>
                  <a:lnTo>
                    <a:pt x="1" y="9450"/>
                  </a:lnTo>
                  <a:lnTo>
                    <a:pt x="1" y="9961"/>
                  </a:lnTo>
                  <a:lnTo>
                    <a:pt x="128" y="10344"/>
                  </a:lnTo>
                  <a:lnTo>
                    <a:pt x="511" y="10600"/>
                  </a:lnTo>
                  <a:lnTo>
                    <a:pt x="894" y="10727"/>
                  </a:lnTo>
                  <a:lnTo>
                    <a:pt x="1277" y="10855"/>
                  </a:lnTo>
                  <a:lnTo>
                    <a:pt x="2299" y="10855"/>
                  </a:lnTo>
                  <a:lnTo>
                    <a:pt x="1916" y="11110"/>
                  </a:lnTo>
                  <a:lnTo>
                    <a:pt x="1277" y="11494"/>
                  </a:lnTo>
                  <a:lnTo>
                    <a:pt x="1022" y="11877"/>
                  </a:lnTo>
                  <a:lnTo>
                    <a:pt x="767" y="12260"/>
                  </a:lnTo>
                  <a:lnTo>
                    <a:pt x="767" y="12643"/>
                  </a:lnTo>
                  <a:lnTo>
                    <a:pt x="894" y="13026"/>
                  </a:lnTo>
                  <a:lnTo>
                    <a:pt x="1150" y="13409"/>
                  </a:lnTo>
                  <a:lnTo>
                    <a:pt x="1661" y="13664"/>
                  </a:lnTo>
                  <a:lnTo>
                    <a:pt x="3321" y="13664"/>
                  </a:lnTo>
                  <a:lnTo>
                    <a:pt x="3704" y="13537"/>
                  </a:lnTo>
                  <a:lnTo>
                    <a:pt x="3704" y="13537"/>
                  </a:lnTo>
                  <a:lnTo>
                    <a:pt x="3448" y="13664"/>
                  </a:lnTo>
                  <a:lnTo>
                    <a:pt x="2810" y="14175"/>
                  </a:lnTo>
                  <a:lnTo>
                    <a:pt x="2554" y="14431"/>
                  </a:lnTo>
                  <a:lnTo>
                    <a:pt x="2427" y="14814"/>
                  </a:lnTo>
                  <a:lnTo>
                    <a:pt x="2427" y="15197"/>
                  </a:lnTo>
                  <a:lnTo>
                    <a:pt x="2554" y="15580"/>
                  </a:lnTo>
                  <a:lnTo>
                    <a:pt x="2938" y="15963"/>
                  </a:lnTo>
                  <a:lnTo>
                    <a:pt x="3321" y="16218"/>
                  </a:lnTo>
                  <a:lnTo>
                    <a:pt x="3831" y="16346"/>
                  </a:lnTo>
                  <a:lnTo>
                    <a:pt x="5108" y="16346"/>
                  </a:lnTo>
                  <a:lnTo>
                    <a:pt x="5364" y="16218"/>
                  </a:lnTo>
                  <a:lnTo>
                    <a:pt x="5364" y="16346"/>
                  </a:lnTo>
                  <a:lnTo>
                    <a:pt x="5236" y="16601"/>
                  </a:lnTo>
                  <a:lnTo>
                    <a:pt x="5491" y="16984"/>
                  </a:lnTo>
                  <a:lnTo>
                    <a:pt x="5875" y="17368"/>
                  </a:lnTo>
                  <a:lnTo>
                    <a:pt x="6513" y="17495"/>
                  </a:lnTo>
                  <a:lnTo>
                    <a:pt x="7152" y="17623"/>
                  </a:lnTo>
                  <a:lnTo>
                    <a:pt x="7918" y="17495"/>
                  </a:lnTo>
                  <a:lnTo>
                    <a:pt x="8812" y="17240"/>
                  </a:lnTo>
                  <a:lnTo>
                    <a:pt x="10344" y="16601"/>
                  </a:lnTo>
                  <a:lnTo>
                    <a:pt x="11749" y="15835"/>
                  </a:lnTo>
                  <a:lnTo>
                    <a:pt x="13281" y="14558"/>
                  </a:lnTo>
                  <a:lnTo>
                    <a:pt x="15324" y="12515"/>
                  </a:lnTo>
                  <a:lnTo>
                    <a:pt x="18389" y="9323"/>
                  </a:lnTo>
                  <a:lnTo>
                    <a:pt x="11876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4"/>
            <p:cNvSpPr/>
            <p:nvPr/>
          </p:nvSpPr>
          <p:spPr>
            <a:xfrm>
              <a:off x="2796851" y="2389108"/>
              <a:ext cx="116349" cy="61896"/>
            </a:xfrm>
            <a:custGeom>
              <a:avLst/>
              <a:gdLst/>
              <a:ahLst/>
              <a:cxnLst/>
              <a:rect l="l" t="t" r="r" b="b"/>
              <a:pathLst>
                <a:path w="6002" h="3193" extrusionOk="0">
                  <a:moveTo>
                    <a:pt x="6002" y="0"/>
                  </a:moveTo>
                  <a:lnTo>
                    <a:pt x="4597" y="1150"/>
                  </a:lnTo>
                  <a:lnTo>
                    <a:pt x="3320" y="2043"/>
                  </a:lnTo>
                  <a:lnTo>
                    <a:pt x="1916" y="2682"/>
                  </a:lnTo>
                  <a:lnTo>
                    <a:pt x="128" y="3065"/>
                  </a:lnTo>
                  <a:lnTo>
                    <a:pt x="0" y="3193"/>
                  </a:lnTo>
                  <a:lnTo>
                    <a:pt x="128" y="3193"/>
                  </a:lnTo>
                  <a:lnTo>
                    <a:pt x="1149" y="3065"/>
                  </a:lnTo>
                  <a:lnTo>
                    <a:pt x="1916" y="2937"/>
                  </a:lnTo>
                  <a:lnTo>
                    <a:pt x="2809" y="2682"/>
                  </a:lnTo>
                  <a:lnTo>
                    <a:pt x="3448" y="2299"/>
                  </a:lnTo>
                  <a:lnTo>
                    <a:pt x="4086" y="1916"/>
                  </a:lnTo>
                  <a:lnTo>
                    <a:pt x="4725" y="1405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4"/>
            <p:cNvSpPr/>
            <p:nvPr/>
          </p:nvSpPr>
          <p:spPr>
            <a:xfrm>
              <a:off x="2819124" y="2436136"/>
              <a:ext cx="126255" cy="66859"/>
            </a:xfrm>
            <a:custGeom>
              <a:avLst/>
              <a:gdLst/>
              <a:ahLst/>
              <a:cxnLst/>
              <a:rect l="l" t="t" r="r" b="b"/>
              <a:pathLst>
                <a:path w="6513" h="3449" extrusionOk="0">
                  <a:moveTo>
                    <a:pt x="6385" y="1"/>
                  </a:moveTo>
                  <a:lnTo>
                    <a:pt x="4853" y="1150"/>
                  </a:lnTo>
                  <a:lnTo>
                    <a:pt x="3448" y="2044"/>
                  </a:lnTo>
                  <a:lnTo>
                    <a:pt x="2043" y="2682"/>
                  </a:lnTo>
                  <a:lnTo>
                    <a:pt x="128" y="3321"/>
                  </a:lnTo>
                  <a:lnTo>
                    <a:pt x="0" y="3448"/>
                  </a:lnTo>
                  <a:lnTo>
                    <a:pt x="128" y="3448"/>
                  </a:lnTo>
                  <a:lnTo>
                    <a:pt x="1150" y="3321"/>
                  </a:lnTo>
                  <a:lnTo>
                    <a:pt x="2171" y="3065"/>
                  </a:lnTo>
                  <a:lnTo>
                    <a:pt x="2937" y="2682"/>
                  </a:lnTo>
                  <a:lnTo>
                    <a:pt x="3704" y="2299"/>
                  </a:lnTo>
                  <a:lnTo>
                    <a:pt x="4980" y="1405"/>
                  </a:lnTo>
                  <a:lnTo>
                    <a:pt x="6513" y="128"/>
                  </a:lnTo>
                  <a:lnTo>
                    <a:pt x="638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4"/>
            <p:cNvSpPr/>
            <p:nvPr/>
          </p:nvSpPr>
          <p:spPr>
            <a:xfrm>
              <a:off x="2856246" y="2480702"/>
              <a:ext cx="118849" cy="71802"/>
            </a:xfrm>
            <a:custGeom>
              <a:avLst/>
              <a:gdLst/>
              <a:ahLst/>
              <a:cxnLst/>
              <a:rect l="l" t="t" r="r" b="b"/>
              <a:pathLst>
                <a:path w="6131" h="3704" extrusionOk="0">
                  <a:moveTo>
                    <a:pt x="6002" y="0"/>
                  </a:moveTo>
                  <a:lnTo>
                    <a:pt x="4598" y="1277"/>
                  </a:lnTo>
                  <a:lnTo>
                    <a:pt x="3321" y="2171"/>
                  </a:lnTo>
                  <a:lnTo>
                    <a:pt x="1789" y="2937"/>
                  </a:lnTo>
                  <a:lnTo>
                    <a:pt x="1" y="3703"/>
                  </a:lnTo>
                  <a:lnTo>
                    <a:pt x="128" y="3703"/>
                  </a:lnTo>
                  <a:lnTo>
                    <a:pt x="1022" y="3576"/>
                  </a:lnTo>
                  <a:lnTo>
                    <a:pt x="1789" y="3320"/>
                  </a:lnTo>
                  <a:lnTo>
                    <a:pt x="2682" y="2937"/>
                  </a:lnTo>
                  <a:lnTo>
                    <a:pt x="3449" y="2554"/>
                  </a:lnTo>
                  <a:lnTo>
                    <a:pt x="4215" y="2043"/>
                  </a:lnTo>
                  <a:lnTo>
                    <a:pt x="4981" y="1405"/>
                  </a:lnTo>
                  <a:lnTo>
                    <a:pt x="5619" y="766"/>
                  </a:lnTo>
                  <a:lnTo>
                    <a:pt x="613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4"/>
            <p:cNvSpPr/>
            <p:nvPr/>
          </p:nvSpPr>
          <p:spPr>
            <a:xfrm>
              <a:off x="2997350" y="1621733"/>
              <a:ext cx="386188" cy="782243"/>
            </a:xfrm>
            <a:custGeom>
              <a:avLst/>
              <a:gdLst/>
              <a:ahLst/>
              <a:cxnLst/>
              <a:rect l="l" t="t" r="r" b="b"/>
              <a:pathLst>
                <a:path w="19922" h="40353" extrusionOk="0">
                  <a:moveTo>
                    <a:pt x="9833" y="0"/>
                  </a:moveTo>
                  <a:lnTo>
                    <a:pt x="9322" y="128"/>
                  </a:lnTo>
                  <a:lnTo>
                    <a:pt x="8811" y="383"/>
                  </a:lnTo>
                  <a:lnTo>
                    <a:pt x="8428" y="767"/>
                  </a:lnTo>
                  <a:lnTo>
                    <a:pt x="8045" y="1405"/>
                  </a:lnTo>
                  <a:lnTo>
                    <a:pt x="7790" y="2044"/>
                  </a:lnTo>
                  <a:lnTo>
                    <a:pt x="7535" y="2810"/>
                  </a:lnTo>
                  <a:lnTo>
                    <a:pt x="7407" y="3576"/>
                  </a:lnTo>
                  <a:lnTo>
                    <a:pt x="7407" y="4597"/>
                  </a:lnTo>
                  <a:lnTo>
                    <a:pt x="7407" y="5619"/>
                  </a:lnTo>
                  <a:lnTo>
                    <a:pt x="7790" y="10727"/>
                  </a:lnTo>
                  <a:lnTo>
                    <a:pt x="8173" y="16346"/>
                  </a:lnTo>
                  <a:lnTo>
                    <a:pt x="8428" y="21070"/>
                  </a:lnTo>
                  <a:lnTo>
                    <a:pt x="8428" y="23369"/>
                  </a:lnTo>
                  <a:lnTo>
                    <a:pt x="8045" y="23880"/>
                  </a:lnTo>
                  <a:lnTo>
                    <a:pt x="7024" y="24774"/>
                  </a:lnTo>
                  <a:lnTo>
                    <a:pt x="4214" y="27200"/>
                  </a:lnTo>
                  <a:lnTo>
                    <a:pt x="0" y="30520"/>
                  </a:lnTo>
                  <a:lnTo>
                    <a:pt x="8045" y="40352"/>
                  </a:lnTo>
                  <a:lnTo>
                    <a:pt x="9833" y="38820"/>
                  </a:lnTo>
                  <a:lnTo>
                    <a:pt x="13664" y="35372"/>
                  </a:lnTo>
                  <a:lnTo>
                    <a:pt x="15835" y="33201"/>
                  </a:lnTo>
                  <a:lnTo>
                    <a:pt x="17623" y="31158"/>
                  </a:lnTo>
                  <a:lnTo>
                    <a:pt x="18516" y="30137"/>
                  </a:lnTo>
                  <a:lnTo>
                    <a:pt x="19155" y="29243"/>
                  </a:lnTo>
                  <a:lnTo>
                    <a:pt x="19538" y="28349"/>
                  </a:lnTo>
                  <a:lnTo>
                    <a:pt x="19793" y="27711"/>
                  </a:lnTo>
                  <a:lnTo>
                    <a:pt x="19921" y="26689"/>
                  </a:lnTo>
                  <a:lnTo>
                    <a:pt x="19921" y="25412"/>
                  </a:lnTo>
                  <a:lnTo>
                    <a:pt x="19793" y="24135"/>
                  </a:lnTo>
                  <a:lnTo>
                    <a:pt x="19538" y="22603"/>
                  </a:lnTo>
                  <a:lnTo>
                    <a:pt x="18899" y="19283"/>
                  </a:lnTo>
                  <a:lnTo>
                    <a:pt x="18006" y="15835"/>
                  </a:lnTo>
                  <a:lnTo>
                    <a:pt x="16984" y="12259"/>
                  </a:lnTo>
                  <a:lnTo>
                    <a:pt x="15835" y="8939"/>
                  </a:lnTo>
                  <a:lnTo>
                    <a:pt x="14686" y="5874"/>
                  </a:lnTo>
                  <a:lnTo>
                    <a:pt x="13664" y="3448"/>
                  </a:lnTo>
                  <a:lnTo>
                    <a:pt x="13153" y="2427"/>
                  </a:lnTo>
                  <a:lnTo>
                    <a:pt x="12515" y="1533"/>
                  </a:lnTo>
                  <a:lnTo>
                    <a:pt x="12004" y="894"/>
                  </a:lnTo>
                  <a:lnTo>
                    <a:pt x="11365" y="511"/>
                  </a:lnTo>
                  <a:lnTo>
                    <a:pt x="10855" y="128"/>
                  </a:lnTo>
                  <a:lnTo>
                    <a:pt x="10344" y="0"/>
                  </a:lnTo>
                  <a:close/>
                </a:path>
              </a:pathLst>
            </a:custGeom>
            <a:solidFill>
              <a:srgbClr val="DB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4"/>
            <p:cNvSpPr/>
            <p:nvPr/>
          </p:nvSpPr>
          <p:spPr>
            <a:xfrm>
              <a:off x="3111217" y="1812346"/>
              <a:ext cx="54472" cy="309443"/>
            </a:xfrm>
            <a:custGeom>
              <a:avLst/>
              <a:gdLst/>
              <a:ahLst/>
              <a:cxnLst/>
              <a:rect l="l" t="t" r="r" b="b"/>
              <a:pathLst>
                <a:path w="2810" h="15963" extrusionOk="0">
                  <a:moveTo>
                    <a:pt x="2044" y="0"/>
                  </a:moveTo>
                  <a:lnTo>
                    <a:pt x="2044" y="1915"/>
                  </a:lnTo>
                  <a:lnTo>
                    <a:pt x="1661" y="1022"/>
                  </a:lnTo>
                  <a:lnTo>
                    <a:pt x="1533" y="1022"/>
                  </a:lnTo>
                  <a:lnTo>
                    <a:pt x="2044" y="2682"/>
                  </a:lnTo>
                  <a:lnTo>
                    <a:pt x="2044" y="3320"/>
                  </a:lnTo>
                  <a:lnTo>
                    <a:pt x="2171" y="6513"/>
                  </a:lnTo>
                  <a:lnTo>
                    <a:pt x="2299" y="9705"/>
                  </a:lnTo>
                  <a:lnTo>
                    <a:pt x="2427" y="11748"/>
                  </a:lnTo>
                  <a:lnTo>
                    <a:pt x="2427" y="12897"/>
                  </a:lnTo>
                  <a:lnTo>
                    <a:pt x="2427" y="13408"/>
                  </a:lnTo>
                  <a:lnTo>
                    <a:pt x="2299" y="13664"/>
                  </a:lnTo>
                  <a:lnTo>
                    <a:pt x="1277" y="14813"/>
                  </a:lnTo>
                  <a:lnTo>
                    <a:pt x="0" y="15834"/>
                  </a:lnTo>
                  <a:lnTo>
                    <a:pt x="0" y="15962"/>
                  </a:lnTo>
                  <a:lnTo>
                    <a:pt x="128" y="15962"/>
                  </a:lnTo>
                  <a:lnTo>
                    <a:pt x="1533" y="14813"/>
                  </a:lnTo>
                  <a:lnTo>
                    <a:pt x="2044" y="14430"/>
                  </a:lnTo>
                  <a:lnTo>
                    <a:pt x="2554" y="13791"/>
                  </a:lnTo>
                  <a:lnTo>
                    <a:pt x="2682" y="13153"/>
                  </a:lnTo>
                  <a:lnTo>
                    <a:pt x="2810" y="12387"/>
                  </a:lnTo>
                  <a:lnTo>
                    <a:pt x="2682" y="10343"/>
                  </a:lnTo>
                  <a:lnTo>
                    <a:pt x="2554" y="6896"/>
                  </a:lnTo>
                  <a:lnTo>
                    <a:pt x="2299" y="3448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4"/>
            <p:cNvSpPr/>
            <p:nvPr/>
          </p:nvSpPr>
          <p:spPr>
            <a:xfrm>
              <a:off x="3299349" y="1780147"/>
              <a:ext cx="89132" cy="356490"/>
            </a:xfrm>
            <a:custGeom>
              <a:avLst/>
              <a:gdLst/>
              <a:ahLst/>
              <a:cxnLst/>
              <a:rect l="l" t="t" r="r" b="b"/>
              <a:pathLst>
                <a:path w="4598" h="18390" extrusionOk="0">
                  <a:moveTo>
                    <a:pt x="0" y="1"/>
                  </a:moveTo>
                  <a:lnTo>
                    <a:pt x="1150" y="3449"/>
                  </a:lnTo>
                  <a:lnTo>
                    <a:pt x="2299" y="7024"/>
                  </a:lnTo>
                  <a:lnTo>
                    <a:pt x="3065" y="10600"/>
                  </a:lnTo>
                  <a:lnTo>
                    <a:pt x="3831" y="14175"/>
                  </a:lnTo>
                  <a:lnTo>
                    <a:pt x="4214" y="16218"/>
                  </a:lnTo>
                  <a:lnTo>
                    <a:pt x="4470" y="18389"/>
                  </a:lnTo>
                  <a:lnTo>
                    <a:pt x="4597" y="18389"/>
                  </a:lnTo>
                  <a:lnTo>
                    <a:pt x="4342" y="16474"/>
                  </a:lnTo>
                  <a:lnTo>
                    <a:pt x="4214" y="14686"/>
                  </a:lnTo>
                  <a:lnTo>
                    <a:pt x="3959" y="12771"/>
                  </a:lnTo>
                  <a:lnTo>
                    <a:pt x="3576" y="10983"/>
                  </a:lnTo>
                  <a:lnTo>
                    <a:pt x="2810" y="7663"/>
                  </a:lnTo>
                  <a:lnTo>
                    <a:pt x="1788" y="4470"/>
                  </a:lnTo>
                  <a:lnTo>
                    <a:pt x="1533" y="2938"/>
                  </a:lnTo>
                  <a:lnTo>
                    <a:pt x="1277" y="1150"/>
                  </a:lnTo>
                  <a:lnTo>
                    <a:pt x="1150" y="1150"/>
                  </a:lnTo>
                  <a:lnTo>
                    <a:pt x="1405" y="2938"/>
                  </a:lnTo>
                  <a:lnTo>
                    <a:pt x="1533" y="3832"/>
                  </a:lnTo>
                  <a:lnTo>
                    <a:pt x="767" y="19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4"/>
            <p:cNvSpPr/>
            <p:nvPr/>
          </p:nvSpPr>
          <p:spPr>
            <a:xfrm>
              <a:off x="3044378" y="2200976"/>
              <a:ext cx="136160" cy="163396"/>
            </a:xfrm>
            <a:custGeom>
              <a:avLst/>
              <a:gdLst/>
              <a:ahLst/>
              <a:cxnLst/>
              <a:rect l="l" t="t" r="r" b="b"/>
              <a:pathLst>
                <a:path w="7024" h="8429" extrusionOk="0">
                  <a:moveTo>
                    <a:pt x="1" y="0"/>
                  </a:moveTo>
                  <a:lnTo>
                    <a:pt x="767" y="1150"/>
                  </a:lnTo>
                  <a:lnTo>
                    <a:pt x="1661" y="2171"/>
                  </a:lnTo>
                  <a:lnTo>
                    <a:pt x="3321" y="4214"/>
                  </a:lnTo>
                  <a:lnTo>
                    <a:pt x="6896" y="8428"/>
                  </a:lnTo>
                  <a:lnTo>
                    <a:pt x="7024" y="8301"/>
                  </a:lnTo>
                  <a:lnTo>
                    <a:pt x="3576" y="4087"/>
                  </a:lnTo>
                  <a:lnTo>
                    <a:pt x="1916" y="2044"/>
                  </a:lnTo>
                  <a:lnTo>
                    <a:pt x="1022" y="8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4"/>
            <p:cNvSpPr/>
            <p:nvPr/>
          </p:nvSpPr>
          <p:spPr>
            <a:xfrm>
              <a:off x="3004774" y="1448451"/>
              <a:ext cx="126274" cy="220330"/>
            </a:xfrm>
            <a:custGeom>
              <a:avLst/>
              <a:gdLst/>
              <a:ahLst/>
              <a:cxnLst/>
              <a:rect l="l" t="t" r="r" b="b"/>
              <a:pathLst>
                <a:path w="6514" h="11366" extrusionOk="0">
                  <a:moveTo>
                    <a:pt x="4470" y="1"/>
                  </a:moveTo>
                  <a:lnTo>
                    <a:pt x="1" y="4215"/>
                  </a:lnTo>
                  <a:lnTo>
                    <a:pt x="1533" y="7662"/>
                  </a:lnTo>
                  <a:lnTo>
                    <a:pt x="2044" y="9578"/>
                  </a:lnTo>
                  <a:lnTo>
                    <a:pt x="2427" y="10855"/>
                  </a:lnTo>
                  <a:lnTo>
                    <a:pt x="2682" y="11238"/>
                  </a:lnTo>
                  <a:lnTo>
                    <a:pt x="2938" y="11366"/>
                  </a:lnTo>
                  <a:lnTo>
                    <a:pt x="3704" y="11110"/>
                  </a:lnTo>
                  <a:lnTo>
                    <a:pt x="4342" y="10599"/>
                  </a:lnTo>
                  <a:lnTo>
                    <a:pt x="4981" y="10089"/>
                  </a:lnTo>
                  <a:lnTo>
                    <a:pt x="5491" y="9450"/>
                  </a:lnTo>
                  <a:lnTo>
                    <a:pt x="6258" y="8173"/>
                  </a:lnTo>
                  <a:lnTo>
                    <a:pt x="6513" y="7279"/>
                  </a:lnTo>
                  <a:lnTo>
                    <a:pt x="5491" y="3576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4"/>
            <p:cNvSpPr/>
            <p:nvPr/>
          </p:nvSpPr>
          <p:spPr>
            <a:xfrm>
              <a:off x="3004774" y="1448451"/>
              <a:ext cx="99038" cy="148547"/>
            </a:xfrm>
            <a:custGeom>
              <a:avLst/>
              <a:gdLst/>
              <a:ahLst/>
              <a:cxnLst/>
              <a:rect l="l" t="t" r="r" b="b"/>
              <a:pathLst>
                <a:path w="5109" h="7663" extrusionOk="0">
                  <a:moveTo>
                    <a:pt x="4470" y="1"/>
                  </a:moveTo>
                  <a:lnTo>
                    <a:pt x="1" y="4215"/>
                  </a:lnTo>
                  <a:lnTo>
                    <a:pt x="1533" y="7662"/>
                  </a:lnTo>
                  <a:lnTo>
                    <a:pt x="2171" y="7152"/>
                  </a:lnTo>
                  <a:lnTo>
                    <a:pt x="2810" y="6641"/>
                  </a:lnTo>
                  <a:lnTo>
                    <a:pt x="3321" y="6002"/>
                  </a:lnTo>
                  <a:lnTo>
                    <a:pt x="3831" y="5364"/>
                  </a:lnTo>
                  <a:lnTo>
                    <a:pt x="4215" y="4725"/>
                  </a:lnTo>
                  <a:lnTo>
                    <a:pt x="4598" y="3959"/>
                  </a:lnTo>
                  <a:lnTo>
                    <a:pt x="4981" y="3193"/>
                  </a:lnTo>
                  <a:lnTo>
                    <a:pt x="5108" y="2427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4"/>
            <p:cNvSpPr/>
            <p:nvPr/>
          </p:nvSpPr>
          <p:spPr>
            <a:xfrm>
              <a:off x="2893388" y="1265282"/>
              <a:ext cx="245085" cy="302018"/>
            </a:xfrm>
            <a:custGeom>
              <a:avLst/>
              <a:gdLst/>
              <a:ahLst/>
              <a:cxnLst/>
              <a:rect l="l" t="t" r="r" b="b"/>
              <a:pathLst>
                <a:path w="12643" h="15580" extrusionOk="0">
                  <a:moveTo>
                    <a:pt x="6385" y="0"/>
                  </a:moveTo>
                  <a:lnTo>
                    <a:pt x="5108" y="255"/>
                  </a:lnTo>
                  <a:lnTo>
                    <a:pt x="4597" y="383"/>
                  </a:lnTo>
                  <a:lnTo>
                    <a:pt x="3959" y="766"/>
                  </a:lnTo>
                  <a:lnTo>
                    <a:pt x="3448" y="1149"/>
                  </a:lnTo>
                  <a:lnTo>
                    <a:pt x="2937" y="1660"/>
                  </a:lnTo>
                  <a:lnTo>
                    <a:pt x="2426" y="2171"/>
                  </a:lnTo>
                  <a:lnTo>
                    <a:pt x="1916" y="2937"/>
                  </a:lnTo>
                  <a:lnTo>
                    <a:pt x="1405" y="3703"/>
                  </a:lnTo>
                  <a:lnTo>
                    <a:pt x="1022" y="4597"/>
                  </a:lnTo>
                  <a:lnTo>
                    <a:pt x="639" y="5619"/>
                  </a:lnTo>
                  <a:lnTo>
                    <a:pt x="383" y="6768"/>
                  </a:lnTo>
                  <a:lnTo>
                    <a:pt x="128" y="7917"/>
                  </a:lnTo>
                  <a:lnTo>
                    <a:pt x="0" y="9067"/>
                  </a:lnTo>
                  <a:lnTo>
                    <a:pt x="0" y="9960"/>
                  </a:lnTo>
                  <a:lnTo>
                    <a:pt x="128" y="10854"/>
                  </a:lnTo>
                  <a:lnTo>
                    <a:pt x="256" y="11620"/>
                  </a:lnTo>
                  <a:lnTo>
                    <a:pt x="511" y="12259"/>
                  </a:lnTo>
                  <a:lnTo>
                    <a:pt x="766" y="12897"/>
                  </a:lnTo>
                  <a:lnTo>
                    <a:pt x="1022" y="13408"/>
                  </a:lnTo>
                  <a:lnTo>
                    <a:pt x="1788" y="14174"/>
                  </a:lnTo>
                  <a:lnTo>
                    <a:pt x="2554" y="14813"/>
                  </a:lnTo>
                  <a:lnTo>
                    <a:pt x="3320" y="15196"/>
                  </a:lnTo>
                  <a:lnTo>
                    <a:pt x="3959" y="15324"/>
                  </a:lnTo>
                  <a:lnTo>
                    <a:pt x="4597" y="15451"/>
                  </a:lnTo>
                  <a:lnTo>
                    <a:pt x="5363" y="15579"/>
                  </a:lnTo>
                  <a:lnTo>
                    <a:pt x="6385" y="15451"/>
                  </a:lnTo>
                  <a:lnTo>
                    <a:pt x="7534" y="15196"/>
                  </a:lnTo>
                  <a:lnTo>
                    <a:pt x="8173" y="14941"/>
                  </a:lnTo>
                  <a:lnTo>
                    <a:pt x="8684" y="14685"/>
                  </a:lnTo>
                  <a:lnTo>
                    <a:pt x="9322" y="14174"/>
                  </a:lnTo>
                  <a:lnTo>
                    <a:pt x="9833" y="13664"/>
                  </a:lnTo>
                  <a:lnTo>
                    <a:pt x="10344" y="13025"/>
                  </a:lnTo>
                  <a:lnTo>
                    <a:pt x="10854" y="12259"/>
                  </a:lnTo>
                  <a:lnTo>
                    <a:pt x="11365" y="11237"/>
                  </a:lnTo>
                  <a:lnTo>
                    <a:pt x="11876" y="10216"/>
                  </a:lnTo>
                  <a:lnTo>
                    <a:pt x="12259" y="9067"/>
                  </a:lnTo>
                  <a:lnTo>
                    <a:pt x="12514" y="7917"/>
                  </a:lnTo>
                  <a:lnTo>
                    <a:pt x="12642" y="7023"/>
                  </a:lnTo>
                  <a:lnTo>
                    <a:pt x="12642" y="6002"/>
                  </a:lnTo>
                  <a:lnTo>
                    <a:pt x="12642" y="5236"/>
                  </a:lnTo>
                  <a:lnTo>
                    <a:pt x="12514" y="4469"/>
                  </a:lnTo>
                  <a:lnTo>
                    <a:pt x="12387" y="3703"/>
                  </a:lnTo>
                  <a:lnTo>
                    <a:pt x="12131" y="3192"/>
                  </a:lnTo>
                  <a:lnTo>
                    <a:pt x="11876" y="2554"/>
                  </a:lnTo>
                  <a:lnTo>
                    <a:pt x="11493" y="2043"/>
                  </a:lnTo>
                  <a:lnTo>
                    <a:pt x="10599" y="1277"/>
                  </a:lnTo>
                  <a:lnTo>
                    <a:pt x="9705" y="639"/>
                  </a:lnTo>
                  <a:lnTo>
                    <a:pt x="8684" y="255"/>
                  </a:lnTo>
                  <a:lnTo>
                    <a:pt x="7534" y="0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4"/>
            <p:cNvSpPr/>
            <p:nvPr/>
          </p:nvSpPr>
          <p:spPr>
            <a:xfrm>
              <a:off x="2923086" y="1371725"/>
              <a:ext cx="24774" cy="12387"/>
            </a:xfrm>
            <a:custGeom>
              <a:avLst/>
              <a:gdLst/>
              <a:ahLst/>
              <a:cxnLst/>
              <a:rect l="l" t="t" r="r" b="b"/>
              <a:pathLst>
                <a:path w="1278" h="639" extrusionOk="0">
                  <a:moveTo>
                    <a:pt x="384" y="0"/>
                  </a:moveTo>
                  <a:lnTo>
                    <a:pt x="128" y="128"/>
                  </a:lnTo>
                  <a:lnTo>
                    <a:pt x="1" y="383"/>
                  </a:lnTo>
                  <a:lnTo>
                    <a:pt x="128" y="511"/>
                  </a:lnTo>
                  <a:lnTo>
                    <a:pt x="256" y="639"/>
                  </a:lnTo>
                  <a:lnTo>
                    <a:pt x="1022" y="639"/>
                  </a:lnTo>
                  <a:lnTo>
                    <a:pt x="1150" y="511"/>
                  </a:lnTo>
                  <a:lnTo>
                    <a:pt x="1278" y="383"/>
                  </a:lnTo>
                  <a:lnTo>
                    <a:pt x="1278" y="255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4"/>
            <p:cNvSpPr/>
            <p:nvPr/>
          </p:nvSpPr>
          <p:spPr>
            <a:xfrm>
              <a:off x="2999831" y="1384092"/>
              <a:ext cx="24774" cy="17350"/>
            </a:xfrm>
            <a:custGeom>
              <a:avLst/>
              <a:gdLst/>
              <a:ahLst/>
              <a:cxnLst/>
              <a:rect l="l" t="t" r="r" b="b"/>
              <a:pathLst>
                <a:path w="1278" h="895" extrusionOk="0">
                  <a:moveTo>
                    <a:pt x="383" y="1"/>
                  </a:moveTo>
                  <a:lnTo>
                    <a:pt x="128" y="128"/>
                  </a:lnTo>
                  <a:lnTo>
                    <a:pt x="0" y="256"/>
                  </a:lnTo>
                  <a:lnTo>
                    <a:pt x="0" y="384"/>
                  </a:lnTo>
                  <a:lnTo>
                    <a:pt x="256" y="639"/>
                  </a:lnTo>
                  <a:lnTo>
                    <a:pt x="511" y="639"/>
                  </a:lnTo>
                  <a:lnTo>
                    <a:pt x="894" y="894"/>
                  </a:lnTo>
                  <a:lnTo>
                    <a:pt x="1149" y="894"/>
                  </a:lnTo>
                  <a:lnTo>
                    <a:pt x="1277" y="639"/>
                  </a:lnTo>
                  <a:lnTo>
                    <a:pt x="1149" y="511"/>
                  </a:lnTo>
                  <a:lnTo>
                    <a:pt x="1022" y="256"/>
                  </a:lnTo>
                  <a:lnTo>
                    <a:pt x="639" y="12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4"/>
            <p:cNvSpPr/>
            <p:nvPr/>
          </p:nvSpPr>
          <p:spPr>
            <a:xfrm>
              <a:off x="2992407" y="1431120"/>
              <a:ext cx="2481" cy="19831"/>
            </a:xfrm>
            <a:custGeom>
              <a:avLst/>
              <a:gdLst/>
              <a:ahLst/>
              <a:cxnLst/>
              <a:rect l="l" t="t" r="r" b="b"/>
              <a:pathLst>
                <a:path w="128" h="1023" extrusionOk="0">
                  <a:moveTo>
                    <a:pt x="128" y="1"/>
                  </a:moveTo>
                  <a:lnTo>
                    <a:pt x="0" y="256"/>
                  </a:lnTo>
                  <a:lnTo>
                    <a:pt x="0" y="639"/>
                  </a:lnTo>
                  <a:lnTo>
                    <a:pt x="128" y="1022"/>
                  </a:lnTo>
                  <a:lnTo>
                    <a:pt x="128" y="639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4"/>
            <p:cNvSpPr/>
            <p:nvPr/>
          </p:nvSpPr>
          <p:spPr>
            <a:xfrm>
              <a:off x="2992407" y="1423696"/>
              <a:ext cx="19811" cy="27255"/>
            </a:xfrm>
            <a:custGeom>
              <a:avLst/>
              <a:gdLst/>
              <a:ahLst/>
              <a:cxnLst/>
              <a:rect l="l" t="t" r="r" b="b"/>
              <a:pathLst>
                <a:path w="1022" h="1406" extrusionOk="0">
                  <a:moveTo>
                    <a:pt x="383" y="1"/>
                  </a:moveTo>
                  <a:lnTo>
                    <a:pt x="255" y="128"/>
                  </a:lnTo>
                  <a:lnTo>
                    <a:pt x="0" y="639"/>
                  </a:lnTo>
                  <a:lnTo>
                    <a:pt x="128" y="1150"/>
                  </a:lnTo>
                  <a:lnTo>
                    <a:pt x="255" y="1278"/>
                  </a:lnTo>
                  <a:lnTo>
                    <a:pt x="383" y="1405"/>
                  </a:lnTo>
                  <a:lnTo>
                    <a:pt x="639" y="1405"/>
                  </a:lnTo>
                  <a:lnTo>
                    <a:pt x="894" y="1278"/>
                  </a:lnTo>
                  <a:lnTo>
                    <a:pt x="1022" y="767"/>
                  </a:lnTo>
                  <a:lnTo>
                    <a:pt x="1022" y="511"/>
                  </a:lnTo>
                  <a:lnTo>
                    <a:pt x="1022" y="256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4"/>
            <p:cNvSpPr/>
            <p:nvPr/>
          </p:nvSpPr>
          <p:spPr>
            <a:xfrm>
              <a:off x="3007256" y="1426177"/>
              <a:ext cx="17350" cy="12387"/>
            </a:xfrm>
            <a:custGeom>
              <a:avLst/>
              <a:gdLst/>
              <a:ahLst/>
              <a:cxnLst/>
              <a:rect l="l" t="t" r="r" b="b"/>
              <a:pathLst>
                <a:path w="895" h="639" extrusionOk="0">
                  <a:moveTo>
                    <a:pt x="0" y="0"/>
                  </a:moveTo>
                  <a:lnTo>
                    <a:pt x="128" y="383"/>
                  </a:lnTo>
                  <a:lnTo>
                    <a:pt x="256" y="511"/>
                  </a:lnTo>
                  <a:lnTo>
                    <a:pt x="383" y="639"/>
                  </a:lnTo>
                  <a:lnTo>
                    <a:pt x="639" y="511"/>
                  </a:lnTo>
                  <a:lnTo>
                    <a:pt x="766" y="383"/>
                  </a:lnTo>
                  <a:lnTo>
                    <a:pt x="894" y="0"/>
                  </a:lnTo>
                  <a:lnTo>
                    <a:pt x="766" y="256"/>
                  </a:lnTo>
                  <a:lnTo>
                    <a:pt x="511" y="256"/>
                  </a:lnTo>
                  <a:lnTo>
                    <a:pt x="256" y="12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2928029" y="1418753"/>
              <a:ext cx="12406" cy="19811"/>
            </a:xfrm>
            <a:custGeom>
              <a:avLst/>
              <a:gdLst/>
              <a:ahLst/>
              <a:cxnLst/>
              <a:rect l="l" t="t" r="r" b="b"/>
              <a:pathLst>
                <a:path w="640" h="1022" extrusionOk="0">
                  <a:moveTo>
                    <a:pt x="639" y="0"/>
                  </a:moveTo>
                  <a:lnTo>
                    <a:pt x="384" y="639"/>
                  </a:lnTo>
                  <a:lnTo>
                    <a:pt x="256" y="894"/>
                  </a:lnTo>
                  <a:lnTo>
                    <a:pt x="1" y="1022"/>
                  </a:lnTo>
                  <a:lnTo>
                    <a:pt x="256" y="1022"/>
                  </a:lnTo>
                  <a:lnTo>
                    <a:pt x="512" y="639"/>
                  </a:lnTo>
                  <a:lnTo>
                    <a:pt x="639" y="383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4"/>
            <p:cNvSpPr/>
            <p:nvPr/>
          </p:nvSpPr>
          <p:spPr>
            <a:xfrm>
              <a:off x="2920605" y="1408847"/>
              <a:ext cx="19831" cy="27255"/>
            </a:xfrm>
            <a:custGeom>
              <a:avLst/>
              <a:gdLst/>
              <a:ahLst/>
              <a:cxnLst/>
              <a:rect l="l" t="t" r="r" b="b"/>
              <a:pathLst>
                <a:path w="1023" h="1406" extrusionOk="0">
                  <a:moveTo>
                    <a:pt x="384" y="0"/>
                  </a:moveTo>
                  <a:lnTo>
                    <a:pt x="256" y="128"/>
                  </a:lnTo>
                  <a:lnTo>
                    <a:pt x="129" y="256"/>
                  </a:lnTo>
                  <a:lnTo>
                    <a:pt x="1" y="511"/>
                  </a:lnTo>
                  <a:lnTo>
                    <a:pt x="1" y="1022"/>
                  </a:lnTo>
                  <a:lnTo>
                    <a:pt x="129" y="1277"/>
                  </a:lnTo>
                  <a:lnTo>
                    <a:pt x="384" y="1405"/>
                  </a:lnTo>
                  <a:lnTo>
                    <a:pt x="639" y="1405"/>
                  </a:lnTo>
                  <a:lnTo>
                    <a:pt x="767" y="1277"/>
                  </a:lnTo>
                  <a:lnTo>
                    <a:pt x="1022" y="767"/>
                  </a:lnTo>
                  <a:lnTo>
                    <a:pt x="1022" y="256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4"/>
            <p:cNvSpPr/>
            <p:nvPr/>
          </p:nvSpPr>
          <p:spPr>
            <a:xfrm>
              <a:off x="2913180" y="1403904"/>
              <a:ext cx="14868" cy="14868"/>
            </a:xfrm>
            <a:custGeom>
              <a:avLst/>
              <a:gdLst/>
              <a:ahLst/>
              <a:cxnLst/>
              <a:rect l="l" t="t" r="r" b="b"/>
              <a:pathLst>
                <a:path w="767" h="767" extrusionOk="0">
                  <a:moveTo>
                    <a:pt x="1" y="0"/>
                  </a:moveTo>
                  <a:lnTo>
                    <a:pt x="1" y="511"/>
                  </a:lnTo>
                  <a:lnTo>
                    <a:pt x="128" y="639"/>
                  </a:lnTo>
                  <a:lnTo>
                    <a:pt x="256" y="766"/>
                  </a:lnTo>
                  <a:lnTo>
                    <a:pt x="384" y="766"/>
                  </a:lnTo>
                  <a:lnTo>
                    <a:pt x="512" y="639"/>
                  </a:lnTo>
                  <a:lnTo>
                    <a:pt x="767" y="383"/>
                  </a:lnTo>
                  <a:lnTo>
                    <a:pt x="767" y="255"/>
                  </a:lnTo>
                  <a:lnTo>
                    <a:pt x="512" y="383"/>
                  </a:lnTo>
                  <a:lnTo>
                    <a:pt x="384" y="383"/>
                  </a:lnTo>
                  <a:lnTo>
                    <a:pt x="128" y="2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4"/>
            <p:cNvSpPr/>
            <p:nvPr/>
          </p:nvSpPr>
          <p:spPr>
            <a:xfrm>
              <a:off x="2962689" y="1497960"/>
              <a:ext cx="19831" cy="4963"/>
            </a:xfrm>
            <a:custGeom>
              <a:avLst/>
              <a:gdLst/>
              <a:ahLst/>
              <a:cxnLst/>
              <a:rect l="l" t="t" r="r" b="b"/>
              <a:pathLst>
                <a:path w="1023" h="256" extrusionOk="0">
                  <a:moveTo>
                    <a:pt x="895" y="1"/>
                  </a:moveTo>
                  <a:lnTo>
                    <a:pt x="767" y="128"/>
                  </a:lnTo>
                  <a:lnTo>
                    <a:pt x="767" y="128"/>
                  </a:lnTo>
                  <a:lnTo>
                    <a:pt x="1022" y="1"/>
                  </a:lnTo>
                  <a:close/>
                  <a:moveTo>
                    <a:pt x="1" y="1"/>
                  </a:moveTo>
                  <a:lnTo>
                    <a:pt x="256" y="256"/>
                  </a:lnTo>
                  <a:lnTo>
                    <a:pt x="511" y="256"/>
                  </a:lnTo>
                  <a:lnTo>
                    <a:pt x="767" y="128"/>
                  </a:lnTo>
                  <a:lnTo>
                    <a:pt x="511" y="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4"/>
            <p:cNvSpPr/>
            <p:nvPr/>
          </p:nvSpPr>
          <p:spPr>
            <a:xfrm>
              <a:off x="2932992" y="1374187"/>
              <a:ext cx="44566" cy="106462"/>
            </a:xfrm>
            <a:custGeom>
              <a:avLst/>
              <a:gdLst/>
              <a:ahLst/>
              <a:cxnLst/>
              <a:rect l="l" t="t" r="r" b="b"/>
              <a:pathLst>
                <a:path w="2299" h="5492" extrusionOk="0">
                  <a:moveTo>
                    <a:pt x="1660" y="1"/>
                  </a:moveTo>
                  <a:lnTo>
                    <a:pt x="767" y="2172"/>
                  </a:lnTo>
                  <a:lnTo>
                    <a:pt x="0" y="4342"/>
                  </a:lnTo>
                  <a:lnTo>
                    <a:pt x="128" y="4470"/>
                  </a:lnTo>
                  <a:lnTo>
                    <a:pt x="383" y="4470"/>
                  </a:lnTo>
                  <a:lnTo>
                    <a:pt x="767" y="4342"/>
                  </a:lnTo>
                  <a:lnTo>
                    <a:pt x="511" y="5364"/>
                  </a:lnTo>
                  <a:lnTo>
                    <a:pt x="767" y="5492"/>
                  </a:lnTo>
                  <a:lnTo>
                    <a:pt x="1533" y="5492"/>
                  </a:lnTo>
                  <a:lnTo>
                    <a:pt x="1916" y="5364"/>
                  </a:lnTo>
                  <a:lnTo>
                    <a:pt x="2299" y="5109"/>
                  </a:lnTo>
                  <a:lnTo>
                    <a:pt x="1533" y="5236"/>
                  </a:lnTo>
                  <a:lnTo>
                    <a:pt x="767" y="5236"/>
                  </a:lnTo>
                  <a:lnTo>
                    <a:pt x="1022" y="4598"/>
                  </a:lnTo>
                  <a:lnTo>
                    <a:pt x="1150" y="4087"/>
                  </a:lnTo>
                  <a:lnTo>
                    <a:pt x="1150" y="4087"/>
                  </a:lnTo>
                  <a:lnTo>
                    <a:pt x="383" y="4215"/>
                  </a:lnTo>
                  <a:lnTo>
                    <a:pt x="1022" y="2172"/>
                  </a:lnTo>
                  <a:lnTo>
                    <a:pt x="1788" y="128"/>
                  </a:lnTo>
                  <a:lnTo>
                    <a:pt x="166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4"/>
            <p:cNvSpPr/>
            <p:nvPr/>
          </p:nvSpPr>
          <p:spPr>
            <a:xfrm>
              <a:off x="2908237" y="1255376"/>
              <a:ext cx="252509" cy="205481"/>
            </a:xfrm>
            <a:custGeom>
              <a:avLst/>
              <a:gdLst/>
              <a:ahLst/>
              <a:cxnLst/>
              <a:rect l="l" t="t" r="r" b="b"/>
              <a:pathLst>
                <a:path w="13026" h="10600" extrusionOk="0">
                  <a:moveTo>
                    <a:pt x="5108" y="0"/>
                  </a:moveTo>
                  <a:lnTo>
                    <a:pt x="4214" y="128"/>
                  </a:lnTo>
                  <a:lnTo>
                    <a:pt x="3320" y="511"/>
                  </a:lnTo>
                  <a:lnTo>
                    <a:pt x="2682" y="894"/>
                  </a:lnTo>
                  <a:lnTo>
                    <a:pt x="2044" y="1405"/>
                  </a:lnTo>
                  <a:lnTo>
                    <a:pt x="1533" y="1916"/>
                  </a:lnTo>
                  <a:lnTo>
                    <a:pt x="1150" y="2554"/>
                  </a:lnTo>
                  <a:lnTo>
                    <a:pt x="511" y="3703"/>
                  </a:lnTo>
                  <a:lnTo>
                    <a:pt x="256" y="4853"/>
                  </a:lnTo>
                  <a:lnTo>
                    <a:pt x="0" y="6002"/>
                  </a:lnTo>
                  <a:lnTo>
                    <a:pt x="511" y="5364"/>
                  </a:lnTo>
                  <a:lnTo>
                    <a:pt x="894" y="4597"/>
                  </a:lnTo>
                  <a:lnTo>
                    <a:pt x="1405" y="3576"/>
                  </a:lnTo>
                  <a:lnTo>
                    <a:pt x="1916" y="4214"/>
                  </a:lnTo>
                  <a:lnTo>
                    <a:pt x="2427" y="4725"/>
                  </a:lnTo>
                  <a:lnTo>
                    <a:pt x="3193" y="5236"/>
                  </a:lnTo>
                  <a:lnTo>
                    <a:pt x="3831" y="5619"/>
                  </a:lnTo>
                  <a:lnTo>
                    <a:pt x="3448" y="4980"/>
                  </a:lnTo>
                  <a:lnTo>
                    <a:pt x="3065" y="4087"/>
                  </a:lnTo>
                  <a:lnTo>
                    <a:pt x="2682" y="3193"/>
                  </a:lnTo>
                  <a:lnTo>
                    <a:pt x="3065" y="3831"/>
                  </a:lnTo>
                  <a:lnTo>
                    <a:pt x="3320" y="4342"/>
                  </a:lnTo>
                  <a:lnTo>
                    <a:pt x="4214" y="5364"/>
                  </a:lnTo>
                  <a:lnTo>
                    <a:pt x="5108" y="6002"/>
                  </a:lnTo>
                  <a:lnTo>
                    <a:pt x="6002" y="6641"/>
                  </a:lnTo>
                  <a:lnTo>
                    <a:pt x="6896" y="7024"/>
                  </a:lnTo>
                  <a:lnTo>
                    <a:pt x="7534" y="7279"/>
                  </a:lnTo>
                  <a:lnTo>
                    <a:pt x="8173" y="7407"/>
                  </a:lnTo>
                  <a:lnTo>
                    <a:pt x="7918" y="6768"/>
                  </a:lnTo>
                  <a:lnTo>
                    <a:pt x="7662" y="6130"/>
                  </a:lnTo>
                  <a:lnTo>
                    <a:pt x="7407" y="5364"/>
                  </a:lnTo>
                  <a:lnTo>
                    <a:pt x="7407" y="4597"/>
                  </a:lnTo>
                  <a:lnTo>
                    <a:pt x="7662" y="5747"/>
                  </a:lnTo>
                  <a:lnTo>
                    <a:pt x="8045" y="6641"/>
                  </a:lnTo>
                  <a:lnTo>
                    <a:pt x="8556" y="7279"/>
                  </a:lnTo>
                  <a:lnTo>
                    <a:pt x="9067" y="7662"/>
                  </a:lnTo>
                  <a:lnTo>
                    <a:pt x="9450" y="7917"/>
                  </a:lnTo>
                  <a:lnTo>
                    <a:pt x="9833" y="8045"/>
                  </a:lnTo>
                  <a:lnTo>
                    <a:pt x="10216" y="8173"/>
                  </a:lnTo>
                  <a:lnTo>
                    <a:pt x="10216" y="8556"/>
                  </a:lnTo>
                  <a:lnTo>
                    <a:pt x="10344" y="9450"/>
                  </a:lnTo>
                  <a:lnTo>
                    <a:pt x="10599" y="9833"/>
                  </a:lnTo>
                  <a:lnTo>
                    <a:pt x="10727" y="10216"/>
                  </a:lnTo>
                  <a:lnTo>
                    <a:pt x="11110" y="10471"/>
                  </a:lnTo>
                  <a:lnTo>
                    <a:pt x="11493" y="10599"/>
                  </a:lnTo>
                  <a:lnTo>
                    <a:pt x="11748" y="10088"/>
                  </a:lnTo>
                  <a:lnTo>
                    <a:pt x="12132" y="9450"/>
                  </a:lnTo>
                  <a:lnTo>
                    <a:pt x="12515" y="8684"/>
                  </a:lnTo>
                  <a:lnTo>
                    <a:pt x="12770" y="7662"/>
                  </a:lnTo>
                  <a:lnTo>
                    <a:pt x="13025" y="6513"/>
                  </a:lnTo>
                  <a:lnTo>
                    <a:pt x="12898" y="5364"/>
                  </a:lnTo>
                  <a:lnTo>
                    <a:pt x="12642" y="4087"/>
                  </a:lnTo>
                  <a:lnTo>
                    <a:pt x="12387" y="3448"/>
                  </a:lnTo>
                  <a:lnTo>
                    <a:pt x="12004" y="2937"/>
                  </a:lnTo>
                  <a:lnTo>
                    <a:pt x="11238" y="2043"/>
                  </a:lnTo>
                  <a:lnTo>
                    <a:pt x="10344" y="1277"/>
                  </a:lnTo>
                  <a:lnTo>
                    <a:pt x="9450" y="766"/>
                  </a:lnTo>
                  <a:lnTo>
                    <a:pt x="8684" y="511"/>
                  </a:lnTo>
                  <a:lnTo>
                    <a:pt x="7918" y="256"/>
                  </a:lnTo>
                  <a:lnTo>
                    <a:pt x="7279" y="128"/>
                  </a:lnTo>
                  <a:lnTo>
                    <a:pt x="613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4"/>
            <p:cNvSpPr/>
            <p:nvPr/>
          </p:nvSpPr>
          <p:spPr>
            <a:xfrm>
              <a:off x="3088944" y="1441026"/>
              <a:ext cx="66839" cy="76765"/>
            </a:xfrm>
            <a:custGeom>
              <a:avLst/>
              <a:gdLst/>
              <a:ahLst/>
              <a:cxnLst/>
              <a:rect l="l" t="t" r="r" b="b"/>
              <a:pathLst>
                <a:path w="3448" h="3960" extrusionOk="0">
                  <a:moveTo>
                    <a:pt x="2810" y="1"/>
                  </a:moveTo>
                  <a:lnTo>
                    <a:pt x="2426" y="128"/>
                  </a:lnTo>
                  <a:lnTo>
                    <a:pt x="2043" y="256"/>
                  </a:lnTo>
                  <a:lnTo>
                    <a:pt x="1533" y="511"/>
                  </a:lnTo>
                  <a:lnTo>
                    <a:pt x="894" y="1022"/>
                  </a:lnTo>
                  <a:lnTo>
                    <a:pt x="639" y="1405"/>
                  </a:lnTo>
                  <a:lnTo>
                    <a:pt x="0" y="3065"/>
                  </a:lnTo>
                  <a:lnTo>
                    <a:pt x="128" y="3576"/>
                  </a:lnTo>
                  <a:lnTo>
                    <a:pt x="511" y="3831"/>
                  </a:lnTo>
                  <a:lnTo>
                    <a:pt x="894" y="3959"/>
                  </a:lnTo>
                  <a:lnTo>
                    <a:pt x="1405" y="3959"/>
                  </a:lnTo>
                  <a:lnTo>
                    <a:pt x="1788" y="3704"/>
                  </a:lnTo>
                  <a:lnTo>
                    <a:pt x="2299" y="3321"/>
                  </a:lnTo>
                  <a:lnTo>
                    <a:pt x="2682" y="2810"/>
                  </a:lnTo>
                  <a:lnTo>
                    <a:pt x="3065" y="2171"/>
                  </a:lnTo>
                  <a:lnTo>
                    <a:pt x="3320" y="1533"/>
                  </a:lnTo>
                  <a:lnTo>
                    <a:pt x="3448" y="1022"/>
                  </a:lnTo>
                  <a:lnTo>
                    <a:pt x="3448" y="511"/>
                  </a:lnTo>
                  <a:lnTo>
                    <a:pt x="3193" y="128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4"/>
            <p:cNvSpPr/>
            <p:nvPr/>
          </p:nvSpPr>
          <p:spPr>
            <a:xfrm>
              <a:off x="3101312" y="1460838"/>
              <a:ext cx="42104" cy="44566"/>
            </a:xfrm>
            <a:custGeom>
              <a:avLst/>
              <a:gdLst/>
              <a:ahLst/>
              <a:cxnLst/>
              <a:rect l="l" t="t" r="r" b="b"/>
              <a:pathLst>
                <a:path w="2172" h="2299" extrusionOk="0">
                  <a:moveTo>
                    <a:pt x="1788" y="0"/>
                  </a:moveTo>
                  <a:lnTo>
                    <a:pt x="1405" y="128"/>
                  </a:lnTo>
                  <a:lnTo>
                    <a:pt x="1022" y="383"/>
                  </a:lnTo>
                  <a:lnTo>
                    <a:pt x="639" y="639"/>
                  </a:lnTo>
                  <a:lnTo>
                    <a:pt x="128" y="1405"/>
                  </a:lnTo>
                  <a:lnTo>
                    <a:pt x="1" y="2171"/>
                  </a:lnTo>
                  <a:lnTo>
                    <a:pt x="1" y="2299"/>
                  </a:lnTo>
                  <a:lnTo>
                    <a:pt x="128" y="2171"/>
                  </a:lnTo>
                  <a:lnTo>
                    <a:pt x="511" y="1660"/>
                  </a:lnTo>
                  <a:lnTo>
                    <a:pt x="895" y="1532"/>
                  </a:lnTo>
                  <a:lnTo>
                    <a:pt x="1405" y="1532"/>
                  </a:lnTo>
                  <a:lnTo>
                    <a:pt x="1278" y="1405"/>
                  </a:lnTo>
                  <a:lnTo>
                    <a:pt x="1022" y="1277"/>
                  </a:lnTo>
                  <a:lnTo>
                    <a:pt x="767" y="1277"/>
                  </a:lnTo>
                  <a:lnTo>
                    <a:pt x="639" y="1405"/>
                  </a:lnTo>
                  <a:lnTo>
                    <a:pt x="384" y="1532"/>
                  </a:lnTo>
                  <a:lnTo>
                    <a:pt x="639" y="1022"/>
                  </a:lnTo>
                  <a:lnTo>
                    <a:pt x="1150" y="511"/>
                  </a:lnTo>
                  <a:lnTo>
                    <a:pt x="1533" y="256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4"/>
            <p:cNvSpPr/>
            <p:nvPr/>
          </p:nvSpPr>
          <p:spPr>
            <a:xfrm>
              <a:off x="3022104" y="1579648"/>
              <a:ext cx="163396" cy="108944"/>
            </a:xfrm>
            <a:custGeom>
              <a:avLst/>
              <a:gdLst/>
              <a:ahLst/>
              <a:cxnLst/>
              <a:rect l="l" t="t" r="r" b="b"/>
              <a:pathLst>
                <a:path w="8429" h="5620" extrusionOk="0">
                  <a:moveTo>
                    <a:pt x="4853" y="1"/>
                  </a:moveTo>
                  <a:lnTo>
                    <a:pt x="4087" y="128"/>
                  </a:lnTo>
                  <a:lnTo>
                    <a:pt x="2937" y="639"/>
                  </a:lnTo>
                  <a:lnTo>
                    <a:pt x="2044" y="1150"/>
                  </a:lnTo>
                  <a:lnTo>
                    <a:pt x="1405" y="1788"/>
                  </a:lnTo>
                  <a:lnTo>
                    <a:pt x="767" y="2554"/>
                  </a:lnTo>
                  <a:lnTo>
                    <a:pt x="383" y="3193"/>
                  </a:lnTo>
                  <a:lnTo>
                    <a:pt x="128" y="3704"/>
                  </a:lnTo>
                  <a:lnTo>
                    <a:pt x="0" y="4215"/>
                  </a:lnTo>
                  <a:lnTo>
                    <a:pt x="128" y="4470"/>
                  </a:lnTo>
                  <a:lnTo>
                    <a:pt x="511" y="4981"/>
                  </a:lnTo>
                  <a:lnTo>
                    <a:pt x="767" y="5236"/>
                  </a:lnTo>
                  <a:lnTo>
                    <a:pt x="1022" y="5491"/>
                  </a:lnTo>
                  <a:lnTo>
                    <a:pt x="1405" y="5619"/>
                  </a:lnTo>
                  <a:lnTo>
                    <a:pt x="1916" y="5491"/>
                  </a:lnTo>
                  <a:lnTo>
                    <a:pt x="3193" y="5108"/>
                  </a:lnTo>
                  <a:lnTo>
                    <a:pt x="4342" y="4470"/>
                  </a:lnTo>
                  <a:lnTo>
                    <a:pt x="5491" y="3576"/>
                  </a:lnTo>
                  <a:lnTo>
                    <a:pt x="6513" y="2810"/>
                  </a:lnTo>
                  <a:lnTo>
                    <a:pt x="7918" y="1278"/>
                  </a:lnTo>
                  <a:lnTo>
                    <a:pt x="8428" y="639"/>
                  </a:lnTo>
                  <a:lnTo>
                    <a:pt x="6896" y="128"/>
                  </a:lnTo>
                  <a:lnTo>
                    <a:pt x="5747" y="1"/>
                  </a:lnTo>
                  <a:close/>
                </a:path>
              </a:pathLst>
            </a:custGeom>
            <a:solidFill>
              <a:srgbClr val="FCC9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3378556" y="3428764"/>
              <a:ext cx="787205" cy="532235"/>
            </a:xfrm>
            <a:custGeom>
              <a:avLst/>
              <a:gdLst/>
              <a:ahLst/>
              <a:cxnLst/>
              <a:rect l="l" t="t" r="r" b="b"/>
              <a:pathLst>
                <a:path w="40609" h="27456" extrusionOk="0">
                  <a:moveTo>
                    <a:pt x="9578" y="1"/>
                  </a:moveTo>
                  <a:lnTo>
                    <a:pt x="1" y="15835"/>
                  </a:lnTo>
                  <a:lnTo>
                    <a:pt x="13792" y="21709"/>
                  </a:lnTo>
                  <a:lnTo>
                    <a:pt x="16601" y="23369"/>
                  </a:lnTo>
                  <a:lnTo>
                    <a:pt x="22220" y="26306"/>
                  </a:lnTo>
                  <a:lnTo>
                    <a:pt x="24008" y="27200"/>
                  </a:lnTo>
                  <a:lnTo>
                    <a:pt x="24518" y="27456"/>
                  </a:lnTo>
                  <a:lnTo>
                    <a:pt x="24901" y="27456"/>
                  </a:lnTo>
                  <a:lnTo>
                    <a:pt x="25157" y="27073"/>
                  </a:lnTo>
                  <a:lnTo>
                    <a:pt x="25795" y="26179"/>
                  </a:lnTo>
                  <a:lnTo>
                    <a:pt x="27711" y="23369"/>
                  </a:lnTo>
                  <a:lnTo>
                    <a:pt x="33074" y="14941"/>
                  </a:lnTo>
                  <a:lnTo>
                    <a:pt x="38182" y="6386"/>
                  </a:lnTo>
                  <a:lnTo>
                    <a:pt x="39970" y="3449"/>
                  </a:lnTo>
                  <a:lnTo>
                    <a:pt x="40608" y="2172"/>
                  </a:lnTo>
                  <a:lnTo>
                    <a:pt x="40608" y="1789"/>
                  </a:lnTo>
                  <a:lnTo>
                    <a:pt x="40353" y="1406"/>
                  </a:lnTo>
                  <a:lnTo>
                    <a:pt x="39842" y="1150"/>
                  </a:lnTo>
                  <a:lnTo>
                    <a:pt x="39331" y="1022"/>
                  </a:lnTo>
                  <a:lnTo>
                    <a:pt x="38565" y="895"/>
                  </a:lnTo>
                  <a:lnTo>
                    <a:pt x="37926" y="767"/>
                  </a:lnTo>
                  <a:lnTo>
                    <a:pt x="37288" y="767"/>
                  </a:lnTo>
                  <a:lnTo>
                    <a:pt x="36777" y="895"/>
                  </a:lnTo>
                  <a:lnTo>
                    <a:pt x="35883" y="1406"/>
                  </a:lnTo>
                  <a:lnTo>
                    <a:pt x="34479" y="2172"/>
                  </a:lnTo>
                  <a:lnTo>
                    <a:pt x="30775" y="4598"/>
                  </a:lnTo>
                  <a:lnTo>
                    <a:pt x="25923" y="8046"/>
                  </a:lnTo>
                  <a:lnTo>
                    <a:pt x="23114" y="6258"/>
                  </a:lnTo>
                  <a:lnTo>
                    <a:pt x="9578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3645894" y="3443632"/>
              <a:ext cx="519867" cy="517366"/>
            </a:xfrm>
            <a:custGeom>
              <a:avLst/>
              <a:gdLst/>
              <a:ahLst/>
              <a:cxnLst/>
              <a:rect l="l" t="t" r="r" b="b"/>
              <a:pathLst>
                <a:path w="26818" h="26689" extrusionOk="0">
                  <a:moveTo>
                    <a:pt x="23497" y="0"/>
                  </a:moveTo>
                  <a:lnTo>
                    <a:pt x="22986" y="128"/>
                  </a:lnTo>
                  <a:lnTo>
                    <a:pt x="22092" y="639"/>
                  </a:lnTo>
                  <a:lnTo>
                    <a:pt x="20688" y="1405"/>
                  </a:lnTo>
                  <a:lnTo>
                    <a:pt x="16984" y="3831"/>
                  </a:lnTo>
                  <a:lnTo>
                    <a:pt x="12004" y="7279"/>
                  </a:lnTo>
                  <a:lnTo>
                    <a:pt x="9323" y="5491"/>
                  </a:lnTo>
                  <a:lnTo>
                    <a:pt x="1" y="20942"/>
                  </a:lnTo>
                  <a:lnTo>
                    <a:pt x="3959" y="23241"/>
                  </a:lnTo>
                  <a:lnTo>
                    <a:pt x="7407" y="25029"/>
                  </a:lnTo>
                  <a:lnTo>
                    <a:pt x="9833" y="26306"/>
                  </a:lnTo>
                  <a:lnTo>
                    <a:pt x="10600" y="26561"/>
                  </a:lnTo>
                  <a:lnTo>
                    <a:pt x="11110" y="26689"/>
                  </a:lnTo>
                  <a:lnTo>
                    <a:pt x="11366" y="26306"/>
                  </a:lnTo>
                  <a:lnTo>
                    <a:pt x="12004" y="25412"/>
                  </a:lnTo>
                  <a:lnTo>
                    <a:pt x="13920" y="22602"/>
                  </a:lnTo>
                  <a:lnTo>
                    <a:pt x="19283" y="14174"/>
                  </a:lnTo>
                  <a:lnTo>
                    <a:pt x="24391" y="5619"/>
                  </a:lnTo>
                  <a:lnTo>
                    <a:pt x="26179" y="2682"/>
                  </a:lnTo>
                  <a:lnTo>
                    <a:pt x="26817" y="1405"/>
                  </a:lnTo>
                  <a:lnTo>
                    <a:pt x="26817" y="1022"/>
                  </a:lnTo>
                  <a:lnTo>
                    <a:pt x="26562" y="639"/>
                  </a:lnTo>
                  <a:lnTo>
                    <a:pt x="26051" y="383"/>
                  </a:lnTo>
                  <a:lnTo>
                    <a:pt x="25412" y="255"/>
                  </a:lnTo>
                  <a:lnTo>
                    <a:pt x="24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3700366" y="3443632"/>
              <a:ext cx="465395" cy="517366"/>
            </a:xfrm>
            <a:custGeom>
              <a:avLst/>
              <a:gdLst/>
              <a:ahLst/>
              <a:cxnLst/>
              <a:rect l="l" t="t" r="r" b="b"/>
              <a:pathLst>
                <a:path w="24008" h="26689" extrusionOk="0">
                  <a:moveTo>
                    <a:pt x="20687" y="0"/>
                  </a:moveTo>
                  <a:lnTo>
                    <a:pt x="20176" y="128"/>
                  </a:lnTo>
                  <a:lnTo>
                    <a:pt x="19282" y="639"/>
                  </a:lnTo>
                  <a:lnTo>
                    <a:pt x="17878" y="1532"/>
                  </a:lnTo>
                  <a:lnTo>
                    <a:pt x="14174" y="3831"/>
                  </a:lnTo>
                  <a:lnTo>
                    <a:pt x="9194" y="7279"/>
                  </a:lnTo>
                  <a:lnTo>
                    <a:pt x="0" y="22602"/>
                  </a:lnTo>
                  <a:lnTo>
                    <a:pt x="5619" y="25539"/>
                  </a:lnTo>
                  <a:lnTo>
                    <a:pt x="7407" y="26433"/>
                  </a:lnTo>
                  <a:lnTo>
                    <a:pt x="7917" y="26689"/>
                  </a:lnTo>
                  <a:lnTo>
                    <a:pt x="8300" y="26689"/>
                  </a:lnTo>
                  <a:lnTo>
                    <a:pt x="8556" y="26306"/>
                  </a:lnTo>
                  <a:lnTo>
                    <a:pt x="9194" y="25412"/>
                  </a:lnTo>
                  <a:lnTo>
                    <a:pt x="11110" y="22602"/>
                  </a:lnTo>
                  <a:lnTo>
                    <a:pt x="16473" y="14174"/>
                  </a:lnTo>
                  <a:lnTo>
                    <a:pt x="21581" y="5619"/>
                  </a:lnTo>
                  <a:lnTo>
                    <a:pt x="23369" y="2682"/>
                  </a:lnTo>
                  <a:lnTo>
                    <a:pt x="24007" y="1405"/>
                  </a:lnTo>
                  <a:lnTo>
                    <a:pt x="24007" y="1022"/>
                  </a:lnTo>
                  <a:lnTo>
                    <a:pt x="23752" y="639"/>
                  </a:lnTo>
                  <a:lnTo>
                    <a:pt x="23241" y="383"/>
                  </a:lnTo>
                  <a:lnTo>
                    <a:pt x="22602" y="255"/>
                  </a:lnTo>
                  <a:lnTo>
                    <a:pt x="21964" y="128"/>
                  </a:lnTo>
                  <a:lnTo>
                    <a:pt x="21325" y="0"/>
                  </a:lnTo>
                  <a:close/>
                </a:path>
              </a:pathLst>
            </a:custGeom>
            <a:solidFill>
              <a:srgbClr val="F4C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4"/>
            <p:cNvSpPr/>
            <p:nvPr/>
          </p:nvSpPr>
          <p:spPr>
            <a:xfrm>
              <a:off x="3863743" y="3465906"/>
              <a:ext cx="282207" cy="465395"/>
            </a:xfrm>
            <a:custGeom>
              <a:avLst/>
              <a:gdLst/>
              <a:ahLst/>
              <a:cxnLst/>
              <a:rect l="l" t="t" r="r" b="b"/>
              <a:pathLst>
                <a:path w="14558" h="24008" extrusionOk="0">
                  <a:moveTo>
                    <a:pt x="14430" y="0"/>
                  </a:moveTo>
                  <a:lnTo>
                    <a:pt x="7151" y="12004"/>
                  </a:lnTo>
                  <a:lnTo>
                    <a:pt x="2809" y="19027"/>
                  </a:lnTo>
                  <a:lnTo>
                    <a:pt x="0" y="24007"/>
                  </a:lnTo>
                  <a:lnTo>
                    <a:pt x="3065" y="19155"/>
                  </a:lnTo>
                  <a:lnTo>
                    <a:pt x="7406" y="12131"/>
                  </a:lnTo>
                  <a:lnTo>
                    <a:pt x="11620" y="4853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4"/>
            <p:cNvSpPr/>
            <p:nvPr/>
          </p:nvSpPr>
          <p:spPr>
            <a:xfrm>
              <a:off x="4044431" y="3465906"/>
              <a:ext cx="34680" cy="99038"/>
            </a:xfrm>
            <a:custGeom>
              <a:avLst/>
              <a:gdLst/>
              <a:ahLst/>
              <a:cxnLst/>
              <a:rect l="l" t="t" r="r" b="b"/>
              <a:pathLst>
                <a:path w="1789" h="5109" extrusionOk="0">
                  <a:moveTo>
                    <a:pt x="639" y="0"/>
                  </a:moveTo>
                  <a:lnTo>
                    <a:pt x="256" y="639"/>
                  </a:lnTo>
                  <a:lnTo>
                    <a:pt x="129" y="1405"/>
                  </a:lnTo>
                  <a:lnTo>
                    <a:pt x="1" y="2171"/>
                  </a:lnTo>
                  <a:lnTo>
                    <a:pt x="129" y="2937"/>
                  </a:lnTo>
                  <a:lnTo>
                    <a:pt x="384" y="3576"/>
                  </a:lnTo>
                  <a:lnTo>
                    <a:pt x="767" y="4214"/>
                  </a:lnTo>
                  <a:lnTo>
                    <a:pt x="1150" y="4725"/>
                  </a:lnTo>
                  <a:lnTo>
                    <a:pt x="1789" y="5108"/>
                  </a:lnTo>
                  <a:lnTo>
                    <a:pt x="1278" y="4597"/>
                  </a:lnTo>
                  <a:lnTo>
                    <a:pt x="895" y="3959"/>
                  </a:lnTo>
                  <a:lnTo>
                    <a:pt x="639" y="3448"/>
                  </a:lnTo>
                  <a:lnTo>
                    <a:pt x="384" y="2682"/>
                  </a:lnTo>
                  <a:lnTo>
                    <a:pt x="256" y="2043"/>
                  </a:lnTo>
                  <a:lnTo>
                    <a:pt x="256" y="1405"/>
                  </a:lnTo>
                  <a:lnTo>
                    <a:pt x="384" y="639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4"/>
            <p:cNvSpPr/>
            <p:nvPr/>
          </p:nvSpPr>
          <p:spPr>
            <a:xfrm>
              <a:off x="3883535" y="3557500"/>
              <a:ext cx="27255" cy="108924"/>
            </a:xfrm>
            <a:custGeom>
              <a:avLst/>
              <a:gdLst/>
              <a:ahLst/>
              <a:cxnLst/>
              <a:rect l="l" t="t" r="r" b="b"/>
              <a:pathLst>
                <a:path w="1406" h="5619" extrusionOk="0">
                  <a:moveTo>
                    <a:pt x="1150" y="0"/>
                  </a:moveTo>
                  <a:lnTo>
                    <a:pt x="511" y="1277"/>
                  </a:lnTo>
                  <a:lnTo>
                    <a:pt x="128" y="2809"/>
                  </a:lnTo>
                  <a:lnTo>
                    <a:pt x="1" y="3448"/>
                  </a:lnTo>
                  <a:lnTo>
                    <a:pt x="1" y="4214"/>
                  </a:lnTo>
                  <a:lnTo>
                    <a:pt x="128" y="4853"/>
                  </a:lnTo>
                  <a:lnTo>
                    <a:pt x="256" y="5619"/>
                  </a:lnTo>
                  <a:lnTo>
                    <a:pt x="384" y="5619"/>
                  </a:lnTo>
                  <a:lnTo>
                    <a:pt x="767" y="2809"/>
                  </a:lnTo>
                  <a:lnTo>
                    <a:pt x="1405" y="128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4"/>
            <p:cNvSpPr/>
            <p:nvPr/>
          </p:nvSpPr>
          <p:spPr>
            <a:xfrm>
              <a:off x="3908290" y="3540170"/>
              <a:ext cx="24774" cy="108924"/>
            </a:xfrm>
            <a:custGeom>
              <a:avLst/>
              <a:gdLst/>
              <a:ahLst/>
              <a:cxnLst/>
              <a:rect l="l" t="t" r="r" b="b"/>
              <a:pathLst>
                <a:path w="1278" h="5619" extrusionOk="0">
                  <a:moveTo>
                    <a:pt x="1150" y="0"/>
                  </a:moveTo>
                  <a:lnTo>
                    <a:pt x="384" y="1277"/>
                  </a:lnTo>
                  <a:lnTo>
                    <a:pt x="1" y="2682"/>
                  </a:lnTo>
                  <a:lnTo>
                    <a:pt x="1" y="3448"/>
                  </a:lnTo>
                  <a:lnTo>
                    <a:pt x="1" y="4214"/>
                  </a:lnTo>
                  <a:lnTo>
                    <a:pt x="1" y="4853"/>
                  </a:lnTo>
                  <a:lnTo>
                    <a:pt x="256" y="5491"/>
                  </a:lnTo>
                  <a:lnTo>
                    <a:pt x="256" y="5619"/>
                  </a:lnTo>
                  <a:lnTo>
                    <a:pt x="384" y="5491"/>
                  </a:lnTo>
                  <a:lnTo>
                    <a:pt x="639" y="2810"/>
                  </a:lnTo>
                  <a:lnTo>
                    <a:pt x="1278" y="128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4"/>
            <p:cNvSpPr/>
            <p:nvPr/>
          </p:nvSpPr>
          <p:spPr>
            <a:xfrm>
              <a:off x="3930563" y="3520358"/>
              <a:ext cx="27255" cy="108944"/>
            </a:xfrm>
            <a:custGeom>
              <a:avLst/>
              <a:gdLst/>
              <a:ahLst/>
              <a:cxnLst/>
              <a:rect l="l" t="t" r="r" b="b"/>
              <a:pathLst>
                <a:path w="1406" h="5620" extrusionOk="0">
                  <a:moveTo>
                    <a:pt x="1278" y="1"/>
                  </a:moveTo>
                  <a:lnTo>
                    <a:pt x="1150" y="128"/>
                  </a:lnTo>
                  <a:lnTo>
                    <a:pt x="512" y="1405"/>
                  </a:lnTo>
                  <a:lnTo>
                    <a:pt x="129" y="2810"/>
                  </a:lnTo>
                  <a:lnTo>
                    <a:pt x="1" y="3576"/>
                  </a:lnTo>
                  <a:lnTo>
                    <a:pt x="1" y="4215"/>
                  </a:lnTo>
                  <a:lnTo>
                    <a:pt x="129" y="4981"/>
                  </a:lnTo>
                  <a:lnTo>
                    <a:pt x="256" y="5619"/>
                  </a:lnTo>
                  <a:lnTo>
                    <a:pt x="512" y="5619"/>
                  </a:lnTo>
                  <a:lnTo>
                    <a:pt x="767" y="2810"/>
                  </a:lnTo>
                  <a:lnTo>
                    <a:pt x="1406" y="128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3955318" y="3503028"/>
              <a:ext cx="24774" cy="108944"/>
            </a:xfrm>
            <a:custGeom>
              <a:avLst/>
              <a:gdLst/>
              <a:ahLst/>
              <a:cxnLst/>
              <a:rect l="l" t="t" r="r" b="b"/>
              <a:pathLst>
                <a:path w="1278" h="5620" extrusionOk="0">
                  <a:moveTo>
                    <a:pt x="1150" y="1"/>
                  </a:moveTo>
                  <a:lnTo>
                    <a:pt x="512" y="1278"/>
                  </a:lnTo>
                  <a:lnTo>
                    <a:pt x="129" y="2682"/>
                  </a:lnTo>
                  <a:lnTo>
                    <a:pt x="1" y="3449"/>
                  </a:lnTo>
                  <a:lnTo>
                    <a:pt x="1" y="4215"/>
                  </a:lnTo>
                  <a:lnTo>
                    <a:pt x="129" y="4853"/>
                  </a:lnTo>
                  <a:lnTo>
                    <a:pt x="256" y="5619"/>
                  </a:lnTo>
                  <a:lnTo>
                    <a:pt x="384" y="5619"/>
                  </a:lnTo>
                  <a:lnTo>
                    <a:pt x="767" y="2810"/>
                  </a:lnTo>
                  <a:lnTo>
                    <a:pt x="1278" y="128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4"/>
            <p:cNvSpPr/>
            <p:nvPr/>
          </p:nvSpPr>
          <p:spPr>
            <a:xfrm>
              <a:off x="3796904" y="3852055"/>
              <a:ext cx="64378" cy="61916"/>
            </a:xfrm>
            <a:custGeom>
              <a:avLst/>
              <a:gdLst/>
              <a:ahLst/>
              <a:cxnLst/>
              <a:rect l="l" t="t" r="r" b="b"/>
              <a:pathLst>
                <a:path w="3321" h="3194" extrusionOk="0">
                  <a:moveTo>
                    <a:pt x="1277" y="1"/>
                  </a:moveTo>
                  <a:lnTo>
                    <a:pt x="766" y="256"/>
                  </a:lnTo>
                  <a:lnTo>
                    <a:pt x="511" y="512"/>
                  </a:lnTo>
                  <a:lnTo>
                    <a:pt x="256" y="767"/>
                  </a:lnTo>
                  <a:lnTo>
                    <a:pt x="128" y="1150"/>
                  </a:lnTo>
                  <a:lnTo>
                    <a:pt x="0" y="1406"/>
                  </a:lnTo>
                  <a:lnTo>
                    <a:pt x="128" y="2044"/>
                  </a:lnTo>
                  <a:lnTo>
                    <a:pt x="383" y="2555"/>
                  </a:lnTo>
                  <a:lnTo>
                    <a:pt x="766" y="2938"/>
                  </a:lnTo>
                  <a:lnTo>
                    <a:pt x="1405" y="3193"/>
                  </a:lnTo>
                  <a:lnTo>
                    <a:pt x="2043" y="3193"/>
                  </a:lnTo>
                  <a:lnTo>
                    <a:pt x="2554" y="2938"/>
                  </a:lnTo>
                  <a:lnTo>
                    <a:pt x="2810" y="2683"/>
                  </a:lnTo>
                  <a:lnTo>
                    <a:pt x="3065" y="2427"/>
                  </a:lnTo>
                  <a:lnTo>
                    <a:pt x="3193" y="2172"/>
                  </a:lnTo>
                  <a:lnTo>
                    <a:pt x="3320" y="1789"/>
                  </a:lnTo>
                  <a:lnTo>
                    <a:pt x="3193" y="1150"/>
                  </a:lnTo>
                  <a:lnTo>
                    <a:pt x="2937" y="639"/>
                  </a:lnTo>
                  <a:lnTo>
                    <a:pt x="2427" y="256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4"/>
            <p:cNvSpPr/>
            <p:nvPr/>
          </p:nvSpPr>
          <p:spPr>
            <a:xfrm>
              <a:off x="3824120" y="3473330"/>
              <a:ext cx="74283" cy="131217"/>
            </a:xfrm>
            <a:custGeom>
              <a:avLst/>
              <a:gdLst/>
              <a:ahLst/>
              <a:cxnLst/>
              <a:rect l="l" t="t" r="r" b="b"/>
              <a:pathLst>
                <a:path w="3832" h="6769" extrusionOk="0">
                  <a:moveTo>
                    <a:pt x="1406" y="511"/>
                  </a:moveTo>
                  <a:lnTo>
                    <a:pt x="2044" y="767"/>
                  </a:lnTo>
                  <a:lnTo>
                    <a:pt x="2299" y="1022"/>
                  </a:lnTo>
                  <a:lnTo>
                    <a:pt x="2555" y="1405"/>
                  </a:lnTo>
                  <a:lnTo>
                    <a:pt x="2938" y="2299"/>
                  </a:lnTo>
                  <a:lnTo>
                    <a:pt x="3066" y="3193"/>
                  </a:lnTo>
                  <a:lnTo>
                    <a:pt x="3193" y="4087"/>
                  </a:lnTo>
                  <a:lnTo>
                    <a:pt x="3449" y="6513"/>
                  </a:lnTo>
                  <a:lnTo>
                    <a:pt x="2427" y="5364"/>
                  </a:lnTo>
                  <a:lnTo>
                    <a:pt x="1533" y="4087"/>
                  </a:lnTo>
                  <a:lnTo>
                    <a:pt x="895" y="2937"/>
                  </a:lnTo>
                  <a:lnTo>
                    <a:pt x="639" y="2171"/>
                  </a:lnTo>
                  <a:lnTo>
                    <a:pt x="639" y="1660"/>
                  </a:lnTo>
                  <a:lnTo>
                    <a:pt x="639" y="1277"/>
                  </a:lnTo>
                  <a:lnTo>
                    <a:pt x="767" y="894"/>
                  </a:lnTo>
                  <a:lnTo>
                    <a:pt x="1023" y="639"/>
                  </a:lnTo>
                  <a:lnTo>
                    <a:pt x="1406" y="511"/>
                  </a:lnTo>
                  <a:close/>
                  <a:moveTo>
                    <a:pt x="1406" y="0"/>
                  </a:moveTo>
                  <a:lnTo>
                    <a:pt x="1023" y="128"/>
                  </a:lnTo>
                  <a:lnTo>
                    <a:pt x="639" y="256"/>
                  </a:lnTo>
                  <a:lnTo>
                    <a:pt x="384" y="511"/>
                  </a:lnTo>
                  <a:lnTo>
                    <a:pt x="129" y="894"/>
                  </a:lnTo>
                  <a:lnTo>
                    <a:pt x="1" y="1277"/>
                  </a:lnTo>
                  <a:lnTo>
                    <a:pt x="1" y="2044"/>
                  </a:lnTo>
                  <a:lnTo>
                    <a:pt x="256" y="2810"/>
                  </a:lnTo>
                  <a:lnTo>
                    <a:pt x="895" y="3959"/>
                  </a:lnTo>
                  <a:lnTo>
                    <a:pt x="1661" y="4981"/>
                  </a:lnTo>
                  <a:lnTo>
                    <a:pt x="2427" y="5874"/>
                  </a:lnTo>
                  <a:lnTo>
                    <a:pt x="3449" y="6768"/>
                  </a:lnTo>
                  <a:lnTo>
                    <a:pt x="3704" y="6768"/>
                  </a:lnTo>
                  <a:lnTo>
                    <a:pt x="3832" y="6641"/>
                  </a:lnTo>
                  <a:lnTo>
                    <a:pt x="3832" y="6513"/>
                  </a:lnTo>
                  <a:lnTo>
                    <a:pt x="3704" y="4087"/>
                  </a:lnTo>
                  <a:lnTo>
                    <a:pt x="3576" y="2810"/>
                  </a:lnTo>
                  <a:lnTo>
                    <a:pt x="3193" y="1660"/>
                  </a:lnTo>
                  <a:lnTo>
                    <a:pt x="2938" y="1022"/>
                  </a:lnTo>
                  <a:lnTo>
                    <a:pt x="2427" y="383"/>
                  </a:lnTo>
                  <a:lnTo>
                    <a:pt x="2172" y="128"/>
                  </a:lnTo>
                  <a:lnTo>
                    <a:pt x="178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3794422" y="3594622"/>
              <a:ext cx="103981" cy="113887"/>
            </a:xfrm>
            <a:custGeom>
              <a:avLst/>
              <a:gdLst/>
              <a:ahLst/>
              <a:cxnLst/>
              <a:rect l="l" t="t" r="r" b="b"/>
              <a:pathLst>
                <a:path w="5364" h="5875" extrusionOk="0">
                  <a:moveTo>
                    <a:pt x="4853" y="256"/>
                  </a:moveTo>
                  <a:lnTo>
                    <a:pt x="3959" y="2427"/>
                  </a:lnTo>
                  <a:lnTo>
                    <a:pt x="3576" y="3193"/>
                  </a:lnTo>
                  <a:lnTo>
                    <a:pt x="3065" y="4087"/>
                  </a:lnTo>
                  <a:lnTo>
                    <a:pt x="2427" y="4853"/>
                  </a:lnTo>
                  <a:lnTo>
                    <a:pt x="2044" y="5108"/>
                  </a:lnTo>
                  <a:lnTo>
                    <a:pt x="1661" y="5236"/>
                  </a:lnTo>
                  <a:lnTo>
                    <a:pt x="1022" y="5236"/>
                  </a:lnTo>
                  <a:lnTo>
                    <a:pt x="639" y="4981"/>
                  </a:lnTo>
                  <a:lnTo>
                    <a:pt x="511" y="4725"/>
                  </a:lnTo>
                  <a:lnTo>
                    <a:pt x="511" y="4342"/>
                  </a:lnTo>
                  <a:lnTo>
                    <a:pt x="639" y="3831"/>
                  </a:lnTo>
                  <a:lnTo>
                    <a:pt x="894" y="3448"/>
                  </a:lnTo>
                  <a:lnTo>
                    <a:pt x="1278" y="2810"/>
                  </a:lnTo>
                  <a:lnTo>
                    <a:pt x="2427" y="1916"/>
                  </a:lnTo>
                  <a:lnTo>
                    <a:pt x="4853" y="256"/>
                  </a:lnTo>
                  <a:close/>
                  <a:moveTo>
                    <a:pt x="5108" y="1"/>
                  </a:moveTo>
                  <a:lnTo>
                    <a:pt x="3831" y="511"/>
                  </a:lnTo>
                  <a:lnTo>
                    <a:pt x="2682" y="1150"/>
                  </a:lnTo>
                  <a:lnTo>
                    <a:pt x="1661" y="1788"/>
                  </a:lnTo>
                  <a:lnTo>
                    <a:pt x="767" y="2682"/>
                  </a:lnTo>
                  <a:lnTo>
                    <a:pt x="256" y="3321"/>
                  </a:lnTo>
                  <a:lnTo>
                    <a:pt x="1" y="4087"/>
                  </a:lnTo>
                  <a:lnTo>
                    <a:pt x="1" y="4470"/>
                  </a:lnTo>
                  <a:lnTo>
                    <a:pt x="128" y="4853"/>
                  </a:lnTo>
                  <a:lnTo>
                    <a:pt x="256" y="5236"/>
                  </a:lnTo>
                  <a:lnTo>
                    <a:pt x="511" y="5491"/>
                  </a:lnTo>
                  <a:lnTo>
                    <a:pt x="894" y="5747"/>
                  </a:lnTo>
                  <a:lnTo>
                    <a:pt x="1278" y="5875"/>
                  </a:lnTo>
                  <a:lnTo>
                    <a:pt x="1661" y="5875"/>
                  </a:lnTo>
                  <a:lnTo>
                    <a:pt x="2044" y="5747"/>
                  </a:lnTo>
                  <a:lnTo>
                    <a:pt x="2682" y="5364"/>
                  </a:lnTo>
                  <a:lnTo>
                    <a:pt x="3193" y="4853"/>
                  </a:lnTo>
                  <a:lnTo>
                    <a:pt x="3831" y="3831"/>
                  </a:lnTo>
                  <a:lnTo>
                    <a:pt x="4470" y="2682"/>
                  </a:lnTo>
                  <a:lnTo>
                    <a:pt x="5364" y="384"/>
                  </a:lnTo>
                  <a:lnTo>
                    <a:pt x="5364" y="256"/>
                  </a:lnTo>
                  <a:lnTo>
                    <a:pt x="5236" y="128"/>
                  </a:lnTo>
                  <a:lnTo>
                    <a:pt x="5108" y="128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4"/>
            <p:cNvSpPr/>
            <p:nvPr/>
          </p:nvSpPr>
          <p:spPr>
            <a:xfrm>
              <a:off x="1970061" y="3136671"/>
              <a:ext cx="1861522" cy="732734"/>
            </a:xfrm>
            <a:custGeom>
              <a:avLst/>
              <a:gdLst/>
              <a:ahLst/>
              <a:cxnLst/>
              <a:rect l="l" t="t" r="r" b="b"/>
              <a:pathLst>
                <a:path w="96029" h="37799" extrusionOk="0">
                  <a:moveTo>
                    <a:pt x="36266" y="1"/>
                  </a:moveTo>
                  <a:lnTo>
                    <a:pt x="29115" y="128"/>
                  </a:lnTo>
                  <a:lnTo>
                    <a:pt x="22475" y="384"/>
                  </a:lnTo>
                  <a:lnTo>
                    <a:pt x="16856" y="639"/>
                  </a:lnTo>
                  <a:lnTo>
                    <a:pt x="11621" y="895"/>
                  </a:lnTo>
                  <a:lnTo>
                    <a:pt x="1" y="18389"/>
                  </a:lnTo>
                  <a:lnTo>
                    <a:pt x="21581" y="18900"/>
                  </a:lnTo>
                  <a:lnTo>
                    <a:pt x="36905" y="19411"/>
                  </a:lnTo>
                  <a:lnTo>
                    <a:pt x="42396" y="19666"/>
                  </a:lnTo>
                  <a:lnTo>
                    <a:pt x="44056" y="19921"/>
                  </a:lnTo>
                  <a:lnTo>
                    <a:pt x="44950" y="20049"/>
                  </a:lnTo>
                  <a:lnTo>
                    <a:pt x="47759" y="21198"/>
                  </a:lnTo>
                  <a:lnTo>
                    <a:pt x="52867" y="23369"/>
                  </a:lnTo>
                  <a:lnTo>
                    <a:pt x="66275" y="29371"/>
                  </a:lnTo>
                  <a:lnTo>
                    <a:pt x="84663" y="37799"/>
                  </a:lnTo>
                  <a:lnTo>
                    <a:pt x="96028" y="18389"/>
                  </a:lnTo>
                  <a:lnTo>
                    <a:pt x="90920" y="16090"/>
                  </a:lnTo>
                  <a:lnTo>
                    <a:pt x="78917" y="10727"/>
                  </a:lnTo>
                  <a:lnTo>
                    <a:pt x="71766" y="7662"/>
                  </a:lnTo>
                  <a:lnTo>
                    <a:pt x="64615" y="4853"/>
                  </a:lnTo>
                  <a:lnTo>
                    <a:pt x="58230" y="2427"/>
                  </a:lnTo>
                  <a:lnTo>
                    <a:pt x="55421" y="1533"/>
                  </a:lnTo>
                  <a:lnTo>
                    <a:pt x="52994" y="895"/>
                  </a:lnTo>
                  <a:lnTo>
                    <a:pt x="51207" y="511"/>
                  </a:lnTo>
                  <a:lnTo>
                    <a:pt x="48908" y="256"/>
                  </a:lnTo>
                  <a:lnTo>
                    <a:pt x="46099" y="128"/>
                  </a:lnTo>
                  <a:lnTo>
                    <a:pt x="43034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4"/>
            <p:cNvSpPr/>
            <p:nvPr/>
          </p:nvSpPr>
          <p:spPr>
            <a:xfrm>
              <a:off x="3566687" y="3493122"/>
              <a:ext cx="188151" cy="316887"/>
            </a:xfrm>
            <a:custGeom>
              <a:avLst/>
              <a:gdLst/>
              <a:ahLst/>
              <a:cxnLst/>
              <a:rect l="l" t="t" r="r" b="b"/>
              <a:pathLst>
                <a:path w="9706" h="16347" extrusionOk="0">
                  <a:moveTo>
                    <a:pt x="9705" y="1"/>
                  </a:moveTo>
                  <a:lnTo>
                    <a:pt x="4853" y="7663"/>
                  </a:lnTo>
                  <a:lnTo>
                    <a:pt x="2044" y="12515"/>
                  </a:lnTo>
                  <a:lnTo>
                    <a:pt x="1" y="16218"/>
                  </a:lnTo>
                  <a:lnTo>
                    <a:pt x="1" y="16346"/>
                  </a:lnTo>
                  <a:lnTo>
                    <a:pt x="1661" y="13664"/>
                  </a:lnTo>
                  <a:lnTo>
                    <a:pt x="4598" y="8812"/>
                  </a:lnTo>
                  <a:lnTo>
                    <a:pt x="970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4"/>
            <p:cNvSpPr/>
            <p:nvPr/>
          </p:nvSpPr>
          <p:spPr>
            <a:xfrm>
              <a:off x="2061655" y="3456000"/>
              <a:ext cx="1472872" cy="321830"/>
            </a:xfrm>
            <a:custGeom>
              <a:avLst/>
              <a:gdLst/>
              <a:ahLst/>
              <a:cxnLst/>
              <a:rect l="l" t="t" r="r" b="b"/>
              <a:pathLst>
                <a:path w="75980" h="16602" extrusionOk="0">
                  <a:moveTo>
                    <a:pt x="15835" y="1"/>
                  </a:moveTo>
                  <a:lnTo>
                    <a:pt x="7917" y="256"/>
                  </a:lnTo>
                  <a:lnTo>
                    <a:pt x="0" y="511"/>
                  </a:lnTo>
                  <a:lnTo>
                    <a:pt x="0" y="639"/>
                  </a:lnTo>
                  <a:lnTo>
                    <a:pt x="1916" y="511"/>
                  </a:lnTo>
                  <a:lnTo>
                    <a:pt x="9833" y="256"/>
                  </a:lnTo>
                  <a:lnTo>
                    <a:pt x="17622" y="256"/>
                  </a:lnTo>
                  <a:lnTo>
                    <a:pt x="25412" y="128"/>
                  </a:lnTo>
                  <a:lnTo>
                    <a:pt x="33201" y="256"/>
                  </a:lnTo>
                  <a:lnTo>
                    <a:pt x="35117" y="384"/>
                  </a:lnTo>
                  <a:lnTo>
                    <a:pt x="37032" y="511"/>
                  </a:lnTo>
                  <a:lnTo>
                    <a:pt x="38820" y="767"/>
                  </a:lnTo>
                  <a:lnTo>
                    <a:pt x="40735" y="1150"/>
                  </a:lnTo>
                  <a:lnTo>
                    <a:pt x="44183" y="2171"/>
                  </a:lnTo>
                  <a:lnTo>
                    <a:pt x="47503" y="3576"/>
                  </a:lnTo>
                  <a:lnTo>
                    <a:pt x="50951" y="4981"/>
                  </a:lnTo>
                  <a:lnTo>
                    <a:pt x="54271" y="6513"/>
                  </a:lnTo>
                  <a:lnTo>
                    <a:pt x="61422" y="9961"/>
                  </a:lnTo>
                  <a:lnTo>
                    <a:pt x="68701" y="13281"/>
                  </a:lnTo>
                  <a:lnTo>
                    <a:pt x="75852" y="16601"/>
                  </a:lnTo>
                  <a:lnTo>
                    <a:pt x="75980" y="16601"/>
                  </a:lnTo>
                  <a:lnTo>
                    <a:pt x="75980" y="16473"/>
                  </a:lnTo>
                  <a:lnTo>
                    <a:pt x="74192" y="15707"/>
                  </a:lnTo>
                  <a:lnTo>
                    <a:pt x="59762" y="8812"/>
                  </a:lnTo>
                  <a:lnTo>
                    <a:pt x="52611" y="5491"/>
                  </a:lnTo>
                  <a:lnTo>
                    <a:pt x="49291" y="3959"/>
                  </a:lnTo>
                  <a:lnTo>
                    <a:pt x="45843" y="2554"/>
                  </a:lnTo>
                  <a:lnTo>
                    <a:pt x="44183" y="1916"/>
                  </a:lnTo>
                  <a:lnTo>
                    <a:pt x="42395" y="1405"/>
                  </a:lnTo>
                  <a:lnTo>
                    <a:pt x="40735" y="894"/>
                  </a:lnTo>
                  <a:lnTo>
                    <a:pt x="38948" y="511"/>
                  </a:lnTo>
                  <a:lnTo>
                    <a:pt x="37032" y="256"/>
                  </a:lnTo>
                  <a:lnTo>
                    <a:pt x="35244" y="128"/>
                  </a:lnTo>
                  <a:lnTo>
                    <a:pt x="3345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4"/>
            <p:cNvSpPr/>
            <p:nvPr/>
          </p:nvSpPr>
          <p:spPr>
            <a:xfrm>
              <a:off x="3029529" y="3941187"/>
              <a:ext cx="759970" cy="660932"/>
            </a:xfrm>
            <a:custGeom>
              <a:avLst/>
              <a:gdLst/>
              <a:ahLst/>
              <a:cxnLst/>
              <a:rect l="l" t="t" r="r" b="b"/>
              <a:pathLst>
                <a:path w="39204" h="34095" extrusionOk="0">
                  <a:moveTo>
                    <a:pt x="14430" y="0"/>
                  </a:moveTo>
                  <a:lnTo>
                    <a:pt x="0" y="11748"/>
                  </a:lnTo>
                  <a:lnTo>
                    <a:pt x="7407" y="24135"/>
                  </a:lnTo>
                  <a:lnTo>
                    <a:pt x="9450" y="27199"/>
                  </a:lnTo>
                  <a:lnTo>
                    <a:pt x="11365" y="29626"/>
                  </a:lnTo>
                  <a:lnTo>
                    <a:pt x="13026" y="31669"/>
                  </a:lnTo>
                  <a:lnTo>
                    <a:pt x="14175" y="33329"/>
                  </a:lnTo>
                  <a:lnTo>
                    <a:pt x="14686" y="33840"/>
                  </a:lnTo>
                  <a:lnTo>
                    <a:pt x="15069" y="34095"/>
                  </a:lnTo>
                  <a:lnTo>
                    <a:pt x="15196" y="34095"/>
                  </a:lnTo>
                  <a:lnTo>
                    <a:pt x="15707" y="33967"/>
                  </a:lnTo>
                  <a:lnTo>
                    <a:pt x="16601" y="33329"/>
                  </a:lnTo>
                  <a:lnTo>
                    <a:pt x="19410" y="31286"/>
                  </a:lnTo>
                  <a:lnTo>
                    <a:pt x="27455" y="24901"/>
                  </a:lnTo>
                  <a:lnTo>
                    <a:pt x="35372" y="18516"/>
                  </a:lnTo>
                  <a:lnTo>
                    <a:pt x="38054" y="16217"/>
                  </a:lnTo>
                  <a:lnTo>
                    <a:pt x="39203" y="15196"/>
                  </a:lnTo>
                  <a:lnTo>
                    <a:pt x="39203" y="14813"/>
                  </a:lnTo>
                  <a:lnTo>
                    <a:pt x="39076" y="14430"/>
                  </a:lnTo>
                  <a:lnTo>
                    <a:pt x="38692" y="14047"/>
                  </a:lnTo>
                  <a:lnTo>
                    <a:pt x="38309" y="13536"/>
                  </a:lnTo>
                  <a:lnTo>
                    <a:pt x="37671" y="13153"/>
                  </a:lnTo>
                  <a:lnTo>
                    <a:pt x="37032" y="12897"/>
                  </a:lnTo>
                  <a:lnTo>
                    <a:pt x="36394" y="12770"/>
                  </a:lnTo>
                  <a:lnTo>
                    <a:pt x="35883" y="12642"/>
                  </a:lnTo>
                  <a:lnTo>
                    <a:pt x="34989" y="12770"/>
                  </a:lnTo>
                  <a:lnTo>
                    <a:pt x="33329" y="13153"/>
                  </a:lnTo>
                  <a:lnTo>
                    <a:pt x="28988" y="14174"/>
                  </a:lnTo>
                  <a:lnTo>
                    <a:pt x="23241" y="15707"/>
                  </a:lnTo>
                  <a:lnTo>
                    <a:pt x="21198" y="13153"/>
                  </a:lnTo>
                  <a:lnTo>
                    <a:pt x="1443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4"/>
            <p:cNvSpPr/>
            <p:nvPr/>
          </p:nvSpPr>
          <p:spPr>
            <a:xfrm>
              <a:off x="3173094" y="4186233"/>
              <a:ext cx="616404" cy="415886"/>
            </a:xfrm>
            <a:custGeom>
              <a:avLst/>
              <a:gdLst/>
              <a:ahLst/>
              <a:cxnLst/>
              <a:rect l="l" t="t" r="r" b="b"/>
              <a:pathLst>
                <a:path w="31798" h="21454" extrusionOk="0">
                  <a:moveTo>
                    <a:pt x="28477" y="1"/>
                  </a:moveTo>
                  <a:lnTo>
                    <a:pt x="27583" y="129"/>
                  </a:lnTo>
                  <a:lnTo>
                    <a:pt x="25923" y="512"/>
                  </a:lnTo>
                  <a:lnTo>
                    <a:pt x="21582" y="1533"/>
                  </a:lnTo>
                  <a:lnTo>
                    <a:pt x="15835" y="3066"/>
                  </a:lnTo>
                  <a:lnTo>
                    <a:pt x="13792" y="512"/>
                  </a:lnTo>
                  <a:lnTo>
                    <a:pt x="1" y="11494"/>
                  </a:lnTo>
                  <a:lnTo>
                    <a:pt x="2044" y="14558"/>
                  </a:lnTo>
                  <a:lnTo>
                    <a:pt x="3959" y="16985"/>
                  </a:lnTo>
                  <a:lnTo>
                    <a:pt x="5620" y="19028"/>
                  </a:lnTo>
                  <a:lnTo>
                    <a:pt x="6769" y="20688"/>
                  </a:lnTo>
                  <a:lnTo>
                    <a:pt x="7280" y="21199"/>
                  </a:lnTo>
                  <a:lnTo>
                    <a:pt x="7663" y="21454"/>
                  </a:lnTo>
                  <a:lnTo>
                    <a:pt x="7790" y="21454"/>
                  </a:lnTo>
                  <a:lnTo>
                    <a:pt x="8301" y="21326"/>
                  </a:lnTo>
                  <a:lnTo>
                    <a:pt x="9195" y="20688"/>
                  </a:lnTo>
                  <a:lnTo>
                    <a:pt x="12004" y="18645"/>
                  </a:lnTo>
                  <a:lnTo>
                    <a:pt x="20049" y="12260"/>
                  </a:lnTo>
                  <a:lnTo>
                    <a:pt x="27966" y="5875"/>
                  </a:lnTo>
                  <a:lnTo>
                    <a:pt x="30648" y="3576"/>
                  </a:lnTo>
                  <a:lnTo>
                    <a:pt x="31797" y="2555"/>
                  </a:lnTo>
                  <a:lnTo>
                    <a:pt x="31797" y="2172"/>
                  </a:lnTo>
                  <a:lnTo>
                    <a:pt x="31670" y="1789"/>
                  </a:lnTo>
                  <a:lnTo>
                    <a:pt x="31286" y="1406"/>
                  </a:lnTo>
                  <a:lnTo>
                    <a:pt x="30903" y="895"/>
                  </a:lnTo>
                  <a:lnTo>
                    <a:pt x="30265" y="512"/>
                  </a:lnTo>
                  <a:lnTo>
                    <a:pt x="29626" y="256"/>
                  </a:lnTo>
                  <a:lnTo>
                    <a:pt x="28988" y="129"/>
                  </a:lnTo>
                  <a:lnTo>
                    <a:pt x="284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4"/>
            <p:cNvSpPr/>
            <p:nvPr/>
          </p:nvSpPr>
          <p:spPr>
            <a:xfrm>
              <a:off x="3212717" y="4186233"/>
              <a:ext cx="576781" cy="415886"/>
            </a:xfrm>
            <a:custGeom>
              <a:avLst/>
              <a:gdLst/>
              <a:ahLst/>
              <a:cxnLst/>
              <a:rect l="l" t="t" r="r" b="b"/>
              <a:pathLst>
                <a:path w="29754" h="21454" extrusionOk="0">
                  <a:moveTo>
                    <a:pt x="26433" y="1"/>
                  </a:moveTo>
                  <a:lnTo>
                    <a:pt x="25539" y="256"/>
                  </a:lnTo>
                  <a:lnTo>
                    <a:pt x="23879" y="512"/>
                  </a:lnTo>
                  <a:lnTo>
                    <a:pt x="19665" y="1533"/>
                  </a:lnTo>
                  <a:lnTo>
                    <a:pt x="13791" y="3066"/>
                  </a:lnTo>
                  <a:lnTo>
                    <a:pt x="0" y="14558"/>
                  </a:lnTo>
                  <a:lnTo>
                    <a:pt x="1915" y="17368"/>
                  </a:lnTo>
                  <a:lnTo>
                    <a:pt x="3703" y="19666"/>
                  </a:lnTo>
                  <a:lnTo>
                    <a:pt x="5108" y="21071"/>
                  </a:lnTo>
                  <a:lnTo>
                    <a:pt x="5491" y="21326"/>
                  </a:lnTo>
                  <a:lnTo>
                    <a:pt x="5746" y="21454"/>
                  </a:lnTo>
                  <a:lnTo>
                    <a:pt x="6257" y="21326"/>
                  </a:lnTo>
                  <a:lnTo>
                    <a:pt x="7151" y="20688"/>
                  </a:lnTo>
                  <a:lnTo>
                    <a:pt x="9960" y="18645"/>
                  </a:lnTo>
                  <a:lnTo>
                    <a:pt x="18005" y="12260"/>
                  </a:lnTo>
                  <a:lnTo>
                    <a:pt x="25922" y="5875"/>
                  </a:lnTo>
                  <a:lnTo>
                    <a:pt x="28604" y="3576"/>
                  </a:lnTo>
                  <a:lnTo>
                    <a:pt x="29753" y="2555"/>
                  </a:lnTo>
                  <a:lnTo>
                    <a:pt x="29753" y="2172"/>
                  </a:lnTo>
                  <a:lnTo>
                    <a:pt x="29626" y="1789"/>
                  </a:lnTo>
                  <a:lnTo>
                    <a:pt x="29242" y="1406"/>
                  </a:lnTo>
                  <a:lnTo>
                    <a:pt x="28859" y="1023"/>
                  </a:lnTo>
                  <a:lnTo>
                    <a:pt x="28221" y="639"/>
                  </a:lnTo>
                  <a:lnTo>
                    <a:pt x="27582" y="384"/>
                  </a:lnTo>
                  <a:lnTo>
                    <a:pt x="26944" y="129"/>
                  </a:lnTo>
                  <a:lnTo>
                    <a:pt x="26433" y="1"/>
                  </a:lnTo>
                  <a:close/>
                </a:path>
              </a:pathLst>
            </a:custGeom>
            <a:solidFill>
              <a:srgbClr val="F4C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4"/>
            <p:cNvSpPr/>
            <p:nvPr/>
          </p:nvSpPr>
          <p:spPr>
            <a:xfrm>
              <a:off x="3348858" y="4223375"/>
              <a:ext cx="420829" cy="346565"/>
            </a:xfrm>
            <a:custGeom>
              <a:avLst/>
              <a:gdLst/>
              <a:ahLst/>
              <a:cxnLst/>
              <a:rect l="l" t="t" r="r" b="b"/>
              <a:pathLst>
                <a:path w="21709" h="17878" extrusionOk="0">
                  <a:moveTo>
                    <a:pt x="21709" y="0"/>
                  </a:moveTo>
                  <a:lnTo>
                    <a:pt x="10727" y="8811"/>
                  </a:lnTo>
                  <a:lnTo>
                    <a:pt x="4342" y="14175"/>
                  </a:lnTo>
                  <a:lnTo>
                    <a:pt x="0" y="17878"/>
                  </a:lnTo>
                  <a:lnTo>
                    <a:pt x="0" y="17878"/>
                  </a:lnTo>
                  <a:lnTo>
                    <a:pt x="4470" y="14302"/>
                  </a:lnTo>
                  <a:lnTo>
                    <a:pt x="10982" y="9067"/>
                  </a:lnTo>
                  <a:lnTo>
                    <a:pt x="2170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4"/>
            <p:cNvSpPr/>
            <p:nvPr/>
          </p:nvSpPr>
          <p:spPr>
            <a:xfrm>
              <a:off x="3658281" y="4193677"/>
              <a:ext cx="29717" cy="101500"/>
            </a:xfrm>
            <a:custGeom>
              <a:avLst/>
              <a:gdLst/>
              <a:ahLst/>
              <a:cxnLst/>
              <a:rect l="l" t="t" r="r" b="b"/>
              <a:pathLst>
                <a:path w="1533" h="5236" extrusionOk="0">
                  <a:moveTo>
                    <a:pt x="1405" y="0"/>
                  </a:moveTo>
                  <a:lnTo>
                    <a:pt x="894" y="511"/>
                  </a:lnTo>
                  <a:lnTo>
                    <a:pt x="383" y="1149"/>
                  </a:lnTo>
                  <a:lnTo>
                    <a:pt x="128" y="1916"/>
                  </a:lnTo>
                  <a:lnTo>
                    <a:pt x="0" y="2682"/>
                  </a:lnTo>
                  <a:lnTo>
                    <a:pt x="0" y="3320"/>
                  </a:lnTo>
                  <a:lnTo>
                    <a:pt x="128" y="4086"/>
                  </a:lnTo>
                  <a:lnTo>
                    <a:pt x="383" y="4725"/>
                  </a:lnTo>
                  <a:lnTo>
                    <a:pt x="766" y="5236"/>
                  </a:lnTo>
                  <a:lnTo>
                    <a:pt x="511" y="4597"/>
                  </a:lnTo>
                  <a:lnTo>
                    <a:pt x="383" y="3959"/>
                  </a:lnTo>
                  <a:lnTo>
                    <a:pt x="256" y="3192"/>
                  </a:lnTo>
                  <a:lnTo>
                    <a:pt x="256" y="2554"/>
                  </a:lnTo>
                  <a:lnTo>
                    <a:pt x="383" y="1916"/>
                  </a:lnTo>
                  <a:lnTo>
                    <a:pt x="639" y="1277"/>
                  </a:lnTo>
                  <a:lnTo>
                    <a:pt x="1022" y="639"/>
                  </a:lnTo>
                  <a:lnTo>
                    <a:pt x="1533" y="128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4"/>
            <p:cNvSpPr/>
            <p:nvPr/>
          </p:nvSpPr>
          <p:spPr>
            <a:xfrm>
              <a:off x="3462725" y="4230799"/>
              <a:ext cx="54472" cy="99038"/>
            </a:xfrm>
            <a:custGeom>
              <a:avLst/>
              <a:gdLst/>
              <a:ahLst/>
              <a:cxnLst/>
              <a:rect l="l" t="t" r="r" b="b"/>
              <a:pathLst>
                <a:path w="2810" h="5109" extrusionOk="0">
                  <a:moveTo>
                    <a:pt x="2554" y="1"/>
                  </a:moveTo>
                  <a:lnTo>
                    <a:pt x="1533" y="1022"/>
                  </a:lnTo>
                  <a:lnTo>
                    <a:pt x="766" y="2171"/>
                  </a:lnTo>
                  <a:lnTo>
                    <a:pt x="383" y="2938"/>
                  </a:lnTo>
                  <a:lnTo>
                    <a:pt x="128" y="3576"/>
                  </a:lnTo>
                  <a:lnTo>
                    <a:pt x="0" y="4215"/>
                  </a:lnTo>
                  <a:lnTo>
                    <a:pt x="0" y="4981"/>
                  </a:lnTo>
                  <a:lnTo>
                    <a:pt x="0" y="5108"/>
                  </a:lnTo>
                  <a:lnTo>
                    <a:pt x="128" y="4981"/>
                  </a:lnTo>
                  <a:lnTo>
                    <a:pt x="1277" y="2554"/>
                  </a:lnTo>
                  <a:lnTo>
                    <a:pt x="2810" y="128"/>
                  </a:lnTo>
                  <a:lnTo>
                    <a:pt x="268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4"/>
            <p:cNvSpPr/>
            <p:nvPr/>
          </p:nvSpPr>
          <p:spPr>
            <a:xfrm>
              <a:off x="3489942" y="4223375"/>
              <a:ext cx="54491" cy="96557"/>
            </a:xfrm>
            <a:custGeom>
              <a:avLst/>
              <a:gdLst/>
              <a:ahLst/>
              <a:cxnLst/>
              <a:rect l="l" t="t" r="r" b="b"/>
              <a:pathLst>
                <a:path w="2811" h="4981" extrusionOk="0">
                  <a:moveTo>
                    <a:pt x="2683" y="0"/>
                  </a:moveTo>
                  <a:lnTo>
                    <a:pt x="1661" y="894"/>
                  </a:lnTo>
                  <a:lnTo>
                    <a:pt x="767" y="2171"/>
                  </a:lnTo>
                  <a:lnTo>
                    <a:pt x="512" y="2810"/>
                  </a:lnTo>
                  <a:lnTo>
                    <a:pt x="256" y="3448"/>
                  </a:lnTo>
                  <a:lnTo>
                    <a:pt x="129" y="4214"/>
                  </a:lnTo>
                  <a:lnTo>
                    <a:pt x="1" y="4853"/>
                  </a:lnTo>
                  <a:lnTo>
                    <a:pt x="129" y="4981"/>
                  </a:lnTo>
                  <a:lnTo>
                    <a:pt x="129" y="4853"/>
                  </a:lnTo>
                  <a:lnTo>
                    <a:pt x="1406" y="2427"/>
                  </a:lnTo>
                  <a:lnTo>
                    <a:pt x="2810" y="128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4"/>
            <p:cNvSpPr/>
            <p:nvPr/>
          </p:nvSpPr>
          <p:spPr>
            <a:xfrm>
              <a:off x="3519659" y="4213469"/>
              <a:ext cx="54472" cy="96557"/>
            </a:xfrm>
            <a:custGeom>
              <a:avLst/>
              <a:gdLst/>
              <a:ahLst/>
              <a:cxnLst/>
              <a:rect l="l" t="t" r="r" b="b"/>
              <a:pathLst>
                <a:path w="2810" h="4981" extrusionOk="0">
                  <a:moveTo>
                    <a:pt x="2554" y="1"/>
                  </a:moveTo>
                  <a:lnTo>
                    <a:pt x="1533" y="1022"/>
                  </a:lnTo>
                  <a:lnTo>
                    <a:pt x="767" y="2171"/>
                  </a:lnTo>
                  <a:lnTo>
                    <a:pt x="383" y="2810"/>
                  </a:lnTo>
                  <a:lnTo>
                    <a:pt x="128" y="3576"/>
                  </a:lnTo>
                  <a:lnTo>
                    <a:pt x="0" y="4215"/>
                  </a:lnTo>
                  <a:lnTo>
                    <a:pt x="0" y="4981"/>
                  </a:lnTo>
                  <a:lnTo>
                    <a:pt x="128" y="4981"/>
                  </a:lnTo>
                  <a:lnTo>
                    <a:pt x="1277" y="2427"/>
                  </a:lnTo>
                  <a:lnTo>
                    <a:pt x="2810" y="128"/>
                  </a:lnTo>
                  <a:lnTo>
                    <a:pt x="268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4"/>
            <p:cNvSpPr/>
            <p:nvPr/>
          </p:nvSpPr>
          <p:spPr>
            <a:xfrm>
              <a:off x="3546876" y="4203563"/>
              <a:ext cx="54491" cy="96576"/>
            </a:xfrm>
            <a:custGeom>
              <a:avLst/>
              <a:gdLst/>
              <a:ahLst/>
              <a:cxnLst/>
              <a:rect l="l" t="t" r="r" b="b"/>
              <a:pathLst>
                <a:path w="2811" h="4982" extrusionOk="0">
                  <a:moveTo>
                    <a:pt x="2683" y="1"/>
                  </a:moveTo>
                  <a:lnTo>
                    <a:pt x="1661" y="1022"/>
                  </a:lnTo>
                  <a:lnTo>
                    <a:pt x="767" y="2172"/>
                  </a:lnTo>
                  <a:lnTo>
                    <a:pt x="512" y="2810"/>
                  </a:lnTo>
                  <a:lnTo>
                    <a:pt x="256" y="3576"/>
                  </a:lnTo>
                  <a:lnTo>
                    <a:pt x="1" y="4215"/>
                  </a:lnTo>
                  <a:lnTo>
                    <a:pt x="1" y="4981"/>
                  </a:lnTo>
                  <a:lnTo>
                    <a:pt x="129" y="4981"/>
                  </a:lnTo>
                  <a:lnTo>
                    <a:pt x="1406" y="2427"/>
                  </a:lnTo>
                  <a:lnTo>
                    <a:pt x="2810" y="129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4"/>
            <p:cNvSpPr/>
            <p:nvPr/>
          </p:nvSpPr>
          <p:spPr>
            <a:xfrm>
              <a:off x="3301830" y="4480807"/>
              <a:ext cx="61896" cy="61916"/>
            </a:xfrm>
            <a:custGeom>
              <a:avLst/>
              <a:gdLst/>
              <a:ahLst/>
              <a:cxnLst/>
              <a:rect l="l" t="t" r="r" b="b"/>
              <a:pathLst>
                <a:path w="3193" h="3194" extrusionOk="0">
                  <a:moveTo>
                    <a:pt x="1149" y="1"/>
                  </a:moveTo>
                  <a:lnTo>
                    <a:pt x="894" y="129"/>
                  </a:lnTo>
                  <a:lnTo>
                    <a:pt x="511" y="384"/>
                  </a:lnTo>
                  <a:lnTo>
                    <a:pt x="255" y="639"/>
                  </a:lnTo>
                  <a:lnTo>
                    <a:pt x="128" y="895"/>
                  </a:lnTo>
                  <a:lnTo>
                    <a:pt x="0" y="1533"/>
                  </a:lnTo>
                  <a:lnTo>
                    <a:pt x="128" y="2172"/>
                  </a:lnTo>
                  <a:lnTo>
                    <a:pt x="383" y="2683"/>
                  </a:lnTo>
                  <a:lnTo>
                    <a:pt x="766" y="3066"/>
                  </a:lnTo>
                  <a:lnTo>
                    <a:pt x="1405" y="3193"/>
                  </a:lnTo>
                  <a:lnTo>
                    <a:pt x="2043" y="3193"/>
                  </a:lnTo>
                  <a:lnTo>
                    <a:pt x="2299" y="3066"/>
                  </a:lnTo>
                  <a:lnTo>
                    <a:pt x="2554" y="2938"/>
                  </a:lnTo>
                  <a:lnTo>
                    <a:pt x="2809" y="2683"/>
                  </a:lnTo>
                  <a:lnTo>
                    <a:pt x="3065" y="2299"/>
                  </a:lnTo>
                  <a:lnTo>
                    <a:pt x="3192" y="1789"/>
                  </a:lnTo>
                  <a:lnTo>
                    <a:pt x="3065" y="1150"/>
                  </a:lnTo>
                  <a:lnTo>
                    <a:pt x="2809" y="639"/>
                  </a:lnTo>
                  <a:lnTo>
                    <a:pt x="2299" y="256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4"/>
            <p:cNvSpPr/>
            <p:nvPr/>
          </p:nvSpPr>
          <p:spPr>
            <a:xfrm>
              <a:off x="3450338" y="4131780"/>
              <a:ext cx="64378" cy="138642"/>
            </a:xfrm>
            <a:custGeom>
              <a:avLst/>
              <a:gdLst/>
              <a:ahLst/>
              <a:cxnLst/>
              <a:rect l="l" t="t" r="r" b="b"/>
              <a:pathLst>
                <a:path w="3321" h="7152" extrusionOk="0">
                  <a:moveTo>
                    <a:pt x="1533" y="511"/>
                  </a:moveTo>
                  <a:lnTo>
                    <a:pt x="1916" y="639"/>
                  </a:lnTo>
                  <a:lnTo>
                    <a:pt x="2299" y="1022"/>
                  </a:lnTo>
                  <a:lnTo>
                    <a:pt x="2555" y="1278"/>
                  </a:lnTo>
                  <a:lnTo>
                    <a:pt x="2682" y="1788"/>
                  </a:lnTo>
                  <a:lnTo>
                    <a:pt x="2810" y="2682"/>
                  </a:lnTo>
                  <a:lnTo>
                    <a:pt x="2555" y="3704"/>
                  </a:lnTo>
                  <a:lnTo>
                    <a:pt x="2427" y="4598"/>
                  </a:lnTo>
                  <a:lnTo>
                    <a:pt x="1789" y="6896"/>
                  </a:lnTo>
                  <a:lnTo>
                    <a:pt x="1278" y="5492"/>
                  </a:lnTo>
                  <a:lnTo>
                    <a:pt x="895" y="4087"/>
                  </a:lnTo>
                  <a:lnTo>
                    <a:pt x="639" y="2682"/>
                  </a:lnTo>
                  <a:lnTo>
                    <a:pt x="639" y="1916"/>
                  </a:lnTo>
                  <a:lnTo>
                    <a:pt x="767" y="1405"/>
                  </a:lnTo>
                  <a:lnTo>
                    <a:pt x="895" y="1022"/>
                  </a:lnTo>
                  <a:lnTo>
                    <a:pt x="1150" y="639"/>
                  </a:lnTo>
                  <a:lnTo>
                    <a:pt x="1533" y="511"/>
                  </a:lnTo>
                  <a:close/>
                  <a:moveTo>
                    <a:pt x="1661" y="1"/>
                  </a:moveTo>
                  <a:lnTo>
                    <a:pt x="1278" y="128"/>
                  </a:lnTo>
                  <a:lnTo>
                    <a:pt x="895" y="256"/>
                  </a:lnTo>
                  <a:lnTo>
                    <a:pt x="639" y="511"/>
                  </a:lnTo>
                  <a:lnTo>
                    <a:pt x="384" y="767"/>
                  </a:lnTo>
                  <a:lnTo>
                    <a:pt x="129" y="1533"/>
                  </a:lnTo>
                  <a:lnTo>
                    <a:pt x="1" y="2299"/>
                  </a:lnTo>
                  <a:lnTo>
                    <a:pt x="256" y="3576"/>
                  </a:lnTo>
                  <a:lnTo>
                    <a:pt x="639" y="4853"/>
                  </a:lnTo>
                  <a:lnTo>
                    <a:pt x="1150" y="6002"/>
                  </a:lnTo>
                  <a:lnTo>
                    <a:pt x="1789" y="7152"/>
                  </a:lnTo>
                  <a:lnTo>
                    <a:pt x="2172" y="7152"/>
                  </a:lnTo>
                  <a:lnTo>
                    <a:pt x="2172" y="7024"/>
                  </a:lnTo>
                  <a:lnTo>
                    <a:pt x="2938" y="4725"/>
                  </a:lnTo>
                  <a:lnTo>
                    <a:pt x="3193" y="3448"/>
                  </a:lnTo>
                  <a:lnTo>
                    <a:pt x="3321" y="2172"/>
                  </a:lnTo>
                  <a:lnTo>
                    <a:pt x="3193" y="1533"/>
                  </a:lnTo>
                  <a:lnTo>
                    <a:pt x="2938" y="767"/>
                  </a:lnTo>
                  <a:lnTo>
                    <a:pt x="2682" y="511"/>
                  </a:lnTo>
                  <a:lnTo>
                    <a:pt x="2427" y="256"/>
                  </a:lnTo>
                  <a:lnTo>
                    <a:pt x="2044" y="128"/>
                  </a:lnTo>
                  <a:lnTo>
                    <a:pt x="166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4"/>
            <p:cNvSpPr/>
            <p:nvPr/>
          </p:nvSpPr>
          <p:spPr>
            <a:xfrm>
              <a:off x="3366188" y="4262978"/>
              <a:ext cx="126255" cy="84189"/>
            </a:xfrm>
            <a:custGeom>
              <a:avLst/>
              <a:gdLst/>
              <a:ahLst/>
              <a:cxnLst/>
              <a:rect l="l" t="t" r="r" b="b"/>
              <a:pathLst>
                <a:path w="6513" h="4343" extrusionOk="0">
                  <a:moveTo>
                    <a:pt x="6002" y="128"/>
                  </a:moveTo>
                  <a:lnTo>
                    <a:pt x="4470" y="1916"/>
                  </a:lnTo>
                  <a:lnTo>
                    <a:pt x="3831" y="2427"/>
                  </a:lnTo>
                  <a:lnTo>
                    <a:pt x="3065" y="3193"/>
                  </a:lnTo>
                  <a:lnTo>
                    <a:pt x="2299" y="3576"/>
                  </a:lnTo>
                  <a:lnTo>
                    <a:pt x="1788" y="3704"/>
                  </a:lnTo>
                  <a:lnTo>
                    <a:pt x="1405" y="3704"/>
                  </a:lnTo>
                  <a:lnTo>
                    <a:pt x="766" y="3448"/>
                  </a:lnTo>
                  <a:lnTo>
                    <a:pt x="511" y="3193"/>
                  </a:lnTo>
                  <a:lnTo>
                    <a:pt x="511" y="2810"/>
                  </a:lnTo>
                  <a:lnTo>
                    <a:pt x="639" y="2427"/>
                  </a:lnTo>
                  <a:lnTo>
                    <a:pt x="894" y="2171"/>
                  </a:lnTo>
                  <a:lnTo>
                    <a:pt x="1277" y="1788"/>
                  </a:lnTo>
                  <a:lnTo>
                    <a:pt x="1916" y="1278"/>
                  </a:lnTo>
                  <a:lnTo>
                    <a:pt x="3193" y="767"/>
                  </a:lnTo>
                  <a:lnTo>
                    <a:pt x="6002" y="128"/>
                  </a:lnTo>
                  <a:close/>
                  <a:moveTo>
                    <a:pt x="4980" y="1"/>
                  </a:moveTo>
                  <a:lnTo>
                    <a:pt x="3703" y="128"/>
                  </a:lnTo>
                  <a:lnTo>
                    <a:pt x="2554" y="511"/>
                  </a:lnTo>
                  <a:lnTo>
                    <a:pt x="1277" y="1022"/>
                  </a:lnTo>
                  <a:lnTo>
                    <a:pt x="639" y="1533"/>
                  </a:lnTo>
                  <a:lnTo>
                    <a:pt x="256" y="2171"/>
                  </a:lnTo>
                  <a:lnTo>
                    <a:pt x="0" y="2427"/>
                  </a:lnTo>
                  <a:lnTo>
                    <a:pt x="0" y="2810"/>
                  </a:lnTo>
                  <a:lnTo>
                    <a:pt x="0" y="3193"/>
                  </a:lnTo>
                  <a:lnTo>
                    <a:pt x="256" y="3576"/>
                  </a:lnTo>
                  <a:lnTo>
                    <a:pt x="511" y="3959"/>
                  </a:lnTo>
                  <a:lnTo>
                    <a:pt x="766" y="4215"/>
                  </a:lnTo>
                  <a:lnTo>
                    <a:pt x="1149" y="4215"/>
                  </a:lnTo>
                  <a:lnTo>
                    <a:pt x="1533" y="4342"/>
                  </a:lnTo>
                  <a:lnTo>
                    <a:pt x="2299" y="4087"/>
                  </a:lnTo>
                  <a:lnTo>
                    <a:pt x="2937" y="3831"/>
                  </a:lnTo>
                  <a:lnTo>
                    <a:pt x="3959" y="3065"/>
                  </a:lnTo>
                  <a:lnTo>
                    <a:pt x="4853" y="2171"/>
                  </a:lnTo>
                  <a:lnTo>
                    <a:pt x="6385" y="384"/>
                  </a:lnTo>
                  <a:lnTo>
                    <a:pt x="6513" y="256"/>
                  </a:lnTo>
                  <a:lnTo>
                    <a:pt x="638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4"/>
            <p:cNvSpPr/>
            <p:nvPr/>
          </p:nvSpPr>
          <p:spPr>
            <a:xfrm>
              <a:off x="1885891" y="3154001"/>
              <a:ext cx="1564466" cy="1269892"/>
            </a:xfrm>
            <a:custGeom>
              <a:avLst/>
              <a:gdLst/>
              <a:ahLst/>
              <a:cxnLst/>
              <a:rect l="l" t="t" r="r" b="b"/>
              <a:pathLst>
                <a:path w="80705" h="65509" extrusionOk="0">
                  <a:moveTo>
                    <a:pt x="15963" y="1"/>
                  </a:moveTo>
                  <a:lnTo>
                    <a:pt x="1" y="14686"/>
                  </a:lnTo>
                  <a:lnTo>
                    <a:pt x="639" y="16346"/>
                  </a:lnTo>
                  <a:lnTo>
                    <a:pt x="1406" y="18133"/>
                  </a:lnTo>
                  <a:lnTo>
                    <a:pt x="2427" y="19794"/>
                  </a:lnTo>
                  <a:lnTo>
                    <a:pt x="3576" y="21581"/>
                  </a:lnTo>
                  <a:lnTo>
                    <a:pt x="4981" y="23114"/>
                  </a:lnTo>
                  <a:lnTo>
                    <a:pt x="6641" y="24518"/>
                  </a:lnTo>
                  <a:lnTo>
                    <a:pt x="7535" y="25157"/>
                  </a:lnTo>
                  <a:lnTo>
                    <a:pt x="8429" y="25795"/>
                  </a:lnTo>
                  <a:lnTo>
                    <a:pt x="9450" y="26306"/>
                  </a:lnTo>
                  <a:lnTo>
                    <a:pt x="10600" y="26689"/>
                  </a:lnTo>
                  <a:lnTo>
                    <a:pt x="11494" y="26945"/>
                  </a:lnTo>
                  <a:lnTo>
                    <a:pt x="12898" y="27200"/>
                  </a:lnTo>
                  <a:lnTo>
                    <a:pt x="16601" y="27328"/>
                  </a:lnTo>
                  <a:lnTo>
                    <a:pt x="21326" y="27455"/>
                  </a:lnTo>
                  <a:lnTo>
                    <a:pt x="35883" y="27455"/>
                  </a:lnTo>
                  <a:lnTo>
                    <a:pt x="39204" y="27583"/>
                  </a:lnTo>
                  <a:lnTo>
                    <a:pt x="40353" y="27711"/>
                  </a:lnTo>
                  <a:lnTo>
                    <a:pt x="40991" y="27966"/>
                  </a:lnTo>
                  <a:lnTo>
                    <a:pt x="41630" y="28477"/>
                  </a:lnTo>
                  <a:lnTo>
                    <a:pt x="42651" y="29882"/>
                  </a:lnTo>
                  <a:lnTo>
                    <a:pt x="45844" y="34351"/>
                  </a:lnTo>
                  <a:lnTo>
                    <a:pt x="49802" y="40353"/>
                  </a:lnTo>
                  <a:lnTo>
                    <a:pt x="54144" y="47121"/>
                  </a:lnTo>
                  <a:lnTo>
                    <a:pt x="62061" y="59763"/>
                  </a:lnTo>
                  <a:lnTo>
                    <a:pt x="65637" y="65509"/>
                  </a:lnTo>
                  <a:lnTo>
                    <a:pt x="80705" y="51079"/>
                  </a:lnTo>
                  <a:lnTo>
                    <a:pt x="76746" y="45205"/>
                  </a:lnTo>
                  <a:lnTo>
                    <a:pt x="72788" y="39203"/>
                  </a:lnTo>
                  <a:lnTo>
                    <a:pt x="67808" y="32308"/>
                  </a:lnTo>
                  <a:lnTo>
                    <a:pt x="62700" y="25157"/>
                  </a:lnTo>
                  <a:lnTo>
                    <a:pt x="60146" y="21709"/>
                  </a:lnTo>
                  <a:lnTo>
                    <a:pt x="57720" y="18644"/>
                  </a:lnTo>
                  <a:lnTo>
                    <a:pt x="55421" y="15835"/>
                  </a:lnTo>
                  <a:lnTo>
                    <a:pt x="53506" y="13536"/>
                  </a:lnTo>
                  <a:lnTo>
                    <a:pt x="51718" y="11876"/>
                  </a:lnTo>
                  <a:lnTo>
                    <a:pt x="50952" y="11238"/>
                  </a:lnTo>
                  <a:lnTo>
                    <a:pt x="50313" y="10855"/>
                  </a:lnTo>
                  <a:lnTo>
                    <a:pt x="48909" y="10216"/>
                  </a:lnTo>
                  <a:lnTo>
                    <a:pt x="47121" y="9705"/>
                  </a:lnTo>
                  <a:lnTo>
                    <a:pt x="45078" y="9195"/>
                  </a:lnTo>
                  <a:lnTo>
                    <a:pt x="42651" y="8812"/>
                  </a:lnTo>
                  <a:lnTo>
                    <a:pt x="37544" y="8173"/>
                  </a:lnTo>
                  <a:lnTo>
                    <a:pt x="32053" y="7662"/>
                  </a:lnTo>
                  <a:lnTo>
                    <a:pt x="26945" y="7407"/>
                  </a:lnTo>
                  <a:lnTo>
                    <a:pt x="22603" y="7279"/>
                  </a:lnTo>
                  <a:lnTo>
                    <a:pt x="18517" y="7152"/>
                  </a:lnTo>
                  <a:lnTo>
                    <a:pt x="18134" y="5236"/>
                  </a:lnTo>
                  <a:lnTo>
                    <a:pt x="17623" y="3448"/>
                  </a:lnTo>
                  <a:lnTo>
                    <a:pt x="16857" y="1661"/>
                  </a:lnTo>
                  <a:lnTo>
                    <a:pt x="159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4"/>
            <p:cNvSpPr/>
            <p:nvPr/>
          </p:nvSpPr>
          <p:spPr>
            <a:xfrm>
              <a:off x="3140915" y="4099601"/>
              <a:ext cx="252509" cy="240141"/>
            </a:xfrm>
            <a:custGeom>
              <a:avLst/>
              <a:gdLst/>
              <a:ahLst/>
              <a:cxnLst/>
              <a:rect l="l" t="t" r="r" b="b"/>
              <a:pathLst>
                <a:path w="13026" h="12388" extrusionOk="0">
                  <a:moveTo>
                    <a:pt x="12898" y="1"/>
                  </a:moveTo>
                  <a:lnTo>
                    <a:pt x="9067" y="3448"/>
                  </a:lnTo>
                  <a:lnTo>
                    <a:pt x="4470" y="7918"/>
                  </a:lnTo>
                  <a:lnTo>
                    <a:pt x="1661" y="10599"/>
                  </a:lnTo>
                  <a:lnTo>
                    <a:pt x="1" y="12387"/>
                  </a:lnTo>
                  <a:lnTo>
                    <a:pt x="1789" y="10855"/>
                  </a:lnTo>
                  <a:lnTo>
                    <a:pt x="4726" y="8173"/>
                  </a:lnTo>
                  <a:lnTo>
                    <a:pt x="9323" y="3704"/>
                  </a:lnTo>
                  <a:lnTo>
                    <a:pt x="1302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4"/>
            <p:cNvSpPr/>
            <p:nvPr/>
          </p:nvSpPr>
          <p:spPr>
            <a:xfrm>
              <a:off x="2249787" y="3228265"/>
              <a:ext cx="17350" cy="126255"/>
            </a:xfrm>
            <a:custGeom>
              <a:avLst/>
              <a:gdLst/>
              <a:ahLst/>
              <a:cxnLst/>
              <a:rect l="l" t="t" r="r" b="b"/>
              <a:pathLst>
                <a:path w="895" h="6513" extrusionOk="0">
                  <a:moveTo>
                    <a:pt x="766" y="0"/>
                  </a:moveTo>
                  <a:lnTo>
                    <a:pt x="639" y="128"/>
                  </a:lnTo>
                  <a:lnTo>
                    <a:pt x="256" y="3321"/>
                  </a:lnTo>
                  <a:lnTo>
                    <a:pt x="0" y="6513"/>
                  </a:lnTo>
                  <a:lnTo>
                    <a:pt x="128" y="6513"/>
                  </a:lnTo>
                  <a:lnTo>
                    <a:pt x="511" y="3321"/>
                  </a:lnTo>
                  <a:lnTo>
                    <a:pt x="894" y="128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4"/>
            <p:cNvSpPr/>
            <p:nvPr/>
          </p:nvSpPr>
          <p:spPr>
            <a:xfrm>
              <a:off x="2229975" y="3260444"/>
              <a:ext cx="29717" cy="34680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" y="0"/>
                  </a:moveTo>
                  <a:lnTo>
                    <a:pt x="1" y="128"/>
                  </a:lnTo>
                  <a:lnTo>
                    <a:pt x="1" y="256"/>
                  </a:lnTo>
                  <a:lnTo>
                    <a:pt x="767" y="1150"/>
                  </a:lnTo>
                  <a:lnTo>
                    <a:pt x="1022" y="1533"/>
                  </a:lnTo>
                  <a:lnTo>
                    <a:pt x="1405" y="1788"/>
                  </a:lnTo>
                  <a:lnTo>
                    <a:pt x="1533" y="1788"/>
                  </a:lnTo>
                  <a:lnTo>
                    <a:pt x="1533" y="1661"/>
                  </a:lnTo>
                  <a:lnTo>
                    <a:pt x="1022" y="89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4"/>
            <p:cNvSpPr/>
            <p:nvPr/>
          </p:nvSpPr>
          <p:spPr>
            <a:xfrm>
              <a:off x="2170560" y="3193605"/>
              <a:ext cx="66859" cy="79226"/>
            </a:xfrm>
            <a:custGeom>
              <a:avLst/>
              <a:gdLst/>
              <a:ahLst/>
              <a:cxnLst/>
              <a:rect l="l" t="t" r="r" b="b"/>
              <a:pathLst>
                <a:path w="3449" h="4087" extrusionOk="0">
                  <a:moveTo>
                    <a:pt x="1150" y="1"/>
                  </a:moveTo>
                  <a:lnTo>
                    <a:pt x="1150" y="128"/>
                  </a:lnTo>
                  <a:lnTo>
                    <a:pt x="1916" y="1150"/>
                  </a:lnTo>
                  <a:lnTo>
                    <a:pt x="2683" y="2044"/>
                  </a:lnTo>
                  <a:lnTo>
                    <a:pt x="2938" y="2427"/>
                  </a:lnTo>
                  <a:lnTo>
                    <a:pt x="3193" y="2938"/>
                  </a:lnTo>
                  <a:lnTo>
                    <a:pt x="3066" y="3448"/>
                  </a:lnTo>
                  <a:lnTo>
                    <a:pt x="2938" y="3832"/>
                  </a:lnTo>
                  <a:lnTo>
                    <a:pt x="1533" y="2555"/>
                  </a:lnTo>
                  <a:lnTo>
                    <a:pt x="895" y="1916"/>
                  </a:lnTo>
                  <a:lnTo>
                    <a:pt x="129" y="1150"/>
                  </a:lnTo>
                  <a:lnTo>
                    <a:pt x="1" y="1150"/>
                  </a:lnTo>
                  <a:lnTo>
                    <a:pt x="1" y="1278"/>
                  </a:lnTo>
                  <a:lnTo>
                    <a:pt x="767" y="2044"/>
                  </a:lnTo>
                  <a:lnTo>
                    <a:pt x="1406" y="2682"/>
                  </a:lnTo>
                  <a:lnTo>
                    <a:pt x="2938" y="4087"/>
                  </a:lnTo>
                  <a:lnTo>
                    <a:pt x="2938" y="3959"/>
                  </a:lnTo>
                  <a:lnTo>
                    <a:pt x="3193" y="3448"/>
                  </a:lnTo>
                  <a:lnTo>
                    <a:pt x="3449" y="2938"/>
                  </a:lnTo>
                  <a:lnTo>
                    <a:pt x="3321" y="2427"/>
                  </a:lnTo>
                  <a:lnTo>
                    <a:pt x="2938" y="2044"/>
                  </a:lnTo>
                  <a:lnTo>
                    <a:pt x="2172" y="1022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4"/>
            <p:cNvSpPr/>
            <p:nvPr/>
          </p:nvSpPr>
          <p:spPr>
            <a:xfrm>
              <a:off x="2259673" y="3292623"/>
              <a:ext cx="839177" cy="341622"/>
            </a:xfrm>
            <a:custGeom>
              <a:avLst/>
              <a:gdLst/>
              <a:ahLst/>
              <a:cxnLst/>
              <a:rect l="l" t="t" r="r" b="b"/>
              <a:pathLst>
                <a:path w="43290" h="17623" extrusionOk="0">
                  <a:moveTo>
                    <a:pt x="1" y="1"/>
                  </a:moveTo>
                  <a:lnTo>
                    <a:pt x="2683" y="128"/>
                  </a:lnTo>
                  <a:lnTo>
                    <a:pt x="5364" y="384"/>
                  </a:lnTo>
                  <a:lnTo>
                    <a:pt x="10727" y="639"/>
                  </a:lnTo>
                  <a:lnTo>
                    <a:pt x="15452" y="1150"/>
                  </a:lnTo>
                  <a:lnTo>
                    <a:pt x="20177" y="1661"/>
                  </a:lnTo>
                  <a:lnTo>
                    <a:pt x="25029" y="2427"/>
                  </a:lnTo>
                  <a:lnTo>
                    <a:pt x="27328" y="2938"/>
                  </a:lnTo>
                  <a:lnTo>
                    <a:pt x="29499" y="3704"/>
                  </a:lnTo>
                  <a:lnTo>
                    <a:pt x="30648" y="4215"/>
                  </a:lnTo>
                  <a:lnTo>
                    <a:pt x="31670" y="4853"/>
                  </a:lnTo>
                  <a:lnTo>
                    <a:pt x="32564" y="5619"/>
                  </a:lnTo>
                  <a:lnTo>
                    <a:pt x="33457" y="6385"/>
                  </a:lnTo>
                  <a:lnTo>
                    <a:pt x="35117" y="8173"/>
                  </a:lnTo>
                  <a:lnTo>
                    <a:pt x="36777" y="9961"/>
                  </a:lnTo>
                  <a:lnTo>
                    <a:pt x="39970" y="13792"/>
                  </a:lnTo>
                  <a:lnTo>
                    <a:pt x="43035" y="17623"/>
                  </a:lnTo>
                  <a:lnTo>
                    <a:pt x="43162" y="17623"/>
                  </a:lnTo>
                  <a:lnTo>
                    <a:pt x="43290" y="17495"/>
                  </a:lnTo>
                  <a:lnTo>
                    <a:pt x="41630" y="15196"/>
                  </a:lnTo>
                  <a:lnTo>
                    <a:pt x="39970" y="13026"/>
                  </a:lnTo>
                  <a:lnTo>
                    <a:pt x="38182" y="10855"/>
                  </a:lnTo>
                  <a:lnTo>
                    <a:pt x="36394" y="8684"/>
                  </a:lnTo>
                  <a:lnTo>
                    <a:pt x="34734" y="6896"/>
                  </a:lnTo>
                  <a:lnTo>
                    <a:pt x="32947" y="5108"/>
                  </a:lnTo>
                  <a:lnTo>
                    <a:pt x="32053" y="4470"/>
                  </a:lnTo>
                  <a:lnTo>
                    <a:pt x="31031" y="3831"/>
                  </a:lnTo>
                  <a:lnTo>
                    <a:pt x="30010" y="3321"/>
                  </a:lnTo>
                  <a:lnTo>
                    <a:pt x="28860" y="2810"/>
                  </a:lnTo>
                  <a:lnTo>
                    <a:pt x="26562" y="2171"/>
                  </a:lnTo>
                  <a:lnTo>
                    <a:pt x="24136" y="1788"/>
                  </a:lnTo>
                  <a:lnTo>
                    <a:pt x="19411" y="1022"/>
                  </a:lnTo>
                  <a:lnTo>
                    <a:pt x="14558" y="511"/>
                  </a:lnTo>
                  <a:lnTo>
                    <a:pt x="9706" y="128"/>
                  </a:lnTo>
                  <a:lnTo>
                    <a:pt x="498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4"/>
            <p:cNvSpPr/>
            <p:nvPr/>
          </p:nvSpPr>
          <p:spPr>
            <a:xfrm>
              <a:off x="2046806" y="3334708"/>
              <a:ext cx="59415" cy="180726"/>
            </a:xfrm>
            <a:custGeom>
              <a:avLst/>
              <a:gdLst/>
              <a:ahLst/>
              <a:cxnLst/>
              <a:rect l="l" t="t" r="r" b="b"/>
              <a:pathLst>
                <a:path w="3065" h="9323" extrusionOk="0">
                  <a:moveTo>
                    <a:pt x="0" y="0"/>
                  </a:moveTo>
                  <a:lnTo>
                    <a:pt x="894" y="1022"/>
                  </a:lnTo>
                  <a:lnTo>
                    <a:pt x="1532" y="2171"/>
                  </a:lnTo>
                  <a:lnTo>
                    <a:pt x="2171" y="3193"/>
                  </a:lnTo>
                  <a:lnTo>
                    <a:pt x="2554" y="4342"/>
                  </a:lnTo>
                  <a:lnTo>
                    <a:pt x="2426" y="5108"/>
                  </a:lnTo>
                  <a:lnTo>
                    <a:pt x="2299" y="5747"/>
                  </a:lnTo>
                  <a:lnTo>
                    <a:pt x="1788" y="6896"/>
                  </a:lnTo>
                  <a:lnTo>
                    <a:pt x="1022" y="8173"/>
                  </a:lnTo>
                  <a:lnTo>
                    <a:pt x="766" y="8684"/>
                  </a:lnTo>
                  <a:lnTo>
                    <a:pt x="511" y="8939"/>
                  </a:lnTo>
                  <a:lnTo>
                    <a:pt x="511" y="9195"/>
                  </a:lnTo>
                  <a:lnTo>
                    <a:pt x="639" y="9322"/>
                  </a:lnTo>
                  <a:lnTo>
                    <a:pt x="894" y="9195"/>
                  </a:lnTo>
                  <a:lnTo>
                    <a:pt x="1149" y="8939"/>
                  </a:lnTo>
                  <a:lnTo>
                    <a:pt x="1532" y="8301"/>
                  </a:lnTo>
                  <a:lnTo>
                    <a:pt x="2299" y="7024"/>
                  </a:lnTo>
                  <a:lnTo>
                    <a:pt x="2937" y="5747"/>
                  </a:lnTo>
                  <a:lnTo>
                    <a:pt x="3065" y="5108"/>
                  </a:lnTo>
                  <a:lnTo>
                    <a:pt x="3065" y="4342"/>
                  </a:lnTo>
                  <a:lnTo>
                    <a:pt x="2937" y="3704"/>
                  </a:lnTo>
                  <a:lnTo>
                    <a:pt x="2682" y="3193"/>
                  </a:lnTo>
                  <a:lnTo>
                    <a:pt x="2426" y="2554"/>
                  </a:lnTo>
                  <a:lnTo>
                    <a:pt x="2043" y="2044"/>
                  </a:lnTo>
                  <a:lnTo>
                    <a:pt x="1149" y="894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4"/>
            <p:cNvSpPr/>
            <p:nvPr/>
          </p:nvSpPr>
          <p:spPr>
            <a:xfrm>
              <a:off x="1942825" y="3475811"/>
              <a:ext cx="1195647" cy="821846"/>
            </a:xfrm>
            <a:custGeom>
              <a:avLst/>
              <a:gdLst/>
              <a:ahLst/>
              <a:cxnLst/>
              <a:rect l="l" t="t" r="r" b="b"/>
              <a:pathLst>
                <a:path w="61679" h="42396" extrusionOk="0">
                  <a:moveTo>
                    <a:pt x="1" y="0"/>
                  </a:moveTo>
                  <a:lnTo>
                    <a:pt x="1022" y="1532"/>
                  </a:lnTo>
                  <a:lnTo>
                    <a:pt x="2044" y="3193"/>
                  </a:lnTo>
                  <a:lnTo>
                    <a:pt x="3321" y="4597"/>
                  </a:lnTo>
                  <a:lnTo>
                    <a:pt x="4726" y="6002"/>
                  </a:lnTo>
                  <a:lnTo>
                    <a:pt x="6258" y="7023"/>
                  </a:lnTo>
                  <a:lnTo>
                    <a:pt x="8046" y="7790"/>
                  </a:lnTo>
                  <a:lnTo>
                    <a:pt x="9833" y="8300"/>
                  </a:lnTo>
                  <a:lnTo>
                    <a:pt x="11749" y="8556"/>
                  </a:lnTo>
                  <a:lnTo>
                    <a:pt x="19794" y="8556"/>
                  </a:lnTo>
                  <a:lnTo>
                    <a:pt x="23752" y="8428"/>
                  </a:lnTo>
                  <a:lnTo>
                    <a:pt x="27839" y="8300"/>
                  </a:lnTo>
                  <a:lnTo>
                    <a:pt x="31925" y="8428"/>
                  </a:lnTo>
                  <a:lnTo>
                    <a:pt x="35884" y="8683"/>
                  </a:lnTo>
                  <a:lnTo>
                    <a:pt x="37033" y="8811"/>
                  </a:lnTo>
                  <a:lnTo>
                    <a:pt x="38054" y="9067"/>
                  </a:lnTo>
                  <a:lnTo>
                    <a:pt x="38948" y="9577"/>
                  </a:lnTo>
                  <a:lnTo>
                    <a:pt x="39842" y="10216"/>
                  </a:lnTo>
                  <a:lnTo>
                    <a:pt x="41247" y="11748"/>
                  </a:lnTo>
                  <a:lnTo>
                    <a:pt x="42396" y="13536"/>
                  </a:lnTo>
                  <a:lnTo>
                    <a:pt x="52101" y="27838"/>
                  </a:lnTo>
                  <a:lnTo>
                    <a:pt x="56953" y="34989"/>
                  </a:lnTo>
                  <a:lnTo>
                    <a:pt x="61550" y="42268"/>
                  </a:lnTo>
                  <a:lnTo>
                    <a:pt x="61678" y="42395"/>
                  </a:lnTo>
                  <a:lnTo>
                    <a:pt x="61678" y="42268"/>
                  </a:lnTo>
                  <a:lnTo>
                    <a:pt x="60529" y="40480"/>
                  </a:lnTo>
                  <a:lnTo>
                    <a:pt x="55932" y="33201"/>
                  </a:lnTo>
                  <a:lnTo>
                    <a:pt x="51207" y="26050"/>
                  </a:lnTo>
                  <a:lnTo>
                    <a:pt x="46355" y="18899"/>
                  </a:lnTo>
                  <a:lnTo>
                    <a:pt x="41502" y="11876"/>
                  </a:lnTo>
                  <a:lnTo>
                    <a:pt x="40864" y="11110"/>
                  </a:lnTo>
                  <a:lnTo>
                    <a:pt x="40225" y="10344"/>
                  </a:lnTo>
                  <a:lnTo>
                    <a:pt x="39459" y="9705"/>
                  </a:lnTo>
                  <a:lnTo>
                    <a:pt x="38693" y="9194"/>
                  </a:lnTo>
                  <a:lnTo>
                    <a:pt x="37799" y="8811"/>
                  </a:lnTo>
                  <a:lnTo>
                    <a:pt x="36905" y="8683"/>
                  </a:lnTo>
                  <a:lnTo>
                    <a:pt x="36011" y="8428"/>
                  </a:lnTo>
                  <a:lnTo>
                    <a:pt x="35117" y="8428"/>
                  </a:lnTo>
                  <a:lnTo>
                    <a:pt x="31031" y="8173"/>
                  </a:lnTo>
                  <a:lnTo>
                    <a:pt x="26945" y="8173"/>
                  </a:lnTo>
                  <a:lnTo>
                    <a:pt x="18900" y="8300"/>
                  </a:lnTo>
                  <a:lnTo>
                    <a:pt x="14814" y="8428"/>
                  </a:lnTo>
                  <a:lnTo>
                    <a:pt x="12898" y="8428"/>
                  </a:lnTo>
                  <a:lnTo>
                    <a:pt x="10855" y="8300"/>
                  </a:lnTo>
                  <a:lnTo>
                    <a:pt x="9833" y="8045"/>
                  </a:lnTo>
                  <a:lnTo>
                    <a:pt x="8940" y="7917"/>
                  </a:lnTo>
                  <a:lnTo>
                    <a:pt x="7918" y="7534"/>
                  </a:lnTo>
                  <a:lnTo>
                    <a:pt x="7024" y="7151"/>
                  </a:lnTo>
                  <a:lnTo>
                    <a:pt x="6130" y="6640"/>
                  </a:lnTo>
                  <a:lnTo>
                    <a:pt x="5236" y="6130"/>
                  </a:lnTo>
                  <a:lnTo>
                    <a:pt x="4470" y="5491"/>
                  </a:lnTo>
                  <a:lnTo>
                    <a:pt x="3704" y="4853"/>
                  </a:lnTo>
                  <a:lnTo>
                    <a:pt x="2299" y="3320"/>
                  </a:lnTo>
                  <a:lnTo>
                    <a:pt x="1150" y="16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4"/>
            <p:cNvSpPr/>
            <p:nvPr/>
          </p:nvSpPr>
          <p:spPr>
            <a:xfrm>
              <a:off x="1858675" y="2438617"/>
              <a:ext cx="725309" cy="514904"/>
            </a:xfrm>
            <a:custGeom>
              <a:avLst/>
              <a:gdLst/>
              <a:ahLst/>
              <a:cxnLst/>
              <a:rect l="l" t="t" r="r" b="b"/>
              <a:pathLst>
                <a:path w="37416" h="26562" extrusionOk="0">
                  <a:moveTo>
                    <a:pt x="28732" y="0"/>
                  </a:moveTo>
                  <a:lnTo>
                    <a:pt x="27966" y="128"/>
                  </a:lnTo>
                  <a:lnTo>
                    <a:pt x="27327" y="256"/>
                  </a:lnTo>
                  <a:lnTo>
                    <a:pt x="26816" y="639"/>
                  </a:lnTo>
                  <a:lnTo>
                    <a:pt x="26561" y="894"/>
                  </a:lnTo>
                  <a:lnTo>
                    <a:pt x="25284" y="4470"/>
                  </a:lnTo>
                  <a:lnTo>
                    <a:pt x="23496" y="9194"/>
                  </a:lnTo>
                  <a:lnTo>
                    <a:pt x="22475" y="11493"/>
                  </a:lnTo>
                  <a:lnTo>
                    <a:pt x="21581" y="13408"/>
                  </a:lnTo>
                  <a:lnTo>
                    <a:pt x="20687" y="14941"/>
                  </a:lnTo>
                  <a:lnTo>
                    <a:pt x="20304" y="15452"/>
                  </a:lnTo>
                  <a:lnTo>
                    <a:pt x="19921" y="15707"/>
                  </a:lnTo>
                  <a:lnTo>
                    <a:pt x="18644" y="16345"/>
                  </a:lnTo>
                  <a:lnTo>
                    <a:pt x="16984" y="16856"/>
                  </a:lnTo>
                  <a:lnTo>
                    <a:pt x="12514" y="18005"/>
                  </a:lnTo>
                  <a:lnTo>
                    <a:pt x="7279" y="19282"/>
                  </a:lnTo>
                  <a:lnTo>
                    <a:pt x="4725" y="19921"/>
                  </a:lnTo>
                  <a:lnTo>
                    <a:pt x="2299" y="20559"/>
                  </a:lnTo>
                  <a:lnTo>
                    <a:pt x="1277" y="20942"/>
                  </a:lnTo>
                  <a:lnTo>
                    <a:pt x="511" y="21453"/>
                  </a:lnTo>
                  <a:lnTo>
                    <a:pt x="128" y="21964"/>
                  </a:lnTo>
                  <a:lnTo>
                    <a:pt x="0" y="22475"/>
                  </a:lnTo>
                  <a:lnTo>
                    <a:pt x="128" y="22986"/>
                  </a:lnTo>
                  <a:lnTo>
                    <a:pt x="511" y="23496"/>
                  </a:lnTo>
                  <a:lnTo>
                    <a:pt x="1149" y="24007"/>
                  </a:lnTo>
                  <a:lnTo>
                    <a:pt x="1916" y="24518"/>
                  </a:lnTo>
                  <a:lnTo>
                    <a:pt x="3448" y="25029"/>
                  </a:lnTo>
                  <a:lnTo>
                    <a:pt x="5747" y="25667"/>
                  </a:lnTo>
                  <a:lnTo>
                    <a:pt x="8556" y="26178"/>
                  </a:lnTo>
                  <a:lnTo>
                    <a:pt x="11876" y="26433"/>
                  </a:lnTo>
                  <a:lnTo>
                    <a:pt x="13664" y="26561"/>
                  </a:lnTo>
                  <a:lnTo>
                    <a:pt x="17367" y="26561"/>
                  </a:lnTo>
                  <a:lnTo>
                    <a:pt x="19155" y="26306"/>
                  </a:lnTo>
                  <a:lnTo>
                    <a:pt x="20942" y="26050"/>
                  </a:lnTo>
                  <a:lnTo>
                    <a:pt x="22730" y="25667"/>
                  </a:lnTo>
                  <a:lnTo>
                    <a:pt x="24390" y="25156"/>
                  </a:lnTo>
                  <a:lnTo>
                    <a:pt x="26050" y="24518"/>
                  </a:lnTo>
                  <a:lnTo>
                    <a:pt x="26561" y="24007"/>
                  </a:lnTo>
                  <a:lnTo>
                    <a:pt x="27200" y="23369"/>
                  </a:lnTo>
                  <a:lnTo>
                    <a:pt x="27966" y="22347"/>
                  </a:lnTo>
                  <a:lnTo>
                    <a:pt x="28732" y="21198"/>
                  </a:lnTo>
                  <a:lnTo>
                    <a:pt x="30520" y="18389"/>
                  </a:lnTo>
                  <a:lnTo>
                    <a:pt x="32307" y="15196"/>
                  </a:lnTo>
                  <a:lnTo>
                    <a:pt x="33967" y="11876"/>
                  </a:lnTo>
                  <a:lnTo>
                    <a:pt x="35500" y="8684"/>
                  </a:lnTo>
                  <a:lnTo>
                    <a:pt x="36649" y="6002"/>
                  </a:lnTo>
                  <a:lnTo>
                    <a:pt x="37415" y="4087"/>
                  </a:lnTo>
                  <a:lnTo>
                    <a:pt x="37415" y="3448"/>
                  </a:lnTo>
                  <a:lnTo>
                    <a:pt x="37287" y="2810"/>
                  </a:lnTo>
                  <a:lnTo>
                    <a:pt x="36904" y="2299"/>
                  </a:lnTo>
                  <a:lnTo>
                    <a:pt x="36266" y="1788"/>
                  </a:lnTo>
                  <a:lnTo>
                    <a:pt x="35500" y="1277"/>
                  </a:lnTo>
                  <a:lnTo>
                    <a:pt x="34606" y="894"/>
                  </a:lnTo>
                  <a:lnTo>
                    <a:pt x="33712" y="639"/>
                  </a:lnTo>
                  <a:lnTo>
                    <a:pt x="32690" y="383"/>
                  </a:lnTo>
                  <a:lnTo>
                    <a:pt x="30647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>
              <a:off x="1851250" y="2775257"/>
              <a:ext cx="302018" cy="212905"/>
            </a:xfrm>
            <a:custGeom>
              <a:avLst/>
              <a:gdLst/>
              <a:ahLst/>
              <a:cxnLst/>
              <a:rect l="l" t="t" r="r" b="b"/>
              <a:pathLst>
                <a:path w="15580" h="10983" extrusionOk="0">
                  <a:moveTo>
                    <a:pt x="14813" y="1"/>
                  </a:moveTo>
                  <a:lnTo>
                    <a:pt x="10599" y="895"/>
                  </a:lnTo>
                  <a:lnTo>
                    <a:pt x="6896" y="1789"/>
                  </a:lnTo>
                  <a:lnTo>
                    <a:pt x="3065" y="2810"/>
                  </a:lnTo>
                  <a:lnTo>
                    <a:pt x="1532" y="3321"/>
                  </a:lnTo>
                  <a:lnTo>
                    <a:pt x="766" y="3832"/>
                  </a:lnTo>
                  <a:lnTo>
                    <a:pt x="256" y="4343"/>
                  </a:lnTo>
                  <a:lnTo>
                    <a:pt x="0" y="4981"/>
                  </a:lnTo>
                  <a:lnTo>
                    <a:pt x="0" y="5492"/>
                  </a:lnTo>
                  <a:lnTo>
                    <a:pt x="256" y="6130"/>
                  </a:lnTo>
                  <a:lnTo>
                    <a:pt x="766" y="6769"/>
                  </a:lnTo>
                  <a:lnTo>
                    <a:pt x="1660" y="7280"/>
                  </a:lnTo>
                  <a:lnTo>
                    <a:pt x="2682" y="7918"/>
                  </a:lnTo>
                  <a:lnTo>
                    <a:pt x="4214" y="8557"/>
                  </a:lnTo>
                  <a:lnTo>
                    <a:pt x="6257" y="9195"/>
                  </a:lnTo>
                  <a:lnTo>
                    <a:pt x="8300" y="9706"/>
                  </a:lnTo>
                  <a:lnTo>
                    <a:pt x="10471" y="10217"/>
                  </a:lnTo>
                  <a:lnTo>
                    <a:pt x="14047" y="10855"/>
                  </a:lnTo>
                  <a:lnTo>
                    <a:pt x="15579" y="10983"/>
                  </a:lnTo>
                  <a:lnTo>
                    <a:pt x="15451" y="8429"/>
                  </a:lnTo>
                  <a:lnTo>
                    <a:pt x="14813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>
              <a:off x="2026995" y="2807455"/>
              <a:ext cx="17350" cy="34660"/>
            </a:xfrm>
            <a:custGeom>
              <a:avLst/>
              <a:gdLst/>
              <a:ahLst/>
              <a:cxnLst/>
              <a:rect l="l" t="t" r="r" b="b"/>
              <a:pathLst>
                <a:path w="895" h="1788" extrusionOk="0">
                  <a:moveTo>
                    <a:pt x="1" y="0"/>
                  </a:moveTo>
                  <a:lnTo>
                    <a:pt x="384" y="1022"/>
                  </a:lnTo>
                  <a:lnTo>
                    <a:pt x="894" y="1788"/>
                  </a:lnTo>
                  <a:lnTo>
                    <a:pt x="894" y="1788"/>
                  </a:lnTo>
                  <a:lnTo>
                    <a:pt x="767" y="1277"/>
                  </a:lnTo>
                  <a:lnTo>
                    <a:pt x="639" y="8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4"/>
            <p:cNvSpPr/>
            <p:nvPr/>
          </p:nvSpPr>
          <p:spPr>
            <a:xfrm>
              <a:off x="2081447" y="2849521"/>
              <a:ext cx="32198" cy="17350"/>
            </a:xfrm>
            <a:custGeom>
              <a:avLst/>
              <a:gdLst/>
              <a:ahLst/>
              <a:cxnLst/>
              <a:rect l="l" t="t" r="r" b="b"/>
              <a:pathLst>
                <a:path w="1661" h="895" extrusionOk="0">
                  <a:moveTo>
                    <a:pt x="1661" y="1"/>
                  </a:moveTo>
                  <a:lnTo>
                    <a:pt x="767" y="256"/>
                  </a:lnTo>
                  <a:lnTo>
                    <a:pt x="1" y="895"/>
                  </a:lnTo>
                  <a:lnTo>
                    <a:pt x="895" y="512"/>
                  </a:lnTo>
                  <a:lnTo>
                    <a:pt x="1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4"/>
            <p:cNvSpPr/>
            <p:nvPr/>
          </p:nvSpPr>
          <p:spPr>
            <a:xfrm>
              <a:off x="1861137" y="2849521"/>
              <a:ext cx="32198" cy="17350"/>
            </a:xfrm>
            <a:custGeom>
              <a:avLst/>
              <a:gdLst/>
              <a:ahLst/>
              <a:cxnLst/>
              <a:rect l="l" t="t" r="r" b="b"/>
              <a:pathLst>
                <a:path w="1661" h="895" extrusionOk="0">
                  <a:moveTo>
                    <a:pt x="1661" y="1"/>
                  </a:moveTo>
                  <a:lnTo>
                    <a:pt x="767" y="256"/>
                  </a:lnTo>
                  <a:lnTo>
                    <a:pt x="1" y="895"/>
                  </a:lnTo>
                  <a:lnTo>
                    <a:pt x="895" y="512"/>
                  </a:lnTo>
                  <a:lnTo>
                    <a:pt x="1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4"/>
            <p:cNvSpPr/>
            <p:nvPr/>
          </p:nvSpPr>
          <p:spPr>
            <a:xfrm>
              <a:off x="1979967" y="2884181"/>
              <a:ext cx="9925" cy="34680"/>
            </a:xfrm>
            <a:custGeom>
              <a:avLst/>
              <a:gdLst/>
              <a:ahLst/>
              <a:cxnLst/>
              <a:rect l="l" t="t" r="r" b="b"/>
              <a:pathLst>
                <a:path w="512" h="1789" extrusionOk="0">
                  <a:moveTo>
                    <a:pt x="511" y="1"/>
                  </a:moveTo>
                  <a:lnTo>
                    <a:pt x="128" y="894"/>
                  </a:lnTo>
                  <a:lnTo>
                    <a:pt x="0" y="1788"/>
                  </a:lnTo>
                  <a:lnTo>
                    <a:pt x="383" y="894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4"/>
            <p:cNvSpPr/>
            <p:nvPr/>
          </p:nvSpPr>
          <p:spPr>
            <a:xfrm>
              <a:off x="2086410" y="2926266"/>
              <a:ext cx="9925" cy="37142"/>
            </a:xfrm>
            <a:custGeom>
              <a:avLst/>
              <a:gdLst/>
              <a:ahLst/>
              <a:cxnLst/>
              <a:rect l="l" t="t" r="r" b="b"/>
              <a:pathLst>
                <a:path w="512" h="1916" extrusionOk="0">
                  <a:moveTo>
                    <a:pt x="511" y="0"/>
                  </a:moveTo>
                  <a:lnTo>
                    <a:pt x="128" y="1022"/>
                  </a:lnTo>
                  <a:lnTo>
                    <a:pt x="0" y="1916"/>
                  </a:lnTo>
                  <a:lnTo>
                    <a:pt x="0" y="1916"/>
                  </a:lnTo>
                  <a:lnTo>
                    <a:pt x="383" y="1022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1851250" y="2839634"/>
              <a:ext cx="302018" cy="148528"/>
            </a:xfrm>
            <a:custGeom>
              <a:avLst/>
              <a:gdLst/>
              <a:ahLst/>
              <a:cxnLst/>
              <a:rect l="l" t="t" r="r" b="b"/>
              <a:pathLst>
                <a:path w="15580" h="7662" extrusionOk="0">
                  <a:moveTo>
                    <a:pt x="1532" y="0"/>
                  </a:moveTo>
                  <a:lnTo>
                    <a:pt x="766" y="511"/>
                  </a:lnTo>
                  <a:lnTo>
                    <a:pt x="128" y="1022"/>
                  </a:lnTo>
                  <a:lnTo>
                    <a:pt x="0" y="1660"/>
                  </a:lnTo>
                  <a:lnTo>
                    <a:pt x="0" y="2171"/>
                  </a:lnTo>
                  <a:lnTo>
                    <a:pt x="256" y="2809"/>
                  </a:lnTo>
                  <a:lnTo>
                    <a:pt x="766" y="3448"/>
                  </a:lnTo>
                  <a:lnTo>
                    <a:pt x="1660" y="3959"/>
                  </a:lnTo>
                  <a:lnTo>
                    <a:pt x="2682" y="4597"/>
                  </a:lnTo>
                  <a:lnTo>
                    <a:pt x="4214" y="5236"/>
                  </a:lnTo>
                  <a:lnTo>
                    <a:pt x="6257" y="5874"/>
                  </a:lnTo>
                  <a:lnTo>
                    <a:pt x="8300" y="6385"/>
                  </a:lnTo>
                  <a:lnTo>
                    <a:pt x="10471" y="6896"/>
                  </a:lnTo>
                  <a:lnTo>
                    <a:pt x="14047" y="7534"/>
                  </a:lnTo>
                  <a:lnTo>
                    <a:pt x="15579" y="7662"/>
                  </a:lnTo>
                  <a:lnTo>
                    <a:pt x="15451" y="5108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2103740" y="2797550"/>
              <a:ext cx="12387" cy="178245"/>
            </a:xfrm>
            <a:custGeom>
              <a:avLst/>
              <a:gdLst/>
              <a:ahLst/>
              <a:cxnLst/>
              <a:rect l="l" t="t" r="r" b="b"/>
              <a:pathLst>
                <a:path w="639" h="9195" extrusionOk="0">
                  <a:moveTo>
                    <a:pt x="0" y="0"/>
                  </a:moveTo>
                  <a:lnTo>
                    <a:pt x="256" y="4470"/>
                  </a:lnTo>
                  <a:lnTo>
                    <a:pt x="639" y="9194"/>
                  </a:lnTo>
                  <a:lnTo>
                    <a:pt x="511" y="4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4"/>
            <p:cNvSpPr/>
            <p:nvPr/>
          </p:nvSpPr>
          <p:spPr>
            <a:xfrm>
              <a:off x="2403258" y="2228212"/>
              <a:ext cx="215367" cy="289631"/>
            </a:xfrm>
            <a:custGeom>
              <a:avLst/>
              <a:gdLst/>
              <a:ahLst/>
              <a:cxnLst/>
              <a:rect l="l" t="t" r="r" b="b"/>
              <a:pathLst>
                <a:path w="11110" h="14941" extrusionOk="0">
                  <a:moveTo>
                    <a:pt x="6513" y="0"/>
                  </a:moveTo>
                  <a:lnTo>
                    <a:pt x="6130" y="255"/>
                  </a:lnTo>
                  <a:lnTo>
                    <a:pt x="6002" y="639"/>
                  </a:lnTo>
                  <a:lnTo>
                    <a:pt x="5874" y="894"/>
                  </a:lnTo>
                  <a:lnTo>
                    <a:pt x="5747" y="1660"/>
                  </a:lnTo>
                  <a:lnTo>
                    <a:pt x="5619" y="1915"/>
                  </a:lnTo>
                  <a:lnTo>
                    <a:pt x="5619" y="1660"/>
                  </a:lnTo>
                  <a:lnTo>
                    <a:pt x="5236" y="1022"/>
                  </a:lnTo>
                  <a:lnTo>
                    <a:pt x="4981" y="639"/>
                  </a:lnTo>
                  <a:lnTo>
                    <a:pt x="4725" y="383"/>
                  </a:lnTo>
                  <a:lnTo>
                    <a:pt x="4342" y="128"/>
                  </a:lnTo>
                  <a:lnTo>
                    <a:pt x="3959" y="128"/>
                  </a:lnTo>
                  <a:lnTo>
                    <a:pt x="3576" y="255"/>
                  </a:lnTo>
                  <a:lnTo>
                    <a:pt x="3320" y="511"/>
                  </a:lnTo>
                  <a:lnTo>
                    <a:pt x="3065" y="766"/>
                  </a:lnTo>
                  <a:lnTo>
                    <a:pt x="3065" y="1149"/>
                  </a:lnTo>
                  <a:lnTo>
                    <a:pt x="3065" y="1915"/>
                  </a:lnTo>
                  <a:lnTo>
                    <a:pt x="3065" y="2171"/>
                  </a:lnTo>
                  <a:lnTo>
                    <a:pt x="2937" y="1915"/>
                  </a:lnTo>
                  <a:lnTo>
                    <a:pt x="2682" y="1405"/>
                  </a:lnTo>
                  <a:lnTo>
                    <a:pt x="2554" y="1149"/>
                  </a:lnTo>
                  <a:lnTo>
                    <a:pt x="2299" y="894"/>
                  </a:lnTo>
                  <a:lnTo>
                    <a:pt x="2044" y="766"/>
                  </a:lnTo>
                  <a:lnTo>
                    <a:pt x="1660" y="894"/>
                  </a:lnTo>
                  <a:lnTo>
                    <a:pt x="1405" y="1022"/>
                  </a:lnTo>
                  <a:lnTo>
                    <a:pt x="1277" y="1277"/>
                  </a:lnTo>
                  <a:lnTo>
                    <a:pt x="1150" y="1788"/>
                  </a:lnTo>
                  <a:lnTo>
                    <a:pt x="1150" y="2426"/>
                  </a:lnTo>
                  <a:lnTo>
                    <a:pt x="1150" y="3192"/>
                  </a:lnTo>
                  <a:lnTo>
                    <a:pt x="1405" y="4853"/>
                  </a:lnTo>
                  <a:lnTo>
                    <a:pt x="1405" y="5619"/>
                  </a:lnTo>
                  <a:lnTo>
                    <a:pt x="1405" y="6385"/>
                  </a:lnTo>
                  <a:lnTo>
                    <a:pt x="0" y="14174"/>
                  </a:lnTo>
                  <a:lnTo>
                    <a:pt x="9322" y="14941"/>
                  </a:lnTo>
                  <a:lnTo>
                    <a:pt x="10344" y="11110"/>
                  </a:lnTo>
                  <a:lnTo>
                    <a:pt x="10855" y="8683"/>
                  </a:lnTo>
                  <a:lnTo>
                    <a:pt x="11110" y="6896"/>
                  </a:lnTo>
                  <a:lnTo>
                    <a:pt x="11110" y="5363"/>
                  </a:lnTo>
                  <a:lnTo>
                    <a:pt x="10855" y="3320"/>
                  </a:lnTo>
                  <a:lnTo>
                    <a:pt x="10727" y="2299"/>
                  </a:lnTo>
                  <a:lnTo>
                    <a:pt x="10471" y="1532"/>
                  </a:lnTo>
                  <a:lnTo>
                    <a:pt x="10088" y="1022"/>
                  </a:lnTo>
                  <a:lnTo>
                    <a:pt x="9961" y="766"/>
                  </a:lnTo>
                  <a:lnTo>
                    <a:pt x="9322" y="766"/>
                  </a:lnTo>
                  <a:lnTo>
                    <a:pt x="9067" y="894"/>
                  </a:lnTo>
                  <a:lnTo>
                    <a:pt x="8811" y="1022"/>
                  </a:lnTo>
                  <a:lnTo>
                    <a:pt x="8684" y="1277"/>
                  </a:lnTo>
                  <a:lnTo>
                    <a:pt x="8556" y="1660"/>
                  </a:lnTo>
                  <a:lnTo>
                    <a:pt x="8556" y="1915"/>
                  </a:lnTo>
                  <a:lnTo>
                    <a:pt x="8428" y="1660"/>
                  </a:lnTo>
                  <a:lnTo>
                    <a:pt x="8173" y="894"/>
                  </a:lnTo>
                  <a:lnTo>
                    <a:pt x="7918" y="639"/>
                  </a:lnTo>
                  <a:lnTo>
                    <a:pt x="7662" y="255"/>
                  </a:lnTo>
                  <a:lnTo>
                    <a:pt x="7279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4"/>
            <p:cNvSpPr/>
            <p:nvPr/>
          </p:nvSpPr>
          <p:spPr>
            <a:xfrm>
              <a:off x="2462673" y="2267816"/>
              <a:ext cx="17330" cy="113887"/>
            </a:xfrm>
            <a:custGeom>
              <a:avLst/>
              <a:gdLst/>
              <a:ahLst/>
              <a:cxnLst/>
              <a:rect l="l" t="t" r="r" b="b"/>
              <a:pathLst>
                <a:path w="894" h="5875" extrusionOk="0">
                  <a:moveTo>
                    <a:pt x="0" y="0"/>
                  </a:moveTo>
                  <a:lnTo>
                    <a:pt x="383" y="1533"/>
                  </a:lnTo>
                  <a:lnTo>
                    <a:pt x="639" y="2937"/>
                  </a:lnTo>
                  <a:lnTo>
                    <a:pt x="511" y="4342"/>
                  </a:lnTo>
                  <a:lnTo>
                    <a:pt x="128" y="5874"/>
                  </a:lnTo>
                  <a:lnTo>
                    <a:pt x="255" y="5874"/>
                  </a:lnTo>
                  <a:lnTo>
                    <a:pt x="766" y="4342"/>
                  </a:lnTo>
                  <a:lnTo>
                    <a:pt x="894" y="3576"/>
                  </a:lnTo>
                  <a:lnTo>
                    <a:pt x="894" y="2937"/>
                  </a:lnTo>
                  <a:lnTo>
                    <a:pt x="894" y="2171"/>
                  </a:lnTo>
                  <a:lnTo>
                    <a:pt x="766" y="1533"/>
                  </a:lnTo>
                  <a:lnTo>
                    <a:pt x="511" y="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4"/>
            <p:cNvSpPr/>
            <p:nvPr/>
          </p:nvSpPr>
          <p:spPr>
            <a:xfrm>
              <a:off x="2512182" y="2260391"/>
              <a:ext cx="14868" cy="123773"/>
            </a:xfrm>
            <a:custGeom>
              <a:avLst/>
              <a:gdLst/>
              <a:ahLst/>
              <a:cxnLst/>
              <a:rect l="l" t="t" r="r" b="b"/>
              <a:pathLst>
                <a:path w="767" h="6385" extrusionOk="0">
                  <a:moveTo>
                    <a:pt x="0" y="0"/>
                  </a:moveTo>
                  <a:lnTo>
                    <a:pt x="0" y="128"/>
                  </a:lnTo>
                  <a:lnTo>
                    <a:pt x="383" y="1788"/>
                  </a:lnTo>
                  <a:lnTo>
                    <a:pt x="511" y="3320"/>
                  </a:lnTo>
                  <a:lnTo>
                    <a:pt x="383" y="4725"/>
                  </a:lnTo>
                  <a:lnTo>
                    <a:pt x="255" y="6385"/>
                  </a:lnTo>
                  <a:lnTo>
                    <a:pt x="638" y="4725"/>
                  </a:lnTo>
                  <a:lnTo>
                    <a:pt x="766" y="3193"/>
                  </a:lnTo>
                  <a:lnTo>
                    <a:pt x="766" y="2554"/>
                  </a:lnTo>
                  <a:lnTo>
                    <a:pt x="638" y="1788"/>
                  </a:lnTo>
                  <a:lnTo>
                    <a:pt x="383" y="1022"/>
                  </a:lnTo>
                  <a:lnTo>
                    <a:pt x="128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4"/>
            <p:cNvSpPr/>
            <p:nvPr/>
          </p:nvSpPr>
          <p:spPr>
            <a:xfrm>
              <a:off x="2561672" y="2265334"/>
              <a:ext cx="17350" cy="123793"/>
            </a:xfrm>
            <a:custGeom>
              <a:avLst/>
              <a:gdLst/>
              <a:ahLst/>
              <a:cxnLst/>
              <a:rect l="l" t="t" r="r" b="b"/>
              <a:pathLst>
                <a:path w="895" h="6386" extrusionOk="0">
                  <a:moveTo>
                    <a:pt x="256" y="0"/>
                  </a:moveTo>
                  <a:lnTo>
                    <a:pt x="256" y="128"/>
                  </a:lnTo>
                  <a:lnTo>
                    <a:pt x="512" y="1788"/>
                  </a:lnTo>
                  <a:lnTo>
                    <a:pt x="639" y="3321"/>
                  </a:lnTo>
                  <a:lnTo>
                    <a:pt x="512" y="4725"/>
                  </a:lnTo>
                  <a:lnTo>
                    <a:pt x="1" y="6385"/>
                  </a:lnTo>
                  <a:lnTo>
                    <a:pt x="129" y="6385"/>
                  </a:lnTo>
                  <a:lnTo>
                    <a:pt x="384" y="5619"/>
                  </a:lnTo>
                  <a:lnTo>
                    <a:pt x="639" y="4853"/>
                  </a:lnTo>
                  <a:lnTo>
                    <a:pt x="767" y="4087"/>
                  </a:lnTo>
                  <a:lnTo>
                    <a:pt x="895" y="3321"/>
                  </a:lnTo>
                  <a:lnTo>
                    <a:pt x="895" y="2427"/>
                  </a:lnTo>
                  <a:lnTo>
                    <a:pt x="767" y="1661"/>
                  </a:lnTo>
                  <a:lnTo>
                    <a:pt x="639" y="894"/>
                  </a:lnTo>
                  <a:lnTo>
                    <a:pt x="384" y="128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4"/>
            <p:cNvSpPr/>
            <p:nvPr/>
          </p:nvSpPr>
          <p:spPr>
            <a:xfrm>
              <a:off x="2361173" y="2322268"/>
              <a:ext cx="138642" cy="207962"/>
            </a:xfrm>
            <a:custGeom>
              <a:avLst/>
              <a:gdLst/>
              <a:ahLst/>
              <a:cxnLst/>
              <a:rect l="l" t="t" r="r" b="b"/>
              <a:pathLst>
                <a:path w="7152" h="10728" extrusionOk="0">
                  <a:moveTo>
                    <a:pt x="2938" y="1"/>
                  </a:moveTo>
                  <a:lnTo>
                    <a:pt x="2682" y="128"/>
                  </a:lnTo>
                  <a:lnTo>
                    <a:pt x="2171" y="639"/>
                  </a:lnTo>
                  <a:lnTo>
                    <a:pt x="1661" y="1405"/>
                  </a:lnTo>
                  <a:lnTo>
                    <a:pt x="1150" y="2427"/>
                  </a:lnTo>
                  <a:lnTo>
                    <a:pt x="384" y="4598"/>
                  </a:lnTo>
                  <a:lnTo>
                    <a:pt x="128" y="5491"/>
                  </a:lnTo>
                  <a:lnTo>
                    <a:pt x="1" y="6258"/>
                  </a:lnTo>
                  <a:lnTo>
                    <a:pt x="256" y="8428"/>
                  </a:lnTo>
                  <a:lnTo>
                    <a:pt x="639" y="10599"/>
                  </a:lnTo>
                  <a:lnTo>
                    <a:pt x="1661" y="10727"/>
                  </a:lnTo>
                  <a:lnTo>
                    <a:pt x="2682" y="10599"/>
                  </a:lnTo>
                  <a:lnTo>
                    <a:pt x="3959" y="10599"/>
                  </a:lnTo>
                  <a:lnTo>
                    <a:pt x="5108" y="10344"/>
                  </a:lnTo>
                  <a:lnTo>
                    <a:pt x="6130" y="9961"/>
                  </a:lnTo>
                  <a:lnTo>
                    <a:pt x="6513" y="9833"/>
                  </a:lnTo>
                  <a:lnTo>
                    <a:pt x="6896" y="9450"/>
                  </a:lnTo>
                  <a:lnTo>
                    <a:pt x="7024" y="9067"/>
                  </a:lnTo>
                  <a:lnTo>
                    <a:pt x="7152" y="8684"/>
                  </a:lnTo>
                  <a:lnTo>
                    <a:pt x="6896" y="7918"/>
                  </a:lnTo>
                  <a:lnTo>
                    <a:pt x="6513" y="7152"/>
                  </a:lnTo>
                  <a:lnTo>
                    <a:pt x="6002" y="6513"/>
                  </a:lnTo>
                  <a:lnTo>
                    <a:pt x="5364" y="6002"/>
                  </a:lnTo>
                  <a:lnTo>
                    <a:pt x="4215" y="5364"/>
                  </a:lnTo>
                  <a:lnTo>
                    <a:pt x="3576" y="5236"/>
                  </a:lnTo>
                  <a:lnTo>
                    <a:pt x="3959" y="3831"/>
                  </a:lnTo>
                  <a:lnTo>
                    <a:pt x="4087" y="2171"/>
                  </a:lnTo>
                  <a:lnTo>
                    <a:pt x="4087" y="1405"/>
                  </a:lnTo>
                  <a:lnTo>
                    <a:pt x="3959" y="767"/>
                  </a:lnTo>
                  <a:lnTo>
                    <a:pt x="3704" y="256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4"/>
            <p:cNvSpPr/>
            <p:nvPr/>
          </p:nvSpPr>
          <p:spPr>
            <a:xfrm>
              <a:off x="2428012" y="2327211"/>
              <a:ext cx="74283" cy="163396"/>
            </a:xfrm>
            <a:custGeom>
              <a:avLst/>
              <a:gdLst/>
              <a:ahLst/>
              <a:cxnLst/>
              <a:rect l="l" t="t" r="r" b="b"/>
              <a:pathLst>
                <a:path w="3832" h="8429" extrusionOk="0">
                  <a:moveTo>
                    <a:pt x="128" y="1"/>
                  </a:moveTo>
                  <a:lnTo>
                    <a:pt x="383" y="512"/>
                  </a:lnTo>
                  <a:lnTo>
                    <a:pt x="511" y="1150"/>
                  </a:lnTo>
                  <a:lnTo>
                    <a:pt x="639" y="1789"/>
                  </a:lnTo>
                  <a:lnTo>
                    <a:pt x="639" y="2427"/>
                  </a:lnTo>
                  <a:lnTo>
                    <a:pt x="383" y="3704"/>
                  </a:lnTo>
                  <a:lnTo>
                    <a:pt x="0" y="4853"/>
                  </a:lnTo>
                  <a:lnTo>
                    <a:pt x="0" y="4981"/>
                  </a:lnTo>
                  <a:lnTo>
                    <a:pt x="128" y="5109"/>
                  </a:lnTo>
                  <a:lnTo>
                    <a:pt x="1277" y="5620"/>
                  </a:lnTo>
                  <a:lnTo>
                    <a:pt x="2299" y="6386"/>
                  </a:lnTo>
                  <a:lnTo>
                    <a:pt x="2810" y="6769"/>
                  </a:lnTo>
                  <a:lnTo>
                    <a:pt x="3193" y="7280"/>
                  </a:lnTo>
                  <a:lnTo>
                    <a:pt x="3576" y="7790"/>
                  </a:lnTo>
                  <a:lnTo>
                    <a:pt x="3704" y="8429"/>
                  </a:lnTo>
                  <a:lnTo>
                    <a:pt x="3831" y="8429"/>
                  </a:lnTo>
                  <a:lnTo>
                    <a:pt x="3704" y="7790"/>
                  </a:lnTo>
                  <a:lnTo>
                    <a:pt x="3448" y="7152"/>
                  </a:lnTo>
                  <a:lnTo>
                    <a:pt x="3065" y="6641"/>
                  </a:lnTo>
                  <a:lnTo>
                    <a:pt x="2682" y="6130"/>
                  </a:lnTo>
                  <a:lnTo>
                    <a:pt x="2171" y="5747"/>
                  </a:lnTo>
                  <a:lnTo>
                    <a:pt x="1533" y="5364"/>
                  </a:lnTo>
                  <a:lnTo>
                    <a:pt x="383" y="4853"/>
                  </a:lnTo>
                  <a:lnTo>
                    <a:pt x="639" y="3576"/>
                  </a:lnTo>
                  <a:lnTo>
                    <a:pt x="894" y="2299"/>
                  </a:lnTo>
                  <a:lnTo>
                    <a:pt x="894" y="1661"/>
                  </a:lnTo>
                  <a:lnTo>
                    <a:pt x="767" y="1022"/>
                  </a:lnTo>
                  <a:lnTo>
                    <a:pt x="511" y="512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4"/>
            <p:cNvSpPr/>
            <p:nvPr/>
          </p:nvSpPr>
          <p:spPr>
            <a:xfrm>
              <a:off x="1759656" y="2832191"/>
              <a:ext cx="527272" cy="638678"/>
            </a:xfrm>
            <a:custGeom>
              <a:avLst/>
              <a:gdLst/>
              <a:ahLst/>
              <a:cxnLst/>
              <a:rect l="l" t="t" r="r" b="b"/>
              <a:pathLst>
                <a:path w="27200" h="32947" extrusionOk="0">
                  <a:moveTo>
                    <a:pt x="4725" y="1"/>
                  </a:moveTo>
                  <a:lnTo>
                    <a:pt x="3959" y="256"/>
                  </a:lnTo>
                  <a:lnTo>
                    <a:pt x="3193" y="639"/>
                  </a:lnTo>
                  <a:lnTo>
                    <a:pt x="2427" y="1023"/>
                  </a:lnTo>
                  <a:lnTo>
                    <a:pt x="1788" y="1406"/>
                  </a:lnTo>
                  <a:lnTo>
                    <a:pt x="1277" y="1916"/>
                  </a:lnTo>
                  <a:lnTo>
                    <a:pt x="767" y="2555"/>
                  </a:lnTo>
                  <a:lnTo>
                    <a:pt x="383" y="3066"/>
                  </a:lnTo>
                  <a:lnTo>
                    <a:pt x="256" y="3704"/>
                  </a:lnTo>
                  <a:lnTo>
                    <a:pt x="0" y="6258"/>
                  </a:lnTo>
                  <a:lnTo>
                    <a:pt x="0" y="8684"/>
                  </a:lnTo>
                  <a:lnTo>
                    <a:pt x="128" y="11238"/>
                  </a:lnTo>
                  <a:lnTo>
                    <a:pt x="383" y="13792"/>
                  </a:lnTo>
                  <a:lnTo>
                    <a:pt x="894" y="16346"/>
                  </a:lnTo>
                  <a:lnTo>
                    <a:pt x="1405" y="18772"/>
                  </a:lnTo>
                  <a:lnTo>
                    <a:pt x="2171" y="21071"/>
                  </a:lnTo>
                  <a:lnTo>
                    <a:pt x="2810" y="23242"/>
                  </a:lnTo>
                  <a:lnTo>
                    <a:pt x="4214" y="27073"/>
                  </a:lnTo>
                  <a:lnTo>
                    <a:pt x="5491" y="30265"/>
                  </a:lnTo>
                  <a:lnTo>
                    <a:pt x="6896" y="32947"/>
                  </a:lnTo>
                  <a:lnTo>
                    <a:pt x="8811" y="32436"/>
                  </a:lnTo>
                  <a:lnTo>
                    <a:pt x="10727" y="31797"/>
                  </a:lnTo>
                  <a:lnTo>
                    <a:pt x="12898" y="30904"/>
                  </a:lnTo>
                  <a:lnTo>
                    <a:pt x="15324" y="29882"/>
                  </a:lnTo>
                  <a:lnTo>
                    <a:pt x="17750" y="28733"/>
                  </a:lnTo>
                  <a:lnTo>
                    <a:pt x="19921" y="27328"/>
                  </a:lnTo>
                  <a:lnTo>
                    <a:pt x="20943" y="26562"/>
                  </a:lnTo>
                  <a:lnTo>
                    <a:pt x="21964" y="25796"/>
                  </a:lnTo>
                  <a:lnTo>
                    <a:pt x="22730" y="24902"/>
                  </a:lnTo>
                  <a:lnTo>
                    <a:pt x="24263" y="23242"/>
                  </a:lnTo>
                  <a:lnTo>
                    <a:pt x="25284" y="21837"/>
                  </a:lnTo>
                  <a:lnTo>
                    <a:pt x="26050" y="20560"/>
                  </a:lnTo>
                  <a:lnTo>
                    <a:pt x="26561" y="19666"/>
                  </a:lnTo>
                  <a:lnTo>
                    <a:pt x="26944" y="18772"/>
                  </a:lnTo>
                  <a:lnTo>
                    <a:pt x="27072" y="18134"/>
                  </a:lnTo>
                  <a:lnTo>
                    <a:pt x="27200" y="17112"/>
                  </a:lnTo>
                  <a:lnTo>
                    <a:pt x="27072" y="16729"/>
                  </a:lnTo>
                  <a:lnTo>
                    <a:pt x="26561" y="16218"/>
                  </a:lnTo>
                  <a:lnTo>
                    <a:pt x="25157" y="14558"/>
                  </a:lnTo>
                  <a:lnTo>
                    <a:pt x="22986" y="12515"/>
                  </a:lnTo>
                  <a:lnTo>
                    <a:pt x="20432" y="10217"/>
                  </a:lnTo>
                  <a:lnTo>
                    <a:pt x="15196" y="5620"/>
                  </a:lnTo>
                  <a:lnTo>
                    <a:pt x="11748" y="2810"/>
                  </a:lnTo>
                  <a:lnTo>
                    <a:pt x="10727" y="2172"/>
                  </a:lnTo>
                  <a:lnTo>
                    <a:pt x="9705" y="1533"/>
                  </a:lnTo>
                  <a:lnTo>
                    <a:pt x="8556" y="1023"/>
                  </a:lnTo>
                  <a:lnTo>
                    <a:pt x="7534" y="639"/>
                  </a:lnTo>
                  <a:lnTo>
                    <a:pt x="5747" y="129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4"/>
            <p:cNvSpPr/>
            <p:nvPr/>
          </p:nvSpPr>
          <p:spPr>
            <a:xfrm>
              <a:off x="1903222" y="2973294"/>
              <a:ext cx="29737" cy="22293"/>
            </a:xfrm>
            <a:custGeom>
              <a:avLst/>
              <a:gdLst/>
              <a:ahLst/>
              <a:cxnLst/>
              <a:rect l="l" t="t" r="r" b="b"/>
              <a:pathLst>
                <a:path w="1534" h="1150" extrusionOk="0">
                  <a:moveTo>
                    <a:pt x="1" y="1"/>
                  </a:moveTo>
                  <a:lnTo>
                    <a:pt x="767" y="639"/>
                  </a:lnTo>
                  <a:lnTo>
                    <a:pt x="1533" y="1150"/>
                  </a:lnTo>
                  <a:lnTo>
                    <a:pt x="1533" y="1150"/>
                  </a:lnTo>
                  <a:lnTo>
                    <a:pt x="895" y="5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4"/>
            <p:cNvSpPr/>
            <p:nvPr/>
          </p:nvSpPr>
          <p:spPr>
            <a:xfrm>
              <a:off x="2066598" y="3149058"/>
              <a:ext cx="29737" cy="24774"/>
            </a:xfrm>
            <a:custGeom>
              <a:avLst/>
              <a:gdLst/>
              <a:ahLst/>
              <a:cxnLst/>
              <a:rect l="l" t="t" r="r" b="b"/>
              <a:pathLst>
                <a:path w="1534" h="1278" extrusionOk="0">
                  <a:moveTo>
                    <a:pt x="1" y="0"/>
                  </a:moveTo>
                  <a:lnTo>
                    <a:pt x="767" y="766"/>
                  </a:lnTo>
                  <a:lnTo>
                    <a:pt x="1533" y="1277"/>
                  </a:lnTo>
                  <a:lnTo>
                    <a:pt x="895" y="5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4"/>
            <p:cNvSpPr/>
            <p:nvPr/>
          </p:nvSpPr>
          <p:spPr>
            <a:xfrm>
              <a:off x="1863618" y="3191123"/>
              <a:ext cx="29717" cy="22312"/>
            </a:xfrm>
            <a:custGeom>
              <a:avLst/>
              <a:gdLst/>
              <a:ahLst/>
              <a:cxnLst/>
              <a:rect l="l" t="t" r="r" b="b"/>
              <a:pathLst>
                <a:path w="1533" h="1151" extrusionOk="0">
                  <a:moveTo>
                    <a:pt x="1" y="1"/>
                  </a:moveTo>
                  <a:lnTo>
                    <a:pt x="767" y="639"/>
                  </a:lnTo>
                  <a:lnTo>
                    <a:pt x="1533" y="1150"/>
                  </a:lnTo>
                  <a:lnTo>
                    <a:pt x="1533" y="1150"/>
                  </a:lnTo>
                  <a:lnTo>
                    <a:pt x="894" y="5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4"/>
            <p:cNvSpPr/>
            <p:nvPr/>
          </p:nvSpPr>
          <p:spPr>
            <a:xfrm>
              <a:off x="2126013" y="3027766"/>
              <a:ext cx="29717" cy="24755"/>
            </a:xfrm>
            <a:custGeom>
              <a:avLst/>
              <a:gdLst/>
              <a:ahLst/>
              <a:cxnLst/>
              <a:rect l="l" t="t" r="r" b="b"/>
              <a:pathLst>
                <a:path w="1533" h="1277" extrusionOk="0">
                  <a:moveTo>
                    <a:pt x="0" y="0"/>
                  </a:moveTo>
                  <a:lnTo>
                    <a:pt x="639" y="766"/>
                  </a:lnTo>
                  <a:lnTo>
                    <a:pt x="1533" y="1277"/>
                  </a:lnTo>
                  <a:lnTo>
                    <a:pt x="1533" y="1277"/>
                  </a:lnTo>
                  <a:lnTo>
                    <a:pt x="894" y="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4"/>
            <p:cNvSpPr/>
            <p:nvPr/>
          </p:nvSpPr>
          <p:spPr>
            <a:xfrm>
              <a:off x="1888373" y="3064888"/>
              <a:ext cx="24774" cy="29717"/>
            </a:xfrm>
            <a:custGeom>
              <a:avLst/>
              <a:gdLst/>
              <a:ahLst/>
              <a:cxnLst/>
              <a:rect l="l" t="t" r="r" b="b"/>
              <a:pathLst>
                <a:path w="1278" h="1533" extrusionOk="0">
                  <a:moveTo>
                    <a:pt x="1278" y="0"/>
                  </a:moveTo>
                  <a:lnTo>
                    <a:pt x="511" y="639"/>
                  </a:lnTo>
                  <a:lnTo>
                    <a:pt x="1" y="1533"/>
                  </a:lnTo>
                  <a:lnTo>
                    <a:pt x="1" y="1533"/>
                  </a:lnTo>
                  <a:lnTo>
                    <a:pt x="767" y="894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4"/>
            <p:cNvSpPr/>
            <p:nvPr/>
          </p:nvSpPr>
          <p:spPr>
            <a:xfrm>
              <a:off x="1937882" y="3275293"/>
              <a:ext cx="22293" cy="29737"/>
            </a:xfrm>
            <a:custGeom>
              <a:avLst/>
              <a:gdLst/>
              <a:ahLst/>
              <a:cxnLst/>
              <a:rect l="l" t="t" r="r" b="b"/>
              <a:pathLst>
                <a:path w="1150" h="1534" extrusionOk="0">
                  <a:moveTo>
                    <a:pt x="1150" y="1"/>
                  </a:moveTo>
                  <a:lnTo>
                    <a:pt x="511" y="639"/>
                  </a:lnTo>
                  <a:lnTo>
                    <a:pt x="1" y="1533"/>
                  </a:lnTo>
                  <a:lnTo>
                    <a:pt x="639" y="767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4"/>
            <p:cNvSpPr/>
            <p:nvPr/>
          </p:nvSpPr>
          <p:spPr>
            <a:xfrm>
              <a:off x="2170560" y="3196086"/>
              <a:ext cx="22312" cy="29717"/>
            </a:xfrm>
            <a:custGeom>
              <a:avLst/>
              <a:gdLst/>
              <a:ahLst/>
              <a:cxnLst/>
              <a:rect l="l" t="t" r="r" b="b"/>
              <a:pathLst>
                <a:path w="1151" h="1533" extrusionOk="0">
                  <a:moveTo>
                    <a:pt x="1150" y="0"/>
                  </a:moveTo>
                  <a:lnTo>
                    <a:pt x="512" y="767"/>
                  </a:lnTo>
                  <a:lnTo>
                    <a:pt x="1" y="1533"/>
                  </a:lnTo>
                  <a:lnTo>
                    <a:pt x="639" y="894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4"/>
            <p:cNvSpPr/>
            <p:nvPr/>
          </p:nvSpPr>
          <p:spPr>
            <a:xfrm>
              <a:off x="2002240" y="3366887"/>
              <a:ext cx="24774" cy="32198"/>
            </a:xfrm>
            <a:custGeom>
              <a:avLst/>
              <a:gdLst/>
              <a:ahLst/>
              <a:cxnLst/>
              <a:rect l="l" t="t" r="r" b="b"/>
              <a:pathLst>
                <a:path w="1278" h="1661" extrusionOk="0">
                  <a:moveTo>
                    <a:pt x="1278" y="0"/>
                  </a:moveTo>
                  <a:lnTo>
                    <a:pt x="511" y="767"/>
                  </a:lnTo>
                  <a:lnTo>
                    <a:pt x="1" y="1660"/>
                  </a:lnTo>
                  <a:lnTo>
                    <a:pt x="767" y="894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4"/>
            <p:cNvSpPr/>
            <p:nvPr/>
          </p:nvSpPr>
          <p:spPr>
            <a:xfrm>
              <a:off x="1806684" y="2874275"/>
              <a:ext cx="22293" cy="29737"/>
            </a:xfrm>
            <a:custGeom>
              <a:avLst/>
              <a:gdLst/>
              <a:ahLst/>
              <a:cxnLst/>
              <a:rect l="l" t="t" r="r" b="b"/>
              <a:pathLst>
                <a:path w="1150" h="1534" extrusionOk="0">
                  <a:moveTo>
                    <a:pt x="1150" y="1"/>
                  </a:moveTo>
                  <a:lnTo>
                    <a:pt x="384" y="639"/>
                  </a:lnTo>
                  <a:lnTo>
                    <a:pt x="1" y="1533"/>
                  </a:lnTo>
                  <a:lnTo>
                    <a:pt x="639" y="895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4"/>
            <p:cNvSpPr/>
            <p:nvPr/>
          </p:nvSpPr>
          <p:spPr>
            <a:xfrm>
              <a:off x="1794317" y="2973294"/>
              <a:ext cx="4963" cy="37161"/>
            </a:xfrm>
            <a:custGeom>
              <a:avLst/>
              <a:gdLst/>
              <a:ahLst/>
              <a:cxnLst/>
              <a:rect l="l" t="t" r="r" b="b"/>
              <a:pathLst>
                <a:path w="256" h="1917" extrusionOk="0">
                  <a:moveTo>
                    <a:pt x="0" y="1"/>
                  </a:moveTo>
                  <a:lnTo>
                    <a:pt x="0" y="1022"/>
                  </a:lnTo>
                  <a:lnTo>
                    <a:pt x="256" y="1916"/>
                  </a:lnTo>
                  <a:lnTo>
                    <a:pt x="256" y="10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4"/>
            <p:cNvSpPr/>
            <p:nvPr/>
          </p:nvSpPr>
          <p:spPr>
            <a:xfrm>
              <a:off x="1828958" y="3257963"/>
              <a:ext cx="4982" cy="37161"/>
            </a:xfrm>
            <a:custGeom>
              <a:avLst/>
              <a:gdLst/>
              <a:ahLst/>
              <a:cxnLst/>
              <a:rect l="l" t="t" r="r" b="b"/>
              <a:pathLst>
                <a:path w="257" h="1917" extrusionOk="0">
                  <a:moveTo>
                    <a:pt x="1" y="1"/>
                  </a:moveTo>
                  <a:lnTo>
                    <a:pt x="1" y="895"/>
                  </a:lnTo>
                  <a:lnTo>
                    <a:pt x="256" y="1916"/>
                  </a:lnTo>
                  <a:lnTo>
                    <a:pt x="256" y="8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4"/>
            <p:cNvSpPr/>
            <p:nvPr/>
          </p:nvSpPr>
          <p:spPr>
            <a:xfrm>
              <a:off x="2041844" y="3022803"/>
              <a:ext cx="4982" cy="37161"/>
            </a:xfrm>
            <a:custGeom>
              <a:avLst/>
              <a:gdLst/>
              <a:ahLst/>
              <a:cxnLst/>
              <a:rect l="l" t="t" r="r" b="b"/>
              <a:pathLst>
                <a:path w="257" h="1917" extrusionOk="0">
                  <a:moveTo>
                    <a:pt x="1" y="1"/>
                  </a:moveTo>
                  <a:lnTo>
                    <a:pt x="1" y="1022"/>
                  </a:lnTo>
                  <a:lnTo>
                    <a:pt x="1" y="1405"/>
                  </a:lnTo>
                  <a:lnTo>
                    <a:pt x="256" y="1916"/>
                  </a:lnTo>
                  <a:lnTo>
                    <a:pt x="256" y="8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4"/>
            <p:cNvSpPr/>
            <p:nvPr/>
          </p:nvSpPr>
          <p:spPr>
            <a:xfrm>
              <a:off x="2049268" y="3260444"/>
              <a:ext cx="4982" cy="37142"/>
            </a:xfrm>
            <a:custGeom>
              <a:avLst/>
              <a:gdLst/>
              <a:ahLst/>
              <a:cxnLst/>
              <a:rect l="l" t="t" r="r" b="b"/>
              <a:pathLst>
                <a:path w="257" h="1916" extrusionOk="0">
                  <a:moveTo>
                    <a:pt x="1" y="0"/>
                  </a:moveTo>
                  <a:lnTo>
                    <a:pt x="1" y="894"/>
                  </a:lnTo>
                  <a:lnTo>
                    <a:pt x="256" y="1916"/>
                  </a:lnTo>
                  <a:lnTo>
                    <a:pt x="256" y="8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4"/>
            <p:cNvSpPr/>
            <p:nvPr/>
          </p:nvSpPr>
          <p:spPr>
            <a:xfrm>
              <a:off x="1930458" y="2869332"/>
              <a:ext cx="4963" cy="37142"/>
            </a:xfrm>
            <a:custGeom>
              <a:avLst/>
              <a:gdLst/>
              <a:ahLst/>
              <a:cxnLst/>
              <a:rect l="l" t="t" r="r" b="b"/>
              <a:pathLst>
                <a:path w="256" h="1916" extrusionOk="0">
                  <a:moveTo>
                    <a:pt x="0" y="0"/>
                  </a:moveTo>
                  <a:lnTo>
                    <a:pt x="0" y="1022"/>
                  </a:lnTo>
                  <a:lnTo>
                    <a:pt x="256" y="1916"/>
                  </a:lnTo>
                  <a:lnTo>
                    <a:pt x="256" y="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4"/>
            <p:cNvSpPr/>
            <p:nvPr/>
          </p:nvSpPr>
          <p:spPr>
            <a:xfrm>
              <a:off x="2017089" y="2946078"/>
              <a:ext cx="37161" cy="4963"/>
            </a:xfrm>
            <a:custGeom>
              <a:avLst/>
              <a:gdLst/>
              <a:ahLst/>
              <a:cxnLst/>
              <a:rect l="l" t="t" r="r" b="b"/>
              <a:pathLst>
                <a:path w="1917" h="256" extrusionOk="0">
                  <a:moveTo>
                    <a:pt x="1022" y="0"/>
                  </a:moveTo>
                  <a:lnTo>
                    <a:pt x="1" y="255"/>
                  </a:lnTo>
                  <a:lnTo>
                    <a:pt x="1022" y="255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4"/>
            <p:cNvSpPr/>
            <p:nvPr/>
          </p:nvSpPr>
          <p:spPr>
            <a:xfrm>
              <a:off x="1878467" y="3384217"/>
              <a:ext cx="39623" cy="4963"/>
            </a:xfrm>
            <a:custGeom>
              <a:avLst/>
              <a:gdLst/>
              <a:ahLst/>
              <a:cxnLst/>
              <a:rect l="l" t="t" r="r" b="b"/>
              <a:pathLst>
                <a:path w="2044" h="256" extrusionOk="0">
                  <a:moveTo>
                    <a:pt x="1022" y="0"/>
                  </a:moveTo>
                  <a:lnTo>
                    <a:pt x="1" y="256"/>
                  </a:lnTo>
                  <a:lnTo>
                    <a:pt x="1022" y="256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4"/>
            <p:cNvSpPr/>
            <p:nvPr/>
          </p:nvSpPr>
          <p:spPr>
            <a:xfrm>
              <a:off x="2180466" y="3104492"/>
              <a:ext cx="39623" cy="4963"/>
            </a:xfrm>
            <a:custGeom>
              <a:avLst/>
              <a:gdLst/>
              <a:ahLst/>
              <a:cxnLst/>
              <a:rect l="l" t="t" r="r" b="b"/>
              <a:pathLst>
                <a:path w="2044" h="256" extrusionOk="0">
                  <a:moveTo>
                    <a:pt x="1022" y="1"/>
                  </a:moveTo>
                  <a:lnTo>
                    <a:pt x="1" y="256"/>
                  </a:lnTo>
                  <a:lnTo>
                    <a:pt x="1022" y="256"/>
                  </a:lnTo>
                  <a:lnTo>
                    <a:pt x="2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4"/>
            <p:cNvSpPr/>
            <p:nvPr/>
          </p:nvSpPr>
          <p:spPr>
            <a:xfrm>
              <a:off x="1776987" y="3119341"/>
              <a:ext cx="37142" cy="4982"/>
            </a:xfrm>
            <a:custGeom>
              <a:avLst/>
              <a:gdLst/>
              <a:ahLst/>
              <a:cxnLst/>
              <a:rect l="l" t="t" r="r" b="b"/>
              <a:pathLst>
                <a:path w="1916" h="257" extrusionOk="0">
                  <a:moveTo>
                    <a:pt x="1022" y="1"/>
                  </a:moveTo>
                  <a:lnTo>
                    <a:pt x="0" y="256"/>
                  </a:lnTo>
                  <a:lnTo>
                    <a:pt x="1022" y="256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4"/>
            <p:cNvSpPr/>
            <p:nvPr/>
          </p:nvSpPr>
          <p:spPr>
            <a:xfrm>
              <a:off x="2143344" y="3307472"/>
              <a:ext cx="37142" cy="2501"/>
            </a:xfrm>
            <a:custGeom>
              <a:avLst/>
              <a:gdLst/>
              <a:ahLst/>
              <a:cxnLst/>
              <a:rect l="l" t="t" r="r" b="b"/>
              <a:pathLst>
                <a:path w="1916" h="129" extrusionOk="0">
                  <a:moveTo>
                    <a:pt x="894" y="1"/>
                  </a:moveTo>
                  <a:lnTo>
                    <a:pt x="0" y="128"/>
                  </a:lnTo>
                  <a:lnTo>
                    <a:pt x="1022" y="128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4"/>
            <p:cNvSpPr/>
            <p:nvPr/>
          </p:nvSpPr>
          <p:spPr>
            <a:xfrm>
              <a:off x="1950250" y="3156482"/>
              <a:ext cx="37161" cy="4963"/>
            </a:xfrm>
            <a:custGeom>
              <a:avLst/>
              <a:gdLst/>
              <a:ahLst/>
              <a:cxnLst/>
              <a:rect l="l" t="t" r="r" b="b"/>
              <a:pathLst>
                <a:path w="1917" h="256" extrusionOk="0">
                  <a:moveTo>
                    <a:pt x="1023" y="0"/>
                  </a:moveTo>
                  <a:lnTo>
                    <a:pt x="1" y="256"/>
                  </a:lnTo>
                  <a:lnTo>
                    <a:pt x="1023" y="256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4"/>
            <p:cNvSpPr/>
            <p:nvPr/>
          </p:nvSpPr>
          <p:spPr>
            <a:xfrm>
              <a:off x="1524497" y="2903993"/>
              <a:ext cx="302018" cy="782243"/>
            </a:xfrm>
            <a:custGeom>
              <a:avLst/>
              <a:gdLst/>
              <a:ahLst/>
              <a:cxnLst/>
              <a:rect l="l" t="t" r="r" b="b"/>
              <a:pathLst>
                <a:path w="15580" h="40353" extrusionOk="0">
                  <a:moveTo>
                    <a:pt x="13153" y="0"/>
                  </a:moveTo>
                  <a:lnTo>
                    <a:pt x="12387" y="383"/>
                  </a:lnTo>
                  <a:lnTo>
                    <a:pt x="11621" y="1022"/>
                  </a:lnTo>
                  <a:lnTo>
                    <a:pt x="10727" y="1916"/>
                  </a:lnTo>
                  <a:lnTo>
                    <a:pt x="9705" y="2937"/>
                  </a:lnTo>
                  <a:lnTo>
                    <a:pt x="8811" y="4214"/>
                  </a:lnTo>
                  <a:lnTo>
                    <a:pt x="6640" y="7151"/>
                  </a:lnTo>
                  <a:lnTo>
                    <a:pt x="4725" y="10344"/>
                  </a:lnTo>
                  <a:lnTo>
                    <a:pt x="2810" y="13791"/>
                  </a:lnTo>
                  <a:lnTo>
                    <a:pt x="1277" y="16984"/>
                  </a:lnTo>
                  <a:lnTo>
                    <a:pt x="766" y="18388"/>
                  </a:lnTo>
                  <a:lnTo>
                    <a:pt x="383" y="19665"/>
                  </a:lnTo>
                  <a:lnTo>
                    <a:pt x="0" y="20815"/>
                  </a:lnTo>
                  <a:lnTo>
                    <a:pt x="0" y="21709"/>
                  </a:lnTo>
                  <a:lnTo>
                    <a:pt x="128" y="24263"/>
                  </a:lnTo>
                  <a:lnTo>
                    <a:pt x="511" y="26944"/>
                  </a:lnTo>
                  <a:lnTo>
                    <a:pt x="1022" y="29626"/>
                  </a:lnTo>
                  <a:lnTo>
                    <a:pt x="1788" y="32180"/>
                  </a:lnTo>
                  <a:lnTo>
                    <a:pt x="2554" y="34734"/>
                  </a:lnTo>
                  <a:lnTo>
                    <a:pt x="3320" y="36904"/>
                  </a:lnTo>
                  <a:lnTo>
                    <a:pt x="4725" y="40097"/>
                  </a:lnTo>
                  <a:lnTo>
                    <a:pt x="4980" y="40225"/>
                  </a:lnTo>
                  <a:lnTo>
                    <a:pt x="5363" y="40352"/>
                  </a:lnTo>
                  <a:lnTo>
                    <a:pt x="6002" y="40352"/>
                  </a:lnTo>
                  <a:lnTo>
                    <a:pt x="6768" y="40225"/>
                  </a:lnTo>
                  <a:lnTo>
                    <a:pt x="8556" y="39842"/>
                  </a:lnTo>
                  <a:lnTo>
                    <a:pt x="10599" y="39203"/>
                  </a:lnTo>
                  <a:lnTo>
                    <a:pt x="12514" y="38309"/>
                  </a:lnTo>
                  <a:lnTo>
                    <a:pt x="14175" y="37543"/>
                  </a:lnTo>
                  <a:lnTo>
                    <a:pt x="14813" y="37160"/>
                  </a:lnTo>
                  <a:lnTo>
                    <a:pt x="15196" y="36777"/>
                  </a:lnTo>
                  <a:lnTo>
                    <a:pt x="15451" y="36394"/>
                  </a:lnTo>
                  <a:lnTo>
                    <a:pt x="15579" y="36138"/>
                  </a:lnTo>
                  <a:lnTo>
                    <a:pt x="14302" y="32818"/>
                  </a:lnTo>
                  <a:lnTo>
                    <a:pt x="12514" y="28604"/>
                  </a:lnTo>
                  <a:lnTo>
                    <a:pt x="10982" y="24773"/>
                  </a:lnTo>
                  <a:lnTo>
                    <a:pt x="10471" y="23369"/>
                  </a:lnTo>
                  <a:lnTo>
                    <a:pt x="10344" y="22602"/>
                  </a:lnTo>
                  <a:lnTo>
                    <a:pt x="10344" y="21709"/>
                  </a:lnTo>
                  <a:lnTo>
                    <a:pt x="10599" y="20304"/>
                  </a:lnTo>
                  <a:lnTo>
                    <a:pt x="11621" y="16218"/>
                  </a:lnTo>
                  <a:lnTo>
                    <a:pt x="12898" y="11365"/>
                  </a:lnTo>
                  <a:lnTo>
                    <a:pt x="13536" y="9067"/>
                  </a:lnTo>
                  <a:lnTo>
                    <a:pt x="14175" y="7151"/>
                  </a:lnTo>
                  <a:lnTo>
                    <a:pt x="14941" y="4853"/>
                  </a:lnTo>
                  <a:lnTo>
                    <a:pt x="15196" y="3065"/>
                  </a:lnTo>
                  <a:lnTo>
                    <a:pt x="15196" y="1788"/>
                  </a:lnTo>
                  <a:lnTo>
                    <a:pt x="15068" y="1277"/>
                  </a:lnTo>
                  <a:lnTo>
                    <a:pt x="14941" y="766"/>
                  </a:lnTo>
                  <a:lnTo>
                    <a:pt x="14813" y="511"/>
                  </a:lnTo>
                  <a:lnTo>
                    <a:pt x="14558" y="256"/>
                  </a:lnTo>
                  <a:lnTo>
                    <a:pt x="14175" y="128"/>
                  </a:lnTo>
                  <a:lnTo>
                    <a:pt x="13919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4"/>
            <p:cNvSpPr/>
            <p:nvPr/>
          </p:nvSpPr>
          <p:spPr>
            <a:xfrm>
              <a:off x="1616091" y="3572349"/>
              <a:ext cx="329235" cy="331716"/>
            </a:xfrm>
            <a:custGeom>
              <a:avLst/>
              <a:gdLst/>
              <a:ahLst/>
              <a:cxnLst/>
              <a:rect l="l" t="t" r="r" b="b"/>
              <a:pathLst>
                <a:path w="16984" h="17112" extrusionOk="0">
                  <a:moveTo>
                    <a:pt x="10216" y="0"/>
                  </a:moveTo>
                  <a:lnTo>
                    <a:pt x="0" y="5619"/>
                  </a:lnTo>
                  <a:lnTo>
                    <a:pt x="383" y="6513"/>
                  </a:lnTo>
                  <a:lnTo>
                    <a:pt x="894" y="7279"/>
                  </a:lnTo>
                  <a:lnTo>
                    <a:pt x="2171" y="9067"/>
                  </a:lnTo>
                  <a:lnTo>
                    <a:pt x="3575" y="10599"/>
                  </a:lnTo>
                  <a:lnTo>
                    <a:pt x="5236" y="12131"/>
                  </a:lnTo>
                  <a:lnTo>
                    <a:pt x="6640" y="13408"/>
                  </a:lnTo>
                  <a:lnTo>
                    <a:pt x="8045" y="14430"/>
                  </a:lnTo>
                  <a:lnTo>
                    <a:pt x="9194" y="15196"/>
                  </a:lnTo>
                  <a:lnTo>
                    <a:pt x="9833" y="15452"/>
                  </a:lnTo>
                  <a:lnTo>
                    <a:pt x="11237" y="16090"/>
                  </a:lnTo>
                  <a:lnTo>
                    <a:pt x="12387" y="16345"/>
                  </a:lnTo>
                  <a:lnTo>
                    <a:pt x="13280" y="16473"/>
                  </a:lnTo>
                  <a:lnTo>
                    <a:pt x="13791" y="16345"/>
                  </a:lnTo>
                  <a:lnTo>
                    <a:pt x="13919" y="16345"/>
                  </a:lnTo>
                  <a:lnTo>
                    <a:pt x="14174" y="16473"/>
                  </a:lnTo>
                  <a:lnTo>
                    <a:pt x="14940" y="16856"/>
                  </a:lnTo>
                  <a:lnTo>
                    <a:pt x="15324" y="16984"/>
                  </a:lnTo>
                  <a:lnTo>
                    <a:pt x="15834" y="17112"/>
                  </a:lnTo>
                  <a:lnTo>
                    <a:pt x="16217" y="16984"/>
                  </a:lnTo>
                  <a:lnTo>
                    <a:pt x="16728" y="16728"/>
                  </a:lnTo>
                  <a:lnTo>
                    <a:pt x="16856" y="16601"/>
                  </a:lnTo>
                  <a:lnTo>
                    <a:pt x="16984" y="16345"/>
                  </a:lnTo>
                  <a:lnTo>
                    <a:pt x="16856" y="15835"/>
                  </a:lnTo>
                  <a:lnTo>
                    <a:pt x="16601" y="15324"/>
                  </a:lnTo>
                  <a:lnTo>
                    <a:pt x="16217" y="14813"/>
                  </a:lnTo>
                  <a:lnTo>
                    <a:pt x="15196" y="13536"/>
                  </a:lnTo>
                  <a:lnTo>
                    <a:pt x="14685" y="12898"/>
                  </a:lnTo>
                  <a:lnTo>
                    <a:pt x="14302" y="12131"/>
                  </a:lnTo>
                  <a:lnTo>
                    <a:pt x="13536" y="10471"/>
                  </a:lnTo>
                  <a:lnTo>
                    <a:pt x="12897" y="8684"/>
                  </a:lnTo>
                  <a:lnTo>
                    <a:pt x="11748" y="4980"/>
                  </a:lnTo>
                  <a:lnTo>
                    <a:pt x="10216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4"/>
            <p:cNvSpPr/>
            <p:nvPr/>
          </p:nvSpPr>
          <p:spPr>
            <a:xfrm>
              <a:off x="1789354" y="3750574"/>
              <a:ext cx="96557" cy="136160"/>
            </a:xfrm>
            <a:custGeom>
              <a:avLst/>
              <a:gdLst/>
              <a:ahLst/>
              <a:cxnLst/>
              <a:rect l="l" t="t" r="r" b="b"/>
              <a:pathLst>
                <a:path w="4981" h="7024" extrusionOk="0">
                  <a:moveTo>
                    <a:pt x="1" y="0"/>
                  </a:moveTo>
                  <a:lnTo>
                    <a:pt x="895" y="2044"/>
                  </a:lnTo>
                  <a:lnTo>
                    <a:pt x="2044" y="3831"/>
                  </a:lnTo>
                  <a:lnTo>
                    <a:pt x="3321" y="5619"/>
                  </a:lnTo>
                  <a:lnTo>
                    <a:pt x="4981" y="7024"/>
                  </a:lnTo>
                  <a:lnTo>
                    <a:pt x="3576" y="5491"/>
                  </a:lnTo>
                  <a:lnTo>
                    <a:pt x="2172" y="3704"/>
                  </a:lnTo>
                  <a:lnTo>
                    <a:pt x="1150" y="1916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4"/>
            <p:cNvSpPr/>
            <p:nvPr/>
          </p:nvSpPr>
          <p:spPr>
            <a:xfrm>
              <a:off x="1737383" y="3765423"/>
              <a:ext cx="99019" cy="116368"/>
            </a:xfrm>
            <a:custGeom>
              <a:avLst/>
              <a:gdLst/>
              <a:ahLst/>
              <a:cxnLst/>
              <a:rect l="l" t="t" r="r" b="b"/>
              <a:pathLst>
                <a:path w="5108" h="6003" extrusionOk="0">
                  <a:moveTo>
                    <a:pt x="0" y="1"/>
                  </a:moveTo>
                  <a:lnTo>
                    <a:pt x="0" y="128"/>
                  </a:lnTo>
                  <a:lnTo>
                    <a:pt x="1022" y="1788"/>
                  </a:lnTo>
                  <a:lnTo>
                    <a:pt x="2171" y="3448"/>
                  </a:lnTo>
                  <a:lnTo>
                    <a:pt x="3448" y="4853"/>
                  </a:lnTo>
                  <a:lnTo>
                    <a:pt x="5108" y="6002"/>
                  </a:lnTo>
                  <a:lnTo>
                    <a:pt x="5108" y="6002"/>
                  </a:lnTo>
                  <a:lnTo>
                    <a:pt x="3576" y="4725"/>
                  </a:lnTo>
                  <a:lnTo>
                    <a:pt x="2299" y="3321"/>
                  </a:lnTo>
                  <a:lnTo>
                    <a:pt x="1149" y="1661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4"/>
            <p:cNvSpPr/>
            <p:nvPr/>
          </p:nvSpPr>
          <p:spPr>
            <a:xfrm>
              <a:off x="1814109" y="3572349"/>
              <a:ext cx="153490" cy="217849"/>
            </a:xfrm>
            <a:custGeom>
              <a:avLst/>
              <a:gdLst/>
              <a:ahLst/>
              <a:cxnLst/>
              <a:rect l="l" t="t" r="r" b="b"/>
              <a:pathLst>
                <a:path w="7918" h="11238" extrusionOk="0">
                  <a:moveTo>
                    <a:pt x="1" y="0"/>
                  </a:moveTo>
                  <a:lnTo>
                    <a:pt x="895" y="2937"/>
                  </a:lnTo>
                  <a:lnTo>
                    <a:pt x="2044" y="6896"/>
                  </a:lnTo>
                  <a:lnTo>
                    <a:pt x="2044" y="6513"/>
                  </a:lnTo>
                  <a:lnTo>
                    <a:pt x="2172" y="6385"/>
                  </a:lnTo>
                  <a:lnTo>
                    <a:pt x="2299" y="6385"/>
                  </a:lnTo>
                  <a:lnTo>
                    <a:pt x="2555" y="6640"/>
                  </a:lnTo>
                  <a:lnTo>
                    <a:pt x="3065" y="7024"/>
                  </a:lnTo>
                  <a:lnTo>
                    <a:pt x="3959" y="8173"/>
                  </a:lnTo>
                  <a:lnTo>
                    <a:pt x="5109" y="9833"/>
                  </a:lnTo>
                  <a:lnTo>
                    <a:pt x="5747" y="10471"/>
                  </a:lnTo>
                  <a:lnTo>
                    <a:pt x="6386" y="10982"/>
                  </a:lnTo>
                  <a:lnTo>
                    <a:pt x="7024" y="11238"/>
                  </a:lnTo>
                  <a:lnTo>
                    <a:pt x="7279" y="11238"/>
                  </a:lnTo>
                  <a:lnTo>
                    <a:pt x="7535" y="11110"/>
                  </a:lnTo>
                  <a:lnTo>
                    <a:pt x="7790" y="10854"/>
                  </a:lnTo>
                  <a:lnTo>
                    <a:pt x="7918" y="10599"/>
                  </a:lnTo>
                  <a:lnTo>
                    <a:pt x="7918" y="10216"/>
                  </a:lnTo>
                  <a:lnTo>
                    <a:pt x="7790" y="9705"/>
                  </a:lnTo>
                  <a:lnTo>
                    <a:pt x="7407" y="8556"/>
                  </a:lnTo>
                  <a:lnTo>
                    <a:pt x="6896" y="7279"/>
                  </a:lnTo>
                  <a:lnTo>
                    <a:pt x="6258" y="6002"/>
                  </a:lnTo>
                  <a:lnTo>
                    <a:pt x="5492" y="4853"/>
                  </a:lnTo>
                  <a:lnTo>
                    <a:pt x="4725" y="3831"/>
                  </a:lnTo>
                  <a:lnTo>
                    <a:pt x="4215" y="3065"/>
                  </a:lnTo>
                  <a:lnTo>
                    <a:pt x="2172" y="14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4"/>
            <p:cNvSpPr/>
            <p:nvPr/>
          </p:nvSpPr>
          <p:spPr>
            <a:xfrm>
              <a:off x="1576468" y="2881700"/>
              <a:ext cx="250047" cy="326773"/>
            </a:xfrm>
            <a:custGeom>
              <a:avLst/>
              <a:gdLst/>
              <a:ahLst/>
              <a:cxnLst/>
              <a:rect l="l" t="t" r="r" b="b"/>
              <a:pathLst>
                <a:path w="12899" h="16857" extrusionOk="0">
                  <a:moveTo>
                    <a:pt x="10983" y="1"/>
                  </a:moveTo>
                  <a:lnTo>
                    <a:pt x="10472" y="129"/>
                  </a:lnTo>
                  <a:lnTo>
                    <a:pt x="9833" y="512"/>
                  </a:lnTo>
                  <a:lnTo>
                    <a:pt x="8557" y="1533"/>
                  </a:lnTo>
                  <a:lnTo>
                    <a:pt x="7152" y="2938"/>
                  </a:lnTo>
                  <a:lnTo>
                    <a:pt x="5236" y="5364"/>
                  </a:lnTo>
                  <a:lnTo>
                    <a:pt x="3449" y="7790"/>
                  </a:lnTo>
                  <a:lnTo>
                    <a:pt x="1661" y="10344"/>
                  </a:lnTo>
                  <a:lnTo>
                    <a:pt x="1" y="12898"/>
                  </a:lnTo>
                  <a:lnTo>
                    <a:pt x="9961" y="16857"/>
                  </a:lnTo>
                  <a:lnTo>
                    <a:pt x="12515" y="5236"/>
                  </a:lnTo>
                  <a:lnTo>
                    <a:pt x="12770" y="4087"/>
                  </a:lnTo>
                  <a:lnTo>
                    <a:pt x="12898" y="3066"/>
                  </a:lnTo>
                  <a:lnTo>
                    <a:pt x="12898" y="2299"/>
                  </a:lnTo>
                  <a:lnTo>
                    <a:pt x="12898" y="1533"/>
                  </a:lnTo>
                  <a:lnTo>
                    <a:pt x="12770" y="895"/>
                  </a:lnTo>
                  <a:lnTo>
                    <a:pt x="12515" y="512"/>
                  </a:lnTo>
                  <a:lnTo>
                    <a:pt x="12260" y="129"/>
                  </a:lnTo>
                  <a:lnTo>
                    <a:pt x="11877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4"/>
            <p:cNvSpPr/>
            <p:nvPr/>
          </p:nvSpPr>
          <p:spPr>
            <a:xfrm>
              <a:off x="1603704" y="3111916"/>
              <a:ext cx="165877" cy="64378"/>
            </a:xfrm>
            <a:custGeom>
              <a:avLst/>
              <a:gdLst/>
              <a:ahLst/>
              <a:cxnLst/>
              <a:rect l="l" t="t" r="r" b="b"/>
              <a:pathLst>
                <a:path w="8557" h="3321" extrusionOk="0">
                  <a:moveTo>
                    <a:pt x="1" y="1"/>
                  </a:moveTo>
                  <a:lnTo>
                    <a:pt x="1" y="128"/>
                  </a:lnTo>
                  <a:lnTo>
                    <a:pt x="4214" y="1788"/>
                  </a:lnTo>
                  <a:lnTo>
                    <a:pt x="8556" y="3321"/>
                  </a:lnTo>
                  <a:lnTo>
                    <a:pt x="4342" y="16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4"/>
            <p:cNvSpPr/>
            <p:nvPr/>
          </p:nvSpPr>
          <p:spPr>
            <a:xfrm>
              <a:off x="1685392" y="3035190"/>
              <a:ext cx="29717" cy="24774"/>
            </a:xfrm>
            <a:custGeom>
              <a:avLst/>
              <a:gdLst/>
              <a:ahLst/>
              <a:cxnLst/>
              <a:rect l="l" t="t" r="r" b="b"/>
              <a:pathLst>
                <a:path w="1533" h="1278" extrusionOk="0">
                  <a:moveTo>
                    <a:pt x="0" y="0"/>
                  </a:moveTo>
                  <a:lnTo>
                    <a:pt x="639" y="766"/>
                  </a:lnTo>
                  <a:lnTo>
                    <a:pt x="1533" y="1277"/>
                  </a:lnTo>
                  <a:lnTo>
                    <a:pt x="767" y="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1722515" y="2918842"/>
              <a:ext cx="24774" cy="29717"/>
            </a:xfrm>
            <a:custGeom>
              <a:avLst/>
              <a:gdLst/>
              <a:ahLst/>
              <a:cxnLst/>
              <a:rect l="l" t="t" r="r" b="b"/>
              <a:pathLst>
                <a:path w="1278" h="1533" extrusionOk="0">
                  <a:moveTo>
                    <a:pt x="1278" y="0"/>
                  </a:moveTo>
                  <a:lnTo>
                    <a:pt x="512" y="767"/>
                  </a:lnTo>
                  <a:lnTo>
                    <a:pt x="1" y="1533"/>
                  </a:lnTo>
                  <a:lnTo>
                    <a:pt x="767" y="894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1806684" y="2874275"/>
              <a:ext cx="22293" cy="29737"/>
            </a:xfrm>
            <a:custGeom>
              <a:avLst/>
              <a:gdLst/>
              <a:ahLst/>
              <a:cxnLst/>
              <a:rect l="l" t="t" r="r" b="b"/>
              <a:pathLst>
                <a:path w="1150" h="1534" extrusionOk="0">
                  <a:moveTo>
                    <a:pt x="1150" y="1"/>
                  </a:moveTo>
                  <a:lnTo>
                    <a:pt x="384" y="639"/>
                  </a:lnTo>
                  <a:lnTo>
                    <a:pt x="1" y="1533"/>
                  </a:lnTo>
                  <a:lnTo>
                    <a:pt x="639" y="895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4"/>
            <p:cNvSpPr/>
            <p:nvPr/>
          </p:nvSpPr>
          <p:spPr>
            <a:xfrm>
              <a:off x="1794317" y="2973294"/>
              <a:ext cx="4963" cy="37161"/>
            </a:xfrm>
            <a:custGeom>
              <a:avLst/>
              <a:gdLst/>
              <a:ahLst/>
              <a:cxnLst/>
              <a:rect l="l" t="t" r="r" b="b"/>
              <a:pathLst>
                <a:path w="256" h="1917" extrusionOk="0">
                  <a:moveTo>
                    <a:pt x="0" y="1"/>
                  </a:moveTo>
                  <a:lnTo>
                    <a:pt x="0" y="1022"/>
                  </a:lnTo>
                  <a:lnTo>
                    <a:pt x="256" y="1916"/>
                  </a:lnTo>
                  <a:lnTo>
                    <a:pt x="256" y="10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1640826" y="3106973"/>
              <a:ext cx="4982" cy="37142"/>
            </a:xfrm>
            <a:custGeom>
              <a:avLst/>
              <a:gdLst/>
              <a:ahLst/>
              <a:cxnLst/>
              <a:rect l="l" t="t" r="r" b="b"/>
              <a:pathLst>
                <a:path w="257" h="1916" extrusionOk="0">
                  <a:moveTo>
                    <a:pt x="1" y="0"/>
                  </a:moveTo>
                  <a:lnTo>
                    <a:pt x="1" y="1022"/>
                  </a:lnTo>
                  <a:lnTo>
                    <a:pt x="256" y="1916"/>
                  </a:lnTo>
                  <a:lnTo>
                    <a:pt x="256" y="89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1776987" y="3119341"/>
              <a:ext cx="37142" cy="4982"/>
            </a:xfrm>
            <a:custGeom>
              <a:avLst/>
              <a:gdLst/>
              <a:ahLst/>
              <a:cxnLst/>
              <a:rect l="l" t="t" r="r" b="b"/>
              <a:pathLst>
                <a:path w="1916" h="257" extrusionOk="0">
                  <a:moveTo>
                    <a:pt x="1022" y="1"/>
                  </a:moveTo>
                  <a:lnTo>
                    <a:pt x="0" y="256"/>
                  </a:lnTo>
                  <a:lnTo>
                    <a:pt x="1022" y="256"/>
                  </a:lnTo>
                  <a:lnTo>
                    <a:pt x="19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1749751" y="3022803"/>
              <a:ext cx="64378" cy="188151"/>
            </a:xfrm>
            <a:custGeom>
              <a:avLst/>
              <a:gdLst/>
              <a:ahLst/>
              <a:cxnLst/>
              <a:rect l="l" t="t" r="r" b="b"/>
              <a:pathLst>
                <a:path w="3321" h="9706" extrusionOk="0">
                  <a:moveTo>
                    <a:pt x="2984" y="2206"/>
                  </a:moveTo>
                  <a:lnTo>
                    <a:pt x="2938" y="2299"/>
                  </a:lnTo>
                  <a:lnTo>
                    <a:pt x="2828" y="2463"/>
                  </a:lnTo>
                  <a:lnTo>
                    <a:pt x="2810" y="2555"/>
                  </a:lnTo>
                  <a:lnTo>
                    <a:pt x="2984" y="2206"/>
                  </a:lnTo>
                  <a:close/>
                  <a:moveTo>
                    <a:pt x="3193" y="1"/>
                  </a:moveTo>
                  <a:lnTo>
                    <a:pt x="1916" y="4725"/>
                  </a:lnTo>
                  <a:lnTo>
                    <a:pt x="1405" y="7024"/>
                  </a:lnTo>
                  <a:lnTo>
                    <a:pt x="1022" y="9450"/>
                  </a:lnTo>
                  <a:lnTo>
                    <a:pt x="128" y="9195"/>
                  </a:lnTo>
                  <a:lnTo>
                    <a:pt x="1" y="9195"/>
                  </a:lnTo>
                  <a:lnTo>
                    <a:pt x="128" y="9322"/>
                  </a:lnTo>
                  <a:lnTo>
                    <a:pt x="1022" y="9706"/>
                  </a:lnTo>
                  <a:lnTo>
                    <a:pt x="1405" y="8429"/>
                  </a:lnTo>
                  <a:lnTo>
                    <a:pt x="1788" y="7152"/>
                  </a:lnTo>
                  <a:lnTo>
                    <a:pt x="2299" y="4853"/>
                  </a:lnTo>
                  <a:lnTo>
                    <a:pt x="2682" y="2810"/>
                  </a:lnTo>
                  <a:lnTo>
                    <a:pt x="2682" y="2682"/>
                  </a:lnTo>
                  <a:lnTo>
                    <a:pt x="2828" y="2463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1720053" y="2752984"/>
              <a:ext cx="185670" cy="175783"/>
            </a:xfrm>
            <a:custGeom>
              <a:avLst/>
              <a:gdLst/>
              <a:ahLst/>
              <a:cxnLst/>
              <a:rect l="l" t="t" r="r" b="b"/>
              <a:pathLst>
                <a:path w="9578" h="9068" extrusionOk="0">
                  <a:moveTo>
                    <a:pt x="6513" y="1"/>
                  </a:moveTo>
                  <a:lnTo>
                    <a:pt x="2043" y="1278"/>
                  </a:lnTo>
                  <a:lnTo>
                    <a:pt x="766" y="1661"/>
                  </a:lnTo>
                  <a:lnTo>
                    <a:pt x="128" y="1661"/>
                  </a:lnTo>
                  <a:lnTo>
                    <a:pt x="0" y="1788"/>
                  </a:lnTo>
                  <a:lnTo>
                    <a:pt x="766" y="3193"/>
                  </a:lnTo>
                  <a:lnTo>
                    <a:pt x="1405" y="4725"/>
                  </a:lnTo>
                  <a:lnTo>
                    <a:pt x="2299" y="6769"/>
                  </a:lnTo>
                  <a:lnTo>
                    <a:pt x="2682" y="7662"/>
                  </a:lnTo>
                  <a:lnTo>
                    <a:pt x="3448" y="8046"/>
                  </a:lnTo>
                  <a:lnTo>
                    <a:pt x="4342" y="8429"/>
                  </a:lnTo>
                  <a:lnTo>
                    <a:pt x="5236" y="8684"/>
                  </a:lnTo>
                  <a:lnTo>
                    <a:pt x="6257" y="8939"/>
                  </a:lnTo>
                  <a:lnTo>
                    <a:pt x="7151" y="9067"/>
                  </a:lnTo>
                  <a:lnTo>
                    <a:pt x="7917" y="9067"/>
                  </a:lnTo>
                  <a:lnTo>
                    <a:pt x="8684" y="8812"/>
                  </a:lnTo>
                  <a:lnTo>
                    <a:pt x="9194" y="8556"/>
                  </a:lnTo>
                  <a:lnTo>
                    <a:pt x="9450" y="8046"/>
                  </a:lnTo>
                  <a:lnTo>
                    <a:pt x="9577" y="7535"/>
                  </a:lnTo>
                  <a:lnTo>
                    <a:pt x="9577" y="6896"/>
                  </a:lnTo>
                  <a:lnTo>
                    <a:pt x="9322" y="6258"/>
                  </a:lnTo>
                  <a:lnTo>
                    <a:pt x="8811" y="5109"/>
                  </a:lnTo>
                  <a:lnTo>
                    <a:pt x="8300" y="4215"/>
                  </a:lnTo>
                  <a:lnTo>
                    <a:pt x="8173" y="4215"/>
                  </a:lnTo>
                  <a:lnTo>
                    <a:pt x="7917" y="3832"/>
                  </a:lnTo>
                  <a:lnTo>
                    <a:pt x="7151" y="1916"/>
                  </a:lnTo>
                  <a:lnTo>
                    <a:pt x="6513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1729959" y="2752984"/>
              <a:ext cx="151009" cy="99038"/>
            </a:xfrm>
            <a:custGeom>
              <a:avLst/>
              <a:gdLst/>
              <a:ahLst/>
              <a:cxnLst/>
              <a:rect l="l" t="t" r="r" b="b"/>
              <a:pathLst>
                <a:path w="7790" h="5109" extrusionOk="0">
                  <a:moveTo>
                    <a:pt x="6002" y="1"/>
                  </a:moveTo>
                  <a:lnTo>
                    <a:pt x="1532" y="1278"/>
                  </a:lnTo>
                  <a:lnTo>
                    <a:pt x="0" y="2044"/>
                  </a:lnTo>
                  <a:lnTo>
                    <a:pt x="639" y="2682"/>
                  </a:lnTo>
                  <a:lnTo>
                    <a:pt x="1277" y="3321"/>
                  </a:lnTo>
                  <a:lnTo>
                    <a:pt x="2171" y="4087"/>
                  </a:lnTo>
                  <a:lnTo>
                    <a:pt x="3192" y="4725"/>
                  </a:lnTo>
                  <a:lnTo>
                    <a:pt x="3703" y="4981"/>
                  </a:lnTo>
                  <a:lnTo>
                    <a:pt x="4342" y="5109"/>
                  </a:lnTo>
                  <a:lnTo>
                    <a:pt x="5746" y="5109"/>
                  </a:lnTo>
                  <a:lnTo>
                    <a:pt x="6385" y="4981"/>
                  </a:lnTo>
                  <a:lnTo>
                    <a:pt x="7151" y="4598"/>
                  </a:lnTo>
                  <a:lnTo>
                    <a:pt x="7789" y="4215"/>
                  </a:lnTo>
                  <a:lnTo>
                    <a:pt x="7662" y="4215"/>
                  </a:lnTo>
                  <a:lnTo>
                    <a:pt x="7406" y="3832"/>
                  </a:lnTo>
                  <a:lnTo>
                    <a:pt x="6640" y="1916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1653213" y="2517824"/>
              <a:ext cx="242603" cy="306961"/>
            </a:xfrm>
            <a:custGeom>
              <a:avLst/>
              <a:gdLst/>
              <a:ahLst/>
              <a:cxnLst/>
              <a:rect l="l" t="t" r="r" b="b"/>
              <a:pathLst>
                <a:path w="12515" h="15835" extrusionOk="0">
                  <a:moveTo>
                    <a:pt x="5364" y="1"/>
                  </a:moveTo>
                  <a:lnTo>
                    <a:pt x="4087" y="256"/>
                  </a:lnTo>
                  <a:lnTo>
                    <a:pt x="2937" y="767"/>
                  </a:lnTo>
                  <a:lnTo>
                    <a:pt x="1788" y="1533"/>
                  </a:lnTo>
                  <a:lnTo>
                    <a:pt x="894" y="2554"/>
                  </a:lnTo>
                  <a:lnTo>
                    <a:pt x="639" y="3065"/>
                  </a:lnTo>
                  <a:lnTo>
                    <a:pt x="384" y="3704"/>
                  </a:lnTo>
                  <a:lnTo>
                    <a:pt x="128" y="4342"/>
                  </a:lnTo>
                  <a:lnTo>
                    <a:pt x="0" y="4981"/>
                  </a:lnTo>
                  <a:lnTo>
                    <a:pt x="128" y="6002"/>
                  </a:lnTo>
                  <a:lnTo>
                    <a:pt x="384" y="7407"/>
                  </a:lnTo>
                  <a:lnTo>
                    <a:pt x="767" y="8939"/>
                  </a:lnTo>
                  <a:lnTo>
                    <a:pt x="1405" y="10472"/>
                  </a:lnTo>
                  <a:lnTo>
                    <a:pt x="2171" y="11876"/>
                  </a:lnTo>
                  <a:lnTo>
                    <a:pt x="2810" y="13281"/>
                  </a:lnTo>
                  <a:lnTo>
                    <a:pt x="3704" y="14303"/>
                  </a:lnTo>
                  <a:lnTo>
                    <a:pt x="4087" y="14686"/>
                  </a:lnTo>
                  <a:lnTo>
                    <a:pt x="4342" y="14941"/>
                  </a:lnTo>
                  <a:lnTo>
                    <a:pt x="5491" y="15452"/>
                  </a:lnTo>
                  <a:lnTo>
                    <a:pt x="6641" y="15707"/>
                  </a:lnTo>
                  <a:lnTo>
                    <a:pt x="7790" y="15835"/>
                  </a:lnTo>
                  <a:lnTo>
                    <a:pt x="8939" y="15580"/>
                  </a:lnTo>
                  <a:lnTo>
                    <a:pt x="10088" y="15196"/>
                  </a:lnTo>
                  <a:lnTo>
                    <a:pt x="10982" y="14686"/>
                  </a:lnTo>
                  <a:lnTo>
                    <a:pt x="11748" y="13792"/>
                  </a:lnTo>
                  <a:lnTo>
                    <a:pt x="12132" y="13281"/>
                  </a:lnTo>
                  <a:lnTo>
                    <a:pt x="12387" y="12642"/>
                  </a:lnTo>
                  <a:lnTo>
                    <a:pt x="12515" y="12004"/>
                  </a:lnTo>
                  <a:lnTo>
                    <a:pt x="12515" y="11238"/>
                  </a:lnTo>
                  <a:lnTo>
                    <a:pt x="12515" y="10472"/>
                  </a:lnTo>
                  <a:lnTo>
                    <a:pt x="12387" y="9578"/>
                  </a:lnTo>
                  <a:lnTo>
                    <a:pt x="12004" y="7662"/>
                  </a:lnTo>
                  <a:lnTo>
                    <a:pt x="11365" y="5747"/>
                  </a:lnTo>
                  <a:lnTo>
                    <a:pt x="10472" y="3831"/>
                  </a:lnTo>
                  <a:lnTo>
                    <a:pt x="9578" y="2299"/>
                  </a:lnTo>
                  <a:lnTo>
                    <a:pt x="8684" y="1022"/>
                  </a:lnTo>
                  <a:lnTo>
                    <a:pt x="8301" y="639"/>
                  </a:lnTo>
                  <a:lnTo>
                    <a:pt x="7790" y="384"/>
                  </a:lnTo>
                  <a:lnTo>
                    <a:pt x="7279" y="128"/>
                  </a:lnTo>
                  <a:lnTo>
                    <a:pt x="6641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1794317" y="2668833"/>
              <a:ext cx="4963" cy="14868"/>
            </a:xfrm>
            <a:custGeom>
              <a:avLst/>
              <a:gdLst/>
              <a:ahLst/>
              <a:cxnLst/>
              <a:rect l="l" t="t" r="r" b="b"/>
              <a:pathLst>
                <a:path w="256" h="767" extrusionOk="0">
                  <a:moveTo>
                    <a:pt x="0" y="0"/>
                  </a:moveTo>
                  <a:lnTo>
                    <a:pt x="256" y="766"/>
                  </a:lnTo>
                  <a:lnTo>
                    <a:pt x="256" y="638"/>
                  </a:lnTo>
                  <a:lnTo>
                    <a:pt x="128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1794317" y="2668833"/>
              <a:ext cx="4963" cy="24755"/>
            </a:xfrm>
            <a:custGeom>
              <a:avLst/>
              <a:gdLst/>
              <a:ahLst/>
              <a:cxnLst/>
              <a:rect l="l" t="t" r="r" b="b"/>
              <a:pathLst>
                <a:path w="256" h="127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6" y="766"/>
                  </a:lnTo>
                  <a:lnTo>
                    <a:pt x="256" y="1022"/>
                  </a:lnTo>
                  <a:lnTo>
                    <a:pt x="0" y="12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1794317" y="2668833"/>
              <a:ext cx="4963" cy="24755"/>
            </a:xfrm>
            <a:custGeom>
              <a:avLst/>
              <a:gdLst/>
              <a:ahLst/>
              <a:cxnLst/>
              <a:rect l="l" t="t" r="r" b="b"/>
              <a:pathLst>
                <a:path w="256" h="1277" fill="none" extrusionOk="0">
                  <a:moveTo>
                    <a:pt x="0" y="1277"/>
                  </a:moveTo>
                  <a:lnTo>
                    <a:pt x="0" y="1277"/>
                  </a:lnTo>
                  <a:lnTo>
                    <a:pt x="256" y="1022"/>
                  </a:lnTo>
                  <a:lnTo>
                    <a:pt x="256" y="638"/>
                  </a:lnTo>
                  <a:lnTo>
                    <a:pt x="128" y="255"/>
                  </a:lnTo>
                  <a:lnTo>
                    <a:pt x="0" y="0"/>
                  </a:lnTo>
                  <a:lnTo>
                    <a:pt x="0" y="12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1776987" y="2663871"/>
              <a:ext cx="22293" cy="27255"/>
            </a:xfrm>
            <a:custGeom>
              <a:avLst/>
              <a:gdLst/>
              <a:ahLst/>
              <a:cxnLst/>
              <a:rect l="l" t="t" r="r" b="b"/>
              <a:pathLst>
                <a:path w="1150" h="1406" extrusionOk="0">
                  <a:moveTo>
                    <a:pt x="256" y="1"/>
                  </a:moveTo>
                  <a:lnTo>
                    <a:pt x="128" y="128"/>
                  </a:lnTo>
                  <a:lnTo>
                    <a:pt x="0" y="384"/>
                  </a:lnTo>
                  <a:lnTo>
                    <a:pt x="0" y="639"/>
                  </a:lnTo>
                  <a:lnTo>
                    <a:pt x="0" y="894"/>
                  </a:lnTo>
                  <a:lnTo>
                    <a:pt x="383" y="1278"/>
                  </a:lnTo>
                  <a:lnTo>
                    <a:pt x="639" y="1405"/>
                  </a:lnTo>
                  <a:lnTo>
                    <a:pt x="766" y="1405"/>
                  </a:lnTo>
                  <a:lnTo>
                    <a:pt x="1022" y="1278"/>
                  </a:lnTo>
                  <a:lnTo>
                    <a:pt x="1150" y="1022"/>
                  </a:lnTo>
                  <a:lnTo>
                    <a:pt x="1022" y="511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1841345" y="2646540"/>
              <a:ext cx="12387" cy="17350"/>
            </a:xfrm>
            <a:custGeom>
              <a:avLst/>
              <a:gdLst/>
              <a:ahLst/>
              <a:cxnLst/>
              <a:rect l="l" t="t" r="r" b="b"/>
              <a:pathLst>
                <a:path w="639" h="895" extrusionOk="0">
                  <a:moveTo>
                    <a:pt x="0" y="1"/>
                  </a:moveTo>
                  <a:lnTo>
                    <a:pt x="128" y="384"/>
                  </a:lnTo>
                  <a:lnTo>
                    <a:pt x="383" y="767"/>
                  </a:lnTo>
                  <a:lnTo>
                    <a:pt x="639" y="895"/>
                  </a:lnTo>
                  <a:lnTo>
                    <a:pt x="383" y="639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1841345" y="2634173"/>
              <a:ext cx="22293" cy="27236"/>
            </a:xfrm>
            <a:custGeom>
              <a:avLst/>
              <a:gdLst/>
              <a:ahLst/>
              <a:cxnLst/>
              <a:rect l="l" t="t" r="r" b="b"/>
              <a:pathLst>
                <a:path w="1150" h="1405" extrusionOk="0">
                  <a:moveTo>
                    <a:pt x="256" y="0"/>
                  </a:moveTo>
                  <a:lnTo>
                    <a:pt x="128" y="256"/>
                  </a:lnTo>
                  <a:lnTo>
                    <a:pt x="0" y="383"/>
                  </a:lnTo>
                  <a:lnTo>
                    <a:pt x="128" y="894"/>
                  </a:lnTo>
                  <a:lnTo>
                    <a:pt x="511" y="1405"/>
                  </a:lnTo>
                  <a:lnTo>
                    <a:pt x="894" y="1405"/>
                  </a:lnTo>
                  <a:lnTo>
                    <a:pt x="1022" y="1277"/>
                  </a:lnTo>
                  <a:lnTo>
                    <a:pt x="1150" y="1022"/>
                  </a:lnTo>
                  <a:lnTo>
                    <a:pt x="1022" y="511"/>
                  </a:lnTo>
                  <a:lnTo>
                    <a:pt x="894" y="256"/>
                  </a:lnTo>
                  <a:lnTo>
                    <a:pt x="767" y="128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1757175" y="2631692"/>
              <a:ext cx="27255" cy="24774"/>
            </a:xfrm>
            <a:custGeom>
              <a:avLst/>
              <a:gdLst/>
              <a:ahLst/>
              <a:cxnLst/>
              <a:rect l="l" t="t" r="r" b="b"/>
              <a:pathLst>
                <a:path w="1406" h="1278" extrusionOk="0">
                  <a:moveTo>
                    <a:pt x="767" y="1"/>
                  </a:moveTo>
                  <a:lnTo>
                    <a:pt x="384" y="128"/>
                  </a:lnTo>
                  <a:lnTo>
                    <a:pt x="128" y="511"/>
                  </a:lnTo>
                  <a:lnTo>
                    <a:pt x="1" y="894"/>
                  </a:lnTo>
                  <a:lnTo>
                    <a:pt x="128" y="1150"/>
                  </a:lnTo>
                  <a:lnTo>
                    <a:pt x="256" y="1278"/>
                  </a:lnTo>
                  <a:lnTo>
                    <a:pt x="511" y="1278"/>
                  </a:lnTo>
                  <a:lnTo>
                    <a:pt x="1022" y="767"/>
                  </a:lnTo>
                  <a:lnTo>
                    <a:pt x="1278" y="639"/>
                  </a:lnTo>
                  <a:lnTo>
                    <a:pt x="1405" y="256"/>
                  </a:lnTo>
                  <a:lnTo>
                    <a:pt x="1405" y="128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1824015" y="2601994"/>
              <a:ext cx="32198" cy="17350"/>
            </a:xfrm>
            <a:custGeom>
              <a:avLst/>
              <a:gdLst/>
              <a:ahLst/>
              <a:cxnLst/>
              <a:rect l="l" t="t" r="r" b="b"/>
              <a:pathLst>
                <a:path w="1661" h="895" extrusionOk="0">
                  <a:moveTo>
                    <a:pt x="639" y="0"/>
                  </a:moveTo>
                  <a:lnTo>
                    <a:pt x="256" y="128"/>
                  </a:lnTo>
                  <a:lnTo>
                    <a:pt x="0" y="511"/>
                  </a:lnTo>
                  <a:lnTo>
                    <a:pt x="0" y="639"/>
                  </a:lnTo>
                  <a:lnTo>
                    <a:pt x="128" y="894"/>
                  </a:lnTo>
                  <a:lnTo>
                    <a:pt x="767" y="894"/>
                  </a:lnTo>
                  <a:lnTo>
                    <a:pt x="1405" y="766"/>
                  </a:lnTo>
                  <a:lnTo>
                    <a:pt x="1533" y="639"/>
                  </a:lnTo>
                  <a:lnTo>
                    <a:pt x="1661" y="383"/>
                  </a:lnTo>
                  <a:lnTo>
                    <a:pt x="1533" y="256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1814109" y="2743078"/>
              <a:ext cx="17350" cy="7444"/>
            </a:xfrm>
            <a:custGeom>
              <a:avLst/>
              <a:gdLst/>
              <a:ahLst/>
              <a:cxnLst/>
              <a:rect l="l" t="t" r="r" b="b"/>
              <a:pathLst>
                <a:path w="895" h="384" extrusionOk="0">
                  <a:moveTo>
                    <a:pt x="895" y="1"/>
                  </a:moveTo>
                  <a:lnTo>
                    <a:pt x="511" y="256"/>
                  </a:lnTo>
                  <a:lnTo>
                    <a:pt x="256" y="256"/>
                  </a:lnTo>
                  <a:lnTo>
                    <a:pt x="1" y="129"/>
                  </a:lnTo>
                  <a:lnTo>
                    <a:pt x="128" y="384"/>
                  </a:lnTo>
                  <a:lnTo>
                    <a:pt x="511" y="384"/>
                  </a:lnTo>
                  <a:lnTo>
                    <a:pt x="767" y="25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1814109" y="2743078"/>
              <a:ext cx="17350" cy="4982"/>
            </a:xfrm>
            <a:custGeom>
              <a:avLst/>
              <a:gdLst/>
              <a:ahLst/>
              <a:cxnLst/>
              <a:rect l="l" t="t" r="r" b="b"/>
              <a:pathLst>
                <a:path w="895" h="257" fill="none" extrusionOk="0">
                  <a:moveTo>
                    <a:pt x="1" y="129"/>
                  </a:moveTo>
                  <a:lnTo>
                    <a:pt x="1" y="129"/>
                  </a:lnTo>
                  <a:lnTo>
                    <a:pt x="256" y="256"/>
                  </a:lnTo>
                  <a:lnTo>
                    <a:pt x="511" y="256"/>
                  </a:lnTo>
                  <a:lnTo>
                    <a:pt x="511" y="256"/>
                  </a:lnTo>
                  <a:lnTo>
                    <a:pt x="8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1814109" y="2743078"/>
              <a:ext cx="17350" cy="7444"/>
            </a:xfrm>
            <a:custGeom>
              <a:avLst/>
              <a:gdLst/>
              <a:ahLst/>
              <a:cxnLst/>
              <a:rect l="l" t="t" r="r" b="b"/>
              <a:pathLst>
                <a:path w="895" h="384" fill="none" extrusionOk="0">
                  <a:moveTo>
                    <a:pt x="895" y="1"/>
                  </a:moveTo>
                  <a:lnTo>
                    <a:pt x="895" y="1"/>
                  </a:lnTo>
                  <a:lnTo>
                    <a:pt x="767" y="256"/>
                  </a:lnTo>
                  <a:lnTo>
                    <a:pt x="511" y="384"/>
                  </a:lnTo>
                  <a:lnTo>
                    <a:pt x="511" y="384"/>
                  </a:lnTo>
                  <a:lnTo>
                    <a:pt x="128" y="384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8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1811628" y="2611880"/>
              <a:ext cx="49529" cy="111425"/>
            </a:xfrm>
            <a:custGeom>
              <a:avLst/>
              <a:gdLst/>
              <a:ahLst/>
              <a:cxnLst/>
              <a:rect l="l" t="t" r="r" b="b"/>
              <a:pathLst>
                <a:path w="2555" h="5748" extrusionOk="0">
                  <a:moveTo>
                    <a:pt x="129" y="1"/>
                  </a:moveTo>
                  <a:lnTo>
                    <a:pt x="129" y="129"/>
                  </a:lnTo>
                  <a:lnTo>
                    <a:pt x="1150" y="2044"/>
                  </a:lnTo>
                  <a:lnTo>
                    <a:pt x="2044" y="4087"/>
                  </a:lnTo>
                  <a:lnTo>
                    <a:pt x="1278" y="4215"/>
                  </a:lnTo>
                  <a:lnTo>
                    <a:pt x="1789" y="5237"/>
                  </a:lnTo>
                  <a:lnTo>
                    <a:pt x="1406" y="5364"/>
                  </a:lnTo>
                  <a:lnTo>
                    <a:pt x="1023" y="5492"/>
                  </a:lnTo>
                  <a:lnTo>
                    <a:pt x="512" y="5492"/>
                  </a:lnTo>
                  <a:lnTo>
                    <a:pt x="129" y="5364"/>
                  </a:lnTo>
                  <a:lnTo>
                    <a:pt x="1" y="5364"/>
                  </a:lnTo>
                  <a:lnTo>
                    <a:pt x="129" y="5492"/>
                  </a:lnTo>
                  <a:lnTo>
                    <a:pt x="639" y="5747"/>
                  </a:lnTo>
                  <a:lnTo>
                    <a:pt x="1278" y="5747"/>
                  </a:lnTo>
                  <a:lnTo>
                    <a:pt x="1789" y="5492"/>
                  </a:lnTo>
                  <a:lnTo>
                    <a:pt x="1916" y="5492"/>
                  </a:lnTo>
                  <a:lnTo>
                    <a:pt x="2044" y="5364"/>
                  </a:lnTo>
                  <a:lnTo>
                    <a:pt x="2044" y="5237"/>
                  </a:lnTo>
                  <a:lnTo>
                    <a:pt x="1661" y="4343"/>
                  </a:lnTo>
                  <a:lnTo>
                    <a:pt x="2427" y="4343"/>
                  </a:lnTo>
                  <a:lnTo>
                    <a:pt x="2555" y="4215"/>
                  </a:lnTo>
                  <a:lnTo>
                    <a:pt x="1406" y="204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1814109" y="2718323"/>
              <a:ext cx="27255" cy="19831"/>
            </a:xfrm>
            <a:custGeom>
              <a:avLst/>
              <a:gdLst/>
              <a:ahLst/>
              <a:cxnLst/>
              <a:rect l="l" t="t" r="r" b="b"/>
              <a:pathLst>
                <a:path w="1406" h="1023" extrusionOk="0">
                  <a:moveTo>
                    <a:pt x="1" y="1"/>
                  </a:moveTo>
                  <a:lnTo>
                    <a:pt x="1" y="384"/>
                  </a:lnTo>
                  <a:lnTo>
                    <a:pt x="128" y="895"/>
                  </a:lnTo>
                  <a:lnTo>
                    <a:pt x="256" y="1023"/>
                  </a:lnTo>
                  <a:lnTo>
                    <a:pt x="511" y="1023"/>
                  </a:lnTo>
                  <a:lnTo>
                    <a:pt x="767" y="895"/>
                  </a:lnTo>
                  <a:lnTo>
                    <a:pt x="1022" y="767"/>
                  </a:lnTo>
                  <a:lnTo>
                    <a:pt x="1278" y="384"/>
                  </a:lnTo>
                  <a:lnTo>
                    <a:pt x="1405" y="1"/>
                  </a:lnTo>
                  <a:lnTo>
                    <a:pt x="767" y="1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1814109" y="2725767"/>
              <a:ext cx="19831" cy="12387"/>
            </a:xfrm>
            <a:custGeom>
              <a:avLst/>
              <a:gdLst/>
              <a:ahLst/>
              <a:cxnLst/>
              <a:rect l="l" t="t" r="r" b="b"/>
              <a:pathLst>
                <a:path w="1023" h="639" extrusionOk="0">
                  <a:moveTo>
                    <a:pt x="1" y="0"/>
                  </a:moveTo>
                  <a:lnTo>
                    <a:pt x="128" y="511"/>
                  </a:lnTo>
                  <a:lnTo>
                    <a:pt x="256" y="639"/>
                  </a:lnTo>
                  <a:lnTo>
                    <a:pt x="511" y="639"/>
                  </a:lnTo>
                  <a:lnTo>
                    <a:pt x="767" y="511"/>
                  </a:lnTo>
                  <a:lnTo>
                    <a:pt x="1022" y="383"/>
                  </a:lnTo>
                  <a:lnTo>
                    <a:pt x="767" y="128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9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1603704" y="2460890"/>
              <a:ext cx="240141" cy="262415"/>
            </a:xfrm>
            <a:custGeom>
              <a:avLst/>
              <a:gdLst/>
              <a:ahLst/>
              <a:cxnLst/>
              <a:rect l="l" t="t" r="r" b="b"/>
              <a:pathLst>
                <a:path w="12388" h="13537" extrusionOk="0">
                  <a:moveTo>
                    <a:pt x="9833" y="1"/>
                  </a:moveTo>
                  <a:lnTo>
                    <a:pt x="9067" y="128"/>
                  </a:lnTo>
                  <a:lnTo>
                    <a:pt x="8428" y="511"/>
                  </a:lnTo>
                  <a:lnTo>
                    <a:pt x="7790" y="894"/>
                  </a:lnTo>
                  <a:lnTo>
                    <a:pt x="6768" y="1788"/>
                  </a:lnTo>
                  <a:lnTo>
                    <a:pt x="6385" y="2171"/>
                  </a:lnTo>
                  <a:lnTo>
                    <a:pt x="5619" y="2299"/>
                  </a:lnTo>
                  <a:lnTo>
                    <a:pt x="4853" y="2554"/>
                  </a:lnTo>
                  <a:lnTo>
                    <a:pt x="3959" y="2810"/>
                  </a:lnTo>
                  <a:lnTo>
                    <a:pt x="3065" y="3321"/>
                  </a:lnTo>
                  <a:lnTo>
                    <a:pt x="2299" y="3959"/>
                  </a:lnTo>
                  <a:lnTo>
                    <a:pt x="1916" y="4470"/>
                  </a:lnTo>
                  <a:lnTo>
                    <a:pt x="1661" y="4853"/>
                  </a:lnTo>
                  <a:lnTo>
                    <a:pt x="1533" y="5364"/>
                  </a:lnTo>
                  <a:lnTo>
                    <a:pt x="1405" y="6002"/>
                  </a:lnTo>
                  <a:lnTo>
                    <a:pt x="1022" y="6258"/>
                  </a:lnTo>
                  <a:lnTo>
                    <a:pt x="639" y="6513"/>
                  </a:lnTo>
                  <a:lnTo>
                    <a:pt x="384" y="6896"/>
                  </a:lnTo>
                  <a:lnTo>
                    <a:pt x="128" y="7279"/>
                  </a:lnTo>
                  <a:lnTo>
                    <a:pt x="1" y="7662"/>
                  </a:lnTo>
                  <a:lnTo>
                    <a:pt x="1" y="8173"/>
                  </a:lnTo>
                  <a:lnTo>
                    <a:pt x="1" y="8556"/>
                  </a:lnTo>
                  <a:lnTo>
                    <a:pt x="128" y="8939"/>
                  </a:lnTo>
                  <a:lnTo>
                    <a:pt x="511" y="9833"/>
                  </a:lnTo>
                  <a:lnTo>
                    <a:pt x="1022" y="10727"/>
                  </a:lnTo>
                  <a:lnTo>
                    <a:pt x="1661" y="11493"/>
                  </a:lnTo>
                  <a:lnTo>
                    <a:pt x="2299" y="12259"/>
                  </a:lnTo>
                  <a:lnTo>
                    <a:pt x="2938" y="12898"/>
                  </a:lnTo>
                  <a:lnTo>
                    <a:pt x="3576" y="13281"/>
                  </a:lnTo>
                  <a:lnTo>
                    <a:pt x="4087" y="13536"/>
                  </a:lnTo>
                  <a:lnTo>
                    <a:pt x="4598" y="13536"/>
                  </a:lnTo>
                  <a:lnTo>
                    <a:pt x="4853" y="13281"/>
                  </a:lnTo>
                  <a:lnTo>
                    <a:pt x="4981" y="12770"/>
                  </a:lnTo>
                  <a:lnTo>
                    <a:pt x="4981" y="12259"/>
                  </a:lnTo>
                  <a:lnTo>
                    <a:pt x="4981" y="11749"/>
                  </a:lnTo>
                  <a:lnTo>
                    <a:pt x="4725" y="10727"/>
                  </a:lnTo>
                  <a:lnTo>
                    <a:pt x="4470" y="10216"/>
                  </a:lnTo>
                  <a:lnTo>
                    <a:pt x="4725" y="10089"/>
                  </a:lnTo>
                  <a:lnTo>
                    <a:pt x="5364" y="9450"/>
                  </a:lnTo>
                  <a:lnTo>
                    <a:pt x="5619" y="8939"/>
                  </a:lnTo>
                  <a:lnTo>
                    <a:pt x="5875" y="8173"/>
                  </a:lnTo>
                  <a:lnTo>
                    <a:pt x="6130" y="7407"/>
                  </a:lnTo>
                  <a:lnTo>
                    <a:pt x="6130" y="6513"/>
                  </a:lnTo>
                  <a:lnTo>
                    <a:pt x="6641" y="6513"/>
                  </a:lnTo>
                  <a:lnTo>
                    <a:pt x="7790" y="6641"/>
                  </a:lnTo>
                  <a:lnTo>
                    <a:pt x="8556" y="6641"/>
                  </a:lnTo>
                  <a:lnTo>
                    <a:pt x="9322" y="6513"/>
                  </a:lnTo>
                  <a:lnTo>
                    <a:pt x="10089" y="6258"/>
                  </a:lnTo>
                  <a:lnTo>
                    <a:pt x="10727" y="6002"/>
                  </a:lnTo>
                  <a:lnTo>
                    <a:pt x="11238" y="5619"/>
                  </a:lnTo>
                  <a:lnTo>
                    <a:pt x="11621" y="5236"/>
                  </a:lnTo>
                  <a:lnTo>
                    <a:pt x="11876" y="4853"/>
                  </a:lnTo>
                  <a:lnTo>
                    <a:pt x="12132" y="4470"/>
                  </a:lnTo>
                  <a:lnTo>
                    <a:pt x="12387" y="3448"/>
                  </a:lnTo>
                  <a:lnTo>
                    <a:pt x="12259" y="2554"/>
                  </a:lnTo>
                  <a:lnTo>
                    <a:pt x="12004" y="1661"/>
                  </a:lnTo>
                  <a:lnTo>
                    <a:pt x="11621" y="894"/>
                  </a:lnTo>
                  <a:lnTo>
                    <a:pt x="11110" y="384"/>
                  </a:lnTo>
                  <a:lnTo>
                    <a:pt x="1059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1685392" y="2572277"/>
              <a:ext cx="44585" cy="99038"/>
            </a:xfrm>
            <a:custGeom>
              <a:avLst/>
              <a:gdLst/>
              <a:ahLst/>
              <a:cxnLst/>
              <a:rect l="l" t="t" r="r" b="b"/>
              <a:pathLst>
                <a:path w="2300" h="5109" extrusionOk="0">
                  <a:moveTo>
                    <a:pt x="1533" y="1"/>
                  </a:moveTo>
                  <a:lnTo>
                    <a:pt x="1788" y="639"/>
                  </a:lnTo>
                  <a:lnTo>
                    <a:pt x="2044" y="1406"/>
                  </a:lnTo>
                  <a:lnTo>
                    <a:pt x="2044" y="2172"/>
                  </a:lnTo>
                  <a:lnTo>
                    <a:pt x="1788" y="2938"/>
                  </a:lnTo>
                  <a:lnTo>
                    <a:pt x="1533" y="3576"/>
                  </a:lnTo>
                  <a:lnTo>
                    <a:pt x="1022" y="4087"/>
                  </a:lnTo>
                  <a:lnTo>
                    <a:pt x="639" y="4598"/>
                  </a:lnTo>
                  <a:lnTo>
                    <a:pt x="0" y="4981"/>
                  </a:lnTo>
                  <a:lnTo>
                    <a:pt x="0" y="5109"/>
                  </a:lnTo>
                  <a:lnTo>
                    <a:pt x="767" y="4726"/>
                  </a:lnTo>
                  <a:lnTo>
                    <a:pt x="1405" y="4343"/>
                  </a:lnTo>
                  <a:lnTo>
                    <a:pt x="1916" y="3704"/>
                  </a:lnTo>
                  <a:lnTo>
                    <a:pt x="2171" y="3066"/>
                  </a:lnTo>
                  <a:lnTo>
                    <a:pt x="2299" y="2172"/>
                  </a:lnTo>
                  <a:lnTo>
                    <a:pt x="2171" y="1406"/>
                  </a:lnTo>
                  <a:lnTo>
                    <a:pt x="2044" y="639"/>
                  </a:lnTo>
                  <a:lnTo>
                    <a:pt x="153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1593798" y="2579701"/>
              <a:ext cx="96557" cy="143604"/>
            </a:xfrm>
            <a:custGeom>
              <a:avLst/>
              <a:gdLst/>
              <a:ahLst/>
              <a:cxnLst/>
              <a:rect l="l" t="t" r="r" b="b"/>
              <a:pathLst>
                <a:path w="4981" h="7408" extrusionOk="0">
                  <a:moveTo>
                    <a:pt x="2172" y="1"/>
                  </a:moveTo>
                  <a:lnTo>
                    <a:pt x="1533" y="256"/>
                  </a:lnTo>
                  <a:lnTo>
                    <a:pt x="895" y="512"/>
                  </a:lnTo>
                  <a:lnTo>
                    <a:pt x="384" y="1023"/>
                  </a:lnTo>
                  <a:lnTo>
                    <a:pt x="1" y="1661"/>
                  </a:lnTo>
                  <a:lnTo>
                    <a:pt x="1" y="2427"/>
                  </a:lnTo>
                  <a:lnTo>
                    <a:pt x="128" y="3066"/>
                  </a:lnTo>
                  <a:lnTo>
                    <a:pt x="256" y="3704"/>
                  </a:lnTo>
                  <a:lnTo>
                    <a:pt x="639" y="4343"/>
                  </a:lnTo>
                  <a:lnTo>
                    <a:pt x="1405" y="5364"/>
                  </a:lnTo>
                  <a:lnTo>
                    <a:pt x="2427" y="6258"/>
                  </a:lnTo>
                  <a:lnTo>
                    <a:pt x="3704" y="6897"/>
                  </a:lnTo>
                  <a:lnTo>
                    <a:pt x="4981" y="7407"/>
                  </a:lnTo>
                  <a:lnTo>
                    <a:pt x="4981" y="7280"/>
                  </a:lnTo>
                  <a:lnTo>
                    <a:pt x="3832" y="6897"/>
                  </a:lnTo>
                  <a:lnTo>
                    <a:pt x="2810" y="6258"/>
                  </a:lnTo>
                  <a:lnTo>
                    <a:pt x="1788" y="5492"/>
                  </a:lnTo>
                  <a:lnTo>
                    <a:pt x="1022" y="4470"/>
                  </a:lnTo>
                  <a:lnTo>
                    <a:pt x="767" y="3960"/>
                  </a:lnTo>
                  <a:lnTo>
                    <a:pt x="512" y="3321"/>
                  </a:lnTo>
                  <a:lnTo>
                    <a:pt x="256" y="2683"/>
                  </a:lnTo>
                  <a:lnTo>
                    <a:pt x="384" y="2044"/>
                  </a:lnTo>
                  <a:lnTo>
                    <a:pt x="639" y="1406"/>
                  </a:lnTo>
                  <a:lnTo>
                    <a:pt x="1022" y="767"/>
                  </a:lnTo>
                  <a:lnTo>
                    <a:pt x="1533" y="384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1724996" y="2458409"/>
              <a:ext cx="111406" cy="74283"/>
            </a:xfrm>
            <a:custGeom>
              <a:avLst/>
              <a:gdLst/>
              <a:ahLst/>
              <a:cxnLst/>
              <a:rect l="l" t="t" r="r" b="b"/>
              <a:pathLst>
                <a:path w="5747" h="3832" extrusionOk="0">
                  <a:moveTo>
                    <a:pt x="256" y="2044"/>
                  </a:moveTo>
                  <a:lnTo>
                    <a:pt x="1" y="2555"/>
                  </a:lnTo>
                  <a:lnTo>
                    <a:pt x="128" y="2555"/>
                  </a:lnTo>
                  <a:lnTo>
                    <a:pt x="256" y="2044"/>
                  </a:lnTo>
                  <a:close/>
                  <a:moveTo>
                    <a:pt x="3193" y="1"/>
                  </a:moveTo>
                  <a:lnTo>
                    <a:pt x="2427" y="129"/>
                  </a:lnTo>
                  <a:lnTo>
                    <a:pt x="1788" y="256"/>
                  </a:lnTo>
                  <a:lnTo>
                    <a:pt x="1278" y="639"/>
                  </a:lnTo>
                  <a:lnTo>
                    <a:pt x="767" y="1022"/>
                  </a:lnTo>
                  <a:lnTo>
                    <a:pt x="511" y="1533"/>
                  </a:lnTo>
                  <a:lnTo>
                    <a:pt x="256" y="2044"/>
                  </a:lnTo>
                  <a:lnTo>
                    <a:pt x="639" y="1533"/>
                  </a:lnTo>
                  <a:lnTo>
                    <a:pt x="1022" y="1150"/>
                  </a:lnTo>
                  <a:lnTo>
                    <a:pt x="1533" y="767"/>
                  </a:lnTo>
                  <a:lnTo>
                    <a:pt x="2044" y="639"/>
                  </a:lnTo>
                  <a:lnTo>
                    <a:pt x="2555" y="384"/>
                  </a:lnTo>
                  <a:lnTo>
                    <a:pt x="4215" y="384"/>
                  </a:lnTo>
                  <a:lnTo>
                    <a:pt x="4725" y="639"/>
                  </a:lnTo>
                  <a:lnTo>
                    <a:pt x="5108" y="1022"/>
                  </a:lnTo>
                  <a:lnTo>
                    <a:pt x="5364" y="1533"/>
                  </a:lnTo>
                  <a:lnTo>
                    <a:pt x="5492" y="2044"/>
                  </a:lnTo>
                  <a:lnTo>
                    <a:pt x="5619" y="2682"/>
                  </a:lnTo>
                  <a:lnTo>
                    <a:pt x="5619" y="3193"/>
                  </a:lnTo>
                  <a:lnTo>
                    <a:pt x="5492" y="3832"/>
                  </a:lnTo>
                  <a:lnTo>
                    <a:pt x="5747" y="3193"/>
                  </a:lnTo>
                  <a:lnTo>
                    <a:pt x="5747" y="2555"/>
                  </a:lnTo>
                  <a:lnTo>
                    <a:pt x="5619" y="1916"/>
                  </a:lnTo>
                  <a:lnTo>
                    <a:pt x="5492" y="1278"/>
                  </a:lnTo>
                  <a:lnTo>
                    <a:pt x="5236" y="767"/>
                  </a:lnTo>
                  <a:lnTo>
                    <a:pt x="4853" y="384"/>
                  </a:lnTo>
                  <a:lnTo>
                    <a:pt x="4342" y="129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1724996" y="2458409"/>
              <a:ext cx="111406" cy="74283"/>
            </a:xfrm>
            <a:custGeom>
              <a:avLst/>
              <a:gdLst/>
              <a:ahLst/>
              <a:cxnLst/>
              <a:rect l="l" t="t" r="r" b="b"/>
              <a:pathLst>
                <a:path w="5747" h="3832" fill="none" extrusionOk="0">
                  <a:moveTo>
                    <a:pt x="1" y="2555"/>
                  </a:moveTo>
                  <a:lnTo>
                    <a:pt x="1" y="2555"/>
                  </a:lnTo>
                  <a:lnTo>
                    <a:pt x="256" y="2044"/>
                  </a:lnTo>
                  <a:lnTo>
                    <a:pt x="511" y="1533"/>
                  </a:lnTo>
                  <a:lnTo>
                    <a:pt x="767" y="1022"/>
                  </a:lnTo>
                  <a:lnTo>
                    <a:pt x="1278" y="639"/>
                  </a:lnTo>
                  <a:lnTo>
                    <a:pt x="1278" y="639"/>
                  </a:lnTo>
                  <a:lnTo>
                    <a:pt x="1788" y="256"/>
                  </a:lnTo>
                  <a:lnTo>
                    <a:pt x="2427" y="129"/>
                  </a:lnTo>
                  <a:lnTo>
                    <a:pt x="3193" y="1"/>
                  </a:lnTo>
                  <a:lnTo>
                    <a:pt x="3832" y="1"/>
                  </a:lnTo>
                  <a:lnTo>
                    <a:pt x="3832" y="1"/>
                  </a:lnTo>
                  <a:lnTo>
                    <a:pt x="4342" y="129"/>
                  </a:lnTo>
                  <a:lnTo>
                    <a:pt x="4853" y="384"/>
                  </a:lnTo>
                  <a:lnTo>
                    <a:pt x="5236" y="767"/>
                  </a:lnTo>
                  <a:lnTo>
                    <a:pt x="5492" y="1278"/>
                  </a:lnTo>
                  <a:lnTo>
                    <a:pt x="5492" y="1278"/>
                  </a:lnTo>
                  <a:lnTo>
                    <a:pt x="5619" y="1916"/>
                  </a:lnTo>
                  <a:lnTo>
                    <a:pt x="5747" y="2555"/>
                  </a:lnTo>
                  <a:lnTo>
                    <a:pt x="5747" y="3193"/>
                  </a:lnTo>
                  <a:lnTo>
                    <a:pt x="5492" y="38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1724996" y="2465834"/>
              <a:ext cx="108944" cy="66859"/>
            </a:xfrm>
            <a:custGeom>
              <a:avLst/>
              <a:gdLst/>
              <a:ahLst/>
              <a:cxnLst/>
              <a:rect l="l" t="t" r="r" b="b"/>
              <a:pathLst>
                <a:path w="5620" h="3449" fill="none" extrusionOk="0">
                  <a:moveTo>
                    <a:pt x="5492" y="3449"/>
                  </a:moveTo>
                  <a:lnTo>
                    <a:pt x="5492" y="3449"/>
                  </a:lnTo>
                  <a:lnTo>
                    <a:pt x="5619" y="2810"/>
                  </a:lnTo>
                  <a:lnTo>
                    <a:pt x="5619" y="2299"/>
                  </a:lnTo>
                  <a:lnTo>
                    <a:pt x="5492" y="1661"/>
                  </a:lnTo>
                  <a:lnTo>
                    <a:pt x="5364" y="1150"/>
                  </a:lnTo>
                  <a:lnTo>
                    <a:pt x="5364" y="1150"/>
                  </a:lnTo>
                  <a:lnTo>
                    <a:pt x="5108" y="639"/>
                  </a:lnTo>
                  <a:lnTo>
                    <a:pt x="4725" y="256"/>
                  </a:lnTo>
                  <a:lnTo>
                    <a:pt x="4215" y="1"/>
                  </a:lnTo>
                  <a:lnTo>
                    <a:pt x="3704" y="1"/>
                  </a:lnTo>
                  <a:lnTo>
                    <a:pt x="3704" y="1"/>
                  </a:lnTo>
                  <a:lnTo>
                    <a:pt x="3193" y="1"/>
                  </a:lnTo>
                  <a:lnTo>
                    <a:pt x="2555" y="1"/>
                  </a:lnTo>
                  <a:lnTo>
                    <a:pt x="2044" y="256"/>
                  </a:lnTo>
                  <a:lnTo>
                    <a:pt x="1533" y="384"/>
                  </a:lnTo>
                  <a:lnTo>
                    <a:pt x="1022" y="767"/>
                  </a:lnTo>
                  <a:lnTo>
                    <a:pt x="639" y="1150"/>
                  </a:lnTo>
                  <a:lnTo>
                    <a:pt x="256" y="1661"/>
                  </a:lnTo>
                  <a:lnTo>
                    <a:pt x="128" y="2172"/>
                  </a:lnTo>
                  <a:lnTo>
                    <a:pt x="128" y="2172"/>
                  </a:lnTo>
                  <a:lnTo>
                    <a:pt x="1" y="2172"/>
                  </a:lnTo>
                  <a:lnTo>
                    <a:pt x="1" y="2172"/>
                  </a:lnTo>
                  <a:lnTo>
                    <a:pt x="1" y="2172"/>
                  </a:lnTo>
                  <a:lnTo>
                    <a:pt x="5492" y="3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1645789" y="2691107"/>
              <a:ext cx="74283" cy="74283"/>
            </a:xfrm>
            <a:custGeom>
              <a:avLst/>
              <a:gdLst/>
              <a:ahLst/>
              <a:cxnLst/>
              <a:rect l="l" t="t" r="r" b="b"/>
              <a:pathLst>
                <a:path w="3832" h="3832" extrusionOk="0">
                  <a:moveTo>
                    <a:pt x="511" y="0"/>
                  </a:moveTo>
                  <a:lnTo>
                    <a:pt x="128" y="128"/>
                  </a:lnTo>
                  <a:lnTo>
                    <a:pt x="0" y="511"/>
                  </a:lnTo>
                  <a:lnTo>
                    <a:pt x="0" y="1022"/>
                  </a:lnTo>
                  <a:lnTo>
                    <a:pt x="128" y="1533"/>
                  </a:lnTo>
                  <a:lnTo>
                    <a:pt x="511" y="2171"/>
                  </a:lnTo>
                  <a:lnTo>
                    <a:pt x="894" y="2810"/>
                  </a:lnTo>
                  <a:lnTo>
                    <a:pt x="1405" y="3320"/>
                  </a:lnTo>
                  <a:lnTo>
                    <a:pt x="1916" y="3703"/>
                  </a:lnTo>
                  <a:lnTo>
                    <a:pt x="2427" y="3831"/>
                  </a:lnTo>
                  <a:lnTo>
                    <a:pt x="2810" y="3831"/>
                  </a:lnTo>
                  <a:lnTo>
                    <a:pt x="3320" y="3703"/>
                  </a:lnTo>
                  <a:lnTo>
                    <a:pt x="3576" y="3320"/>
                  </a:lnTo>
                  <a:lnTo>
                    <a:pt x="3831" y="2937"/>
                  </a:lnTo>
                  <a:lnTo>
                    <a:pt x="3831" y="2810"/>
                  </a:lnTo>
                  <a:lnTo>
                    <a:pt x="2937" y="1150"/>
                  </a:lnTo>
                  <a:lnTo>
                    <a:pt x="2682" y="894"/>
                  </a:lnTo>
                  <a:lnTo>
                    <a:pt x="1916" y="383"/>
                  </a:lnTo>
                  <a:lnTo>
                    <a:pt x="1405" y="128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1660638" y="2708437"/>
              <a:ext cx="47047" cy="42085"/>
            </a:xfrm>
            <a:custGeom>
              <a:avLst/>
              <a:gdLst/>
              <a:ahLst/>
              <a:cxnLst/>
              <a:rect l="l" t="t" r="r" b="b"/>
              <a:pathLst>
                <a:path w="2427" h="2171" extrusionOk="0">
                  <a:moveTo>
                    <a:pt x="1" y="0"/>
                  </a:moveTo>
                  <a:lnTo>
                    <a:pt x="511" y="256"/>
                  </a:lnTo>
                  <a:lnTo>
                    <a:pt x="1022" y="511"/>
                  </a:lnTo>
                  <a:lnTo>
                    <a:pt x="1533" y="1022"/>
                  </a:lnTo>
                  <a:lnTo>
                    <a:pt x="1916" y="1533"/>
                  </a:lnTo>
                  <a:lnTo>
                    <a:pt x="1916" y="1533"/>
                  </a:lnTo>
                  <a:lnTo>
                    <a:pt x="1661" y="1405"/>
                  </a:lnTo>
                  <a:lnTo>
                    <a:pt x="1405" y="1277"/>
                  </a:lnTo>
                  <a:lnTo>
                    <a:pt x="1150" y="1277"/>
                  </a:lnTo>
                  <a:lnTo>
                    <a:pt x="1022" y="1405"/>
                  </a:lnTo>
                  <a:lnTo>
                    <a:pt x="894" y="1533"/>
                  </a:lnTo>
                  <a:lnTo>
                    <a:pt x="1405" y="1533"/>
                  </a:lnTo>
                  <a:lnTo>
                    <a:pt x="1788" y="1660"/>
                  </a:lnTo>
                  <a:lnTo>
                    <a:pt x="2299" y="2171"/>
                  </a:lnTo>
                  <a:lnTo>
                    <a:pt x="2427" y="2171"/>
                  </a:lnTo>
                  <a:lnTo>
                    <a:pt x="2044" y="1277"/>
                  </a:lnTo>
                  <a:lnTo>
                    <a:pt x="1533" y="639"/>
                  </a:lnTo>
                  <a:lnTo>
                    <a:pt x="1150" y="383"/>
                  </a:lnTo>
                  <a:lnTo>
                    <a:pt x="767" y="12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1965118" y="539992"/>
              <a:ext cx="532215" cy="497555"/>
            </a:xfrm>
            <a:custGeom>
              <a:avLst/>
              <a:gdLst/>
              <a:ahLst/>
              <a:cxnLst/>
              <a:rect l="l" t="t" r="r" b="b"/>
              <a:pathLst>
                <a:path w="27455" h="25667" extrusionOk="0">
                  <a:moveTo>
                    <a:pt x="17622" y="0"/>
                  </a:moveTo>
                  <a:lnTo>
                    <a:pt x="16601" y="255"/>
                  </a:lnTo>
                  <a:lnTo>
                    <a:pt x="15196" y="638"/>
                  </a:lnTo>
                  <a:lnTo>
                    <a:pt x="13919" y="1149"/>
                  </a:lnTo>
                  <a:lnTo>
                    <a:pt x="11876" y="2043"/>
                  </a:lnTo>
                  <a:lnTo>
                    <a:pt x="10982" y="2426"/>
                  </a:lnTo>
                  <a:lnTo>
                    <a:pt x="9833" y="2682"/>
                  </a:lnTo>
                  <a:lnTo>
                    <a:pt x="8556" y="2937"/>
                  </a:lnTo>
                  <a:lnTo>
                    <a:pt x="5746" y="2937"/>
                  </a:lnTo>
                  <a:lnTo>
                    <a:pt x="4597" y="3192"/>
                  </a:lnTo>
                  <a:lnTo>
                    <a:pt x="3320" y="3448"/>
                  </a:lnTo>
                  <a:lnTo>
                    <a:pt x="2299" y="3831"/>
                  </a:lnTo>
                  <a:lnTo>
                    <a:pt x="639" y="4469"/>
                  </a:lnTo>
                  <a:lnTo>
                    <a:pt x="0" y="4852"/>
                  </a:lnTo>
                  <a:lnTo>
                    <a:pt x="383" y="5746"/>
                  </a:lnTo>
                  <a:lnTo>
                    <a:pt x="1405" y="5363"/>
                  </a:lnTo>
                  <a:lnTo>
                    <a:pt x="2426" y="5236"/>
                  </a:lnTo>
                  <a:lnTo>
                    <a:pt x="2937" y="5236"/>
                  </a:lnTo>
                  <a:lnTo>
                    <a:pt x="2809" y="5363"/>
                  </a:lnTo>
                  <a:lnTo>
                    <a:pt x="1660" y="5746"/>
                  </a:lnTo>
                  <a:lnTo>
                    <a:pt x="766" y="6257"/>
                  </a:lnTo>
                  <a:lnTo>
                    <a:pt x="1405" y="7662"/>
                  </a:lnTo>
                  <a:lnTo>
                    <a:pt x="2682" y="7151"/>
                  </a:lnTo>
                  <a:lnTo>
                    <a:pt x="3959" y="6640"/>
                  </a:lnTo>
                  <a:lnTo>
                    <a:pt x="5363" y="6385"/>
                  </a:lnTo>
                  <a:lnTo>
                    <a:pt x="6640" y="6129"/>
                  </a:lnTo>
                  <a:lnTo>
                    <a:pt x="6768" y="6129"/>
                  </a:lnTo>
                  <a:lnTo>
                    <a:pt x="6513" y="6257"/>
                  </a:lnTo>
                  <a:lnTo>
                    <a:pt x="5491" y="6768"/>
                  </a:lnTo>
                  <a:lnTo>
                    <a:pt x="3831" y="7534"/>
                  </a:lnTo>
                  <a:lnTo>
                    <a:pt x="2809" y="8173"/>
                  </a:lnTo>
                  <a:lnTo>
                    <a:pt x="1916" y="8811"/>
                  </a:lnTo>
                  <a:lnTo>
                    <a:pt x="7917" y="21325"/>
                  </a:lnTo>
                  <a:lnTo>
                    <a:pt x="8556" y="21070"/>
                  </a:lnTo>
                  <a:lnTo>
                    <a:pt x="9322" y="20687"/>
                  </a:lnTo>
                  <a:lnTo>
                    <a:pt x="10599" y="19793"/>
                  </a:lnTo>
                  <a:lnTo>
                    <a:pt x="12131" y="18644"/>
                  </a:lnTo>
                  <a:lnTo>
                    <a:pt x="12131" y="18644"/>
                  </a:lnTo>
                  <a:lnTo>
                    <a:pt x="11237" y="19665"/>
                  </a:lnTo>
                  <a:lnTo>
                    <a:pt x="10216" y="20687"/>
                  </a:lnTo>
                  <a:lnTo>
                    <a:pt x="9194" y="21453"/>
                  </a:lnTo>
                  <a:lnTo>
                    <a:pt x="8300" y="22092"/>
                  </a:lnTo>
                  <a:lnTo>
                    <a:pt x="8939" y="23496"/>
                  </a:lnTo>
                  <a:lnTo>
                    <a:pt x="10344" y="22858"/>
                  </a:lnTo>
                  <a:lnTo>
                    <a:pt x="11621" y="21964"/>
                  </a:lnTo>
                  <a:lnTo>
                    <a:pt x="10471" y="23113"/>
                  </a:lnTo>
                  <a:lnTo>
                    <a:pt x="9194" y="24007"/>
                  </a:lnTo>
                  <a:lnTo>
                    <a:pt x="9960" y="25667"/>
                  </a:lnTo>
                  <a:lnTo>
                    <a:pt x="11493" y="24773"/>
                  </a:lnTo>
                  <a:lnTo>
                    <a:pt x="12897" y="23624"/>
                  </a:lnTo>
                  <a:lnTo>
                    <a:pt x="14047" y="22347"/>
                  </a:lnTo>
                  <a:lnTo>
                    <a:pt x="15068" y="20942"/>
                  </a:lnTo>
                  <a:lnTo>
                    <a:pt x="15579" y="20304"/>
                  </a:lnTo>
                  <a:lnTo>
                    <a:pt x="16090" y="19793"/>
                  </a:lnTo>
                  <a:lnTo>
                    <a:pt x="16728" y="19410"/>
                  </a:lnTo>
                  <a:lnTo>
                    <a:pt x="17495" y="19027"/>
                  </a:lnTo>
                  <a:lnTo>
                    <a:pt x="19155" y="18261"/>
                  </a:lnTo>
                  <a:lnTo>
                    <a:pt x="21453" y="17367"/>
                  </a:lnTo>
                  <a:lnTo>
                    <a:pt x="22347" y="16856"/>
                  </a:lnTo>
                  <a:lnTo>
                    <a:pt x="23241" y="16217"/>
                  </a:lnTo>
                  <a:lnTo>
                    <a:pt x="24135" y="15451"/>
                  </a:lnTo>
                  <a:lnTo>
                    <a:pt x="24773" y="14685"/>
                  </a:lnTo>
                  <a:lnTo>
                    <a:pt x="25539" y="13791"/>
                  </a:lnTo>
                  <a:lnTo>
                    <a:pt x="26050" y="12897"/>
                  </a:lnTo>
                  <a:lnTo>
                    <a:pt x="26561" y="11876"/>
                  </a:lnTo>
                  <a:lnTo>
                    <a:pt x="26816" y="10854"/>
                  </a:lnTo>
                  <a:lnTo>
                    <a:pt x="27327" y="9322"/>
                  </a:lnTo>
                  <a:lnTo>
                    <a:pt x="27455" y="7917"/>
                  </a:lnTo>
                  <a:lnTo>
                    <a:pt x="27455" y="6513"/>
                  </a:lnTo>
                  <a:lnTo>
                    <a:pt x="27199" y="5363"/>
                  </a:lnTo>
                  <a:lnTo>
                    <a:pt x="26689" y="4342"/>
                  </a:lnTo>
                  <a:lnTo>
                    <a:pt x="26178" y="3320"/>
                  </a:lnTo>
                  <a:lnTo>
                    <a:pt x="25412" y="2554"/>
                  </a:lnTo>
                  <a:lnTo>
                    <a:pt x="24646" y="1788"/>
                  </a:lnTo>
                  <a:lnTo>
                    <a:pt x="23752" y="1277"/>
                  </a:lnTo>
                  <a:lnTo>
                    <a:pt x="22730" y="766"/>
                  </a:lnTo>
                  <a:lnTo>
                    <a:pt x="21709" y="383"/>
                  </a:lnTo>
                  <a:lnTo>
                    <a:pt x="20687" y="128"/>
                  </a:lnTo>
                  <a:lnTo>
                    <a:pt x="1966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1970061" y="544935"/>
              <a:ext cx="339141" cy="71802"/>
            </a:xfrm>
            <a:custGeom>
              <a:avLst/>
              <a:gdLst/>
              <a:ahLst/>
              <a:cxnLst/>
              <a:rect l="l" t="t" r="r" b="b"/>
              <a:pathLst>
                <a:path w="17495" h="3704" extrusionOk="0">
                  <a:moveTo>
                    <a:pt x="16346" y="0"/>
                  </a:moveTo>
                  <a:lnTo>
                    <a:pt x="15196" y="256"/>
                  </a:lnTo>
                  <a:lnTo>
                    <a:pt x="13026" y="894"/>
                  </a:lnTo>
                  <a:lnTo>
                    <a:pt x="10982" y="1533"/>
                  </a:lnTo>
                  <a:lnTo>
                    <a:pt x="8812" y="2044"/>
                  </a:lnTo>
                  <a:lnTo>
                    <a:pt x="5364" y="2044"/>
                  </a:lnTo>
                  <a:lnTo>
                    <a:pt x="4215" y="2171"/>
                  </a:lnTo>
                  <a:lnTo>
                    <a:pt x="3193" y="2427"/>
                  </a:lnTo>
                  <a:lnTo>
                    <a:pt x="2044" y="2810"/>
                  </a:lnTo>
                  <a:lnTo>
                    <a:pt x="1022" y="3193"/>
                  </a:lnTo>
                  <a:lnTo>
                    <a:pt x="1" y="3704"/>
                  </a:lnTo>
                  <a:lnTo>
                    <a:pt x="1022" y="3321"/>
                  </a:lnTo>
                  <a:lnTo>
                    <a:pt x="2171" y="2937"/>
                  </a:lnTo>
                  <a:lnTo>
                    <a:pt x="3193" y="2682"/>
                  </a:lnTo>
                  <a:lnTo>
                    <a:pt x="4342" y="2554"/>
                  </a:lnTo>
                  <a:lnTo>
                    <a:pt x="5364" y="2427"/>
                  </a:lnTo>
                  <a:lnTo>
                    <a:pt x="8812" y="2427"/>
                  </a:lnTo>
                  <a:lnTo>
                    <a:pt x="9961" y="2299"/>
                  </a:lnTo>
                  <a:lnTo>
                    <a:pt x="10982" y="1916"/>
                  </a:lnTo>
                  <a:lnTo>
                    <a:pt x="13153" y="1277"/>
                  </a:lnTo>
                  <a:lnTo>
                    <a:pt x="15324" y="511"/>
                  </a:lnTo>
                  <a:lnTo>
                    <a:pt x="1749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2163136" y="876632"/>
              <a:ext cx="217868" cy="168359"/>
            </a:xfrm>
            <a:custGeom>
              <a:avLst/>
              <a:gdLst/>
              <a:ahLst/>
              <a:cxnLst/>
              <a:rect l="l" t="t" r="r" b="b"/>
              <a:pathLst>
                <a:path w="11239" h="8685" extrusionOk="0">
                  <a:moveTo>
                    <a:pt x="11238" y="1"/>
                  </a:moveTo>
                  <a:lnTo>
                    <a:pt x="9450" y="639"/>
                  </a:lnTo>
                  <a:lnTo>
                    <a:pt x="7790" y="1405"/>
                  </a:lnTo>
                  <a:lnTo>
                    <a:pt x="7024" y="1788"/>
                  </a:lnTo>
                  <a:lnTo>
                    <a:pt x="6258" y="2299"/>
                  </a:lnTo>
                  <a:lnTo>
                    <a:pt x="5875" y="2682"/>
                  </a:lnTo>
                  <a:lnTo>
                    <a:pt x="5747" y="2810"/>
                  </a:lnTo>
                  <a:lnTo>
                    <a:pt x="5619" y="3065"/>
                  </a:lnTo>
                  <a:lnTo>
                    <a:pt x="5109" y="3704"/>
                  </a:lnTo>
                  <a:lnTo>
                    <a:pt x="4087" y="5236"/>
                  </a:lnTo>
                  <a:lnTo>
                    <a:pt x="2938" y="6513"/>
                  </a:lnTo>
                  <a:lnTo>
                    <a:pt x="1533" y="7663"/>
                  </a:lnTo>
                  <a:lnTo>
                    <a:pt x="1" y="8684"/>
                  </a:lnTo>
                  <a:lnTo>
                    <a:pt x="895" y="8301"/>
                  </a:lnTo>
                  <a:lnTo>
                    <a:pt x="1661" y="7918"/>
                  </a:lnTo>
                  <a:lnTo>
                    <a:pt x="2427" y="7407"/>
                  </a:lnTo>
                  <a:lnTo>
                    <a:pt x="3193" y="6769"/>
                  </a:lnTo>
                  <a:lnTo>
                    <a:pt x="4343" y="5492"/>
                  </a:lnTo>
                  <a:lnTo>
                    <a:pt x="5492" y="3959"/>
                  </a:lnTo>
                  <a:lnTo>
                    <a:pt x="6003" y="3193"/>
                  </a:lnTo>
                  <a:lnTo>
                    <a:pt x="6130" y="3065"/>
                  </a:lnTo>
                  <a:lnTo>
                    <a:pt x="6258" y="2938"/>
                  </a:lnTo>
                  <a:lnTo>
                    <a:pt x="6513" y="2682"/>
                  </a:lnTo>
                  <a:lnTo>
                    <a:pt x="8046" y="1661"/>
                  </a:lnTo>
                  <a:lnTo>
                    <a:pt x="9578" y="767"/>
                  </a:lnTo>
                  <a:lnTo>
                    <a:pt x="1123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2163136" y="866726"/>
              <a:ext cx="646102" cy="358952"/>
            </a:xfrm>
            <a:custGeom>
              <a:avLst/>
              <a:gdLst/>
              <a:ahLst/>
              <a:cxnLst/>
              <a:rect l="l" t="t" r="r" b="b"/>
              <a:pathLst>
                <a:path w="33330" h="18517" extrusionOk="0">
                  <a:moveTo>
                    <a:pt x="767" y="1"/>
                  </a:moveTo>
                  <a:lnTo>
                    <a:pt x="384" y="129"/>
                  </a:lnTo>
                  <a:lnTo>
                    <a:pt x="129" y="384"/>
                  </a:lnTo>
                  <a:lnTo>
                    <a:pt x="1" y="767"/>
                  </a:lnTo>
                  <a:lnTo>
                    <a:pt x="1" y="1278"/>
                  </a:lnTo>
                  <a:lnTo>
                    <a:pt x="129" y="1789"/>
                  </a:lnTo>
                  <a:lnTo>
                    <a:pt x="384" y="2555"/>
                  </a:lnTo>
                  <a:lnTo>
                    <a:pt x="895" y="3449"/>
                  </a:lnTo>
                  <a:lnTo>
                    <a:pt x="2427" y="6258"/>
                  </a:lnTo>
                  <a:lnTo>
                    <a:pt x="4087" y="8940"/>
                  </a:lnTo>
                  <a:lnTo>
                    <a:pt x="5747" y="11366"/>
                  </a:lnTo>
                  <a:lnTo>
                    <a:pt x="7280" y="13409"/>
                  </a:lnTo>
                  <a:lnTo>
                    <a:pt x="8684" y="15069"/>
                  </a:lnTo>
                  <a:lnTo>
                    <a:pt x="10089" y="16474"/>
                  </a:lnTo>
                  <a:lnTo>
                    <a:pt x="11366" y="17495"/>
                  </a:lnTo>
                  <a:lnTo>
                    <a:pt x="11877" y="17751"/>
                  </a:lnTo>
                  <a:lnTo>
                    <a:pt x="12515" y="18006"/>
                  </a:lnTo>
                  <a:lnTo>
                    <a:pt x="14303" y="18389"/>
                  </a:lnTo>
                  <a:lnTo>
                    <a:pt x="16346" y="18517"/>
                  </a:lnTo>
                  <a:lnTo>
                    <a:pt x="18517" y="18517"/>
                  </a:lnTo>
                  <a:lnTo>
                    <a:pt x="20815" y="18389"/>
                  </a:lnTo>
                  <a:lnTo>
                    <a:pt x="23242" y="18006"/>
                  </a:lnTo>
                  <a:lnTo>
                    <a:pt x="25540" y="17623"/>
                  </a:lnTo>
                  <a:lnTo>
                    <a:pt x="27966" y="17240"/>
                  </a:lnTo>
                  <a:lnTo>
                    <a:pt x="30265" y="16729"/>
                  </a:lnTo>
                  <a:lnTo>
                    <a:pt x="32563" y="16091"/>
                  </a:lnTo>
                  <a:lnTo>
                    <a:pt x="32819" y="15963"/>
                  </a:lnTo>
                  <a:lnTo>
                    <a:pt x="32946" y="15580"/>
                  </a:lnTo>
                  <a:lnTo>
                    <a:pt x="33202" y="14431"/>
                  </a:lnTo>
                  <a:lnTo>
                    <a:pt x="33330" y="12771"/>
                  </a:lnTo>
                  <a:lnTo>
                    <a:pt x="33330" y="10855"/>
                  </a:lnTo>
                  <a:lnTo>
                    <a:pt x="33074" y="8940"/>
                  </a:lnTo>
                  <a:lnTo>
                    <a:pt x="32819" y="7152"/>
                  </a:lnTo>
                  <a:lnTo>
                    <a:pt x="32436" y="5875"/>
                  </a:lnTo>
                  <a:lnTo>
                    <a:pt x="32180" y="5492"/>
                  </a:lnTo>
                  <a:lnTo>
                    <a:pt x="31925" y="5237"/>
                  </a:lnTo>
                  <a:lnTo>
                    <a:pt x="31542" y="5109"/>
                  </a:lnTo>
                  <a:lnTo>
                    <a:pt x="31031" y="5109"/>
                  </a:lnTo>
                  <a:lnTo>
                    <a:pt x="29371" y="5364"/>
                  </a:lnTo>
                  <a:lnTo>
                    <a:pt x="25412" y="6386"/>
                  </a:lnTo>
                  <a:lnTo>
                    <a:pt x="21071" y="7535"/>
                  </a:lnTo>
                  <a:lnTo>
                    <a:pt x="17495" y="8429"/>
                  </a:lnTo>
                  <a:lnTo>
                    <a:pt x="16346" y="8684"/>
                  </a:lnTo>
                  <a:lnTo>
                    <a:pt x="15707" y="8812"/>
                  </a:lnTo>
                  <a:lnTo>
                    <a:pt x="14686" y="8046"/>
                  </a:lnTo>
                  <a:lnTo>
                    <a:pt x="12643" y="6641"/>
                  </a:lnTo>
                  <a:lnTo>
                    <a:pt x="9706" y="4470"/>
                  </a:lnTo>
                  <a:lnTo>
                    <a:pt x="6130" y="2044"/>
                  </a:lnTo>
                  <a:lnTo>
                    <a:pt x="4726" y="1150"/>
                  </a:lnTo>
                  <a:lnTo>
                    <a:pt x="3449" y="512"/>
                  </a:lnTo>
                  <a:lnTo>
                    <a:pt x="2172" y="12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2722587" y="908811"/>
              <a:ext cx="398556" cy="284688"/>
            </a:xfrm>
            <a:custGeom>
              <a:avLst/>
              <a:gdLst/>
              <a:ahLst/>
              <a:cxnLst/>
              <a:rect l="l" t="t" r="r" b="b"/>
              <a:pathLst>
                <a:path w="20560" h="14686" extrusionOk="0">
                  <a:moveTo>
                    <a:pt x="11493" y="1"/>
                  </a:moveTo>
                  <a:lnTo>
                    <a:pt x="8684" y="512"/>
                  </a:lnTo>
                  <a:lnTo>
                    <a:pt x="5874" y="1278"/>
                  </a:lnTo>
                  <a:lnTo>
                    <a:pt x="3193" y="2172"/>
                  </a:lnTo>
                  <a:lnTo>
                    <a:pt x="511" y="3193"/>
                  </a:lnTo>
                  <a:lnTo>
                    <a:pt x="256" y="3704"/>
                  </a:lnTo>
                  <a:lnTo>
                    <a:pt x="128" y="4342"/>
                  </a:lnTo>
                  <a:lnTo>
                    <a:pt x="0" y="6003"/>
                  </a:lnTo>
                  <a:lnTo>
                    <a:pt x="128" y="7790"/>
                  </a:lnTo>
                  <a:lnTo>
                    <a:pt x="383" y="9706"/>
                  </a:lnTo>
                  <a:lnTo>
                    <a:pt x="1022" y="13154"/>
                  </a:lnTo>
                  <a:lnTo>
                    <a:pt x="1405" y="14558"/>
                  </a:lnTo>
                  <a:lnTo>
                    <a:pt x="3831" y="14686"/>
                  </a:lnTo>
                  <a:lnTo>
                    <a:pt x="6257" y="14686"/>
                  </a:lnTo>
                  <a:lnTo>
                    <a:pt x="7662" y="14558"/>
                  </a:lnTo>
                  <a:lnTo>
                    <a:pt x="9322" y="14303"/>
                  </a:lnTo>
                  <a:lnTo>
                    <a:pt x="10088" y="14047"/>
                  </a:lnTo>
                  <a:lnTo>
                    <a:pt x="10727" y="13664"/>
                  </a:lnTo>
                  <a:lnTo>
                    <a:pt x="11237" y="13281"/>
                  </a:lnTo>
                  <a:lnTo>
                    <a:pt x="11365" y="13026"/>
                  </a:lnTo>
                  <a:lnTo>
                    <a:pt x="11365" y="12770"/>
                  </a:lnTo>
                  <a:lnTo>
                    <a:pt x="11237" y="12515"/>
                  </a:lnTo>
                  <a:lnTo>
                    <a:pt x="10982" y="12260"/>
                  </a:lnTo>
                  <a:lnTo>
                    <a:pt x="10599" y="12132"/>
                  </a:lnTo>
                  <a:lnTo>
                    <a:pt x="10088" y="12004"/>
                  </a:lnTo>
                  <a:lnTo>
                    <a:pt x="8811" y="11749"/>
                  </a:lnTo>
                  <a:lnTo>
                    <a:pt x="7662" y="11749"/>
                  </a:lnTo>
                  <a:lnTo>
                    <a:pt x="7023" y="11621"/>
                  </a:lnTo>
                  <a:lnTo>
                    <a:pt x="6385" y="11366"/>
                  </a:lnTo>
                  <a:lnTo>
                    <a:pt x="5874" y="11110"/>
                  </a:lnTo>
                  <a:lnTo>
                    <a:pt x="5747" y="10983"/>
                  </a:lnTo>
                  <a:lnTo>
                    <a:pt x="5747" y="10727"/>
                  </a:lnTo>
                  <a:lnTo>
                    <a:pt x="5874" y="10472"/>
                  </a:lnTo>
                  <a:lnTo>
                    <a:pt x="6130" y="10217"/>
                  </a:lnTo>
                  <a:lnTo>
                    <a:pt x="6513" y="10089"/>
                  </a:lnTo>
                  <a:lnTo>
                    <a:pt x="7023" y="9961"/>
                  </a:lnTo>
                  <a:lnTo>
                    <a:pt x="8173" y="9961"/>
                  </a:lnTo>
                  <a:lnTo>
                    <a:pt x="9322" y="10217"/>
                  </a:lnTo>
                  <a:lnTo>
                    <a:pt x="11621" y="10600"/>
                  </a:lnTo>
                  <a:lnTo>
                    <a:pt x="13919" y="11110"/>
                  </a:lnTo>
                  <a:lnTo>
                    <a:pt x="15068" y="11110"/>
                  </a:lnTo>
                  <a:lnTo>
                    <a:pt x="15962" y="10983"/>
                  </a:lnTo>
                  <a:lnTo>
                    <a:pt x="16728" y="10727"/>
                  </a:lnTo>
                  <a:lnTo>
                    <a:pt x="16984" y="10600"/>
                  </a:lnTo>
                  <a:lnTo>
                    <a:pt x="17239" y="10217"/>
                  </a:lnTo>
                  <a:lnTo>
                    <a:pt x="17239" y="9961"/>
                  </a:lnTo>
                  <a:lnTo>
                    <a:pt x="17239" y="9833"/>
                  </a:lnTo>
                  <a:lnTo>
                    <a:pt x="16856" y="9323"/>
                  </a:lnTo>
                  <a:lnTo>
                    <a:pt x="16218" y="8940"/>
                  </a:lnTo>
                  <a:lnTo>
                    <a:pt x="15451" y="8556"/>
                  </a:lnTo>
                  <a:lnTo>
                    <a:pt x="15451" y="8556"/>
                  </a:lnTo>
                  <a:lnTo>
                    <a:pt x="16728" y="8812"/>
                  </a:lnTo>
                  <a:lnTo>
                    <a:pt x="18005" y="8940"/>
                  </a:lnTo>
                  <a:lnTo>
                    <a:pt x="19027" y="8812"/>
                  </a:lnTo>
                  <a:lnTo>
                    <a:pt x="19282" y="8684"/>
                  </a:lnTo>
                  <a:lnTo>
                    <a:pt x="19538" y="8429"/>
                  </a:lnTo>
                  <a:lnTo>
                    <a:pt x="19665" y="8173"/>
                  </a:lnTo>
                  <a:lnTo>
                    <a:pt x="19665" y="7790"/>
                  </a:lnTo>
                  <a:lnTo>
                    <a:pt x="19538" y="7535"/>
                  </a:lnTo>
                  <a:lnTo>
                    <a:pt x="19282" y="7279"/>
                  </a:lnTo>
                  <a:lnTo>
                    <a:pt x="19665" y="7279"/>
                  </a:lnTo>
                  <a:lnTo>
                    <a:pt x="19921" y="7152"/>
                  </a:lnTo>
                  <a:lnTo>
                    <a:pt x="20176" y="7024"/>
                  </a:lnTo>
                  <a:lnTo>
                    <a:pt x="20432" y="6769"/>
                  </a:lnTo>
                  <a:lnTo>
                    <a:pt x="20559" y="6258"/>
                  </a:lnTo>
                  <a:lnTo>
                    <a:pt x="20304" y="5747"/>
                  </a:lnTo>
                  <a:lnTo>
                    <a:pt x="19921" y="5236"/>
                  </a:lnTo>
                  <a:lnTo>
                    <a:pt x="19410" y="4853"/>
                  </a:lnTo>
                  <a:lnTo>
                    <a:pt x="19665" y="4598"/>
                  </a:lnTo>
                  <a:lnTo>
                    <a:pt x="19665" y="4342"/>
                  </a:lnTo>
                  <a:lnTo>
                    <a:pt x="19793" y="3959"/>
                  </a:lnTo>
                  <a:lnTo>
                    <a:pt x="19538" y="3576"/>
                  </a:lnTo>
                  <a:lnTo>
                    <a:pt x="19282" y="3193"/>
                  </a:lnTo>
                  <a:lnTo>
                    <a:pt x="18899" y="2810"/>
                  </a:lnTo>
                  <a:lnTo>
                    <a:pt x="17878" y="2044"/>
                  </a:lnTo>
                  <a:lnTo>
                    <a:pt x="16473" y="1405"/>
                  </a:lnTo>
                  <a:lnTo>
                    <a:pt x="15068" y="767"/>
                  </a:lnTo>
                  <a:lnTo>
                    <a:pt x="13664" y="384"/>
                  </a:lnTo>
                  <a:lnTo>
                    <a:pt x="12387" y="128"/>
                  </a:lnTo>
                  <a:lnTo>
                    <a:pt x="11493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2883482" y="1037547"/>
              <a:ext cx="141123" cy="39623"/>
            </a:xfrm>
            <a:custGeom>
              <a:avLst/>
              <a:gdLst/>
              <a:ahLst/>
              <a:cxnLst/>
              <a:rect l="l" t="t" r="r" b="b"/>
              <a:pathLst>
                <a:path w="7280" h="2044" extrusionOk="0">
                  <a:moveTo>
                    <a:pt x="894" y="0"/>
                  </a:moveTo>
                  <a:lnTo>
                    <a:pt x="0" y="128"/>
                  </a:lnTo>
                  <a:lnTo>
                    <a:pt x="1022" y="128"/>
                  </a:lnTo>
                  <a:lnTo>
                    <a:pt x="2044" y="255"/>
                  </a:lnTo>
                  <a:lnTo>
                    <a:pt x="3065" y="511"/>
                  </a:lnTo>
                  <a:lnTo>
                    <a:pt x="5108" y="1277"/>
                  </a:lnTo>
                  <a:lnTo>
                    <a:pt x="7279" y="2043"/>
                  </a:lnTo>
                  <a:lnTo>
                    <a:pt x="5108" y="1022"/>
                  </a:lnTo>
                  <a:lnTo>
                    <a:pt x="4087" y="638"/>
                  </a:lnTo>
                  <a:lnTo>
                    <a:pt x="2937" y="255"/>
                  </a:lnTo>
                  <a:lnTo>
                    <a:pt x="1916" y="128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2866152" y="988037"/>
              <a:ext cx="230236" cy="61896"/>
            </a:xfrm>
            <a:custGeom>
              <a:avLst/>
              <a:gdLst/>
              <a:ahLst/>
              <a:cxnLst/>
              <a:rect l="l" t="t" r="r" b="b"/>
              <a:pathLst>
                <a:path w="11877" h="3193" extrusionOk="0">
                  <a:moveTo>
                    <a:pt x="2299" y="0"/>
                  </a:moveTo>
                  <a:lnTo>
                    <a:pt x="1" y="255"/>
                  </a:lnTo>
                  <a:lnTo>
                    <a:pt x="1" y="255"/>
                  </a:lnTo>
                  <a:lnTo>
                    <a:pt x="2682" y="128"/>
                  </a:lnTo>
                  <a:lnTo>
                    <a:pt x="3831" y="255"/>
                  </a:lnTo>
                  <a:lnTo>
                    <a:pt x="4981" y="383"/>
                  </a:lnTo>
                  <a:lnTo>
                    <a:pt x="6130" y="639"/>
                  </a:lnTo>
                  <a:lnTo>
                    <a:pt x="7152" y="1149"/>
                  </a:lnTo>
                  <a:lnTo>
                    <a:pt x="11749" y="3192"/>
                  </a:lnTo>
                  <a:lnTo>
                    <a:pt x="11876" y="3192"/>
                  </a:lnTo>
                  <a:lnTo>
                    <a:pt x="9195" y="1788"/>
                  </a:lnTo>
                  <a:lnTo>
                    <a:pt x="6896" y="766"/>
                  </a:lnTo>
                  <a:lnTo>
                    <a:pt x="5747" y="383"/>
                  </a:lnTo>
                  <a:lnTo>
                    <a:pt x="4598" y="128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2881001" y="938528"/>
              <a:ext cx="217849" cy="64378"/>
            </a:xfrm>
            <a:custGeom>
              <a:avLst/>
              <a:gdLst/>
              <a:ahLst/>
              <a:cxnLst/>
              <a:rect l="l" t="t" r="r" b="b"/>
              <a:pathLst>
                <a:path w="11238" h="3321" extrusionOk="0">
                  <a:moveTo>
                    <a:pt x="2044" y="0"/>
                  </a:moveTo>
                  <a:lnTo>
                    <a:pt x="1022" y="128"/>
                  </a:lnTo>
                  <a:lnTo>
                    <a:pt x="1" y="256"/>
                  </a:lnTo>
                  <a:lnTo>
                    <a:pt x="1405" y="128"/>
                  </a:lnTo>
                  <a:lnTo>
                    <a:pt x="2810" y="128"/>
                  </a:lnTo>
                  <a:lnTo>
                    <a:pt x="4342" y="256"/>
                  </a:lnTo>
                  <a:lnTo>
                    <a:pt x="5619" y="766"/>
                  </a:lnTo>
                  <a:lnTo>
                    <a:pt x="8429" y="1916"/>
                  </a:lnTo>
                  <a:lnTo>
                    <a:pt x="11238" y="3320"/>
                  </a:lnTo>
                  <a:lnTo>
                    <a:pt x="11238" y="3193"/>
                  </a:lnTo>
                  <a:lnTo>
                    <a:pt x="8812" y="1916"/>
                  </a:lnTo>
                  <a:lnTo>
                    <a:pt x="7662" y="1405"/>
                  </a:lnTo>
                  <a:lnTo>
                    <a:pt x="6513" y="894"/>
                  </a:lnTo>
                  <a:lnTo>
                    <a:pt x="5364" y="511"/>
                  </a:lnTo>
                  <a:lnTo>
                    <a:pt x="4087" y="128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2158193" y="856840"/>
              <a:ext cx="257452" cy="195575"/>
            </a:xfrm>
            <a:custGeom>
              <a:avLst/>
              <a:gdLst/>
              <a:ahLst/>
              <a:cxnLst/>
              <a:rect l="l" t="t" r="r" b="b"/>
              <a:pathLst>
                <a:path w="13281" h="10089" extrusionOk="0">
                  <a:moveTo>
                    <a:pt x="1150" y="0"/>
                  </a:moveTo>
                  <a:lnTo>
                    <a:pt x="511" y="128"/>
                  </a:lnTo>
                  <a:lnTo>
                    <a:pt x="256" y="256"/>
                  </a:lnTo>
                  <a:lnTo>
                    <a:pt x="128" y="511"/>
                  </a:lnTo>
                  <a:lnTo>
                    <a:pt x="0" y="1022"/>
                  </a:lnTo>
                  <a:lnTo>
                    <a:pt x="0" y="1660"/>
                  </a:lnTo>
                  <a:lnTo>
                    <a:pt x="256" y="2554"/>
                  </a:lnTo>
                  <a:lnTo>
                    <a:pt x="639" y="3703"/>
                  </a:lnTo>
                  <a:lnTo>
                    <a:pt x="1405" y="5491"/>
                  </a:lnTo>
                  <a:lnTo>
                    <a:pt x="2682" y="7534"/>
                  </a:lnTo>
                  <a:lnTo>
                    <a:pt x="4342" y="10088"/>
                  </a:lnTo>
                  <a:lnTo>
                    <a:pt x="13281" y="6896"/>
                  </a:lnTo>
                  <a:lnTo>
                    <a:pt x="12387" y="6130"/>
                  </a:lnTo>
                  <a:lnTo>
                    <a:pt x="9961" y="4470"/>
                  </a:lnTo>
                  <a:lnTo>
                    <a:pt x="8428" y="3320"/>
                  </a:lnTo>
                  <a:lnTo>
                    <a:pt x="6768" y="2299"/>
                  </a:lnTo>
                  <a:lnTo>
                    <a:pt x="5108" y="1405"/>
                  </a:lnTo>
                  <a:lnTo>
                    <a:pt x="3448" y="639"/>
                  </a:lnTo>
                  <a:lnTo>
                    <a:pt x="2171" y="256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2232456" y="975650"/>
              <a:ext cx="148547" cy="47047"/>
            </a:xfrm>
            <a:custGeom>
              <a:avLst/>
              <a:gdLst/>
              <a:ahLst/>
              <a:cxnLst/>
              <a:rect l="l" t="t" r="r" b="b"/>
              <a:pathLst>
                <a:path w="7663" h="2427" extrusionOk="0">
                  <a:moveTo>
                    <a:pt x="7662" y="1"/>
                  </a:moveTo>
                  <a:lnTo>
                    <a:pt x="3704" y="1022"/>
                  </a:lnTo>
                  <a:lnTo>
                    <a:pt x="1788" y="1661"/>
                  </a:lnTo>
                  <a:lnTo>
                    <a:pt x="0" y="2299"/>
                  </a:lnTo>
                  <a:lnTo>
                    <a:pt x="0" y="2427"/>
                  </a:lnTo>
                  <a:lnTo>
                    <a:pt x="2043" y="1788"/>
                  </a:lnTo>
                  <a:lnTo>
                    <a:pt x="3959" y="1278"/>
                  </a:lnTo>
                  <a:lnTo>
                    <a:pt x="5874" y="639"/>
                  </a:lnTo>
                  <a:lnTo>
                    <a:pt x="6896" y="256"/>
                  </a:lnTo>
                  <a:lnTo>
                    <a:pt x="766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4"/>
            <p:cNvSpPr/>
            <p:nvPr/>
          </p:nvSpPr>
          <p:spPr>
            <a:xfrm>
              <a:off x="2158193" y="856840"/>
              <a:ext cx="151009" cy="195575"/>
            </a:xfrm>
            <a:custGeom>
              <a:avLst/>
              <a:gdLst/>
              <a:ahLst/>
              <a:cxnLst/>
              <a:rect l="l" t="t" r="r" b="b"/>
              <a:pathLst>
                <a:path w="7790" h="10089" extrusionOk="0">
                  <a:moveTo>
                    <a:pt x="1150" y="0"/>
                  </a:moveTo>
                  <a:lnTo>
                    <a:pt x="511" y="128"/>
                  </a:lnTo>
                  <a:lnTo>
                    <a:pt x="256" y="256"/>
                  </a:lnTo>
                  <a:lnTo>
                    <a:pt x="128" y="511"/>
                  </a:lnTo>
                  <a:lnTo>
                    <a:pt x="0" y="1022"/>
                  </a:lnTo>
                  <a:lnTo>
                    <a:pt x="0" y="1660"/>
                  </a:lnTo>
                  <a:lnTo>
                    <a:pt x="256" y="2554"/>
                  </a:lnTo>
                  <a:lnTo>
                    <a:pt x="639" y="3703"/>
                  </a:lnTo>
                  <a:lnTo>
                    <a:pt x="1405" y="5491"/>
                  </a:lnTo>
                  <a:lnTo>
                    <a:pt x="2682" y="7534"/>
                  </a:lnTo>
                  <a:lnTo>
                    <a:pt x="4342" y="10088"/>
                  </a:lnTo>
                  <a:lnTo>
                    <a:pt x="7790" y="8811"/>
                  </a:lnTo>
                  <a:lnTo>
                    <a:pt x="4853" y="1277"/>
                  </a:lnTo>
                  <a:lnTo>
                    <a:pt x="3448" y="639"/>
                  </a:lnTo>
                  <a:lnTo>
                    <a:pt x="2171" y="256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4"/>
            <p:cNvSpPr/>
            <p:nvPr/>
          </p:nvSpPr>
          <p:spPr>
            <a:xfrm>
              <a:off x="1190319" y="1218234"/>
              <a:ext cx="928289" cy="1284760"/>
            </a:xfrm>
            <a:custGeom>
              <a:avLst/>
              <a:gdLst/>
              <a:ahLst/>
              <a:cxnLst/>
              <a:rect l="l" t="t" r="r" b="b"/>
              <a:pathLst>
                <a:path w="47887" h="66276" extrusionOk="0">
                  <a:moveTo>
                    <a:pt x="36777" y="1"/>
                  </a:moveTo>
                  <a:lnTo>
                    <a:pt x="36011" y="2044"/>
                  </a:lnTo>
                  <a:lnTo>
                    <a:pt x="35372" y="4215"/>
                  </a:lnTo>
                  <a:lnTo>
                    <a:pt x="34095" y="9323"/>
                  </a:lnTo>
                  <a:lnTo>
                    <a:pt x="32946" y="14814"/>
                  </a:lnTo>
                  <a:lnTo>
                    <a:pt x="31797" y="20560"/>
                  </a:lnTo>
                  <a:lnTo>
                    <a:pt x="30647" y="25923"/>
                  </a:lnTo>
                  <a:lnTo>
                    <a:pt x="29626" y="30648"/>
                  </a:lnTo>
                  <a:lnTo>
                    <a:pt x="28732" y="34351"/>
                  </a:lnTo>
                  <a:lnTo>
                    <a:pt x="28221" y="35756"/>
                  </a:lnTo>
                  <a:lnTo>
                    <a:pt x="27710" y="36650"/>
                  </a:lnTo>
                  <a:lnTo>
                    <a:pt x="27200" y="37161"/>
                  </a:lnTo>
                  <a:lnTo>
                    <a:pt x="26050" y="37799"/>
                  </a:lnTo>
                  <a:lnTo>
                    <a:pt x="24518" y="38565"/>
                  </a:lnTo>
                  <a:lnTo>
                    <a:pt x="22730" y="39204"/>
                  </a:lnTo>
                  <a:lnTo>
                    <a:pt x="18261" y="40864"/>
                  </a:lnTo>
                  <a:lnTo>
                    <a:pt x="13281" y="42524"/>
                  </a:lnTo>
                  <a:lnTo>
                    <a:pt x="4087" y="45333"/>
                  </a:lnTo>
                  <a:lnTo>
                    <a:pt x="0" y="46482"/>
                  </a:lnTo>
                  <a:lnTo>
                    <a:pt x="3576" y="66275"/>
                  </a:lnTo>
                  <a:lnTo>
                    <a:pt x="8301" y="64998"/>
                  </a:lnTo>
                  <a:lnTo>
                    <a:pt x="13281" y="63594"/>
                  </a:lnTo>
                  <a:lnTo>
                    <a:pt x="19155" y="61678"/>
                  </a:lnTo>
                  <a:lnTo>
                    <a:pt x="22219" y="60657"/>
                  </a:lnTo>
                  <a:lnTo>
                    <a:pt x="25412" y="59507"/>
                  </a:lnTo>
                  <a:lnTo>
                    <a:pt x="28477" y="58230"/>
                  </a:lnTo>
                  <a:lnTo>
                    <a:pt x="31414" y="56954"/>
                  </a:lnTo>
                  <a:lnTo>
                    <a:pt x="34095" y="55549"/>
                  </a:lnTo>
                  <a:lnTo>
                    <a:pt x="36521" y="54144"/>
                  </a:lnTo>
                  <a:lnTo>
                    <a:pt x="38565" y="52740"/>
                  </a:lnTo>
                  <a:lnTo>
                    <a:pt x="39458" y="51973"/>
                  </a:lnTo>
                  <a:lnTo>
                    <a:pt x="40225" y="51207"/>
                  </a:lnTo>
                  <a:lnTo>
                    <a:pt x="40735" y="50569"/>
                  </a:lnTo>
                  <a:lnTo>
                    <a:pt x="41374" y="49802"/>
                  </a:lnTo>
                  <a:lnTo>
                    <a:pt x="42268" y="47887"/>
                  </a:lnTo>
                  <a:lnTo>
                    <a:pt x="43162" y="45716"/>
                  </a:lnTo>
                  <a:lnTo>
                    <a:pt x="43928" y="43162"/>
                  </a:lnTo>
                  <a:lnTo>
                    <a:pt x="44439" y="40481"/>
                  </a:lnTo>
                  <a:lnTo>
                    <a:pt x="44949" y="37416"/>
                  </a:lnTo>
                  <a:lnTo>
                    <a:pt x="45460" y="34224"/>
                  </a:lnTo>
                  <a:lnTo>
                    <a:pt x="45843" y="30903"/>
                  </a:lnTo>
                  <a:lnTo>
                    <a:pt x="46482" y="24135"/>
                  </a:lnTo>
                  <a:lnTo>
                    <a:pt x="46865" y="17240"/>
                  </a:lnTo>
                  <a:lnTo>
                    <a:pt x="47376" y="10600"/>
                  </a:lnTo>
                  <a:lnTo>
                    <a:pt x="47886" y="4470"/>
                  </a:lnTo>
                  <a:lnTo>
                    <a:pt x="36777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4"/>
            <p:cNvSpPr/>
            <p:nvPr/>
          </p:nvSpPr>
          <p:spPr>
            <a:xfrm>
              <a:off x="1257158" y="2129194"/>
              <a:ext cx="64378" cy="321810"/>
            </a:xfrm>
            <a:custGeom>
              <a:avLst/>
              <a:gdLst/>
              <a:ahLst/>
              <a:cxnLst/>
              <a:rect l="l" t="t" r="r" b="b"/>
              <a:pathLst>
                <a:path w="3321" h="16601" extrusionOk="0">
                  <a:moveTo>
                    <a:pt x="0" y="0"/>
                  </a:moveTo>
                  <a:lnTo>
                    <a:pt x="383" y="2171"/>
                  </a:lnTo>
                  <a:lnTo>
                    <a:pt x="894" y="5491"/>
                  </a:lnTo>
                  <a:lnTo>
                    <a:pt x="2043" y="11110"/>
                  </a:lnTo>
                  <a:lnTo>
                    <a:pt x="3320" y="16601"/>
                  </a:lnTo>
                  <a:lnTo>
                    <a:pt x="2426" y="10982"/>
                  </a:lnTo>
                  <a:lnTo>
                    <a:pt x="1277" y="5491"/>
                  </a:lnTo>
                  <a:lnTo>
                    <a:pt x="639" y="204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4"/>
            <p:cNvSpPr/>
            <p:nvPr/>
          </p:nvSpPr>
          <p:spPr>
            <a:xfrm>
              <a:off x="1269526" y="1267744"/>
              <a:ext cx="626291" cy="861469"/>
            </a:xfrm>
            <a:custGeom>
              <a:avLst/>
              <a:gdLst/>
              <a:ahLst/>
              <a:cxnLst/>
              <a:rect l="l" t="t" r="r" b="b"/>
              <a:pathLst>
                <a:path w="32308" h="44440" extrusionOk="0">
                  <a:moveTo>
                    <a:pt x="32180" y="1"/>
                  </a:moveTo>
                  <a:lnTo>
                    <a:pt x="31158" y="3449"/>
                  </a:lnTo>
                  <a:lnTo>
                    <a:pt x="30265" y="6896"/>
                  </a:lnTo>
                  <a:lnTo>
                    <a:pt x="29371" y="10344"/>
                  </a:lnTo>
                  <a:lnTo>
                    <a:pt x="28604" y="13920"/>
                  </a:lnTo>
                  <a:lnTo>
                    <a:pt x="27455" y="20049"/>
                  </a:lnTo>
                  <a:lnTo>
                    <a:pt x="26561" y="26434"/>
                  </a:lnTo>
                  <a:lnTo>
                    <a:pt x="26306" y="29499"/>
                  </a:lnTo>
                  <a:lnTo>
                    <a:pt x="26178" y="31031"/>
                  </a:lnTo>
                  <a:lnTo>
                    <a:pt x="25923" y="32563"/>
                  </a:lnTo>
                  <a:lnTo>
                    <a:pt x="25667" y="33330"/>
                  </a:lnTo>
                  <a:lnTo>
                    <a:pt x="25412" y="34096"/>
                  </a:lnTo>
                  <a:lnTo>
                    <a:pt x="25029" y="34734"/>
                  </a:lnTo>
                  <a:lnTo>
                    <a:pt x="24518" y="35373"/>
                  </a:lnTo>
                  <a:lnTo>
                    <a:pt x="23880" y="35884"/>
                  </a:lnTo>
                  <a:lnTo>
                    <a:pt x="23114" y="36394"/>
                  </a:lnTo>
                  <a:lnTo>
                    <a:pt x="22475" y="36777"/>
                  </a:lnTo>
                  <a:lnTo>
                    <a:pt x="21709" y="37160"/>
                  </a:lnTo>
                  <a:lnTo>
                    <a:pt x="18644" y="38437"/>
                  </a:lnTo>
                  <a:lnTo>
                    <a:pt x="15579" y="39587"/>
                  </a:lnTo>
                  <a:lnTo>
                    <a:pt x="12515" y="40736"/>
                  </a:lnTo>
                  <a:lnTo>
                    <a:pt x="9450" y="41885"/>
                  </a:lnTo>
                  <a:lnTo>
                    <a:pt x="6385" y="42779"/>
                  </a:lnTo>
                  <a:lnTo>
                    <a:pt x="3193" y="43673"/>
                  </a:lnTo>
                  <a:lnTo>
                    <a:pt x="1" y="44439"/>
                  </a:lnTo>
                  <a:lnTo>
                    <a:pt x="1" y="44439"/>
                  </a:lnTo>
                  <a:lnTo>
                    <a:pt x="2554" y="43928"/>
                  </a:lnTo>
                  <a:lnTo>
                    <a:pt x="4215" y="43545"/>
                  </a:lnTo>
                  <a:lnTo>
                    <a:pt x="7535" y="42651"/>
                  </a:lnTo>
                  <a:lnTo>
                    <a:pt x="10855" y="41502"/>
                  </a:lnTo>
                  <a:lnTo>
                    <a:pt x="14047" y="40353"/>
                  </a:lnTo>
                  <a:lnTo>
                    <a:pt x="19921" y="38054"/>
                  </a:lnTo>
                  <a:lnTo>
                    <a:pt x="21198" y="37544"/>
                  </a:lnTo>
                  <a:lnTo>
                    <a:pt x="22603" y="37033"/>
                  </a:lnTo>
                  <a:lnTo>
                    <a:pt x="23880" y="36267"/>
                  </a:lnTo>
                  <a:lnTo>
                    <a:pt x="24391" y="35756"/>
                  </a:lnTo>
                  <a:lnTo>
                    <a:pt x="24901" y="35245"/>
                  </a:lnTo>
                  <a:lnTo>
                    <a:pt x="25284" y="34734"/>
                  </a:lnTo>
                  <a:lnTo>
                    <a:pt x="25540" y="34096"/>
                  </a:lnTo>
                  <a:lnTo>
                    <a:pt x="26051" y="32946"/>
                  </a:lnTo>
                  <a:lnTo>
                    <a:pt x="26306" y="31670"/>
                  </a:lnTo>
                  <a:lnTo>
                    <a:pt x="26434" y="30393"/>
                  </a:lnTo>
                  <a:lnTo>
                    <a:pt x="27072" y="24263"/>
                  </a:lnTo>
                  <a:lnTo>
                    <a:pt x="28094" y="18134"/>
                  </a:lnTo>
                  <a:lnTo>
                    <a:pt x="29243" y="12004"/>
                  </a:lnTo>
                  <a:lnTo>
                    <a:pt x="30648" y="6003"/>
                  </a:lnTo>
                  <a:lnTo>
                    <a:pt x="3230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4"/>
            <p:cNvSpPr/>
            <p:nvPr/>
          </p:nvSpPr>
          <p:spPr>
            <a:xfrm>
              <a:off x="720000" y="2468315"/>
              <a:ext cx="643601" cy="826809"/>
            </a:xfrm>
            <a:custGeom>
              <a:avLst/>
              <a:gdLst/>
              <a:ahLst/>
              <a:cxnLst/>
              <a:rect l="l" t="t" r="r" b="b"/>
              <a:pathLst>
                <a:path w="33201" h="42652" extrusionOk="0">
                  <a:moveTo>
                    <a:pt x="20814" y="1"/>
                  </a:moveTo>
                  <a:lnTo>
                    <a:pt x="17111" y="3065"/>
                  </a:lnTo>
                  <a:lnTo>
                    <a:pt x="9194" y="9961"/>
                  </a:lnTo>
                  <a:lnTo>
                    <a:pt x="6640" y="12132"/>
                  </a:lnTo>
                  <a:lnTo>
                    <a:pt x="4086" y="14558"/>
                  </a:lnTo>
                  <a:lnTo>
                    <a:pt x="1915" y="16601"/>
                  </a:lnTo>
                  <a:lnTo>
                    <a:pt x="511" y="18134"/>
                  </a:lnTo>
                  <a:lnTo>
                    <a:pt x="128" y="18644"/>
                  </a:lnTo>
                  <a:lnTo>
                    <a:pt x="0" y="18900"/>
                  </a:lnTo>
                  <a:lnTo>
                    <a:pt x="255" y="19410"/>
                  </a:lnTo>
                  <a:lnTo>
                    <a:pt x="894" y="20304"/>
                  </a:lnTo>
                  <a:lnTo>
                    <a:pt x="3065" y="23114"/>
                  </a:lnTo>
                  <a:lnTo>
                    <a:pt x="9577" y="31031"/>
                  </a:lnTo>
                  <a:lnTo>
                    <a:pt x="16217" y="38820"/>
                  </a:lnTo>
                  <a:lnTo>
                    <a:pt x="18516" y="41374"/>
                  </a:lnTo>
                  <a:lnTo>
                    <a:pt x="19538" y="42524"/>
                  </a:lnTo>
                  <a:lnTo>
                    <a:pt x="19921" y="42651"/>
                  </a:lnTo>
                  <a:lnTo>
                    <a:pt x="20304" y="42396"/>
                  </a:lnTo>
                  <a:lnTo>
                    <a:pt x="20814" y="42140"/>
                  </a:lnTo>
                  <a:lnTo>
                    <a:pt x="21198" y="41630"/>
                  </a:lnTo>
                  <a:lnTo>
                    <a:pt x="21581" y="40991"/>
                  </a:lnTo>
                  <a:lnTo>
                    <a:pt x="21836" y="40353"/>
                  </a:lnTo>
                  <a:lnTo>
                    <a:pt x="21964" y="39714"/>
                  </a:lnTo>
                  <a:lnTo>
                    <a:pt x="22091" y="39203"/>
                  </a:lnTo>
                  <a:lnTo>
                    <a:pt x="21964" y="38182"/>
                  </a:lnTo>
                  <a:lnTo>
                    <a:pt x="21453" y="36522"/>
                  </a:lnTo>
                  <a:lnTo>
                    <a:pt x="20304" y="32180"/>
                  </a:lnTo>
                  <a:lnTo>
                    <a:pt x="18644" y="26178"/>
                  </a:lnTo>
                  <a:lnTo>
                    <a:pt x="21325" y="24135"/>
                  </a:lnTo>
                  <a:lnTo>
                    <a:pt x="33201" y="14558"/>
                  </a:lnTo>
                  <a:lnTo>
                    <a:pt x="20814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4"/>
            <p:cNvSpPr/>
            <p:nvPr/>
          </p:nvSpPr>
          <p:spPr>
            <a:xfrm>
              <a:off x="920499" y="1134084"/>
              <a:ext cx="1094148" cy="1797145"/>
            </a:xfrm>
            <a:custGeom>
              <a:avLst/>
              <a:gdLst/>
              <a:ahLst/>
              <a:cxnLst/>
              <a:rect l="l" t="t" r="r" b="b"/>
              <a:pathLst>
                <a:path w="56443" h="92708" extrusionOk="0">
                  <a:moveTo>
                    <a:pt x="41502" y="0"/>
                  </a:moveTo>
                  <a:lnTo>
                    <a:pt x="40352" y="1022"/>
                  </a:lnTo>
                  <a:lnTo>
                    <a:pt x="39331" y="1916"/>
                  </a:lnTo>
                  <a:lnTo>
                    <a:pt x="38309" y="2937"/>
                  </a:lnTo>
                  <a:lnTo>
                    <a:pt x="37543" y="3959"/>
                  </a:lnTo>
                  <a:lnTo>
                    <a:pt x="36777" y="4980"/>
                  </a:lnTo>
                  <a:lnTo>
                    <a:pt x="36138" y="6002"/>
                  </a:lnTo>
                  <a:lnTo>
                    <a:pt x="35628" y="7023"/>
                  </a:lnTo>
                  <a:lnTo>
                    <a:pt x="35245" y="8045"/>
                  </a:lnTo>
                  <a:lnTo>
                    <a:pt x="34861" y="9067"/>
                  </a:lnTo>
                  <a:lnTo>
                    <a:pt x="34606" y="10216"/>
                  </a:lnTo>
                  <a:lnTo>
                    <a:pt x="34478" y="11237"/>
                  </a:lnTo>
                  <a:lnTo>
                    <a:pt x="34478" y="12387"/>
                  </a:lnTo>
                  <a:lnTo>
                    <a:pt x="34478" y="14813"/>
                  </a:lnTo>
                  <a:lnTo>
                    <a:pt x="34861" y="17239"/>
                  </a:lnTo>
                  <a:lnTo>
                    <a:pt x="34734" y="18772"/>
                  </a:lnTo>
                  <a:lnTo>
                    <a:pt x="34223" y="21964"/>
                  </a:lnTo>
                  <a:lnTo>
                    <a:pt x="33329" y="26306"/>
                  </a:lnTo>
                  <a:lnTo>
                    <a:pt x="32180" y="31158"/>
                  </a:lnTo>
                  <a:lnTo>
                    <a:pt x="31031" y="36266"/>
                  </a:lnTo>
                  <a:lnTo>
                    <a:pt x="29754" y="40863"/>
                  </a:lnTo>
                  <a:lnTo>
                    <a:pt x="28604" y="44439"/>
                  </a:lnTo>
                  <a:lnTo>
                    <a:pt x="28094" y="45843"/>
                  </a:lnTo>
                  <a:lnTo>
                    <a:pt x="27583" y="46737"/>
                  </a:lnTo>
                  <a:lnTo>
                    <a:pt x="26944" y="47759"/>
                  </a:lnTo>
                  <a:lnTo>
                    <a:pt x="25667" y="49291"/>
                  </a:lnTo>
                  <a:lnTo>
                    <a:pt x="22220" y="53250"/>
                  </a:lnTo>
                  <a:lnTo>
                    <a:pt x="17750" y="58230"/>
                  </a:lnTo>
                  <a:lnTo>
                    <a:pt x="12770" y="63465"/>
                  </a:lnTo>
                  <a:lnTo>
                    <a:pt x="3959" y="72787"/>
                  </a:lnTo>
                  <a:lnTo>
                    <a:pt x="0" y="77001"/>
                  </a:lnTo>
                  <a:lnTo>
                    <a:pt x="14047" y="92708"/>
                  </a:lnTo>
                  <a:lnTo>
                    <a:pt x="16984" y="89899"/>
                  </a:lnTo>
                  <a:lnTo>
                    <a:pt x="20432" y="86578"/>
                  </a:lnTo>
                  <a:lnTo>
                    <a:pt x="24773" y="82109"/>
                  </a:lnTo>
                  <a:lnTo>
                    <a:pt x="29626" y="76873"/>
                  </a:lnTo>
                  <a:lnTo>
                    <a:pt x="34861" y="70872"/>
                  </a:lnTo>
                  <a:lnTo>
                    <a:pt x="37543" y="67552"/>
                  </a:lnTo>
                  <a:lnTo>
                    <a:pt x="40097" y="64232"/>
                  </a:lnTo>
                  <a:lnTo>
                    <a:pt x="42779" y="60784"/>
                  </a:lnTo>
                  <a:lnTo>
                    <a:pt x="45205" y="57208"/>
                  </a:lnTo>
                  <a:lnTo>
                    <a:pt x="46226" y="55420"/>
                  </a:lnTo>
                  <a:lnTo>
                    <a:pt x="47120" y="53250"/>
                  </a:lnTo>
                  <a:lnTo>
                    <a:pt x="48014" y="50951"/>
                  </a:lnTo>
                  <a:lnTo>
                    <a:pt x="48653" y="48269"/>
                  </a:lnTo>
                  <a:lnTo>
                    <a:pt x="49291" y="45332"/>
                  </a:lnTo>
                  <a:lnTo>
                    <a:pt x="49802" y="42395"/>
                  </a:lnTo>
                  <a:lnTo>
                    <a:pt x="50313" y="39203"/>
                  </a:lnTo>
                  <a:lnTo>
                    <a:pt x="50568" y="36138"/>
                  </a:lnTo>
                  <a:lnTo>
                    <a:pt x="51207" y="29753"/>
                  </a:lnTo>
                  <a:lnTo>
                    <a:pt x="51590" y="23879"/>
                  </a:lnTo>
                  <a:lnTo>
                    <a:pt x="51973" y="14430"/>
                  </a:lnTo>
                  <a:lnTo>
                    <a:pt x="52611" y="13153"/>
                  </a:lnTo>
                  <a:lnTo>
                    <a:pt x="54144" y="10727"/>
                  </a:lnTo>
                  <a:lnTo>
                    <a:pt x="56442" y="7279"/>
                  </a:lnTo>
                  <a:lnTo>
                    <a:pt x="41502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4"/>
            <p:cNvSpPr/>
            <p:nvPr/>
          </p:nvSpPr>
          <p:spPr>
            <a:xfrm>
              <a:off x="987339" y="2584664"/>
              <a:ext cx="254971" cy="277264"/>
            </a:xfrm>
            <a:custGeom>
              <a:avLst/>
              <a:gdLst/>
              <a:ahLst/>
              <a:cxnLst/>
              <a:rect l="l" t="t" r="r" b="b"/>
              <a:pathLst>
                <a:path w="13153" h="14303" extrusionOk="0">
                  <a:moveTo>
                    <a:pt x="0" y="0"/>
                  </a:moveTo>
                  <a:lnTo>
                    <a:pt x="1405" y="1660"/>
                  </a:lnTo>
                  <a:lnTo>
                    <a:pt x="4086" y="4725"/>
                  </a:lnTo>
                  <a:lnTo>
                    <a:pt x="8045" y="8939"/>
                  </a:lnTo>
                  <a:lnTo>
                    <a:pt x="13153" y="14302"/>
                  </a:lnTo>
                  <a:lnTo>
                    <a:pt x="13153" y="14175"/>
                  </a:lnTo>
                  <a:lnTo>
                    <a:pt x="10216" y="10599"/>
                  </a:lnTo>
                  <a:lnTo>
                    <a:pt x="6002" y="6130"/>
                  </a:lnTo>
                  <a:lnTo>
                    <a:pt x="2299" y="204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1927976" y="1255376"/>
              <a:ext cx="96557" cy="123793"/>
            </a:xfrm>
            <a:custGeom>
              <a:avLst/>
              <a:gdLst/>
              <a:ahLst/>
              <a:cxnLst/>
              <a:rect l="l" t="t" r="r" b="b"/>
              <a:pathLst>
                <a:path w="4981" h="6386" extrusionOk="0">
                  <a:moveTo>
                    <a:pt x="2555" y="0"/>
                  </a:moveTo>
                  <a:lnTo>
                    <a:pt x="2299" y="256"/>
                  </a:lnTo>
                  <a:lnTo>
                    <a:pt x="1916" y="766"/>
                  </a:lnTo>
                  <a:lnTo>
                    <a:pt x="895" y="2554"/>
                  </a:lnTo>
                  <a:lnTo>
                    <a:pt x="512" y="3448"/>
                  </a:lnTo>
                  <a:lnTo>
                    <a:pt x="256" y="4214"/>
                  </a:lnTo>
                  <a:lnTo>
                    <a:pt x="1" y="4980"/>
                  </a:lnTo>
                  <a:lnTo>
                    <a:pt x="1" y="5491"/>
                  </a:lnTo>
                  <a:lnTo>
                    <a:pt x="256" y="6002"/>
                  </a:lnTo>
                  <a:lnTo>
                    <a:pt x="639" y="6257"/>
                  </a:lnTo>
                  <a:lnTo>
                    <a:pt x="1022" y="6385"/>
                  </a:lnTo>
                  <a:lnTo>
                    <a:pt x="1278" y="6385"/>
                  </a:lnTo>
                  <a:lnTo>
                    <a:pt x="1916" y="6002"/>
                  </a:lnTo>
                  <a:lnTo>
                    <a:pt x="2555" y="5491"/>
                  </a:lnTo>
                  <a:lnTo>
                    <a:pt x="3065" y="4725"/>
                  </a:lnTo>
                  <a:lnTo>
                    <a:pt x="4215" y="3193"/>
                  </a:lnTo>
                  <a:lnTo>
                    <a:pt x="4853" y="1916"/>
                  </a:lnTo>
                  <a:lnTo>
                    <a:pt x="4981" y="1660"/>
                  </a:lnTo>
                  <a:lnTo>
                    <a:pt x="4981" y="1277"/>
                  </a:lnTo>
                  <a:lnTo>
                    <a:pt x="4853" y="1277"/>
                  </a:lnTo>
                  <a:lnTo>
                    <a:pt x="4725" y="1405"/>
                  </a:lnTo>
                  <a:lnTo>
                    <a:pt x="3704" y="2937"/>
                  </a:lnTo>
                  <a:lnTo>
                    <a:pt x="2682" y="4597"/>
                  </a:lnTo>
                  <a:lnTo>
                    <a:pt x="2172" y="5236"/>
                  </a:lnTo>
                  <a:lnTo>
                    <a:pt x="1661" y="5747"/>
                  </a:lnTo>
                  <a:lnTo>
                    <a:pt x="1150" y="6002"/>
                  </a:lnTo>
                  <a:lnTo>
                    <a:pt x="767" y="6002"/>
                  </a:lnTo>
                  <a:lnTo>
                    <a:pt x="512" y="5874"/>
                  </a:lnTo>
                  <a:lnTo>
                    <a:pt x="512" y="5619"/>
                  </a:lnTo>
                  <a:lnTo>
                    <a:pt x="512" y="4980"/>
                  </a:lnTo>
                  <a:lnTo>
                    <a:pt x="639" y="4342"/>
                  </a:lnTo>
                  <a:lnTo>
                    <a:pt x="1022" y="3448"/>
                  </a:lnTo>
                  <a:lnTo>
                    <a:pt x="1788" y="1788"/>
                  </a:lnTo>
                  <a:lnTo>
                    <a:pt x="2427" y="639"/>
                  </a:lnTo>
                  <a:lnTo>
                    <a:pt x="2555" y="256"/>
                  </a:lnTo>
                  <a:lnTo>
                    <a:pt x="2555" y="128"/>
                  </a:lnTo>
                  <a:lnTo>
                    <a:pt x="255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1923033" y="1371725"/>
              <a:ext cx="27236" cy="42085"/>
            </a:xfrm>
            <a:custGeom>
              <a:avLst/>
              <a:gdLst/>
              <a:ahLst/>
              <a:cxnLst/>
              <a:rect l="l" t="t" r="r" b="b"/>
              <a:pathLst>
                <a:path w="1405" h="2171" extrusionOk="0">
                  <a:moveTo>
                    <a:pt x="1150" y="0"/>
                  </a:moveTo>
                  <a:lnTo>
                    <a:pt x="1022" y="128"/>
                  </a:lnTo>
                  <a:lnTo>
                    <a:pt x="383" y="1149"/>
                  </a:lnTo>
                  <a:lnTo>
                    <a:pt x="0" y="2171"/>
                  </a:lnTo>
                  <a:lnTo>
                    <a:pt x="256" y="2171"/>
                  </a:lnTo>
                  <a:lnTo>
                    <a:pt x="511" y="1915"/>
                  </a:lnTo>
                  <a:lnTo>
                    <a:pt x="767" y="1405"/>
                  </a:lnTo>
                  <a:lnTo>
                    <a:pt x="1405" y="383"/>
                  </a:lnTo>
                  <a:lnTo>
                    <a:pt x="1405" y="255"/>
                  </a:lnTo>
                  <a:lnTo>
                    <a:pt x="1277" y="12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4"/>
            <p:cNvSpPr/>
            <p:nvPr/>
          </p:nvSpPr>
          <p:spPr>
            <a:xfrm>
              <a:off x="1715090" y="1411328"/>
              <a:ext cx="217868" cy="948082"/>
            </a:xfrm>
            <a:custGeom>
              <a:avLst/>
              <a:gdLst/>
              <a:ahLst/>
              <a:cxnLst/>
              <a:rect l="l" t="t" r="r" b="b"/>
              <a:pathLst>
                <a:path w="11239" h="48908" extrusionOk="0">
                  <a:moveTo>
                    <a:pt x="10855" y="0"/>
                  </a:moveTo>
                  <a:lnTo>
                    <a:pt x="10855" y="128"/>
                  </a:lnTo>
                  <a:lnTo>
                    <a:pt x="10472" y="5491"/>
                  </a:lnTo>
                  <a:lnTo>
                    <a:pt x="10217" y="10854"/>
                  </a:lnTo>
                  <a:lnTo>
                    <a:pt x="9833" y="16090"/>
                  </a:lnTo>
                  <a:lnTo>
                    <a:pt x="9450" y="21326"/>
                  </a:lnTo>
                  <a:lnTo>
                    <a:pt x="8940" y="26178"/>
                  </a:lnTo>
                  <a:lnTo>
                    <a:pt x="8556" y="28604"/>
                  </a:lnTo>
                  <a:lnTo>
                    <a:pt x="8173" y="31030"/>
                  </a:lnTo>
                  <a:lnTo>
                    <a:pt x="7535" y="33457"/>
                  </a:lnTo>
                  <a:lnTo>
                    <a:pt x="6896" y="35755"/>
                  </a:lnTo>
                  <a:lnTo>
                    <a:pt x="6130" y="38054"/>
                  </a:lnTo>
                  <a:lnTo>
                    <a:pt x="5236" y="40352"/>
                  </a:lnTo>
                  <a:lnTo>
                    <a:pt x="4087" y="42651"/>
                  </a:lnTo>
                  <a:lnTo>
                    <a:pt x="2810" y="44822"/>
                  </a:lnTo>
                  <a:lnTo>
                    <a:pt x="1406" y="46865"/>
                  </a:lnTo>
                  <a:lnTo>
                    <a:pt x="352" y="48397"/>
                  </a:lnTo>
                  <a:lnTo>
                    <a:pt x="1406" y="47248"/>
                  </a:lnTo>
                  <a:lnTo>
                    <a:pt x="2810" y="45588"/>
                  </a:lnTo>
                  <a:lnTo>
                    <a:pt x="4087" y="43672"/>
                  </a:lnTo>
                  <a:lnTo>
                    <a:pt x="5109" y="41757"/>
                  </a:lnTo>
                  <a:lnTo>
                    <a:pt x="6130" y="39586"/>
                  </a:lnTo>
                  <a:lnTo>
                    <a:pt x="6896" y="37543"/>
                  </a:lnTo>
                  <a:lnTo>
                    <a:pt x="7663" y="35372"/>
                  </a:lnTo>
                  <a:lnTo>
                    <a:pt x="8301" y="33201"/>
                  </a:lnTo>
                  <a:lnTo>
                    <a:pt x="8812" y="30647"/>
                  </a:lnTo>
                  <a:lnTo>
                    <a:pt x="9323" y="27966"/>
                  </a:lnTo>
                  <a:lnTo>
                    <a:pt x="9578" y="25412"/>
                  </a:lnTo>
                  <a:lnTo>
                    <a:pt x="9961" y="22730"/>
                  </a:lnTo>
                  <a:lnTo>
                    <a:pt x="10344" y="17495"/>
                  </a:lnTo>
                  <a:lnTo>
                    <a:pt x="10600" y="12259"/>
                  </a:lnTo>
                  <a:lnTo>
                    <a:pt x="10983" y="6130"/>
                  </a:lnTo>
                  <a:lnTo>
                    <a:pt x="11238" y="128"/>
                  </a:lnTo>
                  <a:lnTo>
                    <a:pt x="11110" y="0"/>
                  </a:lnTo>
                  <a:close/>
                  <a:moveTo>
                    <a:pt x="352" y="48397"/>
                  </a:moveTo>
                  <a:lnTo>
                    <a:pt x="1" y="48780"/>
                  </a:lnTo>
                  <a:lnTo>
                    <a:pt x="1" y="48908"/>
                  </a:lnTo>
                  <a:lnTo>
                    <a:pt x="352" y="48397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4"/>
            <p:cNvSpPr/>
            <p:nvPr/>
          </p:nvSpPr>
          <p:spPr>
            <a:xfrm>
              <a:off x="1217535" y="2037599"/>
              <a:ext cx="242623" cy="277264"/>
            </a:xfrm>
            <a:custGeom>
              <a:avLst/>
              <a:gdLst/>
              <a:ahLst/>
              <a:cxnLst/>
              <a:rect l="l" t="t" r="r" b="b"/>
              <a:pathLst>
                <a:path w="12516" h="14303" extrusionOk="0">
                  <a:moveTo>
                    <a:pt x="12387" y="0"/>
                  </a:moveTo>
                  <a:lnTo>
                    <a:pt x="9961" y="2810"/>
                  </a:lnTo>
                  <a:lnTo>
                    <a:pt x="7663" y="5619"/>
                  </a:lnTo>
                  <a:lnTo>
                    <a:pt x="2810" y="11110"/>
                  </a:lnTo>
                  <a:lnTo>
                    <a:pt x="1406" y="12642"/>
                  </a:lnTo>
                  <a:lnTo>
                    <a:pt x="1" y="14175"/>
                  </a:lnTo>
                  <a:lnTo>
                    <a:pt x="1" y="14302"/>
                  </a:lnTo>
                  <a:lnTo>
                    <a:pt x="129" y="14302"/>
                  </a:lnTo>
                  <a:lnTo>
                    <a:pt x="2683" y="11621"/>
                  </a:lnTo>
                  <a:lnTo>
                    <a:pt x="5236" y="9067"/>
                  </a:lnTo>
                  <a:lnTo>
                    <a:pt x="7790" y="6258"/>
                  </a:lnTo>
                  <a:lnTo>
                    <a:pt x="10089" y="3448"/>
                  </a:lnTo>
                  <a:lnTo>
                    <a:pt x="11238" y="1788"/>
                  </a:lnTo>
                  <a:lnTo>
                    <a:pt x="12515" y="128"/>
                  </a:lnTo>
                  <a:lnTo>
                    <a:pt x="1251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1705204" y="1233103"/>
              <a:ext cx="173283" cy="59415"/>
            </a:xfrm>
            <a:custGeom>
              <a:avLst/>
              <a:gdLst/>
              <a:ahLst/>
              <a:cxnLst/>
              <a:rect l="l" t="t" r="r" b="b"/>
              <a:pathLst>
                <a:path w="8939" h="3065" extrusionOk="0">
                  <a:moveTo>
                    <a:pt x="8683" y="0"/>
                  </a:moveTo>
                  <a:lnTo>
                    <a:pt x="7917" y="766"/>
                  </a:lnTo>
                  <a:lnTo>
                    <a:pt x="7023" y="1532"/>
                  </a:lnTo>
                  <a:lnTo>
                    <a:pt x="6002" y="2043"/>
                  </a:lnTo>
                  <a:lnTo>
                    <a:pt x="4853" y="2426"/>
                  </a:lnTo>
                  <a:lnTo>
                    <a:pt x="3703" y="2554"/>
                  </a:lnTo>
                  <a:lnTo>
                    <a:pt x="2554" y="2554"/>
                  </a:lnTo>
                  <a:lnTo>
                    <a:pt x="1916" y="2426"/>
                  </a:lnTo>
                  <a:lnTo>
                    <a:pt x="1277" y="2171"/>
                  </a:lnTo>
                  <a:lnTo>
                    <a:pt x="639" y="1915"/>
                  </a:lnTo>
                  <a:lnTo>
                    <a:pt x="128" y="1532"/>
                  </a:lnTo>
                  <a:lnTo>
                    <a:pt x="0" y="1532"/>
                  </a:lnTo>
                  <a:lnTo>
                    <a:pt x="639" y="2043"/>
                  </a:lnTo>
                  <a:lnTo>
                    <a:pt x="1277" y="2426"/>
                  </a:lnTo>
                  <a:lnTo>
                    <a:pt x="1788" y="2682"/>
                  </a:lnTo>
                  <a:lnTo>
                    <a:pt x="2426" y="2937"/>
                  </a:lnTo>
                  <a:lnTo>
                    <a:pt x="3576" y="3065"/>
                  </a:lnTo>
                  <a:lnTo>
                    <a:pt x="4853" y="2937"/>
                  </a:lnTo>
                  <a:lnTo>
                    <a:pt x="6129" y="2554"/>
                  </a:lnTo>
                  <a:lnTo>
                    <a:pt x="7151" y="1915"/>
                  </a:lnTo>
                  <a:lnTo>
                    <a:pt x="8173" y="1149"/>
                  </a:lnTo>
                  <a:lnTo>
                    <a:pt x="8939" y="128"/>
                  </a:lnTo>
                  <a:lnTo>
                    <a:pt x="881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4"/>
            <p:cNvSpPr/>
            <p:nvPr/>
          </p:nvSpPr>
          <p:spPr>
            <a:xfrm>
              <a:off x="1041791" y="1176169"/>
              <a:ext cx="680743" cy="1408514"/>
            </a:xfrm>
            <a:custGeom>
              <a:avLst/>
              <a:gdLst/>
              <a:ahLst/>
              <a:cxnLst/>
              <a:rect l="l" t="t" r="r" b="b"/>
              <a:pathLst>
                <a:path w="35117" h="72660" extrusionOk="0">
                  <a:moveTo>
                    <a:pt x="34989" y="0"/>
                  </a:moveTo>
                  <a:lnTo>
                    <a:pt x="33712" y="1149"/>
                  </a:lnTo>
                  <a:lnTo>
                    <a:pt x="32818" y="2554"/>
                  </a:lnTo>
                  <a:lnTo>
                    <a:pt x="31925" y="3959"/>
                  </a:lnTo>
                  <a:lnTo>
                    <a:pt x="31286" y="5491"/>
                  </a:lnTo>
                  <a:lnTo>
                    <a:pt x="30775" y="7151"/>
                  </a:lnTo>
                  <a:lnTo>
                    <a:pt x="30392" y="8811"/>
                  </a:lnTo>
                  <a:lnTo>
                    <a:pt x="30264" y="10471"/>
                  </a:lnTo>
                  <a:lnTo>
                    <a:pt x="30392" y="12131"/>
                  </a:lnTo>
                  <a:lnTo>
                    <a:pt x="30520" y="13025"/>
                  </a:lnTo>
                  <a:lnTo>
                    <a:pt x="30775" y="14047"/>
                  </a:lnTo>
                  <a:lnTo>
                    <a:pt x="31158" y="15834"/>
                  </a:lnTo>
                  <a:lnTo>
                    <a:pt x="31158" y="16984"/>
                  </a:lnTo>
                  <a:lnTo>
                    <a:pt x="31031" y="18005"/>
                  </a:lnTo>
                  <a:lnTo>
                    <a:pt x="30520" y="20176"/>
                  </a:lnTo>
                  <a:lnTo>
                    <a:pt x="27200" y="32563"/>
                  </a:lnTo>
                  <a:lnTo>
                    <a:pt x="25157" y="40224"/>
                  </a:lnTo>
                  <a:lnTo>
                    <a:pt x="24263" y="43034"/>
                  </a:lnTo>
                  <a:lnTo>
                    <a:pt x="23624" y="44694"/>
                  </a:lnTo>
                  <a:lnTo>
                    <a:pt x="22475" y="46482"/>
                  </a:lnTo>
                  <a:lnTo>
                    <a:pt x="21326" y="48142"/>
                  </a:lnTo>
                  <a:lnTo>
                    <a:pt x="18644" y="51334"/>
                  </a:lnTo>
                  <a:lnTo>
                    <a:pt x="13026" y="57974"/>
                  </a:lnTo>
                  <a:lnTo>
                    <a:pt x="7279" y="64487"/>
                  </a:lnTo>
                  <a:lnTo>
                    <a:pt x="1405" y="70999"/>
                  </a:lnTo>
                  <a:lnTo>
                    <a:pt x="0" y="72532"/>
                  </a:lnTo>
                  <a:lnTo>
                    <a:pt x="0" y="72659"/>
                  </a:lnTo>
                  <a:lnTo>
                    <a:pt x="6002" y="66275"/>
                  </a:lnTo>
                  <a:lnTo>
                    <a:pt x="11876" y="59762"/>
                  </a:lnTo>
                  <a:lnTo>
                    <a:pt x="17495" y="53122"/>
                  </a:lnTo>
                  <a:lnTo>
                    <a:pt x="20176" y="50057"/>
                  </a:lnTo>
                  <a:lnTo>
                    <a:pt x="21453" y="48397"/>
                  </a:lnTo>
                  <a:lnTo>
                    <a:pt x="22730" y="46737"/>
                  </a:lnTo>
                  <a:lnTo>
                    <a:pt x="23752" y="45077"/>
                  </a:lnTo>
                  <a:lnTo>
                    <a:pt x="24518" y="43289"/>
                  </a:lnTo>
                  <a:lnTo>
                    <a:pt x="25795" y="39075"/>
                  </a:lnTo>
                  <a:lnTo>
                    <a:pt x="27966" y="31030"/>
                  </a:lnTo>
                  <a:lnTo>
                    <a:pt x="31158" y="18771"/>
                  </a:lnTo>
                  <a:lnTo>
                    <a:pt x="31414" y="17750"/>
                  </a:lnTo>
                  <a:lnTo>
                    <a:pt x="31414" y="16601"/>
                  </a:lnTo>
                  <a:lnTo>
                    <a:pt x="31414" y="15707"/>
                  </a:lnTo>
                  <a:lnTo>
                    <a:pt x="31158" y="14685"/>
                  </a:lnTo>
                  <a:lnTo>
                    <a:pt x="30775" y="12897"/>
                  </a:lnTo>
                  <a:lnTo>
                    <a:pt x="30648" y="11110"/>
                  </a:lnTo>
                  <a:lnTo>
                    <a:pt x="30648" y="9322"/>
                  </a:lnTo>
                  <a:lnTo>
                    <a:pt x="30903" y="7534"/>
                  </a:lnTo>
                  <a:lnTo>
                    <a:pt x="31414" y="5874"/>
                  </a:lnTo>
                  <a:lnTo>
                    <a:pt x="32052" y="4342"/>
                  </a:lnTo>
                  <a:lnTo>
                    <a:pt x="32946" y="2809"/>
                  </a:lnTo>
                  <a:lnTo>
                    <a:pt x="33968" y="1405"/>
                  </a:lnTo>
                  <a:lnTo>
                    <a:pt x="35117" y="128"/>
                  </a:lnTo>
                  <a:lnTo>
                    <a:pt x="3498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4"/>
            <p:cNvSpPr/>
            <p:nvPr/>
          </p:nvSpPr>
          <p:spPr>
            <a:xfrm>
              <a:off x="1710147" y="822179"/>
              <a:ext cx="566876" cy="554508"/>
            </a:xfrm>
            <a:custGeom>
              <a:avLst/>
              <a:gdLst/>
              <a:ahLst/>
              <a:cxnLst/>
              <a:rect l="l" t="t" r="r" b="b"/>
              <a:pathLst>
                <a:path w="29243" h="28605" extrusionOk="0">
                  <a:moveTo>
                    <a:pt x="23113" y="0"/>
                  </a:moveTo>
                  <a:lnTo>
                    <a:pt x="21836" y="256"/>
                  </a:lnTo>
                  <a:lnTo>
                    <a:pt x="20176" y="767"/>
                  </a:lnTo>
                  <a:lnTo>
                    <a:pt x="18389" y="1405"/>
                  </a:lnTo>
                  <a:lnTo>
                    <a:pt x="16601" y="2427"/>
                  </a:lnTo>
                  <a:lnTo>
                    <a:pt x="14813" y="3576"/>
                  </a:lnTo>
                  <a:lnTo>
                    <a:pt x="12898" y="4853"/>
                  </a:lnTo>
                  <a:lnTo>
                    <a:pt x="11110" y="6130"/>
                  </a:lnTo>
                  <a:lnTo>
                    <a:pt x="7662" y="8939"/>
                  </a:lnTo>
                  <a:lnTo>
                    <a:pt x="4598" y="11621"/>
                  </a:lnTo>
                  <a:lnTo>
                    <a:pt x="2171" y="13919"/>
                  </a:lnTo>
                  <a:lnTo>
                    <a:pt x="0" y="16218"/>
                  </a:lnTo>
                  <a:lnTo>
                    <a:pt x="1150" y="17495"/>
                  </a:lnTo>
                  <a:lnTo>
                    <a:pt x="3193" y="19538"/>
                  </a:lnTo>
                  <a:lnTo>
                    <a:pt x="5619" y="21837"/>
                  </a:lnTo>
                  <a:lnTo>
                    <a:pt x="6768" y="22730"/>
                  </a:lnTo>
                  <a:lnTo>
                    <a:pt x="7662" y="23369"/>
                  </a:lnTo>
                  <a:lnTo>
                    <a:pt x="9961" y="24774"/>
                  </a:lnTo>
                  <a:lnTo>
                    <a:pt x="12387" y="26050"/>
                  </a:lnTo>
                  <a:lnTo>
                    <a:pt x="14558" y="26944"/>
                  </a:lnTo>
                  <a:lnTo>
                    <a:pt x="16729" y="27711"/>
                  </a:lnTo>
                  <a:lnTo>
                    <a:pt x="18516" y="28221"/>
                  </a:lnTo>
                  <a:lnTo>
                    <a:pt x="20049" y="28604"/>
                  </a:lnTo>
                  <a:lnTo>
                    <a:pt x="21453" y="28604"/>
                  </a:lnTo>
                  <a:lnTo>
                    <a:pt x="21709" y="28477"/>
                  </a:lnTo>
                  <a:lnTo>
                    <a:pt x="24774" y="20176"/>
                  </a:lnTo>
                  <a:lnTo>
                    <a:pt x="25284" y="19921"/>
                  </a:lnTo>
                  <a:lnTo>
                    <a:pt x="26434" y="19283"/>
                  </a:lnTo>
                  <a:lnTo>
                    <a:pt x="27072" y="18772"/>
                  </a:lnTo>
                  <a:lnTo>
                    <a:pt x="27711" y="18133"/>
                  </a:lnTo>
                  <a:lnTo>
                    <a:pt x="28221" y="17367"/>
                  </a:lnTo>
                  <a:lnTo>
                    <a:pt x="28732" y="16473"/>
                  </a:lnTo>
                  <a:lnTo>
                    <a:pt x="28987" y="15835"/>
                  </a:lnTo>
                  <a:lnTo>
                    <a:pt x="29115" y="15196"/>
                  </a:lnTo>
                  <a:lnTo>
                    <a:pt x="29243" y="13409"/>
                  </a:lnTo>
                  <a:lnTo>
                    <a:pt x="29243" y="11493"/>
                  </a:lnTo>
                  <a:lnTo>
                    <a:pt x="29115" y="9450"/>
                  </a:lnTo>
                  <a:lnTo>
                    <a:pt x="28860" y="5874"/>
                  </a:lnTo>
                  <a:lnTo>
                    <a:pt x="28604" y="4087"/>
                  </a:lnTo>
                  <a:lnTo>
                    <a:pt x="28221" y="3193"/>
                  </a:lnTo>
                  <a:lnTo>
                    <a:pt x="27711" y="2427"/>
                  </a:lnTo>
                  <a:lnTo>
                    <a:pt x="26944" y="1660"/>
                  </a:lnTo>
                  <a:lnTo>
                    <a:pt x="26178" y="1022"/>
                  </a:lnTo>
                  <a:lnTo>
                    <a:pt x="25284" y="511"/>
                  </a:lnTo>
                  <a:lnTo>
                    <a:pt x="24135" y="128"/>
                  </a:lnTo>
                  <a:lnTo>
                    <a:pt x="23113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1366063" y="728104"/>
              <a:ext cx="826809" cy="378764"/>
            </a:xfrm>
            <a:custGeom>
              <a:avLst/>
              <a:gdLst/>
              <a:ahLst/>
              <a:cxnLst/>
              <a:rect l="l" t="t" r="r" b="b"/>
              <a:pathLst>
                <a:path w="42652" h="19539" extrusionOk="0">
                  <a:moveTo>
                    <a:pt x="17878" y="1"/>
                  </a:moveTo>
                  <a:lnTo>
                    <a:pt x="16346" y="129"/>
                  </a:lnTo>
                  <a:lnTo>
                    <a:pt x="15069" y="256"/>
                  </a:lnTo>
                  <a:lnTo>
                    <a:pt x="13920" y="639"/>
                  </a:lnTo>
                  <a:lnTo>
                    <a:pt x="12004" y="1406"/>
                  </a:lnTo>
                  <a:lnTo>
                    <a:pt x="10089" y="2427"/>
                  </a:lnTo>
                  <a:lnTo>
                    <a:pt x="6386" y="4470"/>
                  </a:lnTo>
                  <a:lnTo>
                    <a:pt x="3193" y="6513"/>
                  </a:lnTo>
                  <a:lnTo>
                    <a:pt x="767" y="8174"/>
                  </a:lnTo>
                  <a:lnTo>
                    <a:pt x="511" y="8557"/>
                  </a:lnTo>
                  <a:lnTo>
                    <a:pt x="256" y="9067"/>
                  </a:lnTo>
                  <a:lnTo>
                    <a:pt x="128" y="9834"/>
                  </a:lnTo>
                  <a:lnTo>
                    <a:pt x="1" y="10600"/>
                  </a:lnTo>
                  <a:lnTo>
                    <a:pt x="128" y="12515"/>
                  </a:lnTo>
                  <a:lnTo>
                    <a:pt x="384" y="14686"/>
                  </a:lnTo>
                  <a:lnTo>
                    <a:pt x="767" y="16601"/>
                  </a:lnTo>
                  <a:lnTo>
                    <a:pt x="1405" y="18134"/>
                  </a:lnTo>
                  <a:lnTo>
                    <a:pt x="1788" y="18772"/>
                  </a:lnTo>
                  <a:lnTo>
                    <a:pt x="2044" y="19283"/>
                  </a:lnTo>
                  <a:lnTo>
                    <a:pt x="2427" y="19539"/>
                  </a:lnTo>
                  <a:lnTo>
                    <a:pt x="2810" y="19539"/>
                  </a:lnTo>
                  <a:lnTo>
                    <a:pt x="4470" y="18772"/>
                  </a:lnTo>
                  <a:lnTo>
                    <a:pt x="6769" y="17623"/>
                  </a:lnTo>
                  <a:lnTo>
                    <a:pt x="9195" y="16091"/>
                  </a:lnTo>
                  <a:lnTo>
                    <a:pt x="11749" y="14431"/>
                  </a:lnTo>
                  <a:lnTo>
                    <a:pt x="16346" y="11494"/>
                  </a:lnTo>
                  <a:lnTo>
                    <a:pt x="18644" y="9834"/>
                  </a:lnTo>
                  <a:lnTo>
                    <a:pt x="19027" y="9706"/>
                  </a:lnTo>
                  <a:lnTo>
                    <a:pt x="19538" y="9578"/>
                  </a:lnTo>
                  <a:lnTo>
                    <a:pt x="21326" y="9323"/>
                  </a:lnTo>
                  <a:lnTo>
                    <a:pt x="26689" y="9067"/>
                  </a:lnTo>
                  <a:lnTo>
                    <a:pt x="32946" y="8940"/>
                  </a:lnTo>
                  <a:lnTo>
                    <a:pt x="35883" y="8812"/>
                  </a:lnTo>
                  <a:lnTo>
                    <a:pt x="38310" y="8557"/>
                  </a:lnTo>
                  <a:lnTo>
                    <a:pt x="40097" y="8301"/>
                  </a:lnTo>
                  <a:lnTo>
                    <a:pt x="41374" y="7918"/>
                  </a:lnTo>
                  <a:lnTo>
                    <a:pt x="41885" y="7663"/>
                  </a:lnTo>
                  <a:lnTo>
                    <a:pt x="42268" y="7407"/>
                  </a:lnTo>
                  <a:lnTo>
                    <a:pt x="42524" y="7024"/>
                  </a:lnTo>
                  <a:lnTo>
                    <a:pt x="42651" y="6769"/>
                  </a:lnTo>
                  <a:lnTo>
                    <a:pt x="42651" y="6386"/>
                  </a:lnTo>
                  <a:lnTo>
                    <a:pt x="42524" y="6003"/>
                  </a:lnTo>
                  <a:lnTo>
                    <a:pt x="42268" y="5747"/>
                  </a:lnTo>
                  <a:lnTo>
                    <a:pt x="41885" y="5364"/>
                  </a:lnTo>
                  <a:lnTo>
                    <a:pt x="40608" y="4598"/>
                  </a:lnTo>
                  <a:lnTo>
                    <a:pt x="38820" y="3960"/>
                  </a:lnTo>
                  <a:lnTo>
                    <a:pt x="34223" y="2683"/>
                  </a:lnTo>
                  <a:lnTo>
                    <a:pt x="30903" y="1789"/>
                  </a:lnTo>
                  <a:lnTo>
                    <a:pt x="27072" y="1023"/>
                  </a:lnTo>
                  <a:lnTo>
                    <a:pt x="23241" y="384"/>
                  </a:lnTo>
                  <a:lnTo>
                    <a:pt x="19538" y="129"/>
                  </a:lnTo>
                  <a:lnTo>
                    <a:pt x="17878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1101206" y="879113"/>
              <a:ext cx="398556" cy="371320"/>
            </a:xfrm>
            <a:custGeom>
              <a:avLst/>
              <a:gdLst/>
              <a:ahLst/>
              <a:cxnLst/>
              <a:rect l="l" t="t" r="r" b="b"/>
              <a:pathLst>
                <a:path w="20560" h="19155" extrusionOk="0">
                  <a:moveTo>
                    <a:pt x="14941" y="0"/>
                  </a:moveTo>
                  <a:lnTo>
                    <a:pt x="13408" y="894"/>
                  </a:lnTo>
                  <a:lnTo>
                    <a:pt x="12642" y="1405"/>
                  </a:lnTo>
                  <a:lnTo>
                    <a:pt x="12004" y="2171"/>
                  </a:lnTo>
                  <a:lnTo>
                    <a:pt x="11237" y="3065"/>
                  </a:lnTo>
                  <a:lnTo>
                    <a:pt x="10599" y="4214"/>
                  </a:lnTo>
                  <a:lnTo>
                    <a:pt x="9961" y="5491"/>
                  </a:lnTo>
                  <a:lnTo>
                    <a:pt x="9450" y="7024"/>
                  </a:lnTo>
                  <a:lnTo>
                    <a:pt x="8428" y="7151"/>
                  </a:lnTo>
                  <a:lnTo>
                    <a:pt x="6002" y="7407"/>
                  </a:lnTo>
                  <a:lnTo>
                    <a:pt x="4725" y="7662"/>
                  </a:lnTo>
                  <a:lnTo>
                    <a:pt x="3703" y="8045"/>
                  </a:lnTo>
                  <a:lnTo>
                    <a:pt x="3193" y="8301"/>
                  </a:lnTo>
                  <a:lnTo>
                    <a:pt x="2810" y="8684"/>
                  </a:lnTo>
                  <a:lnTo>
                    <a:pt x="2554" y="8939"/>
                  </a:lnTo>
                  <a:lnTo>
                    <a:pt x="2426" y="9322"/>
                  </a:lnTo>
                  <a:lnTo>
                    <a:pt x="2554" y="9578"/>
                  </a:lnTo>
                  <a:lnTo>
                    <a:pt x="2682" y="9833"/>
                  </a:lnTo>
                  <a:lnTo>
                    <a:pt x="2937" y="10088"/>
                  </a:lnTo>
                  <a:lnTo>
                    <a:pt x="3320" y="10216"/>
                  </a:lnTo>
                  <a:lnTo>
                    <a:pt x="4342" y="10472"/>
                  </a:lnTo>
                  <a:lnTo>
                    <a:pt x="4980" y="10472"/>
                  </a:lnTo>
                  <a:lnTo>
                    <a:pt x="3576" y="10727"/>
                  </a:lnTo>
                  <a:lnTo>
                    <a:pt x="2299" y="10982"/>
                  </a:lnTo>
                  <a:lnTo>
                    <a:pt x="1788" y="11110"/>
                  </a:lnTo>
                  <a:lnTo>
                    <a:pt x="1405" y="11365"/>
                  </a:lnTo>
                  <a:lnTo>
                    <a:pt x="1149" y="11621"/>
                  </a:lnTo>
                  <a:lnTo>
                    <a:pt x="1022" y="11876"/>
                  </a:lnTo>
                  <a:lnTo>
                    <a:pt x="1022" y="12259"/>
                  </a:lnTo>
                  <a:lnTo>
                    <a:pt x="1277" y="12642"/>
                  </a:lnTo>
                  <a:lnTo>
                    <a:pt x="1533" y="12898"/>
                  </a:lnTo>
                  <a:lnTo>
                    <a:pt x="2043" y="13153"/>
                  </a:lnTo>
                  <a:lnTo>
                    <a:pt x="3018" y="13370"/>
                  </a:lnTo>
                  <a:lnTo>
                    <a:pt x="3018" y="13370"/>
                  </a:lnTo>
                  <a:lnTo>
                    <a:pt x="2554" y="13409"/>
                  </a:lnTo>
                  <a:lnTo>
                    <a:pt x="1277" y="13664"/>
                  </a:lnTo>
                  <a:lnTo>
                    <a:pt x="766" y="13919"/>
                  </a:lnTo>
                  <a:lnTo>
                    <a:pt x="383" y="14175"/>
                  </a:lnTo>
                  <a:lnTo>
                    <a:pt x="128" y="14558"/>
                  </a:lnTo>
                  <a:lnTo>
                    <a:pt x="0" y="14941"/>
                  </a:lnTo>
                  <a:lnTo>
                    <a:pt x="128" y="15324"/>
                  </a:lnTo>
                  <a:lnTo>
                    <a:pt x="383" y="15579"/>
                  </a:lnTo>
                  <a:lnTo>
                    <a:pt x="766" y="15835"/>
                  </a:lnTo>
                  <a:lnTo>
                    <a:pt x="1149" y="15962"/>
                  </a:lnTo>
                  <a:lnTo>
                    <a:pt x="2299" y="16218"/>
                  </a:lnTo>
                  <a:lnTo>
                    <a:pt x="3703" y="16346"/>
                  </a:lnTo>
                  <a:lnTo>
                    <a:pt x="6130" y="16218"/>
                  </a:lnTo>
                  <a:lnTo>
                    <a:pt x="3703" y="16473"/>
                  </a:lnTo>
                  <a:lnTo>
                    <a:pt x="2426" y="16729"/>
                  </a:lnTo>
                  <a:lnTo>
                    <a:pt x="1405" y="17112"/>
                  </a:lnTo>
                  <a:lnTo>
                    <a:pt x="1022" y="17367"/>
                  </a:lnTo>
                  <a:lnTo>
                    <a:pt x="639" y="17623"/>
                  </a:lnTo>
                  <a:lnTo>
                    <a:pt x="511" y="17878"/>
                  </a:lnTo>
                  <a:lnTo>
                    <a:pt x="511" y="18261"/>
                  </a:lnTo>
                  <a:lnTo>
                    <a:pt x="639" y="18516"/>
                  </a:lnTo>
                  <a:lnTo>
                    <a:pt x="894" y="18772"/>
                  </a:lnTo>
                  <a:lnTo>
                    <a:pt x="1405" y="19027"/>
                  </a:lnTo>
                  <a:lnTo>
                    <a:pt x="2043" y="19155"/>
                  </a:lnTo>
                  <a:lnTo>
                    <a:pt x="5108" y="19155"/>
                  </a:lnTo>
                  <a:lnTo>
                    <a:pt x="6768" y="18900"/>
                  </a:lnTo>
                  <a:lnTo>
                    <a:pt x="8428" y="18644"/>
                  </a:lnTo>
                  <a:lnTo>
                    <a:pt x="10854" y="18133"/>
                  </a:lnTo>
                  <a:lnTo>
                    <a:pt x="11876" y="17623"/>
                  </a:lnTo>
                  <a:lnTo>
                    <a:pt x="13153" y="16729"/>
                  </a:lnTo>
                  <a:lnTo>
                    <a:pt x="14302" y="15707"/>
                  </a:lnTo>
                  <a:lnTo>
                    <a:pt x="15324" y="14813"/>
                  </a:lnTo>
                  <a:lnTo>
                    <a:pt x="18644" y="11493"/>
                  </a:lnTo>
                  <a:lnTo>
                    <a:pt x="20559" y="9705"/>
                  </a:lnTo>
                  <a:lnTo>
                    <a:pt x="17878" y="4725"/>
                  </a:lnTo>
                  <a:lnTo>
                    <a:pt x="15962" y="1405"/>
                  </a:lnTo>
                  <a:lnTo>
                    <a:pt x="15324" y="384"/>
                  </a:lnTo>
                  <a:lnTo>
                    <a:pt x="15068" y="0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4"/>
            <p:cNvSpPr/>
            <p:nvPr/>
          </p:nvSpPr>
          <p:spPr>
            <a:xfrm>
              <a:off x="1128423" y="1186055"/>
              <a:ext cx="160934" cy="9925"/>
            </a:xfrm>
            <a:custGeom>
              <a:avLst/>
              <a:gdLst/>
              <a:ahLst/>
              <a:cxnLst/>
              <a:rect l="l" t="t" r="r" b="b"/>
              <a:pathLst>
                <a:path w="8302" h="512" extrusionOk="0">
                  <a:moveTo>
                    <a:pt x="8301" y="1"/>
                  </a:moveTo>
                  <a:lnTo>
                    <a:pt x="5747" y="256"/>
                  </a:lnTo>
                  <a:lnTo>
                    <a:pt x="2810" y="384"/>
                  </a:lnTo>
                  <a:lnTo>
                    <a:pt x="1" y="256"/>
                  </a:lnTo>
                  <a:lnTo>
                    <a:pt x="1533" y="512"/>
                  </a:lnTo>
                  <a:lnTo>
                    <a:pt x="3193" y="512"/>
                  </a:lnTo>
                  <a:lnTo>
                    <a:pt x="5747" y="384"/>
                  </a:lnTo>
                  <a:lnTo>
                    <a:pt x="7024" y="256"/>
                  </a:lnTo>
                  <a:lnTo>
                    <a:pt x="830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4"/>
            <p:cNvSpPr/>
            <p:nvPr/>
          </p:nvSpPr>
          <p:spPr>
            <a:xfrm>
              <a:off x="1160602" y="1126660"/>
              <a:ext cx="123793" cy="12387"/>
            </a:xfrm>
            <a:custGeom>
              <a:avLst/>
              <a:gdLst/>
              <a:ahLst/>
              <a:cxnLst/>
              <a:rect l="l" t="t" r="r" b="b"/>
              <a:pathLst>
                <a:path w="6386" h="639" extrusionOk="0">
                  <a:moveTo>
                    <a:pt x="6386" y="0"/>
                  </a:moveTo>
                  <a:lnTo>
                    <a:pt x="3193" y="255"/>
                  </a:lnTo>
                  <a:lnTo>
                    <a:pt x="129" y="511"/>
                  </a:lnTo>
                  <a:lnTo>
                    <a:pt x="1" y="639"/>
                  </a:lnTo>
                  <a:lnTo>
                    <a:pt x="1661" y="639"/>
                  </a:lnTo>
                  <a:lnTo>
                    <a:pt x="3193" y="511"/>
                  </a:lnTo>
                  <a:lnTo>
                    <a:pt x="6386" y="128"/>
                  </a:lnTo>
                  <a:lnTo>
                    <a:pt x="638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1192781" y="1074669"/>
              <a:ext cx="99038" cy="7444"/>
            </a:xfrm>
            <a:custGeom>
              <a:avLst/>
              <a:gdLst/>
              <a:ahLst/>
              <a:cxnLst/>
              <a:rect l="l" t="t" r="r" b="b"/>
              <a:pathLst>
                <a:path w="5109" h="384" extrusionOk="0">
                  <a:moveTo>
                    <a:pt x="5109" y="0"/>
                  </a:moveTo>
                  <a:lnTo>
                    <a:pt x="2427" y="256"/>
                  </a:lnTo>
                  <a:lnTo>
                    <a:pt x="129" y="256"/>
                  </a:lnTo>
                  <a:lnTo>
                    <a:pt x="1" y="384"/>
                  </a:lnTo>
                  <a:lnTo>
                    <a:pt x="2555" y="384"/>
                  </a:lnTo>
                  <a:lnTo>
                    <a:pt x="5109" y="128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4"/>
            <p:cNvSpPr/>
            <p:nvPr/>
          </p:nvSpPr>
          <p:spPr>
            <a:xfrm>
              <a:off x="1960155" y="742972"/>
              <a:ext cx="257472" cy="173283"/>
            </a:xfrm>
            <a:custGeom>
              <a:avLst/>
              <a:gdLst/>
              <a:ahLst/>
              <a:cxnLst/>
              <a:rect l="l" t="t" r="r" b="b"/>
              <a:pathLst>
                <a:path w="13282" h="8939" extrusionOk="0">
                  <a:moveTo>
                    <a:pt x="1" y="0"/>
                  </a:moveTo>
                  <a:lnTo>
                    <a:pt x="3193" y="8939"/>
                  </a:lnTo>
                  <a:lnTo>
                    <a:pt x="6130" y="8683"/>
                  </a:lnTo>
                  <a:lnTo>
                    <a:pt x="8556" y="8300"/>
                  </a:lnTo>
                  <a:lnTo>
                    <a:pt x="10472" y="7917"/>
                  </a:lnTo>
                  <a:lnTo>
                    <a:pt x="11493" y="7534"/>
                  </a:lnTo>
                  <a:lnTo>
                    <a:pt x="12387" y="7151"/>
                  </a:lnTo>
                  <a:lnTo>
                    <a:pt x="13026" y="6768"/>
                  </a:lnTo>
                  <a:lnTo>
                    <a:pt x="13281" y="6257"/>
                  </a:lnTo>
                  <a:lnTo>
                    <a:pt x="13281" y="6002"/>
                  </a:lnTo>
                  <a:lnTo>
                    <a:pt x="13281" y="5746"/>
                  </a:lnTo>
                  <a:lnTo>
                    <a:pt x="12898" y="5236"/>
                  </a:lnTo>
                  <a:lnTo>
                    <a:pt x="12132" y="4597"/>
                  </a:lnTo>
                  <a:lnTo>
                    <a:pt x="10983" y="3831"/>
                  </a:lnTo>
                  <a:lnTo>
                    <a:pt x="9450" y="2937"/>
                  </a:lnTo>
                  <a:lnTo>
                    <a:pt x="7663" y="2171"/>
                  </a:lnTo>
                  <a:lnTo>
                    <a:pt x="5875" y="1532"/>
                  </a:lnTo>
                  <a:lnTo>
                    <a:pt x="4087" y="1022"/>
                  </a:lnTo>
                  <a:lnTo>
                    <a:pt x="1150" y="2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4"/>
            <p:cNvSpPr/>
            <p:nvPr/>
          </p:nvSpPr>
          <p:spPr>
            <a:xfrm>
              <a:off x="2014627" y="901386"/>
              <a:ext cx="108924" cy="19831"/>
            </a:xfrm>
            <a:custGeom>
              <a:avLst/>
              <a:gdLst/>
              <a:ahLst/>
              <a:cxnLst/>
              <a:rect l="l" t="t" r="r" b="b"/>
              <a:pathLst>
                <a:path w="5619" h="1023" extrusionOk="0">
                  <a:moveTo>
                    <a:pt x="0" y="1"/>
                  </a:moveTo>
                  <a:lnTo>
                    <a:pt x="255" y="1022"/>
                  </a:lnTo>
                  <a:lnTo>
                    <a:pt x="1660" y="895"/>
                  </a:lnTo>
                  <a:lnTo>
                    <a:pt x="3065" y="767"/>
                  </a:lnTo>
                  <a:lnTo>
                    <a:pt x="3192" y="767"/>
                  </a:lnTo>
                  <a:lnTo>
                    <a:pt x="4214" y="895"/>
                  </a:lnTo>
                  <a:lnTo>
                    <a:pt x="5236" y="767"/>
                  </a:lnTo>
                  <a:lnTo>
                    <a:pt x="4214" y="639"/>
                  </a:lnTo>
                  <a:lnTo>
                    <a:pt x="3703" y="639"/>
                  </a:lnTo>
                  <a:lnTo>
                    <a:pt x="5619" y="256"/>
                  </a:lnTo>
                  <a:lnTo>
                    <a:pt x="5619" y="128"/>
                  </a:lnTo>
                  <a:lnTo>
                    <a:pt x="2937" y="511"/>
                  </a:lnTo>
                  <a:lnTo>
                    <a:pt x="383" y="767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4"/>
            <p:cNvSpPr/>
            <p:nvPr/>
          </p:nvSpPr>
          <p:spPr>
            <a:xfrm>
              <a:off x="1999759" y="762764"/>
              <a:ext cx="54491" cy="143604"/>
            </a:xfrm>
            <a:custGeom>
              <a:avLst/>
              <a:gdLst/>
              <a:ahLst/>
              <a:cxnLst/>
              <a:rect l="l" t="t" r="r" b="b"/>
              <a:pathLst>
                <a:path w="2811" h="7408" extrusionOk="0">
                  <a:moveTo>
                    <a:pt x="1" y="1"/>
                  </a:moveTo>
                  <a:lnTo>
                    <a:pt x="1278" y="3832"/>
                  </a:lnTo>
                  <a:lnTo>
                    <a:pt x="2044" y="5619"/>
                  </a:lnTo>
                  <a:lnTo>
                    <a:pt x="2810" y="7407"/>
                  </a:lnTo>
                  <a:lnTo>
                    <a:pt x="2172" y="5492"/>
                  </a:lnTo>
                  <a:lnTo>
                    <a:pt x="1533" y="3576"/>
                  </a:lnTo>
                  <a:lnTo>
                    <a:pt x="767" y="1661"/>
                  </a:lnTo>
                  <a:lnTo>
                    <a:pt x="384" y="6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4"/>
            <p:cNvSpPr/>
            <p:nvPr/>
          </p:nvSpPr>
          <p:spPr>
            <a:xfrm>
              <a:off x="2187890" y="728104"/>
              <a:ext cx="141123" cy="212905"/>
            </a:xfrm>
            <a:custGeom>
              <a:avLst/>
              <a:gdLst/>
              <a:ahLst/>
              <a:cxnLst/>
              <a:rect l="l" t="t" r="r" b="b"/>
              <a:pathLst>
                <a:path w="7280" h="10983" extrusionOk="0">
                  <a:moveTo>
                    <a:pt x="4853" y="1"/>
                  </a:moveTo>
                  <a:lnTo>
                    <a:pt x="2555" y="2810"/>
                  </a:lnTo>
                  <a:lnTo>
                    <a:pt x="895" y="4853"/>
                  </a:lnTo>
                  <a:lnTo>
                    <a:pt x="129" y="6003"/>
                  </a:lnTo>
                  <a:lnTo>
                    <a:pt x="1" y="6769"/>
                  </a:lnTo>
                  <a:lnTo>
                    <a:pt x="256" y="8301"/>
                  </a:lnTo>
                  <a:lnTo>
                    <a:pt x="384" y="9067"/>
                  </a:lnTo>
                  <a:lnTo>
                    <a:pt x="767" y="9834"/>
                  </a:lnTo>
                  <a:lnTo>
                    <a:pt x="1150" y="10472"/>
                  </a:lnTo>
                  <a:lnTo>
                    <a:pt x="1789" y="10983"/>
                  </a:lnTo>
                  <a:lnTo>
                    <a:pt x="2044" y="10983"/>
                  </a:lnTo>
                  <a:lnTo>
                    <a:pt x="2427" y="10727"/>
                  </a:lnTo>
                  <a:lnTo>
                    <a:pt x="3193" y="9834"/>
                  </a:lnTo>
                  <a:lnTo>
                    <a:pt x="4342" y="8429"/>
                  </a:lnTo>
                  <a:lnTo>
                    <a:pt x="4470" y="8174"/>
                  </a:lnTo>
                  <a:lnTo>
                    <a:pt x="7279" y="5620"/>
                  </a:lnTo>
                  <a:lnTo>
                    <a:pt x="4853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4"/>
            <p:cNvSpPr/>
            <p:nvPr/>
          </p:nvSpPr>
          <p:spPr>
            <a:xfrm>
              <a:off x="2249787" y="728104"/>
              <a:ext cx="79226" cy="158453"/>
            </a:xfrm>
            <a:custGeom>
              <a:avLst/>
              <a:gdLst/>
              <a:ahLst/>
              <a:cxnLst/>
              <a:rect l="l" t="t" r="r" b="b"/>
              <a:pathLst>
                <a:path w="4087" h="8174" extrusionOk="0">
                  <a:moveTo>
                    <a:pt x="1660" y="1"/>
                  </a:moveTo>
                  <a:lnTo>
                    <a:pt x="256" y="1789"/>
                  </a:lnTo>
                  <a:lnTo>
                    <a:pt x="0" y="3449"/>
                  </a:lnTo>
                  <a:lnTo>
                    <a:pt x="128" y="5109"/>
                  </a:lnTo>
                  <a:lnTo>
                    <a:pt x="639" y="6641"/>
                  </a:lnTo>
                  <a:lnTo>
                    <a:pt x="1277" y="8174"/>
                  </a:lnTo>
                  <a:lnTo>
                    <a:pt x="4086" y="5620"/>
                  </a:lnTo>
                  <a:lnTo>
                    <a:pt x="166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4"/>
            <p:cNvSpPr/>
            <p:nvPr/>
          </p:nvSpPr>
          <p:spPr>
            <a:xfrm>
              <a:off x="2252249" y="574633"/>
              <a:ext cx="242623" cy="304500"/>
            </a:xfrm>
            <a:custGeom>
              <a:avLst/>
              <a:gdLst/>
              <a:ahLst/>
              <a:cxnLst/>
              <a:rect l="l" t="t" r="r" b="b"/>
              <a:pathLst>
                <a:path w="12516" h="15708" extrusionOk="0">
                  <a:moveTo>
                    <a:pt x="6003" y="1"/>
                  </a:moveTo>
                  <a:lnTo>
                    <a:pt x="4853" y="256"/>
                  </a:lnTo>
                  <a:lnTo>
                    <a:pt x="4215" y="512"/>
                  </a:lnTo>
                  <a:lnTo>
                    <a:pt x="3704" y="895"/>
                  </a:lnTo>
                  <a:lnTo>
                    <a:pt x="3193" y="1278"/>
                  </a:lnTo>
                  <a:lnTo>
                    <a:pt x="2683" y="1789"/>
                  </a:lnTo>
                  <a:lnTo>
                    <a:pt x="2172" y="2427"/>
                  </a:lnTo>
                  <a:lnTo>
                    <a:pt x="1789" y="3065"/>
                  </a:lnTo>
                  <a:lnTo>
                    <a:pt x="1278" y="3832"/>
                  </a:lnTo>
                  <a:lnTo>
                    <a:pt x="895" y="4853"/>
                  </a:lnTo>
                  <a:lnTo>
                    <a:pt x="639" y="5875"/>
                  </a:lnTo>
                  <a:lnTo>
                    <a:pt x="384" y="7024"/>
                  </a:lnTo>
                  <a:lnTo>
                    <a:pt x="129" y="8173"/>
                  </a:lnTo>
                  <a:lnTo>
                    <a:pt x="1" y="9195"/>
                  </a:lnTo>
                  <a:lnTo>
                    <a:pt x="129" y="10216"/>
                  </a:lnTo>
                  <a:lnTo>
                    <a:pt x="256" y="10983"/>
                  </a:lnTo>
                  <a:lnTo>
                    <a:pt x="384" y="11749"/>
                  </a:lnTo>
                  <a:lnTo>
                    <a:pt x="639" y="12387"/>
                  </a:lnTo>
                  <a:lnTo>
                    <a:pt x="1022" y="13026"/>
                  </a:lnTo>
                  <a:lnTo>
                    <a:pt x="1406" y="13537"/>
                  </a:lnTo>
                  <a:lnTo>
                    <a:pt x="2172" y="14303"/>
                  </a:lnTo>
                  <a:lnTo>
                    <a:pt x="3066" y="14814"/>
                  </a:lnTo>
                  <a:lnTo>
                    <a:pt x="3832" y="15197"/>
                  </a:lnTo>
                  <a:lnTo>
                    <a:pt x="4343" y="15452"/>
                  </a:lnTo>
                  <a:lnTo>
                    <a:pt x="4981" y="15580"/>
                  </a:lnTo>
                  <a:lnTo>
                    <a:pt x="5875" y="15707"/>
                  </a:lnTo>
                  <a:lnTo>
                    <a:pt x="6769" y="15580"/>
                  </a:lnTo>
                  <a:lnTo>
                    <a:pt x="7790" y="15324"/>
                  </a:lnTo>
                  <a:lnTo>
                    <a:pt x="8429" y="15069"/>
                  </a:lnTo>
                  <a:lnTo>
                    <a:pt x="8940" y="14686"/>
                  </a:lnTo>
                  <a:lnTo>
                    <a:pt x="9450" y="14175"/>
                  </a:lnTo>
                  <a:lnTo>
                    <a:pt x="9961" y="13664"/>
                  </a:lnTo>
                  <a:lnTo>
                    <a:pt x="10472" y="12898"/>
                  </a:lnTo>
                  <a:lnTo>
                    <a:pt x="10983" y="12132"/>
                  </a:lnTo>
                  <a:lnTo>
                    <a:pt x="11366" y="11110"/>
                  </a:lnTo>
                  <a:lnTo>
                    <a:pt x="11749" y="10089"/>
                  </a:lnTo>
                  <a:lnTo>
                    <a:pt x="12132" y="8940"/>
                  </a:lnTo>
                  <a:lnTo>
                    <a:pt x="12387" y="7790"/>
                  </a:lnTo>
                  <a:lnTo>
                    <a:pt x="12515" y="6896"/>
                  </a:lnTo>
                  <a:lnTo>
                    <a:pt x="12515" y="6002"/>
                  </a:lnTo>
                  <a:lnTo>
                    <a:pt x="12515" y="5109"/>
                  </a:lnTo>
                  <a:lnTo>
                    <a:pt x="12387" y="4342"/>
                  </a:lnTo>
                  <a:lnTo>
                    <a:pt x="12132" y="3704"/>
                  </a:lnTo>
                  <a:lnTo>
                    <a:pt x="11877" y="3065"/>
                  </a:lnTo>
                  <a:lnTo>
                    <a:pt x="11494" y="2427"/>
                  </a:lnTo>
                  <a:lnTo>
                    <a:pt x="11110" y="2044"/>
                  </a:lnTo>
                  <a:lnTo>
                    <a:pt x="10217" y="1150"/>
                  </a:lnTo>
                  <a:lnTo>
                    <a:pt x="9323" y="639"/>
                  </a:lnTo>
                  <a:lnTo>
                    <a:pt x="8173" y="256"/>
                  </a:lnTo>
                  <a:lnTo>
                    <a:pt x="7152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4"/>
            <p:cNvSpPr/>
            <p:nvPr/>
          </p:nvSpPr>
          <p:spPr>
            <a:xfrm>
              <a:off x="2450286" y="725642"/>
              <a:ext cx="22293" cy="17350"/>
            </a:xfrm>
            <a:custGeom>
              <a:avLst/>
              <a:gdLst/>
              <a:ahLst/>
              <a:cxnLst/>
              <a:rect l="l" t="t" r="r" b="b"/>
              <a:pathLst>
                <a:path w="1150" h="895" extrusionOk="0">
                  <a:moveTo>
                    <a:pt x="384" y="0"/>
                  </a:moveTo>
                  <a:lnTo>
                    <a:pt x="128" y="128"/>
                  </a:lnTo>
                  <a:lnTo>
                    <a:pt x="1" y="128"/>
                  </a:lnTo>
                  <a:lnTo>
                    <a:pt x="1" y="383"/>
                  </a:lnTo>
                  <a:lnTo>
                    <a:pt x="128" y="511"/>
                  </a:lnTo>
                  <a:lnTo>
                    <a:pt x="384" y="639"/>
                  </a:lnTo>
                  <a:lnTo>
                    <a:pt x="767" y="894"/>
                  </a:lnTo>
                  <a:lnTo>
                    <a:pt x="1022" y="894"/>
                  </a:lnTo>
                  <a:lnTo>
                    <a:pt x="1150" y="639"/>
                  </a:lnTo>
                  <a:lnTo>
                    <a:pt x="894" y="383"/>
                  </a:lnTo>
                  <a:lnTo>
                    <a:pt x="767" y="12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4"/>
            <p:cNvSpPr/>
            <p:nvPr/>
          </p:nvSpPr>
          <p:spPr>
            <a:xfrm>
              <a:off x="2378503" y="700887"/>
              <a:ext cx="22293" cy="14868"/>
            </a:xfrm>
            <a:custGeom>
              <a:avLst/>
              <a:gdLst/>
              <a:ahLst/>
              <a:cxnLst/>
              <a:rect l="l" t="t" r="r" b="b"/>
              <a:pathLst>
                <a:path w="1150" h="767" extrusionOk="0">
                  <a:moveTo>
                    <a:pt x="384" y="0"/>
                  </a:moveTo>
                  <a:lnTo>
                    <a:pt x="0" y="128"/>
                  </a:lnTo>
                  <a:lnTo>
                    <a:pt x="0" y="256"/>
                  </a:lnTo>
                  <a:lnTo>
                    <a:pt x="0" y="511"/>
                  </a:lnTo>
                  <a:lnTo>
                    <a:pt x="128" y="639"/>
                  </a:lnTo>
                  <a:lnTo>
                    <a:pt x="511" y="639"/>
                  </a:lnTo>
                  <a:lnTo>
                    <a:pt x="767" y="766"/>
                  </a:lnTo>
                  <a:lnTo>
                    <a:pt x="1022" y="639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894" y="128"/>
                  </a:lnTo>
                  <a:lnTo>
                    <a:pt x="639" y="12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2373560" y="750397"/>
              <a:ext cx="9906" cy="14868"/>
            </a:xfrm>
            <a:custGeom>
              <a:avLst/>
              <a:gdLst/>
              <a:ahLst/>
              <a:cxnLst/>
              <a:rect l="l" t="t" r="r" b="b"/>
              <a:pathLst>
                <a:path w="511" h="767" extrusionOk="0">
                  <a:moveTo>
                    <a:pt x="511" y="0"/>
                  </a:moveTo>
                  <a:lnTo>
                    <a:pt x="255" y="511"/>
                  </a:lnTo>
                  <a:lnTo>
                    <a:pt x="0" y="766"/>
                  </a:lnTo>
                  <a:lnTo>
                    <a:pt x="255" y="639"/>
                  </a:lnTo>
                  <a:lnTo>
                    <a:pt x="511" y="25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2363654" y="738010"/>
              <a:ext cx="19811" cy="27255"/>
            </a:xfrm>
            <a:custGeom>
              <a:avLst/>
              <a:gdLst/>
              <a:ahLst/>
              <a:cxnLst/>
              <a:rect l="l" t="t" r="r" b="b"/>
              <a:pathLst>
                <a:path w="1022" h="1406" extrusionOk="0">
                  <a:moveTo>
                    <a:pt x="383" y="1"/>
                  </a:moveTo>
                  <a:lnTo>
                    <a:pt x="256" y="256"/>
                  </a:lnTo>
                  <a:lnTo>
                    <a:pt x="128" y="384"/>
                  </a:lnTo>
                  <a:lnTo>
                    <a:pt x="0" y="895"/>
                  </a:lnTo>
                  <a:lnTo>
                    <a:pt x="0" y="1150"/>
                  </a:lnTo>
                  <a:lnTo>
                    <a:pt x="256" y="1278"/>
                  </a:lnTo>
                  <a:lnTo>
                    <a:pt x="511" y="1405"/>
                  </a:lnTo>
                  <a:lnTo>
                    <a:pt x="639" y="1278"/>
                  </a:lnTo>
                  <a:lnTo>
                    <a:pt x="1022" y="895"/>
                  </a:lnTo>
                  <a:lnTo>
                    <a:pt x="1022" y="384"/>
                  </a:lnTo>
                  <a:lnTo>
                    <a:pt x="1022" y="128"/>
                  </a:lnTo>
                  <a:lnTo>
                    <a:pt x="89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2358692" y="730585"/>
              <a:ext cx="17350" cy="14868"/>
            </a:xfrm>
            <a:custGeom>
              <a:avLst/>
              <a:gdLst/>
              <a:ahLst/>
              <a:cxnLst/>
              <a:rect l="l" t="t" r="r" b="b"/>
              <a:pathLst>
                <a:path w="895" h="767" extrusionOk="0">
                  <a:moveTo>
                    <a:pt x="1" y="1"/>
                  </a:moveTo>
                  <a:lnTo>
                    <a:pt x="1" y="384"/>
                  </a:lnTo>
                  <a:lnTo>
                    <a:pt x="1" y="511"/>
                  </a:lnTo>
                  <a:lnTo>
                    <a:pt x="129" y="639"/>
                  </a:lnTo>
                  <a:lnTo>
                    <a:pt x="512" y="767"/>
                  </a:lnTo>
                  <a:lnTo>
                    <a:pt x="895" y="511"/>
                  </a:lnTo>
                  <a:lnTo>
                    <a:pt x="895" y="384"/>
                  </a:lnTo>
                  <a:lnTo>
                    <a:pt x="384" y="384"/>
                  </a:lnTo>
                  <a:lnTo>
                    <a:pt x="129" y="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2430494" y="767727"/>
              <a:ext cx="7444" cy="19811"/>
            </a:xfrm>
            <a:custGeom>
              <a:avLst/>
              <a:gdLst/>
              <a:ahLst/>
              <a:cxnLst/>
              <a:rect l="l" t="t" r="r" b="b"/>
              <a:pathLst>
                <a:path w="384" h="1022" extrusionOk="0">
                  <a:moveTo>
                    <a:pt x="383" y="0"/>
                  </a:moveTo>
                  <a:lnTo>
                    <a:pt x="128" y="255"/>
                  </a:lnTo>
                  <a:lnTo>
                    <a:pt x="0" y="639"/>
                  </a:lnTo>
                  <a:lnTo>
                    <a:pt x="128" y="1022"/>
                  </a:lnTo>
                  <a:lnTo>
                    <a:pt x="128" y="639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2432956" y="762764"/>
              <a:ext cx="19831" cy="27255"/>
            </a:xfrm>
            <a:custGeom>
              <a:avLst/>
              <a:gdLst/>
              <a:ahLst/>
              <a:cxnLst/>
              <a:rect l="l" t="t" r="r" b="b"/>
              <a:pathLst>
                <a:path w="1023" h="1406" extrusionOk="0">
                  <a:moveTo>
                    <a:pt x="384" y="1"/>
                  </a:moveTo>
                  <a:lnTo>
                    <a:pt x="1" y="511"/>
                  </a:lnTo>
                  <a:lnTo>
                    <a:pt x="1" y="1022"/>
                  </a:lnTo>
                  <a:lnTo>
                    <a:pt x="128" y="1150"/>
                  </a:lnTo>
                  <a:lnTo>
                    <a:pt x="256" y="1278"/>
                  </a:lnTo>
                  <a:lnTo>
                    <a:pt x="512" y="1405"/>
                  </a:lnTo>
                  <a:lnTo>
                    <a:pt x="767" y="1278"/>
                  </a:lnTo>
                  <a:lnTo>
                    <a:pt x="1022" y="767"/>
                  </a:lnTo>
                  <a:lnTo>
                    <a:pt x="1022" y="511"/>
                  </a:lnTo>
                  <a:lnTo>
                    <a:pt x="1022" y="256"/>
                  </a:lnTo>
                  <a:lnTo>
                    <a:pt x="1022" y="128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2450286" y="765246"/>
              <a:ext cx="17350" cy="12387"/>
            </a:xfrm>
            <a:custGeom>
              <a:avLst/>
              <a:gdLst/>
              <a:ahLst/>
              <a:cxnLst/>
              <a:rect l="l" t="t" r="r" b="b"/>
              <a:pathLst>
                <a:path w="895" h="639" extrusionOk="0">
                  <a:moveTo>
                    <a:pt x="1" y="0"/>
                  </a:moveTo>
                  <a:lnTo>
                    <a:pt x="1" y="511"/>
                  </a:lnTo>
                  <a:lnTo>
                    <a:pt x="128" y="639"/>
                  </a:lnTo>
                  <a:lnTo>
                    <a:pt x="511" y="639"/>
                  </a:lnTo>
                  <a:lnTo>
                    <a:pt x="639" y="511"/>
                  </a:lnTo>
                  <a:lnTo>
                    <a:pt x="894" y="256"/>
                  </a:lnTo>
                  <a:lnTo>
                    <a:pt x="639" y="383"/>
                  </a:lnTo>
                  <a:lnTo>
                    <a:pt x="384" y="383"/>
                  </a:lnTo>
                  <a:lnTo>
                    <a:pt x="256" y="256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2361173" y="812274"/>
              <a:ext cx="14868" cy="12406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1" y="1"/>
                  </a:moveTo>
                  <a:lnTo>
                    <a:pt x="1" y="384"/>
                  </a:lnTo>
                  <a:lnTo>
                    <a:pt x="128" y="511"/>
                  </a:lnTo>
                  <a:lnTo>
                    <a:pt x="511" y="639"/>
                  </a:lnTo>
                  <a:lnTo>
                    <a:pt x="767" y="639"/>
                  </a:lnTo>
                  <a:lnTo>
                    <a:pt x="767" y="511"/>
                  </a:lnTo>
                  <a:lnTo>
                    <a:pt x="256" y="511"/>
                  </a:lnTo>
                  <a:lnTo>
                    <a:pt x="128" y="2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2376022" y="718218"/>
              <a:ext cx="61916" cy="99038"/>
            </a:xfrm>
            <a:custGeom>
              <a:avLst/>
              <a:gdLst/>
              <a:ahLst/>
              <a:cxnLst/>
              <a:rect l="l" t="t" r="r" b="b"/>
              <a:pathLst>
                <a:path w="3194" h="5109" extrusionOk="0">
                  <a:moveTo>
                    <a:pt x="3065" y="0"/>
                  </a:moveTo>
                  <a:lnTo>
                    <a:pt x="2555" y="2043"/>
                  </a:lnTo>
                  <a:lnTo>
                    <a:pt x="2172" y="4214"/>
                  </a:lnTo>
                  <a:lnTo>
                    <a:pt x="1533" y="3703"/>
                  </a:lnTo>
                  <a:lnTo>
                    <a:pt x="1278" y="4853"/>
                  </a:lnTo>
                  <a:lnTo>
                    <a:pt x="639" y="4470"/>
                  </a:lnTo>
                  <a:lnTo>
                    <a:pt x="128" y="3959"/>
                  </a:lnTo>
                  <a:lnTo>
                    <a:pt x="1" y="3959"/>
                  </a:lnTo>
                  <a:lnTo>
                    <a:pt x="256" y="4342"/>
                  </a:lnTo>
                  <a:lnTo>
                    <a:pt x="512" y="4725"/>
                  </a:lnTo>
                  <a:lnTo>
                    <a:pt x="767" y="4853"/>
                  </a:lnTo>
                  <a:lnTo>
                    <a:pt x="1150" y="5108"/>
                  </a:lnTo>
                  <a:lnTo>
                    <a:pt x="1405" y="5108"/>
                  </a:lnTo>
                  <a:lnTo>
                    <a:pt x="1661" y="4086"/>
                  </a:lnTo>
                  <a:lnTo>
                    <a:pt x="2044" y="4342"/>
                  </a:lnTo>
                  <a:lnTo>
                    <a:pt x="2172" y="4470"/>
                  </a:lnTo>
                  <a:lnTo>
                    <a:pt x="2299" y="4470"/>
                  </a:lnTo>
                  <a:lnTo>
                    <a:pt x="2938" y="2299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2252249" y="567208"/>
              <a:ext cx="250047" cy="165877"/>
            </a:xfrm>
            <a:custGeom>
              <a:avLst/>
              <a:gdLst/>
              <a:ahLst/>
              <a:cxnLst/>
              <a:rect l="l" t="t" r="r" b="b"/>
              <a:pathLst>
                <a:path w="12899" h="8557" extrusionOk="0">
                  <a:moveTo>
                    <a:pt x="6641" y="1"/>
                  </a:moveTo>
                  <a:lnTo>
                    <a:pt x="6003" y="128"/>
                  </a:lnTo>
                  <a:lnTo>
                    <a:pt x="5364" y="256"/>
                  </a:lnTo>
                  <a:lnTo>
                    <a:pt x="4726" y="384"/>
                  </a:lnTo>
                  <a:lnTo>
                    <a:pt x="4087" y="767"/>
                  </a:lnTo>
                  <a:lnTo>
                    <a:pt x="3704" y="895"/>
                  </a:lnTo>
                  <a:lnTo>
                    <a:pt x="2810" y="1150"/>
                  </a:lnTo>
                  <a:lnTo>
                    <a:pt x="2299" y="1533"/>
                  </a:lnTo>
                  <a:lnTo>
                    <a:pt x="1789" y="1916"/>
                  </a:lnTo>
                  <a:lnTo>
                    <a:pt x="1278" y="2299"/>
                  </a:lnTo>
                  <a:lnTo>
                    <a:pt x="767" y="2938"/>
                  </a:lnTo>
                  <a:lnTo>
                    <a:pt x="512" y="3704"/>
                  </a:lnTo>
                  <a:lnTo>
                    <a:pt x="256" y="4470"/>
                  </a:lnTo>
                  <a:lnTo>
                    <a:pt x="1" y="5236"/>
                  </a:lnTo>
                  <a:lnTo>
                    <a:pt x="1" y="6002"/>
                  </a:lnTo>
                  <a:lnTo>
                    <a:pt x="1" y="6769"/>
                  </a:lnTo>
                  <a:lnTo>
                    <a:pt x="129" y="7279"/>
                  </a:lnTo>
                  <a:lnTo>
                    <a:pt x="256" y="7790"/>
                  </a:lnTo>
                  <a:lnTo>
                    <a:pt x="639" y="8046"/>
                  </a:lnTo>
                  <a:lnTo>
                    <a:pt x="1278" y="8046"/>
                  </a:lnTo>
                  <a:lnTo>
                    <a:pt x="1916" y="7662"/>
                  </a:lnTo>
                  <a:lnTo>
                    <a:pt x="2555" y="7024"/>
                  </a:lnTo>
                  <a:lnTo>
                    <a:pt x="3193" y="6130"/>
                  </a:lnTo>
                  <a:lnTo>
                    <a:pt x="4215" y="4470"/>
                  </a:lnTo>
                  <a:lnTo>
                    <a:pt x="4853" y="3448"/>
                  </a:lnTo>
                  <a:lnTo>
                    <a:pt x="4215" y="4853"/>
                  </a:lnTo>
                  <a:lnTo>
                    <a:pt x="3959" y="5492"/>
                  </a:lnTo>
                  <a:lnTo>
                    <a:pt x="3959" y="5875"/>
                  </a:lnTo>
                  <a:lnTo>
                    <a:pt x="4470" y="6002"/>
                  </a:lnTo>
                  <a:lnTo>
                    <a:pt x="4726" y="5364"/>
                  </a:lnTo>
                  <a:lnTo>
                    <a:pt x="4598" y="6002"/>
                  </a:lnTo>
                  <a:lnTo>
                    <a:pt x="4981" y="6130"/>
                  </a:lnTo>
                  <a:lnTo>
                    <a:pt x="5236" y="5364"/>
                  </a:lnTo>
                  <a:lnTo>
                    <a:pt x="5747" y="4725"/>
                  </a:lnTo>
                  <a:lnTo>
                    <a:pt x="5620" y="4981"/>
                  </a:lnTo>
                  <a:lnTo>
                    <a:pt x="5364" y="6130"/>
                  </a:lnTo>
                  <a:lnTo>
                    <a:pt x="7535" y="6513"/>
                  </a:lnTo>
                  <a:lnTo>
                    <a:pt x="9706" y="7024"/>
                  </a:lnTo>
                  <a:lnTo>
                    <a:pt x="10727" y="7535"/>
                  </a:lnTo>
                  <a:lnTo>
                    <a:pt x="11110" y="6385"/>
                  </a:lnTo>
                  <a:lnTo>
                    <a:pt x="10983" y="7535"/>
                  </a:lnTo>
                  <a:lnTo>
                    <a:pt x="11366" y="7790"/>
                  </a:lnTo>
                  <a:lnTo>
                    <a:pt x="11621" y="7152"/>
                  </a:lnTo>
                  <a:lnTo>
                    <a:pt x="11749" y="6385"/>
                  </a:lnTo>
                  <a:lnTo>
                    <a:pt x="11877" y="5875"/>
                  </a:lnTo>
                  <a:lnTo>
                    <a:pt x="12004" y="7024"/>
                  </a:lnTo>
                  <a:lnTo>
                    <a:pt x="11877" y="8173"/>
                  </a:lnTo>
                  <a:lnTo>
                    <a:pt x="12387" y="8429"/>
                  </a:lnTo>
                  <a:lnTo>
                    <a:pt x="12515" y="8556"/>
                  </a:lnTo>
                  <a:lnTo>
                    <a:pt x="12643" y="8556"/>
                  </a:lnTo>
                  <a:lnTo>
                    <a:pt x="12898" y="7279"/>
                  </a:lnTo>
                  <a:lnTo>
                    <a:pt x="12898" y="6002"/>
                  </a:lnTo>
                  <a:lnTo>
                    <a:pt x="12643" y="4725"/>
                  </a:lnTo>
                  <a:lnTo>
                    <a:pt x="12260" y="3448"/>
                  </a:lnTo>
                  <a:lnTo>
                    <a:pt x="11749" y="2555"/>
                  </a:lnTo>
                  <a:lnTo>
                    <a:pt x="10983" y="1661"/>
                  </a:lnTo>
                  <a:lnTo>
                    <a:pt x="9961" y="1022"/>
                  </a:lnTo>
                  <a:lnTo>
                    <a:pt x="8940" y="384"/>
                  </a:lnTo>
                  <a:lnTo>
                    <a:pt x="7790" y="128"/>
                  </a:lnTo>
                  <a:lnTo>
                    <a:pt x="664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2227494" y="681076"/>
              <a:ext cx="47067" cy="86670"/>
            </a:xfrm>
            <a:custGeom>
              <a:avLst/>
              <a:gdLst/>
              <a:ahLst/>
              <a:cxnLst/>
              <a:rect l="l" t="t" r="r" b="b"/>
              <a:pathLst>
                <a:path w="2428" h="4471" extrusionOk="0">
                  <a:moveTo>
                    <a:pt x="895" y="1"/>
                  </a:moveTo>
                  <a:lnTo>
                    <a:pt x="512" y="128"/>
                  </a:lnTo>
                  <a:lnTo>
                    <a:pt x="256" y="511"/>
                  </a:lnTo>
                  <a:lnTo>
                    <a:pt x="1" y="1022"/>
                  </a:lnTo>
                  <a:lnTo>
                    <a:pt x="1" y="1788"/>
                  </a:lnTo>
                  <a:lnTo>
                    <a:pt x="1" y="2427"/>
                  </a:lnTo>
                  <a:lnTo>
                    <a:pt x="1" y="3065"/>
                  </a:lnTo>
                  <a:lnTo>
                    <a:pt x="256" y="3704"/>
                  </a:lnTo>
                  <a:lnTo>
                    <a:pt x="512" y="4087"/>
                  </a:lnTo>
                  <a:lnTo>
                    <a:pt x="895" y="4342"/>
                  </a:lnTo>
                  <a:lnTo>
                    <a:pt x="1278" y="4470"/>
                  </a:lnTo>
                  <a:lnTo>
                    <a:pt x="1661" y="4342"/>
                  </a:lnTo>
                  <a:lnTo>
                    <a:pt x="2044" y="4087"/>
                  </a:lnTo>
                  <a:lnTo>
                    <a:pt x="2172" y="4087"/>
                  </a:lnTo>
                  <a:lnTo>
                    <a:pt x="2427" y="2299"/>
                  </a:lnTo>
                  <a:lnTo>
                    <a:pt x="2427" y="1916"/>
                  </a:lnTo>
                  <a:lnTo>
                    <a:pt x="2044" y="1022"/>
                  </a:lnTo>
                  <a:lnTo>
                    <a:pt x="1789" y="639"/>
                  </a:lnTo>
                  <a:lnTo>
                    <a:pt x="1533" y="256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995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2242362" y="698406"/>
              <a:ext cx="19811" cy="59434"/>
            </a:xfrm>
            <a:custGeom>
              <a:avLst/>
              <a:gdLst/>
              <a:ahLst/>
              <a:cxnLst/>
              <a:rect l="l" t="t" r="r" b="b"/>
              <a:pathLst>
                <a:path w="1022" h="3066" extrusionOk="0">
                  <a:moveTo>
                    <a:pt x="128" y="1"/>
                  </a:moveTo>
                  <a:lnTo>
                    <a:pt x="383" y="511"/>
                  </a:lnTo>
                  <a:lnTo>
                    <a:pt x="639" y="1022"/>
                  </a:lnTo>
                  <a:lnTo>
                    <a:pt x="766" y="1533"/>
                  </a:lnTo>
                  <a:lnTo>
                    <a:pt x="766" y="2171"/>
                  </a:lnTo>
                  <a:lnTo>
                    <a:pt x="639" y="1916"/>
                  </a:lnTo>
                  <a:lnTo>
                    <a:pt x="511" y="1788"/>
                  </a:lnTo>
                  <a:lnTo>
                    <a:pt x="256" y="1661"/>
                  </a:lnTo>
                  <a:lnTo>
                    <a:pt x="0" y="1661"/>
                  </a:lnTo>
                  <a:lnTo>
                    <a:pt x="383" y="1916"/>
                  </a:lnTo>
                  <a:lnTo>
                    <a:pt x="511" y="2171"/>
                  </a:lnTo>
                  <a:lnTo>
                    <a:pt x="639" y="2938"/>
                  </a:lnTo>
                  <a:lnTo>
                    <a:pt x="766" y="3065"/>
                  </a:lnTo>
                  <a:lnTo>
                    <a:pt x="766" y="2938"/>
                  </a:lnTo>
                  <a:lnTo>
                    <a:pt x="1022" y="2171"/>
                  </a:lnTo>
                  <a:lnTo>
                    <a:pt x="894" y="1278"/>
                  </a:lnTo>
                  <a:lnTo>
                    <a:pt x="766" y="894"/>
                  </a:lnTo>
                  <a:lnTo>
                    <a:pt x="639" y="511"/>
                  </a:lnTo>
                  <a:lnTo>
                    <a:pt x="383" y="256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2368597" y="792482"/>
              <a:ext cx="32198" cy="24774"/>
            </a:xfrm>
            <a:custGeom>
              <a:avLst/>
              <a:gdLst/>
              <a:ahLst/>
              <a:cxnLst/>
              <a:rect l="l" t="t" r="r" b="b"/>
              <a:pathLst>
                <a:path w="1661" h="1278" extrusionOk="0">
                  <a:moveTo>
                    <a:pt x="384" y="0"/>
                  </a:moveTo>
                  <a:lnTo>
                    <a:pt x="128" y="383"/>
                  </a:lnTo>
                  <a:lnTo>
                    <a:pt x="1" y="894"/>
                  </a:lnTo>
                  <a:lnTo>
                    <a:pt x="128" y="1022"/>
                  </a:lnTo>
                  <a:lnTo>
                    <a:pt x="256" y="1277"/>
                  </a:lnTo>
                  <a:lnTo>
                    <a:pt x="767" y="1277"/>
                  </a:lnTo>
                  <a:lnTo>
                    <a:pt x="1278" y="1149"/>
                  </a:lnTo>
                  <a:lnTo>
                    <a:pt x="1661" y="1022"/>
                  </a:lnTo>
                  <a:lnTo>
                    <a:pt x="895" y="63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2368597" y="799906"/>
              <a:ext cx="14868" cy="17350"/>
            </a:xfrm>
            <a:custGeom>
              <a:avLst/>
              <a:gdLst/>
              <a:ahLst/>
              <a:cxnLst/>
              <a:rect l="l" t="t" r="r" b="b"/>
              <a:pathLst>
                <a:path w="767" h="895" extrusionOk="0">
                  <a:moveTo>
                    <a:pt x="128" y="0"/>
                  </a:moveTo>
                  <a:lnTo>
                    <a:pt x="1" y="511"/>
                  </a:lnTo>
                  <a:lnTo>
                    <a:pt x="128" y="639"/>
                  </a:lnTo>
                  <a:lnTo>
                    <a:pt x="256" y="894"/>
                  </a:lnTo>
                  <a:lnTo>
                    <a:pt x="767" y="894"/>
                  </a:lnTo>
                  <a:lnTo>
                    <a:pt x="767" y="639"/>
                  </a:lnTo>
                  <a:lnTo>
                    <a:pt x="639" y="383"/>
                  </a:lnTo>
                  <a:lnTo>
                    <a:pt x="384" y="12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9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5002418" y="1948487"/>
              <a:ext cx="175764" cy="514904"/>
            </a:xfrm>
            <a:custGeom>
              <a:avLst/>
              <a:gdLst/>
              <a:ahLst/>
              <a:cxnLst/>
              <a:rect l="l" t="t" r="r" b="b"/>
              <a:pathLst>
                <a:path w="9067" h="26562" extrusionOk="0">
                  <a:moveTo>
                    <a:pt x="0" y="0"/>
                  </a:moveTo>
                  <a:lnTo>
                    <a:pt x="1660" y="5491"/>
                  </a:lnTo>
                  <a:lnTo>
                    <a:pt x="4342" y="13281"/>
                  </a:lnTo>
                  <a:lnTo>
                    <a:pt x="9067" y="26561"/>
                  </a:lnTo>
                  <a:lnTo>
                    <a:pt x="4725" y="13281"/>
                  </a:lnTo>
                  <a:lnTo>
                    <a:pt x="1916" y="5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4"/>
            <p:cNvSpPr/>
            <p:nvPr/>
          </p:nvSpPr>
          <p:spPr>
            <a:xfrm>
              <a:off x="4910824" y="2203458"/>
              <a:ext cx="22293" cy="108924"/>
            </a:xfrm>
            <a:custGeom>
              <a:avLst/>
              <a:gdLst/>
              <a:ahLst/>
              <a:cxnLst/>
              <a:rect l="l" t="t" r="r" b="b"/>
              <a:pathLst>
                <a:path w="1150" h="5619" extrusionOk="0">
                  <a:moveTo>
                    <a:pt x="384" y="0"/>
                  </a:moveTo>
                  <a:lnTo>
                    <a:pt x="128" y="639"/>
                  </a:lnTo>
                  <a:lnTo>
                    <a:pt x="1" y="1405"/>
                  </a:lnTo>
                  <a:lnTo>
                    <a:pt x="1" y="2043"/>
                  </a:lnTo>
                  <a:lnTo>
                    <a:pt x="1" y="2809"/>
                  </a:lnTo>
                  <a:lnTo>
                    <a:pt x="384" y="4214"/>
                  </a:lnTo>
                  <a:lnTo>
                    <a:pt x="1022" y="5491"/>
                  </a:lnTo>
                  <a:lnTo>
                    <a:pt x="1150" y="5619"/>
                  </a:lnTo>
                  <a:lnTo>
                    <a:pt x="1150" y="5491"/>
                  </a:lnTo>
                  <a:lnTo>
                    <a:pt x="639" y="2809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4"/>
            <p:cNvSpPr/>
            <p:nvPr/>
          </p:nvSpPr>
          <p:spPr>
            <a:xfrm>
              <a:off x="4933097" y="2220768"/>
              <a:ext cx="24774" cy="111425"/>
            </a:xfrm>
            <a:custGeom>
              <a:avLst/>
              <a:gdLst/>
              <a:ahLst/>
              <a:cxnLst/>
              <a:rect l="l" t="t" r="r" b="b"/>
              <a:pathLst>
                <a:path w="1278" h="5748" extrusionOk="0">
                  <a:moveTo>
                    <a:pt x="384" y="1"/>
                  </a:moveTo>
                  <a:lnTo>
                    <a:pt x="129" y="767"/>
                  </a:lnTo>
                  <a:lnTo>
                    <a:pt x="1" y="1406"/>
                  </a:lnTo>
                  <a:lnTo>
                    <a:pt x="1" y="2172"/>
                  </a:lnTo>
                  <a:lnTo>
                    <a:pt x="129" y="2938"/>
                  </a:lnTo>
                  <a:lnTo>
                    <a:pt x="384" y="4343"/>
                  </a:lnTo>
                  <a:lnTo>
                    <a:pt x="1022" y="5620"/>
                  </a:lnTo>
                  <a:lnTo>
                    <a:pt x="1150" y="5747"/>
                  </a:lnTo>
                  <a:lnTo>
                    <a:pt x="1278" y="5620"/>
                  </a:lnTo>
                  <a:lnTo>
                    <a:pt x="767" y="2810"/>
                  </a:lnTo>
                  <a:lnTo>
                    <a:pt x="512" y="129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4"/>
            <p:cNvSpPr/>
            <p:nvPr/>
          </p:nvSpPr>
          <p:spPr>
            <a:xfrm>
              <a:off x="4955390" y="2240580"/>
              <a:ext cx="24774" cy="108944"/>
            </a:xfrm>
            <a:custGeom>
              <a:avLst/>
              <a:gdLst/>
              <a:ahLst/>
              <a:cxnLst/>
              <a:rect l="l" t="t" r="r" b="b"/>
              <a:pathLst>
                <a:path w="1278" h="5620" extrusionOk="0">
                  <a:moveTo>
                    <a:pt x="383" y="1"/>
                  </a:moveTo>
                  <a:lnTo>
                    <a:pt x="255" y="767"/>
                  </a:lnTo>
                  <a:lnTo>
                    <a:pt x="128" y="1405"/>
                  </a:lnTo>
                  <a:lnTo>
                    <a:pt x="0" y="2171"/>
                  </a:lnTo>
                  <a:lnTo>
                    <a:pt x="128" y="2810"/>
                  </a:lnTo>
                  <a:lnTo>
                    <a:pt x="511" y="4342"/>
                  </a:lnTo>
                  <a:lnTo>
                    <a:pt x="1022" y="5619"/>
                  </a:lnTo>
                  <a:lnTo>
                    <a:pt x="1149" y="5619"/>
                  </a:lnTo>
                  <a:lnTo>
                    <a:pt x="1277" y="5491"/>
                  </a:lnTo>
                  <a:lnTo>
                    <a:pt x="766" y="2810"/>
                  </a:lnTo>
                  <a:lnTo>
                    <a:pt x="511" y="128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4"/>
            <p:cNvSpPr/>
            <p:nvPr/>
          </p:nvSpPr>
          <p:spPr>
            <a:xfrm>
              <a:off x="4980145" y="2260391"/>
              <a:ext cx="22293" cy="108924"/>
            </a:xfrm>
            <a:custGeom>
              <a:avLst/>
              <a:gdLst/>
              <a:ahLst/>
              <a:cxnLst/>
              <a:rect l="l" t="t" r="r" b="b"/>
              <a:pathLst>
                <a:path w="1150" h="5619" extrusionOk="0">
                  <a:moveTo>
                    <a:pt x="383" y="0"/>
                  </a:moveTo>
                  <a:lnTo>
                    <a:pt x="128" y="639"/>
                  </a:lnTo>
                  <a:lnTo>
                    <a:pt x="0" y="1405"/>
                  </a:lnTo>
                  <a:lnTo>
                    <a:pt x="0" y="2171"/>
                  </a:lnTo>
                  <a:lnTo>
                    <a:pt x="0" y="2809"/>
                  </a:lnTo>
                  <a:lnTo>
                    <a:pt x="383" y="4214"/>
                  </a:lnTo>
                  <a:lnTo>
                    <a:pt x="894" y="5619"/>
                  </a:lnTo>
                  <a:lnTo>
                    <a:pt x="1022" y="5619"/>
                  </a:lnTo>
                  <a:lnTo>
                    <a:pt x="1149" y="5491"/>
                  </a:lnTo>
                  <a:lnTo>
                    <a:pt x="639" y="2809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4"/>
            <p:cNvSpPr/>
            <p:nvPr/>
          </p:nvSpPr>
          <p:spPr>
            <a:xfrm>
              <a:off x="4853890" y="2270278"/>
              <a:ext cx="69340" cy="131217"/>
            </a:xfrm>
            <a:custGeom>
              <a:avLst/>
              <a:gdLst/>
              <a:ahLst/>
              <a:cxnLst/>
              <a:rect l="l" t="t" r="r" b="b"/>
              <a:pathLst>
                <a:path w="3577" h="6769" extrusionOk="0">
                  <a:moveTo>
                    <a:pt x="3193" y="256"/>
                  </a:moveTo>
                  <a:lnTo>
                    <a:pt x="3065" y="2555"/>
                  </a:lnTo>
                  <a:lnTo>
                    <a:pt x="3065" y="3449"/>
                  </a:lnTo>
                  <a:lnTo>
                    <a:pt x="2810" y="4470"/>
                  </a:lnTo>
                  <a:lnTo>
                    <a:pt x="2554" y="5364"/>
                  </a:lnTo>
                  <a:lnTo>
                    <a:pt x="2299" y="5747"/>
                  </a:lnTo>
                  <a:lnTo>
                    <a:pt x="1916" y="6003"/>
                  </a:lnTo>
                  <a:lnTo>
                    <a:pt x="1405" y="6130"/>
                  </a:lnTo>
                  <a:lnTo>
                    <a:pt x="1022" y="6130"/>
                  </a:lnTo>
                  <a:lnTo>
                    <a:pt x="767" y="5875"/>
                  </a:lnTo>
                  <a:lnTo>
                    <a:pt x="511" y="5492"/>
                  </a:lnTo>
                  <a:lnTo>
                    <a:pt x="511" y="5109"/>
                  </a:lnTo>
                  <a:lnTo>
                    <a:pt x="511" y="4598"/>
                  </a:lnTo>
                  <a:lnTo>
                    <a:pt x="767" y="3832"/>
                  </a:lnTo>
                  <a:lnTo>
                    <a:pt x="1405" y="2555"/>
                  </a:lnTo>
                  <a:lnTo>
                    <a:pt x="3193" y="256"/>
                  </a:lnTo>
                  <a:close/>
                  <a:moveTo>
                    <a:pt x="3193" y="1"/>
                  </a:moveTo>
                  <a:lnTo>
                    <a:pt x="2299" y="767"/>
                  </a:lnTo>
                  <a:lnTo>
                    <a:pt x="1405" y="1789"/>
                  </a:lnTo>
                  <a:lnTo>
                    <a:pt x="767" y="2810"/>
                  </a:lnTo>
                  <a:lnTo>
                    <a:pt x="128" y="3959"/>
                  </a:lnTo>
                  <a:lnTo>
                    <a:pt x="1" y="4726"/>
                  </a:lnTo>
                  <a:lnTo>
                    <a:pt x="1" y="5620"/>
                  </a:lnTo>
                  <a:lnTo>
                    <a:pt x="128" y="5875"/>
                  </a:lnTo>
                  <a:lnTo>
                    <a:pt x="256" y="6258"/>
                  </a:lnTo>
                  <a:lnTo>
                    <a:pt x="639" y="6513"/>
                  </a:lnTo>
                  <a:lnTo>
                    <a:pt x="1022" y="6641"/>
                  </a:lnTo>
                  <a:lnTo>
                    <a:pt x="1405" y="6769"/>
                  </a:lnTo>
                  <a:lnTo>
                    <a:pt x="1788" y="6769"/>
                  </a:lnTo>
                  <a:lnTo>
                    <a:pt x="2171" y="6641"/>
                  </a:lnTo>
                  <a:lnTo>
                    <a:pt x="2427" y="6386"/>
                  </a:lnTo>
                  <a:lnTo>
                    <a:pt x="2938" y="5747"/>
                  </a:lnTo>
                  <a:lnTo>
                    <a:pt x="3193" y="5109"/>
                  </a:lnTo>
                  <a:lnTo>
                    <a:pt x="3448" y="3832"/>
                  </a:lnTo>
                  <a:lnTo>
                    <a:pt x="3576" y="2683"/>
                  </a:lnTo>
                  <a:lnTo>
                    <a:pt x="3576" y="129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4"/>
            <p:cNvSpPr/>
            <p:nvPr/>
          </p:nvSpPr>
          <p:spPr>
            <a:xfrm>
              <a:off x="4816768" y="2168797"/>
              <a:ext cx="106462" cy="108924"/>
            </a:xfrm>
            <a:custGeom>
              <a:avLst/>
              <a:gdLst/>
              <a:ahLst/>
              <a:cxnLst/>
              <a:rect l="l" t="t" r="r" b="b"/>
              <a:pathLst>
                <a:path w="5492" h="5619" extrusionOk="0">
                  <a:moveTo>
                    <a:pt x="1660" y="511"/>
                  </a:moveTo>
                  <a:lnTo>
                    <a:pt x="2043" y="639"/>
                  </a:lnTo>
                  <a:lnTo>
                    <a:pt x="2426" y="894"/>
                  </a:lnTo>
                  <a:lnTo>
                    <a:pt x="3065" y="1660"/>
                  </a:lnTo>
                  <a:lnTo>
                    <a:pt x="3576" y="2427"/>
                  </a:lnTo>
                  <a:lnTo>
                    <a:pt x="3959" y="3193"/>
                  </a:lnTo>
                  <a:lnTo>
                    <a:pt x="4980" y="5364"/>
                  </a:lnTo>
                  <a:lnTo>
                    <a:pt x="3703" y="4597"/>
                  </a:lnTo>
                  <a:lnTo>
                    <a:pt x="2426" y="3831"/>
                  </a:lnTo>
                  <a:lnTo>
                    <a:pt x="1405" y="2937"/>
                  </a:lnTo>
                  <a:lnTo>
                    <a:pt x="894" y="2299"/>
                  </a:lnTo>
                  <a:lnTo>
                    <a:pt x="639" y="1916"/>
                  </a:lnTo>
                  <a:lnTo>
                    <a:pt x="511" y="1533"/>
                  </a:lnTo>
                  <a:lnTo>
                    <a:pt x="511" y="1150"/>
                  </a:lnTo>
                  <a:lnTo>
                    <a:pt x="639" y="766"/>
                  </a:lnTo>
                  <a:lnTo>
                    <a:pt x="1022" y="639"/>
                  </a:lnTo>
                  <a:lnTo>
                    <a:pt x="1660" y="511"/>
                  </a:lnTo>
                  <a:close/>
                  <a:moveTo>
                    <a:pt x="1149" y="0"/>
                  </a:moveTo>
                  <a:lnTo>
                    <a:pt x="894" y="128"/>
                  </a:lnTo>
                  <a:lnTo>
                    <a:pt x="511" y="256"/>
                  </a:lnTo>
                  <a:lnTo>
                    <a:pt x="255" y="639"/>
                  </a:lnTo>
                  <a:lnTo>
                    <a:pt x="0" y="1022"/>
                  </a:lnTo>
                  <a:lnTo>
                    <a:pt x="0" y="1405"/>
                  </a:lnTo>
                  <a:lnTo>
                    <a:pt x="0" y="1788"/>
                  </a:lnTo>
                  <a:lnTo>
                    <a:pt x="383" y="2427"/>
                  </a:lnTo>
                  <a:lnTo>
                    <a:pt x="766" y="3065"/>
                  </a:lnTo>
                  <a:lnTo>
                    <a:pt x="1788" y="3959"/>
                  </a:lnTo>
                  <a:lnTo>
                    <a:pt x="2809" y="4597"/>
                  </a:lnTo>
                  <a:lnTo>
                    <a:pt x="3959" y="5236"/>
                  </a:lnTo>
                  <a:lnTo>
                    <a:pt x="5236" y="5619"/>
                  </a:lnTo>
                  <a:lnTo>
                    <a:pt x="5491" y="5491"/>
                  </a:lnTo>
                  <a:lnTo>
                    <a:pt x="5491" y="5236"/>
                  </a:lnTo>
                  <a:lnTo>
                    <a:pt x="4469" y="2937"/>
                  </a:lnTo>
                  <a:lnTo>
                    <a:pt x="3959" y="1916"/>
                  </a:lnTo>
                  <a:lnTo>
                    <a:pt x="3193" y="894"/>
                  </a:lnTo>
                  <a:lnTo>
                    <a:pt x="2554" y="383"/>
                  </a:lnTo>
                  <a:lnTo>
                    <a:pt x="191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4"/>
            <p:cNvSpPr/>
            <p:nvPr/>
          </p:nvSpPr>
          <p:spPr>
            <a:xfrm>
              <a:off x="720000" y="2733191"/>
              <a:ext cx="428253" cy="561932"/>
            </a:xfrm>
            <a:custGeom>
              <a:avLst/>
              <a:gdLst/>
              <a:ahLst/>
              <a:cxnLst/>
              <a:rect l="l" t="t" r="r" b="b"/>
              <a:pathLst>
                <a:path w="22092" h="28988" extrusionOk="0">
                  <a:moveTo>
                    <a:pt x="4980" y="0"/>
                  </a:moveTo>
                  <a:lnTo>
                    <a:pt x="1405" y="3448"/>
                  </a:lnTo>
                  <a:lnTo>
                    <a:pt x="383" y="4597"/>
                  </a:lnTo>
                  <a:lnTo>
                    <a:pt x="128" y="4980"/>
                  </a:lnTo>
                  <a:lnTo>
                    <a:pt x="0" y="5236"/>
                  </a:lnTo>
                  <a:lnTo>
                    <a:pt x="255" y="5746"/>
                  </a:lnTo>
                  <a:lnTo>
                    <a:pt x="894" y="6640"/>
                  </a:lnTo>
                  <a:lnTo>
                    <a:pt x="3065" y="9450"/>
                  </a:lnTo>
                  <a:lnTo>
                    <a:pt x="9577" y="17367"/>
                  </a:lnTo>
                  <a:lnTo>
                    <a:pt x="16217" y="25156"/>
                  </a:lnTo>
                  <a:lnTo>
                    <a:pt x="18516" y="27710"/>
                  </a:lnTo>
                  <a:lnTo>
                    <a:pt x="19538" y="28860"/>
                  </a:lnTo>
                  <a:lnTo>
                    <a:pt x="19921" y="28987"/>
                  </a:lnTo>
                  <a:lnTo>
                    <a:pt x="20304" y="28732"/>
                  </a:lnTo>
                  <a:lnTo>
                    <a:pt x="20814" y="28476"/>
                  </a:lnTo>
                  <a:lnTo>
                    <a:pt x="21198" y="27966"/>
                  </a:lnTo>
                  <a:lnTo>
                    <a:pt x="21581" y="27327"/>
                  </a:lnTo>
                  <a:lnTo>
                    <a:pt x="21836" y="26689"/>
                  </a:lnTo>
                  <a:lnTo>
                    <a:pt x="21964" y="26050"/>
                  </a:lnTo>
                  <a:lnTo>
                    <a:pt x="22091" y="25539"/>
                  </a:lnTo>
                  <a:lnTo>
                    <a:pt x="21581" y="23113"/>
                  </a:lnTo>
                  <a:lnTo>
                    <a:pt x="20942" y="20815"/>
                  </a:lnTo>
                  <a:lnTo>
                    <a:pt x="20942" y="22092"/>
                  </a:lnTo>
                  <a:lnTo>
                    <a:pt x="20942" y="22475"/>
                  </a:lnTo>
                  <a:lnTo>
                    <a:pt x="20814" y="22730"/>
                  </a:lnTo>
                  <a:lnTo>
                    <a:pt x="20431" y="22730"/>
                  </a:lnTo>
                  <a:lnTo>
                    <a:pt x="19921" y="22219"/>
                  </a:lnTo>
                  <a:lnTo>
                    <a:pt x="19154" y="21453"/>
                  </a:lnTo>
                  <a:lnTo>
                    <a:pt x="18133" y="20304"/>
                  </a:lnTo>
                  <a:lnTo>
                    <a:pt x="15962" y="17367"/>
                  </a:lnTo>
                  <a:lnTo>
                    <a:pt x="13408" y="13536"/>
                  </a:lnTo>
                  <a:lnTo>
                    <a:pt x="8428" y="5746"/>
                  </a:lnTo>
                  <a:lnTo>
                    <a:pt x="498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6" name="Google Shape;1246;p44"/>
            <p:cNvGrpSpPr/>
            <p:nvPr/>
          </p:nvGrpSpPr>
          <p:grpSpPr>
            <a:xfrm>
              <a:off x="3738203" y="604212"/>
              <a:ext cx="1206065" cy="1207038"/>
              <a:chOff x="3738203" y="604212"/>
              <a:chExt cx="1206065" cy="1207038"/>
            </a:xfrm>
          </p:grpSpPr>
          <p:sp>
            <p:nvSpPr>
              <p:cNvPr id="1247" name="Google Shape;1247;p44"/>
              <p:cNvSpPr/>
              <p:nvPr/>
            </p:nvSpPr>
            <p:spPr>
              <a:xfrm rot="1983551">
                <a:off x="3906052" y="770884"/>
                <a:ext cx="870367" cy="873692"/>
              </a:xfrm>
              <a:custGeom>
                <a:avLst/>
                <a:gdLst/>
                <a:ahLst/>
                <a:cxnLst/>
                <a:rect l="l" t="t" r="r" b="b"/>
                <a:pathLst>
                  <a:path w="34815" h="34948" extrusionOk="0">
                    <a:moveTo>
                      <a:pt x="17408" y="0"/>
                    </a:moveTo>
                    <a:lnTo>
                      <a:pt x="15547" y="133"/>
                    </a:lnTo>
                    <a:lnTo>
                      <a:pt x="13820" y="399"/>
                    </a:lnTo>
                    <a:lnTo>
                      <a:pt x="12225" y="797"/>
                    </a:lnTo>
                    <a:lnTo>
                      <a:pt x="10631" y="1462"/>
                    </a:lnTo>
                    <a:lnTo>
                      <a:pt x="9036" y="2126"/>
                    </a:lnTo>
                    <a:lnTo>
                      <a:pt x="7575" y="3056"/>
                    </a:lnTo>
                    <a:lnTo>
                      <a:pt x="6246" y="3986"/>
                    </a:lnTo>
                    <a:lnTo>
                      <a:pt x="5050" y="5182"/>
                    </a:lnTo>
                    <a:lnTo>
                      <a:pt x="3987" y="6378"/>
                    </a:lnTo>
                    <a:lnTo>
                      <a:pt x="2924" y="7707"/>
                    </a:lnTo>
                    <a:lnTo>
                      <a:pt x="1994" y="9169"/>
                    </a:lnTo>
                    <a:lnTo>
                      <a:pt x="1329" y="10630"/>
                    </a:lnTo>
                    <a:lnTo>
                      <a:pt x="665" y="12358"/>
                    </a:lnTo>
                    <a:lnTo>
                      <a:pt x="266" y="13952"/>
                    </a:lnTo>
                    <a:lnTo>
                      <a:pt x="1" y="15680"/>
                    </a:lnTo>
                    <a:lnTo>
                      <a:pt x="1" y="17540"/>
                    </a:lnTo>
                    <a:lnTo>
                      <a:pt x="1" y="19267"/>
                    </a:lnTo>
                    <a:lnTo>
                      <a:pt x="266" y="20995"/>
                    </a:lnTo>
                    <a:lnTo>
                      <a:pt x="665" y="22722"/>
                    </a:lnTo>
                    <a:lnTo>
                      <a:pt x="1329" y="24317"/>
                    </a:lnTo>
                    <a:lnTo>
                      <a:pt x="1994" y="25779"/>
                    </a:lnTo>
                    <a:lnTo>
                      <a:pt x="2924" y="27240"/>
                    </a:lnTo>
                    <a:lnTo>
                      <a:pt x="3987" y="28569"/>
                    </a:lnTo>
                    <a:lnTo>
                      <a:pt x="5050" y="29765"/>
                    </a:lnTo>
                    <a:lnTo>
                      <a:pt x="6246" y="30961"/>
                    </a:lnTo>
                    <a:lnTo>
                      <a:pt x="7575" y="31891"/>
                    </a:lnTo>
                    <a:lnTo>
                      <a:pt x="9036" y="32821"/>
                    </a:lnTo>
                    <a:lnTo>
                      <a:pt x="10631" y="33485"/>
                    </a:lnTo>
                    <a:lnTo>
                      <a:pt x="12225" y="34150"/>
                    </a:lnTo>
                    <a:lnTo>
                      <a:pt x="13820" y="34549"/>
                    </a:lnTo>
                    <a:lnTo>
                      <a:pt x="15547" y="34814"/>
                    </a:lnTo>
                    <a:lnTo>
                      <a:pt x="17408" y="34947"/>
                    </a:lnTo>
                    <a:lnTo>
                      <a:pt x="19135" y="34814"/>
                    </a:lnTo>
                    <a:lnTo>
                      <a:pt x="20863" y="34549"/>
                    </a:lnTo>
                    <a:lnTo>
                      <a:pt x="22590" y="34150"/>
                    </a:lnTo>
                    <a:lnTo>
                      <a:pt x="24185" y="33485"/>
                    </a:lnTo>
                    <a:lnTo>
                      <a:pt x="25646" y="32821"/>
                    </a:lnTo>
                    <a:lnTo>
                      <a:pt x="27108" y="31891"/>
                    </a:lnTo>
                    <a:lnTo>
                      <a:pt x="28437" y="30961"/>
                    </a:lnTo>
                    <a:lnTo>
                      <a:pt x="29765" y="29765"/>
                    </a:lnTo>
                    <a:lnTo>
                      <a:pt x="30829" y="28569"/>
                    </a:lnTo>
                    <a:lnTo>
                      <a:pt x="31892" y="27240"/>
                    </a:lnTo>
                    <a:lnTo>
                      <a:pt x="32689" y="25779"/>
                    </a:lnTo>
                    <a:lnTo>
                      <a:pt x="33486" y="24317"/>
                    </a:lnTo>
                    <a:lnTo>
                      <a:pt x="34018" y="22722"/>
                    </a:lnTo>
                    <a:lnTo>
                      <a:pt x="34416" y="20995"/>
                    </a:lnTo>
                    <a:lnTo>
                      <a:pt x="34682" y="19267"/>
                    </a:lnTo>
                    <a:lnTo>
                      <a:pt x="34815" y="17540"/>
                    </a:lnTo>
                    <a:lnTo>
                      <a:pt x="34682" y="15680"/>
                    </a:lnTo>
                    <a:lnTo>
                      <a:pt x="34416" y="13952"/>
                    </a:lnTo>
                    <a:lnTo>
                      <a:pt x="34018" y="12358"/>
                    </a:lnTo>
                    <a:lnTo>
                      <a:pt x="33486" y="10630"/>
                    </a:lnTo>
                    <a:lnTo>
                      <a:pt x="32689" y="9169"/>
                    </a:lnTo>
                    <a:lnTo>
                      <a:pt x="31892" y="7707"/>
                    </a:lnTo>
                    <a:lnTo>
                      <a:pt x="30829" y="6378"/>
                    </a:lnTo>
                    <a:lnTo>
                      <a:pt x="29765" y="5182"/>
                    </a:lnTo>
                    <a:lnTo>
                      <a:pt x="28437" y="3986"/>
                    </a:lnTo>
                    <a:lnTo>
                      <a:pt x="27108" y="3056"/>
                    </a:lnTo>
                    <a:lnTo>
                      <a:pt x="25646" y="2126"/>
                    </a:lnTo>
                    <a:lnTo>
                      <a:pt x="24185" y="1462"/>
                    </a:lnTo>
                    <a:lnTo>
                      <a:pt x="22590" y="797"/>
                    </a:lnTo>
                    <a:lnTo>
                      <a:pt x="20863" y="399"/>
                    </a:lnTo>
                    <a:lnTo>
                      <a:pt x="19135" y="133"/>
                    </a:lnTo>
                    <a:lnTo>
                      <a:pt x="174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4"/>
              <p:cNvSpPr/>
              <p:nvPr/>
            </p:nvSpPr>
            <p:spPr>
              <a:xfrm rot="1983551">
                <a:off x="3937271" y="810024"/>
                <a:ext cx="830492" cy="833842"/>
              </a:xfrm>
              <a:custGeom>
                <a:avLst/>
                <a:gdLst/>
                <a:ahLst/>
                <a:cxnLst/>
                <a:rect l="l" t="t" r="r" b="b"/>
                <a:pathLst>
                  <a:path w="33220" h="33354" extrusionOk="0">
                    <a:moveTo>
                      <a:pt x="16610" y="1"/>
                    </a:moveTo>
                    <a:lnTo>
                      <a:pt x="15015" y="134"/>
                    </a:lnTo>
                    <a:lnTo>
                      <a:pt x="13421" y="400"/>
                    </a:lnTo>
                    <a:lnTo>
                      <a:pt x="11826" y="665"/>
                    </a:lnTo>
                    <a:lnTo>
                      <a:pt x="10365" y="1197"/>
                    </a:lnTo>
                    <a:lnTo>
                      <a:pt x="8903" y="1994"/>
                    </a:lnTo>
                    <a:lnTo>
                      <a:pt x="7441" y="2791"/>
                    </a:lnTo>
                    <a:lnTo>
                      <a:pt x="6113" y="3722"/>
                    </a:lnTo>
                    <a:lnTo>
                      <a:pt x="4784" y="4917"/>
                    </a:lnTo>
                    <a:lnTo>
                      <a:pt x="3721" y="6113"/>
                    </a:lnTo>
                    <a:lnTo>
                      <a:pt x="2658" y="7575"/>
                    </a:lnTo>
                    <a:lnTo>
                      <a:pt x="1860" y="8904"/>
                    </a:lnTo>
                    <a:lnTo>
                      <a:pt x="1196" y="10365"/>
                    </a:lnTo>
                    <a:lnTo>
                      <a:pt x="665" y="11960"/>
                    </a:lnTo>
                    <a:lnTo>
                      <a:pt x="266" y="13555"/>
                    </a:lnTo>
                    <a:lnTo>
                      <a:pt x="0" y="15016"/>
                    </a:lnTo>
                    <a:lnTo>
                      <a:pt x="0" y="16611"/>
                    </a:lnTo>
                    <a:lnTo>
                      <a:pt x="0" y="18205"/>
                    </a:lnTo>
                    <a:lnTo>
                      <a:pt x="266" y="19800"/>
                    </a:lnTo>
                    <a:lnTo>
                      <a:pt x="665" y="21394"/>
                    </a:lnTo>
                    <a:lnTo>
                      <a:pt x="1196" y="22989"/>
                    </a:lnTo>
                    <a:lnTo>
                      <a:pt x="1860" y="24451"/>
                    </a:lnTo>
                    <a:lnTo>
                      <a:pt x="2658" y="25779"/>
                    </a:lnTo>
                    <a:lnTo>
                      <a:pt x="3721" y="27108"/>
                    </a:lnTo>
                    <a:lnTo>
                      <a:pt x="4784" y="28437"/>
                    </a:lnTo>
                    <a:lnTo>
                      <a:pt x="6113" y="29633"/>
                    </a:lnTo>
                    <a:lnTo>
                      <a:pt x="7441" y="30563"/>
                    </a:lnTo>
                    <a:lnTo>
                      <a:pt x="8903" y="31360"/>
                    </a:lnTo>
                    <a:lnTo>
                      <a:pt x="10365" y="32025"/>
                    </a:lnTo>
                    <a:lnTo>
                      <a:pt x="11826" y="32556"/>
                    </a:lnTo>
                    <a:lnTo>
                      <a:pt x="13421" y="32955"/>
                    </a:lnTo>
                    <a:lnTo>
                      <a:pt x="15015" y="33221"/>
                    </a:lnTo>
                    <a:lnTo>
                      <a:pt x="16610" y="33354"/>
                    </a:lnTo>
                    <a:lnTo>
                      <a:pt x="18205" y="33221"/>
                    </a:lnTo>
                    <a:lnTo>
                      <a:pt x="19799" y="32955"/>
                    </a:lnTo>
                    <a:lnTo>
                      <a:pt x="21261" y="32556"/>
                    </a:lnTo>
                    <a:lnTo>
                      <a:pt x="22855" y="32025"/>
                    </a:lnTo>
                    <a:lnTo>
                      <a:pt x="24317" y="31360"/>
                    </a:lnTo>
                    <a:lnTo>
                      <a:pt x="25779" y="30563"/>
                    </a:lnTo>
                    <a:lnTo>
                      <a:pt x="27107" y="29633"/>
                    </a:lnTo>
                    <a:lnTo>
                      <a:pt x="28303" y="28437"/>
                    </a:lnTo>
                    <a:lnTo>
                      <a:pt x="29499" y="27108"/>
                    </a:lnTo>
                    <a:lnTo>
                      <a:pt x="30429" y="25779"/>
                    </a:lnTo>
                    <a:lnTo>
                      <a:pt x="31360" y="24451"/>
                    </a:lnTo>
                    <a:lnTo>
                      <a:pt x="32024" y="22989"/>
                    </a:lnTo>
                    <a:lnTo>
                      <a:pt x="32555" y="21394"/>
                    </a:lnTo>
                    <a:lnTo>
                      <a:pt x="32954" y="19800"/>
                    </a:lnTo>
                    <a:lnTo>
                      <a:pt x="33087" y="18205"/>
                    </a:lnTo>
                    <a:lnTo>
                      <a:pt x="33220" y="16611"/>
                    </a:lnTo>
                    <a:lnTo>
                      <a:pt x="33087" y="15016"/>
                    </a:lnTo>
                    <a:lnTo>
                      <a:pt x="32954" y="13555"/>
                    </a:lnTo>
                    <a:lnTo>
                      <a:pt x="32555" y="11960"/>
                    </a:lnTo>
                    <a:lnTo>
                      <a:pt x="32024" y="10365"/>
                    </a:lnTo>
                    <a:lnTo>
                      <a:pt x="31360" y="8904"/>
                    </a:lnTo>
                    <a:lnTo>
                      <a:pt x="30429" y="7575"/>
                    </a:lnTo>
                    <a:lnTo>
                      <a:pt x="29499" y="6113"/>
                    </a:lnTo>
                    <a:lnTo>
                      <a:pt x="28303" y="4917"/>
                    </a:lnTo>
                    <a:lnTo>
                      <a:pt x="27107" y="3722"/>
                    </a:lnTo>
                    <a:lnTo>
                      <a:pt x="25779" y="2791"/>
                    </a:lnTo>
                    <a:lnTo>
                      <a:pt x="24317" y="1994"/>
                    </a:lnTo>
                    <a:lnTo>
                      <a:pt x="22855" y="1197"/>
                    </a:lnTo>
                    <a:lnTo>
                      <a:pt x="21261" y="665"/>
                    </a:lnTo>
                    <a:lnTo>
                      <a:pt x="19799" y="400"/>
                    </a:lnTo>
                    <a:lnTo>
                      <a:pt x="18205" y="134"/>
                    </a:lnTo>
                    <a:lnTo>
                      <a:pt x="1661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4"/>
              <p:cNvSpPr/>
              <p:nvPr/>
            </p:nvSpPr>
            <p:spPr>
              <a:xfrm rot="1983551">
                <a:off x="3960790" y="835692"/>
                <a:ext cx="780668" cy="780693"/>
              </a:xfrm>
              <a:custGeom>
                <a:avLst/>
                <a:gdLst/>
                <a:ahLst/>
                <a:cxnLst/>
                <a:rect l="l" t="t" r="r" b="b"/>
                <a:pathLst>
                  <a:path w="31227" h="31228" extrusionOk="0">
                    <a:moveTo>
                      <a:pt x="15813" y="1"/>
                    </a:moveTo>
                    <a:lnTo>
                      <a:pt x="14351" y="134"/>
                    </a:lnTo>
                    <a:lnTo>
                      <a:pt x="12890" y="267"/>
                    </a:lnTo>
                    <a:lnTo>
                      <a:pt x="11295" y="665"/>
                    </a:lnTo>
                    <a:lnTo>
                      <a:pt x="9833" y="1197"/>
                    </a:lnTo>
                    <a:lnTo>
                      <a:pt x="8372" y="1861"/>
                    </a:lnTo>
                    <a:lnTo>
                      <a:pt x="7043" y="2659"/>
                    </a:lnTo>
                    <a:lnTo>
                      <a:pt x="5714" y="3589"/>
                    </a:lnTo>
                    <a:lnTo>
                      <a:pt x="4651" y="4519"/>
                    </a:lnTo>
                    <a:lnTo>
                      <a:pt x="3588" y="5715"/>
                    </a:lnTo>
                    <a:lnTo>
                      <a:pt x="2658" y="6911"/>
                    </a:lnTo>
                    <a:lnTo>
                      <a:pt x="1994" y="8239"/>
                    </a:lnTo>
                    <a:lnTo>
                      <a:pt x="1329" y="9568"/>
                    </a:lnTo>
                    <a:lnTo>
                      <a:pt x="798" y="10897"/>
                    </a:lnTo>
                    <a:lnTo>
                      <a:pt x="399" y="12359"/>
                    </a:lnTo>
                    <a:lnTo>
                      <a:pt x="133" y="13820"/>
                    </a:lnTo>
                    <a:lnTo>
                      <a:pt x="0" y="15415"/>
                    </a:lnTo>
                    <a:lnTo>
                      <a:pt x="133" y="16877"/>
                    </a:lnTo>
                    <a:lnTo>
                      <a:pt x="266" y="18471"/>
                    </a:lnTo>
                    <a:lnTo>
                      <a:pt x="665" y="19933"/>
                    </a:lnTo>
                    <a:lnTo>
                      <a:pt x="1196" y="21527"/>
                    </a:lnTo>
                    <a:lnTo>
                      <a:pt x="1861" y="22856"/>
                    </a:lnTo>
                    <a:lnTo>
                      <a:pt x="2658" y="24318"/>
                    </a:lnTo>
                    <a:lnTo>
                      <a:pt x="3588" y="25514"/>
                    </a:lnTo>
                    <a:lnTo>
                      <a:pt x="4651" y="26577"/>
                    </a:lnTo>
                    <a:lnTo>
                      <a:pt x="5714" y="27640"/>
                    </a:lnTo>
                    <a:lnTo>
                      <a:pt x="6910" y="28570"/>
                    </a:lnTo>
                    <a:lnTo>
                      <a:pt x="8239" y="29367"/>
                    </a:lnTo>
                    <a:lnTo>
                      <a:pt x="9568" y="29899"/>
                    </a:lnTo>
                    <a:lnTo>
                      <a:pt x="11029" y="30430"/>
                    </a:lnTo>
                    <a:lnTo>
                      <a:pt x="12491" y="30829"/>
                    </a:lnTo>
                    <a:lnTo>
                      <a:pt x="13953" y="31095"/>
                    </a:lnTo>
                    <a:lnTo>
                      <a:pt x="15414" y="31227"/>
                    </a:lnTo>
                    <a:lnTo>
                      <a:pt x="17009" y="31095"/>
                    </a:lnTo>
                    <a:lnTo>
                      <a:pt x="18470" y="30962"/>
                    </a:lnTo>
                    <a:lnTo>
                      <a:pt x="20065" y="30563"/>
                    </a:lnTo>
                    <a:lnTo>
                      <a:pt x="21527" y="30032"/>
                    </a:lnTo>
                    <a:lnTo>
                      <a:pt x="22988" y="29367"/>
                    </a:lnTo>
                    <a:lnTo>
                      <a:pt x="24317" y="28570"/>
                    </a:lnTo>
                    <a:lnTo>
                      <a:pt x="25513" y="27640"/>
                    </a:lnTo>
                    <a:lnTo>
                      <a:pt x="26709" y="26577"/>
                    </a:lnTo>
                    <a:lnTo>
                      <a:pt x="27639" y="25514"/>
                    </a:lnTo>
                    <a:lnTo>
                      <a:pt x="28569" y="24318"/>
                    </a:lnTo>
                    <a:lnTo>
                      <a:pt x="29367" y="22989"/>
                    </a:lnTo>
                    <a:lnTo>
                      <a:pt x="30031" y="21660"/>
                    </a:lnTo>
                    <a:lnTo>
                      <a:pt x="30562" y="20331"/>
                    </a:lnTo>
                    <a:lnTo>
                      <a:pt x="30961" y="18870"/>
                    </a:lnTo>
                    <a:lnTo>
                      <a:pt x="31094" y="17275"/>
                    </a:lnTo>
                    <a:lnTo>
                      <a:pt x="31227" y="15814"/>
                    </a:lnTo>
                    <a:lnTo>
                      <a:pt x="31227" y="14352"/>
                    </a:lnTo>
                    <a:lnTo>
                      <a:pt x="30961" y="12757"/>
                    </a:lnTo>
                    <a:lnTo>
                      <a:pt x="30562" y="11296"/>
                    </a:lnTo>
                    <a:lnTo>
                      <a:pt x="30031" y="9701"/>
                    </a:lnTo>
                    <a:lnTo>
                      <a:pt x="29367" y="8239"/>
                    </a:lnTo>
                    <a:lnTo>
                      <a:pt x="28569" y="6911"/>
                    </a:lnTo>
                    <a:lnTo>
                      <a:pt x="27639" y="5715"/>
                    </a:lnTo>
                    <a:lnTo>
                      <a:pt x="26709" y="4652"/>
                    </a:lnTo>
                    <a:lnTo>
                      <a:pt x="25513" y="3589"/>
                    </a:lnTo>
                    <a:lnTo>
                      <a:pt x="24317" y="2659"/>
                    </a:lnTo>
                    <a:lnTo>
                      <a:pt x="23121" y="1861"/>
                    </a:lnTo>
                    <a:lnTo>
                      <a:pt x="21660" y="1197"/>
                    </a:lnTo>
                    <a:lnTo>
                      <a:pt x="20331" y="798"/>
                    </a:lnTo>
                    <a:lnTo>
                      <a:pt x="18869" y="400"/>
                    </a:lnTo>
                    <a:lnTo>
                      <a:pt x="17407" y="134"/>
                    </a:lnTo>
                    <a:lnTo>
                      <a:pt x="158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4"/>
              <p:cNvSpPr/>
              <p:nvPr/>
            </p:nvSpPr>
            <p:spPr>
              <a:xfrm rot="1983551">
                <a:off x="4527351" y="919372"/>
                <a:ext cx="9975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260" extrusionOk="0">
                    <a:moveTo>
                      <a:pt x="0" y="1"/>
                    </a:moveTo>
                    <a:lnTo>
                      <a:pt x="0" y="2260"/>
                    </a:lnTo>
                    <a:lnTo>
                      <a:pt x="399" y="226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4"/>
              <p:cNvSpPr/>
              <p:nvPr/>
            </p:nvSpPr>
            <p:spPr>
              <a:xfrm rot="1983551">
                <a:off x="4350101" y="868933"/>
                <a:ext cx="399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127" extrusionOk="0">
                    <a:moveTo>
                      <a:pt x="399" y="0"/>
                    </a:moveTo>
                    <a:lnTo>
                      <a:pt x="1" y="133"/>
                    </a:lnTo>
                    <a:lnTo>
                      <a:pt x="1197" y="2126"/>
                    </a:lnTo>
                    <a:lnTo>
                      <a:pt x="1595" y="1993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4"/>
              <p:cNvSpPr/>
              <p:nvPr/>
            </p:nvSpPr>
            <p:spPr>
              <a:xfrm rot="1983551">
                <a:off x="4174040" y="912711"/>
                <a:ext cx="56499" cy="365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463" extrusionOk="0">
                    <a:moveTo>
                      <a:pt x="133" y="0"/>
                    </a:moveTo>
                    <a:lnTo>
                      <a:pt x="1" y="266"/>
                    </a:lnTo>
                    <a:lnTo>
                      <a:pt x="1994" y="1462"/>
                    </a:lnTo>
                    <a:lnTo>
                      <a:pt x="2259" y="1196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4"/>
              <p:cNvSpPr/>
              <p:nvPr/>
            </p:nvSpPr>
            <p:spPr>
              <a:xfrm rot="1983551">
                <a:off x="4044198" y="1040737"/>
                <a:ext cx="59824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400" extrusionOk="0">
                    <a:moveTo>
                      <a:pt x="0" y="1"/>
                    </a:moveTo>
                    <a:lnTo>
                      <a:pt x="0" y="400"/>
                    </a:lnTo>
                    <a:lnTo>
                      <a:pt x="2392" y="400"/>
                    </a:lnTo>
                    <a:lnTo>
                      <a:pt x="23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4"/>
              <p:cNvSpPr/>
              <p:nvPr/>
            </p:nvSpPr>
            <p:spPr>
              <a:xfrm rot="1983551">
                <a:off x="3992898" y="1195461"/>
                <a:ext cx="56499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595" extrusionOk="0">
                    <a:moveTo>
                      <a:pt x="2126" y="0"/>
                    </a:moveTo>
                    <a:lnTo>
                      <a:pt x="0" y="1196"/>
                    </a:lnTo>
                    <a:lnTo>
                      <a:pt x="266" y="1595"/>
                    </a:lnTo>
                    <a:lnTo>
                      <a:pt x="2259" y="399"/>
                    </a:lnTo>
                    <a:lnTo>
                      <a:pt x="212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4"/>
              <p:cNvSpPr/>
              <p:nvPr/>
            </p:nvSpPr>
            <p:spPr>
              <a:xfrm rot="1983551">
                <a:off x="4036603" y="1350589"/>
                <a:ext cx="399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127" extrusionOk="0">
                    <a:moveTo>
                      <a:pt x="1197" y="0"/>
                    </a:moveTo>
                    <a:lnTo>
                      <a:pt x="1" y="1993"/>
                    </a:lnTo>
                    <a:lnTo>
                      <a:pt x="399" y="2126"/>
                    </a:lnTo>
                    <a:lnTo>
                      <a:pt x="1595" y="133"/>
                    </a:lnTo>
                    <a:lnTo>
                      <a:pt x="11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4"/>
              <p:cNvSpPr/>
              <p:nvPr/>
            </p:nvSpPr>
            <p:spPr>
              <a:xfrm rot="1983551">
                <a:off x="4165828" y="1473150"/>
                <a:ext cx="9975" cy="5982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93" extrusionOk="0">
                    <a:moveTo>
                      <a:pt x="0" y="1"/>
                    </a:moveTo>
                    <a:lnTo>
                      <a:pt x="0" y="2393"/>
                    </a:lnTo>
                    <a:lnTo>
                      <a:pt x="399" y="2393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4"/>
              <p:cNvSpPr/>
              <p:nvPr/>
            </p:nvSpPr>
            <p:spPr>
              <a:xfrm rot="1983551">
                <a:off x="4315289" y="1530897"/>
                <a:ext cx="365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127" extrusionOk="0">
                    <a:moveTo>
                      <a:pt x="399" y="0"/>
                    </a:moveTo>
                    <a:lnTo>
                      <a:pt x="1" y="133"/>
                    </a:lnTo>
                    <a:lnTo>
                      <a:pt x="1197" y="2126"/>
                    </a:lnTo>
                    <a:lnTo>
                      <a:pt x="1462" y="1993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4"/>
              <p:cNvSpPr/>
              <p:nvPr/>
            </p:nvSpPr>
            <p:spPr>
              <a:xfrm rot="1983551">
                <a:off x="4474488" y="1504629"/>
                <a:ext cx="56499" cy="36550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462" extrusionOk="0">
                    <a:moveTo>
                      <a:pt x="133" y="0"/>
                    </a:moveTo>
                    <a:lnTo>
                      <a:pt x="1" y="266"/>
                    </a:lnTo>
                    <a:lnTo>
                      <a:pt x="1994" y="1462"/>
                    </a:lnTo>
                    <a:lnTo>
                      <a:pt x="2260" y="1196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4"/>
              <p:cNvSpPr/>
              <p:nvPr/>
            </p:nvSpPr>
            <p:spPr>
              <a:xfrm rot="1983551">
                <a:off x="4601011" y="1403154"/>
                <a:ext cx="59824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400" extrusionOk="0">
                    <a:moveTo>
                      <a:pt x="1" y="1"/>
                    </a:moveTo>
                    <a:lnTo>
                      <a:pt x="1" y="400"/>
                    </a:lnTo>
                    <a:lnTo>
                      <a:pt x="2393" y="400"/>
                    </a:lnTo>
                    <a:lnTo>
                      <a:pt x="23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4"/>
              <p:cNvSpPr/>
              <p:nvPr/>
            </p:nvSpPr>
            <p:spPr>
              <a:xfrm rot="1983551">
                <a:off x="4658556" y="1232357"/>
                <a:ext cx="56499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595" extrusionOk="0">
                    <a:moveTo>
                      <a:pt x="1994" y="0"/>
                    </a:moveTo>
                    <a:lnTo>
                      <a:pt x="0" y="1196"/>
                    </a:lnTo>
                    <a:lnTo>
                      <a:pt x="133" y="1595"/>
                    </a:lnTo>
                    <a:lnTo>
                      <a:pt x="2259" y="399"/>
                    </a:lnTo>
                    <a:lnTo>
                      <a:pt x="199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4"/>
              <p:cNvSpPr/>
              <p:nvPr/>
            </p:nvSpPr>
            <p:spPr>
              <a:xfrm rot="1983551">
                <a:off x="4628518" y="1050148"/>
                <a:ext cx="3990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2127" extrusionOk="0">
                    <a:moveTo>
                      <a:pt x="1197" y="0"/>
                    </a:moveTo>
                    <a:lnTo>
                      <a:pt x="1" y="1993"/>
                    </a:lnTo>
                    <a:lnTo>
                      <a:pt x="399" y="2126"/>
                    </a:lnTo>
                    <a:lnTo>
                      <a:pt x="1595" y="133"/>
                    </a:lnTo>
                    <a:lnTo>
                      <a:pt x="119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4"/>
              <p:cNvSpPr/>
              <p:nvPr/>
            </p:nvSpPr>
            <p:spPr>
              <a:xfrm rot="1983551">
                <a:off x="4218866" y="1082428"/>
                <a:ext cx="179398" cy="338847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13554" extrusionOk="0">
                    <a:moveTo>
                      <a:pt x="6777" y="0"/>
                    </a:moveTo>
                    <a:lnTo>
                      <a:pt x="0" y="13421"/>
                    </a:lnTo>
                    <a:lnTo>
                      <a:pt x="266" y="13554"/>
                    </a:lnTo>
                    <a:lnTo>
                      <a:pt x="7176" y="133"/>
                    </a:lnTo>
                    <a:lnTo>
                      <a:pt x="67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4"/>
              <p:cNvSpPr/>
              <p:nvPr/>
            </p:nvSpPr>
            <p:spPr>
              <a:xfrm rot="1983551">
                <a:off x="4291398" y="1090039"/>
                <a:ext cx="86399" cy="365447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4618" extrusionOk="0">
                    <a:moveTo>
                      <a:pt x="532" y="1"/>
                    </a:moveTo>
                    <a:lnTo>
                      <a:pt x="0" y="133"/>
                    </a:lnTo>
                    <a:lnTo>
                      <a:pt x="2924" y="14617"/>
                    </a:lnTo>
                    <a:lnTo>
                      <a:pt x="3455" y="14617"/>
                    </a:lnTo>
                    <a:lnTo>
                      <a:pt x="5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4" name="Google Shape;1264;p44">
            <a:hlinkClick r:id="rId4" action="ppaction://hlinksldjump"/>
          </p:cNvPr>
          <p:cNvSpPr/>
          <p:nvPr/>
        </p:nvSpPr>
        <p:spPr>
          <a:xfrm>
            <a:off x="285750" y="247650"/>
            <a:ext cx="43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5" name="Google Shape;1265;p44"/>
          <p:cNvGrpSpPr/>
          <p:nvPr/>
        </p:nvGrpSpPr>
        <p:grpSpPr>
          <a:xfrm>
            <a:off x="342900" y="4162614"/>
            <a:ext cx="278848" cy="132251"/>
            <a:chOff x="395425" y="661226"/>
            <a:chExt cx="278848" cy="132251"/>
          </a:xfrm>
        </p:grpSpPr>
        <p:sp>
          <p:nvSpPr>
            <p:cNvPr id="1266" name="Google Shape;1266;p44"/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4"/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44"/>
          <p:cNvGrpSpPr/>
          <p:nvPr/>
        </p:nvGrpSpPr>
        <p:grpSpPr>
          <a:xfrm flipH="1">
            <a:off x="342900" y="4429314"/>
            <a:ext cx="278848" cy="132251"/>
            <a:chOff x="395425" y="661226"/>
            <a:chExt cx="278848" cy="132251"/>
          </a:xfrm>
        </p:grpSpPr>
        <p:sp>
          <p:nvSpPr>
            <p:cNvPr id="1269" name="Google Shape;1269;p44"/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4"/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1" name="Google Shape;1271;p44">
            <a:hlinkClick r:id="" action="ppaction://hlinkshowjump?jump=nextslide"/>
          </p:cNvPr>
          <p:cNvSpPr/>
          <p:nvPr/>
        </p:nvSpPr>
        <p:spPr>
          <a:xfrm>
            <a:off x="342975" y="4138750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4">
            <a:hlinkClick r:id="" action="ppaction://hlinkshowjump?jump=previousslide"/>
          </p:cNvPr>
          <p:cNvSpPr/>
          <p:nvPr/>
        </p:nvSpPr>
        <p:spPr>
          <a:xfrm>
            <a:off x="342975" y="4405450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672;p42">
            <a:extLst>
              <a:ext uri="{FF2B5EF4-FFF2-40B4-BE49-F238E27FC236}">
                <a16:creationId xmlns:a16="http://schemas.microsoft.com/office/drawing/2014/main" id="{0AFE1B31-F305-27F0-0561-D31592A7B765}"/>
              </a:ext>
            </a:extLst>
          </p:cNvPr>
          <p:cNvSpPr txBox="1">
            <a:spLocks/>
          </p:cNvSpPr>
          <p:nvPr/>
        </p:nvSpPr>
        <p:spPr>
          <a:xfrm>
            <a:off x="5828695" y="1317673"/>
            <a:ext cx="2600723" cy="5070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E7AA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286AD-851B-6884-6E0C-765F6D7AF17F}"/>
              </a:ext>
            </a:extLst>
          </p:cNvPr>
          <p:cNvSpPr txBox="1"/>
          <p:nvPr/>
        </p:nvSpPr>
        <p:spPr>
          <a:xfrm>
            <a:off x="5376809" y="2583711"/>
            <a:ext cx="363388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SGK.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646E7-63CC-0147-1562-5B00182421B6}"/>
              </a:ext>
            </a:extLst>
          </p:cNvPr>
          <p:cNvSpPr txBox="1"/>
          <p:nvPr/>
        </p:nvSpPr>
        <p:spPr>
          <a:xfrm>
            <a:off x="6149282" y="2036953"/>
            <a:ext cx="1959548" cy="558221"/>
          </a:xfrm>
          <a:prstGeom prst="rect">
            <a:avLst/>
          </a:prstGeom>
          <a:noFill/>
        </p:spPr>
        <p:txBody>
          <a:bodyPr wrap="square" lIns="72000" tIns="0" rIns="72000" bIns="72000">
            <a:spAutoFit/>
          </a:bodyPr>
          <a:lstStyle/>
          <a:p>
            <a:pPr marL="7938" algn="ctr">
              <a:lnSpc>
                <a:spcPct val="150000"/>
              </a:lnSpc>
              <a:buClr>
                <a:srgbClr val="4E48AB"/>
              </a:buClr>
              <a:tabLst>
                <a:tab pos="88900" algn="l"/>
                <a:tab pos="269875" algn="l"/>
              </a:tabLst>
            </a:pPr>
            <a:r>
              <a:rPr lang="en-VN" sz="2400" b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48">
            <a:hlinkClick r:id="rId3" action="ppaction://hlinksldjump"/>
          </p:cNvPr>
          <p:cNvSpPr/>
          <p:nvPr/>
        </p:nvSpPr>
        <p:spPr>
          <a:xfrm>
            <a:off x="369950" y="359900"/>
            <a:ext cx="2235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48">
            <a:hlinkClick r:id="rId4" action="ppaction://hlinksldjump"/>
          </p:cNvPr>
          <p:cNvSpPr txBox="1"/>
          <p:nvPr/>
        </p:nvSpPr>
        <p:spPr>
          <a:xfrm>
            <a:off x="172700" y="9311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1</a:t>
            </a:r>
            <a:endParaRPr sz="2000" b="1" dirty="0">
              <a:solidFill>
                <a:schemeClr val="dk2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469" name="Google Shape;1469;p48">
            <a:hlinkClick r:id="rId5" action="ppaction://hlinksldjump"/>
          </p:cNvPr>
          <p:cNvSpPr txBox="1"/>
          <p:nvPr/>
        </p:nvSpPr>
        <p:spPr>
          <a:xfrm>
            <a:off x="172700" y="137493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470" name="Google Shape;1470;p48">
            <a:hlinkClick r:id="" action="ppaction://noaction"/>
          </p:cNvPr>
          <p:cNvSpPr txBox="1"/>
          <p:nvPr/>
        </p:nvSpPr>
        <p:spPr>
          <a:xfrm>
            <a:off x="172700" y="1818688"/>
            <a:ext cx="61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</a:t>
            </a:r>
            <a:endParaRPr sz="2000" b="1" dirty="0">
              <a:solidFill>
                <a:schemeClr val="lt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grpSp>
        <p:nvGrpSpPr>
          <p:cNvPr id="1474" name="Google Shape;1474;p48"/>
          <p:cNvGrpSpPr/>
          <p:nvPr/>
        </p:nvGrpSpPr>
        <p:grpSpPr>
          <a:xfrm>
            <a:off x="4161595" y="1612682"/>
            <a:ext cx="3892507" cy="2988110"/>
            <a:chOff x="4161595" y="1612682"/>
            <a:chExt cx="3892507" cy="2988110"/>
          </a:xfrm>
        </p:grpSpPr>
        <p:sp>
          <p:nvSpPr>
            <p:cNvPr id="1475" name="Google Shape;1475;p48"/>
            <p:cNvSpPr/>
            <p:nvPr/>
          </p:nvSpPr>
          <p:spPr>
            <a:xfrm>
              <a:off x="4671260" y="4081112"/>
              <a:ext cx="3382841" cy="519681"/>
            </a:xfrm>
            <a:custGeom>
              <a:avLst/>
              <a:gdLst/>
              <a:ahLst/>
              <a:cxnLst/>
              <a:rect l="l" t="t" r="r" b="b"/>
              <a:pathLst>
                <a:path w="179010" h="27500" extrusionOk="0">
                  <a:moveTo>
                    <a:pt x="80383" y="1"/>
                  </a:moveTo>
                  <a:lnTo>
                    <a:pt x="71525" y="265"/>
                  </a:lnTo>
                  <a:lnTo>
                    <a:pt x="62931" y="530"/>
                  </a:lnTo>
                  <a:lnTo>
                    <a:pt x="54735" y="1058"/>
                  </a:lnTo>
                  <a:lnTo>
                    <a:pt x="46802" y="1587"/>
                  </a:lnTo>
                  <a:lnTo>
                    <a:pt x="39531" y="2248"/>
                  </a:lnTo>
                  <a:lnTo>
                    <a:pt x="32524" y="3041"/>
                  </a:lnTo>
                  <a:lnTo>
                    <a:pt x="26178" y="3967"/>
                  </a:lnTo>
                  <a:lnTo>
                    <a:pt x="20493" y="5025"/>
                  </a:lnTo>
                  <a:lnTo>
                    <a:pt x="15337" y="6082"/>
                  </a:lnTo>
                  <a:lnTo>
                    <a:pt x="10841" y="7140"/>
                  </a:lnTo>
                  <a:lnTo>
                    <a:pt x="7007" y="8330"/>
                  </a:lnTo>
                  <a:lnTo>
                    <a:pt x="5421" y="8991"/>
                  </a:lnTo>
                  <a:lnTo>
                    <a:pt x="4099" y="9652"/>
                  </a:lnTo>
                  <a:lnTo>
                    <a:pt x="2909" y="10313"/>
                  </a:lnTo>
                  <a:lnTo>
                    <a:pt x="1851" y="10974"/>
                  </a:lnTo>
                  <a:lnTo>
                    <a:pt x="1058" y="11635"/>
                  </a:lnTo>
                  <a:lnTo>
                    <a:pt x="529" y="12296"/>
                  </a:lnTo>
                  <a:lnTo>
                    <a:pt x="133" y="12957"/>
                  </a:lnTo>
                  <a:lnTo>
                    <a:pt x="0" y="13750"/>
                  </a:lnTo>
                  <a:lnTo>
                    <a:pt x="133" y="14411"/>
                  </a:lnTo>
                  <a:lnTo>
                    <a:pt x="529" y="15072"/>
                  </a:lnTo>
                  <a:lnTo>
                    <a:pt x="1058" y="15866"/>
                  </a:lnTo>
                  <a:lnTo>
                    <a:pt x="1851" y="16527"/>
                  </a:lnTo>
                  <a:lnTo>
                    <a:pt x="2909" y="17188"/>
                  </a:lnTo>
                  <a:lnTo>
                    <a:pt x="4099" y="17849"/>
                  </a:lnTo>
                  <a:lnTo>
                    <a:pt x="5421" y="18510"/>
                  </a:lnTo>
                  <a:lnTo>
                    <a:pt x="7007" y="19039"/>
                  </a:lnTo>
                  <a:lnTo>
                    <a:pt x="10841" y="20229"/>
                  </a:lnTo>
                  <a:lnTo>
                    <a:pt x="15337" y="21418"/>
                  </a:lnTo>
                  <a:lnTo>
                    <a:pt x="20493" y="22476"/>
                  </a:lnTo>
                  <a:lnTo>
                    <a:pt x="26178" y="23402"/>
                  </a:lnTo>
                  <a:lnTo>
                    <a:pt x="32524" y="24327"/>
                  </a:lnTo>
                  <a:lnTo>
                    <a:pt x="39531" y="25120"/>
                  </a:lnTo>
                  <a:lnTo>
                    <a:pt x="46802" y="25781"/>
                  </a:lnTo>
                  <a:lnTo>
                    <a:pt x="54735" y="26442"/>
                  </a:lnTo>
                  <a:lnTo>
                    <a:pt x="62931" y="26839"/>
                  </a:lnTo>
                  <a:lnTo>
                    <a:pt x="71525" y="27236"/>
                  </a:lnTo>
                  <a:lnTo>
                    <a:pt x="80383" y="27368"/>
                  </a:lnTo>
                  <a:lnTo>
                    <a:pt x="89505" y="27500"/>
                  </a:lnTo>
                  <a:lnTo>
                    <a:pt x="98628" y="27368"/>
                  </a:lnTo>
                  <a:lnTo>
                    <a:pt x="107485" y="27236"/>
                  </a:lnTo>
                  <a:lnTo>
                    <a:pt x="116079" y="26839"/>
                  </a:lnTo>
                  <a:lnTo>
                    <a:pt x="124276" y="26442"/>
                  </a:lnTo>
                  <a:lnTo>
                    <a:pt x="132208" y="25781"/>
                  </a:lnTo>
                  <a:lnTo>
                    <a:pt x="139480" y="25120"/>
                  </a:lnTo>
                  <a:lnTo>
                    <a:pt x="146487" y="24327"/>
                  </a:lnTo>
                  <a:lnTo>
                    <a:pt x="152833" y="23402"/>
                  </a:lnTo>
                  <a:lnTo>
                    <a:pt x="158518" y="22476"/>
                  </a:lnTo>
                  <a:lnTo>
                    <a:pt x="163674" y="21418"/>
                  </a:lnTo>
                  <a:lnTo>
                    <a:pt x="168169" y="20229"/>
                  </a:lnTo>
                  <a:lnTo>
                    <a:pt x="172003" y="19039"/>
                  </a:lnTo>
                  <a:lnTo>
                    <a:pt x="173589" y="18510"/>
                  </a:lnTo>
                  <a:lnTo>
                    <a:pt x="174912" y="17849"/>
                  </a:lnTo>
                  <a:lnTo>
                    <a:pt x="176101" y="17188"/>
                  </a:lnTo>
                  <a:lnTo>
                    <a:pt x="177159" y="16527"/>
                  </a:lnTo>
                  <a:lnTo>
                    <a:pt x="177952" y="15866"/>
                  </a:lnTo>
                  <a:lnTo>
                    <a:pt x="178481" y="15072"/>
                  </a:lnTo>
                  <a:lnTo>
                    <a:pt x="178878" y="14411"/>
                  </a:lnTo>
                  <a:lnTo>
                    <a:pt x="179010" y="13750"/>
                  </a:lnTo>
                  <a:lnTo>
                    <a:pt x="178878" y="12957"/>
                  </a:lnTo>
                  <a:lnTo>
                    <a:pt x="178481" y="12296"/>
                  </a:lnTo>
                  <a:lnTo>
                    <a:pt x="177952" y="11635"/>
                  </a:lnTo>
                  <a:lnTo>
                    <a:pt x="177159" y="10974"/>
                  </a:lnTo>
                  <a:lnTo>
                    <a:pt x="176101" y="10313"/>
                  </a:lnTo>
                  <a:lnTo>
                    <a:pt x="174912" y="9652"/>
                  </a:lnTo>
                  <a:lnTo>
                    <a:pt x="173589" y="8991"/>
                  </a:lnTo>
                  <a:lnTo>
                    <a:pt x="172003" y="8330"/>
                  </a:lnTo>
                  <a:lnTo>
                    <a:pt x="168169" y="7140"/>
                  </a:lnTo>
                  <a:lnTo>
                    <a:pt x="163674" y="6082"/>
                  </a:lnTo>
                  <a:lnTo>
                    <a:pt x="158518" y="5025"/>
                  </a:lnTo>
                  <a:lnTo>
                    <a:pt x="152833" y="3967"/>
                  </a:lnTo>
                  <a:lnTo>
                    <a:pt x="146487" y="3041"/>
                  </a:lnTo>
                  <a:lnTo>
                    <a:pt x="139480" y="2248"/>
                  </a:lnTo>
                  <a:lnTo>
                    <a:pt x="132208" y="1587"/>
                  </a:lnTo>
                  <a:lnTo>
                    <a:pt x="124276" y="1058"/>
                  </a:lnTo>
                  <a:lnTo>
                    <a:pt x="116079" y="530"/>
                  </a:lnTo>
                  <a:lnTo>
                    <a:pt x="107485" y="265"/>
                  </a:lnTo>
                  <a:lnTo>
                    <a:pt x="986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4628779" y="2554590"/>
              <a:ext cx="477219" cy="979401"/>
            </a:xfrm>
            <a:custGeom>
              <a:avLst/>
              <a:gdLst/>
              <a:ahLst/>
              <a:cxnLst/>
              <a:rect l="l" t="t" r="r" b="b"/>
              <a:pathLst>
                <a:path w="25253" h="51827" extrusionOk="0">
                  <a:moveTo>
                    <a:pt x="10710" y="0"/>
                  </a:moveTo>
                  <a:lnTo>
                    <a:pt x="9916" y="133"/>
                  </a:lnTo>
                  <a:lnTo>
                    <a:pt x="9123" y="265"/>
                  </a:lnTo>
                  <a:lnTo>
                    <a:pt x="8330" y="529"/>
                  </a:lnTo>
                  <a:lnTo>
                    <a:pt x="7537" y="794"/>
                  </a:lnTo>
                  <a:lnTo>
                    <a:pt x="6876" y="1190"/>
                  </a:lnTo>
                  <a:lnTo>
                    <a:pt x="6082" y="1719"/>
                  </a:lnTo>
                  <a:lnTo>
                    <a:pt x="5554" y="2248"/>
                  </a:lnTo>
                  <a:lnTo>
                    <a:pt x="4893" y="2909"/>
                  </a:lnTo>
                  <a:lnTo>
                    <a:pt x="4364" y="3570"/>
                  </a:lnTo>
                  <a:lnTo>
                    <a:pt x="3438" y="5024"/>
                  </a:lnTo>
                  <a:lnTo>
                    <a:pt x="2645" y="6743"/>
                  </a:lnTo>
                  <a:lnTo>
                    <a:pt x="1984" y="8462"/>
                  </a:lnTo>
                  <a:lnTo>
                    <a:pt x="1587" y="10313"/>
                  </a:lnTo>
                  <a:lnTo>
                    <a:pt x="1191" y="12164"/>
                  </a:lnTo>
                  <a:lnTo>
                    <a:pt x="794" y="14147"/>
                  </a:lnTo>
                  <a:lnTo>
                    <a:pt x="530" y="16130"/>
                  </a:lnTo>
                  <a:lnTo>
                    <a:pt x="398" y="18245"/>
                  </a:lnTo>
                  <a:lnTo>
                    <a:pt x="133" y="22344"/>
                  </a:lnTo>
                  <a:lnTo>
                    <a:pt x="1" y="26574"/>
                  </a:lnTo>
                  <a:lnTo>
                    <a:pt x="1" y="34903"/>
                  </a:lnTo>
                  <a:lnTo>
                    <a:pt x="1" y="43233"/>
                  </a:lnTo>
                  <a:lnTo>
                    <a:pt x="1" y="47595"/>
                  </a:lnTo>
                  <a:lnTo>
                    <a:pt x="1" y="49579"/>
                  </a:lnTo>
                  <a:lnTo>
                    <a:pt x="265" y="51694"/>
                  </a:lnTo>
                  <a:lnTo>
                    <a:pt x="265" y="51826"/>
                  </a:lnTo>
                  <a:lnTo>
                    <a:pt x="662" y="51826"/>
                  </a:lnTo>
                  <a:lnTo>
                    <a:pt x="794" y="51694"/>
                  </a:lnTo>
                  <a:lnTo>
                    <a:pt x="926" y="49446"/>
                  </a:lnTo>
                  <a:lnTo>
                    <a:pt x="926" y="47331"/>
                  </a:lnTo>
                  <a:lnTo>
                    <a:pt x="1059" y="42836"/>
                  </a:lnTo>
                  <a:lnTo>
                    <a:pt x="1191" y="33846"/>
                  </a:lnTo>
                  <a:lnTo>
                    <a:pt x="1323" y="26046"/>
                  </a:lnTo>
                  <a:lnTo>
                    <a:pt x="1587" y="22079"/>
                  </a:lnTo>
                  <a:lnTo>
                    <a:pt x="1852" y="18113"/>
                  </a:lnTo>
                  <a:lnTo>
                    <a:pt x="2248" y="14279"/>
                  </a:lnTo>
                  <a:lnTo>
                    <a:pt x="2909" y="10577"/>
                  </a:lnTo>
                  <a:lnTo>
                    <a:pt x="3438" y="8858"/>
                  </a:lnTo>
                  <a:lnTo>
                    <a:pt x="3967" y="7140"/>
                  </a:lnTo>
                  <a:lnTo>
                    <a:pt x="4760" y="5553"/>
                  </a:lnTo>
                  <a:lnTo>
                    <a:pt x="5686" y="4099"/>
                  </a:lnTo>
                  <a:lnTo>
                    <a:pt x="6743" y="2909"/>
                  </a:lnTo>
                  <a:lnTo>
                    <a:pt x="7405" y="2512"/>
                  </a:lnTo>
                  <a:lnTo>
                    <a:pt x="8066" y="2116"/>
                  </a:lnTo>
                  <a:lnTo>
                    <a:pt x="8859" y="1719"/>
                  </a:lnTo>
                  <a:lnTo>
                    <a:pt x="9520" y="1455"/>
                  </a:lnTo>
                  <a:lnTo>
                    <a:pt x="10313" y="1323"/>
                  </a:lnTo>
                  <a:lnTo>
                    <a:pt x="11106" y="1323"/>
                  </a:lnTo>
                  <a:lnTo>
                    <a:pt x="11900" y="1455"/>
                  </a:lnTo>
                  <a:lnTo>
                    <a:pt x="12693" y="1587"/>
                  </a:lnTo>
                  <a:lnTo>
                    <a:pt x="13486" y="1851"/>
                  </a:lnTo>
                  <a:lnTo>
                    <a:pt x="14147" y="2248"/>
                  </a:lnTo>
                  <a:lnTo>
                    <a:pt x="15469" y="3173"/>
                  </a:lnTo>
                  <a:lnTo>
                    <a:pt x="16659" y="4231"/>
                  </a:lnTo>
                  <a:lnTo>
                    <a:pt x="19039" y="6875"/>
                  </a:lnTo>
                  <a:lnTo>
                    <a:pt x="21154" y="9652"/>
                  </a:lnTo>
                  <a:lnTo>
                    <a:pt x="23269" y="12692"/>
                  </a:lnTo>
                  <a:lnTo>
                    <a:pt x="25120" y="15998"/>
                  </a:lnTo>
                  <a:lnTo>
                    <a:pt x="25253" y="15865"/>
                  </a:lnTo>
                  <a:lnTo>
                    <a:pt x="23137" y="12031"/>
                  </a:lnTo>
                  <a:lnTo>
                    <a:pt x="20890" y="8330"/>
                  </a:lnTo>
                  <a:lnTo>
                    <a:pt x="19700" y="6611"/>
                  </a:lnTo>
                  <a:lnTo>
                    <a:pt x="18510" y="5024"/>
                  </a:lnTo>
                  <a:lnTo>
                    <a:pt x="17320" y="3570"/>
                  </a:lnTo>
                  <a:lnTo>
                    <a:pt x="15866" y="2116"/>
                  </a:lnTo>
                  <a:lnTo>
                    <a:pt x="14544" y="1190"/>
                  </a:lnTo>
                  <a:lnTo>
                    <a:pt x="13089" y="529"/>
                  </a:lnTo>
                  <a:lnTo>
                    <a:pt x="12296" y="265"/>
                  </a:lnTo>
                  <a:lnTo>
                    <a:pt x="11635" y="133"/>
                  </a:lnTo>
                  <a:lnTo>
                    <a:pt x="1071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4756205" y="2517117"/>
              <a:ext cx="559668" cy="599637"/>
            </a:xfrm>
            <a:custGeom>
              <a:avLst/>
              <a:gdLst/>
              <a:ahLst/>
              <a:cxnLst/>
              <a:rect l="l" t="t" r="r" b="b"/>
              <a:pathLst>
                <a:path w="29616" h="31731" extrusionOk="0">
                  <a:moveTo>
                    <a:pt x="7669" y="10841"/>
                  </a:moveTo>
                  <a:lnTo>
                    <a:pt x="7933" y="11106"/>
                  </a:lnTo>
                  <a:lnTo>
                    <a:pt x="7933" y="11502"/>
                  </a:lnTo>
                  <a:lnTo>
                    <a:pt x="7801" y="12031"/>
                  </a:lnTo>
                  <a:lnTo>
                    <a:pt x="7669" y="12560"/>
                  </a:lnTo>
                  <a:lnTo>
                    <a:pt x="7404" y="13089"/>
                  </a:lnTo>
                  <a:lnTo>
                    <a:pt x="7008" y="13353"/>
                  </a:lnTo>
                  <a:lnTo>
                    <a:pt x="6611" y="13486"/>
                  </a:lnTo>
                  <a:lnTo>
                    <a:pt x="6082" y="13353"/>
                  </a:lnTo>
                  <a:lnTo>
                    <a:pt x="5950" y="12957"/>
                  </a:lnTo>
                  <a:lnTo>
                    <a:pt x="5818" y="12560"/>
                  </a:lnTo>
                  <a:lnTo>
                    <a:pt x="5950" y="12031"/>
                  </a:lnTo>
                  <a:lnTo>
                    <a:pt x="6214" y="11635"/>
                  </a:lnTo>
                  <a:lnTo>
                    <a:pt x="6611" y="11238"/>
                  </a:lnTo>
                  <a:lnTo>
                    <a:pt x="7008" y="10974"/>
                  </a:lnTo>
                  <a:lnTo>
                    <a:pt x="7404" y="10841"/>
                  </a:lnTo>
                  <a:close/>
                  <a:moveTo>
                    <a:pt x="23666" y="15469"/>
                  </a:moveTo>
                  <a:lnTo>
                    <a:pt x="24195" y="15865"/>
                  </a:lnTo>
                  <a:lnTo>
                    <a:pt x="24723" y="16262"/>
                  </a:lnTo>
                  <a:lnTo>
                    <a:pt x="25252" y="16659"/>
                  </a:lnTo>
                  <a:lnTo>
                    <a:pt x="25517" y="17187"/>
                  </a:lnTo>
                  <a:lnTo>
                    <a:pt x="25649" y="17848"/>
                  </a:lnTo>
                  <a:lnTo>
                    <a:pt x="25649" y="18113"/>
                  </a:lnTo>
                  <a:lnTo>
                    <a:pt x="25517" y="18245"/>
                  </a:lnTo>
                  <a:lnTo>
                    <a:pt x="25384" y="18510"/>
                  </a:lnTo>
                  <a:lnTo>
                    <a:pt x="24591" y="18510"/>
                  </a:lnTo>
                  <a:lnTo>
                    <a:pt x="24062" y="18245"/>
                  </a:lnTo>
                  <a:lnTo>
                    <a:pt x="23534" y="17716"/>
                  </a:lnTo>
                  <a:lnTo>
                    <a:pt x="23137" y="17187"/>
                  </a:lnTo>
                  <a:lnTo>
                    <a:pt x="22740" y="16659"/>
                  </a:lnTo>
                  <a:lnTo>
                    <a:pt x="22740" y="15998"/>
                  </a:lnTo>
                  <a:lnTo>
                    <a:pt x="22740" y="15865"/>
                  </a:lnTo>
                  <a:lnTo>
                    <a:pt x="22872" y="15601"/>
                  </a:lnTo>
                  <a:lnTo>
                    <a:pt x="23005" y="15469"/>
                  </a:lnTo>
                  <a:close/>
                  <a:moveTo>
                    <a:pt x="14147" y="0"/>
                  </a:moveTo>
                  <a:lnTo>
                    <a:pt x="13486" y="133"/>
                  </a:lnTo>
                  <a:lnTo>
                    <a:pt x="12825" y="265"/>
                  </a:lnTo>
                  <a:lnTo>
                    <a:pt x="12428" y="529"/>
                  </a:lnTo>
                  <a:lnTo>
                    <a:pt x="12164" y="794"/>
                  </a:lnTo>
                  <a:lnTo>
                    <a:pt x="11899" y="1190"/>
                  </a:lnTo>
                  <a:lnTo>
                    <a:pt x="11635" y="1587"/>
                  </a:lnTo>
                  <a:lnTo>
                    <a:pt x="11370" y="2645"/>
                  </a:lnTo>
                  <a:lnTo>
                    <a:pt x="11106" y="3702"/>
                  </a:lnTo>
                  <a:lnTo>
                    <a:pt x="10974" y="5685"/>
                  </a:lnTo>
                  <a:lnTo>
                    <a:pt x="10842" y="6214"/>
                  </a:lnTo>
                  <a:lnTo>
                    <a:pt x="10842" y="6346"/>
                  </a:lnTo>
                  <a:lnTo>
                    <a:pt x="9123" y="5818"/>
                  </a:lnTo>
                  <a:lnTo>
                    <a:pt x="7669" y="5421"/>
                  </a:lnTo>
                  <a:lnTo>
                    <a:pt x="6346" y="5024"/>
                  </a:lnTo>
                  <a:lnTo>
                    <a:pt x="5024" y="4892"/>
                  </a:lnTo>
                  <a:lnTo>
                    <a:pt x="3967" y="4892"/>
                  </a:lnTo>
                  <a:lnTo>
                    <a:pt x="3041" y="5024"/>
                  </a:lnTo>
                  <a:lnTo>
                    <a:pt x="2116" y="5421"/>
                  </a:lnTo>
                  <a:lnTo>
                    <a:pt x="1455" y="5950"/>
                  </a:lnTo>
                  <a:lnTo>
                    <a:pt x="926" y="6611"/>
                  </a:lnTo>
                  <a:lnTo>
                    <a:pt x="397" y="7404"/>
                  </a:lnTo>
                  <a:lnTo>
                    <a:pt x="133" y="8462"/>
                  </a:lnTo>
                  <a:lnTo>
                    <a:pt x="0" y="9652"/>
                  </a:lnTo>
                  <a:lnTo>
                    <a:pt x="133" y="10974"/>
                  </a:lnTo>
                  <a:lnTo>
                    <a:pt x="265" y="12560"/>
                  </a:lnTo>
                  <a:lnTo>
                    <a:pt x="662" y="14279"/>
                  </a:lnTo>
                  <a:lnTo>
                    <a:pt x="1190" y="16262"/>
                  </a:lnTo>
                  <a:lnTo>
                    <a:pt x="1455" y="15072"/>
                  </a:lnTo>
                  <a:lnTo>
                    <a:pt x="1719" y="13750"/>
                  </a:lnTo>
                  <a:lnTo>
                    <a:pt x="2248" y="12692"/>
                  </a:lnTo>
                  <a:lnTo>
                    <a:pt x="2777" y="11635"/>
                  </a:lnTo>
                  <a:lnTo>
                    <a:pt x="3306" y="10974"/>
                  </a:lnTo>
                  <a:lnTo>
                    <a:pt x="3835" y="10577"/>
                  </a:lnTo>
                  <a:lnTo>
                    <a:pt x="4363" y="10445"/>
                  </a:lnTo>
                  <a:lnTo>
                    <a:pt x="4760" y="10577"/>
                  </a:lnTo>
                  <a:lnTo>
                    <a:pt x="5024" y="10841"/>
                  </a:lnTo>
                  <a:lnTo>
                    <a:pt x="5024" y="11370"/>
                  </a:lnTo>
                  <a:lnTo>
                    <a:pt x="4892" y="12031"/>
                  </a:lnTo>
                  <a:lnTo>
                    <a:pt x="4363" y="12825"/>
                  </a:lnTo>
                  <a:lnTo>
                    <a:pt x="3702" y="14147"/>
                  </a:lnTo>
                  <a:lnTo>
                    <a:pt x="3041" y="15469"/>
                  </a:lnTo>
                  <a:lnTo>
                    <a:pt x="2645" y="16923"/>
                  </a:lnTo>
                  <a:lnTo>
                    <a:pt x="2248" y="18377"/>
                  </a:lnTo>
                  <a:lnTo>
                    <a:pt x="2777" y="19038"/>
                  </a:lnTo>
                  <a:lnTo>
                    <a:pt x="3967" y="20493"/>
                  </a:lnTo>
                  <a:lnTo>
                    <a:pt x="4760" y="21286"/>
                  </a:lnTo>
                  <a:lnTo>
                    <a:pt x="5818" y="22211"/>
                  </a:lnTo>
                  <a:lnTo>
                    <a:pt x="6875" y="23137"/>
                  </a:lnTo>
                  <a:lnTo>
                    <a:pt x="7933" y="23798"/>
                  </a:lnTo>
                  <a:lnTo>
                    <a:pt x="7669" y="21286"/>
                  </a:lnTo>
                  <a:lnTo>
                    <a:pt x="7536" y="19832"/>
                  </a:lnTo>
                  <a:lnTo>
                    <a:pt x="7669" y="18245"/>
                  </a:lnTo>
                  <a:lnTo>
                    <a:pt x="7933" y="16791"/>
                  </a:lnTo>
                  <a:lnTo>
                    <a:pt x="8462" y="15733"/>
                  </a:lnTo>
                  <a:lnTo>
                    <a:pt x="8991" y="15072"/>
                  </a:lnTo>
                  <a:lnTo>
                    <a:pt x="9255" y="14940"/>
                  </a:lnTo>
                  <a:lnTo>
                    <a:pt x="9519" y="14808"/>
                  </a:lnTo>
                  <a:lnTo>
                    <a:pt x="9784" y="14940"/>
                  </a:lnTo>
                  <a:lnTo>
                    <a:pt x="9916" y="14940"/>
                  </a:lnTo>
                  <a:lnTo>
                    <a:pt x="10181" y="15204"/>
                  </a:lnTo>
                  <a:lnTo>
                    <a:pt x="10313" y="15469"/>
                  </a:lnTo>
                  <a:lnTo>
                    <a:pt x="10445" y="16394"/>
                  </a:lnTo>
                  <a:lnTo>
                    <a:pt x="10313" y="17584"/>
                  </a:lnTo>
                  <a:lnTo>
                    <a:pt x="10048" y="19699"/>
                  </a:lnTo>
                  <a:lnTo>
                    <a:pt x="9784" y="21683"/>
                  </a:lnTo>
                  <a:lnTo>
                    <a:pt x="9652" y="23533"/>
                  </a:lnTo>
                  <a:lnTo>
                    <a:pt x="9652" y="24723"/>
                  </a:lnTo>
                  <a:lnTo>
                    <a:pt x="11370" y="25649"/>
                  </a:lnTo>
                  <a:lnTo>
                    <a:pt x="12957" y="26442"/>
                  </a:lnTo>
                  <a:lnTo>
                    <a:pt x="12428" y="24459"/>
                  </a:lnTo>
                  <a:lnTo>
                    <a:pt x="12164" y="23137"/>
                  </a:lnTo>
                  <a:lnTo>
                    <a:pt x="12164" y="21947"/>
                  </a:lnTo>
                  <a:lnTo>
                    <a:pt x="12428" y="21154"/>
                  </a:lnTo>
                  <a:lnTo>
                    <a:pt x="12825" y="20625"/>
                  </a:lnTo>
                  <a:lnTo>
                    <a:pt x="13221" y="20360"/>
                  </a:lnTo>
                  <a:lnTo>
                    <a:pt x="13618" y="20360"/>
                  </a:lnTo>
                  <a:lnTo>
                    <a:pt x="14015" y="20757"/>
                  </a:lnTo>
                  <a:lnTo>
                    <a:pt x="14147" y="21418"/>
                  </a:lnTo>
                  <a:lnTo>
                    <a:pt x="14543" y="24327"/>
                  </a:lnTo>
                  <a:lnTo>
                    <a:pt x="15204" y="27235"/>
                  </a:lnTo>
                  <a:lnTo>
                    <a:pt x="18642" y="28293"/>
                  </a:lnTo>
                  <a:lnTo>
                    <a:pt x="20096" y="28954"/>
                  </a:lnTo>
                  <a:lnTo>
                    <a:pt x="21418" y="29615"/>
                  </a:lnTo>
                  <a:lnTo>
                    <a:pt x="22608" y="30673"/>
                  </a:lnTo>
                  <a:lnTo>
                    <a:pt x="23666" y="31730"/>
                  </a:lnTo>
                  <a:lnTo>
                    <a:pt x="24723" y="30673"/>
                  </a:lnTo>
                  <a:lnTo>
                    <a:pt x="25649" y="29615"/>
                  </a:lnTo>
                  <a:lnTo>
                    <a:pt x="26442" y="28425"/>
                  </a:lnTo>
                  <a:lnTo>
                    <a:pt x="27103" y="27235"/>
                  </a:lnTo>
                  <a:lnTo>
                    <a:pt x="25252" y="25781"/>
                  </a:lnTo>
                  <a:lnTo>
                    <a:pt x="22608" y="23798"/>
                  </a:lnTo>
                  <a:lnTo>
                    <a:pt x="21947" y="23269"/>
                  </a:lnTo>
                  <a:lnTo>
                    <a:pt x="21418" y="22740"/>
                  </a:lnTo>
                  <a:lnTo>
                    <a:pt x="21022" y="22211"/>
                  </a:lnTo>
                  <a:lnTo>
                    <a:pt x="20625" y="21683"/>
                  </a:lnTo>
                  <a:lnTo>
                    <a:pt x="20361" y="21286"/>
                  </a:lnTo>
                  <a:lnTo>
                    <a:pt x="20228" y="20757"/>
                  </a:lnTo>
                  <a:lnTo>
                    <a:pt x="20228" y="20360"/>
                  </a:lnTo>
                  <a:lnTo>
                    <a:pt x="20228" y="19964"/>
                  </a:lnTo>
                  <a:lnTo>
                    <a:pt x="20361" y="19567"/>
                  </a:lnTo>
                  <a:lnTo>
                    <a:pt x="20625" y="19435"/>
                  </a:lnTo>
                  <a:lnTo>
                    <a:pt x="20889" y="19171"/>
                  </a:lnTo>
                  <a:lnTo>
                    <a:pt x="22079" y="19171"/>
                  </a:lnTo>
                  <a:lnTo>
                    <a:pt x="22608" y="19435"/>
                  </a:lnTo>
                  <a:lnTo>
                    <a:pt x="23137" y="19699"/>
                  </a:lnTo>
                  <a:lnTo>
                    <a:pt x="23930" y="20360"/>
                  </a:lnTo>
                  <a:lnTo>
                    <a:pt x="24723" y="21154"/>
                  </a:lnTo>
                  <a:lnTo>
                    <a:pt x="26045" y="22740"/>
                  </a:lnTo>
                  <a:lnTo>
                    <a:pt x="27103" y="24327"/>
                  </a:lnTo>
                  <a:lnTo>
                    <a:pt x="27896" y="25649"/>
                  </a:lnTo>
                  <a:lnTo>
                    <a:pt x="28557" y="23666"/>
                  </a:lnTo>
                  <a:lnTo>
                    <a:pt x="29086" y="21683"/>
                  </a:lnTo>
                  <a:lnTo>
                    <a:pt x="29483" y="19699"/>
                  </a:lnTo>
                  <a:lnTo>
                    <a:pt x="29615" y="17584"/>
                  </a:lnTo>
                  <a:lnTo>
                    <a:pt x="28293" y="16526"/>
                  </a:lnTo>
                  <a:lnTo>
                    <a:pt x="26706" y="15337"/>
                  </a:lnTo>
                  <a:lnTo>
                    <a:pt x="23401" y="13089"/>
                  </a:lnTo>
                  <a:lnTo>
                    <a:pt x="22079" y="12164"/>
                  </a:lnTo>
                  <a:lnTo>
                    <a:pt x="21154" y="11370"/>
                  </a:lnTo>
                  <a:lnTo>
                    <a:pt x="21022" y="11106"/>
                  </a:lnTo>
                  <a:lnTo>
                    <a:pt x="20889" y="10974"/>
                  </a:lnTo>
                  <a:lnTo>
                    <a:pt x="21022" y="10841"/>
                  </a:lnTo>
                  <a:lnTo>
                    <a:pt x="21286" y="10709"/>
                  </a:lnTo>
                  <a:lnTo>
                    <a:pt x="22211" y="10841"/>
                  </a:lnTo>
                  <a:lnTo>
                    <a:pt x="23269" y="11238"/>
                  </a:lnTo>
                  <a:lnTo>
                    <a:pt x="24327" y="11767"/>
                  </a:lnTo>
                  <a:lnTo>
                    <a:pt x="25517" y="12428"/>
                  </a:lnTo>
                  <a:lnTo>
                    <a:pt x="27896" y="13750"/>
                  </a:lnTo>
                  <a:lnTo>
                    <a:pt x="29615" y="14940"/>
                  </a:lnTo>
                  <a:lnTo>
                    <a:pt x="29351" y="12560"/>
                  </a:lnTo>
                  <a:lnTo>
                    <a:pt x="28029" y="11767"/>
                  </a:lnTo>
                  <a:lnTo>
                    <a:pt x="26178" y="10974"/>
                  </a:lnTo>
                  <a:lnTo>
                    <a:pt x="22344" y="9387"/>
                  </a:lnTo>
                  <a:lnTo>
                    <a:pt x="20625" y="8594"/>
                  </a:lnTo>
                  <a:lnTo>
                    <a:pt x="19303" y="7933"/>
                  </a:lnTo>
                  <a:lnTo>
                    <a:pt x="18774" y="7536"/>
                  </a:lnTo>
                  <a:lnTo>
                    <a:pt x="18510" y="7272"/>
                  </a:lnTo>
                  <a:lnTo>
                    <a:pt x="18510" y="7140"/>
                  </a:lnTo>
                  <a:lnTo>
                    <a:pt x="18642" y="6875"/>
                  </a:lnTo>
                  <a:lnTo>
                    <a:pt x="19038" y="6743"/>
                  </a:lnTo>
                  <a:lnTo>
                    <a:pt x="19435" y="6743"/>
                  </a:lnTo>
                  <a:lnTo>
                    <a:pt x="20625" y="6875"/>
                  </a:lnTo>
                  <a:lnTo>
                    <a:pt x="22079" y="7272"/>
                  </a:lnTo>
                  <a:lnTo>
                    <a:pt x="23534" y="7801"/>
                  </a:lnTo>
                  <a:lnTo>
                    <a:pt x="26574" y="8991"/>
                  </a:lnTo>
                  <a:lnTo>
                    <a:pt x="28690" y="9916"/>
                  </a:lnTo>
                  <a:lnTo>
                    <a:pt x="28425" y="8991"/>
                  </a:lnTo>
                  <a:lnTo>
                    <a:pt x="28029" y="8065"/>
                  </a:lnTo>
                  <a:lnTo>
                    <a:pt x="27500" y="7272"/>
                  </a:lnTo>
                  <a:lnTo>
                    <a:pt x="26971" y="6346"/>
                  </a:lnTo>
                  <a:lnTo>
                    <a:pt x="26178" y="5421"/>
                  </a:lnTo>
                  <a:lnTo>
                    <a:pt x="25384" y="4628"/>
                  </a:lnTo>
                  <a:lnTo>
                    <a:pt x="24459" y="3834"/>
                  </a:lnTo>
                  <a:lnTo>
                    <a:pt x="23534" y="3041"/>
                  </a:lnTo>
                  <a:lnTo>
                    <a:pt x="21550" y="1851"/>
                  </a:lnTo>
                  <a:lnTo>
                    <a:pt x="19567" y="926"/>
                  </a:lnTo>
                  <a:lnTo>
                    <a:pt x="17584" y="397"/>
                  </a:lnTo>
                  <a:lnTo>
                    <a:pt x="15733" y="133"/>
                  </a:lnTo>
                  <a:lnTo>
                    <a:pt x="14147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4881117" y="2644524"/>
              <a:ext cx="314832" cy="422265"/>
            </a:xfrm>
            <a:custGeom>
              <a:avLst/>
              <a:gdLst/>
              <a:ahLst/>
              <a:cxnLst/>
              <a:rect l="l" t="t" r="r" b="b"/>
              <a:pathLst>
                <a:path w="16660" h="22345" extrusionOk="0">
                  <a:moveTo>
                    <a:pt x="6743" y="2645"/>
                  </a:moveTo>
                  <a:lnTo>
                    <a:pt x="9255" y="3438"/>
                  </a:lnTo>
                  <a:lnTo>
                    <a:pt x="11900" y="4364"/>
                  </a:lnTo>
                  <a:lnTo>
                    <a:pt x="11900" y="4232"/>
                  </a:lnTo>
                  <a:lnTo>
                    <a:pt x="9255" y="3306"/>
                  </a:lnTo>
                  <a:lnTo>
                    <a:pt x="6743" y="2645"/>
                  </a:lnTo>
                  <a:close/>
                  <a:moveTo>
                    <a:pt x="4628" y="1"/>
                  </a:moveTo>
                  <a:lnTo>
                    <a:pt x="5025" y="530"/>
                  </a:lnTo>
                  <a:lnTo>
                    <a:pt x="4232" y="1587"/>
                  </a:lnTo>
                  <a:lnTo>
                    <a:pt x="3571" y="2645"/>
                  </a:lnTo>
                  <a:lnTo>
                    <a:pt x="2248" y="5025"/>
                  </a:lnTo>
                  <a:lnTo>
                    <a:pt x="1059" y="7272"/>
                  </a:lnTo>
                  <a:lnTo>
                    <a:pt x="1" y="9784"/>
                  </a:lnTo>
                  <a:lnTo>
                    <a:pt x="265" y="9784"/>
                  </a:lnTo>
                  <a:lnTo>
                    <a:pt x="1191" y="7272"/>
                  </a:lnTo>
                  <a:lnTo>
                    <a:pt x="2513" y="5025"/>
                  </a:lnTo>
                  <a:lnTo>
                    <a:pt x="3703" y="2910"/>
                  </a:lnTo>
                  <a:lnTo>
                    <a:pt x="4496" y="1852"/>
                  </a:lnTo>
                  <a:lnTo>
                    <a:pt x="5157" y="662"/>
                  </a:lnTo>
                  <a:lnTo>
                    <a:pt x="6479" y="2513"/>
                  </a:lnTo>
                  <a:lnTo>
                    <a:pt x="7669" y="4364"/>
                  </a:lnTo>
                  <a:lnTo>
                    <a:pt x="6743" y="6479"/>
                  </a:lnTo>
                  <a:lnTo>
                    <a:pt x="5950" y="8727"/>
                  </a:lnTo>
                  <a:lnTo>
                    <a:pt x="4628" y="13222"/>
                  </a:lnTo>
                  <a:lnTo>
                    <a:pt x="4760" y="13354"/>
                  </a:lnTo>
                  <a:lnTo>
                    <a:pt x="5289" y="11106"/>
                  </a:lnTo>
                  <a:lnTo>
                    <a:pt x="6082" y="8859"/>
                  </a:lnTo>
                  <a:lnTo>
                    <a:pt x="6876" y="6744"/>
                  </a:lnTo>
                  <a:lnTo>
                    <a:pt x="7801" y="4628"/>
                  </a:lnTo>
                  <a:lnTo>
                    <a:pt x="8859" y="6347"/>
                  </a:lnTo>
                  <a:lnTo>
                    <a:pt x="9784" y="8198"/>
                  </a:lnTo>
                  <a:lnTo>
                    <a:pt x="9784" y="10710"/>
                  </a:lnTo>
                  <a:lnTo>
                    <a:pt x="10049" y="13090"/>
                  </a:lnTo>
                  <a:lnTo>
                    <a:pt x="10578" y="17849"/>
                  </a:lnTo>
                  <a:lnTo>
                    <a:pt x="10578" y="17981"/>
                  </a:lnTo>
                  <a:lnTo>
                    <a:pt x="10710" y="17849"/>
                  </a:lnTo>
                  <a:lnTo>
                    <a:pt x="10445" y="15602"/>
                  </a:lnTo>
                  <a:lnTo>
                    <a:pt x="10313" y="13354"/>
                  </a:lnTo>
                  <a:lnTo>
                    <a:pt x="10049" y="8859"/>
                  </a:lnTo>
                  <a:lnTo>
                    <a:pt x="10842" y="10445"/>
                  </a:lnTo>
                  <a:lnTo>
                    <a:pt x="13486" y="16130"/>
                  </a:lnTo>
                  <a:lnTo>
                    <a:pt x="14940" y="19171"/>
                  </a:lnTo>
                  <a:lnTo>
                    <a:pt x="16262" y="22344"/>
                  </a:lnTo>
                  <a:lnTo>
                    <a:pt x="16395" y="22344"/>
                  </a:lnTo>
                  <a:lnTo>
                    <a:pt x="16395" y="22212"/>
                  </a:lnTo>
                  <a:lnTo>
                    <a:pt x="14412" y="17717"/>
                  </a:lnTo>
                  <a:lnTo>
                    <a:pt x="12296" y="12957"/>
                  </a:lnTo>
                  <a:lnTo>
                    <a:pt x="10181" y="8462"/>
                  </a:lnTo>
                  <a:lnTo>
                    <a:pt x="8991" y="6215"/>
                  </a:lnTo>
                  <a:lnTo>
                    <a:pt x="7801" y="4099"/>
                  </a:lnTo>
                  <a:lnTo>
                    <a:pt x="9916" y="5025"/>
                  </a:lnTo>
                  <a:lnTo>
                    <a:pt x="12032" y="5950"/>
                  </a:lnTo>
                  <a:lnTo>
                    <a:pt x="14279" y="7008"/>
                  </a:lnTo>
                  <a:lnTo>
                    <a:pt x="16527" y="8198"/>
                  </a:lnTo>
                  <a:lnTo>
                    <a:pt x="16659" y="8198"/>
                  </a:lnTo>
                  <a:lnTo>
                    <a:pt x="16659" y="8066"/>
                  </a:lnTo>
                  <a:lnTo>
                    <a:pt x="14412" y="6876"/>
                  </a:lnTo>
                  <a:lnTo>
                    <a:pt x="12164" y="5686"/>
                  </a:lnTo>
                  <a:lnTo>
                    <a:pt x="9916" y="4628"/>
                  </a:lnTo>
                  <a:lnTo>
                    <a:pt x="7537" y="3835"/>
                  </a:lnTo>
                  <a:lnTo>
                    <a:pt x="6743" y="2645"/>
                  </a:lnTo>
                  <a:lnTo>
                    <a:pt x="5157" y="530"/>
                  </a:lnTo>
                  <a:lnTo>
                    <a:pt x="476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4386437" y="2766960"/>
              <a:ext cx="367292" cy="772020"/>
            </a:xfrm>
            <a:custGeom>
              <a:avLst/>
              <a:gdLst/>
              <a:ahLst/>
              <a:cxnLst/>
              <a:rect l="l" t="t" r="r" b="b"/>
              <a:pathLst>
                <a:path w="19436" h="40853" extrusionOk="0">
                  <a:moveTo>
                    <a:pt x="8594" y="0"/>
                  </a:moveTo>
                  <a:lnTo>
                    <a:pt x="7272" y="132"/>
                  </a:lnTo>
                  <a:lnTo>
                    <a:pt x="5950" y="529"/>
                  </a:lnTo>
                  <a:lnTo>
                    <a:pt x="4892" y="1058"/>
                  </a:lnTo>
                  <a:lnTo>
                    <a:pt x="3703" y="1719"/>
                  </a:lnTo>
                  <a:lnTo>
                    <a:pt x="2777" y="2644"/>
                  </a:lnTo>
                  <a:lnTo>
                    <a:pt x="1719" y="3570"/>
                  </a:lnTo>
                  <a:lnTo>
                    <a:pt x="1" y="5289"/>
                  </a:lnTo>
                  <a:lnTo>
                    <a:pt x="1" y="5421"/>
                  </a:lnTo>
                  <a:lnTo>
                    <a:pt x="133" y="5421"/>
                  </a:lnTo>
                  <a:lnTo>
                    <a:pt x="1058" y="4495"/>
                  </a:lnTo>
                  <a:lnTo>
                    <a:pt x="2248" y="3570"/>
                  </a:lnTo>
                  <a:lnTo>
                    <a:pt x="3438" y="2644"/>
                  </a:lnTo>
                  <a:lnTo>
                    <a:pt x="4628" y="1851"/>
                  </a:lnTo>
                  <a:lnTo>
                    <a:pt x="6082" y="1322"/>
                  </a:lnTo>
                  <a:lnTo>
                    <a:pt x="7404" y="1058"/>
                  </a:lnTo>
                  <a:lnTo>
                    <a:pt x="8859" y="1058"/>
                  </a:lnTo>
                  <a:lnTo>
                    <a:pt x="9520" y="1190"/>
                  </a:lnTo>
                  <a:lnTo>
                    <a:pt x="10313" y="1454"/>
                  </a:lnTo>
                  <a:lnTo>
                    <a:pt x="11371" y="1983"/>
                  </a:lnTo>
                  <a:lnTo>
                    <a:pt x="12164" y="2777"/>
                  </a:lnTo>
                  <a:lnTo>
                    <a:pt x="13089" y="3570"/>
                  </a:lnTo>
                  <a:lnTo>
                    <a:pt x="13750" y="4495"/>
                  </a:lnTo>
                  <a:lnTo>
                    <a:pt x="14279" y="5553"/>
                  </a:lnTo>
                  <a:lnTo>
                    <a:pt x="14808" y="6611"/>
                  </a:lnTo>
                  <a:lnTo>
                    <a:pt x="15733" y="8726"/>
                  </a:lnTo>
                  <a:lnTo>
                    <a:pt x="16262" y="11106"/>
                  </a:lnTo>
                  <a:lnTo>
                    <a:pt x="16659" y="13485"/>
                  </a:lnTo>
                  <a:lnTo>
                    <a:pt x="17320" y="18377"/>
                  </a:lnTo>
                  <a:lnTo>
                    <a:pt x="17849" y="23930"/>
                  </a:lnTo>
                  <a:lnTo>
                    <a:pt x="18113" y="29483"/>
                  </a:lnTo>
                  <a:lnTo>
                    <a:pt x="18245" y="32259"/>
                  </a:lnTo>
                  <a:lnTo>
                    <a:pt x="18245" y="35035"/>
                  </a:lnTo>
                  <a:lnTo>
                    <a:pt x="18245" y="37812"/>
                  </a:lnTo>
                  <a:lnTo>
                    <a:pt x="18245" y="40588"/>
                  </a:lnTo>
                  <a:lnTo>
                    <a:pt x="18378" y="40853"/>
                  </a:lnTo>
                  <a:lnTo>
                    <a:pt x="18774" y="40853"/>
                  </a:lnTo>
                  <a:lnTo>
                    <a:pt x="18906" y="40588"/>
                  </a:lnTo>
                  <a:lnTo>
                    <a:pt x="19303" y="37283"/>
                  </a:lnTo>
                  <a:lnTo>
                    <a:pt x="19435" y="33978"/>
                  </a:lnTo>
                  <a:lnTo>
                    <a:pt x="19435" y="30540"/>
                  </a:lnTo>
                  <a:lnTo>
                    <a:pt x="19435" y="27235"/>
                  </a:lnTo>
                  <a:lnTo>
                    <a:pt x="19171" y="21286"/>
                  </a:lnTo>
                  <a:lnTo>
                    <a:pt x="18510" y="15336"/>
                  </a:lnTo>
                  <a:lnTo>
                    <a:pt x="18113" y="12824"/>
                  </a:lnTo>
                  <a:lnTo>
                    <a:pt x="17717" y="10312"/>
                  </a:lnTo>
                  <a:lnTo>
                    <a:pt x="16923" y="7933"/>
                  </a:lnTo>
                  <a:lnTo>
                    <a:pt x="16527" y="6743"/>
                  </a:lnTo>
                  <a:lnTo>
                    <a:pt x="15998" y="5685"/>
                  </a:lnTo>
                  <a:lnTo>
                    <a:pt x="15337" y="4495"/>
                  </a:lnTo>
                  <a:lnTo>
                    <a:pt x="14676" y="3570"/>
                  </a:lnTo>
                  <a:lnTo>
                    <a:pt x="13883" y="2512"/>
                  </a:lnTo>
                  <a:lnTo>
                    <a:pt x="12957" y="1719"/>
                  </a:lnTo>
                  <a:lnTo>
                    <a:pt x="12032" y="1058"/>
                  </a:lnTo>
                  <a:lnTo>
                    <a:pt x="10974" y="397"/>
                  </a:lnTo>
                  <a:lnTo>
                    <a:pt x="9784" y="132"/>
                  </a:lnTo>
                  <a:lnTo>
                    <a:pt x="859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4161595" y="2664517"/>
              <a:ext cx="479694" cy="507190"/>
            </a:xfrm>
            <a:custGeom>
              <a:avLst/>
              <a:gdLst/>
              <a:ahLst/>
              <a:cxnLst/>
              <a:rect l="l" t="t" r="r" b="b"/>
              <a:pathLst>
                <a:path w="25384" h="26839" extrusionOk="0">
                  <a:moveTo>
                    <a:pt x="5156" y="10577"/>
                  </a:moveTo>
                  <a:lnTo>
                    <a:pt x="5421" y="10710"/>
                  </a:lnTo>
                  <a:lnTo>
                    <a:pt x="5553" y="10974"/>
                  </a:lnTo>
                  <a:lnTo>
                    <a:pt x="5553" y="11238"/>
                  </a:lnTo>
                  <a:lnTo>
                    <a:pt x="5421" y="11371"/>
                  </a:lnTo>
                  <a:lnTo>
                    <a:pt x="5156" y="11635"/>
                  </a:lnTo>
                  <a:lnTo>
                    <a:pt x="4759" y="11767"/>
                  </a:lnTo>
                  <a:lnTo>
                    <a:pt x="4231" y="11899"/>
                  </a:lnTo>
                  <a:lnTo>
                    <a:pt x="3966" y="11767"/>
                  </a:lnTo>
                  <a:lnTo>
                    <a:pt x="3570" y="11635"/>
                  </a:lnTo>
                  <a:lnTo>
                    <a:pt x="3437" y="11371"/>
                  </a:lnTo>
                  <a:lnTo>
                    <a:pt x="3437" y="11106"/>
                  </a:lnTo>
                  <a:lnTo>
                    <a:pt x="3702" y="10842"/>
                  </a:lnTo>
                  <a:lnTo>
                    <a:pt x="3966" y="10710"/>
                  </a:lnTo>
                  <a:lnTo>
                    <a:pt x="4363" y="10577"/>
                  </a:lnTo>
                  <a:close/>
                  <a:moveTo>
                    <a:pt x="20889" y="16262"/>
                  </a:moveTo>
                  <a:lnTo>
                    <a:pt x="21418" y="16394"/>
                  </a:lnTo>
                  <a:lnTo>
                    <a:pt x="21947" y="16791"/>
                  </a:lnTo>
                  <a:lnTo>
                    <a:pt x="22079" y="16923"/>
                  </a:lnTo>
                  <a:lnTo>
                    <a:pt x="22079" y="17188"/>
                  </a:lnTo>
                  <a:lnTo>
                    <a:pt x="21947" y="17452"/>
                  </a:lnTo>
                  <a:lnTo>
                    <a:pt x="21418" y="17452"/>
                  </a:lnTo>
                  <a:lnTo>
                    <a:pt x="21153" y="17320"/>
                  </a:lnTo>
                  <a:lnTo>
                    <a:pt x="20757" y="16923"/>
                  </a:lnTo>
                  <a:lnTo>
                    <a:pt x="20624" y="16659"/>
                  </a:lnTo>
                  <a:lnTo>
                    <a:pt x="20624" y="16527"/>
                  </a:lnTo>
                  <a:lnTo>
                    <a:pt x="20757" y="16394"/>
                  </a:lnTo>
                  <a:lnTo>
                    <a:pt x="20889" y="16262"/>
                  </a:lnTo>
                  <a:close/>
                  <a:moveTo>
                    <a:pt x="11502" y="19700"/>
                  </a:moveTo>
                  <a:lnTo>
                    <a:pt x="11899" y="19832"/>
                  </a:lnTo>
                  <a:lnTo>
                    <a:pt x="12295" y="20229"/>
                  </a:lnTo>
                  <a:lnTo>
                    <a:pt x="12692" y="20625"/>
                  </a:lnTo>
                  <a:lnTo>
                    <a:pt x="12824" y="21154"/>
                  </a:lnTo>
                  <a:lnTo>
                    <a:pt x="12956" y="21551"/>
                  </a:lnTo>
                  <a:lnTo>
                    <a:pt x="12824" y="21947"/>
                  </a:lnTo>
                  <a:lnTo>
                    <a:pt x="12560" y="22344"/>
                  </a:lnTo>
                  <a:lnTo>
                    <a:pt x="12163" y="22344"/>
                  </a:lnTo>
                  <a:lnTo>
                    <a:pt x="11767" y="22212"/>
                  </a:lnTo>
                  <a:lnTo>
                    <a:pt x="11502" y="21815"/>
                  </a:lnTo>
                  <a:lnTo>
                    <a:pt x="11238" y="21286"/>
                  </a:lnTo>
                  <a:lnTo>
                    <a:pt x="10973" y="20757"/>
                  </a:lnTo>
                  <a:lnTo>
                    <a:pt x="10841" y="20361"/>
                  </a:lnTo>
                  <a:lnTo>
                    <a:pt x="10973" y="19964"/>
                  </a:lnTo>
                  <a:lnTo>
                    <a:pt x="11105" y="19700"/>
                  </a:lnTo>
                  <a:close/>
                  <a:moveTo>
                    <a:pt x="10312" y="1"/>
                  </a:moveTo>
                  <a:lnTo>
                    <a:pt x="9519" y="265"/>
                  </a:lnTo>
                  <a:lnTo>
                    <a:pt x="8594" y="397"/>
                  </a:lnTo>
                  <a:lnTo>
                    <a:pt x="7668" y="794"/>
                  </a:lnTo>
                  <a:lnTo>
                    <a:pt x="6610" y="1323"/>
                  </a:lnTo>
                  <a:lnTo>
                    <a:pt x="7800" y="1455"/>
                  </a:lnTo>
                  <a:lnTo>
                    <a:pt x="8858" y="1719"/>
                  </a:lnTo>
                  <a:lnTo>
                    <a:pt x="9783" y="2248"/>
                  </a:lnTo>
                  <a:lnTo>
                    <a:pt x="10180" y="2513"/>
                  </a:lnTo>
                  <a:lnTo>
                    <a:pt x="10577" y="2909"/>
                  </a:lnTo>
                  <a:lnTo>
                    <a:pt x="10709" y="3306"/>
                  </a:lnTo>
                  <a:lnTo>
                    <a:pt x="10841" y="3702"/>
                  </a:lnTo>
                  <a:lnTo>
                    <a:pt x="10709" y="4099"/>
                  </a:lnTo>
                  <a:lnTo>
                    <a:pt x="10444" y="4231"/>
                  </a:lnTo>
                  <a:lnTo>
                    <a:pt x="10180" y="4496"/>
                  </a:lnTo>
                  <a:lnTo>
                    <a:pt x="9519" y="4496"/>
                  </a:lnTo>
                  <a:lnTo>
                    <a:pt x="9122" y="4231"/>
                  </a:lnTo>
                  <a:lnTo>
                    <a:pt x="8594" y="3835"/>
                  </a:lnTo>
                  <a:lnTo>
                    <a:pt x="7668" y="3306"/>
                  </a:lnTo>
                  <a:lnTo>
                    <a:pt x="6610" y="2645"/>
                  </a:lnTo>
                  <a:lnTo>
                    <a:pt x="5949" y="2513"/>
                  </a:lnTo>
                  <a:lnTo>
                    <a:pt x="5156" y="2380"/>
                  </a:lnTo>
                  <a:lnTo>
                    <a:pt x="3966" y="3570"/>
                  </a:lnTo>
                  <a:lnTo>
                    <a:pt x="2776" y="5025"/>
                  </a:lnTo>
                  <a:lnTo>
                    <a:pt x="2115" y="6082"/>
                  </a:lnTo>
                  <a:lnTo>
                    <a:pt x="3041" y="5686"/>
                  </a:lnTo>
                  <a:lnTo>
                    <a:pt x="3966" y="5421"/>
                  </a:lnTo>
                  <a:lnTo>
                    <a:pt x="5024" y="5289"/>
                  </a:lnTo>
                  <a:lnTo>
                    <a:pt x="5949" y="5289"/>
                  </a:lnTo>
                  <a:lnTo>
                    <a:pt x="7007" y="5421"/>
                  </a:lnTo>
                  <a:lnTo>
                    <a:pt x="7932" y="5553"/>
                  </a:lnTo>
                  <a:lnTo>
                    <a:pt x="8858" y="5818"/>
                  </a:lnTo>
                  <a:lnTo>
                    <a:pt x="9783" y="6214"/>
                  </a:lnTo>
                  <a:lnTo>
                    <a:pt x="10312" y="6479"/>
                  </a:lnTo>
                  <a:lnTo>
                    <a:pt x="10709" y="6875"/>
                  </a:lnTo>
                  <a:lnTo>
                    <a:pt x="10973" y="7140"/>
                  </a:lnTo>
                  <a:lnTo>
                    <a:pt x="11105" y="7537"/>
                  </a:lnTo>
                  <a:lnTo>
                    <a:pt x="11370" y="8198"/>
                  </a:lnTo>
                  <a:lnTo>
                    <a:pt x="11238" y="8726"/>
                  </a:lnTo>
                  <a:lnTo>
                    <a:pt x="10841" y="9255"/>
                  </a:lnTo>
                  <a:lnTo>
                    <a:pt x="10180" y="9652"/>
                  </a:lnTo>
                  <a:lnTo>
                    <a:pt x="9122" y="9652"/>
                  </a:lnTo>
                  <a:lnTo>
                    <a:pt x="8594" y="9387"/>
                  </a:lnTo>
                  <a:lnTo>
                    <a:pt x="6743" y="8594"/>
                  </a:lnTo>
                  <a:lnTo>
                    <a:pt x="5024" y="7933"/>
                  </a:lnTo>
                  <a:lnTo>
                    <a:pt x="4098" y="7669"/>
                  </a:lnTo>
                  <a:lnTo>
                    <a:pt x="2248" y="7669"/>
                  </a:lnTo>
                  <a:lnTo>
                    <a:pt x="1190" y="7801"/>
                  </a:lnTo>
                  <a:lnTo>
                    <a:pt x="661" y="9520"/>
                  </a:lnTo>
                  <a:lnTo>
                    <a:pt x="264" y="11371"/>
                  </a:lnTo>
                  <a:lnTo>
                    <a:pt x="0" y="13221"/>
                  </a:lnTo>
                  <a:lnTo>
                    <a:pt x="0" y="15205"/>
                  </a:lnTo>
                  <a:lnTo>
                    <a:pt x="925" y="14544"/>
                  </a:lnTo>
                  <a:lnTo>
                    <a:pt x="1983" y="13883"/>
                  </a:lnTo>
                  <a:lnTo>
                    <a:pt x="3041" y="13486"/>
                  </a:lnTo>
                  <a:lnTo>
                    <a:pt x="4231" y="13089"/>
                  </a:lnTo>
                  <a:lnTo>
                    <a:pt x="5156" y="12957"/>
                  </a:lnTo>
                  <a:lnTo>
                    <a:pt x="5949" y="12957"/>
                  </a:lnTo>
                  <a:lnTo>
                    <a:pt x="6478" y="13089"/>
                  </a:lnTo>
                  <a:lnTo>
                    <a:pt x="6743" y="13354"/>
                  </a:lnTo>
                  <a:lnTo>
                    <a:pt x="6743" y="13618"/>
                  </a:lnTo>
                  <a:lnTo>
                    <a:pt x="6478" y="14015"/>
                  </a:lnTo>
                  <a:lnTo>
                    <a:pt x="5817" y="14279"/>
                  </a:lnTo>
                  <a:lnTo>
                    <a:pt x="4759" y="14411"/>
                  </a:lnTo>
                  <a:lnTo>
                    <a:pt x="3570" y="14544"/>
                  </a:lnTo>
                  <a:lnTo>
                    <a:pt x="2380" y="14940"/>
                  </a:lnTo>
                  <a:lnTo>
                    <a:pt x="1190" y="15337"/>
                  </a:lnTo>
                  <a:lnTo>
                    <a:pt x="0" y="15998"/>
                  </a:lnTo>
                  <a:lnTo>
                    <a:pt x="132" y="17320"/>
                  </a:lnTo>
                  <a:lnTo>
                    <a:pt x="925" y="16791"/>
                  </a:lnTo>
                  <a:lnTo>
                    <a:pt x="1851" y="16262"/>
                  </a:lnTo>
                  <a:lnTo>
                    <a:pt x="2909" y="15998"/>
                  </a:lnTo>
                  <a:lnTo>
                    <a:pt x="3834" y="15733"/>
                  </a:lnTo>
                  <a:lnTo>
                    <a:pt x="5024" y="15733"/>
                  </a:lnTo>
                  <a:lnTo>
                    <a:pt x="5685" y="15998"/>
                  </a:lnTo>
                  <a:lnTo>
                    <a:pt x="6214" y="16262"/>
                  </a:lnTo>
                  <a:lnTo>
                    <a:pt x="6346" y="16659"/>
                  </a:lnTo>
                  <a:lnTo>
                    <a:pt x="6346" y="17188"/>
                  </a:lnTo>
                  <a:lnTo>
                    <a:pt x="6082" y="17584"/>
                  </a:lnTo>
                  <a:lnTo>
                    <a:pt x="5553" y="17849"/>
                  </a:lnTo>
                  <a:lnTo>
                    <a:pt x="4759" y="17981"/>
                  </a:lnTo>
                  <a:lnTo>
                    <a:pt x="3570" y="18113"/>
                  </a:lnTo>
                  <a:lnTo>
                    <a:pt x="2512" y="18245"/>
                  </a:lnTo>
                  <a:lnTo>
                    <a:pt x="1322" y="18510"/>
                  </a:lnTo>
                  <a:lnTo>
                    <a:pt x="264" y="18906"/>
                  </a:lnTo>
                  <a:lnTo>
                    <a:pt x="793" y="21947"/>
                  </a:lnTo>
                  <a:lnTo>
                    <a:pt x="1322" y="24459"/>
                  </a:lnTo>
                  <a:lnTo>
                    <a:pt x="1851" y="26178"/>
                  </a:lnTo>
                  <a:lnTo>
                    <a:pt x="2115" y="26839"/>
                  </a:lnTo>
                  <a:lnTo>
                    <a:pt x="6478" y="26442"/>
                  </a:lnTo>
                  <a:lnTo>
                    <a:pt x="10841" y="25649"/>
                  </a:lnTo>
                  <a:lnTo>
                    <a:pt x="10048" y="24327"/>
                  </a:lnTo>
                  <a:lnTo>
                    <a:pt x="9387" y="23005"/>
                  </a:lnTo>
                  <a:lnTo>
                    <a:pt x="8990" y="22476"/>
                  </a:lnTo>
                  <a:lnTo>
                    <a:pt x="8858" y="21947"/>
                  </a:lnTo>
                  <a:lnTo>
                    <a:pt x="8858" y="21683"/>
                  </a:lnTo>
                  <a:lnTo>
                    <a:pt x="9122" y="21418"/>
                  </a:lnTo>
                  <a:lnTo>
                    <a:pt x="9519" y="21551"/>
                  </a:lnTo>
                  <a:lnTo>
                    <a:pt x="9783" y="21683"/>
                  </a:lnTo>
                  <a:lnTo>
                    <a:pt x="10180" y="22079"/>
                  </a:lnTo>
                  <a:lnTo>
                    <a:pt x="10577" y="22608"/>
                  </a:lnTo>
                  <a:lnTo>
                    <a:pt x="11105" y="23930"/>
                  </a:lnTo>
                  <a:lnTo>
                    <a:pt x="11634" y="25517"/>
                  </a:lnTo>
                  <a:lnTo>
                    <a:pt x="14807" y="24856"/>
                  </a:lnTo>
                  <a:lnTo>
                    <a:pt x="17980" y="23798"/>
                  </a:lnTo>
                  <a:lnTo>
                    <a:pt x="16790" y="22873"/>
                  </a:lnTo>
                  <a:lnTo>
                    <a:pt x="15733" y="21815"/>
                  </a:lnTo>
                  <a:lnTo>
                    <a:pt x="15204" y="21418"/>
                  </a:lnTo>
                  <a:lnTo>
                    <a:pt x="14939" y="21022"/>
                  </a:lnTo>
                  <a:lnTo>
                    <a:pt x="14939" y="20625"/>
                  </a:lnTo>
                  <a:lnTo>
                    <a:pt x="15072" y="20361"/>
                  </a:lnTo>
                  <a:lnTo>
                    <a:pt x="15468" y="20229"/>
                  </a:lnTo>
                  <a:lnTo>
                    <a:pt x="15997" y="20361"/>
                  </a:lnTo>
                  <a:lnTo>
                    <a:pt x="16394" y="20625"/>
                  </a:lnTo>
                  <a:lnTo>
                    <a:pt x="16923" y="21022"/>
                  </a:lnTo>
                  <a:lnTo>
                    <a:pt x="17980" y="22212"/>
                  </a:lnTo>
                  <a:lnTo>
                    <a:pt x="18774" y="23534"/>
                  </a:lnTo>
                  <a:lnTo>
                    <a:pt x="20228" y="22740"/>
                  </a:lnTo>
                  <a:lnTo>
                    <a:pt x="21550" y="21947"/>
                  </a:lnTo>
                  <a:lnTo>
                    <a:pt x="20757" y="21022"/>
                  </a:lnTo>
                  <a:lnTo>
                    <a:pt x="19699" y="20229"/>
                  </a:lnTo>
                  <a:lnTo>
                    <a:pt x="18641" y="19435"/>
                  </a:lnTo>
                  <a:lnTo>
                    <a:pt x="17584" y="18906"/>
                  </a:lnTo>
                  <a:lnTo>
                    <a:pt x="16658" y="18378"/>
                  </a:lnTo>
                  <a:lnTo>
                    <a:pt x="15865" y="17717"/>
                  </a:lnTo>
                  <a:lnTo>
                    <a:pt x="15601" y="17452"/>
                  </a:lnTo>
                  <a:lnTo>
                    <a:pt x="15468" y="17188"/>
                  </a:lnTo>
                  <a:lnTo>
                    <a:pt x="15468" y="16791"/>
                  </a:lnTo>
                  <a:lnTo>
                    <a:pt x="15468" y="16394"/>
                  </a:lnTo>
                  <a:lnTo>
                    <a:pt x="15601" y="16130"/>
                  </a:lnTo>
                  <a:lnTo>
                    <a:pt x="15865" y="15866"/>
                  </a:lnTo>
                  <a:lnTo>
                    <a:pt x="16129" y="15733"/>
                  </a:lnTo>
                  <a:lnTo>
                    <a:pt x="16526" y="15733"/>
                  </a:lnTo>
                  <a:lnTo>
                    <a:pt x="17451" y="15998"/>
                  </a:lnTo>
                  <a:lnTo>
                    <a:pt x="18509" y="16527"/>
                  </a:lnTo>
                  <a:lnTo>
                    <a:pt x="19567" y="17320"/>
                  </a:lnTo>
                  <a:lnTo>
                    <a:pt x="20624" y="18378"/>
                  </a:lnTo>
                  <a:lnTo>
                    <a:pt x="21682" y="19700"/>
                  </a:lnTo>
                  <a:lnTo>
                    <a:pt x="22475" y="21022"/>
                  </a:lnTo>
                  <a:lnTo>
                    <a:pt x="23269" y="20096"/>
                  </a:lnTo>
                  <a:lnTo>
                    <a:pt x="23930" y="19039"/>
                  </a:lnTo>
                  <a:lnTo>
                    <a:pt x="24458" y="17981"/>
                  </a:lnTo>
                  <a:lnTo>
                    <a:pt x="24855" y="16923"/>
                  </a:lnTo>
                  <a:lnTo>
                    <a:pt x="25120" y="15733"/>
                  </a:lnTo>
                  <a:lnTo>
                    <a:pt x="25252" y="14544"/>
                  </a:lnTo>
                  <a:lnTo>
                    <a:pt x="25384" y="13354"/>
                  </a:lnTo>
                  <a:lnTo>
                    <a:pt x="25252" y="12296"/>
                  </a:lnTo>
                  <a:lnTo>
                    <a:pt x="23533" y="12164"/>
                  </a:lnTo>
                  <a:lnTo>
                    <a:pt x="21550" y="12032"/>
                  </a:lnTo>
                  <a:lnTo>
                    <a:pt x="20757" y="12032"/>
                  </a:lnTo>
                  <a:lnTo>
                    <a:pt x="20096" y="11767"/>
                  </a:lnTo>
                  <a:lnTo>
                    <a:pt x="19699" y="11503"/>
                  </a:lnTo>
                  <a:lnTo>
                    <a:pt x="19567" y="11238"/>
                  </a:lnTo>
                  <a:lnTo>
                    <a:pt x="19567" y="10974"/>
                  </a:lnTo>
                  <a:lnTo>
                    <a:pt x="19831" y="10577"/>
                  </a:lnTo>
                  <a:lnTo>
                    <a:pt x="20228" y="10181"/>
                  </a:lnTo>
                  <a:lnTo>
                    <a:pt x="20889" y="10048"/>
                  </a:lnTo>
                  <a:lnTo>
                    <a:pt x="21550" y="9916"/>
                  </a:lnTo>
                  <a:lnTo>
                    <a:pt x="22343" y="10048"/>
                  </a:lnTo>
                  <a:lnTo>
                    <a:pt x="23269" y="10181"/>
                  </a:lnTo>
                  <a:lnTo>
                    <a:pt x="25120" y="10710"/>
                  </a:lnTo>
                  <a:lnTo>
                    <a:pt x="24855" y="9784"/>
                  </a:lnTo>
                  <a:lnTo>
                    <a:pt x="24591" y="8991"/>
                  </a:lnTo>
                  <a:lnTo>
                    <a:pt x="24194" y="8198"/>
                  </a:lnTo>
                  <a:lnTo>
                    <a:pt x="23665" y="7404"/>
                  </a:lnTo>
                  <a:lnTo>
                    <a:pt x="23269" y="7008"/>
                  </a:lnTo>
                  <a:lnTo>
                    <a:pt x="22740" y="6611"/>
                  </a:lnTo>
                  <a:lnTo>
                    <a:pt x="22079" y="6479"/>
                  </a:lnTo>
                  <a:lnTo>
                    <a:pt x="21418" y="6347"/>
                  </a:lnTo>
                  <a:lnTo>
                    <a:pt x="19963" y="6479"/>
                  </a:lnTo>
                  <a:lnTo>
                    <a:pt x="18509" y="6743"/>
                  </a:lnTo>
                  <a:lnTo>
                    <a:pt x="17187" y="7272"/>
                  </a:lnTo>
                  <a:lnTo>
                    <a:pt x="15997" y="7669"/>
                  </a:lnTo>
                  <a:lnTo>
                    <a:pt x="14939" y="8198"/>
                  </a:lnTo>
                  <a:lnTo>
                    <a:pt x="15072" y="7140"/>
                  </a:lnTo>
                  <a:lnTo>
                    <a:pt x="15072" y="6082"/>
                  </a:lnTo>
                  <a:lnTo>
                    <a:pt x="15072" y="4760"/>
                  </a:lnTo>
                  <a:lnTo>
                    <a:pt x="14807" y="3438"/>
                  </a:lnTo>
                  <a:lnTo>
                    <a:pt x="14543" y="2116"/>
                  </a:lnTo>
                  <a:lnTo>
                    <a:pt x="14278" y="1587"/>
                  </a:lnTo>
                  <a:lnTo>
                    <a:pt x="14014" y="1058"/>
                  </a:lnTo>
                  <a:lnTo>
                    <a:pt x="13617" y="794"/>
                  </a:lnTo>
                  <a:lnTo>
                    <a:pt x="13221" y="397"/>
                  </a:lnTo>
                  <a:lnTo>
                    <a:pt x="12560" y="265"/>
                  </a:lnTo>
                  <a:lnTo>
                    <a:pt x="11899" y="133"/>
                  </a:lnTo>
                  <a:lnTo>
                    <a:pt x="11238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4209046" y="2824409"/>
              <a:ext cx="312319" cy="339815"/>
            </a:xfrm>
            <a:custGeom>
              <a:avLst/>
              <a:gdLst/>
              <a:ahLst/>
              <a:cxnLst/>
              <a:rect l="l" t="t" r="r" b="b"/>
              <a:pathLst>
                <a:path w="16527" h="17982" extrusionOk="0">
                  <a:moveTo>
                    <a:pt x="12561" y="1"/>
                  </a:moveTo>
                  <a:lnTo>
                    <a:pt x="11767" y="926"/>
                  </a:lnTo>
                  <a:lnTo>
                    <a:pt x="11450" y="1349"/>
                  </a:lnTo>
                  <a:lnTo>
                    <a:pt x="11450" y="1349"/>
                  </a:lnTo>
                  <a:lnTo>
                    <a:pt x="12561" y="1"/>
                  </a:lnTo>
                  <a:close/>
                  <a:moveTo>
                    <a:pt x="11450" y="1349"/>
                  </a:moveTo>
                  <a:lnTo>
                    <a:pt x="10710" y="2249"/>
                  </a:lnTo>
                  <a:lnTo>
                    <a:pt x="10735" y="2267"/>
                  </a:lnTo>
                  <a:lnTo>
                    <a:pt x="10735" y="2267"/>
                  </a:lnTo>
                  <a:lnTo>
                    <a:pt x="10974" y="1984"/>
                  </a:lnTo>
                  <a:lnTo>
                    <a:pt x="11450" y="1349"/>
                  </a:lnTo>
                  <a:close/>
                  <a:moveTo>
                    <a:pt x="10578" y="2381"/>
                  </a:moveTo>
                  <a:lnTo>
                    <a:pt x="10247" y="2843"/>
                  </a:lnTo>
                  <a:lnTo>
                    <a:pt x="10247" y="2843"/>
                  </a:lnTo>
                  <a:lnTo>
                    <a:pt x="10614" y="2410"/>
                  </a:lnTo>
                  <a:lnTo>
                    <a:pt x="10614" y="2410"/>
                  </a:lnTo>
                  <a:lnTo>
                    <a:pt x="10578" y="2381"/>
                  </a:lnTo>
                  <a:close/>
                  <a:moveTo>
                    <a:pt x="3174" y="6611"/>
                  </a:moveTo>
                  <a:lnTo>
                    <a:pt x="1852" y="6744"/>
                  </a:lnTo>
                  <a:lnTo>
                    <a:pt x="4496" y="6744"/>
                  </a:lnTo>
                  <a:lnTo>
                    <a:pt x="3174" y="6611"/>
                  </a:lnTo>
                  <a:close/>
                  <a:moveTo>
                    <a:pt x="10735" y="2267"/>
                  </a:moveTo>
                  <a:lnTo>
                    <a:pt x="10614" y="2410"/>
                  </a:lnTo>
                  <a:lnTo>
                    <a:pt x="10614" y="2410"/>
                  </a:lnTo>
                  <a:lnTo>
                    <a:pt x="13618" y="4893"/>
                  </a:lnTo>
                  <a:lnTo>
                    <a:pt x="15073" y="6083"/>
                  </a:lnTo>
                  <a:lnTo>
                    <a:pt x="16527" y="7405"/>
                  </a:lnTo>
                  <a:lnTo>
                    <a:pt x="13751" y="4760"/>
                  </a:lnTo>
                  <a:lnTo>
                    <a:pt x="12296" y="3438"/>
                  </a:lnTo>
                  <a:lnTo>
                    <a:pt x="10735" y="2267"/>
                  </a:lnTo>
                  <a:close/>
                  <a:moveTo>
                    <a:pt x="1323" y="1191"/>
                  </a:moveTo>
                  <a:lnTo>
                    <a:pt x="3438" y="1720"/>
                  </a:lnTo>
                  <a:lnTo>
                    <a:pt x="5421" y="2249"/>
                  </a:lnTo>
                  <a:lnTo>
                    <a:pt x="7405" y="2910"/>
                  </a:lnTo>
                  <a:lnTo>
                    <a:pt x="9388" y="3835"/>
                  </a:lnTo>
                  <a:lnTo>
                    <a:pt x="6876" y="7008"/>
                  </a:lnTo>
                  <a:lnTo>
                    <a:pt x="6479" y="7008"/>
                  </a:lnTo>
                  <a:lnTo>
                    <a:pt x="5818" y="6876"/>
                  </a:lnTo>
                  <a:lnTo>
                    <a:pt x="4496" y="6744"/>
                  </a:lnTo>
                  <a:lnTo>
                    <a:pt x="5818" y="7008"/>
                  </a:lnTo>
                  <a:lnTo>
                    <a:pt x="6479" y="7140"/>
                  </a:lnTo>
                  <a:lnTo>
                    <a:pt x="6744" y="7140"/>
                  </a:lnTo>
                  <a:lnTo>
                    <a:pt x="4496" y="10445"/>
                  </a:lnTo>
                  <a:lnTo>
                    <a:pt x="2248" y="14147"/>
                  </a:lnTo>
                  <a:lnTo>
                    <a:pt x="1" y="17849"/>
                  </a:lnTo>
                  <a:lnTo>
                    <a:pt x="133" y="17981"/>
                  </a:lnTo>
                  <a:lnTo>
                    <a:pt x="133" y="17849"/>
                  </a:lnTo>
                  <a:lnTo>
                    <a:pt x="2777" y="13751"/>
                  </a:lnTo>
                  <a:lnTo>
                    <a:pt x="3967" y="11635"/>
                  </a:lnTo>
                  <a:lnTo>
                    <a:pt x="4099" y="11900"/>
                  </a:lnTo>
                  <a:lnTo>
                    <a:pt x="4232" y="12429"/>
                  </a:lnTo>
                  <a:lnTo>
                    <a:pt x="4628" y="13486"/>
                  </a:lnTo>
                  <a:lnTo>
                    <a:pt x="4760" y="14544"/>
                  </a:lnTo>
                  <a:lnTo>
                    <a:pt x="4893" y="15205"/>
                  </a:lnTo>
                  <a:lnTo>
                    <a:pt x="4893" y="14544"/>
                  </a:lnTo>
                  <a:lnTo>
                    <a:pt x="4760" y="13486"/>
                  </a:lnTo>
                  <a:lnTo>
                    <a:pt x="4496" y="12296"/>
                  </a:lnTo>
                  <a:lnTo>
                    <a:pt x="4232" y="11768"/>
                  </a:lnTo>
                  <a:lnTo>
                    <a:pt x="4099" y="11503"/>
                  </a:lnTo>
                  <a:lnTo>
                    <a:pt x="7008" y="7140"/>
                  </a:lnTo>
                  <a:lnTo>
                    <a:pt x="7140" y="7140"/>
                  </a:lnTo>
                  <a:lnTo>
                    <a:pt x="7405" y="6744"/>
                  </a:lnTo>
                  <a:lnTo>
                    <a:pt x="8330" y="5422"/>
                  </a:lnTo>
                  <a:lnTo>
                    <a:pt x="9256" y="7405"/>
                  </a:lnTo>
                  <a:lnTo>
                    <a:pt x="10313" y="9652"/>
                  </a:lnTo>
                  <a:lnTo>
                    <a:pt x="10974" y="11768"/>
                  </a:lnTo>
                  <a:lnTo>
                    <a:pt x="11635" y="14147"/>
                  </a:lnTo>
                  <a:lnTo>
                    <a:pt x="11106" y="11768"/>
                  </a:lnTo>
                  <a:lnTo>
                    <a:pt x="10445" y="9520"/>
                  </a:lnTo>
                  <a:lnTo>
                    <a:pt x="9520" y="7405"/>
                  </a:lnTo>
                  <a:lnTo>
                    <a:pt x="8991" y="6347"/>
                  </a:lnTo>
                  <a:lnTo>
                    <a:pt x="8462" y="5289"/>
                  </a:lnTo>
                  <a:lnTo>
                    <a:pt x="9520" y="3835"/>
                  </a:lnTo>
                  <a:lnTo>
                    <a:pt x="9917" y="3306"/>
                  </a:lnTo>
                  <a:lnTo>
                    <a:pt x="10247" y="2843"/>
                  </a:lnTo>
                  <a:lnTo>
                    <a:pt x="10247" y="2843"/>
                  </a:lnTo>
                  <a:lnTo>
                    <a:pt x="9520" y="3703"/>
                  </a:lnTo>
                  <a:lnTo>
                    <a:pt x="7537" y="2777"/>
                  </a:lnTo>
                  <a:lnTo>
                    <a:pt x="5554" y="2116"/>
                  </a:lnTo>
                  <a:lnTo>
                    <a:pt x="3438" y="1587"/>
                  </a:lnTo>
                  <a:lnTo>
                    <a:pt x="1323" y="119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4638776" y="3064256"/>
              <a:ext cx="322316" cy="459738"/>
            </a:xfrm>
            <a:custGeom>
              <a:avLst/>
              <a:gdLst/>
              <a:ahLst/>
              <a:cxnLst/>
              <a:rect l="l" t="t" r="r" b="b"/>
              <a:pathLst>
                <a:path w="17056" h="24328" extrusionOk="0">
                  <a:moveTo>
                    <a:pt x="8462" y="1"/>
                  </a:moveTo>
                  <a:lnTo>
                    <a:pt x="7537" y="265"/>
                  </a:lnTo>
                  <a:lnTo>
                    <a:pt x="6743" y="530"/>
                  </a:lnTo>
                  <a:lnTo>
                    <a:pt x="5950" y="1059"/>
                  </a:lnTo>
                  <a:lnTo>
                    <a:pt x="5289" y="1587"/>
                  </a:lnTo>
                  <a:lnTo>
                    <a:pt x="4099" y="2910"/>
                  </a:lnTo>
                  <a:lnTo>
                    <a:pt x="3174" y="4364"/>
                  </a:lnTo>
                  <a:lnTo>
                    <a:pt x="2513" y="5950"/>
                  </a:lnTo>
                  <a:lnTo>
                    <a:pt x="1984" y="7669"/>
                  </a:lnTo>
                  <a:lnTo>
                    <a:pt x="1587" y="9652"/>
                  </a:lnTo>
                  <a:lnTo>
                    <a:pt x="1323" y="11635"/>
                  </a:lnTo>
                  <a:lnTo>
                    <a:pt x="926" y="15734"/>
                  </a:lnTo>
                  <a:lnTo>
                    <a:pt x="397" y="19964"/>
                  </a:lnTo>
                  <a:lnTo>
                    <a:pt x="265" y="21948"/>
                  </a:lnTo>
                  <a:lnTo>
                    <a:pt x="1" y="24063"/>
                  </a:lnTo>
                  <a:lnTo>
                    <a:pt x="133" y="24195"/>
                  </a:lnTo>
                  <a:lnTo>
                    <a:pt x="265" y="24327"/>
                  </a:lnTo>
                  <a:lnTo>
                    <a:pt x="397" y="24327"/>
                  </a:lnTo>
                  <a:lnTo>
                    <a:pt x="530" y="24195"/>
                  </a:lnTo>
                  <a:lnTo>
                    <a:pt x="926" y="21948"/>
                  </a:lnTo>
                  <a:lnTo>
                    <a:pt x="1191" y="19700"/>
                  </a:lnTo>
                  <a:lnTo>
                    <a:pt x="1719" y="15337"/>
                  </a:lnTo>
                  <a:lnTo>
                    <a:pt x="2248" y="11503"/>
                  </a:lnTo>
                  <a:lnTo>
                    <a:pt x="2513" y="9652"/>
                  </a:lnTo>
                  <a:lnTo>
                    <a:pt x="2909" y="7801"/>
                  </a:lnTo>
                  <a:lnTo>
                    <a:pt x="3438" y="6347"/>
                  </a:lnTo>
                  <a:lnTo>
                    <a:pt x="4099" y="4893"/>
                  </a:lnTo>
                  <a:lnTo>
                    <a:pt x="5025" y="3438"/>
                  </a:lnTo>
                  <a:lnTo>
                    <a:pt x="5553" y="2910"/>
                  </a:lnTo>
                  <a:lnTo>
                    <a:pt x="6082" y="2249"/>
                  </a:lnTo>
                  <a:lnTo>
                    <a:pt x="6743" y="1720"/>
                  </a:lnTo>
                  <a:lnTo>
                    <a:pt x="7404" y="1455"/>
                  </a:lnTo>
                  <a:lnTo>
                    <a:pt x="8198" y="1191"/>
                  </a:lnTo>
                  <a:lnTo>
                    <a:pt x="9123" y="1059"/>
                  </a:lnTo>
                  <a:lnTo>
                    <a:pt x="9916" y="1191"/>
                  </a:lnTo>
                  <a:lnTo>
                    <a:pt x="10710" y="1455"/>
                  </a:lnTo>
                  <a:lnTo>
                    <a:pt x="11371" y="1852"/>
                  </a:lnTo>
                  <a:lnTo>
                    <a:pt x="12164" y="2381"/>
                  </a:lnTo>
                  <a:lnTo>
                    <a:pt x="13486" y="3571"/>
                  </a:lnTo>
                  <a:lnTo>
                    <a:pt x="14808" y="4893"/>
                  </a:lnTo>
                  <a:lnTo>
                    <a:pt x="15998" y="6347"/>
                  </a:lnTo>
                  <a:lnTo>
                    <a:pt x="16923" y="7801"/>
                  </a:lnTo>
                  <a:lnTo>
                    <a:pt x="17056" y="7801"/>
                  </a:lnTo>
                  <a:lnTo>
                    <a:pt x="15998" y="5950"/>
                  </a:lnTo>
                  <a:lnTo>
                    <a:pt x="14808" y="4099"/>
                  </a:lnTo>
                  <a:lnTo>
                    <a:pt x="14147" y="3306"/>
                  </a:lnTo>
                  <a:lnTo>
                    <a:pt x="13486" y="2513"/>
                  </a:lnTo>
                  <a:lnTo>
                    <a:pt x="12693" y="1720"/>
                  </a:lnTo>
                  <a:lnTo>
                    <a:pt x="11899" y="1059"/>
                  </a:lnTo>
                  <a:lnTo>
                    <a:pt x="11106" y="662"/>
                  </a:lnTo>
                  <a:lnTo>
                    <a:pt x="10313" y="265"/>
                  </a:lnTo>
                  <a:lnTo>
                    <a:pt x="9387" y="133"/>
                  </a:lnTo>
                  <a:lnTo>
                    <a:pt x="846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4736211" y="3051765"/>
              <a:ext cx="394769" cy="382278"/>
            </a:xfrm>
            <a:custGeom>
              <a:avLst/>
              <a:gdLst/>
              <a:ahLst/>
              <a:cxnLst/>
              <a:rect l="l" t="t" r="r" b="b"/>
              <a:pathLst>
                <a:path w="20890" h="20229" extrusionOk="0">
                  <a:moveTo>
                    <a:pt x="16659" y="4364"/>
                  </a:moveTo>
                  <a:lnTo>
                    <a:pt x="17056" y="4496"/>
                  </a:lnTo>
                  <a:lnTo>
                    <a:pt x="17320" y="4628"/>
                  </a:lnTo>
                  <a:lnTo>
                    <a:pt x="17452" y="4893"/>
                  </a:lnTo>
                  <a:lnTo>
                    <a:pt x="17320" y="5289"/>
                  </a:lnTo>
                  <a:lnTo>
                    <a:pt x="17188" y="5421"/>
                  </a:lnTo>
                  <a:lnTo>
                    <a:pt x="16791" y="5554"/>
                  </a:lnTo>
                  <a:lnTo>
                    <a:pt x="16395" y="5554"/>
                  </a:lnTo>
                  <a:lnTo>
                    <a:pt x="15998" y="5421"/>
                  </a:lnTo>
                  <a:lnTo>
                    <a:pt x="15601" y="5289"/>
                  </a:lnTo>
                  <a:lnTo>
                    <a:pt x="15337" y="5157"/>
                  </a:lnTo>
                  <a:lnTo>
                    <a:pt x="15205" y="4893"/>
                  </a:lnTo>
                  <a:lnTo>
                    <a:pt x="15205" y="4628"/>
                  </a:lnTo>
                  <a:lnTo>
                    <a:pt x="15469" y="4496"/>
                  </a:lnTo>
                  <a:lnTo>
                    <a:pt x="15866" y="4364"/>
                  </a:lnTo>
                  <a:close/>
                  <a:moveTo>
                    <a:pt x="19700" y="11900"/>
                  </a:moveTo>
                  <a:lnTo>
                    <a:pt x="19832" y="12032"/>
                  </a:lnTo>
                  <a:lnTo>
                    <a:pt x="19964" y="12296"/>
                  </a:lnTo>
                  <a:lnTo>
                    <a:pt x="19964" y="12428"/>
                  </a:lnTo>
                  <a:lnTo>
                    <a:pt x="19832" y="12428"/>
                  </a:lnTo>
                  <a:lnTo>
                    <a:pt x="19435" y="12561"/>
                  </a:lnTo>
                  <a:lnTo>
                    <a:pt x="19039" y="12428"/>
                  </a:lnTo>
                  <a:lnTo>
                    <a:pt x="18907" y="12296"/>
                  </a:lnTo>
                  <a:lnTo>
                    <a:pt x="18774" y="12164"/>
                  </a:lnTo>
                  <a:lnTo>
                    <a:pt x="18774" y="12032"/>
                  </a:lnTo>
                  <a:lnTo>
                    <a:pt x="18907" y="11900"/>
                  </a:lnTo>
                  <a:close/>
                  <a:moveTo>
                    <a:pt x="6743" y="12693"/>
                  </a:moveTo>
                  <a:lnTo>
                    <a:pt x="7008" y="12825"/>
                  </a:lnTo>
                  <a:lnTo>
                    <a:pt x="7140" y="13090"/>
                  </a:lnTo>
                  <a:lnTo>
                    <a:pt x="7404" y="13618"/>
                  </a:lnTo>
                  <a:lnTo>
                    <a:pt x="7404" y="14015"/>
                  </a:lnTo>
                  <a:lnTo>
                    <a:pt x="7404" y="14544"/>
                  </a:lnTo>
                  <a:lnTo>
                    <a:pt x="7272" y="14940"/>
                  </a:lnTo>
                  <a:lnTo>
                    <a:pt x="7008" y="15337"/>
                  </a:lnTo>
                  <a:lnTo>
                    <a:pt x="6611" y="15337"/>
                  </a:lnTo>
                  <a:lnTo>
                    <a:pt x="6347" y="15205"/>
                  </a:lnTo>
                  <a:lnTo>
                    <a:pt x="6082" y="14940"/>
                  </a:lnTo>
                  <a:lnTo>
                    <a:pt x="6082" y="14544"/>
                  </a:lnTo>
                  <a:lnTo>
                    <a:pt x="6082" y="14015"/>
                  </a:lnTo>
                  <a:lnTo>
                    <a:pt x="6082" y="13486"/>
                  </a:lnTo>
                  <a:lnTo>
                    <a:pt x="6347" y="13090"/>
                  </a:lnTo>
                  <a:lnTo>
                    <a:pt x="6479" y="12693"/>
                  </a:lnTo>
                  <a:close/>
                  <a:moveTo>
                    <a:pt x="13354" y="1"/>
                  </a:moveTo>
                  <a:lnTo>
                    <a:pt x="12561" y="133"/>
                  </a:lnTo>
                  <a:lnTo>
                    <a:pt x="11767" y="265"/>
                  </a:lnTo>
                  <a:lnTo>
                    <a:pt x="11239" y="530"/>
                  </a:lnTo>
                  <a:lnTo>
                    <a:pt x="10710" y="926"/>
                  </a:lnTo>
                  <a:lnTo>
                    <a:pt x="10445" y="1323"/>
                  </a:lnTo>
                  <a:lnTo>
                    <a:pt x="10181" y="1852"/>
                  </a:lnTo>
                  <a:lnTo>
                    <a:pt x="9916" y="2381"/>
                  </a:lnTo>
                  <a:lnTo>
                    <a:pt x="9916" y="3042"/>
                  </a:lnTo>
                  <a:lnTo>
                    <a:pt x="9784" y="4099"/>
                  </a:lnTo>
                  <a:lnTo>
                    <a:pt x="9916" y="5157"/>
                  </a:lnTo>
                  <a:lnTo>
                    <a:pt x="10181" y="6082"/>
                  </a:lnTo>
                  <a:lnTo>
                    <a:pt x="9520" y="5686"/>
                  </a:lnTo>
                  <a:lnTo>
                    <a:pt x="8066" y="4893"/>
                  </a:lnTo>
                  <a:lnTo>
                    <a:pt x="7008" y="4496"/>
                  </a:lnTo>
                  <a:lnTo>
                    <a:pt x="5950" y="4099"/>
                  </a:lnTo>
                  <a:lnTo>
                    <a:pt x="4760" y="3835"/>
                  </a:lnTo>
                  <a:lnTo>
                    <a:pt x="3570" y="3703"/>
                  </a:lnTo>
                  <a:lnTo>
                    <a:pt x="2909" y="3835"/>
                  </a:lnTo>
                  <a:lnTo>
                    <a:pt x="2381" y="3967"/>
                  </a:lnTo>
                  <a:lnTo>
                    <a:pt x="1852" y="4364"/>
                  </a:lnTo>
                  <a:lnTo>
                    <a:pt x="1455" y="4760"/>
                  </a:lnTo>
                  <a:lnTo>
                    <a:pt x="1058" y="5157"/>
                  </a:lnTo>
                  <a:lnTo>
                    <a:pt x="662" y="5686"/>
                  </a:lnTo>
                  <a:lnTo>
                    <a:pt x="397" y="6347"/>
                  </a:lnTo>
                  <a:lnTo>
                    <a:pt x="133" y="7008"/>
                  </a:lnTo>
                  <a:lnTo>
                    <a:pt x="1" y="7801"/>
                  </a:lnTo>
                  <a:lnTo>
                    <a:pt x="1" y="8594"/>
                  </a:lnTo>
                  <a:lnTo>
                    <a:pt x="1" y="9520"/>
                  </a:lnTo>
                  <a:lnTo>
                    <a:pt x="133" y="10313"/>
                  </a:lnTo>
                  <a:lnTo>
                    <a:pt x="397" y="11239"/>
                  </a:lnTo>
                  <a:lnTo>
                    <a:pt x="662" y="12164"/>
                  </a:lnTo>
                  <a:lnTo>
                    <a:pt x="1191" y="12957"/>
                  </a:lnTo>
                  <a:lnTo>
                    <a:pt x="1720" y="13883"/>
                  </a:lnTo>
                  <a:lnTo>
                    <a:pt x="2513" y="14808"/>
                  </a:lnTo>
                  <a:lnTo>
                    <a:pt x="3306" y="15469"/>
                  </a:lnTo>
                  <a:lnTo>
                    <a:pt x="3174" y="14279"/>
                  </a:lnTo>
                  <a:lnTo>
                    <a:pt x="3042" y="12957"/>
                  </a:lnTo>
                  <a:lnTo>
                    <a:pt x="3042" y="11503"/>
                  </a:lnTo>
                  <a:lnTo>
                    <a:pt x="3306" y="10974"/>
                  </a:lnTo>
                  <a:lnTo>
                    <a:pt x="3438" y="10445"/>
                  </a:lnTo>
                  <a:lnTo>
                    <a:pt x="3835" y="9784"/>
                  </a:lnTo>
                  <a:lnTo>
                    <a:pt x="4231" y="9388"/>
                  </a:lnTo>
                  <a:lnTo>
                    <a:pt x="4628" y="9255"/>
                  </a:lnTo>
                  <a:lnTo>
                    <a:pt x="4893" y="9388"/>
                  </a:lnTo>
                  <a:lnTo>
                    <a:pt x="5157" y="9652"/>
                  </a:lnTo>
                  <a:lnTo>
                    <a:pt x="5289" y="10049"/>
                  </a:lnTo>
                  <a:lnTo>
                    <a:pt x="5289" y="10578"/>
                  </a:lnTo>
                  <a:lnTo>
                    <a:pt x="5157" y="11106"/>
                  </a:lnTo>
                  <a:lnTo>
                    <a:pt x="4760" y="12296"/>
                  </a:lnTo>
                  <a:lnTo>
                    <a:pt x="4364" y="13486"/>
                  </a:lnTo>
                  <a:lnTo>
                    <a:pt x="4231" y="14808"/>
                  </a:lnTo>
                  <a:lnTo>
                    <a:pt x="4099" y="16130"/>
                  </a:lnTo>
                  <a:lnTo>
                    <a:pt x="6347" y="17320"/>
                  </a:lnTo>
                  <a:lnTo>
                    <a:pt x="8727" y="18246"/>
                  </a:lnTo>
                  <a:lnTo>
                    <a:pt x="8727" y="18246"/>
                  </a:lnTo>
                  <a:lnTo>
                    <a:pt x="8594" y="17056"/>
                  </a:lnTo>
                  <a:lnTo>
                    <a:pt x="8594" y="15866"/>
                  </a:lnTo>
                  <a:lnTo>
                    <a:pt x="8727" y="15205"/>
                  </a:lnTo>
                  <a:lnTo>
                    <a:pt x="8991" y="14676"/>
                  </a:lnTo>
                  <a:lnTo>
                    <a:pt x="9255" y="14412"/>
                  </a:lnTo>
                  <a:lnTo>
                    <a:pt x="9520" y="14279"/>
                  </a:lnTo>
                  <a:lnTo>
                    <a:pt x="9784" y="14412"/>
                  </a:lnTo>
                  <a:lnTo>
                    <a:pt x="10049" y="14676"/>
                  </a:lnTo>
                  <a:lnTo>
                    <a:pt x="10049" y="15205"/>
                  </a:lnTo>
                  <a:lnTo>
                    <a:pt x="10049" y="15998"/>
                  </a:lnTo>
                  <a:lnTo>
                    <a:pt x="9784" y="17320"/>
                  </a:lnTo>
                  <a:lnTo>
                    <a:pt x="9784" y="18642"/>
                  </a:lnTo>
                  <a:lnTo>
                    <a:pt x="13354" y="19568"/>
                  </a:lnTo>
                  <a:lnTo>
                    <a:pt x="17056" y="20229"/>
                  </a:lnTo>
                  <a:lnTo>
                    <a:pt x="17981" y="19039"/>
                  </a:lnTo>
                  <a:lnTo>
                    <a:pt x="18774" y="17717"/>
                  </a:lnTo>
                  <a:lnTo>
                    <a:pt x="19435" y="16263"/>
                  </a:lnTo>
                  <a:lnTo>
                    <a:pt x="19964" y="14940"/>
                  </a:lnTo>
                  <a:lnTo>
                    <a:pt x="18510" y="14676"/>
                  </a:lnTo>
                  <a:lnTo>
                    <a:pt x="16791" y="14279"/>
                  </a:lnTo>
                  <a:lnTo>
                    <a:pt x="15998" y="14147"/>
                  </a:lnTo>
                  <a:lnTo>
                    <a:pt x="15337" y="13883"/>
                  </a:lnTo>
                  <a:lnTo>
                    <a:pt x="14940" y="13486"/>
                  </a:lnTo>
                  <a:lnTo>
                    <a:pt x="14808" y="13354"/>
                  </a:lnTo>
                  <a:lnTo>
                    <a:pt x="14808" y="13090"/>
                  </a:lnTo>
                  <a:lnTo>
                    <a:pt x="14940" y="12825"/>
                  </a:lnTo>
                  <a:lnTo>
                    <a:pt x="15073" y="12693"/>
                  </a:lnTo>
                  <a:lnTo>
                    <a:pt x="15205" y="12428"/>
                  </a:lnTo>
                  <a:lnTo>
                    <a:pt x="15469" y="12428"/>
                  </a:lnTo>
                  <a:lnTo>
                    <a:pt x="16130" y="12296"/>
                  </a:lnTo>
                  <a:lnTo>
                    <a:pt x="16923" y="12428"/>
                  </a:lnTo>
                  <a:lnTo>
                    <a:pt x="17717" y="12693"/>
                  </a:lnTo>
                  <a:lnTo>
                    <a:pt x="18642" y="13090"/>
                  </a:lnTo>
                  <a:lnTo>
                    <a:pt x="20361" y="14015"/>
                  </a:lnTo>
                  <a:lnTo>
                    <a:pt x="20625" y="12825"/>
                  </a:lnTo>
                  <a:lnTo>
                    <a:pt x="20890" y="11767"/>
                  </a:lnTo>
                  <a:lnTo>
                    <a:pt x="20890" y="10578"/>
                  </a:lnTo>
                  <a:lnTo>
                    <a:pt x="20890" y="9388"/>
                  </a:lnTo>
                  <a:lnTo>
                    <a:pt x="18510" y="8859"/>
                  </a:lnTo>
                  <a:lnTo>
                    <a:pt x="16130" y="8594"/>
                  </a:lnTo>
                  <a:lnTo>
                    <a:pt x="14940" y="8462"/>
                  </a:lnTo>
                  <a:lnTo>
                    <a:pt x="14147" y="8198"/>
                  </a:lnTo>
                  <a:lnTo>
                    <a:pt x="13618" y="7801"/>
                  </a:lnTo>
                  <a:lnTo>
                    <a:pt x="13354" y="7405"/>
                  </a:lnTo>
                  <a:lnTo>
                    <a:pt x="13486" y="7008"/>
                  </a:lnTo>
                  <a:lnTo>
                    <a:pt x="13883" y="6611"/>
                  </a:lnTo>
                  <a:lnTo>
                    <a:pt x="14411" y="6479"/>
                  </a:lnTo>
                  <a:lnTo>
                    <a:pt x="15337" y="6347"/>
                  </a:lnTo>
                  <a:lnTo>
                    <a:pt x="16130" y="6479"/>
                  </a:lnTo>
                  <a:lnTo>
                    <a:pt x="16791" y="6611"/>
                  </a:lnTo>
                  <a:lnTo>
                    <a:pt x="18378" y="7008"/>
                  </a:lnTo>
                  <a:lnTo>
                    <a:pt x="19700" y="7669"/>
                  </a:lnTo>
                  <a:lnTo>
                    <a:pt x="20890" y="8198"/>
                  </a:lnTo>
                  <a:lnTo>
                    <a:pt x="20890" y="8198"/>
                  </a:lnTo>
                  <a:lnTo>
                    <a:pt x="20361" y="6479"/>
                  </a:lnTo>
                  <a:lnTo>
                    <a:pt x="19832" y="4893"/>
                  </a:lnTo>
                  <a:lnTo>
                    <a:pt x="18907" y="3438"/>
                  </a:lnTo>
                  <a:lnTo>
                    <a:pt x="17981" y="2381"/>
                  </a:lnTo>
                  <a:lnTo>
                    <a:pt x="16791" y="1323"/>
                  </a:lnTo>
                  <a:lnTo>
                    <a:pt x="15734" y="662"/>
                  </a:lnTo>
                  <a:lnTo>
                    <a:pt x="14544" y="265"/>
                  </a:lnTo>
                  <a:lnTo>
                    <a:pt x="13354" y="1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4883631" y="3329104"/>
              <a:ext cx="5008" cy="19994"/>
            </a:xfrm>
            <a:custGeom>
              <a:avLst/>
              <a:gdLst/>
              <a:ahLst/>
              <a:cxnLst/>
              <a:rect l="l" t="t" r="r" b="b"/>
              <a:pathLst>
                <a:path w="265" h="1058" extrusionOk="0">
                  <a:moveTo>
                    <a:pt x="265" y="0"/>
                  </a:moveTo>
                  <a:lnTo>
                    <a:pt x="0" y="925"/>
                  </a:lnTo>
                  <a:lnTo>
                    <a:pt x="0" y="1058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4891114" y="3171688"/>
              <a:ext cx="197403" cy="257365"/>
            </a:xfrm>
            <a:custGeom>
              <a:avLst/>
              <a:gdLst/>
              <a:ahLst/>
              <a:cxnLst/>
              <a:rect l="l" t="t" r="r" b="b"/>
              <a:pathLst>
                <a:path w="10446" h="13619" extrusionOk="0">
                  <a:moveTo>
                    <a:pt x="6214" y="2777"/>
                  </a:moveTo>
                  <a:lnTo>
                    <a:pt x="7140" y="3042"/>
                  </a:lnTo>
                  <a:lnTo>
                    <a:pt x="7140" y="2909"/>
                  </a:lnTo>
                  <a:lnTo>
                    <a:pt x="6214" y="2777"/>
                  </a:lnTo>
                  <a:close/>
                  <a:moveTo>
                    <a:pt x="2116" y="1"/>
                  </a:moveTo>
                  <a:lnTo>
                    <a:pt x="2513" y="926"/>
                  </a:lnTo>
                  <a:lnTo>
                    <a:pt x="2116" y="1852"/>
                  </a:lnTo>
                  <a:lnTo>
                    <a:pt x="1719" y="2909"/>
                  </a:lnTo>
                  <a:lnTo>
                    <a:pt x="926" y="4893"/>
                  </a:lnTo>
                  <a:lnTo>
                    <a:pt x="397" y="6479"/>
                  </a:lnTo>
                  <a:lnTo>
                    <a:pt x="1" y="8066"/>
                  </a:lnTo>
                  <a:lnTo>
                    <a:pt x="530" y="6479"/>
                  </a:lnTo>
                  <a:lnTo>
                    <a:pt x="1191" y="5025"/>
                  </a:lnTo>
                  <a:lnTo>
                    <a:pt x="1984" y="2909"/>
                  </a:lnTo>
                  <a:lnTo>
                    <a:pt x="2380" y="1852"/>
                  </a:lnTo>
                  <a:lnTo>
                    <a:pt x="2645" y="1059"/>
                  </a:lnTo>
                  <a:lnTo>
                    <a:pt x="3042" y="1720"/>
                  </a:lnTo>
                  <a:lnTo>
                    <a:pt x="3967" y="3438"/>
                  </a:lnTo>
                  <a:lnTo>
                    <a:pt x="4760" y="5157"/>
                  </a:lnTo>
                  <a:lnTo>
                    <a:pt x="4628" y="5818"/>
                  </a:lnTo>
                  <a:lnTo>
                    <a:pt x="4496" y="6611"/>
                  </a:lnTo>
                  <a:lnTo>
                    <a:pt x="4231" y="8330"/>
                  </a:lnTo>
                  <a:lnTo>
                    <a:pt x="4099" y="10049"/>
                  </a:lnTo>
                  <a:lnTo>
                    <a:pt x="3967" y="11767"/>
                  </a:lnTo>
                  <a:lnTo>
                    <a:pt x="4099" y="11767"/>
                  </a:lnTo>
                  <a:lnTo>
                    <a:pt x="4231" y="10049"/>
                  </a:lnTo>
                  <a:lnTo>
                    <a:pt x="4496" y="8330"/>
                  </a:lnTo>
                  <a:lnTo>
                    <a:pt x="4760" y="6611"/>
                  </a:lnTo>
                  <a:lnTo>
                    <a:pt x="4892" y="5818"/>
                  </a:lnTo>
                  <a:lnTo>
                    <a:pt x="5025" y="5554"/>
                  </a:lnTo>
                  <a:lnTo>
                    <a:pt x="5553" y="6744"/>
                  </a:lnTo>
                  <a:lnTo>
                    <a:pt x="7140" y="10181"/>
                  </a:lnTo>
                  <a:lnTo>
                    <a:pt x="8594" y="13618"/>
                  </a:lnTo>
                  <a:lnTo>
                    <a:pt x="8594" y="13618"/>
                  </a:lnTo>
                  <a:lnTo>
                    <a:pt x="7272" y="10049"/>
                  </a:lnTo>
                  <a:lnTo>
                    <a:pt x="5818" y="6479"/>
                  </a:lnTo>
                  <a:lnTo>
                    <a:pt x="4231" y="3438"/>
                  </a:lnTo>
                  <a:lnTo>
                    <a:pt x="4892" y="3571"/>
                  </a:lnTo>
                  <a:lnTo>
                    <a:pt x="5686" y="3703"/>
                  </a:lnTo>
                  <a:lnTo>
                    <a:pt x="7272" y="4099"/>
                  </a:lnTo>
                  <a:lnTo>
                    <a:pt x="8859" y="4496"/>
                  </a:lnTo>
                  <a:lnTo>
                    <a:pt x="10445" y="4893"/>
                  </a:lnTo>
                  <a:lnTo>
                    <a:pt x="7272" y="3835"/>
                  </a:lnTo>
                  <a:lnTo>
                    <a:pt x="5686" y="3438"/>
                  </a:lnTo>
                  <a:lnTo>
                    <a:pt x="4892" y="3306"/>
                  </a:lnTo>
                  <a:lnTo>
                    <a:pt x="4231" y="3174"/>
                  </a:lnTo>
                  <a:lnTo>
                    <a:pt x="4099" y="3174"/>
                  </a:lnTo>
                  <a:lnTo>
                    <a:pt x="3703" y="2513"/>
                  </a:lnTo>
                  <a:lnTo>
                    <a:pt x="4496" y="2513"/>
                  </a:lnTo>
                  <a:lnTo>
                    <a:pt x="5289" y="2645"/>
                  </a:lnTo>
                  <a:lnTo>
                    <a:pt x="6214" y="2777"/>
                  </a:lnTo>
                  <a:lnTo>
                    <a:pt x="6214" y="2777"/>
                  </a:lnTo>
                  <a:lnTo>
                    <a:pt x="5289" y="2513"/>
                  </a:lnTo>
                  <a:lnTo>
                    <a:pt x="4496" y="2381"/>
                  </a:lnTo>
                  <a:lnTo>
                    <a:pt x="3570" y="2248"/>
                  </a:lnTo>
                  <a:lnTo>
                    <a:pt x="3174" y="1455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4888619" y="3324097"/>
              <a:ext cx="2513" cy="5027"/>
            </a:xfrm>
            <a:custGeom>
              <a:avLst/>
              <a:gdLst/>
              <a:ahLst/>
              <a:cxnLst/>
              <a:rect l="l" t="t" r="r" b="b"/>
              <a:pathLst>
                <a:path w="133" h="266" extrusionOk="0">
                  <a:moveTo>
                    <a:pt x="1" y="265"/>
                  </a:moveTo>
                  <a:lnTo>
                    <a:pt x="1" y="265"/>
                  </a:lnTo>
                  <a:lnTo>
                    <a:pt x="133" y="1"/>
                  </a:lnTo>
                  <a:lnTo>
                    <a:pt x="133" y="1"/>
                  </a:lnTo>
                  <a:lnTo>
                    <a:pt x="1" y="265"/>
                  </a:lnTo>
                  <a:lnTo>
                    <a:pt x="1" y="265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4523860" y="3466508"/>
              <a:ext cx="337301" cy="504696"/>
            </a:xfrm>
            <a:custGeom>
              <a:avLst/>
              <a:gdLst/>
              <a:ahLst/>
              <a:cxnLst/>
              <a:rect l="l" t="t" r="r" b="b"/>
              <a:pathLst>
                <a:path w="17849" h="26707" extrusionOk="0">
                  <a:moveTo>
                    <a:pt x="0" y="0"/>
                  </a:moveTo>
                  <a:lnTo>
                    <a:pt x="397" y="7404"/>
                  </a:lnTo>
                  <a:lnTo>
                    <a:pt x="1058" y="26707"/>
                  </a:lnTo>
                  <a:lnTo>
                    <a:pt x="16923" y="26707"/>
                  </a:lnTo>
                  <a:lnTo>
                    <a:pt x="17584" y="7404"/>
                  </a:lnTo>
                  <a:lnTo>
                    <a:pt x="17848" y="0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4523860" y="3466508"/>
              <a:ext cx="337301" cy="139936"/>
            </a:xfrm>
            <a:custGeom>
              <a:avLst/>
              <a:gdLst/>
              <a:ahLst/>
              <a:cxnLst/>
              <a:rect l="l" t="t" r="r" b="b"/>
              <a:pathLst>
                <a:path w="17849" h="7405" extrusionOk="0">
                  <a:moveTo>
                    <a:pt x="0" y="0"/>
                  </a:moveTo>
                  <a:lnTo>
                    <a:pt x="397" y="7404"/>
                  </a:lnTo>
                  <a:lnTo>
                    <a:pt x="17584" y="7404"/>
                  </a:lnTo>
                  <a:lnTo>
                    <a:pt x="17848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4503866" y="3409041"/>
              <a:ext cx="379783" cy="114953"/>
            </a:xfrm>
            <a:custGeom>
              <a:avLst/>
              <a:gdLst/>
              <a:ahLst/>
              <a:cxnLst/>
              <a:rect l="l" t="t" r="r" b="b"/>
              <a:pathLst>
                <a:path w="20097" h="6083" extrusionOk="0">
                  <a:moveTo>
                    <a:pt x="0" y="1"/>
                  </a:moveTo>
                  <a:lnTo>
                    <a:pt x="0" y="6082"/>
                  </a:lnTo>
                  <a:lnTo>
                    <a:pt x="20096" y="6082"/>
                  </a:lnTo>
                  <a:lnTo>
                    <a:pt x="20096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4766201" y="3971185"/>
              <a:ext cx="52478" cy="59981"/>
            </a:xfrm>
            <a:custGeom>
              <a:avLst/>
              <a:gdLst/>
              <a:ahLst/>
              <a:cxnLst/>
              <a:rect l="l" t="t" r="r" b="b"/>
              <a:pathLst>
                <a:path w="2777" h="3174" extrusionOk="0">
                  <a:moveTo>
                    <a:pt x="0" y="1"/>
                  </a:moveTo>
                  <a:lnTo>
                    <a:pt x="0" y="3174"/>
                  </a:lnTo>
                  <a:lnTo>
                    <a:pt x="2777" y="3174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4766201" y="3971185"/>
              <a:ext cx="52478" cy="30009"/>
            </a:xfrm>
            <a:custGeom>
              <a:avLst/>
              <a:gdLst/>
              <a:ahLst/>
              <a:cxnLst/>
              <a:rect l="l" t="t" r="r" b="b"/>
              <a:pathLst>
                <a:path w="2777" h="1588" extrusionOk="0">
                  <a:moveTo>
                    <a:pt x="0" y="1"/>
                  </a:moveTo>
                  <a:lnTo>
                    <a:pt x="0" y="1587"/>
                  </a:lnTo>
                  <a:lnTo>
                    <a:pt x="2777" y="1587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4568817" y="3971185"/>
              <a:ext cx="52497" cy="59981"/>
            </a:xfrm>
            <a:custGeom>
              <a:avLst/>
              <a:gdLst/>
              <a:ahLst/>
              <a:cxnLst/>
              <a:rect l="l" t="t" r="r" b="b"/>
              <a:pathLst>
                <a:path w="2778" h="3174" extrusionOk="0">
                  <a:moveTo>
                    <a:pt x="1" y="1"/>
                  </a:moveTo>
                  <a:lnTo>
                    <a:pt x="1" y="3174"/>
                  </a:lnTo>
                  <a:lnTo>
                    <a:pt x="2777" y="3174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rgbClr val="193D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4568817" y="3971185"/>
              <a:ext cx="52497" cy="30009"/>
            </a:xfrm>
            <a:custGeom>
              <a:avLst/>
              <a:gdLst/>
              <a:ahLst/>
              <a:cxnLst/>
              <a:rect l="l" t="t" r="r" b="b"/>
              <a:pathLst>
                <a:path w="2778" h="1588" extrusionOk="0">
                  <a:moveTo>
                    <a:pt x="1" y="1"/>
                  </a:moveTo>
                  <a:lnTo>
                    <a:pt x="1" y="1587"/>
                  </a:lnTo>
                  <a:lnTo>
                    <a:pt x="2777" y="1587"/>
                  </a:lnTo>
                  <a:lnTo>
                    <a:pt x="2777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5200920" y="3606425"/>
              <a:ext cx="1349149" cy="891943"/>
            </a:xfrm>
            <a:custGeom>
              <a:avLst/>
              <a:gdLst/>
              <a:ahLst/>
              <a:cxnLst/>
              <a:rect l="l" t="t" r="r" b="b"/>
              <a:pathLst>
                <a:path w="71393" h="47199" extrusionOk="0">
                  <a:moveTo>
                    <a:pt x="28425" y="0"/>
                  </a:moveTo>
                  <a:lnTo>
                    <a:pt x="27764" y="661"/>
                  </a:lnTo>
                  <a:lnTo>
                    <a:pt x="26707" y="2115"/>
                  </a:lnTo>
                  <a:lnTo>
                    <a:pt x="23269" y="7139"/>
                  </a:lnTo>
                  <a:lnTo>
                    <a:pt x="18774" y="14146"/>
                  </a:lnTo>
                  <a:lnTo>
                    <a:pt x="13618" y="22079"/>
                  </a:lnTo>
                  <a:lnTo>
                    <a:pt x="4363" y="37283"/>
                  </a:lnTo>
                  <a:lnTo>
                    <a:pt x="1323" y="42439"/>
                  </a:lnTo>
                  <a:lnTo>
                    <a:pt x="397" y="44025"/>
                  </a:lnTo>
                  <a:lnTo>
                    <a:pt x="1" y="44819"/>
                  </a:lnTo>
                  <a:lnTo>
                    <a:pt x="1" y="45215"/>
                  </a:lnTo>
                  <a:lnTo>
                    <a:pt x="133" y="45480"/>
                  </a:lnTo>
                  <a:lnTo>
                    <a:pt x="397" y="45744"/>
                  </a:lnTo>
                  <a:lnTo>
                    <a:pt x="662" y="46009"/>
                  </a:lnTo>
                  <a:lnTo>
                    <a:pt x="1455" y="46537"/>
                  </a:lnTo>
                  <a:lnTo>
                    <a:pt x="2380" y="46934"/>
                  </a:lnTo>
                  <a:lnTo>
                    <a:pt x="3570" y="47198"/>
                  </a:lnTo>
                  <a:lnTo>
                    <a:pt x="5818" y="47198"/>
                  </a:lnTo>
                  <a:lnTo>
                    <a:pt x="6875" y="47066"/>
                  </a:lnTo>
                  <a:lnTo>
                    <a:pt x="7801" y="46537"/>
                  </a:lnTo>
                  <a:lnTo>
                    <a:pt x="9519" y="45480"/>
                  </a:lnTo>
                  <a:lnTo>
                    <a:pt x="14015" y="42703"/>
                  </a:lnTo>
                  <a:lnTo>
                    <a:pt x="17981" y="39927"/>
                  </a:lnTo>
                  <a:lnTo>
                    <a:pt x="21683" y="37415"/>
                  </a:lnTo>
                  <a:lnTo>
                    <a:pt x="25252" y="34903"/>
                  </a:lnTo>
                  <a:lnTo>
                    <a:pt x="71393" y="31466"/>
                  </a:lnTo>
                  <a:lnTo>
                    <a:pt x="68220" y="926"/>
                  </a:lnTo>
                  <a:lnTo>
                    <a:pt x="55792" y="4760"/>
                  </a:lnTo>
                  <a:lnTo>
                    <a:pt x="47067" y="7272"/>
                  </a:lnTo>
                  <a:lnTo>
                    <a:pt x="44158" y="7933"/>
                  </a:lnTo>
                  <a:lnTo>
                    <a:pt x="43233" y="8065"/>
                  </a:lnTo>
                  <a:lnTo>
                    <a:pt x="42836" y="8065"/>
                  </a:lnTo>
                  <a:lnTo>
                    <a:pt x="35697" y="3966"/>
                  </a:lnTo>
                  <a:lnTo>
                    <a:pt x="30805" y="1190"/>
                  </a:lnTo>
                  <a:lnTo>
                    <a:pt x="28425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5203414" y="3606425"/>
              <a:ext cx="926922" cy="891943"/>
            </a:xfrm>
            <a:custGeom>
              <a:avLst/>
              <a:gdLst/>
              <a:ahLst/>
              <a:cxnLst/>
              <a:rect l="l" t="t" r="r" b="b"/>
              <a:pathLst>
                <a:path w="49050" h="47199" extrusionOk="0">
                  <a:moveTo>
                    <a:pt x="28293" y="0"/>
                  </a:moveTo>
                  <a:lnTo>
                    <a:pt x="27632" y="661"/>
                  </a:lnTo>
                  <a:lnTo>
                    <a:pt x="26575" y="2115"/>
                  </a:lnTo>
                  <a:lnTo>
                    <a:pt x="23137" y="7139"/>
                  </a:lnTo>
                  <a:lnTo>
                    <a:pt x="18642" y="14146"/>
                  </a:lnTo>
                  <a:lnTo>
                    <a:pt x="13618" y="22079"/>
                  </a:lnTo>
                  <a:lnTo>
                    <a:pt x="4231" y="37283"/>
                  </a:lnTo>
                  <a:lnTo>
                    <a:pt x="1191" y="42439"/>
                  </a:lnTo>
                  <a:lnTo>
                    <a:pt x="265" y="44025"/>
                  </a:lnTo>
                  <a:lnTo>
                    <a:pt x="1" y="44819"/>
                  </a:lnTo>
                  <a:lnTo>
                    <a:pt x="1" y="45215"/>
                  </a:lnTo>
                  <a:lnTo>
                    <a:pt x="1" y="45480"/>
                  </a:lnTo>
                  <a:lnTo>
                    <a:pt x="265" y="45744"/>
                  </a:lnTo>
                  <a:lnTo>
                    <a:pt x="530" y="46009"/>
                  </a:lnTo>
                  <a:lnTo>
                    <a:pt x="1323" y="46537"/>
                  </a:lnTo>
                  <a:lnTo>
                    <a:pt x="2380" y="46934"/>
                  </a:lnTo>
                  <a:lnTo>
                    <a:pt x="3438" y="47198"/>
                  </a:lnTo>
                  <a:lnTo>
                    <a:pt x="5686" y="47198"/>
                  </a:lnTo>
                  <a:lnTo>
                    <a:pt x="6743" y="47066"/>
                  </a:lnTo>
                  <a:lnTo>
                    <a:pt x="7669" y="46537"/>
                  </a:lnTo>
                  <a:lnTo>
                    <a:pt x="9387" y="45480"/>
                  </a:lnTo>
                  <a:lnTo>
                    <a:pt x="13883" y="42703"/>
                  </a:lnTo>
                  <a:lnTo>
                    <a:pt x="17849" y="39927"/>
                  </a:lnTo>
                  <a:lnTo>
                    <a:pt x="21551" y="37415"/>
                  </a:lnTo>
                  <a:lnTo>
                    <a:pt x="25120" y="34903"/>
                  </a:lnTo>
                  <a:lnTo>
                    <a:pt x="35432" y="34110"/>
                  </a:lnTo>
                  <a:lnTo>
                    <a:pt x="49050" y="6743"/>
                  </a:lnTo>
                  <a:lnTo>
                    <a:pt x="49050" y="6743"/>
                  </a:lnTo>
                  <a:lnTo>
                    <a:pt x="44687" y="7800"/>
                  </a:lnTo>
                  <a:lnTo>
                    <a:pt x="43365" y="8065"/>
                  </a:lnTo>
                  <a:lnTo>
                    <a:pt x="42704" y="8065"/>
                  </a:lnTo>
                  <a:lnTo>
                    <a:pt x="35697" y="3966"/>
                  </a:lnTo>
                  <a:lnTo>
                    <a:pt x="30673" y="1190"/>
                  </a:lnTo>
                  <a:lnTo>
                    <a:pt x="28954" y="265"/>
                  </a:lnTo>
                  <a:lnTo>
                    <a:pt x="28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5195931" y="3606425"/>
              <a:ext cx="814482" cy="896932"/>
            </a:xfrm>
            <a:custGeom>
              <a:avLst/>
              <a:gdLst/>
              <a:ahLst/>
              <a:cxnLst/>
              <a:rect l="l" t="t" r="r" b="b"/>
              <a:pathLst>
                <a:path w="43100" h="47463" extrusionOk="0">
                  <a:moveTo>
                    <a:pt x="28689" y="0"/>
                  </a:moveTo>
                  <a:lnTo>
                    <a:pt x="28028" y="661"/>
                  </a:lnTo>
                  <a:lnTo>
                    <a:pt x="26838" y="2115"/>
                  </a:lnTo>
                  <a:lnTo>
                    <a:pt x="23401" y="7139"/>
                  </a:lnTo>
                  <a:lnTo>
                    <a:pt x="18774" y="14146"/>
                  </a:lnTo>
                  <a:lnTo>
                    <a:pt x="13750" y="22211"/>
                  </a:lnTo>
                  <a:lnTo>
                    <a:pt x="8726" y="30144"/>
                  </a:lnTo>
                  <a:lnTo>
                    <a:pt x="4363" y="37283"/>
                  </a:lnTo>
                  <a:lnTo>
                    <a:pt x="1322" y="42571"/>
                  </a:lnTo>
                  <a:lnTo>
                    <a:pt x="397" y="44158"/>
                  </a:lnTo>
                  <a:lnTo>
                    <a:pt x="0" y="44951"/>
                  </a:lnTo>
                  <a:lnTo>
                    <a:pt x="0" y="45215"/>
                  </a:lnTo>
                  <a:lnTo>
                    <a:pt x="132" y="45612"/>
                  </a:lnTo>
                  <a:lnTo>
                    <a:pt x="397" y="45876"/>
                  </a:lnTo>
                  <a:lnTo>
                    <a:pt x="661" y="46141"/>
                  </a:lnTo>
                  <a:lnTo>
                    <a:pt x="1454" y="46670"/>
                  </a:lnTo>
                  <a:lnTo>
                    <a:pt x="2512" y="47066"/>
                  </a:lnTo>
                  <a:lnTo>
                    <a:pt x="3702" y="47331"/>
                  </a:lnTo>
                  <a:lnTo>
                    <a:pt x="4892" y="47463"/>
                  </a:lnTo>
                  <a:lnTo>
                    <a:pt x="5949" y="47463"/>
                  </a:lnTo>
                  <a:lnTo>
                    <a:pt x="7007" y="47198"/>
                  </a:lnTo>
                  <a:lnTo>
                    <a:pt x="8461" y="46405"/>
                  </a:lnTo>
                  <a:lnTo>
                    <a:pt x="10973" y="44951"/>
                  </a:lnTo>
                  <a:lnTo>
                    <a:pt x="17452" y="40852"/>
                  </a:lnTo>
                  <a:lnTo>
                    <a:pt x="26177" y="35168"/>
                  </a:lnTo>
                  <a:lnTo>
                    <a:pt x="43100" y="8065"/>
                  </a:lnTo>
                  <a:lnTo>
                    <a:pt x="40588" y="6214"/>
                  </a:lnTo>
                  <a:lnTo>
                    <a:pt x="38076" y="4627"/>
                  </a:lnTo>
                  <a:lnTo>
                    <a:pt x="35696" y="3173"/>
                  </a:lnTo>
                  <a:lnTo>
                    <a:pt x="33581" y="1983"/>
                  </a:lnTo>
                  <a:lnTo>
                    <a:pt x="31730" y="1058"/>
                  </a:lnTo>
                  <a:lnTo>
                    <a:pt x="30276" y="397"/>
                  </a:lnTo>
                  <a:lnTo>
                    <a:pt x="29218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5233404" y="3656390"/>
              <a:ext cx="499688" cy="809493"/>
            </a:xfrm>
            <a:custGeom>
              <a:avLst/>
              <a:gdLst/>
              <a:ahLst/>
              <a:cxnLst/>
              <a:rect l="l" t="t" r="r" b="b"/>
              <a:pathLst>
                <a:path w="26442" h="42836" extrusionOk="0">
                  <a:moveTo>
                    <a:pt x="26310" y="0"/>
                  </a:moveTo>
                  <a:lnTo>
                    <a:pt x="24062" y="3438"/>
                  </a:lnTo>
                  <a:lnTo>
                    <a:pt x="20889" y="8462"/>
                  </a:lnTo>
                  <a:lnTo>
                    <a:pt x="12957" y="21154"/>
                  </a:lnTo>
                  <a:lnTo>
                    <a:pt x="5289" y="33846"/>
                  </a:lnTo>
                  <a:lnTo>
                    <a:pt x="0" y="42704"/>
                  </a:lnTo>
                  <a:lnTo>
                    <a:pt x="0" y="42836"/>
                  </a:lnTo>
                  <a:lnTo>
                    <a:pt x="132" y="42704"/>
                  </a:lnTo>
                  <a:lnTo>
                    <a:pt x="5553" y="34110"/>
                  </a:lnTo>
                  <a:lnTo>
                    <a:pt x="13485" y="21418"/>
                  </a:lnTo>
                  <a:lnTo>
                    <a:pt x="21286" y="8726"/>
                  </a:lnTo>
                  <a:lnTo>
                    <a:pt x="24326" y="3702"/>
                  </a:lnTo>
                  <a:lnTo>
                    <a:pt x="2644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5350815" y="4290987"/>
              <a:ext cx="57486" cy="174896"/>
            </a:xfrm>
            <a:custGeom>
              <a:avLst/>
              <a:gdLst/>
              <a:ahLst/>
              <a:cxnLst/>
              <a:rect l="l" t="t" r="r" b="b"/>
              <a:pathLst>
                <a:path w="3042" h="9255" extrusionOk="0">
                  <a:moveTo>
                    <a:pt x="133" y="0"/>
                  </a:moveTo>
                  <a:lnTo>
                    <a:pt x="1" y="132"/>
                  </a:lnTo>
                  <a:lnTo>
                    <a:pt x="926" y="926"/>
                  </a:lnTo>
                  <a:lnTo>
                    <a:pt x="1587" y="1983"/>
                  </a:lnTo>
                  <a:lnTo>
                    <a:pt x="2116" y="3041"/>
                  </a:lnTo>
                  <a:lnTo>
                    <a:pt x="2513" y="4363"/>
                  </a:lnTo>
                  <a:lnTo>
                    <a:pt x="2645" y="5553"/>
                  </a:lnTo>
                  <a:lnTo>
                    <a:pt x="2645" y="6743"/>
                  </a:lnTo>
                  <a:lnTo>
                    <a:pt x="2381" y="8065"/>
                  </a:lnTo>
                  <a:lnTo>
                    <a:pt x="1852" y="9123"/>
                  </a:lnTo>
                  <a:lnTo>
                    <a:pt x="1984" y="9255"/>
                  </a:lnTo>
                  <a:lnTo>
                    <a:pt x="2645" y="7933"/>
                  </a:lnTo>
                  <a:lnTo>
                    <a:pt x="3042" y="6611"/>
                  </a:lnTo>
                  <a:lnTo>
                    <a:pt x="3042" y="5289"/>
                  </a:lnTo>
                  <a:lnTo>
                    <a:pt x="2910" y="3966"/>
                  </a:lnTo>
                  <a:lnTo>
                    <a:pt x="2513" y="2777"/>
                  </a:lnTo>
                  <a:lnTo>
                    <a:pt x="1852" y="1719"/>
                  </a:lnTo>
                  <a:lnTo>
                    <a:pt x="1059" y="79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5645634" y="4118585"/>
              <a:ext cx="47489" cy="189901"/>
            </a:xfrm>
            <a:custGeom>
              <a:avLst/>
              <a:gdLst/>
              <a:ahLst/>
              <a:cxnLst/>
              <a:rect l="l" t="t" r="r" b="b"/>
              <a:pathLst>
                <a:path w="2513" h="10049" extrusionOk="0">
                  <a:moveTo>
                    <a:pt x="1719" y="1"/>
                  </a:moveTo>
                  <a:lnTo>
                    <a:pt x="1455" y="2513"/>
                  </a:lnTo>
                  <a:lnTo>
                    <a:pt x="1058" y="4893"/>
                  </a:lnTo>
                  <a:lnTo>
                    <a:pt x="529" y="7404"/>
                  </a:lnTo>
                  <a:lnTo>
                    <a:pt x="1" y="9784"/>
                  </a:lnTo>
                  <a:lnTo>
                    <a:pt x="1" y="9916"/>
                  </a:lnTo>
                  <a:lnTo>
                    <a:pt x="133" y="10049"/>
                  </a:lnTo>
                  <a:lnTo>
                    <a:pt x="265" y="10049"/>
                  </a:lnTo>
                  <a:lnTo>
                    <a:pt x="397" y="9916"/>
                  </a:lnTo>
                  <a:lnTo>
                    <a:pt x="926" y="8859"/>
                  </a:lnTo>
                  <a:lnTo>
                    <a:pt x="1587" y="7669"/>
                  </a:lnTo>
                  <a:lnTo>
                    <a:pt x="1984" y="6347"/>
                  </a:lnTo>
                  <a:lnTo>
                    <a:pt x="2248" y="5157"/>
                  </a:lnTo>
                  <a:lnTo>
                    <a:pt x="2512" y="3835"/>
                  </a:lnTo>
                  <a:lnTo>
                    <a:pt x="2512" y="2513"/>
                  </a:lnTo>
                  <a:lnTo>
                    <a:pt x="2248" y="1191"/>
                  </a:lnTo>
                  <a:lnTo>
                    <a:pt x="198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5603153" y="4148576"/>
              <a:ext cx="47489" cy="189901"/>
            </a:xfrm>
            <a:custGeom>
              <a:avLst/>
              <a:gdLst/>
              <a:ahLst/>
              <a:cxnLst/>
              <a:rect l="l" t="t" r="r" b="b"/>
              <a:pathLst>
                <a:path w="2513" h="10049" extrusionOk="0">
                  <a:moveTo>
                    <a:pt x="1852" y="0"/>
                  </a:moveTo>
                  <a:lnTo>
                    <a:pt x="1720" y="133"/>
                  </a:lnTo>
                  <a:lnTo>
                    <a:pt x="1455" y="2512"/>
                  </a:lnTo>
                  <a:lnTo>
                    <a:pt x="1191" y="5024"/>
                  </a:lnTo>
                  <a:lnTo>
                    <a:pt x="662" y="7404"/>
                  </a:lnTo>
                  <a:lnTo>
                    <a:pt x="1" y="9784"/>
                  </a:lnTo>
                  <a:lnTo>
                    <a:pt x="1" y="9916"/>
                  </a:lnTo>
                  <a:lnTo>
                    <a:pt x="133" y="10048"/>
                  </a:lnTo>
                  <a:lnTo>
                    <a:pt x="265" y="10048"/>
                  </a:lnTo>
                  <a:lnTo>
                    <a:pt x="398" y="9916"/>
                  </a:lnTo>
                  <a:lnTo>
                    <a:pt x="1059" y="8858"/>
                  </a:lnTo>
                  <a:lnTo>
                    <a:pt x="1587" y="7668"/>
                  </a:lnTo>
                  <a:lnTo>
                    <a:pt x="1984" y="6479"/>
                  </a:lnTo>
                  <a:lnTo>
                    <a:pt x="2381" y="5156"/>
                  </a:lnTo>
                  <a:lnTo>
                    <a:pt x="2513" y="3834"/>
                  </a:lnTo>
                  <a:lnTo>
                    <a:pt x="2513" y="2512"/>
                  </a:lnTo>
                  <a:lnTo>
                    <a:pt x="2381" y="1322"/>
                  </a:lnTo>
                  <a:lnTo>
                    <a:pt x="1984" y="133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5560690" y="4181060"/>
              <a:ext cx="47489" cy="189882"/>
            </a:xfrm>
            <a:custGeom>
              <a:avLst/>
              <a:gdLst/>
              <a:ahLst/>
              <a:cxnLst/>
              <a:rect l="l" t="t" r="r" b="b"/>
              <a:pathLst>
                <a:path w="2513" h="10048" extrusionOk="0">
                  <a:moveTo>
                    <a:pt x="1851" y="0"/>
                  </a:moveTo>
                  <a:lnTo>
                    <a:pt x="1851" y="132"/>
                  </a:lnTo>
                  <a:lnTo>
                    <a:pt x="1587" y="2512"/>
                  </a:lnTo>
                  <a:lnTo>
                    <a:pt x="1190" y="4892"/>
                  </a:lnTo>
                  <a:lnTo>
                    <a:pt x="661" y="7404"/>
                  </a:lnTo>
                  <a:lnTo>
                    <a:pt x="0" y="9783"/>
                  </a:lnTo>
                  <a:lnTo>
                    <a:pt x="0" y="9916"/>
                  </a:lnTo>
                  <a:lnTo>
                    <a:pt x="133" y="10048"/>
                  </a:lnTo>
                  <a:lnTo>
                    <a:pt x="265" y="10048"/>
                  </a:lnTo>
                  <a:lnTo>
                    <a:pt x="397" y="9916"/>
                  </a:lnTo>
                  <a:lnTo>
                    <a:pt x="1058" y="8858"/>
                  </a:lnTo>
                  <a:lnTo>
                    <a:pt x="1587" y="7668"/>
                  </a:lnTo>
                  <a:lnTo>
                    <a:pt x="2116" y="6346"/>
                  </a:lnTo>
                  <a:lnTo>
                    <a:pt x="2380" y="5156"/>
                  </a:lnTo>
                  <a:lnTo>
                    <a:pt x="2512" y="3834"/>
                  </a:lnTo>
                  <a:lnTo>
                    <a:pt x="2512" y="2512"/>
                  </a:lnTo>
                  <a:lnTo>
                    <a:pt x="2380" y="1190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5520722" y="4211032"/>
              <a:ext cx="47489" cy="189901"/>
            </a:xfrm>
            <a:custGeom>
              <a:avLst/>
              <a:gdLst/>
              <a:ahLst/>
              <a:cxnLst/>
              <a:rect l="l" t="t" r="r" b="b"/>
              <a:pathLst>
                <a:path w="2513" h="10049" extrusionOk="0">
                  <a:moveTo>
                    <a:pt x="1851" y="1"/>
                  </a:moveTo>
                  <a:lnTo>
                    <a:pt x="1719" y="133"/>
                  </a:lnTo>
                  <a:lnTo>
                    <a:pt x="1454" y="2645"/>
                  </a:lnTo>
                  <a:lnTo>
                    <a:pt x="1058" y="5024"/>
                  </a:lnTo>
                  <a:lnTo>
                    <a:pt x="529" y="7404"/>
                  </a:lnTo>
                  <a:lnTo>
                    <a:pt x="0" y="9784"/>
                  </a:lnTo>
                  <a:lnTo>
                    <a:pt x="0" y="9916"/>
                  </a:lnTo>
                  <a:lnTo>
                    <a:pt x="0" y="10048"/>
                  </a:lnTo>
                  <a:lnTo>
                    <a:pt x="265" y="10048"/>
                  </a:lnTo>
                  <a:lnTo>
                    <a:pt x="397" y="9916"/>
                  </a:lnTo>
                  <a:lnTo>
                    <a:pt x="926" y="8858"/>
                  </a:lnTo>
                  <a:lnTo>
                    <a:pt x="1587" y="7669"/>
                  </a:lnTo>
                  <a:lnTo>
                    <a:pt x="1983" y="6479"/>
                  </a:lnTo>
                  <a:lnTo>
                    <a:pt x="2248" y="5157"/>
                  </a:lnTo>
                  <a:lnTo>
                    <a:pt x="2512" y="3835"/>
                  </a:lnTo>
                  <a:lnTo>
                    <a:pt x="2512" y="2512"/>
                  </a:lnTo>
                  <a:lnTo>
                    <a:pt x="2248" y="1323"/>
                  </a:lnTo>
                  <a:lnTo>
                    <a:pt x="1983" y="133"/>
                  </a:lnTo>
                  <a:lnTo>
                    <a:pt x="185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5735587" y="3686362"/>
              <a:ext cx="109946" cy="107451"/>
            </a:xfrm>
            <a:custGeom>
              <a:avLst/>
              <a:gdLst/>
              <a:ahLst/>
              <a:cxnLst/>
              <a:rect l="l" t="t" r="r" b="b"/>
              <a:pathLst>
                <a:path w="5818" h="5686" extrusionOk="0">
                  <a:moveTo>
                    <a:pt x="2380" y="1"/>
                  </a:moveTo>
                  <a:lnTo>
                    <a:pt x="1851" y="133"/>
                  </a:lnTo>
                  <a:lnTo>
                    <a:pt x="1322" y="397"/>
                  </a:lnTo>
                  <a:lnTo>
                    <a:pt x="925" y="794"/>
                  </a:lnTo>
                  <a:lnTo>
                    <a:pt x="529" y="1323"/>
                  </a:lnTo>
                  <a:lnTo>
                    <a:pt x="132" y="1984"/>
                  </a:lnTo>
                  <a:lnTo>
                    <a:pt x="0" y="2513"/>
                  </a:lnTo>
                  <a:lnTo>
                    <a:pt x="0" y="3042"/>
                  </a:lnTo>
                  <a:lnTo>
                    <a:pt x="132" y="3570"/>
                  </a:lnTo>
                  <a:lnTo>
                    <a:pt x="397" y="4099"/>
                  </a:lnTo>
                  <a:lnTo>
                    <a:pt x="661" y="4628"/>
                  </a:lnTo>
                  <a:lnTo>
                    <a:pt x="1058" y="4893"/>
                  </a:lnTo>
                  <a:lnTo>
                    <a:pt x="1454" y="5289"/>
                  </a:lnTo>
                  <a:lnTo>
                    <a:pt x="1983" y="5554"/>
                  </a:lnTo>
                  <a:lnTo>
                    <a:pt x="2512" y="5686"/>
                  </a:lnTo>
                  <a:lnTo>
                    <a:pt x="3570" y="5686"/>
                  </a:lnTo>
                  <a:lnTo>
                    <a:pt x="4098" y="5554"/>
                  </a:lnTo>
                  <a:lnTo>
                    <a:pt x="4627" y="5289"/>
                  </a:lnTo>
                  <a:lnTo>
                    <a:pt x="5024" y="4893"/>
                  </a:lnTo>
                  <a:lnTo>
                    <a:pt x="5421" y="4364"/>
                  </a:lnTo>
                  <a:lnTo>
                    <a:pt x="5685" y="3835"/>
                  </a:lnTo>
                  <a:lnTo>
                    <a:pt x="5817" y="3174"/>
                  </a:lnTo>
                  <a:lnTo>
                    <a:pt x="5817" y="2645"/>
                  </a:lnTo>
                  <a:lnTo>
                    <a:pt x="5817" y="2116"/>
                  </a:lnTo>
                  <a:lnTo>
                    <a:pt x="5553" y="1587"/>
                  </a:lnTo>
                  <a:lnTo>
                    <a:pt x="5288" y="1191"/>
                  </a:lnTo>
                  <a:lnTo>
                    <a:pt x="4892" y="794"/>
                  </a:lnTo>
                  <a:lnTo>
                    <a:pt x="4363" y="530"/>
                  </a:lnTo>
                  <a:lnTo>
                    <a:pt x="3966" y="265"/>
                  </a:lnTo>
                  <a:lnTo>
                    <a:pt x="3437" y="13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5665628" y="4226018"/>
              <a:ext cx="127426" cy="227375"/>
            </a:xfrm>
            <a:custGeom>
              <a:avLst/>
              <a:gdLst/>
              <a:ahLst/>
              <a:cxnLst/>
              <a:rect l="l" t="t" r="r" b="b"/>
              <a:pathLst>
                <a:path w="6743" h="12032" extrusionOk="0">
                  <a:moveTo>
                    <a:pt x="793" y="530"/>
                  </a:moveTo>
                  <a:lnTo>
                    <a:pt x="2512" y="2645"/>
                  </a:lnTo>
                  <a:lnTo>
                    <a:pt x="3966" y="4760"/>
                  </a:lnTo>
                  <a:lnTo>
                    <a:pt x="4627" y="5818"/>
                  </a:lnTo>
                  <a:lnTo>
                    <a:pt x="5288" y="6876"/>
                  </a:lnTo>
                  <a:lnTo>
                    <a:pt x="5421" y="7537"/>
                  </a:lnTo>
                  <a:lnTo>
                    <a:pt x="5685" y="8330"/>
                  </a:lnTo>
                  <a:lnTo>
                    <a:pt x="5685" y="9123"/>
                  </a:lnTo>
                  <a:lnTo>
                    <a:pt x="5685" y="9916"/>
                  </a:lnTo>
                  <a:lnTo>
                    <a:pt x="5421" y="10577"/>
                  </a:lnTo>
                  <a:lnTo>
                    <a:pt x="5288" y="10842"/>
                  </a:lnTo>
                  <a:lnTo>
                    <a:pt x="5024" y="10974"/>
                  </a:lnTo>
                  <a:lnTo>
                    <a:pt x="4627" y="11106"/>
                  </a:lnTo>
                  <a:lnTo>
                    <a:pt x="4231" y="11106"/>
                  </a:lnTo>
                  <a:lnTo>
                    <a:pt x="3834" y="10974"/>
                  </a:lnTo>
                  <a:lnTo>
                    <a:pt x="3173" y="10710"/>
                  </a:lnTo>
                  <a:lnTo>
                    <a:pt x="2644" y="10313"/>
                  </a:lnTo>
                  <a:lnTo>
                    <a:pt x="2116" y="9652"/>
                  </a:lnTo>
                  <a:lnTo>
                    <a:pt x="1719" y="8859"/>
                  </a:lnTo>
                  <a:lnTo>
                    <a:pt x="1587" y="8065"/>
                  </a:lnTo>
                  <a:lnTo>
                    <a:pt x="1190" y="6215"/>
                  </a:lnTo>
                  <a:lnTo>
                    <a:pt x="1058" y="4760"/>
                  </a:lnTo>
                  <a:lnTo>
                    <a:pt x="926" y="2645"/>
                  </a:lnTo>
                  <a:lnTo>
                    <a:pt x="793" y="530"/>
                  </a:lnTo>
                  <a:close/>
                  <a:moveTo>
                    <a:pt x="529" y="1"/>
                  </a:moveTo>
                  <a:lnTo>
                    <a:pt x="529" y="133"/>
                  </a:lnTo>
                  <a:lnTo>
                    <a:pt x="265" y="133"/>
                  </a:lnTo>
                  <a:lnTo>
                    <a:pt x="0" y="397"/>
                  </a:lnTo>
                  <a:lnTo>
                    <a:pt x="132" y="4892"/>
                  </a:lnTo>
                  <a:lnTo>
                    <a:pt x="397" y="7008"/>
                  </a:lnTo>
                  <a:lnTo>
                    <a:pt x="661" y="8065"/>
                  </a:lnTo>
                  <a:lnTo>
                    <a:pt x="926" y="9123"/>
                  </a:lnTo>
                  <a:lnTo>
                    <a:pt x="1587" y="10313"/>
                  </a:lnTo>
                  <a:lnTo>
                    <a:pt x="1983" y="10974"/>
                  </a:lnTo>
                  <a:lnTo>
                    <a:pt x="2380" y="11371"/>
                  </a:lnTo>
                  <a:lnTo>
                    <a:pt x="3041" y="11767"/>
                  </a:lnTo>
                  <a:lnTo>
                    <a:pt x="3570" y="12032"/>
                  </a:lnTo>
                  <a:lnTo>
                    <a:pt x="4231" y="12032"/>
                  </a:lnTo>
                  <a:lnTo>
                    <a:pt x="4892" y="11900"/>
                  </a:lnTo>
                  <a:lnTo>
                    <a:pt x="5685" y="11635"/>
                  </a:lnTo>
                  <a:lnTo>
                    <a:pt x="6082" y="11106"/>
                  </a:lnTo>
                  <a:lnTo>
                    <a:pt x="6478" y="10577"/>
                  </a:lnTo>
                  <a:lnTo>
                    <a:pt x="6611" y="9916"/>
                  </a:lnTo>
                  <a:lnTo>
                    <a:pt x="6743" y="9123"/>
                  </a:lnTo>
                  <a:lnTo>
                    <a:pt x="6611" y="8462"/>
                  </a:lnTo>
                  <a:lnTo>
                    <a:pt x="6478" y="7801"/>
                  </a:lnTo>
                  <a:lnTo>
                    <a:pt x="6346" y="7140"/>
                  </a:lnTo>
                  <a:lnTo>
                    <a:pt x="5288" y="5025"/>
                  </a:lnTo>
                  <a:lnTo>
                    <a:pt x="3966" y="3174"/>
                  </a:lnTo>
                  <a:lnTo>
                    <a:pt x="2380" y="1455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5665628" y="4048627"/>
              <a:ext cx="182399" cy="192414"/>
            </a:xfrm>
            <a:custGeom>
              <a:avLst/>
              <a:gdLst/>
              <a:ahLst/>
              <a:cxnLst/>
              <a:rect l="l" t="t" r="r" b="b"/>
              <a:pathLst>
                <a:path w="9652" h="10182" extrusionOk="0">
                  <a:moveTo>
                    <a:pt x="7800" y="1059"/>
                  </a:moveTo>
                  <a:lnTo>
                    <a:pt x="8065" y="1191"/>
                  </a:lnTo>
                  <a:lnTo>
                    <a:pt x="8461" y="1455"/>
                  </a:lnTo>
                  <a:lnTo>
                    <a:pt x="8594" y="1720"/>
                  </a:lnTo>
                  <a:lnTo>
                    <a:pt x="8726" y="1984"/>
                  </a:lnTo>
                  <a:lnTo>
                    <a:pt x="8594" y="2645"/>
                  </a:lnTo>
                  <a:lnTo>
                    <a:pt x="8461" y="3438"/>
                  </a:lnTo>
                  <a:lnTo>
                    <a:pt x="8065" y="4232"/>
                  </a:lnTo>
                  <a:lnTo>
                    <a:pt x="7668" y="4893"/>
                  </a:lnTo>
                  <a:lnTo>
                    <a:pt x="7272" y="5289"/>
                  </a:lnTo>
                  <a:lnTo>
                    <a:pt x="6346" y="6215"/>
                  </a:lnTo>
                  <a:lnTo>
                    <a:pt x="5288" y="7008"/>
                  </a:lnTo>
                  <a:lnTo>
                    <a:pt x="3173" y="8462"/>
                  </a:lnTo>
                  <a:lnTo>
                    <a:pt x="793" y="9784"/>
                  </a:lnTo>
                  <a:lnTo>
                    <a:pt x="1719" y="7801"/>
                  </a:lnTo>
                  <a:lnTo>
                    <a:pt x="2644" y="5950"/>
                  </a:lnTo>
                  <a:lnTo>
                    <a:pt x="3305" y="4496"/>
                  </a:lnTo>
                  <a:lnTo>
                    <a:pt x="4099" y="3042"/>
                  </a:lnTo>
                  <a:lnTo>
                    <a:pt x="4627" y="2249"/>
                  </a:lnTo>
                  <a:lnTo>
                    <a:pt x="5288" y="1720"/>
                  </a:lnTo>
                  <a:lnTo>
                    <a:pt x="5950" y="1191"/>
                  </a:lnTo>
                  <a:lnTo>
                    <a:pt x="6611" y="1059"/>
                  </a:lnTo>
                  <a:close/>
                  <a:moveTo>
                    <a:pt x="6743" y="1"/>
                  </a:moveTo>
                  <a:lnTo>
                    <a:pt x="6082" y="133"/>
                  </a:lnTo>
                  <a:lnTo>
                    <a:pt x="5553" y="398"/>
                  </a:lnTo>
                  <a:lnTo>
                    <a:pt x="4892" y="794"/>
                  </a:lnTo>
                  <a:lnTo>
                    <a:pt x="3966" y="1720"/>
                  </a:lnTo>
                  <a:lnTo>
                    <a:pt x="3305" y="2645"/>
                  </a:lnTo>
                  <a:lnTo>
                    <a:pt x="2777" y="3571"/>
                  </a:lnTo>
                  <a:lnTo>
                    <a:pt x="1719" y="5554"/>
                  </a:lnTo>
                  <a:lnTo>
                    <a:pt x="0" y="9652"/>
                  </a:lnTo>
                  <a:lnTo>
                    <a:pt x="132" y="9917"/>
                  </a:lnTo>
                  <a:lnTo>
                    <a:pt x="265" y="10049"/>
                  </a:lnTo>
                  <a:lnTo>
                    <a:pt x="397" y="10181"/>
                  </a:lnTo>
                  <a:lnTo>
                    <a:pt x="529" y="10181"/>
                  </a:lnTo>
                  <a:lnTo>
                    <a:pt x="2777" y="9388"/>
                  </a:lnTo>
                  <a:lnTo>
                    <a:pt x="4760" y="8330"/>
                  </a:lnTo>
                  <a:lnTo>
                    <a:pt x="6611" y="7008"/>
                  </a:lnTo>
                  <a:lnTo>
                    <a:pt x="8329" y="5554"/>
                  </a:lnTo>
                  <a:lnTo>
                    <a:pt x="8726" y="5025"/>
                  </a:lnTo>
                  <a:lnTo>
                    <a:pt x="9123" y="4364"/>
                  </a:lnTo>
                  <a:lnTo>
                    <a:pt x="9387" y="3703"/>
                  </a:lnTo>
                  <a:lnTo>
                    <a:pt x="9651" y="3042"/>
                  </a:lnTo>
                  <a:lnTo>
                    <a:pt x="9651" y="2381"/>
                  </a:lnTo>
                  <a:lnTo>
                    <a:pt x="9519" y="1720"/>
                  </a:lnTo>
                  <a:lnTo>
                    <a:pt x="9255" y="1059"/>
                  </a:lnTo>
                  <a:lnTo>
                    <a:pt x="8726" y="530"/>
                  </a:lnTo>
                  <a:lnTo>
                    <a:pt x="8065" y="133"/>
                  </a:lnTo>
                  <a:lnTo>
                    <a:pt x="740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5887976" y="3141717"/>
              <a:ext cx="1978757" cy="1121793"/>
            </a:xfrm>
            <a:custGeom>
              <a:avLst/>
              <a:gdLst/>
              <a:ahLst/>
              <a:cxnLst/>
              <a:rect l="l" t="t" r="r" b="b"/>
              <a:pathLst>
                <a:path w="104710" h="59362" extrusionOk="0">
                  <a:moveTo>
                    <a:pt x="79722" y="0"/>
                  </a:moveTo>
                  <a:lnTo>
                    <a:pt x="78003" y="133"/>
                  </a:lnTo>
                  <a:lnTo>
                    <a:pt x="76152" y="265"/>
                  </a:lnTo>
                  <a:lnTo>
                    <a:pt x="72318" y="926"/>
                  </a:lnTo>
                  <a:lnTo>
                    <a:pt x="68088" y="1984"/>
                  </a:lnTo>
                  <a:lnTo>
                    <a:pt x="63725" y="3173"/>
                  </a:lnTo>
                  <a:lnTo>
                    <a:pt x="59098" y="4628"/>
                  </a:lnTo>
                  <a:lnTo>
                    <a:pt x="54470" y="6214"/>
                  </a:lnTo>
                  <a:lnTo>
                    <a:pt x="49843" y="8065"/>
                  </a:lnTo>
                  <a:lnTo>
                    <a:pt x="45348" y="9784"/>
                  </a:lnTo>
                  <a:lnTo>
                    <a:pt x="37019" y="13353"/>
                  </a:lnTo>
                  <a:lnTo>
                    <a:pt x="30276" y="16394"/>
                  </a:lnTo>
                  <a:lnTo>
                    <a:pt x="24063" y="19303"/>
                  </a:lnTo>
                  <a:lnTo>
                    <a:pt x="24687" y="26070"/>
                  </a:lnTo>
                  <a:lnTo>
                    <a:pt x="24687" y="26070"/>
                  </a:lnTo>
                  <a:lnTo>
                    <a:pt x="23005" y="26574"/>
                  </a:lnTo>
                  <a:lnTo>
                    <a:pt x="18906" y="28029"/>
                  </a:lnTo>
                  <a:lnTo>
                    <a:pt x="15469" y="29218"/>
                  </a:lnTo>
                  <a:lnTo>
                    <a:pt x="1" y="59362"/>
                  </a:lnTo>
                  <a:lnTo>
                    <a:pt x="1" y="59362"/>
                  </a:lnTo>
                  <a:lnTo>
                    <a:pt x="3041" y="59230"/>
                  </a:lnTo>
                  <a:lnTo>
                    <a:pt x="11238" y="58965"/>
                  </a:lnTo>
                  <a:lnTo>
                    <a:pt x="16923" y="58569"/>
                  </a:lnTo>
                  <a:lnTo>
                    <a:pt x="23401" y="58172"/>
                  </a:lnTo>
                  <a:lnTo>
                    <a:pt x="30409" y="57511"/>
                  </a:lnTo>
                  <a:lnTo>
                    <a:pt x="37944" y="56850"/>
                  </a:lnTo>
                  <a:lnTo>
                    <a:pt x="45612" y="55792"/>
                  </a:lnTo>
                  <a:lnTo>
                    <a:pt x="53545" y="54735"/>
                  </a:lnTo>
                  <a:lnTo>
                    <a:pt x="61213" y="53280"/>
                  </a:lnTo>
                  <a:lnTo>
                    <a:pt x="64915" y="52487"/>
                  </a:lnTo>
                  <a:lnTo>
                    <a:pt x="68617" y="51694"/>
                  </a:lnTo>
                  <a:lnTo>
                    <a:pt x="72186" y="50768"/>
                  </a:lnTo>
                  <a:lnTo>
                    <a:pt x="75624" y="49711"/>
                  </a:lnTo>
                  <a:lnTo>
                    <a:pt x="78929" y="48653"/>
                  </a:lnTo>
                  <a:lnTo>
                    <a:pt x="82102" y="47463"/>
                  </a:lnTo>
                  <a:lnTo>
                    <a:pt x="85010" y="46273"/>
                  </a:lnTo>
                  <a:lnTo>
                    <a:pt x="87655" y="44951"/>
                  </a:lnTo>
                  <a:lnTo>
                    <a:pt x="90166" y="43497"/>
                  </a:lnTo>
                  <a:lnTo>
                    <a:pt x="92282" y="42043"/>
                  </a:lnTo>
                  <a:lnTo>
                    <a:pt x="94529" y="40324"/>
                  </a:lnTo>
                  <a:lnTo>
                    <a:pt x="96512" y="38605"/>
                  </a:lnTo>
                  <a:lnTo>
                    <a:pt x="98231" y="36754"/>
                  </a:lnTo>
                  <a:lnTo>
                    <a:pt x="99685" y="34903"/>
                  </a:lnTo>
                  <a:lnTo>
                    <a:pt x="101008" y="33185"/>
                  </a:lnTo>
                  <a:lnTo>
                    <a:pt x="102065" y="31334"/>
                  </a:lnTo>
                  <a:lnTo>
                    <a:pt x="102991" y="29483"/>
                  </a:lnTo>
                  <a:lnTo>
                    <a:pt x="103652" y="27632"/>
                  </a:lnTo>
                  <a:lnTo>
                    <a:pt x="104181" y="25913"/>
                  </a:lnTo>
                  <a:lnTo>
                    <a:pt x="104577" y="24062"/>
                  </a:lnTo>
                  <a:lnTo>
                    <a:pt x="104709" y="22344"/>
                  </a:lnTo>
                  <a:lnTo>
                    <a:pt x="104709" y="20625"/>
                  </a:lnTo>
                  <a:lnTo>
                    <a:pt x="104445" y="18906"/>
                  </a:lnTo>
                  <a:lnTo>
                    <a:pt x="104181" y="17187"/>
                  </a:lnTo>
                  <a:lnTo>
                    <a:pt x="103652" y="15601"/>
                  </a:lnTo>
                  <a:lnTo>
                    <a:pt x="102991" y="14014"/>
                  </a:lnTo>
                  <a:lnTo>
                    <a:pt x="102330" y="12428"/>
                  </a:lnTo>
                  <a:lnTo>
                    <a:pt x="101404" y="10974"/>
                  </a:lnTo>
                  <a:lnTo>
                    <a:pt x="100347" y="9652"/>
                  </a:lnTo>
                  <a:lnTo>
                    <a:pt x="99289" y="8330"/>
                  </a:lnTo>
                  <a:lnTo>
                    <a:pt x="98099" y="7007"/>
                  </a:lnTo>
                  <a:lnTo>
                    <a:pt x="96777" y="5950"/>
                  </a:lnTo>
                  <a:lnTo>
                    <a:pt x="95323" y="4892"/>
                  </a:lnTo>
                  <a:lnTo>
                    <a:pt x="93868" y="3834"/>
                  </a:lnTo>
                  <a:lnTo>
                    <a:pt x="92282" y="2909"/>
                  </a:lnTo>
                  <a:lnTo>
                    <a:pt x="90695" y="2248"/>
                  </a:lnTo>
                  <a:lnTo>
                    <a:pt x="88977" y="1587"/>
                  </a:lnTo>
                  <a:lnTo>
                    <a:pt x="87126" y="926"/>
                  </a:lnTo>
                  <a:lnTo>
                    <a:pt x="85407" y="529"/>
                  </a:lnTo>
                  <a:lnTo>
                    <a:pt x="83556" y="265"/>
                  </a:lnTo>
                  <a:lnTo>
                    <a:pt x="81573" y="0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6355179" y="3461519"/>
              <a:ext cx="914431" cy="167413"/>
            </a:xfrm>
            <a:custGeom>
              <a:avLst/>
              <a:gdLst/>
              <a:ahLst/>
              <a:cxnLst/>
              <a:rect l="l" t="t" r="r" b="b"/>
              <a:pathLst>
                <a:path w="48389" h="8859" extrusionOk="0">
                  <a:moveTo>
                    <a:pt x="45745" y="0"/>
                  </a:moveTo>
                  <a:lnTo>
                    <a:pt x="42307" y="926"/>
                  </a:lnTo>
                  <a:lnTo>
                    <a:pt x="40588" y="1322"/>
                  </a:lnTo>
                  <a:lnTo>
                    <a:pt x="39663" y="1587"/>
                  </a:lnTo>
                  <a:lnTo>
                    <a:pt x="39266" y="1719"/>
                  </a:lnTo>
                  <a:lnTo>
                    <a:pt x="37548" y="1851"/>
                  </a:lnTo>
                  <a:lnTo>
                    <a:pt x="32788" y="2248"/>
                  </a:lnTo>
                  <a:lnTo>
                    <a:pt x="28029" y="2909"/>
                  </a:lnTo>
                  <a:lnTo>
                    <a:pt x="23401" y="3570"/>
                  </a:lnTo>
                  <a:lnTo>
                    <a:pt x="18774" y="4363"/>
                  </a:lnTo>
                  <a:lnTo>
                    <a:pt x="9387" y="6214"/>
                  </a:lnTo>
                  <a:lnTo>
                    <a:pt x="4760" y="7139"/>
                  </a:lnTo>
                  <a:lnTo>
                    <a:pt x="2513" y="7668"/>
                  </a:lnTo>
                  <a:lnTo>
                    <a:pt x="133" y="8329"/>
                  </a:lnTo>
                  <a:lnTo>
                    <a:pt x="1" y="8461"/>
                  </a:lnTo>
                  <a:lnTo>
                    <a:pt x="1" y="8594"/>
                  </a:lnTo>
                  <a:lnTo>
                    <a:pt x="133" y="8858"/>
                  </a:lnTo>
                  <a:lnTo>
                    <a:pt x="265" y="8858"/>
                  </a:lnTo>
                  <a:lnTo>
                    <a:pt x="2909" y="8461"/>
                  </a:lnTo>
                  <a:lnTo>
                    <a:pt x="5553" y="7933"/>
                  </a:lnTo>
                  <a:lnTo>
                    <a:pt x="10842" y="6875"/>
                  </a:lnTo>
                  <a:lnTo>
                    <a:pt x="20096" y="5156"/>
                  </a:lnTo>
                  <a:lnTo>
                    <a:pt x="29483" y="3570"/>
                  </a:lnTo>
                  <a:lnTo>
                    <a:pt x="34242" y="2909"/>
                  </a:lnTo>
                  <a:lnTo>
                    <a:pt x="38870" y="2380"/>
                  </a:lnTo>
                  <a:lnTo>
                    <a:pt x="43497" y="1851"/>
                  </a:lnTo>
                  <a:lnTo>
                    <a:pt x="48256" y="1587"/>
                  </a:lnTo>
                  <a:lnTo>
                    <a:pt x="48389" y="1587"/>
                  </a:lnTo>
                  <a:lnTo>
                    <a:pt x="48256" y="1454"/>
                  </a:lnTo>
                  <a:lnTo>
                    <a:pt x="41382" y="1587"/>
                  </a:lnTo>
                  <a:lnTo>
                    <a:pt x="41382" y="1587"/>
                  </a:lnTo>
                  <a:lnTo>
                    <a:pt x="42307" y="1322"/>
                  </a:lnTo>
                  <a:lnTo>
                    <a:pt x="45877" y="132"/>
                  </a:lnTo>
                  <a:lnTo>
                    <a:pt x="4587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6020391" y="3668881"/>
              <a:ext cx="264848" cy="567152"/>
            </a:xfrm>
            <a:custGeom>
              <a:avLst/>
              <a:gdLst/>
              <a:ahLst/>
              <a:cxnLst/>
              <a:rect l="l" t="t" r="r" b="b"/>
              <a:pathLst>
                <a:path w="14015" h="30012" extrusionOk="0">
                  <a:moveTo>
                    <a:pt x="13883" y="0"/>
                  </a:moveTo>
                  <a:lnTo>
                    <a:pt x="12428" y="2777"/>
                  </a:lnTo>
                  <a:lnTo>
                    <a:pt x="9916" y="7933"/>
                  </a:lnTo>
                  <a:lnTo>
                    <a:pt x="5157" y="18113"/>
                  </a:lnTo>
                  <a:lnTo>
                    <a:pt x="2645" y="23930"/>
                  </a:lnTo>
                  <a:lnTo>
                    <a:pt x="1455" y="26971"/>
                  </a:lnTo>
                  <a:lnTo>
                    <a:pt x="1" y="29879"/>
                  </a:lnTo>
                  <a:lnTo>
                    <a:pt x="133" y="30012"/>
                  </a:lnTo>
                  <a:lnTo>
                    <a:pt x="133" y="29879"/>
                  </a:lnTo>
                  <a:lnTo>
                    <a:pt x="1719" y="26574"/>
                  </a:lnTo>
                  <a:lnTo>
                    <a:pt x="3438" y="23401"/>
                  </a:lnTo>
                  <a:lnTo>
                    <a:pt x="6214" y="17584"/>
                  </a:lnTo>
                  <a:lnTo>
                    <a:pt x="8991" y="11767"/>
                  </a:lnTo>
                  <a:lnTo>
                    <a:pt x="11635" y="5553"/>
                  </a:lnTo>
                  <a:lnTo>
                    <a:pt x="13222" y="2116"/>
                  </a:lnTo>
                  <a:lnTo>
                    <a:pt x="14015" y="133"/>
                  </a:lnTo>
                  <a:lnTo>
                    <a:pt x="1388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6395147" y="3581443"/>
              <a:ext cx="1366648" cy="849462"/>
            </a:xfrm>
            <a:custGeom>
              <a:avLst/>
              <a:gdLst/>
              <a:ahLst/>
              <a:cxnLst/>
              <a:rect l="l" t="t" r="r" b="b"/>
              <a:pathLst>
                <a:path w="72319" h="44951" extrusionOk="0">
                  <a:moveTo>
                    <a:pt x="39795" y="0"/>
                  </a:moveTo>
                  <a:lnTo>
                    <a:pt x="37548" y="1454"/>
                  </a:lnTo>
                  <a:lnTo>
                    <a:pt x="32921" y="4760"/>
                  </a:lnTo>
                  <a:lnTo>
                    <a:pt x="26178" y="9387"/>
                  </a:lnTo>
                  <a:lnTo>
                    <a:pt x="25781" y="9519"/>
                  </a:lnTo>
                  <a:lnTo>
                    <a:pt x="24988" y="9519"/>
                  </a:lnTo>
                  <a:lnTo>
                    <a:pt x="21947" y="8990"/>
                  </a:lnTo>
                  <a:lnTo>
                    <a:pt x="13089" y="7404"/>
                  </a:lnTo>
                  <a:lnTo>
                    <a:pt x="265" y="4760"/>
                  </a:lnTo>
                  <a:lnTo>
                    <a:pt x="1" y="35432"/>
                  </a:lnTo>
                  <a:lnTo>
                    <a:pt x="46274" y="34506"/>
                  </a:lnTo>
                  <a:lnTo>
                    <a:pt x="50108" y="36754"/>
                  </a:lnTo>
                  <a:lnTo>
                    <a:pt x="53942" y="38869"/>
                  </a:lnTo>
                  <a:lnTo>
                    <a:pt x="58305" y="41117"/>
                  </a:lnTo>
                  <a:lnTo>
                    <a:pt x="63064" y="43629"/>
                  </a:lnTo>
                  <a:lnTo>
                    <a:pt x="64783" y="44422"/>
                  </a:lnTo>
                  <a:lnTo>
                    <a:pt x="65840" y="44819"/>
                  </a:lnTo>
                  <a:lnTo>
                    <a:pt x="66766" y="44951"/>
                  </a:lnTo>
                  <a:lnTo>
                    <a:pt x="67824" y="44819"/>
                  </a:lnTo>
                  <a:lnTo>
                    <a:pt x="69013" y="44686"/>
                  </a:lnTo>
                  <a:lnTo>
                    <a:pt x="70071" y="44290"/>
                  </a:lnTo>
                  <a:lnTo>
                    <a:pt x="71129" y="43761"/>
                  </a:lnTo>
                  <a:lnTo>
                    <a:pt x="71922" y="43232"/>
                  </a:lnTo>
                  <a:lnTo>
                    <a:pt x="72186" y="42968"/>
                  </a:lnTo>
                  <a:lnTo>
                    <a:pt x="72319" y="42571"/>
                  </a:lnTo>
                  <a:lnTo>
                    <a:pt x="72319" y="42307"/>
                  </a:lnTo>
                  <a:lnTo>
                    <a:pt x="72319" y="42042"/>
                  </a:lnTo>
                  <a:lnTo>
                    <a:pt x="71922" y="41249"/>
                  </a:lnTo>
                  <a:lnTo>
                    <a:pt x="70864" y="39795"/>
                  </a:lnTo>
                  <a:lnTo>
                    <a:pt x="67295" y="34903"/>
                  </a:lnTo>
                  <a:lnTo>
                    <a:pt x="56586" y="20625"/>
                  </a:lnTo>
                  <a:lnTo>
                    <a:pt x="50901" y="13221"/>
                  </a:lnTo>
                  <a:lnTo>
                    <a:pt x="45613" y="6743"/>
                  </a:lnTo>
                  <a:lnTo>
                    <a:pt x="41779" y="1983"/>
                  </a:lnTo>
                  <a:lnTo>
                    <a:pt x="40457" y="661"/>
                  </a:lnTo>
                  <a:lnTo>
                    <a:pt x="39795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6769922" y="3581443"/>
              <a:ext cx="991873" cy="849462"/>
            </a:xfrm>
            <a:custGeom>
              <a:avLst/>
              <a:gdLst/>
              <a:ahLst/>
              <a:cxnLst/>
              <a:rect l="l" t="t" r="r" b="b"/>
              <a:pathLst>
                <a:path w="52487" h="44951" extrusionOk="0">
                  <a:moveTo>
                    <a:pt x="19963" y="0"/>
                  </a:moveTo>
                  <a:lnTo>
                    <a:pt x="19302" y="397"/>
                  </a:lnTo>
                  <a:lnTo>
                    <a:pt x="17716" y="1454"/>
                  </a:lnTo>
                  <a:lnTo>
                    <a:pt x="13089" y="4760"/>
                  </a:lnTo>
                  <a:lnTo>
                    <a:pt x="6346" y="9519"/>
                  </a:lnTo>
                  <a:lnTo>
                    <a:pt x="5817" y="9519"/>
                  </a:lnTo>
                  <a:lnTo>
                    <a:pt x="4495" y="9387"/>
                  </a:lnTo>
                  <a:lnTo>
                    <a:pt x="0" y="8726"/>
                  </a:lnTo>
                  <a:lnTo>
                    <a:pt x="0" y="8726"/>
                  </a:lnTo>
                  <a:lnTo>
                    <a:pt x="16129" y="34771"/>
                  </a:lnTo>
                  <a:lnTo>
                    <a:pt x="26442" y="34506"/>
                  </a:lnTo>
                  <a:lnTo>
                    <a:pt x="30276" y="36754"/>
                  </a:lnTo>
                  <a:lnTo>
                    <a:pt x="34110" y="38869"/>
                  </a:lnTo>
                  <a:lnTo>
                    <a:pt x="38473" y="41117"/>
                  </a:lnTo>
                  <a:lnTo>
                    <a:pt x="43232" y="43629"/>
                  </a:lnTo>
                  <a:lnTo>
                    <a:pt x="44951" y="44422"/>
                  </a:lnTo>
                  <a:lnTo>
                    <a:pt x="46008" y="44819"/>
                  </a:lnTo>
                  <a:lnTo>
                    <a:pt x="46934" y="44951"/>
                  </a:lnTo>
                  <a:lnTo>
                    <a:pt x="47992" y="44819"/>
                  </a:lnTo>
                  <a:lnTo>
                    <a:pt x="49181" y="44686"/>
                  </a:lnTo>
                  <a:lnTo>
                    <a:pt x="50239" y="44290"/>
                  </a:lnTo>
                  <a:lnTo>
                    <a:pt x="51297" y="43761"/>
                  </a:lnTo>
                  <a:lnTo>
                    <a:pt x="51958" y="43232"/>
                  </a:lnTo>
                  <a:lnTo>
                    <a:pt x="52222" y="42968"/>
                  </a:lnTo>
                  <a:lnTo>
                    <a:pt x="52487" y="42703"/>
                  </a:lnTo>
                  <a:lnTo>
                    <a:pt x="52487" y="42307"/>
                  </a:lnTo>
                  <a:lnTo>
                    <a:pt x="52487" y="42042"/>
                  </a:lnTo>
                  <a:lnTo>
                    <a:pt x="52090" y="41249"/>
                  </a:lnTo>
                  <a:lnTo>
                    <a:pt x="51032" y="39795"/>
                  </a:lnTo>
                  <a:lnTo>
                    <a:pt x="47463" y="34903"/>
                  </a:lnTo>
                  <a:lnTo>
                    <a:pt x="36754" y="20625"/>
                  </a:lnTo>
                  <a:lnTo>
                    <a:pt x="30937" y="13221"/>
                  </a:lnTo>
                  <a:lnTo>
                    <a:pt x="25781" y="6743"/>
                  </a:lnTo>
                  <a:lnTo>
                    <a:pt x="21947" y="1983"/>
                  </a:lnTo>
                  <a:lnTo>
                    <a:pt x="20625" y="661"/>
                  </a:lnTo>
                  <a:lnTo>
                    <a:pt x="199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6889846" y="3581443"/>
              <a:ext cx="876957" cy="851975"/>
            </a:xfrm>
            <a:custGeom>
              <a:avLst/>
              <a:gdLst/>
              <a:ahLst/>
              <a:cxnLst/>
              <a:rect l="l" t="t" r="r" b="b"/>
              <a:pathLst>
                <a:path w="46406" h="45084" extrusionOk="0">
                  <a:moveTo>
                    <a:pt x="13617" y="0"/>
                  </a:moveTo>
                  <a:lnTo>
                    <a:pt x="13089" y="132"/>
                  </a:lnTo>
                  <a:lnTo>
                    <a:pt x="12163" y="529"/>
                  </a:lnTo>
                  <a:lnTo>
                    <a:pt x="10709" y="1454"/>
                  </a:lnTo>
                  <a:lnTo>
                    <a:pt x="8990" y="2512"/>
                  </a:lnTo>
                  <a:lnTo>
                    <a:pt x="6875" y="3966"/>
                  </a:lnTo>
                  <a:lnTo>
                    <a:pt x="4760" y="5553"/>
                  </a:lnTo>
                  <a:lnTo>
                    <a:pt x="2380" y="7404"/>
                  </a:lnTo>
                  <a:lnTo>
                    <a:pt x="0" y="9387"/>
                  </a:lnTo>
                  <a:lnTo>
                    <a:pt x="19435" y="34903"/>
                  </a:lnTo>
                  <a:lnTo>
                    <a:pt x="28689" y="39663"/>
                  </a:lnTo>
                  <a:lnTo>
                    <a:pt x="35564" y="43100"/>
                  </a:lnTo>
                  <a:lnTo>
                    <a:pt x="38208" y="44422"/>
                  </a:lnTo>
                  <a:lnTo>
                    <a:pt x="39662" y="44951"/>
                  </a:lnTo>
                  <a:lnTo>
                    <a:pt x="40720" y="45083"/>
                  </a:lnTo>
                  <a:lnTo>
                    <a:pt x="41910" y="45083"/>
                  </a:lnTo>
                  <a:lnTo>
                    <a:pt x="43100" y="44819"/>
                  </a:lnTo>
                  <a:lnTo>
                    <a:pt x="44158" y="44422"/>
                  </a:lnTo>
                  <a:lnTo>
                    <a:pt x="45215" y="43893"/>
                  </a:lnTo>
                  <a:lnTo>
                    <a:pt x="46008" y="43364"/>
                  </a:lnTo>
                  <a:lnTo>
                    <a:pt x="46273" y="42968"/>
                  </a:lnTo>
                  <a:lnTo>
                    <a:pt x="46405" y="42703"/>
                  </a:lnTo>
                  <a:lnTo>
                    <a:pt x="46405" y="42439"/>
                  </a:lnTo>
                  <a:lnTo>
                    <a:pt x="46405" y="42042"/>
                  </a:lnTo>
                  <a:lnTo>
                    <a:pt x="46008" y="41249"/>
                  </a:lnTo>
                  <a:lnTo>
                    <a:pt x="44951" y="39795"/>
                  </a:lnTo>
                  <a:lnTo>
                    <a:pt x="41381" y="34903"/>
                  </a:lnTo>
                  <a:lnTo>
                    <a:pt x="36357" y="28160"/>
                  </a:lnTo>
                  <a:lnTo>
                    <a:pt x="30672" y="20757"/>
                  </a:lnTo>
                  <a:lnTo>
                    <a:pt x="24855" y="13221"/>
                  </a:lnTo>
                  <a:lnTo>
                    <a:pt x="19567" y="6743"/>
                  </a:lnTo>
                  <a:lnTo>
                    <a:pt x="15601" y="1983"/>
                  </a:lnTo>
                  <a:lnTo>
                    <a:pt x="14411" y="661"/>
                  </a:lnTo>
                  <a:lnTo>
                    <a:pt x="13617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7157170" y="3631408"/>
              <a:ext cx="574654" cy="757034"/>
            </a:xfrm>
            <a:custGeom>
              <a:avLst/>
              <a:gdLst/>
              <a:ahLst/>
              <a:cxnLst/>
              <a:rect l="l" t="t" r="r" b="b"/>
              <a:pathLst>
                <a:path w="30409" h="40060" extrusionOk="0">
                  <a:moveTo>
                    <a:pt x="0" y="0"/>
                  </a:moveTo>
                  <a:lnTo>
                    <a:pt x="2512" y="3438"/>
                  </a:lnTo>
                  <a:lnTo>
                    <a:pt x="5950" y="8329"/>
                  </a:lnTo>
                  <a:lnTo>
                    <a:pt x="14940" y="20228"/>
                  </a:lnTo>
                  <a:lnTo>
                    <a:pt x="23930" y="31995"/>
                  </a:lnTo>
                  <a:lnTo>
                    <a:pt x="30276" y="40059"/>
                  </a:lnTo>
                  <a:lnTo>
                    <a:pt x="30408" y="40059"/>
                  </a:lnTo>
                  <a:lnTo>
                    <a:pt x="30408" y="39927"/>
                  </a:lnTo>
                  <a:lnTo>
                    <a:pt x="24327" y="31730"/>
                  </a:lnTo>
                  <a:lnTo>
                    <a:pt x="15336" y="19831"/>
                  </a:lnTo>
                  <a:lnTo>
                    <a:pt x="6346" y="7933"/>
                  </a:lnTo>
                  <a:lnTo>
                    <a:pt x="2777" y="330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7549406" y="4226018"/>
              <a:ext cx="47489" cy="177410"/>
            </a:xfrm>
            <a:custGeom>
              <a:avLst/>
              <a:gdLst/>
              <a:ahLst/>
              <a:cxnLst/>
              <a:rect l="l" t="t" r="r" b="b"/>
              <a:pathLst>
                <a:path w="2513" h="9388" extrusionOk="0">
                  <a:moveTo>
                    <a:pt x="2513" y="1"/>
                  </a:moveTo>
                  <a:lnTo>
                    <a:pt x="1587" y="926"/>
                  </a:lnTo>
                  <a:lnTo>
                    <a:pt x="926" y="1852"/>
                  </a:lnTo>
                  <a:lnTo>
                    <a:pt x="398" y="3042"/>
                  </a:lnTo>
                  <a:lnTo>
                    <a:pt x="1" y="4231"/>
                  </a:lnTo>
                  <a:lnTo>
                    <a:pt x="1" y="5554"/>
                  </a:lnTo>
                  <a:lnTo>
                    <a:pt x="265" y="7008"/>
                  </a:lnTo>
                  <a:lnTo>
                    <a:pt x="662" y="8198"/>
                  </a:lnTo>
                  <a:lnTo>
                    <a:pt x="1455" y="9388"/>
                  </a:lnTo>
                  <a:lnTo>
                    <a:pt x="1587" y="9388"/>
                  </a:lnTo>
                  <a:lnTo>
                    <a:pt x="926" y="8198"/>
                  </a:lnTo>
                  <a:lnTo>
                    <a:pt x="662" y="7008"/>
                  </a:lnTo>
                  <a:lnTo>
                    <a:pt x="530" y="5818"/>
                  </a:lnTo>
                  <a:lnTo>
                    <a:pt x="530" y="4628"/>
                  </a:lnTo>
                  <a:lnTo>
                    <a:pt x="662" y="3306"/>
                  </a:lnTo>
                  <a:lnTo>
                    <a:pt x="1191" y="2248"/>
                  </a:lnTo>
                  <a:lnTo>
                    <a:pt x="1720" y="1191"/>
                  </a:lnTo>
                  <a:lnTo>
                    <a:pt x="2513" y="133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7247103" y="4086119"/>
              <a:ext cx="57486" cy="184893"/>
            </a:xfrm>
            <a:custGeom>
              <a:avLst/>
              <a:gdLst/>
              <a:ahLst/>
              <a:cxnLst/>
              <a:rect l="l" t="t" r="r" b="b"/>
              <a:pathLst>
                <a:path w="3042" h="9784" extrusionOk="0">
                  <a:moveTo>
                    <a:pt x="265" y="0"/>
                  </a:moveTo>
                  <a:lnTo>
                    <a:pt x="1" y="1322"/>
                  </a:lnTo>
                  <a:lnTo>
                    <a:pt x="1" y="2644"/>
                  </a:lnTo>
                  <a:lnTo>
                    <a:pt x="133" y="3834"/>
                  </a:lnTo>
                  <a:lnTo>
                    <a:pt x="397" y="5156"/>
                  </a:lnTo>
                  <a:lnTo>
                    <a:pt x="794" y="6346"/>
                  </a:lnTo>
                  <a:lnTo>
                    <a:pt x="1323" y="7536"/>
                  </a:lnTo>
                  <a:lnTo>
                    <a:pt x="1984" y="8726"/>
                  </a:lnTo>
                  <a:lnTo>
                    <a:pt x="2777" y="9784"/>
                  </a:lnTo>
                  <a:lnTo>
                    <a:pt x="2909" y="9784"/>
                  </a:lnTo>
                  <a:lnTo>
                    <a:pt x="3042" y="9651"/>
                  </a:lnTo>
                  <a:lnTo>
                    <a:pt x="3042" y="9519"/>
                  </a:lnTo>
                  <a:lnTo>
                    <a:pt x="2248" y="7272"/>
                  </a:lnTo>
                  <a:lnTo>
                    <a:pt x="1587" y="4892"/>
                  </a:lnTo>
                  <a:lnTo>
                    <a:pt x="926" y="2512"/>
                  </a:lnTo>
                  <a:lnTo>
                    <a:pt x="397" y="132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7289585" y="4113596"/>
              <a:ext cx="59981" cy="184893"/>
            </a:xfrm>
            <a:custGeom>
              <a:avLst/>
              <a:gdLst/>
              <a:ahLst/>
              <a:cxnLst/>
              <a:rect l="l" t="t" r="r" b="b"/>
              <a:pathLst>
                <a:path w="3174" h="9784" extrusionOk="0">
                  <a:moveTo>
                    <a:pt x="265" y="0"/>
                  </a:moveTo>
                  <a:lnTo>
                    <a:pt x="133" y="1322"/>
                  </a:lnTo>
                  <a:lnTo>
                    <a:pt x="0" y="2512"/>
                  </a:lnTo>
                  <a:lnTo>
                    <a:pt x="133" y="3834"/>
                  </a:lnTo>
                  <a:lnTo>
                    <a:pt x="529" y="5157"/>
                  </a:lnTo>
                  <a:lnTo>
                    <a:pt x="926" y="6346"/>
                  </a:lnTo>
                  <a:lnTo>
                    <a:pt x="1455" y="7536"/>
                  </a:lnTo>
                  <a:lnTo>
                    <a:pt x="2116" y="8726"/>
                  </a:lnTo>
                  <a:lnTo>
                    <a:pt x="2909" y="9784"/>
                  </a:lnTo>
                  <a:lnTo>
                    <a:pt x="3041" y="9784"/>
                  </a:lnTo>
                  <a:lnTo>
                    <a:pt x="3173" y="9652"/>
                  </a:lnTo>
                  <a:lnTo>
                    <a:pt x="3173" y="9519"/>
                  </a:lnTo>
                  <a:lnTo>
                    <a:pt x="2380" y="7272"/>
                  </a:lnTo>
                  <a:lnTo>
                    <a:pt x="1587" y="4892"/>
                  </a:lnTo>
                  <a:lnTo>
                    <a:pt x="1058" y="2512"/>
                  </a:lnTo>
                  <a:lnTo>
                    <a:pt x="529" y="133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7334561" y="4141073"/>
              <a:ext cx="59981" cy="184912"/>
            </a:xfrm>
            <a:custGeom>
              <a:avLst/>
              <a:gdLst/>
              <a:ahLst/>
              <a:cxnLst/>
              <a:rect l="l" t="t" r="r" b="b"/>
              <a:pathLst>
                <a:path w="3174" h="9785" extrusionOk="0">
                  <a:moveTo>
                    <a:pt x="264" y="1"/>
                  </a:moveTo>
                  <a:lnTo>
                    <a:pt x="0" y="1323"/>
                  </a:lnTo>
                  <a:lnTo>
                    <a:pt x="0" y="2513"/>
                  </a:lnTo>
                  <a:lnTo>
                    <a:pt x="132" y="3835"/>
                  </a:lnTo>
                  <a:lnTo>
                    <a:pt x="397" y="5157"/>
                  </a:lnTo>
                  <a:lnTo>
                    <a:pt x="926" y="6347"/>
                  </a:lnTo>
                  <a:lnTo>
                    <a:pt x="1454" y="7537"/>
                  </a:lnTo>
                  <a:lnTo>
                    <a:pt x="2115" y="8726"/>
                  </a:lnTo>
                  <a:lnTo>
                    <a:pt x="2776" y="9784"/>
                  </a:lnTo>
                  <a:lnTo>
                    <a:pt x="3041" y="9784"/>
                  </a:lnTo>
                  <a:lnTo>
                    <a:pt x="3173" y="9652"/>
                  </a:lnTo>
                  <a:lnTo>
                    <a:pt x="3173" y="9520"/>
                  </a:lnTo>
                  <a:lnTo>
                    <a:pt x="2380" y="7272"/>
                  </a:lnTo>
                  <a:lnTo>
                    <a:pt x="1587" y="4892"/>
                  </a:lnTo>
                  <a:lnTo>
                    <a:pt x="1058" y="251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7379518" y="4168550"/>
              <a:ext cx="59981" cy="184912"/>
            </a:xfrm>
            <a:custGeom>
              <a:avLst/>
              <a:gdLst/>
              <a:ahLst/>
              <a:cxnLst/>
              <a:rect l="l" t="t" r="r" b="b"/>
              <a:pathLst>
                <a:path w="3174" h="9785" extrusionOk="0">
                  <a:moveTo>
                    <a:pt x="265" y="1"/>
                  </a:moveTo>
                  <a:lnTo>
                    <a:pt x="1" y="1323"/>
                  </a:lnTo>
                  <a:lnTo>
                    <a:pt x="1" y="2513"/>
                  </a:lnTo>
                  <a:lnTo>
                    <a:pt x="133" y="3835"/>
                  </a:lnTo>
                  <a:lnTo>
                    <a:pt x="397" y="5157"/>
                  </a:lnTo>
                  <a:lnTo>
                    <a:pt x="926" y="6347"/>
                  </a:lnTo>
                  <a:lnTo>
                    <a:pt x="1455" y="7537"/>
                  </a:lnTo>
                  <a:lnTo>
                    <a:pt x="2116" y="8727"/>
                  </a:lnTo>
                  <a:lnTo>
                    <a:pt x="2777" y="9652"/>
                  </a:lnTo>
                  <a:lnTo>
                    <a:pt x="3042" y="9784"/>
                  </a:lnTo>
                  <a:lnTo>
                    <a:pt x="3174" y="9652"/>
                  </a:lnTo>
                  <a:lnTo>
                    <a:pt x="3174" y="9520"/>
                  </a:lnTo>
                  <a:lnTo>
                    <a:pt x="2248" y="7140"/>
                  </a:lnTo>
                  <a:lnTo>
                    <a:pt x="1587" y="4893"/>
                  </a:lnTo>
                  <a:lnTo>
                    <a:pt x="926" y="2513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7052232" y="3666387"/>
              <a:ext cx="109946" cy="109946"/>
            </a:xfrm>
            <a:custGeom>
              <a:avLst/>
              <a:gdLst/>
              <a:ahLst/>
              <a:cxnLst/>
              <a:rect l="l" t="t" r="r" b="b"/>
              <a:pathLst>
                <a:path w="5818" h="5818" extrusionOk="0">
                  <a:moveTo>
                    <a:pt x="2645" y="0"/>
                  </a:moveTo>
                  <a:lnTo>
                    <a:pt x="2248" y="132"/>
                  </a:lnTo>
                  <a:lnTo>
                    <a:pt x="1719" y="397"/>
                  </a:lnTo>
                  <a:lnTo>
                    <a:pt x="1190" y="661"/>
                  </a:lnTo>
                  <a:lnTo>
                    <a:pt x="794" y="1058"/>
                  </a:lnTo>
                  <a:lnTo>
                    <a:pt x="529" y="1454"/>
                  </a:lnTo>
                  <a:lnTo>
                    <a:pt x="265" y="1983"/>
                  </a:lnTo>
                  <a:lnTo>
                    <a:pt x="1" y="2380"/>
                  </a:lnTo>
                  <a:lnTo>
                    <a:pt x="1" y="2909"/>
                  </a:lnTo>
                  <a:lnTo>
                    <a:pt x="1" y="3570"/>
                  </a:lnTo>
                  <a:lnTo>
                    <a:pt x="265" y="4099"/>
                  </a:lnTo>
                  <a:lnTo>
                    <a:pt x="662" y="4627"/>
                  </a:lnTo>
                  <a:lnTo>
                    <a:pt x="1058" y="5156"/>
                  </a:lnTo>
                  <a:lnTo>
                    <a:pt x="1587" y="5553"/>
                  </a:lnTo>
                  <a:lnTo>
                    <a:pt x="2116" y="5685"/>
                  </a:lnTo>
                  <a:lnTo>
                    <a:pt x="2645" y="5817"/>
                  </a:lnTo>
                  <a:lnTo>
                    <a:pt x="3174" y="5817"/>
                  </a:lnTo>
                  <a:lnTo>
                    <a:pt x="3702" y="5685"/>
                  </a:lnTo>
                  <a:lnTo>
                    <a:pt x="4099" y="5421"/>
                  </a:lnTo>
                  <a:lnTo>
                    <a:pt x="4628" y="5156"/>
                  </a:lnTo>
                  <a:lnTo>
                    <a:pt x="5024" y="4760"/>
                  </a:lnTo>
                  <a:lnTo>
                    <a:pt x="5421" y="4363"/>
                  </a:lnTo>
                  <a:lnTo>
                    <a:pt x="5553" y="3834"/>
                  </a:lnTo>
                  <a:lnTo>
                    <a:pt x="5818" y="3438"/>
                  </a:lnTo>
                  <a:lnTo>
                    <a:pt x="5818" y="2909"/>
                  </a:lnTo>
                  <a:lnTo>
                    <a:pt x="5818" y="2248"/>
                  </a:lnTo>
                  <a:lnTo>
                    <a:pt x="5553" y="1719"/>
                  </a:lnTo>
                  <a:lnTo>
                    <a:pt x="5289" y="1190"/>
                  </a:lnTo>
                  <a:lnTo>
                    <a:pt x="4760" y="661"/>
                  </a:lnTo>
                  <a:lnTo>
                    <a:pt x="4231" y="265"/>
                  </a:lnTo>
                  <a:lnTo>
                    <a:pt x="3835" y="132"/>
                  </a:lnTo>
                  <a:lnTo>
                    <a:pt x="330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7167167" y="4193552"/>
              <a:ext cx="117429" cy="234858"/>
            </a:xfrm>
            <a:custGeom>
              <a:avLst/>
              <a:gdLst/>
              <a:ahLst/>
              <a:cxnLst/>
              <a:rect l="l" t="t" r="r" b="b"/>
              <a:pathLst>
                <a:path w="6214" h="12428" extrusionOk="0">
                  <a:moveTo>
                    <a:pt x="5156" y="529"/>
                  </a:moveTo>
                  <a:lnTo>
                    <a:pt x="5156" y="2644"/>
                  </a:lnTo>
                  <a:lnTo>
                    <a:pt x="5288" y="4760"/>
                  </a:lnTo>
                  <a:lnTo>
                    <a:pt x="5288" y="6346"/>
                  </a:lnTo>
                  <a:lnTo>
                    <a:pt x="5156" y="8065"/>
                  </a:lnTo>
                  <a:lnTo>
                    <a:pt x="5024" y="8990"/>
                  </a:lnTo>
                  <a:lnTo>
                    <a:pt x="4627" y="9783"/>
                  </a:lnTo>
                  <a:lnTo>
                    <a:pt x="4231" y="10445"/>
                  </a:lnTo>
                  <a:lnTo>
                    <a:pt x="3702" y="10973"/>
                  </a:lnTo>
                  <a:lnTo>
                    <a:pt x="3173" y="11238"/>
                  </a:lnTo>
                  <a:lnTo>
                    <a:pt x="2644" y="11370"/>
                  </a:lnTo>
                  <a:lnTo>
                    <a:pt x="1983" y="11370"/>
                  </a:lnTo>
                  <a:lnTo>
                    <a:pt x="1719" y="11238"/>
                  </a:lnTo>
                  <a:lnTo>
                    <a:pt x="1454" y="10973"/>
                  </a:lnTo>
                  <a:lnTo>
                    <a:pt x="1190" y="10312"/>
                  </a:lnTo>
                  <a:lnTo>
                    <a:pt x="1058" y="9519"/>
                  </a:lnTo>
                  <a:lnTo>
                    <a:pt x="1058" y="8726"/>
                  </a:lnTo>
                  <a:lnTo>
                    <a:pt x="1190" y="7933"/>
                  </a:lnTo>
                  <a:lnTo>
                    <a:pt x="1322" y="7404"/>
                  </a:lnTo>
                  <a:lnTo>
                    <a:pt x="1719" y="6214"/>
                  </a:lnTo>
                  <a:lnTo>
                    <a:pt x="2380" y="5024"/>
                  </a:lnTo>
                  <a:lnTo>
                    <a:pt x="3702" y="2776"/>
                  </a:lnTo>
                  <a:lnTo>
                    <a:pt x="5156" y="529"/>
                  </a:lnTo>
                  <a:close/>
                  <a:moveTo>
                    <a:pt x="5288" y="0"/>
                  </a:moveTo>
                  <a:lnTo>
                    <a:pt x="3702" y="1719"/>
                  </a:lnTo>
                  <a:lnTo>
                    <a:pt x="2248" y="3570"/>
                  </a:lnTo>
                  <a:lnTo>
                    <a:pt x="1190" y="5553"/>
                  </a:lnTo>
                  <a:lnTo>
                    <a:pt x="265" y="7668"/>
                  </a:lnTo>
                  <a:lnTo>
                    <a:pt x="132" y="8329"/>
                  </a:lnTo>
                  <a:lnTo>
                    <a:pt x="0" y="8990"/>
                  </a:lnTo>
                  <a:lnTo>
                    <a:pt x="132" y="9783"/>
                  </a:lnTo>
                  <a:lnTo>
                    <a:pt x="265" y="10445"/>
                  </a:lnTo>
                  <a:lnTo>
                    <a:pt x="397" y="11106"/>
                  </a:lnTo>
                  <a:lnTo>
                    <a:pt x="793" y="11634"/>
                  </a:lnTo>
                  <a:lnTo>
                    <a:pt x="1454" y="12031"/>
                  </a:lnTo>
                  <a:lnTo>
                    <a:pt x="2115" y="12295"/>
                  </a:lnTo>
                  <a:lnTo>
                    <a:pt x="2777" y="12428"/>
                  </a:lnTo>
                  <a:lnTo>
                    <a:pt x="3438" y="12295"/>
                  </a:lnTo>
                  <a:lnTo>
                    <a:pt x="4099" y="11899"/>
                  </a:lnTo>
                  <a:lnTo>
                    <a:pt x="4495" y="11502"/>
                  </a:lnTo>
                  <a:lnTo>
                    <a:pt x="5024" y="10973"/>
                  </a:lnTo>
                  <a:lnTo>
                    <a:pt x="5288" y="10445"/>
                  </a:lnTo>
                  <a:lnTo>
                    <a:pt x="5817" y="9122"/>
                  </a:lnTo>
                  <a:lnTo>
                    <a:pt x="6082" y="8065"/>
                  </a:lnTo>
                  <a:lnTo>
                    <a:pt x="6214" y="7007"/>
                  </a:lnTo>
                  <a:lnTo>
                    <a:pt x="6214" y="4760"/>
                  </a:lnTo>
                  <a:lnTo>
                    <a:pt x="5950" y="397"/>
                  </a:lnTo>
                  <a:lnTo>
                    <a:pt x="5817" y="132"/>
                  </a:lnTo>
                  <a:lnTo>
                    <a:pt x="555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7084717" y="4028652"/>
              <a:ext cx="192395" cy="179904"/>
            </a:xfrm>
            <a:custGeom>
              <a:avLst/>
              <a:gdLst/>
              <a:ahLst/>
              <a:cxnLst/>
              <a:rect l="l" t="t" r="r" b="b"/>
              <a:pathLst>
                <a:path w="10181" h="9520" extrusionOk="0">
                  <a:moveTo>
                    <a:pt x="2909" y="926"/>
                  </a:moveTo>
                  <a:lnTo>
                    <a:pt x="3570" y="1190"/>
                  </a:lnTo>
                  <a:lnTo>
                    <a:pt x="4231" y="1455"/>
                  </a:lnTo>
                  <a:lnTo>
                    <a:pt x="4892" y="1983"/>
                  </a:lnTo>
                  <a:lnTo>
                    <a:pt x="5553" y="2644"/>
                  </a:lnTo>
                  <a:lnTo>
                    <a:pt x="6611" y="4099"/>
                  </a:lnTo>
                  <a:lnTo>
                    <a:pt x="7404" y="5421"/>
                  </a:lnTo>
                  <a:lnTo>
                    <a:pt x="8329" y="7272"/>
                  </a:lnTo>
                  <a:lnTo>
                    <a:pt x="9519" y="9123"/>
                  </a:lnTo>
                  <a:lnTo>
                    <a:pt x="7140" y="8065"/>
                  </a:lnTo>
                  <a:lnTo>
                    <a:pt x="4760" y="6743"/>
                  </a:lnTo>
                  <a:lnTo>
                    <a:pt x="3702" y="6082"/>
                  </a:lnTo>
                  <a:lnTo>
                    <a:pt x="2644" y="5289"/>
                  </a:lnTo>
                  <a:lnTo>
                    <a:pt x="2248" y="4892"/>
                  </a:lnTo>
                  <a:lnTo>
                    <a:pt x="1719" y="4231"/>
                  </a:lnTo>
                  <a:lnTo>
                    <a:pt x="1322" y="3570"/>
                  </a:lnTo>
                  <a:lnTo>
                    <a:pt x="1058" y="2777"/>
                  </a:lnTo>
                  <a:lnTo>
                    <a:pt x="926" y="2116"/>
                  </a:lnTo>
                  <a:lnTo>
                    <a:pt x="926" y="1851"/>
                  </a:lnTo>
                  <a:lnTo>
                    <a:pt x="1190" y="1455"/>
                  </a:lnTo>
                  <a:lnTo>
                    <a:pt x="1455" y="1322"/>
                  </a:lnTo>
                  <a:lnTo>
                    <a:pt x="1719" y="1058"/>
                  </a:lnTo>
                  <a:lnTo>
                    <a:pt x="2248" y="1058"/>
                  </a:lnTo>
                  <a:lnTo>
                    <a:pt x="2909" y="926"/>
                  </a:lnTo>
                  <a:close/>
                  <a:moveTo>
                    <a:pt x="1983" y="0"/>
                  </a:moveTo>
                  <a:lnTo>
                    <a:pt x="1322" y="265"/>
                  </a:lnTo>
                  <a:lnTo>
                    <a:pt x="794" y="661"/>
                  </a:lnTo>
                  <a:lnTo>
                    <a:pt x="265" y="1190"/>
                  </a:lnTo>
                  <a:lnTo>
                    <a:pt x="0" y="1851"/>
                  </a:lnTo>
                  <a:lnTo>
                    <a:pt x="0" y="2512"/>
                  </a:lnTo>
                  <a:lnTo>
                    <a:pt x="132" y="3306"/>
                  </a:lnTo>
                  <a:lnTo>
                    <a:pt x="397" y="3967"/>
                  </a:lnTo>
                  <a:lnTo>
                    <a:pt x="661" y="4495"/>
                  </a:lnTo>
                  <a:lnTo>
                    <a:pt x="1190" y="5156"/>
                  </a:lnTo>
                  <a:lnTo>
                    <a:pt x="1587" y="5553"/>
                  </a:lnTo>
                  <a:lnTo>
                    <a:pt x="3438" y="7007"/>
                  </a:lnTo>
                  <a:lnTo>
                    <a:pt x="5421" y="8065"/>
                  </a:lnTo>
                  <a:lnTo>
                    <a:pt x="7536" y="8990"/>
                  </a:lnTo>
                  <a:lnTo>
                    <a:pt x="9784" y="9519"/>
                  </a:lnTo>
                  <a:lnTo>
                    <a:pt x="9916" y="9519"/>
                  </a:lnTo>
                  <a:lnTo>
                    <a:pt x="9916" y="9387"/>
                  </a:lnTo>
                  <a:lnTo>
                    <a:pt x="10180" y="9255"/>
                  </a:lnTo>
                  <a:lnTo>
                    <a:pt x="10180" y="8990"/>
                  </a:lnTo>
                  <a:lnTo>
                    <a:pt x="10180" y="8858"/>
                  </a:lnTo>
                  <a:lnTo>
                    <a:pt x="8197" y="4892"/>
                  </a:lnTo>
                  <a:lnTo>
                    <a:pt x="7007" y="3041"/>
                  </a:lnTo>
                  <a:lnTo>
                    <a:pt x="6346" y="2248"/>
                  </a:lnTo>
                  <a:lnTo>
                    <a:pt x="5553" y="1455"/>
                  </a:lnTo>
                  <a:lnTo>
                    <a:pt x="4495" y="529"/>
                  </a:lnTo>
                  <a:lnTo>
                    <a:pt x="3967" y="265"/>
                  </a:lnTo>
                  <a:lnTo>
                    <a:pt x="330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4858648" y="3336588"/>
              <a:ext cx="2193603" cy="981895"/>
            </a:xfrm>
            <a:custGeom>
              <a:avLst/>
              <a:gdLst/>
              <a:ahLst/>
              <a:cxnLst/>
              <a:rect l="l" t="t" r="r" b="b"/>
              <a:pathLst>
                <a:path w="116079" h="51959" extrusionOk="0">
                  <a:moveTo>
                    <a:pt x="28425" y="1"/>
                  </a:moveTo>
                  <a:lnTo>
                    <a:pt x="23930" y="133"/>
                  </a:lnTo>
                  <a:lnTo>
                    <a:pt x="21814" y="265"/>
                  </a:lnTo>
                  <a:lnTo>
                    <a:pt x="19831" y="529"/>
                  </a:lnTo>
                  <a:lnTo>
                    <a:pt x="17980" y="794"/>
                  </a:lnTo>
                  <a:lnTo>
                    <a:pt x="16129" y="1323"/>
                  </a:lnTo>
                  <a:lnTo>
                    <a:pt x="14411" y="1852"/>
                  </a:lnTo>
                  <a:lnTo>
                    <a:pt x="12824" y="2645"/>
                  </a:lnTo>
                  <a:lnTo>
                    <a:pt x="11238" y="3438"/>
                  </a:lnTo>
                  <a:lnTo>
                    <a:pt x="9783" y="4364"/>
                  </a:lnTo>
                  <a:lnTo>
                    <a:pt x="8461" y="5289"/>
                  </a:lnTo>
                  <a:lnTo>
                    <a:pt x="7139" y="6479"/>
                  </a:lnTo>
                  <a:lnTo>
                    <a:pt x="5949" y="7669"/>
                  </a:lnTo>
                  <a:lnTo>
                    <a:pt x="4892" y="8859"/>
                  </a:lnTo>
                  <a:lnTo>
                    <a:pt x="3834" y="10181"/>
                  </a:lnTo>
                  <a:lnTo>
                    <a:pt x="3041" y="11635"/>
                  </a:lnTo>
                  <a:lnTo>
                    <a:pt x="2248" y="13089"/>
                  </a:lnTo>
                  <a:lnTo>
                    <a:pt x="1587" y="14544"/>
                  </a:lnTo>
                  <a:lnTo>
                    <a:pt x="1058" y="16130"/>
                  </a:lnTo>
                  <a:lnTo>
                    <a:pt x="529" y="17717"/>
                  </a:lnTo>
                  <a:lnTo>
                    <a:pt x="264" y="19303"/>
                  </a:lnTo>
                  <a:lnTo>
                    <a:pt x="132" y="20890"/>
                  </a:lnTo>
                  <a:lnTo>
                    <a:pt x="0" y="22608"/>
                  </a:lnTo>
                  <a:lnTo>
                    <a:pt x="132" y="24195"/>
                  </a:lnTo>
                  <a:lnTo>
                    <a:pt x="264" y="25913"/>
                  </a:lnTo>
                  <a:lnTo>
                    <a:pt x="661" y="27632"/>
                  </a:lnTo>
                  <a:lnTo>
                    <a:pt x="1058" y="29219"/>
                  </a:lnTo>
                  <a:lnTo>
                    <a:pt x="1719" y="30937"/>
                  </a:lnTo>
                  <a:lnTo>
                    <a:pt x="2512" y="32524"/>
                  </a:lnTo>
                  <a:lnTo>
                    <a:pt x="3305" y="34110"/>
                  </a:lnTo>
                  <a:lnTo>
                    <a:pt x="4363" y="35697"/>
                  </a:lnTo>
                  <a:lnTo>
                    <a:pt x="5553" y="37151"/>
                  </a:lnTo>
                  <a:lnTo>
                    <a:pt x="6875" y="38738"/>
                  </a:lnTo>
                  <a:lnTo>
                    <a:pt x="8461" y="40060"/>
                  </a:lnTo>
                  <a:lnTo>
                    <a:pt x="10048" y="41514"/>
                  </a:lnTo>
                  <a:lnTo>
                    <a:pt x="11899" y="42704"/>
                  </a:lnTo>
                  <a:lnTo>
                    <a:pt x="14146" y="44026"/>
                  </a:lnTo>
                  <a:lnTo>
                    <a:pt x="16658" y="45216"/>
                  </a:lnTo>
                  <a:lnTo>
                    <a:pt x="19567" y="46274"/>
                  </a:lnTo>
                  <a:lnTo>
                    <a:pt x="22740" y="47331"/>
                  </a:lnTo>
                  <a:lnTo>
                    <a:pt x="26177" y="48124"/>
                  </a:lnTo>
                  <a:lnTo>
                    <a:pt x="29747" y="48918"/>
                  </a:lnTo>
                  <a:lnTo>
                    <a:pt x="33581" y="49579"/>
                  </a:lnTo>
                  <a:lnTo>
                    <a:pt x="37547" y="50108"/>
                  </a:lnTo>
                  <a:lnTo>
                    <a:pt x="41646" y="50636"/>
                  </a:lnTo>
                  <a:lnTo>
                    <a:pt x="45876" y="51033"/>
                  </a:lnTo>
                  <a:lnTo>
                    <a:pt x="54602" y="51562"/>
                  </a:lnTo>
                  <a:lnTo>
                    <a:pt x="63460" y="51826"/>
                  </a:lnTo>
                  <a:lnTo>
                    <a:pt x="72318" y="51958"/>
                  </a:lnTo>
                  <a:lnTo>
                    <a:pt x="80911" y="51958"/>
                  </a:lnTo>
                  <a:lnTo>
                    <a:pt x="88976" y="51694"/>
                  </a:lnTo>
                  <a:lnTo>
                    <a:pt x="96380" y="51430"/>
                  </a:lnTo>
                  <a:lnTo>
                    <a:pt x="102858" y="51033"/>
                  </a:lnTo>
                  <a:lnTo>
                    <a:pt x="112509" y="50504"/>
                  </a:lnTo>
                  <a:lnTo>
                    <a:pt x="116079" y="50108"/>
                  </a:lnTo>
                  <a:lnTo>
                    <a:pt x="97834" y="19171"/>
                  </a:lnTo>
                  <a:lnTo>
                    <a:pt x="92942" y="18245"/>
                  </a:lnTo>
                  <a:lnTo>
                    <a:pt x="87522" y="17320"/>
                  </a:lnTo>
                  <a:lnTo>
                    <a:pt x="80515" y="16394"/>
                  </a:lnTo>
                  <a:lnTo>
                    <a:pt x="80118" y="16343"/>
                  </a:lnTo>
                  <a:lnTo>
                    <a:pt x="80118" y="16343"/>
                  </a:lnTo>
                  <a:lnTo>
                    <a:pt x="80118" y="8330"/>
                  </a:lnTo>
                  <a:lnTo>
                    <a:pt x="73640" y="6743"/>
                  </a:lnTo>
                  <a:lnTo>
                    <a:pt x="66501" y="5025"/>
                  </a:lnTo>
                  <a:lnTo>
                    <a:pt x="57775" y="3306"/>
                  </a:lnTo>
                  <a:lnTo>
                    <a:pt x="53015" y="2513"/>
                  </a:lnTo>
                  <a:lnTo>
                    <a:pt x="48124" y="1719"/>
                  </a:lnTo>
                  <a:lnTo>
                    <a:pt x="43100" y="926"/>
                  </a:lnTo>
                  <a:lnTo>
                    <a:pt x="38076" y="397"/>
                  </a:lnTo>
                  <a:lnTo>
                    <a:pt x="33184" y="133"/>
                  </a:lnTo>
                  <a:lnTo>
                    <a:pt x="28425" y="1"/>
                  </a:lnTo>
                  <a:close/>
                </a:path>
              </a:pathLst>
            </a:custGeom>
            <a:solidFill>
              <a:srgbClr val="22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5453258" y="3568951"/>
              <a:ext cx="1276696" cy="169907"/>
            </a:xfrm>
            <a:custGeom>
              <a:avLst/>
              <a:gdLst/>
              <a:ahLst/>
              <a:cxnLst/>
              <a:rect l="l" t="t" r="r" b="b"/>
              <a:pathLst>
                <a:path w="67559" h="8991" extrusionOk="0">
                  <a:moveTo>
                    <a:pt x="2380" y="0"/>
                  </a:moveTo>
                  <a:lnTo>
                    <a:pt x="5950" y="925"/>
                  </a:lnTo>
                  <a:lnTo>
                    <a:pt x="7008" y="1190"/>
                  </a:lnTo>
                  <a:lnTo>
                    <a:pt x="3438" y="1322"/>
                  </a:lnTo>
                  <a:lnTo>
                    <a:pt x="1" y="1719"/>
                  </a:lnTo>
                  <a:lnTo>
                    <a:pt x="1" y="1851"/>
                  </a:lnTo>
                  <a:lnTo>
                    <a:pt x="4760" y="1587"/>
                  </a:lnTo>
                  <a:lnTo>
                    <a:pt x="9519" y="1587"/>
                  </a:lnTo>
                  <a:lnTo>
                    <a:pt x="14147" y="1719"/>
                  </a:lnTo>
                  <a:lnTo>
                    <a:pt x="18906" y="1983"/>
                  </a:lnTo>
                  <a:lnTo>
                    <a:pt x="28425" y="2644"/>
                  </a:lnTo>
                  <a:lnTo>
                    <a:pt x="37812" y="3570"/>
                  </a:lnTo>
                  <a:lnTo>
                    <a:pt x="52090" y="5421"/>
                  </a:lnTo>
                  <a:lnTo>
                    <a:pt x="60948" y="6610"/>
                  </a:lnTo>
                  <a:lnTo>
                    <a:pt x="64254" y="7007"/>
                  </a:lnTo>
                  <a:lnTo>
                    <a:pt x="66369" y="7139"/>
                  </a:lnTo>
                  <a:lnTo>
                    <a:pt x="66501" y="7404"/>
                  </a:lnTo>
                  <a:lnTo>
                    <a:pt x="66766" y="7933"/>
                  </a:lnTo>
                  <a:lnTo>
                    <a:pt x="67162" y="8461"/>
                  </a:lnTo>
                  <a:lnTo>
                    <a:pt x="67294" y="8726"/>
                  </a:lnTo>
                  <a:lnTo>
                    <a:pt x="67427" y="8858"/>
                  </a:lnTo>
                  <a:lnTo>
                    <a:pt x="67427" y="8990"/>
                  </a:lnTo>
                  <a:lnTo>
                    <a:pt x="67559" y="8990"/>
                  </a:lnTo>
                  <a:lnTo>
                    <a:pt x="67559" y="8858"/>
                  </a:lnTo>
                  <a:lnTo>
                    <a:pt x="67559" y="8726"/>
                  </a:lnTo>
                  <a:lnTo>
                    <a:pt x="67427" y="8594"/>
                  </a:lnTo>
                  <a:lnTo>
                    <a:pt x="67427" y="8329"/>
                  </a:lnTo>
                  <a:lnTo>
                    <a:pt x="67162" y="7668"/>
                  </a:lnTo>
                  <a:lnTo>
                    <a:pt x="66898" y="7139"/>
                  </a:lnTo>
                  <a:lnTo>
                    <a:pt x="66633" y="6610"/>
                  </a:lnTo>
                  <a:lnTo>
                    <a:pt x="66501" y="6610"/>
                  </a:lnTo>
                  <a:lnTo>
                    <a:pt x="66501" y="6478"/>
                  </a:lnTo>
                  <a:lnTo>
                    <a:pt x="66369" y="6478"/>
                  </a:lnTo>
                  <a:lnTo>
                    <a:pt x="52751" y="4495"/>
                  </a:lnTo>
                  <a:lnTo>
                    <a:pt x="39134" y="2644"/>
                  </a:lnTo>
                  <a:lnTo>
                    <a:pt x="29747" y="1719"/>
                  </a:lnTo>
                  <a:lnTo>
                    <a:pt x="24988" y="1322"/>
                  </a:lnTo>
                  <a:lnTo>
                    <a:pt x="20228" y="1058"/>
                  </a:lnTo>
                  <a:lnTo>
                    <a:pt x="15469" y="925"/>
                  </a:lnTo>
                  <a:lnTo>
                    <a:pt x="10709" y="1058"/>
                  </a:lnTo>
                  <a:lnTo>
                    <a:pt x="8991" y="1058"/>
                  </a:lnTo>
                  <a:lnTo>
                    <a:pt x="8594" y="925"/>
                  </a:lnTo>
                  <a:lnTo>
                    <a:pt x="7669" y="793"/>
                  </a:lnTo>
                  <a:lnTo>
                    <a:pt x="5950" y="529"/>
                  </a:lnTo>
                  <a:lnTo>
                    <a:pt x="238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6612506" y="3713857"/>
              <a:ext cx="314832" cy="537161"/>
            </a:xfrm>
            <a:custGeom>
              <a:avLst/>
              <a:gdLst/>
              <a:ahLst/>
              <a:cxnLst/>
              <a:rect l="l" t="t" r="r" b="b"/>
              <a:pathLst>
                <a:path w="16660" h="28425" extrusionOk="0">
                  <a:moveTo>
                    <a:pt x="1" y="0"/>
                  </a:moveTo>
                  <a:lnTo>
                    <a:pt x="926" y="1851"/>
                  </a:lnTo>
                  <a:lnTo>
                    <a:pt x="2777" y="5288"/>
                  </a:lnTo>
                  <a:lnTo>
                    <a:pt x="6083" y="11106"/>
                  </a:lnTo>
                  <a:lnTo>
                    <a:pt x="9388" y="16658"/>
                  </a:lnTo>
                  <a:lnTo>
                    <a:pt x="12693" y="22079"/>
                  </a:lnTo>
                  <a:lnTo>
                    <a:pt x="14676" y="25252"/>
                  </a:lnTo>
                  <a:lnTo>
                    <a:pt x="15602" y="26838"/>
                  </a:lnTo>
                  <a:lnTo>
                    <a:pt x="16527" y="28425"/>
                  </a:lnTo>
                  <a:lnTo>
                    <a:pt x="16659" y="28425"/>
                  </a:lnTo>
                  <a:lnTo>
                    <a:pt x="16659" y="28293"/>
                  </a:lnTo>
                  <a:lnTo>
                    <a:pt x="15073" y="25516"/>
                  </a:lnTo>
                  <a:lnTo>
                    <a:pt x="13486" y="22740"/>
                  </a:lnTo>
                  <a:lnTo>
                    <a:pt x="10445" y="17055"/>
                  </a:lnTo>
                  <a:lnTo>
                    <a:pt x="4760" y="7404"/>
                  </a:lnTo>
                  <a:lnTo>
                    <a:pt x="1720" y="2512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5897973" y="1725122"/>
              <a:ext cx="719560" cy="762023"/>
            </a:xfrm>
            <a:custGeom>
              <a:avLst/>
              <a:gdLst/>
              <a:ahLst/>
              <a:cxnLst/>
              <a:rect l="l" t="t" r="r" b="b"/>
              <a:pathLst>
                <a:path w="38077" h="40324" extrusionOk="0">
                  <a:moveTo>
                    <a:pt x="22872" y="0"/>
                  </a:moveTo>
                  <a:lnTo>
                    <a:pt x="21550" y="265"/>
                  </a:lnTo>
                  <a:lnTo>
                    <a:pt x="20228" y="529"/>
                  </a:lnTo>
                  <a:lnTo>
                    <a:pt x="18774" y="1190"/>
                  </a:lnTo>
                  <a:lnTo>
                    <a:pt x="17320" y="1983"/>
                  </a:lnTo>
                  <a:lnTo>
                    <a:pt x="15865" y="3041"/>
                  </a:lnTo>
                  <a:lnTo>
                    <a:pt x="14543" y="3306"/>
                  </a:lnTo>
                  <a:lnTo>
                    <a:pt x="13221" y="3967"/>
                  </a:lnTo>
                  <a:lnTo>
                    <a:pt x="12031" y="4760"/>
                  </a:lnTo>
                  <a:lnTo>
                    <a:pt x="11106" y="5685"/>
                  </a:lnTo>
                  <a:lnTo>
                    <a:pt x="10181" y="6875"/>
                  </a:lnTo>
                  <a:lnTo>
                    <a:pt x="9519" y="8197"/>
                  </a:lnTo>
                  <a:lnTo>
                    <a:pt x="8991" y="9652"/>
                  </a:lnTo>
                  <a:lnTo>
                    <a:pt x="8594" y="11238"/>
                  </a:lnTo>
                  <a:lnTo>
                    <a:pt x="8197" y="12825"/>
                  </a:lnTo>
                  <a:lnTo>
                    <a:pt x="7536" y="14543"/>
                  </a:lnTo>
                  <a:lnTo>
                    <a:pt x="6611" y="16791"/>
                  </a:lnTo>
                  <a:lnTo>
                    <a:pt x="5289" y="18774"/>
                  </a:lnTo>
                  <a:lnTo>
                    <a:pt x="5289" y="18906"/>
                  </a:lnTo>
                  <a:lnTo>
                    <a:pt x="3306" y="21947"/>
                  </a:lnTo>
                  <a:lnTo>
                    <a:pt x="2380" y="23533"/>
                  </a:lnTo>
                  <a:lnTo>
                    <a:pt x="1587" y="25120"/>
                  </a:lnTo>
                  <a:lnTo>
                    <a:pt x="926" y="26839"/>
                  </a:lnTo>
                  <a:lnTo>
                    <a:pt x="397" y="28690"/>
                  </a:lnTo>
                  <a:lnTo>
                    <a:pt x="133" y="30408"/>
                  </a:lnTo>
                  <a:lnTo>
                    <a:pt x="1" y="32259"/>
                  </a:lnTo>
                  <a:lnTo>
                    <a:pt x="1" y="34639"/>
                  </a:lnTo>
                  <a:lnTo>
                    <a:pt x="1" y="36225"/>
                  </a:lnTo>
                  <a:lnTo>
                    <a:pt x="1984" y="36490"/>
                  </a:lnTo>
                  <a:lnTo>
                    <a:pt x="4628" y="36886"/>
                  </a:lnTo>
                  <a:lnTo>
                    <a:pt x="4892" y="35168"/>
                  </a:lnTo>
                  <a:lnTo>
                    <a:pt x="5289" y="33449"/>
                  </a:lnTo>
                  <a:lnTo>
                    <a:pt x="5950" y="31730"/>
                  </a:lnTo>
                  <a:lnTo>
                    <a:pt x="6611" y="30144"/>
                  </a:lnTo>
                  <a:lnTo>
                    <a:pt x="6743" y="30673"/>
                  </a:lnTo>
                  <a:lnTo>
                    <a:pt x="6875" y="32259"/>
                  </a:lnTo>
                  <a:lnTo>
                    <a:pt x="7272" y="37283"/>
                  </a:lnTo>
                  <a:lnTo>
                    <a:pt x="18113" y="38473"/>
                  </a:lnTo>
                  <a:lnTo>
                    <a:pt x="29351" y="39663"/>
                  </a:lnTo>
                  <a:lnTo>
                    <a:pt x="29747" y="38076"/>
                  </a:lnTo>
                  <a:lnTo>
                    <a:pt x="30144" y="36225"/>
                  </a:lnTo>
                  <a:lnTo>
                    <a:pt x="30541" y="33713"/>
                  </a:lnTo>
                  <a:lnTo>
                    <a:pt x="30805" y="30144"/>
                  </a:lnTo>
                  <a:lnTo>
                    <a:pt x="30937" y="29879"/>
                  </a:lnTo>
                  <a:lnTo>
                    <a:pt x="30937" y="30144"/>
                  </a:lnTo>
                  <a:lnTo>
                    <a:pt x="31334" y="31995"/>
                  </a:lnTo>
                  <a:lnTo>
                    <a:pt x="31730" y="35432"/>
                  </a:lnTo>
                  <a:lnTo>
                    <a:pt x="32127" y="39795"/>
                  </a:lnTo>
                  <a:lnTo>
                    <a:pt x="34903" y="40059"/>
                  </a:lnTo>
                  <a:lnTo>
                    <a:pt x="34903" y="38737"/>
                  </a:lnTo>
                  <a:lnTo>
                    <a:pt x="34903" y="37283"/>
                  </a:lnTo>
                  <a:lnTo>
                    <a:pt x="34903" y="35961"/>
                  </a:lnTo>
                  <a:lnTo>
                    <a:pt x="34639" y="34639"/>
                  </a:lnTo>
                  <a:lnTo>
                    <a:pt x="34639" y="34507"/>
                  </a:lnTo>
                  <a:lnTo>
                    <a:pt x="35036" y="35564"/>
                  </a:lnTo>
                  <a:lnTo>
                    <a:pt x="35697" y="37547"/>
                  </a:lnTo>
                  <a:lnTo>
                    <a:pt x="36225" y="40192"/>
                  </a:lnTo>
                  <a:lnTo>
                    <a:pt x="37680" y="40324"/>
                  </a:lnTo>
                  <a:lnTo>
                    <a:pt x="37944" y="40192"/>
                  </a:lnTo>
                  <a:lnTo>
                    <a:pt x="38076" y="39927"/>
                  </a:lnTo>
                  <a:lnTo>
                    <a:pt x="38076" y="37680"/>
                  </a:lnTo>
                  <a:lnTo>
                    <a:pt x="38076" y="35697"/>
                  </a:lnTo>
                  <a:lnTo>
                    <a:pt x="38076" y="33978"/>
                  </a:lnTo>
                  <a:lnTo>
                    <a:pt x="37812" y="32259"/>
                  </a:lnTo>
                  <a:lnTo>
                    <a:pt x="37680" y="30805"/>
                  </a:lnTo>
                  <a:lnTo>
                    <a:pt x="37283" y="29351"/>
                  </a:lnTo>
                  <a:lnTo>
                    <a:pt x="36622" y="27103"/>
                  </a:lnTo>
                  <a:lnTo>
                    <a:pt x="35829" y="24988"/>
                  </a:lnTo>
                  <a:lnTo>
                    <a:pt x="35036" y="23269"/>
                  </a:lnTo>
                  <a:lnTo>
                    <a:pt x="34375" y="21550"/>
                  </a:lnTo>
                  <a:lnTo>
                    <a:pt x="33714" y="19832"/>
                  </a:lnTo>
                  <a:lnTo>
                    <a:pt x="33449" y="18377"/>
                  </a:lnTo>
                  <a:lnTo>
                    <a:pt x="33317" y="16923"/>
                  </a:lnTo>
                  <a:lnTo>
                    <a:pt x="32788" y="12692"/>
                  </a:lnTo>
                  <a:lnTo>
                    <a:pt x="32259" y="8462"/>
                  </a:lnTo>
                  <a:lnTo>
                    <a:pt x="31863" y="6611"/>
                  </a:lnTo>
                  <a:lnTo>
                    <a:pt x="31598" y="5553"/>
                  </a:lnTo>
                  <a:lnTo>
                    <a:pt x="31202" y="4628"/>
                  </a:lnTo>
                  <a:lnTo>
                    <a:pt x="30541" y="3702"/>
                  </a:lnTo>
                  <a:lnTo>
                    <a:pt x="29880" y="2777"/>
                  </a:lnTo>
                  <a:lnTo>
                    <a:pt x="29086" y="1983"/>
                  </a:lnTo>
                  <a:lnTo>
                    <a:pt x="28293" y="1322"/>
                  </a:lnTo>
                  <a:lnTo>
                    <a:pt x="27368" y="794"/>
                  </a:lnTo>
                  <a:lnTo>
                    <a:pt x="26310" y="397"/>
                  </a:lnTo>
                  <a:lnTo>
                    <a:pt x="25252" y="133"/>
                  </a:lnTo>
                  <a:lnTo>
                    <a:pt x="24062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5885482" y="1800070"/>
              <a:ext cx="284842" cy="584651"/>
            </a:xfrm>
            <a:custGeom>
              <a:avLst/>
              <a:gdLst/>
              <a:ahLst/>
              <a:cxnLst/>
              <a:rect l="l" t="t" r="r" b="b"/>
              <a:pathLst>
                <a:path w="15073" h="30938" extrusionOk="0">
                  <a:moveTo>
                    <a:pt x="14808" y="1"/>
                  </a:moveTo>
                  <a:lnTo>
                    <a:pt x="13882" y="397"/>
                  </a:lnTo>
                  <a:lnTo>
                    <a:pt x="12957" y="926"/>
                  </a:lnTo>
                  <a:lnTo>
                    <a:pt x="12164" y="1455"/>
                  </a:lnTo>
                  <a:lnTo>
                    <a:pt x="11503" y="2248"/>
                  </a:lnTo>
                  <a:lnTo>
                    <a:pt x="10842" y="3041"/>
                  </a:lnTo>
                  <a:lnTo>
                    <a:pt x="10445" y="3835"/>
                  </a:lnTo>
                  <a:lnTo>
                    <a:pt x="10048" y="4760"/>
                  </a:lnTo>
                  <a:lnTo>
                    <a:pt x="9784" y="5818"/>
                  </a:lnTo>
                  <a:lnTo>
                    <a:pt x="9123" y="8462"/>
                  </a:lnTo>
                  <a:lnTo>
                    <a:pt x="8726" y="9784"/>
                  </a:lnTo>
                  <a:lnTo>
                    <a:pt x="8065" y="10974"/>
                  </a:lnTo>
                  <a:lnTo>
                    <a:pt x="7404" y="12164"/>
                  </a:lnTo>
                  <a:lnTo>
                    <a:pt x="6611" y="13221"/>
                  </a:lnTo>
                  <a:lnTo>
                    <a:pt x="5685" y="14279"/>
                  </a:lnTo>
                  <a:lnTo>
                    <a:pt x="4760" y="15205"/>
                  </a:lnTo>
                  <a:lnTo>
                    <a:pt x="3306" y="16791"/>
                  </a:lnTo>
                  <a:lnTo>
                    <a:pt x="2116" y="18378"/>
                  </a:lnTo>
                  <a:lnTo>
                    <a:pt x="1719" y="19303"/>
                  </a:lnTo>
                  <a:lnTo>
                    <a:pt x="1190" y="20228"/>
                  </a:lnTo>
                  <a:lnTo>
                    <a:pt x="926" y="21286"/>
                  </a:lnTo>
                  <a:lnTo>
                    <a:pt x="662" y="22344"/>
                  </a:lnTo>
                  <a:lnTo>
                    <a:pt x="133" y="24724"/>
                  </a:lnTo>
                  <a:lnTo>
                    <a:pt x="0" y="27235"/>
                  </a:lnTo>
                  <a:lnTo>
                    <a:pt x="0" y="29747"/>
                  </a:lnTo>
                  <a:lnTo>
                    <a:pt x="133" y="30937"/>
                  </a:lnTo>
                  <a:lnTo>
                    <a:pt x="133" y="29615"/>
                  </a:lnTo>
                  <a:lnTo>
                    <a:pt x="265" y="26971"/>
                  </a:lnTo>
                  <a:lnTo>
                    <a:pt x="662" y="24459"/>
                  </a:lnTo>
                  <a:lnTo>
                    <a:pt x="1190" y="22079"/>
                  </a:lnTo>
                  <a:lnTo>
                    <a:pt x="1587" y="20890"/>
                  </a:lnTo>
                  <a:lnTo>
                    <a:pt x="2116" y="19832"/>
                  </a:lnTo>
                  <a:lnTo>
                    <a:pt x="2645" y="18774"/>
                  </a:lnTo>
                  <a:lnTo>
                    <a:pt x="3306" y="17981"/>
                  </a:lnTo>
                  <a:lnTo>
                    <a:pt x="4760" y="16262"/>
                  </a:lnTo>
                  <a:lnTo>
                    <a:pt x="6214" y="14544"/>
                  </a:lnTo>
                  <a:lnTo>
                    <a:pt x="7404" y="13089"/>
                  </a:lnTo>
                  <a:lnTo>
                    <a:pt x="8462" y="11503"/>
                  </a:lnTo>
                  <a:lnTo>
                    <a:pt x="9255" y="9916"/>
                  </a:lnTo>
                  <a:lnTo>
                    <a:pt x="9784" y="8065"/>
                  </a:lnTo>
                  <a:lnTo>
                    <a:pt x="10313" y="5818"/>
                  </a:lnTo>
                  <a:lnTo>
                    <a:pt x="10577" y="4628"/>
                  </a:lnTo>
                  <a:lnTo>
                    <a:pt x="11106" y="3570"/>
                  </a:lnTo>
                  <a:lnTo>
                    <a:pt x="11899" y="2513"/>
                  </a:lnTo>
                  <a:lnTo>
                    <a:pt x="12825" y="1587"/>
                  </a:lnTo>
                  <a:lnTo>
                    <a:pt x="13882" y="926"/>
                  </a:lnTo>
                  <a:lnTo>
                    <a:pt x="14940" y="265"/>
                  </a:lnTo>
                  <a:lnTo>
                    <a:pt x="15072" y="133"/>
                  </a:lnTo>
                  <a:lnTo>
                    <a:pt x="15072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6507587" y="1885014"/>
              <a:ext cx="139917" cy="584651"/>
            </a:xfrm>
            <a:custGeom>
              <a:avLst/>
              <a:gdLst/>
              <a:ahLst/>
              <a:cxnLst/>
              <a:rect l="l" t="t" r="r" b="b"/>
              <a:pathLst>
                <a:path w="7404" h="30938" extrusionOk="0">
                  <a:moveTo>
                    <a:pt x="0" y="1"/>
                  </a:moveTo>
                  <a:lnTo>
                    <a:pt x="529" y="3703"/>
                  </a:lnTo>
                  <a:lnTo>
                    <a:pt x="926" y="7404"/>
                  </a:lnTo>
                  <a:lnTo>
                    <a:pt x="1190" y="9255"/>
                  </a:lnTo>
                  <a:lnTo>
                    <a:pt x="1587" y="10974"/>
                  </a:lnTo>
                  <a:lnTo>
                    <a:pt x="2116" y="12693"/>
                  </a:lnTo>
                  <a:lnTo>
                    <a:pt x="2909" y="14411"/>
                  </a:lnTo>
                  <a:lnTo>
                    <a:pt x="4892" y="17981"/>
                  </a:lnTo>
                  <a:lnTo>
                    <a:pt x="5685" y="19832"/>
                  </a:lnTo>
                  <a:lnTo>
                    <a:pt x="6214" y="21947"/>
                  </a:lnTo>
                  <a:lnTo>
                    <a:pt x="6743" y="24063"/>
                  </a:lnTo>
                  <a:lnTo>
                    <a:pt x="7007" y="26310"/>
                  </a:lnTo>
                  <a:lnTo>
                    <a:pt x="7007" y="28558"/>
                  </a:lnTo>
                  <a:lnTo>
                    <a:pt x="6875" y="30805"/>
                  </a:lnTo>
                  <a:lnTo>
                    <a:pt x="6875" y="30937"/>
                  </a:lnTo>
                  <a:lnTo>
                    <a:pt x="7007" y="30805"/>
                  </a:lnTo>
                  <a:lnTo>
                    <a:pt x="7272" y="29086"/>
                  </a:lnTo>
                  <a:lnTo>
                    <a:pt x="7404" y="27236"/>
                  </a:lnTo>
                  <a:lnTo>
                    <a:pt x="7404" y="25385"/>
                  </a:lnTo>
                  <a:lnTo>
                    <a:pt x="7272" y="23666"/>
                  </a:lnTo>
                  <a:lnTo>
                    <a:pt x="6875" y="21815"/>
                  </a:lnTo>
                  <a:lnTo>
                    <a:pt x="6478" y="20096"/>
                  </a:lnTo>
                  <a:lnTo>
                    <a:pt x="5817" y="18378"/>
                  </a:lnTo>
                  <a:lnTo>
                    <a:pt x="5024" y="16791"/>
                  </a:lnTo>
                  <a:lnTo>
                    <a:pt x="3966" y="14808"/>
                  </a:lnTo>
                  <a:lnTo>
                    <a:pt x="2909" y="12825"/>
                  </a:lnTo>
                  <a:lnTo>
                    <a:pt x="1983" y="10842"/>
                  </a:lnTo>
                  <a:lnTo>
                    <a:pt x="1719" y="9784"/>
                  </a:lnTo>
                  <a:lnTo>
                    <a:pt x="1455" y="8726"/>
                  </a:lnTo>
                  <a:lnTo>
                    <a:pt x="1058" y="6479"/>
                  </a:lnTo>
                  <a:lnTo>
                    <a:pt x="794" y="4364"/>
                  </a:lnTo>
                  <a:lnTo>
                    <a:pt x="397" y="21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5733073" y="2289761"/>
              <a:ext cx="926922" cy="1191752"/>
            </a:xfrm>
            <a:custGeom>
              <a:avLst/>
              <a:gdLst/>
              <a:ahLst/>
              <a:cxnLst/>
              <a:rect l="l" t="t" r="r" b="b"/>
              <a:pathLst>
                <a:path w="49050" h="63064" extrusionOk="0">
                  <a:moveTo>
                    <a:pt x="25649" y="0"/>
                  </a:moveTo>
                  <a:lnTo>
                    <a:pt x="24591" y="265"/>
                  </a:lnTo>
                  <a:lnTo>
                    <a:pt x="23534" y="661"/>
                  </a:lnTo>
                  <a:lnTo>
                    <a:pt x="22476" y="1058"/>
                  </a:lnTo>
                  <a:lnTo>
                    <a:pt x="21551" y="1587"/>
                  </a:lnTo>
                  <a:lnTo>
                    <a:pt x="20493" y="2380"/>
                  </a:lnTo>
                  <a:lnTo>
                    <a:pt x="19435" y="3173"/>
                  </a:lnTo>
                  <a:lnTo>
                    <a:pt x="18510" y="4231"/>
                  </a:lnTo>
                  <a:lnTo>
                    <a:pt x="17452" y="5421"/>
                  </a:lnTo>
                  <a:lnTo>
                    <a:pt x="16527" y="6743"/>
                  </a:lnTo>
                  <a:lnTo>
                    <a:pt x="15601" y="8197"/>
                  </a:lnTo>
                  <a:lnTo>
                    <a:pt x="14676" y="9916"/>
                  </a:lnTo>
                  <a:lnTo>
                    <a:pt x="12825" y="13486"/>
                  </a:lnTo>
                  <a:lnTo>
                    <a:pt x="11106" y="17584"/>
                  </a:lnTo>
                  <a:lnTo>
                    <a:pt x="9520" y="22079"/>
                  </a:lnTo>
                  <a:lnTo>
                    <a:pt x="8065" y="26574"/>
                  </a:lnTo>
                  <a:lnTo>
                    <a:pt x="6611" y="31334"/>
                  </a:lnTo>
                  <a:lnTo>
                    <a:pt x="5289" y="35961"/>
                  </a:lnTo>
                  <a:lnTo>
                    <a:pt x="3042" y="44819"/>
                  </a:lnTo>
                  <a:lnTo>
                    <a:pt x="1455" y="52223"/>
                  </a:lnTo>
                  <a:lnTo>
                    <a:pt x="1" y="59230"/>
                  </a:lnTo>
                  <a:lnTo>
                    <a:pt x="2513" y="60023"/>
                  </a:lnTo>
                  <a:lnTo>
                    <a:pt x="5025" y="60684"/>
                  </a:lnTo>
                  <a:lnTo>
                    <a:pt x="7404" y="61213"/>
                  </a:lnTo>
                  <a:lnTo>
                    <a:pt x="9784" y="61742"/>
                  </a:lnTo>
                  <a:lnTo>
                    <a:pt x="14544" y="62403"/>
                  </a:lnTo>
                  <a:lnTo>
                    <a:pt x="19039" y="62932"/>
                  </a:lnTo>
                  <a:lnTo>
                    <a:pt x="23269" y="63064"/>
                  </a:lnTo>
                  <a:lnTo>
                    <a:pt x="27368" y="63064"/>
                  </a:lnTo>
                  <a:lnTo>
                    <a:pt x="31070" y="62932"/>
                  </a:lnTo>
                  <a:lnTo>
                    <a:pt x="34639" y="62535"/>
                  </a:lnTo>
                  <a:lnTo>
                    <a:pt x="37812" y="62138"/>
                  </a:lnTo>
                  <a:lnTo>
                    <a:pt x="40589" y="61609"/>
                  </a:lnTo>
                  <a:lnTo>
                    <a:pt x="43101" y="61081"/>
                  </a:lnTo>
                  <a:lnTo>
                    <a:pt x="45216" y="60552"/>
                  </a:lnTo>
                  <a:lnTo>
                    <a:pt x="47992" y="59626"/>
                  </a:lnTo>
                  <a:lnTo>
                    <a:pt x="49050" y="59230"/>
                  </a:lnTo>
                  <a:lnTo>
                    <a:pt x="44819" y="34375"/>
                  </a:lnTo>
                  <a:lnTo>
                    <a:pt x="45216" y="33581"/>
                  </a:lnTo>
                  <a:lnTo>
                    <a:pt x="45613" y="32524"/>
                  </a:lnTo>
                  <a:lnTo>
                    <a:pt x="46009" y="31202"/>
                  </a:lnTo>
                  <a:lnTo>
                    <a:pt x="46406" y="29747"/>
                  </a:lnTo>
                  <a:lnTo>
                    <a:pt x="46670" y="27896"/>
                  </a:lnTo>
                  <a:lnTo>
                    <a:pt x="46670" y="26045"/>
                  </a:lnTo>
                  <a:lnTo>
                    <a:pt x="46538" y="25120"/>
                  </a:lnTo>
                  <a:lnTo>
                    <a:pt x="46406" y="24062"/>
                  </a:lnTo>
                  <a:lnTo>
                    <a:pt x="46009" y="22872"/>
                  </a:lnTo>
                  <a:lnTo>
                    <a:pt x="45613" y="21550"/>
                  </a:lnTo>
                  <a:lnTo>
                    <a:pt x="44819" y="19964"/>
                  </a:lnTo>
                  <a:lnTo>
                    <a:pt x="44026" y="18377"/>
                  </a:lnTo>
                  <a:lnTo>
                    <a:pt x="42175" y="15072"/>
                  </a:lnTo>
                  <a:lnTo>
                    <a:pt x="40060" y="11635"/>
                  </a:lnTo>
                  <a:lnTo>
                    <a:pt x="37944" y="8462"/>
                  </a:lnTo>
                  <a:lnTo>
                    <a:pt x="35961" y="5818"/>
                  </a:lnTo>
                  <a:lnTo>
                    <a:pt x="34639" y="3834"/>
                  </a:lnTo>
                  <a:lnTo>
                    <a:pt x="33846" y="2909"/>
                  </a:lnTo>
                  <a:lnTo>
                    <a:pt x="33053" y="2248"/>
                  </a:lnTo>
                  <a:lnTo>
                    <a:pt x="32260" y="1587"/>
                  </a:lnTo>
                  <a:lnTo>
                    <a:pt x="31334" y="1058"/>
                  </a:lnTo>
                  <a:lnTo>
                    <a:pt x="30541" y="661"/>
                  </a:lnTo>
                  <a:lnTo>
                    <a:pt x="29615" y="265"/>
                  </a:lnTo>
                  <a:lnTo>
                    <a:pt x="28558" y="133"/>
                  </a:lnTo>
                  <a:lnTo>
                    <a:pt x="27632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5803032" y="2029920"/>
              <a:ext cx="1429105" cy="1396639"/>
            </a:xfrm>
            <a:custGeom>
              <a:avLst/>
              <a:gdLst/>
              <a:ahLst/>
              <a:cxnLst/>
              <a:rect l="l" t="t" r="r" b="b"/>
              <a:pathLst>
                <a:path w="75624" h="73906" extrusionOk="0">
                  <a:moveTo>
                    <a:pt x="75227" y="1"/>
                  </a:moveTo>
                  <a:lnTo>
                    <a:pt x="74963" y="133"/>
                  </a:lnTo>
                  <a:lnTo>
                    <a:pt x="74963" y="265"/>
                  </a:lnTo>
                  <a:lnTo>
                    <a:pt x="74963" y="530"/>
                  </a:lnTo>
                  <a:lnTo>
                    <a:pt x="75227" y="662"/>
                  </a:lnTo>
                  <a:lnTo>
                    <a:pt x="75491" y="530"/>
                  </a:lnTo>
                  <a:lnTo>
                    <a:pt x="75624" y="265"/>
                  </a:lnTo>
                  <a:lnTo>
                    <a:pt x="75491" y="133"/>
                  </a:lnTo>
                  <a:lnTo>
                    <a:pt x="75227" y="1"/>
                  </a:lnTo>
                  <a:close/>
                  <a:moveTo>
                    <a:pt x="19039" y="17188"/>
                  </a:moveTo>
                  <a:lnTo>
                    <a:pt x="18774" y="17320"/>
                  </a:lnTo>
                  <a:lnTo>
                    <a:pt x="18774" y="17584"/>
                  </a:lnTo>
                  <a:lnTo>
                    <a:pt x="18774" y="17717"/>
                  </a:lnTo>
                  <a:lnTo>
                    <a:pt x="19039" y="17849"/>
                  </a:lnTo>
                  <a:lnTo>
                    <a:pt x="19303" y="17849"/>
                  </a:lnTo>
                  <a:lnTo>
                    <a:pt x="19303" y="17584"/>
                  </a:lnTo>
                  <a:lnTo>
                    <a:pt x="19303" y="17320"/>
                  </a:lnTo>
                  <a:lnTo>
                    <a:pt x="19039" y="17188"/>
                  </a:lnTo>
                  <a:close/>
                  <a:moveTo>
                    <a:pt x="25252" y="17188"/>
                  </a:moveTo>
                  <a:lnTo>
                    <a:pt x="25120" y="17320"/>
                  </a:lnTo>
                  <a:lnTo>
                    <a:pt x="24988" y="17584"/>
                  </a:lnTo>
                  <a:lnTo>
                    <a:pt x="24988" y="17717"/>
                  </a:lnTo>
                  <a:lnTo>
                    <a:pt x="25252" y="17849"/>
                  </a:lnTo>
                  <a:lnTo>
                    <a:pt x="25517" y="17849"/>
                  </a:lnTo>
                  <a:lnTo>
                    <a:pt x="25649" y="17584"/>
                  </a:lnTo>
                  <a:lnTo>
                    <a:pt x="25517" y="17320"/>
                  </a:lnTo>
                  <a:lnTo>
                    <a:pt x="25252" y="17188"/>
                  </a:lnTo>
                  <a:close/>
                  <a:moveTo>
                    <a:pt x="15866" y="21551"/>
                  </a:moveTo>
                  <a:lnTo>
                    <a:pt x="15733" y="21683"/>
                  </a:lnTo>
                  <a:lnTo>
                    <a:pt x="15601" y="21815"/>
                  </a:lnTo>
                  <a:lnTo>
                    <a:pt x="15733" y="22080"/>
                  </a:lnTo>
                  <a:lnTo>
                    <a:pt x="15866" y="22212"/>
                  </a:lnTo>
                  <a:lnTo>
                    <a:pt x="16130" y="22080"/>
                  </a:lnTo>
                  <a:lnTo>
                    <a:pt x="16262" y="21815"/>
                  </a:lnTo>
                  <a:lnTo>
                    <a:pt x="16130" y="21683"/>
                  </a:lnTo>
                  <a:lnTo>
                    <a:pt x="15866" y="21551"/>
                  </a:lnTo>
                  <a:close/>
                  <a:moveTo>
                    <a:pt x="22212" y="21551"/>
                  </a:moveTo>
                  <a:lnTo>
                    <a:pt x="21947" y="21683"/>
                  </a:lnTo>
                  <a:lnTo>
                    <a:pt x="21815" y="21815"/>
                  </a:lnTo>
                  <a:lnTo>
                    <a:pt x="21947" y="22080"/>
                  </a:lnTo>
                  <a:lnTo>
                    <a:pt x="22212" y="22212"/>
                  </a:lnTo>
                  <a:lnTo>
                    <a:pt x="22344" y="22080"/>
                  </a:lnTo>
                  <a:lnTo>
                    <a:pt x="22476" y="21815"/>
                  </a:lnTo>
                  <a:lnTo>
                    <a:pt x="22344" y="21683"/>
                  </a:lnTo>
                  <a:lnTo>
                    <a:pt x="22212" y="21551"/>
                  </a:lnTo>
                  <a:close/>
                  <a:moveTo>
                    <a:pt x="28425" y="21551"/>
                  </a:moveTo>
                  <a:lnTo>
                    <a:pt x="28161" y="21683"/>
                  </a:lnTo>
                  <a:lnTo>
                    <a:pt x="28029" y="21815"/>
                  </a:lnTo>
                  <a:lnTo>
                    <a:pt x="28161" y="22080"/>
                  </a:lnTo>
                  <a:lnTo>
                    <a:pt x="28425" y="22212"/>
                  </a:lnTo>
                  <a:lnTo>
                    <a:pt x="28690" y="22080"/>
                  </a:lnTo>
                  <a:lnTo>
                    <a:pt x="28690" y="21815"/>
                  </a:lnTo>
                  <a:lnTo>
                    <a:pt x="28690" y="21683"/>
                  </a:lnTo>
                  <a:lnTo>
                    <a:pt x="28425" y="21551"/>
                  </a:lnTo>
                  <a:close/>
                  <a:moveTo>
                    <a:pt x="12560" y="25914"/>
                  </a:moveTo>
                  <a:lnTo>
                    <a:pt x="12428" y="26178"/>
                  </a:lnTo>
                  <a:lnTo>
                    <a:pt x="12560" y="26442"/>
                  </a:lnTo>
                  <a:lnTo>
                    <a:pt x="12957" y="26442"/>
                  </a:lnTo>
                  <a:lnTo>
                    <a:pt x="13089" y="26178"/>
                  </a:lnTo>
                  <a:lnTo>
                    <a:pt x="12957" y="25914"/>
                  </a:lnTo>
                  <a:close/>
                  <a:moveTo>
                    <a:pt x="18774" y="25914"/>
                  </a:moveTo>
                  <a:lnTo>
                    <a:pt x="18774" y="26178"/>
                  </a:lnTo>
                  <a:lnTo>
                    <a:pt x="18774" y="26442"/>
                  </a:lnTo>
                  <a:lnTo>
                    <a:pt x="19303" y="26442"/>
                  </a:lnTo>
                  <a:lnTo>
                    <a:pt x="19303" y="26178"/>
                  </a:lnTo>
                  <a:lnTo>
                    <a:pt x="19303" y="25914"/>
                  </a:lnTo>
                  <a:close/>
                  <a:moveTo>
                    <a:pt x="25120" y="25914"/>
                  </a:moveTo>
                  <a:lnTo>
                    <a:pt x="24988" y="26178"/>
                  </a:lnTo>
                  <a:lnTo>
                    <a:pt x="24988" y="26442"/>
                  </a:lnTo>
                  <a:lnTo>
                    <a:pt x="25517" y="26442"/>
                  </a:lnTo>
                  <a:lnTo>
                    <a:pt x="25649" y="26178"/>
                  </a:lnTo>
                  <a:lnTo>
                    <a:pt x="25517" y="25914"/>
                  </a:lnTo>
                  <a:close/>
                  <a:moveTo>
                    <a:pt x="31334" y="25914"/>
                  </a:moveTo>
                  <a:lnTo>
                    <a:pt x="31202" y="26178"/>
                  </a:lnTo>
                  <a:lnTo>
                    <a:pt x="31334" y="26442"/>
                  </a:lnTo>
                  <a:lnTo>
                    <a:pt x="31731" y="26442"/>
                  </a:lnTo>
                  <a:lnTo>
                    <a:pt x="31863" y="26178"/>
                  </a:lnTo>
                  <a:lnTo>
                    <a:pt x="31731" y="25914"/>
                  </a:lnTo>
                  <a:close/>
                  <a:moveTo>
                    <a:pt x="9652" y="30144"/>
                  </a:moveTo>
                  <a:lnTo>
                    <a:pt x="9387" y="30276"/>
                  </a:lnTo>
                  <a:lnTo>
                    <a:pt x="9387" y="30541"/>
                  </a:lnTo>
                  <a:lnTo>
                    <a:pt x="9387" y="30673"/>
                  </a:lnTo>
                  <a:lnTo>
                    <a:pt x="9652" y="30805"/>
                  </a:lnTo>
                  <a:lnTo>
                    <a:pt x="9916" y="30673"/>
                  </a:lnTo>
                  <a:lnTo>
                    <a:pt x="10048" y="30541"/>
                  </a:lnTo>
                  <a:lnTo>
                    <a:pt x="9916" y="30276"/>
                  </a:lnTo>
                  <a:lnTo>
                    <a:pt x="9652" y="30144"/>
                  </a:lnTo>
                  <a:close/>
                  <a:moveTo>
                    <a:pt x="15866" y="30144"/>
                  </a:moveTo>
                  <a:lnTo>
                    <a:pt x="15733" y="30276"/>
                  </a:lnTo>
                  <a:lnTo>
                    <a:pt x="15601" y="30541"/>
                  </a:lnTo>
                  <a:lnTo>
                    <a:pt x="15733" y="30673"/>
                  </a:lnTo>
                  <a:lnTo>
                    <a:pt x="15866" y="30805"/>
                  </a:lnTo>
                  <a:lnTo>
                    <a:pt x="16130" y="30673"/>
                  </a:lnTo>
                  <a:lnTo>
                    <a:pt x="16262" y="30541"/>
                  </a:lnTo>
                  <a:lnTo>
                    <a:pt x="16130" y="30276"/>
                  </a:lnTo>
                  <a:lnTo>
                    <a:pt x="15866" y="30144"/>
                  </a:lnTo>
                  <a:close/>
                  <a:moveTo>
                    <a:pt x="22212" y="30144"/>
                  </a:moveTo>
                  <a:lnTo>
                    <a:pt x="21947" y="30276"/>
                  </a:lnTo>
                  <a:lnTo>
                    <a:pt x="21815" y="30541"/>
                  </a:lnTo>
                  <a:lnTo>
                    <a:pt x="21947" y="30673"/>
                  </a:lnTo>
                  <a:lnTo>
                    <a:pt x="22212" y="30805"/>
                  </a:lnTo>
                  <a:lnTo>
                    <a:pt x="22344" y="30673"/>
                  </a:lnTo>
                  <a:lnTo>
                    <a:pt x="22476" y="30541"/>
                  </a:lnTo>
                  <a:lnTo>
                    <a:pt x="22344" y="30276"/>
                  </a:lnTo>
                  <a:lnTo>
                    <a:pt x="22212" y="30144"/>
                  </a:lnTo>
                  <a:close/>
                  <a:moveTo>
                    <a:pt x="28425" y="30144"/>
                  </a:moveTo>
                  <a:lnTo>
                    <a:pt x="28161" y="30276"/>
                  </a:lnTo>
                  <a:lnTo>
                    <a:pt x="28029" y="30541"/>
                  </a:lnTo>
                  <a:lnTo>
                    <a:pt x="28161" y="30673"/>
                  </a:lnTo>
                  <a:lnTo>
                    <a:pt x="28425" y="30805"/>
                  </a:lnTo>
                  <a:lnTo>
                    <a:pt x="28690" y="30673"/>
                  </a:lnTo>
                  <a:lnTo>
                    <a:pt x="28690" y="30541"/>
                  </a:lnTo>
                  <a:lnTo>
                    <a:pt x="28690" y="30276"/>
                  </a:lnTo>
                  <a:lnTo>
                    <a:pt x="28425" y="30144"/>
                  </a:lnTo>
                  <a:close/>
                  <a:moveTo>
                    <a:pt x="34639" y="30144"/>
                  </a:moveTo>
                  <a:lnTo>
                    <a:pt x="34375" y="30276"/>
                  </a:lnTo>
                  <a:lnTo>
                    <a:pt x="34375" y="30541"/>
                  </a:lnTo>
                  <a:lnTo>
                    <a:pt x="34375" y="30673"/>
                  </a:lnTo>
                  <a:lnTo>
                    <a:pt x="34639" y="30805"/>
                  </a:lnTo>
                  <a:lnTo>
                    <a:pt x="34904" y="30673"/>
                  </a:lnTo>
                  <a:lnTo>
                    <a:pt x="35036" y="30541"/>
                  </a:lnTo>
                  <a:lnTo>
                    <a:pt x="34904" y="30276"/>
                  </a:lnTo>
                  <a:lnTo>
                    <a:pt x="34639" y="30144"/>
                  </a:lnTo>
                  <a:close/>
                  <a:moveTo>
                    <a:pt x="6347" y="34507"/>
                  </a:moveTo>
                  <a:lnTo>
                    <a:pt x="6214" y="34772"/>
                  </a:lnTo>
                  <a:lnTo>
                    <a:pt x="6347" y="35036"/>
                  </a:lnTo>
                  <a:lnTo>
                    <a:pt x="6479" y="35168"/>
                  </a:lnTo>
                  <a:lnTo>
                    <a:pt x="6743" y="35036"/>
                  </a:lnTo>
                  <a:lnTo>
                    <a:pt x="6875" y="34772"/>
                  </a:lnTo>
                  <a:lnTo>
                    <a:pt x="6743" y="34507"/>
                  </a:lnTo>
                  <a:close/>
                  <a:moveTo>
                    <a:pt x="12560" y="34507"/>
                  </a:moveTo>
                  <a:lnTo>
                    <a:pt x="12428" y="34772"/>
                  </a:lnTo>
                  <a:lnTo>
                    <a:pt x="12560" y="35036"/>
                  </a:lnTo>
                  <a:lnTo>
                    <a:pt x="12825" y="35168"/>
                  </a:lnTo>
                  <a:lnTo>
                    <a:pt x="12957" y="35036"/>
                  </a:lnTo>
                  <a:lnTo>
                    <a:pt x="13089" y="34772"/>
                  </a:lnTo>
                  <a:lnTo>
                    <a:pt x="12957" y="34507"/>
                  </a:lnTo>
                  <a:close/>
                  <a:moveTo>
                    <a:pt x="18774" y="34507"/>
                  </a:moveTo>
                  <a:lnTo>
                    <a:pt x="18774" y="34772"/>
                  </a:lnTo>
                  <a:lnTo>
                    <a:pt x="18774" y="35036"/>
                  </a:lnTo>
                  <a:lnTo>
                    <a:pt x="19039" y="35168"/>
                  </a:lnTo>
                  <a:lnTo>
                    <a:pt x="19303" y="35036"/>
                  </a:lnTo>
                  <a:lnTo>
                    <a:pt x="19303" y="34772"/>
                  </a:lnTo>
                  <a:lnTo>
                    <a:pt x="19303" y="34507"/>
                  </a:lnTo>
                  <a:close/>
                  <a:moveTo>
                    <a:pt x="25120" y="34507"/>
                  </a:moveTo>
                  <a:lnTo>
                    <a:pt x="24988" y="34772"/>
                  </a:lnTo>
                  <a:lnTo>
                    <a:pt x="24988" y="35036"/>
                  </a:lnTo>
                  <a:lnTo>
                    <a:pt x="25252" y="35168"/>
                  </a:lnTo>
                  <a:lnTo>
                    <a:pt x="25517" y="35036"/>
                  </a:lnTo>
                  <a:lnTo>
                    <a:pt x="25649" y="34772"/>
                  </a:lnTo>
                  <a:lnTo>
                    <a:pt x="25517" y="34507"/>
                  </a:lnTo>
                  <a:close/>
                  <a:moveTo>
                    <a:pt x="31334" y="34507"/>
                  </a:moveTo>
                  <a:lnTo>
                    <a:pt x="31202" y="34772"/>
                  </a:lnTo>
                  <a:lnTo>
                    <a:pt x="31334" y="35036"/>
                  </a:lnTo>
                  <a:lnTo>
                    <a:pt x="31466" y="35168"/>
                  </a:lnTo>
                  <a:lnTo>
                    <a:pt x="31731" y="35036"/>
                  </a:lnTo>
                  <a:lnTo>
                    <a:pt x="31863" y="34772"/>
                  </a:lnTo>
                  <a:lnTo>
                    <a:pt x="31731" y="34507"/>
                  </a:lnTo>
                  <a:close/>
                  <a:moveTo>
                    <a:pt x="37548" y="34507"/>
                  </a:moveTo>
                  <a:lnTo>
                    <a:pt x="37415" y="34772"/>
                  </a:lnTo>
                  <a:lnTo>
                    <a:pt x="37548" y="35036"/>
                  </a:lnTo>
                  <a:lnTo>
                    <a:pt x="37812" y="35168"/>
                  </a:lnTo>
                  <a:lnTo>
                    <a:pt x="37944" y="35036"/>
                  </a:lnTo>
                  <a:lnTo>
                    <a:pt x="38077" y="34772"/>
                  </a:lnTo>
                  <a:lnTo>
                    <a:pt x="37944" y="34507"/>
                  </a:lnTo>
                  <a:close/>
                  <a:moveTo>
                    <a:pt x="9652" y="38738"/>
                  </a:moveTo>
                  <a:lnTo>
                    <a:pt x="9387" y="38870"/>
                  </a:lnTo>
                  <a:lnTo>
                    <a:pt x="9387" y="39134"/>
                  </a:lnTo>
                  <a:lnTo>
                    <a:pt x="9387" y="39399"/>
                  </a:lnTo>
                  <a:lnTo>
                    <a:pt x="9916" y="39399"/>
                  </a:lnTo>
                  <a:lnTo>
                    <a:pt x="10048" y="39134"/>
                  </a:lnTo>
                  <a:lnTo>
                    <a:pt x="9916" y="38870"/>
                  </a:lnTo>
                  <a:lnTo>
                    <a:pt x="9652" y="38738"/>
                  </a:lnTo>
                  <a:close/>
                  <a:moveTo>
                    <a:pt x="15866" y="38738"/>
                  </a:moveTo>
                  <a:lnTo>
                    <a:pt x="15733" y="38870"/>
                  </a:lnTo>
                  <a:lnTo>
                    <a:pt x="15601" y="39134"/>
                  </a:lnTo>
                  <a:lnTo>
                    <a:pt x="15733" y="39399"/>
                  </a:lnTo>
                  <a:lnTo>
                    <a:pt x="16130" y="39399"/>
                  </a:lnTo>
                  <a:lnTo>
                    <a:pt x="16262" y="39134"/>
                  </a:lnTo>
                  <a:lnTo>
                    <a:pt x="16130" y="38870"/>
                  </a:lnTo>
                  <a:lnTo>
                    <a:pt x="15866" y="38738"/>
                  </a:lnTo>
                  <a:close/>
                  <a:moveTo>
                    <a:pt x="22212" y="38738"/>
                  </a:moveTo>
                  <a:lnTo>
                    <a:pt x="21947" y="38870"/>
                  </a:lnTo>
                  <a:lnTo>
                    <a:pt x="21815" y="39134"/>
                  </a:lnTo>
                  <a:lnTo>
                    <a:pt x="21947" y="39399"/>
                  </a:lnTo>
                  <a:lnTo>
                    <a:pt x="22344" y="39399"/>
                  </a:lnTo>
                  <a:lnTo>
                    <a:pt x="22476" y="39134"/>
                  </a:lnTo>
                  <a:lnTo>
                    <a:pt x="22344" y="38870"/>
                  </a:lnTo>
                  <a:lnTo>
                    <a:pt x="22212" y="38738"/>
                  </a:lnTo>
                  <a:close/>
                  <a:moveTo>
                    <a:pt x="28425" y="38738"/>
                  </a:moveTo>
                  <a:lnTo>
                    <a:pt x="28161" y="38870"/>
                  </a:lnTo>
                  <a:lnTo>
                    <a:pt x="28029" y="39134"/>
                  </a:lnTo>
                  <a:lnTo>
                    <a:pt x="28161" y="39399"/>
                  </a:lnTo>
                  <a:lnTo>
                    <a:pt x="28690" y="39399"/>
                  </a:lnTo>
                  <a:lnTo>
                    <a:pt x="28690" y="39134"/>
                  </a:lnTo>
                  <a:lnTo>
                    <a:pt x="28690" y="38870"/>
                  </a:lnTo>
                  <a:lnTo>
                    <a:pt x="28425" y="38738"/>
                  </a:lnTo>
                  <a:close/>
                  <a:moveTo>
                    <a:pt x="34639" y="38738"/>
                  </a:moveTo>
                  <a:lnTo>
                    <a:pt x="34375" y="38870"/>
                  </a:lnTo>
                  <a:lnTo>
                    <a:pt x="34375" y="39134"/>
                  </a:lnTo>
                  <a:lnTo>
                    <a:pt x="34375" y="39399"/>
                  </a:lnTo>
                  <a:lnTo>
                    <a:pt x="34904" y="39399"/>
                  </a:lnTo>
                  <a:lnTo>
                    <a:pt x="35036" y="39134"/>
                  </a:lnTo>
                  <a:lnTo>
                    <a:pt x="34904" y="38870"/>
                  </a:lnTo>
                  <a:lnTo>
                    <a:pt x="34639" y="38738"/>
                  </a:lnTo>
                  <a:close/>
                  <a:moveTo>
                    <a:pt x="40853" y="38738"/>
                  </a:moveTo>
                  <a:lnTo>
                    <a:pt x="40721" y="38870"/>
                  </a:lnTo>
                  <a:lnTo>
                    <a:pt x="40588" y="39134"/>
                  </a:lnTo>
                  <a:lnTo>
                    <a:pt x="40721" y="39399"/>
                  </a:lnTo>
                  <a:lnTo>
                    <a:pt x="41117" y="39399"/>
                  </a:lnTo>
                  <a:lnTo>
                    <a:pt x="41249" y="39134"/>
                  </a:lnTo>
                  <a:lnTo>
                    <a:pt x="41117" y="38870"/>
                  </a:lnTo>
                  <a:lnTo>
                    <a:pt x="40853" y="38738"/>
                  </a:lnTo>
                  <a:close/>
                  <a:moveTo>
                    <a:pt x="6479" y="43101"/>
                  </a:moveTo>
                  <a:lnTo>
                    <a:pt x="6347" y="43233"/>
                  </a:lnTo>
                  <a:lnTo>
                    <a:pt x="6214" y="43365"/>
                  </a:lnTo>
                  <a:lnTo>
                    <a:pt x="6347" y="43629"/>
                  </a:lnTo>
                  <a:lnTo>
                    <a:pt x="6479" y="43762"/>
                  </a:lnTo>
                  <a:lnTo>
                    <a:pt x="6743" y="43629"/>
                  </a:lnTo>
                  <a:lnTo>
                    <a:pt x="6875" y="43365"/>
                  </a:lnTo>
                  <a:lnTo>
                    <a:pt x="6743" y="43233"/>
                  </a:lnTo>
                  <a:lnTo>
                    <a:pt x="6479" y="43101"/>
                  </a:lnTo>
                  <a:close/>
                  <a:moveTo>
                    <a:pt x="12825" y="43101"/>
                  </a:moveTo>
                  <a:lnTo>
                    <a:pt x="12560" y="43233"/>
                  </a:lnTo>
                  <a:lnTo>
                    <a:pt x="12428" y="43365"/>
                  </a:lnTo>
                  <a:lnTo>
                    <a:pt x="12560" y="43629"/>
                  </a:lnTo>
                  <a:lnTo>
                    <a:pt x="12825" y="43762"/>
                  </a:lnTo>
                  <a:lnTo>
                    <a:pt x="12957" y="43629"/>
                  </a:lnTo>
                  <a:lnTo>
                    <a:pt x="13089" y="43365"/>
                  </a:lnTo>
                  <a:lnTo>
                    <a:pt x="12957" y="43233"/>
                  </a:lnTo>
                  <a:lnTo>
                    <a:pt x="12825" y="43101"/>
                  </a:lnTo>
                  <a:close/>
                  <a:moveTo>
                    <a:pt x="19039" y="43101"/>
                  </a:moveTo>
                  <a:lnTo>
                    <a:pt x="18774" y="43233"/>
                  </a:lnTo>
                  <a:lnTo>
                    <a:pt x="18774" y="43365"/>
                  </a:lnTo>
                  <a:lnTo>
                    <a:pt x="18774" y="43629"/>
                  </a:lnTo>
                  <a:lnTo>
                    <a:pt x="19039" y="43762"/>
                  </a:lnTo>
                  <a:lnTo>
                    <a:pt x="19303" y="43629"/>
                  </a:lnTo>
                  <a:lnTo>
                    <a:pt x="19303" y="43365"/>
                  </a:lnTo>
                  <a:lnTo>
                    <a:pt x="19303" y="43233"/>
                  </a:lnTo>
                  <a:lnTo>
                    <a:pt x="19039" y="43101"/>
                  </a:lnTo>
                  <a:close/>
                  <a:moveTo>
                    <a:pt x="25252" y="43101"/>
                  </a:moveTo>
                  <a:lnTo>
                    <a:pt x="25120" y="43233"/>
                  </a:lnTo>
                  <a:lnTo>
                    <a:pt x="24988" y="43365"/>
                  </a:lnTo>
                  <a:lnTo>
                    <a:pt x="24988" y="43629"/>
                  </a:lnTo>
                  <a:lnTo>
                    <a:pt x="25252" y="43762"/>
                  </a:lnTo>
                  <a:lnTo>
                    <a:pt x="25517" y="43629"/>
                  </a:lnTo>
                  <a:lnTo>
                    <a:pt x="25649" y="43365"/>
                  </a:lnTo>
                  <a:lnTo>
                    <a:pt x="25517" y="43233"/>
                  </a:lnTo>
                  <a:lnTo>
                    <a:pt x="25252" y="43101"/>
                  </a:lnTo>
                  <a:close/>
                  <a:moveTo>
                    <a:pt x="31598" y="43101"/>
                  </a:moveTo>
                  <a:lnTo>
                    <a:pt x="31334" y="43233"/>
                  </a:lnTo>
                  <a:lnTo>
                    <a:pt x="31202" y="43365"/>
                  </a:lnTo>
                  <a:lnTo>
                    <a:pt x="31334" y="43629"/>
                  </a:lnTo>
                  <a:lnTo>
                    <a:pt x="31466" y="43762"/>
                  </a:lnTo>
                  <a:lnTo>
                    <a:pt x="31731" y="43629"/>
                  </a:lnTo>
                  <a:lnTo>
                    <a:pt x="31863" y="43365"/>
                  </a:lnTo>
                  <a:lnTo>
                    <a:pt x="31731" y="43233"/>
                  </a:lnTo>
                  <a:lnTo>
                    <a:pt x="31598" y="43101"/>
                  </a:lnTo>
                  <a:close/>
                  <a:moveTo>
                    <a:pt x="37812" y="43101"/>
                  </a:moveTo>
                  <a:lnTo>
                    <a:pt x="37548" y="43233"/>
                  </a:lnTo>
                  <a:lnTo>
                    <a:pt x="37415" y="43365"/>
                  </a:lnTo>
                  <a:lnTo>
                    <a:pt x="37548" y="43629"/>
                  </a:lnTo>
                  <a:lnTo>
                    <a:pt x="37812" y="43762"/>
                  </a:lnTo>
                  <a:lnTo>
                    <a:pt x="37944" y="43629"/>
                  </a:lnTo>
                  <a:lnTo>
                    <a:pt x="38077" y="43365"/>
                  </a:lnTo>
                  <a:lnTo>
                    <a:pt x="37944" y="43233"/>
                  </a:lnTo>
                  <a:lnTo>
                    <a:pt x="37812" y="43101"/>
                  </a:lnTo>
                  <a:close/>
                  <a:moveTo>
                    <a:pt x="3174" y="47464"/>
                  </a:moveTo>
                  <a:lnTo>
                    <a:pt x="3041" y="47728"/>
                  </a:lnTo>
                  <a:lnTo>
                    <a:pt x="3174" y="47992"/>
                  </a:lnTo>
                  <a:lnTo>
                    <a:pt x="3570" y="47992"/>
                  </a:lnTo>
                  <a:lnTo>
                    <a:pt x="3702" y="47728"/>
                  </a:lnTo>
                  <a:lnTo>
                    <a:pt x="3570" y="47464"/>
                  </a:lnTo>
                  <a:close/>
                  <a:moveTo>
                    <a:pt x="9387" y="47464"/>
                  </a:moveTo>
                  <a:lnTo>
                    <a:pt x="9255" y="47728"/>
                  </a:lnTo>
                  <a:lnTo>
                    <a:pt x="9387" y="47992"/>
                  </a:lnTo>
                  <a:lnTo>
                    <a:pt x="9916" y="47992"/>
                  </a:lnTo>
                  <a:lnTo>
                    <a:pt x="9916" y="47728"/>
                  </a:lnTo>
                  <a:lnTo>
                    <a:pt x="9916" y="47464"/>
                  </a:lnTo>
                  <a:close/>
                  <a:moveTo>
                    <a:pt x="15601" y="47464"/>
                  </a:moveTo>
                  <a:lnTo>
                    <a:pt x="15601" y="47728"/>
                  </a:lnTo>
                  <a:lnTo>
                    <a:pt x="15601" y="47992"/>
                  </a:lnTo>
                  <a:lnTo>
                    <a:pt x="16130" y="47992"/>
                  </a:lnTo>
                  <a:lnTo>
                    <a:pt x="16262" y="47728"/>
                  </a:lnTo>
                  <a:lnTo>
                    <a:pt x="16130" y="47464"/>
                  </a:lnTo>
                  <a:close/>
                  <a:moveTo>
                    <a:pt x="21947" y="47464"/>
                  </a:moveTo>
                  <a:lnTo>
                    <a:pt x="21815" y="47728"/>
                  </a:lnTo>
                  <a:lnTo>
                    <a:pt x="21947" y="47992"/>
                  </a:lnTo>
                  <a:lnTo>
                    <a:pt x="22344" y="47992"/>
                  </a:lnTo>
                  <a:lnTo>
                    <a:pt x="22476" y="47728"/>
                  </a:lnTo>
                  <a:lnTo>
                    <a:pt x="22344" y="47464"/>
                  </a:lnTo>
                  <a:close/>
                  <a:moveTo>
                    <a:pt x="28161" y="47464"/>
                  </a:moveTo>
                  <a:lnTo>
                    <a:pt x="28029" y="47728"/>
                  </a:lnTo>
                  <a:lnTo>
                    <a:pt x="28161" y="47992"/>
                  </a:lnTo>
                  <a:lnTo>
                    <a:pt x="28558" y="47992"/>
                  </a:lnTo>
                  <a:lnTo>
                    <a:pt x="28690" y="47728"/>
                  </a:lnTo>
                  <a:lnTo>
                    <a:pt x="28558" y="47464"/>
                  </a:lnTo>
                  <a:close/>
                  <a:moveTo>
                    <a:pt x="34375" y="47464"/>
                  </a:moveTo>
                  <a:lnTo>
                    <a:pt x="34375" y="47728"/>
                  </a:lnTo>
                  <a:lnTo>
                    <a:pt x="34375" y="47992"/>
                  </a:lnTo>
                  <a:lnTo>
                    <a:pt x="34904" y="47992"/>
                  </a:lnTo>
                  <a:lnTo>
                    <a:pt x="34904" y="47728"/>
                  </a:lnTo>
                  <a:lnTo>
                    <a:pt x="34904" y="47464"/>
                  </a:lnTo>
                  <a:close/>
                  <a:moveTo>
                    <a:pt x="40721" y="47464"/>
                  </a:moveTo>
                  <a:lnTo>
                    <a:pt x="40588" y="47728"/>
                  </a:lnTo>
                  <a:lnTo>
                    <a:pt x="40588" y="47992"/>
                  </a:lnTo>
                  <a:lnTo>
                    <a:pt x="41117" y="47992"/>
                  </a:lnTo>
                  <a:lnTo>
                    <a:pt x="41249" y="47728"/>
                  </a:lnTo>
                  <a:lnTo>
                    <a:pt x="41117" y="47464"/>
                  </a:lnTo>
                  <a:close/>
                  <a:moveTo>
                    <a:pt x="6479" y="51694"/>
                  </a:moveTo>
                  <a:lnTo>
                    <a:pt x="6347" y="51826"/>
                  </a:lnTo>
                  <a:lnTo>
                    <a:pt x="6214" y="52091"/>
                  </a:lnTo>
                  <a:lnTo>
                    <a:pt x="6347" y="52223"/>
                  </a:lnTo>
                  <a:lnTo>
                    <a:pt x="6479" y="52355"/>
                  </a:lnTo>
                  <a:lnTo>
                    <a:pt x="6743" y="52223"/>
                  </a:lnTo>
                  <a:lnTo>
                    <a:pt x="6875" y="52091"/>
                  </a:lnTo>
                  <a:lnTo>
                    <a:pt x="6743" y="51826"/>
                  </a:lnTo>
                  <a:lnTo>
                    <a:pt x="6479" y="51694"/>
                  </a:lnTo>
                  <a:close/>
                  <a:moveTo>
                    <a:pt x="12825" y="51694"/>
                  </a:moveTo>
                  <a:lnTo>
                    <a:pt x="12560" y="51826"/>
                  </a:lnTo>
                  <a:lnTo>
                    <a:pt x="12428" y="52091"/>
                  </a:lnTo>
                  <a:lnTo>
                    <a:pt x="12560" y="52223"/>
                  </a:lnTo>
                  <a:lnTo>
                    <a:pt x="12825" y="52355"/>
                  </a:lnTo>
                  <a:lnTo>
                    <a:pt x="12957" y="52223"/>
                  </a:lnTo>
                  <a:lnTo>
                    <a:pt x="13089" y="52091"/>
                  </a:lnTo>
                  <a:lnTo>
                    <a:pt x="12957" y="51826"/>
                  </a:lnTo>
                  <a:lnTo>
                    <a:pt x="12825" y="51694"/>
                  </a:lnTo>
                  <a:close/>
                  <a:moveTo>
                    <a:pt x="19039" y="51694"/>
                  </a:moveTo>
                  <a:lnTo>
                    <a:pt x="18774" y="51826"/>
                  </a:lnTo>
                  <a:lnTo>
                    <a:pt x="18642" y="52091"/>
                  </a:lnTo>
                  <a:lnTo>
                    <a:pt x="18774" y="52223"/>
                  </a:lnTo>
                  <a:lnTo>
                    <a:pt x="19039" y="52355"/>
                  </a:lnTo>
                  <a:lnTo>
                    <a:pt x="19303" y="52223"/>
                  </a:lnTo>
                  <a:lnTo>
                    <a:pt x="19303" y="52091"/>
                  </a:lnTo>
                  <a:lnTo>
                    <a:pt x="19303" y="51826"/>
                  </a:lnTo>
                  <a:lnTo>
                    <a:pt x="19039" y="51694"/>
                  </a:lnTo>
                  <a:close/>
                  <a:moveTo>
                    <a:pt x="25252" y="51694"/>
                  </a:moveTo>
                  <a:lnTo>
                    <a:pt x="24988" y="51826"/>
                  </a:lnTo>
                  <a:lnTo>
                    <a:pt x="24988" y="52091"/>
                  </a:lnTo>
                  <a:lnTo>
                    <a:pt x="24988" y="52223"/>
                  </a:lnTo>
                  <a:lnTo>
                    <a:pt x="25252" y="52355"/>
                  </a:lnTo>
                  <a:lnTo>
                    <a:pt x="25517" y="52223"/>
                  </a:lnTo>
                  <a:lnTo>
                    <a:pt x="25649" y="52091"/>
                  </a:lnTo>
                  <a:lnTo>
                    <a:pt x="25517" y="51826"/>
                  </a:lnTo>
                  <a:lnTo>
                    <a:pt x="25252" y="51694"/>
                  </a:lnTo>
                  <a:close/>
                  <a:moveTo>
                    <a:pt x="31466" y="51694"/>
                  </a:moveTo>
                  <a:lnTo>
                    <a:pt x="31334" y="51826"/>
                  </a:lnTo>
                  <a:lnTo>
                    <a:pt x="31202" y="52091"/>
                  </a:lnTo>
                  <a:lnTo>
                    <a:pt x="31334" y="52223"/>
                  </a:lnTo>
                  <a:lnTo>
                    <a:pt x="31466" y="52355"/>
                  </a:lnTo>
                  <a:lnTo>
                    <a:pt x="31731" y="52223"/>
                  </a:lnTo>
                  <a:lnTo>
                    <a:pt x="31863" y="52091"/>
                  </a:lnTo>
                  <a:lnTo>
                    <a:pt x="31731" y="51826"/>
                  </a:lnTo>
                  <a:lnTo>
                    <a:pt x="31466" y="51694"/>
                  </a:lnTo>
                  <a:close/>
                  <a:moveTo>
                    <a:pt x="37812" y="51694"/>
                  </a:moveTo>
                  <a:lnTo>
                    <a:pt x="37548" y="51826"/>
                  </a:lnTo>
                  <a:lnTo>
                    <a:pt x="37415" y="52091"/>
                  </a:lnTo>
                  <a:lnTo>
                    <a:pt x="37548" y="52223"/>
                  </a:lnTo>
                  <a:lnTo>
                    <a:pt x="37812" y="52355"/>
                  </a:lnTo>
                  <a:lnTo>
                    <a:pt x="37944" y="52223"/>
                  </a:lnTo>
                  <a:lnTo>
                    <a:pt x="38077" y="52091"/>
                  </a:lnTo>
                  <a:lnTo>
                    <a:pt x="37944" y="51826"/>
                  </a:lnTo>
                  <a:lnTo>
                    <a:pt x="37812" y="51694"/>
                  </a:lnTo>
                  <a:close/>
                  <a:moveTo>
                    <a:pt x="3438" y="56057"/>
                  </a:moveTo>
                  <a:lnTo>
                    <a:pt x="3174" y="56189"/>
                  </a:lnTo>
                  <a:lnTo>
                    <a:pt x="3041" y="56321"/>
                  </a:lnTo>
                  <a:lnTo>
                    <a:pt x="3174" y="56586"/>
                  </a:lnTo>
                  <a:lnTo>
                    <a:pt x="3438" y="56718"/>
                  </a:lnTo>
                  <a:lnTo>
                    <a:pt x="3570" y="56586"/>
                  </a:lnTo>
                  <a:lnTo>
                    <a:pt x="3702" y="56321"/>
                  </a:lnTo>
                  <a:lnTo>
                    <a:pt x="3570" y="56189"/>
                  </a:lnTo>
                  <a:lnTo>
                    <a:pt x="3438" y="56057"/>
                  </a:lnTo>
                  <a:close/>
                  <a:moveTo>
                    <a:pt x="9387" y="56057"/>
                  </a:moveTo>
                  <a:lnTo>
                    <a:pt x="9255" y="56321"/>
                  </a:lnTo>
                  <a:lnTo>
                    <a:pt x="9387" y="56586"/>
                  </a:lnTo>
                  <a:lnTo>
                    <a:pt x="9652" y="56718"/>
                  </a:lnTo>
                  <a:lnTo>
                    <a:pt x="9916" y="56586"/>
                  </a:lnTo>
                  <a:lnTo>
                    <a:pt x="9916" y="56321"/>
                  </a:lnTo>
                  <a:lnTo>
                    <a:pt x="9916" y="56189"/>
                  </a:lnTo>
                  <a:lnTo>
                    <a:pt x="9652" y="56057"/>
                  </a:lnTo>
                  <a:close/>
                  <a:moveTo>
                    <a:pt x="15601" y="56057"/>
                  </a:moveTo>
                  <a:lnTo>
                    <a:pt x="15601" y="56321"/>
                  </a:lnTo>
                  <a:lnTo>
                    <a:pt x="15601" y="56586"/>
                  </a:lnTo>
                  <a:lnTo>
                    <a:pt x="15866" y="56718"/>
                  </a:lnTo>
                  <a:lnTo>
                    <a:pt x="16130" y="56586"/>
                  </a:lnTo>
                  <a:lnTo>
                    <a:pt x="16262" y="56321"/>
                  </a:lnTo>
                  <a:lnTo>
                    <a:pt x="16130" y="56189"/>
                  </a:lnTo>
                  <a:lnTo>
                    <a:pt x="15866" y="56057"/>
                  </a:lnTo>
                  <a:close/>
                  <a:moveTo>
                    <a:pt x="22079" y="56057"/>
                  </a:moveTo>
                  <a:lnTo>
                    <a:pt x="21947" y="56189"/>
                  </a:lnTo>
                  <a:lnTo>
                    <a:pt x="21815" y="56321"/>
                  </a:lnTo>
                  <a:lnTo>
                    <a:pt x="21947" y="56586"/>
                  </a:lnTo>
                  <a:lnTo>
                    <a:pt x="22079" y="56718"/>
                  </a:lnTo>
                  <a:lnTo>
                    <a:pt x="22344" y="56586"/>
                  </a:lnTo>
                  <a:lnTo>
                    <a:pt x="22476" y="56321"/>
                  </a:lnTo>
                  <a:lnTo>
                    <a:pt x="22344" y="56189"/>
                  </a:lnTo>
                  <a:lnTo>
                    <a:pt x="22079" y="56057"/>
                  </a:lnTo>
                  <a:close/>
                  <a:moveTo>
                    <a:pt x="28161" y="56057"/>
                  </a:moveTo>
                  <a:lnTo>
                    <a:pt x="28029" y="56321"/>
                  </a:lnTo>
                  <a:lnTo>
                    <a:pt x="28161" y="56586"/>
                  </a:lnTo>
                  <a:lnTo>
                    <a:pt x="28425" y="56718"/>
                  </a:lnTo>
                  <a:lnTo>
                    <a:pt x="28558" y="56586"/>
                  </a:lnTo>
                  <a:lnTo>
                    <a:pt x="28690" y="56321"/>
                  </a:lnTo>
                  <a:lnTo>
                    <a:pt x="28558" y="56189"/>
                  </a:lnTo>
                  <a:lnTo>
                    <a:pt x="28425" y="56057"/>
                  </a:lnTo>
                  <a:close/>
                  <a:moveTo>
                    <a:pt x="34639" y="56057"/>
                  </a:moveTo>
                  <a:lnTo>
                    <a:pt x="34375" y="56189"/>
                  </a:lnTo>
                  <a:lnTo>
                    <a:pt x="34242" y="56321"/>
                  </a:lnTo>
                  <a:lnTo>
                    <a:pt x="34375" y="56586"/>
                  </a:lnTo>
                  <a:lnTo>
                    <a:pt x="34639" y="56718"/>
                  </a:lnTo>
                  <a:lnTo>
                    <a:pt x="34904" y="56586"/>
                  </a:lnTo>
                  <a:lnTo>
                    <a:pt x="34904" y="56321"/>
                  </a:lnTo>
                  <a:lnTo>
                    <a:pt x="34904" y="56189"/>
                  </a:lnTo>
                  <a:lnTo>
                    <a:pt x="34639" y="56057"/>
                  </a:lnTo>
                  <a:close/>
                  <a:moveTo>
                    <a:pt x="40588" y="56057"/>
                  </a:moveTo>
                  <a:lnTo>
                    <a:pt x="40588" y="56321"/>
                  </a:lnTo>
                  <a:lnTo>
                    <a:pt x="40588" y="56586"/>
                  </a:lnTo>
                  <a:lnTo>
                    <a:pt x="40853" y="56718"/>
                  </a:lnTo>
                  <a:lnTo>
                    <a:pt x="41117" y="56586"/>
                  </a:lnTo>
                  <a:lnTo>
                    <a:pt x="41249" y="56321"/>
                  </a:lnTo>
                  <a:lnTo>
                    <a:pt x="41117" y="56189"/>
                  </a:lnTo>
                  <a:lnTo>
                    <a:pt x="40853" y="56057"/>
                  </a:lnTo>
                  <a:close/>
                  <a:moveTo>
                    <a:pt x="265" y="60288"/>
                  </a:moveTo>
                  <a:lnTo>
                    <a:pt x="1" y="60420"/>
                  </a:lnTo>
                  <a:lnTo>
                    <a:pt x="1" y="60684"/>
                  </a:lnTo>
                  <a:lnTo>
                    <a:pt x="1" y="60817"/>
                  </a:lnTo>
                  <a:lnTo>
                    <a:pt x="265" y="60949"/>
                  </a:lnTo>
                  <a:lnTo>
                    <a:pt x="529" y="60817"/>
                  </a:lnTo>
                  <a:lnTo>
                    <a:pt x="529" y="60684"/>
                  </a:lnTo>
                  <a:lnTo>
                    <a:pt x="529" y="60420"/>
                  </a:lnTo>
                  <a:lnTo>
                    <a:pt x="265" y="60288"/>
                  </a:lnTo>
                  <a:close/>
                  <a:moveTo>
                    <a:pt x="6479" y="60288"/>
                  </a:moveTo>
                  <a:lnTo>
                    <a:pt x="6347" y="60420"/>
                  </a:lnTo>
                  <a:lnTo>
                    <a:pt x="6214" y="60684"/>
                  </a:lnTo>
                  <a:lnTo>
                    <a:pt x="6347" y="60817"/>
                  </a:lnTo>
                  <a:lnTo>
                    <a:pt x="6479" y="60949"/>
                  </a:lnTo>
                  <a:lnTo>
                    <a:pt x="6743" y="60817"/>
                  </a:lnTo>
                  <a:lnTo>
                    <a:pt x="6875" y="60684"/>
                  </a:lnTo>
                  <a:lnTo>
                    <a:pt x="6743" y="60420"/>
                  </a:lnTo>
                  <a:lnTo>
                    <a:pt x="6479" y="60288"/>
                  </a:lnTo>
                  <a:close/>
                  <a:moveTo>
                    <a:pt x="12825" y="60288"/>
                  </a:moveTo>
                  <a:lnTo>
                    <a:pt x="12560" y="60420"/>
                  </a:lnTo>
                  <a:lnTo>
                    <a:pt x="12428" y="60684"/>
                  </a:lnTo>
                  <a:lnTo>
                    <a:pt x="12560" y="60817"/>
                  </a:lnTo>
                  <a:lnTo>
                    <a:pt x="12825" y="60949"/>
                  </a:lnTo>
                  <a:lnTo>
                    <a:pt x="12957" y="60817"/>
                  </a:lnTo>
                  <a:lnTo>
                    <a:pt x="13089" y="60684"/>
                  </a:lnTo>
                  <a:lnTo>
                    <a:pt x="12957" y="60420"/>
                  </a:lnTo>
                  <a:lnTo>
                    <a:pt x="12825" y="60288"/>
                  </a:lnTo>
                  <a:close/>
                  <a:moveTo>
                    <a:pt x="19039" y="60288"/>
                  </a:moveTo>
                  <a:lnTo>
                    <a:pt x="18774" y="60420"/>
                  </a:lnTo>
                  <a:lnTo>
                    <a:pt x="18642" y="60684"/>
                  </a:lnTo>
                  <a:lnTo>
                    <a:pt x="18774" y="60817"/>
                  </a:lnTo>
                  <a:lnTo>
                    <a:pt x="19039" y="60949"/>
                  </a:lnTo>
                  <a:lnTo>
                    <a:pt x="19303" y="60817"/>
                  </a:lnTo>
                  <a:lnTo>
                    <a:pt x="19303" y="60684"/>
                  </a:lnTo>
                  <a:lnTo>
                    <a:pt x="19303" y="60420"/>
                  </a:lnTo>
                  <a:lnTo>
                    <a:pt x="19039" y="60288"/>
                  </a:lnTo>
                  <a:close/>
                  <a:moveTo>
                    <a:pt x="25252" y="60288"/>
                  </a:moveTo>
                  <a:lnTo>
                    <a:pt x="24988" y="60420"/>
                  </a:lnTo>
                  <a:lnTo>
                    <a:pt x="24988" y="60684"/>
                  </a:lnTo>
                  <a:lnTo>
                    <a:pt x="24988" y="60817"/>
                  </a:lnTo>
                  <a:lnTo>
                    <a:pt x="25252" y="60949"/>
                  </a:lnTo>
                  <a:lnTo>
                    <a:pt x="25517" y="60817"/>
                  </a:lnTo>
                  <a:lnTo>
                    <a:pt x="25517" y="60684"/>
                  </a:lnTo>
                  <a:lnTo>
                    <a:pt x="25517" y="60420"/>
                  </a:lnTo>
                  <a:lnTo>
                    <a:pt x="25252" y="60288"/>
                  </a:lnTo>
                  <a:close/>
                  <a:moveTo>
                    <a:pt x="31466" y="60288"/>
                  </a:moveTo>
                  <a:lnTo>
                    <a:pt x="31334" y="60420"/>
                  </a:lnTo>
                  <a:lnTo>
                    <a:pt x="31202" y="60684"/>
                  </a:lnTo>
                  <a:lnTo>
                    <a:pt x="31334" y="60817"/>
                  </a:lnTo>
                  <a:lnTo>
                    <a:pt x="31466" y="60949"/>
                  </a:lnTo>
                  <a:lnTo>
                    <a:pt x="31731" y="60817"/>
                  </a:lnTo>
                  <a:lnTo>
                    <a:pt x="31863" y="60684"/>
                  </a:lnTo>
                  <a:lnTo>
                    <a:pt x="31731" y="60420"/>
                  </a:lnTo>
                  <a:lnTo>
                    <a:pt x="31466" y="60288"/>
                  </a:lnTo>
                  <a:close/>
                  <a:moveTo>
                    <a:pt x="37812" y="60288"/>
                  </a:moveTo>
                  <a:lnTo>
                    <a:pt x="37548" y="60420"/>
                  </a:lnTo>
                  <a:lnTo>
                    <a:pt x="37415" y="60684"/>
                  </a:lnTo>
                  <a:lnTo>
                    <a:pt x="37548" y="60817"/>
                  </a:lnTo>
                  <a:lnTo>
                    <a:pt x="37812" y="60949"/>
                  </a:lnTo>
                  <a:lnTo>
                    <a:pt x="37944" y="60817"/>
                  </a:lnTo>
                  <a:lnTo>
                    <a:pt x="38077" y="60684"/>
                  </a:lnTo>
                  <a:lnTo>
                    <a:pt x="37944" y="60420"/>
                  </a:lnTo>
                  <a:lnTo>
                    <a:pt x="37812" y="60288"/>
                  </a:lnTo>
                  <a:close/>
                  <a:moveTo>
                    <a:pt x="3438" y="64651"/>
                  </a:moveTo>
                  <a:lnTo>
                    <a:pt x="3174" y="64783"/>
                  </a:lnTo>
                  <a:lnTo>
                    <a:pt x="3041" y="64915"/>
                  </a:lnTo>
                  <a:lnTo>
                    <a:pt x="3174" y="65179"/>
                  </a:lnTo>
                  <a:lnTo>
                    <a:pt x="3438" y="65312"/>
                  </a:lnTo>
                  <a:lnTo>
                    <a:pt x="3570" y="65179"/>
                  </a:lnTo>
                  <a:lnTo>
                    <a:pt x="3702" y="64915"/>
                  </a:lnTo>
                  <a:lnTo>
                    <a:pt x="3570" y="64783"/>
                  </a:lnTo>
                  <a:lnTo>
                    <a:pt x="3438" y="64651"/>
                  </a:lnTo>
                  <a:close/>
                  <a:moveTo>
                    <a:pt x="9652" y="64651"/>
                  </a:moveTo>
                  <a:lnTo>
                    <a:pt x="9387" y="64783"/>
                  </a:lnTo>
                  <a:lnTo>
                    <a:pt x="9255" y="64915"/>
                  </a:lnTo>
                  <a:lnTo>
                    <a:pt x="9387" y="65179"/>
                  </a:lnTo>
                  <a:lnTo>
                    <a:pt x="9652" y="65312"/>
                  </a:lnTo>
                  <a:lnTo>
                    <a:pt x="9916" y="65179"/>
                  </a:lnTo>
                  <a:lnTo>
                    <a:pt x="9916" y="64915"/>
                  </a:lnTo>
                  <a:lnTo>
                    <a:pt x="9916" y="64783"/>
                  </a:lnTo>
                  <a:lnTo>
                    <a:pt x="9652" y="64651"/>
                  </a:lnTo>
                  <a:close/>
                  <a:moveTo>
                    <a:pt x="15866" y="64651"/>
                  </a:moveTo>
                  <a:lnTo>
                    <a:pt x="15601" y="64783"/>
                  </a:lnTo>
                  <a:lnTo>
                    <a:pt x="15601" y="64915"/>
                  </a:lnTo>
                  <a:lnTo>
                    <a:pt x="15601" y="65179"/>
                  </a:lnTo>
                  <a:lnTo>
                    <a:pt x="15866" y="65312"/>
                  </a:lnTo>
                  <a:lnTo>
                    <a:pt x="16130" y="65179"/>
                  </a:lnTo>
                  <a:lnTo>
                    <a:pt x="16262" y="64915"/>
                  </a:lnTo>
                  <a:lnTo>
                    <a:pt x="16130" y="64783"/>
                  </a:lnTo>
                  <a:lnTo>
                    <a:pt x="15866" y="64651"/>
                  </a:lnTo>
                  <a:close/>
                  <a:moveTo>
                    <a:pt x="22079" y="64651"/>
                  </a:moveTo>
                  <a:lnTo>
                    <a:pt x="21947" y="64783"/>
                  </a:lnTo>
                  <a:lnTo>
                    <a:pt x="21815" y="64915"/>
                  </a:lnTo>
                  <a:lnTo>
                    <a:pt x="21947" y="65179"/>
                  </a:lnTo>
                  <a:lnTo>
                    <a:pt x="22079" y="65312"/>
                  </a:lnTo>
                  <a:lnTo>
                    <a:pt x="22344" y="65179"/>
                  </a:lnTo>
                  <a:lnTo>
                    <a:pt x="22476" y="64915"/>
                  </a:lnTo>
                  <a:lnTo>
                    <a:pt x="22344" y="64783"/>
                  </a:lnTo>
                  <a:lnTo>
                    <a:pt x="22079" y="64651"/>
                  </a:lnTo>
                  <a:close/>
                  <a:moveTo>
                    <a:pt x="28425" y="64651"/>
                  </a:moveTo>
                  <a:lnTo>
                    <a:pt x="28161" y="64783"/>
                  </a:lnTo>
                  <a:lnTo>
                    <a:pt x="28029" y="64915"/>
                  </a:lnTo>
                  <a:lnTo>
                    <a:pt x="28161" y="65179"/>
                  </a:lnTo>
                  <a:lnTo>
                    <a:pt x="28425" y="65312"/>
                  </a:lnTo>
                  <a:lnTo>
                    <a:pt x="28558" y="65179"/>
                  </a:lnTo>
                  <a:lnTo>
                    <a:pt x="28690" y="64915"/>
                  </a:lnTo>
                  <a:lnTo>
                    <a:pt x="28558" y="64783"/>
                  </a:lnTo>
                  <a:lnTo>
                    <a:pt x="28425" y="64651"/>
                  </a:lnTo>
                  <a:close/>
                  <a:moveTo>
                    <a:pt x="34639" y="64651"/>
                  </a:moveTo>
                  <a:lnTo>
                    <a:pt x="34375" y="64783"/>
                  </a:lnTo>
                  <a:lnTo>
                    <a:pt x="34242" y="64915"/>
                  </a:lnTo>
                  <a:lnTo>
                    <a:pt x="34375" y="65179"/>
                  </a:lnTo>
                  <a:lnTo>
                    <a:pt x="34639" y="65312"/>
                  </a:lnTo>
                  <a:lnTo>
                    <a:pt x="34904" y="65179"/>
                  </a:lnTo>
                  <a:lnTo>
                    <a:pt x="34904" y="64915"/>
                  </a:lnTo>
                  <a:lnTo>
                    <a:pt x="34904" y="64783"/>
                  </a:lnTo>
                  <a:lnTo>
                    <a:pt x="34639" y="64651"/>
                  </a:lnTo>
                  <a:close/>
                  <a:moveTo>
                    <a:pt x="40853" y="64651"/>
                  </a:moveTo>
                  <a:lnTo>
                    <a:pt x="40588" y="64783"/>
                  </a:lnTo>
                  <a:lnTo>
                    <a:pt x="40588" y="64915"/>
                  </a:lnTo>
                  <a:lnTo>
                    <a:pt x="40588" y="65179"/>
                  </a:lnTo>
                  <a:lnTo>
                    <a:pt x="40853" y="65312"/>
                  </a:lnTo>
                  <a:lnTo>
                    <a:pt x="41117" y="65179"/>
                  </a:lnTo>
                  <a:lnTo>
                    <a:pt x="41249" y="64915"/>
                  </a:lnTo>
                  <a:lnTo>
                    <a:pt x="41117" y="64783"/>
                  </a:lnTo>
                  <a:lnTo>
                    <a:pt x="40853" y="64651"/>
                  </a:lnTo>
                  <a:close/>
                  <a:moveTo>
                    <a:pt x="1" y="69013"/>
                  </a:moveTo>
                  <a:lnTo>
                    <a:pt x="1" y="69278"/>
                  </a:lnTo>
                  <a:lnTo>
                    <a:pt x="1" y="69542"/>
                  </a:lnTo>
                  <a:lnTo>
                    <a:pt x="529" y="69542"/>
                  </a:lnTo>
                  <a:lnTo>
                    <a:pt x="529" y="69278"/>
                  </a:lnTo>
                  <a:lnTo>
                    <a:pt x="529" y="69013"/>
                  </a:lnTo>
                  <a:close/>
                  <a:moveTo>
                    <a:pt x="6347" y="69013"/>
                  </a:moveTo>
                  <a:lnTo>
                    <a:pt x="6214" y="69278"/>
                  </a:lnTo>
                  <a:lnTo>
                    <a:pt x="6347" y="69542"/>
                  </a:lnTo>
                  <a:lnTo>
                    <a:pt x="6743" y="69542"/>
                  </a:lnTo>
                  <a:lnTo>
                    <a:pt x="6875" y="69278"/>
                  </a:lnTo>
                  <a:lnTo>
                    <a:pt x="6743" y="69013"/>
                  </a:lnTo>
                  <a:close/>
                  <a:moveTo>
                    <a:pt x="12560" y="69013"/>
                  </a:moveTo>
                  <a:lnTo>
                    <a:pt x="12428" y="69278"/>
                  </a:lnTo>
                  <a:lnTo>
                    <a:pt x="12560" y="69542"/>
                  </a:lnTo>
                  <a:lnTo>
                    <a:pt x="12957" y="69542"/>
                  </a:lnTo>
                  <a:lnTo>
                    <a:pt x="13089" y="69278"/>
                  </a:lnTo>
                  <a:lnTo>
                    <a:pt x="12957" y="69013"/>
                  </a:lnTo>
                  <a:close/>
                  <a:moveTo>
                    <a:pt x="18774" y="69013"/>
                  </a:moveTo>
                  <a:lnTo>
                    <a:pt x="18642" y="69278"/>
                  </a:lnTo>
                  <a:lnTo>
                    <a:pt x="18774" y="69542"/>
                  </a:lnTo>
                  <a:lnTo>
                    <a:pt x="19171" y="69542"/>
                  </a:lnTo>
                  <a:lnTo>
                    <a:pt x="19303" y="69278"/>
                  </a:lnTo>
                  <a:lnTo>
                    <a:pt x="19303" y="69013"/>
                  </a:lnTo>
                  <a:close/>
                  <a:moveTo>
                    <a:pt x="24988" y="69013"/>
                  </a:moveTo>
                  <a:lnTo>
                    <a:pt x="24988" y="69278"/>
                  </a:lnTo>
                  <a:lnTo>
                    <a:pt x="24988" y="69542"/>
                  </a:lnTo>
                  <a:lnTo>
                    <a:pt x="25517" y="69542"/>
                  </a:lnTo>
                  <a:lnTo>
                    <a:pt x="25517" y="69278"/>
                  </a:lnTo>
                  <a:lnTo>
                    <a:pt x="25517" y="69013"/>
                  </a:lnTo>
                  <a:close/>
                  <a:moveTo>
                    <a:pt x="31334" y="69013"/>
                  </a:moveTo>
                  <a:lnTo>
                    <a:pt x="31202" y="69278"/>
                  </a:lnTo>
                  <a:lnTo>
                    <a:pt x="31334" y="69542"/>
                  </a:lnTo>
                  <a:lnTo>
                    <a:pt x="31731" y="69542"/>
                  </a:lnTo>
                  <a:lnTo>
                    <a:pt x="31863" y="69278"/>
                  </a:lnTo>
                  <a:lnTo>
                    <a:pt x="31731" y="69013"/>
                  </a:lnTo>
                  <a:close/>
                  <a:moveTo>
                    <a:pt x="37548" y="69013"/>
                  </a:moveTo>
                  <a:lnTo>
                    <a:pt x="37415" y="69278"/>
                  </a:lnTo>
                  <a:lnTo>
                    <a:pt x="37548" y="69542"/>
                  </a:lnTo>
                  <a:lnTo>
                    <a:pt x="37944" y="69542"/>
                  </a:lnTo>
                  <a:lnTo>
                    <a:pt x="38077" y="69278"/>
                  </a:lnTo>
                  <a:lnTo>
                    <a:pt x="37944" y="69013"/>
                  </a:lnTo>
                  <a:close/>
                  <a:moveTo>
                    <a:pt x="43761" y="69013"/>
                  </a:moveTo>
                  <a:lnTo>
                    <a:pt x="43629" y="69278"/>
                  </a:lnTo>
                  <a:lnTo>
                    <a:pt x="43761" y="69542"/>
                  </a:lnTo>
                  <a:lnTo>
                    <a:pt x="44290" y="69542"/>
                  </a:lnTo>
                  <a:lnTo>
                    <a:pt x="44290" y="69278"/>
                  </a:lnTo>
                  <a:lnTo>
                    <a:pt x="44290" y="69013"/>
                  </a:lnTo>
                  <a:close/>
                  <a:moveTo>
                    <a:pt x="3438" y="73244"/>
                  </a:moveTo>
                  <a:lnTo>
                    <a:pt x="3174" y="73376"/>
                  </a:lnTo>
                  <a:lnTo>
                    <a:pt x="3041" y="73641"/>
                  </a:lnTo>
                  <a:lnTo>
                    <a:pt x="3174" y="73773"/>
                  </a:lnTo>
                  <a:lnTo>
                    <a:pt x="3438" y="73905"/>
                  </a:lnTo>
                  <a:lnTo>
                    <a:pt x="3570" y="73773"/>
                  </a:lnTo>
                  <a:lnTo>
                    <a:pt x="3702" y="73641"/>
                  </a:lnTo>
                  <a:lnTo>
                    <a:pt x="3570" y="73376"/>
                  </a:lnTo>
                  <a:lnTo>
                    <a:pt x="3438" y="73244"/>
                  </a:lnTo>
                  <a:close/>
                  <a:moveTo>
                    <a:pt x="9652" y="73244"/>
                  </a:moveTo>
                  <a:lnTo>
                    <a:pt x="9387" y="73376"/>
                  </a:lnTo>
                  <a:lnTo>
                    <a:pt x="9255" y="73641"/>
                  </a:lnTo>
                  <a:lnTo>
                    <a:pt x="9387" y="73773"/>
                  </a:lnTo>
                  <a:lnTo>
                    <a:pt x="9652" y="73905"/>
                  </a:lnTo>
                  <a:lnTo>
                    <a:pt x="9916" y="73773"/>
                  </a:lnTo>
                  <a:lnTo>
                    <a:pt x="9916" y="73641"/>
                  </a:lnTo>
                  <a:lnTo>
                    <a:pt x="9916" y="73376"/>
                  </a:lnTo>
                  <a:lnTo>
                    <a:pt x="9652" y="73244"/>
                  </a:lnTo>
                  <a:close/>
                  <a:moveTo>
                    <a:pt x="15866" y="73244"/>
                  </a:moveTo>
                  <a:lnTo>
                    <a:pt x="15601" y="73376"/>
                  </a:lnTo>
                  <a:lnTo>
                    <a:pt x="15601" y="73641"/>
                  </a:lnTo>
                  <a:lnTo>
                    <a:pt x="15601" y="73773"/>
                  </a:lnTo>
                  <a:lnTo>
                    <a:pt x="15866" y="73905"/>
                  </a:lnTo>
                  <a:lnTo>
                    <a:pt x="16130" y="73773"/>
                  </a:lnTo>
                  <a:lnTo>
                    <a:pt x="16262" y="73641"/>
                  </a:lnTo>
                  <a:lnTo>
                    <a:pt x="16130" y="73376"/>
                  </a:lnTo>
                  <a:lnTo>
                    <a:pt x="15866" y="73244"/>
                  </a:lnTo>
                  <a:close/>
                  <a:moveTo>
                    <a:pt x="22079" y="73244"/>
                  </a:moveTo>
                  <a:lnTo>
                    <a:pt x="21947" y="73376"/>
                  </a:lnTo>
                  <a:lnTo>
                    <a:pt x="21815" y="73641"/>
                  </a:lnTo>
                  <a:lnTo>
                    <a:pt x="21947" y="73773"/>
                  </a:lnTo>
                  <a:lnTo>
                    <a:pt x="22079" y="73905"/>
                  </a:lnTo>
                  <a:lnTo>
                    <a:pt x="22344" y="73773"/>
                  </a:lnTo>
                  <a:lnTo>
                    <a:pt x="22476" y="73641"/>
                  </a:lnTo>
                  <a:lnTo>
                    <a:pt x="22344" y="73376"/>
                  </a:lnTo>
                  <a:lnTo>
                    <a:pt x="22079" y="73244"/>
                  </a:lnTo>
                  <a:close/>
                  <a:moveTo>
                    <a:pt x="28425" y="73244"/>
                  </a:moveTo>
                  <a:lnTo>
                    <a:pt x="28161" y="73376"/>
                  </a:lnTo>
                  <a:lnTo>
                    <a:pt x="28029" y="73641"/>
                  </a:lnTo>
                  <a:lnTo>
                    <a:pt x="28161" y="73773"/>
                  </a:lnTo>
                  <a:lnTo>
                    <a:pt x="28425" y="73905"/>
                  </a:lnTo>
                  <a:lnTo>
                    <a:pt x="28558" y="73773"/>
                  </a:lnTo>
                  <a:lnTo>
                    <a:pt x="28690" y="73641"/>
                  </a:lnTo>
                  <a:lnTo>
                    <a:pt x="28558" y="73376"/>
                  </a:lnTo>
                  <a:lnTo>
                    <a:pt x="28425" y="73244"/>
                  </a:lnTo>
                  <a:close/>
                  <a:moveTo>
                    <a:pt x="34639" y="73244"/>
                  </a:moveTo>
                  <a:lnTo>
                    <a:pt x="34375" y="73376"/>
                  </a:lnTo>
                  <a:lnTo>
                    <a:pt x="34242" y="73641"/>
                  </a:lnTo>
                  <a:lnTo>
                    <a:pt x="34375" y="73773"/>
                  </a:lnTo>
                  <a:lnTo>
                    <a:pt x="34639" y="73905"/>
                  </a:lnTo>
                  <a:lnTo>
                    <a:pt x="34904" y="73773"/>
                  </a:lnTo>
                  <a:lnTo>
                    <a:pt x="34904" y="73641"/>
                  </a:lnTo>
                  <a:lnTo>
                    <a:pt x="34904" y="73376"/>
                  </a:lnTo>
                  <a:lnTo>
                    <a:pt x="34639" y="73244"/>
                  </a:lnTo>
                  <a:close/>
                  <a:moveTo>
                    <a:pt x="40853" y="73244"/>
                  </a:moveTo>
                  <a:lnTo>
                    <a:pt x="40588" y="73376"/>
                  </a:lnTo>
                  <a:lnTo>
                    <a:pt x="40588" y="73641"/>
                  </a:lnTo>
                  <a:lnTo>
                    <a:pt x="40588" y="73773"/>
                  </a:lnTo>
                  <a:lnTo>
                    <a:pt x="40853" y="73905"/>
                  </a:lnTo>
                  <a:lnTo>
                    <a:pt x="41117" y="73773"/>
                  </a:lnTo>
                  <a:lnTo>
                    <a:pt x="41249" y="73641"/>
                  </a:lnTo>
                  <a:lnTo>
                    <a:pt x="41117" y="73376"/>
                  </a:lnTo>
                  <a:lnTo>
                    <a:pt x="40853" y="73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5308352" y="2314743"/>
              <a:ext cx="901940" cy="1246725"/>
            </a:xfrm>
            <a:custGeom>
              <a:avLst/>
              <a:gdLst/>
              <a:ahLst/>
              <a:cxnLst/>
              <a:rect l="l" t="t" r="r" b="b"/>
              <a:pathLst>
                <a:path w="47728" h="65973" extrusionOk="0">
                  <a:moveTo>
                    <a:pt x="46273" y="0"/>
                  </a:moveTo>
                  <a:lnTo>
                    <a:pt x="45480" y="133"/>
                  </a:lnTo>
                  <a:lnTo>
                    <a:pt x="44687" y="397"/>
                  </a:lnTo>
                  <a:lnTo>
                    <a:pt x="43761" y="794"/>
                  </a:lnTo>
                  <a:lnTo>
                    <a:pt x="41778" y="1851"/>
                  </a:lnTo>
                  <a:lnTo>
                    <a:pt x="39663" y="3306"/>
                  </a:lnTo>
                  <a:lnTo>
                    <a:pt x="35564" y="6214"/>
                  </a:lnTo>
                  <a:lnTo>
                    <a:pt x="31598" y="9255"/>
                  </a:lnTo>
                  <a:lnTo>
                    <a:pt x="27764" y="12428"/>
                  </a:lnTo>
                  <a:lnTo>
                    <a:pt x="24062" y="15733"/>
                  </a:lnTo>
                  <a:lnTo>
                    <a:pt x="20493" y="18906"/>
                  </a:lnTo>
                  <a:lnTo>
                    <a:pt x="17055" y="22211"/>
                  </a:lnTo>
                  <a:lnTo>
                    <a:pt x="14014" y="25384"/>
                  </a:lnTo>
                  <a:lnTo>
                    <a:pt x="11106" y="28425"/>
                  </a:lnTo>
                  <a:lnTo>
                    <a:pt x="8462" y="31466"/>
                  </a:lnTo>
                  <a:lnTo>
                    <a:pt x="6214" y="34375"/>
                  </a:lnTo>
                  <a:lnTo>
                    <a:pt x="4231" y="37151"/>
                  </a:lnTo>
                  <a:lnTo>
                    <a:pt x="2512" y="39663"/>
                  </a:lnTo>
                  <a:lnTo>
                    <a:pt x="1323" y="42043"/>
                  </a:lnTo>
                  <a:lnTo>
                    <a:pt x="529" y="44158"/>
                  </a:lnTo>
                  <a:lnTo>
                    <a:pt x="265" y="45083"/>
                  </a:lnTo>
                  <a:lnTo>
                    <a:pt x="0" y="46009"/>
                  </a:lnTo>
                  <a:lnTo>
                    <a:pt x="0" y="46802"/>
                  </a:lnTo>
                  <a:lnTo>
                    <a:pt x="133" y="47463"/>
                  </a:lnTo>
                  <a:lnTo>
                    <a:pt x="529" y="48918"/>
                  </a:lnTo>
                  <a:lnTo>
                    <a:pt x="1323" y="50372"/>
                  </a:lnTo>
                  <a:lnTo>
                    <a:pt x="2248" y="51826"/>
                  </a:lnTo>
                  <a:lnTo>
                    <a:pt x="3570" y="53280"/>
                  </a:lnTo>
                  <a:lnTo>
                    <a:pt x="5024" y="54602"/>
                  </a:lnTo>
                  <a:lnTo>
                    <a:pt x="6611" y="56057"/>
                  </a:lnTo>
                  <a:lnTo>
                    <a:pt x="8462" y="57379"/>
                  </a:lnTo>
                  <a:lnTo>
                    <a:pt x="10445" y="58701"/>
                  </a:lnTo>
                  <a:lnTo>
                    <a:pt x="12560" y="60023"/>
                  </a:lnTo>
                  <a:lnTo>
                    <a:pt x="14676" y="61081"/>
                  </a:lnTo>
                  <a:lnTo>
                    <a:pt x="17055" y="62271"/>
                  </a:lnTo>
                  <a:lnTo>
                    <a:pt x="19435" y="63196"/>
                  </a:lnTo>
                  <a:lnTo>
                    <a:pt x="21815" y="64121"/>
                  </a:lnTo>
                  <a:lnTo>
                    <a:pt x="24327" y="64783"/>
                  </a:lnTo>
                  <a:lnTo>
                    <a:pt x="26839" y="65444"/>
                  </a:lnTo>
                  <a:lnTo>
                    <a:pt x="29218" y="65972"/>
                  </a:lnTo>
                  <a:lnTo>
                    <a:pt x="29483" y="65972"/>
                  </a:lnTo>
                  <a:lnTo>
                    <a:pt x="29747" y="65840"/>
                  </a:lnTo>
                  <a:lnTo>
                    <a:pt x="30540" y="65311"/>
                  </a:lnTo>
                  <a:lnTo>
                    <a:pt x="31202" y="64386"/>
                  </a:lnTo>
                  <a:lnTo>
                    <a:pt x="32127" y="63196"/>
                  </a:lnTo>
                  <a:lnTo>
                    <a:pt x="33052" y="61742"/>
                  </a:lnTo>
                  <a:lnTo>
                    <a:pt x="33846" y="60155"/>
                  </a:lnTo>
                  <a:lnTo>
                    <a:pt x="35697" y="56586"/>
                  </a:lnTo>
                  <a:lnTo>
                    <a:pt x="37151" y="52884"/>
                  </a:lnTo>
                  <a:lnTo>
                    <a:pt x="37812" y="51165"/>
                  </a:lnTo>
                  <a:lnTo>
                    <a:pt x="38209" y="49711"/>
                  </a:lnTo>
                  <a:lnTo>
                    <a:pt x="38473" y="48256"/>
                  </a:lnTo>
                  <a:lnTo>
                    <a:pt x="38605" y="47199"/>
                  </a:lnTo>
                  <a:lnTo>
                    <a:pt x="38473" y="46406"/>
                  </a:lnTo>
                  <a:lnTo>
                    <a:pt x="38341" y="46273"/>
                  </a:lnTo>
                  <a:lnTo>
                    <a:pt x="38076" y="46009"/>
                  </a:lnTo>
                  <a:lnTo>
                    <a:pt x="31334" y="43629"/>
                  </a:lnTo>
                  <a:lnTo>
                    <a:pt x="27367" y="42175"/>
                  </a:lnTo>
                  <a:lnTo>
                    <a:pt x="26045" y="41382"/>
                  </a:lnTo>
                  <a:lnTo>
                    <a:pt x="25517" y="41117"/>
                  </a:lnTo>
                  <a:lnTo>
                    <a:pt x="25252" y="40853"/>
                  </a:lnTo>
                  <a:lnTo>
                    <a:pt x="25252" y="40721"/>
                  </a:lnTo>
                  <a:lnTo>
                    <a:pt x="25252" y="40456"/>
                  </a:lnTo>
                  <a:lnTo>
                    <a:pt x="25649" y="39663"/>
                  </a:lnTo>
                  <a:lnTo>
                    <a:pt x="27367" y="36887"/>
                  </a:lnTo>
                  <a:lnTo>
                    <a:pt x="33052" y="28293"/>
                  </a:lnTo>
                  <a:lnTo>
                    <a:pt x="36622" y="23137"/>
                  </a:lnTo>
                  <a:lnTo>
                    <a:pt x="39927" y="17849"/>
                  </a:lnTo>
                  <a:lnTo>
                    <a:pt x="43100" y="12825"/>
                  </a:lnTo>
                  <a:lnTo>
                    <a:pt x="44422" y="10445"/>
                  </a:lnTo>
                  <a:lnTo>
                    <a:pt x="45480" y="8330"/>
                  </a:lnTo>
                  <a:lnTo>
                    <a:pt x="46405" y="6346"/>
                  </a:lnTo>
                  <a:lnTo>
                    <a:pt x="47066" y="4628"/>
                  </a:lnTo>
                  <a:lnTo>
                    <a:pt x="47463" y="3306"/>
                  </a:lnTo>
                  <a:lnTo>
                    <a:pt x="47728" y="2116"/>
                  </a:lnTo>
                  <a:lnTo>
                    <a:pt x="47728" y="1323"/>
                  </a:lnTo>
                  <a:lnTo>
                    <a:pt x="47595" y="662"/>
                  </a:lnTo>
                  <a:lnTo>
                    <a:pt x="47331" y="265"/>
                  </a:lnTo>
                  <a:lnTo>
                    <a:pt x="46802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8"/>
            <p:cNvSpPr/>
            <p:nvPr/>
          </p:nvSpPr>
          <p:spPr>
            <a:xfrm>
              <a:off x="5760569" y="3171688"/>
              <a:ext cx="829487" cy="524689"/>
            </a:xfrm>
            <a:custGeom>
              <a:avLst/>
              <a:gdLst/>
              <a:ahLst/>
              <a:cxnLst/>
              <a:rect l="l" t="t" r="r" b="b"/>
              <a:pathLst>
                <a:path w="43894" h="27765" extrusionOk="0">
                  <a:moveTo>
                    <a:pt x="8726" y="1"/>
                  </a:moveTo>
                  <a:lnTo>
                    <a:pt x="7139" y="2909"/>
                  </a:lnTo>
                  <a:lnTo>
                    <a:pt x="4099" y="9520"/>
                  </a:lnTo>
                  <a:lnTo>
                    <a:pt x="2380" y="13090"/>
                  </a:lnTo>
                  <a:lnTo>
                    <a:pt x="1058" y="16130"/>
                  </a:lnTo>
                  <a:lnTo>
                    <a:pt x="264" y="18378"/>
                  </a:lnTo>
                  <a:lnTo>
                    <a:pt x="0" y="19039"/>
                  </a:lnTo>
                  <a:lnTo>
                    <a:pt x="132" y="19303"/>
                  </a:lnTo>
                  <a:lnTo>
                    <a:pt x="1851" y="19832"/>
                  </a:lnTo>
                  <a:lnTo>
                    <a:pt x="3702" y="20229"/>
                  </a:lnTo>
                  <a:lnTo>
                    <a:pt x="5553" y="20625"/>
                  </a:lnTo>
                  <a:lnTo>
                    <a:pt x="7404" y="20890"/>
                  </a:lnTo>
                  <a:lnTo>
                    <a:pt x="9387" y="21022"/>
                  </a:lnTo>
                  <a:lnTo>
                    <a:pt x="11502" y="21154"/>
                  </a:lnTo>
                  <a:lnTo>
                    <a:pt x="13750" y="21022"/>
                  </a:lnTo>
                  <a:lnTo>
                    <a:pt x="16262" y="20890"/>
                  </a:lnTo>
                  <a:lnTo>
                    <a:pt x="17584" y="22212"/>
                  </a:lnTo>
                  <a:lnTo>
                    <a:pt x="19038" y="23534"/>
                  </a:lnTo>
                  <a:lnTo>
                    <a:pt x="20889" y="24856"/>
                  </a:lnTo>
                  <a:lnTo>
                    <a:pt x="22872" y="26178"/>
                  </a:lnTo>
                  <a:lnTo>
                    <a:pt x="23798" y="26839"/>
                  </a:lnTo>
                  <a:lnTo>
                    <a:pt x="24723" y="27236"/>
                  </a:lnTo>
                  <a:lnTo>
                    <a:pt x="25648" y="27500"/>
                  </a:lnTo>
                  <a:lnTo>
                    <a:pt x="26442" y="27765"/>
                  </a:lnTo>
                  <a:lnTo>
                    <a:pt x="27235" y="27632"/>
                  </a:lnTo>
                  <a:lnTo>
                    <a:pt x="27896" y="27500"/>
                  </a:lnTo>
                  <a:lnTo>
                    <a:pt x="28293" y="27104"/>
                  </a:lnTo>
                  <a:lnTo>
                    <a:pt x="28557" y="26707"/>
                  </a:lnTo>
                  <a:lnTo>
                    <a:pt x="28689" y="26310"/>
                  </a:lnTo>
                  <a:lnTo>
                    <a:pt x="28689" y="25914"/>
                  </a:lnTo>
                  <a:lnTo>
                    <a:pt x="28689" y="25385"/>
                  </a:lnTo>
                  <a:lnTo>
                    <a:pt x="28425" y="24988"/>
                  </a:lnTo>
                  <a:lnTo>
                    <a:pt x="28249" y="24680"/>
                  </a:lnTo>
                  <a:lnTo>
                    <a:pt x="28249" y="24680"/>
                  </a:lnTo>
                  <a:lnTo>
                    <a:pt x="28425" y="24856"/>
                  </a:lnTo>
                  <a:lnTo>
                    <a:pt x="29615" y="25782"/>
                  </a:lnTo>
                  <a:lnTo>
                    <a:pt x="30937" y="26575"/>
                  </a:lnTo>
                  <a:lnTo>
                    <a:pt x="31598" y="26839"/>
                  </a:lnTo>
                  <a:lnTo>
                    <a:pt x="32259" y="26971"/>
                  </a:lnTo>
                  <a:lnTo>
                    <a:pt x="32920" y="26839"/>
                  </a:lnTo>
                  <a:lnTo>
                    <a:pt x="33449" y="26707"/>
                  </a:lnTo>
                  <a:lnTo>
                    <a:pt x="33978" y="26443"/>
                  </a:lnTo>
                  <a:lnTo>
                    <a:pt x="34374" y="26046"/>
                  </a:lnTo>
                  <a:lnTo>
                    <a:pt x="34639" y="25649"/>
                  </a:lnTo>
                  <a:lnTo>
                    <a:pt x="34639" y="25120"/>
                  </a:lnTo>
                  <a:lnTo>
                    <a:pt x="34639" y="24724"/>
                  </a:lnTo>
                  <a:lnTo>
                    <a:pt x="34639" y="24195"/>
                  </a:lnTo>
                  <a:lnTo>
                    <a:pt x="34110" y="23270"/>
                  </a:lnTo>
                  <a:lnTo>
                    <a:pt x="33996" y="23071"/>
                  </a:lnTo>
                  <a:lnTo>
                    <a:pt x="34506" y="23666"/>
                  </a:lnTo>
                  <a:lnTo>
                    <a:pt x="35564" y="24459"/>
                  </a:lnTo>
                  <a:lnTo>
                    <a:pt x="36093" y="24856"/>
                  </a:lnTo>
                  <a:lnTo>
                    <a:pt x="36754" y="25120"/>
                  </a:lnTo>
                  <a:lnTo>
                    <a:pt x="37283" y="25253"/>
                  </a:lnTo>
                  <a:lnTo>
                    <a:pt x="38473" y="25253"/>
                  </a:lnTo>
                  <a:lnTo>
                    <a:pt x="39001" y="24988"/>
                  </a:lnTo>
                  <a:lnTo>
                    <a:pt x="39530" y="24592"/>
                  </a:lnTo>
                  <a:lnTo>
                    <a:pt x="39795" y="24195"/>
                  </a:lnTo>
                  <a:lnTo>
                    <a:pt x="40059" y="23798"/>
                  </a:lnTo>
                  <a:lnTo>
                    <a:pt x="40059" y="23270"/>
                  </a:lnTo>
                  <a:lnTo>
                    <a:pt x="40059" y="22741"/>
                  </a:lnTo>
                  <a:lnTo>
                    <a:pt x="40059" y="22344"/>
                  </a:lnTo>
                  <a:lnTo>
                    <a:pt x="39662" y="21286"/>
                  </a:lnTo>
                  <a:lnTo>
                    <a:pt x="39134" y="20361"/>
                  </a:lnTo>
                  <a:lnTo>
                    <a:pt x="38737" y="19700"/>
                  </a:lnTo>
                  <a:lnTo>
                    <a:pt x="38737" y="19700"/>
                  </a:lnTo>
                  <a:lnTo>
                    <a:pt x="39266" y="20229"/>
                  </a:lnTo>
                  <a:lnTo>
                    <a:pt x="39927" y="20758"/>
                  </a:lnTo>
                  <a:lnTo>
                    <a:pt x="40852" y="21154"/>
                  </a:lnTo>
                  <a:lnTo>
                    <a:pt x="41249" y="21419"/>
                  </a:lnTo>
                  <a:lnTo>
                    <a:pt x="42174" y="21419"/>
                  </a:lnTo>
                  <a:lnTo>
                    <a:pt x="42703" y="21286"/>
                  </a:lnTo>
                  <a:lnTo>
                    <a:pt x="43100" y="21022"/>
                  </a:lnTo>
                  <a:lnTo>
                    <a:pt x="43496" y="20625"/>
                  </a:lnTo>
                  <a:lnTo>
                    <a:pt x="43761" y="20361"/>
                  </a:lnTo>
                  <a:lnTo>
                    <a:pt x="43893" y="20097"/>
                  </a:lnTo>
                  <a:lnTo>
                    <a:pt x="43893" y="19303"/>
                  </a:lnTo>
                  <a:lnTo>
                    <a:pt x="43629" y="18378"/>
                  </a:lnTo>
                  <a:lnTo>
                    <a:pt x="43232" y="17320"/>
                  </a:lnTo>
                  <a:lnTo>
                    <a:pt x="42571" y="16263"/>
                  </a:lnTo>
                  <a:lnTo>
                    <a:pt x="41778" y="15073"/>
                  </a:lnTo>
                  <a:lnTo>
                    <a:pt x="39795" y="12693"/>
                  </a:lnTo>
                  <a:lnTo>
                    <a:pt x="37547" y="10313"/>
                  </a:lnTo>
                  <a:lnTo>
                    <a:pt x="35432" y="8198"/>
                  </a:lnTo>
                  <a:lnTo>
                    <a:pt x="33449" y="6479"/>
                  </a:lnTo>
                  <a:lnTo>
                    <a:pt x="31994" y="5289"/>
                  </a:lnTo>
                  <a:lnTo>
                    <a:pt x="31069" y="4760"/>
                  </a:lnTo>
                  <a:lnTo>
                    <a:pt x="30011" y="4232"/>
                  </a:lnTo>
                  <a:lnTo>
                    <a:pt x="27367" y="3306"/>
                  </a:lnTo>
                  <a:lnTo>
                    <a:pt x="24591" y="2513"/>
                  </a:lnTo>
                  <a:lnTo>
                    <a:pt x="22079" y="1984"/>
                  </a:lnTo>
                  <a:lnTo>
                    <a:pt x="17716" y="1323"/>
                  </a:lnTo>
                  <a:lnTo>
                    <a:pt x="13353" y="662"/>
                  </a:lnTo>
                  <a:lnTo>
                    <a:pt x="8726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6255249" y="3436518"/>
              <a:ext cx="152408" cy="179904"/>
            </a:xfrm>
            <a:custGeom>
              <a:avLst/>
              <a:gdLst/>
              <a:ahLst/>
              <a:cxnLst/>
              <a:rect l="l" t="t" r="r" b="b"/>
              <a:pathLst>
                <a:path w="8065" h="9520" extrusionOk="0">
                  <a:moveTo>
                    <a:pt x="0" y="1"/>
                  </a:moveTo>
                  <a:lnTo>
                    <a:pt x="0" y="133"/>
                  </a:lnTo>
                  <a:lnTo>
                    <a:pt x="1190" y="1323"/>
                  </a:lnTo>
                  <a:lnTo>
                    <a:pt x="2116" y="2513"/>
                  </a:lnTo>
                  <a:lnTo>
                    <a:pt x="4099" y="5025"/>
                  </a:lnTo>
                  <a:lnTo>
                    <a:pt x="6082" y="7272"/>
                  </a:lnTo>
                  <a:lnTo>
                    <a:pt x="7139" y="8462"/>
                  </a:lnTo>
                  <a:lnTo>
                    <a:pt x="8065" y="9520"/>
                  </a:lnTo>
                  <a:lnTo>
                    <a:pt x="7404" y="8330"/>
                  </a:lnTo>
                  <a:lnTo>
                    <a:pt x="6478" y="7008"/>
                  </a:lnTo>
                  <a:lnTo>
                    <a:pt x="5553" y="5686"/>
                  </a:lnTo>
                  <a:lnTo>
                    <a:pt x="4628" y="4496"/>
                  </a:lnTo>
                  <a:lnTo>
                    <a:pt x="2512" y="2249"/>
                  </a:lnTo>
                  <a:lnTo>
                    <a:pt x="1322" y="1191"/>
                  </a:lnTo>
                  <a:lnTo>
                    <a:pt x="132" y="1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6352684" y="3381564"/>
              <a:ext cx="142430" cy="167413"/>
            </a:xfrm>
            <a:custGeom>
              <a:avLst/>
              <a:gdLst/>
              <a:ahLst/>
              <a:cxnLst/>
              <a:rect l="l" t="t" r="r" b="b"/>
              <a:pathLst>
                <a:path w="7537" h="8859" extrusionOk="0">
                  <a:moveTo>
                    <a:pt x="0" y="0"/>
                  </a:moveTo>
                  <a:lnTo>
                    <a:pt x="3702" y="4495"/>
                  </a:lnTo>
                  <a:lnTo>
                    <a:pt x="7404" y="8858"/>
                  </a:lnTo>
                  <a:lnTo>
                    <a:pt x="7536" y="8858"/>
                  </a:lnTo>
                  <a:lnTo>
                    <a:pt x="7536" y="8726"/>
                  </a:lnTo>
                  <a:lnTo>
                    <a:pt x="7007" y="7801"/>
                  </a:lnTo>
                  <a:lnTo>
                    <a:pt x="5950" y="6346"/>
                  </a:lnTo>
                  <a:lnTo>
                    <a:pt x="4231" y="3967"/>
                  </a:lnTo>
                  <a:lnTo>
                    <a:pt x="2248" y="1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6157813" y="3488996"/>
              <a:ext cx="142412" cy="152427"/>
            </a:xfrm>
            <a:custGeom>
              <a:avLst/>
              <a:gdLst/>
              <a:ahLst/>
              <a:cxnLst/>
              <a:rect l="l" t="t" r="r" b="b"/>
              <a:pathLst>
                <a:path w="7536" h="8066" extrusionOk="0">
                  <a:moveTo>
                    <a:pt x="0" y="0"/>
                  </a:moveTo>
                  <a:lnTo>
                    <a:pt x="0" y="133"/>
                  </a:lnTo>
                  <a:lnTo>
                    <a:pt x="3834" y="4099"/>
                  </a:lnTo>
                  <a:lnTo>
                    <a:pt x="5685" y="6082"/>
                  </a:lnTo>
                  <a:lnTo>
                    <a:pt x="7404" y="8065"/>
                  </a:lnTo>
                  <a:lnTo>
                    <a:pt x="7536" y="8065"/>
                  </a:lnTo>
                  <a:lnTo>
                    <a:pt x="5950" y="5818"/>
                  </a:lnTo>
                  <a:lnTo>
                    <a:pt x="4363" y="3570"/>
                  </a:lnTo>
                  <a:lnTo>
                    <a:pt x="2248" y="1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5595669" y="2302252"/>
              <a:ext cx="629608" cy="644613"/>
            </a:xfrm>
            <a:custGeom>
              <a:avLst/>
              <a:gdLst/>
              <a:ahLst/>
              <a:cxnLst/>
              <a:rect l="l" t="t" r="r" b="b"/>
              <a:pathLst>
                <a:path w="33317" h="34111" extrusionOk="0">
                  <a:moveTo>
                    <a:pt x="31466" y="0"/>
                  </a:moveTo>
                  <a:lnTo>
                    <a:pt x="30673" y="133"/>
                  </a:lnTo>
                  <a:lnTo>
                    <a:pt x="29747" y="397"/>
                  </a:lnTo>
                  <a:lnTo>
                    <a:pt x="28689" y="926"/>
                  </a:lnTo>
                  <a:lnTo>
                    <a:pt x="26178" y="2248"/>
                  </a:lnTo>
                  <a:lnTo>
                    <a:pt x="23137" y="4231"/>
                  </a:lnTo>
                  <a:lnTo>
                    <a:pt x="19567" y="6875"/>
                  </a:lnTo>
                  <a:lnTo>
                    <a:pt x="15733" y="9784"/>
                  </a:lnTo>
                  <a:lnTo>
                    <a:pt x="8329" y="15865"/>
                  </a:lnTo>
                  <a:lnTo>
                    <a:pt x="2380" y="20889"/>
                  </a:lnTo>
                  <a:lnTo>
                    <a:pt x="0" y="23005"/>
                  </a:lnTo>
                  <a:lnTo>
                    <a:pt x="15998" y="34110"/>
                  </a:lnTo>
                  <a:lnTo>
                    <a:pt x="17981" y="31069"/>
                  </a:lnTo>
                  <a:lnTo>
                    <a:pt x="22740" y="23798"/>
                  </a:lnTo>
                  <a:lnTo>
                    <a:pt x="25516" y="19435"/>
                  </a:lnTo>
                  <a:lnTo>
                    <a:pt x="28161" y="14940"/>
                  </a:lnTo>
                  <a:lnTo>
                    <a:pt x="30408" y="10709"/>
                  </a:lnTo>
                  <a:lnTo>
                    <a:pt x="31334" y="8726"/>
                  </a:lnTo>
                  <a:lnTo>
                    <a:pt x="32127" y="7007"/>
                  </a:lnTo>
                  <a:lnTo>
                    <a:pt x="32656" y="5421"/>
                  </a:lnTo>
                  <a:lnTo>
                    <a:pt x="33052" y="4099"/>
                  </a:lnTo>
                  <a:lnTo>
                    <a:pt x="33317" y="3041"/>
                  </a:lnTo>
                  <a:lnTo>
                    <a:pt x="33317" y="1984"/>
                  </a:lnTo>
                  <a:lnTo>
                    <a:pt x="33317" y="1323"/>
                  </a:lnTo>
                  <a:lnTo>
                    <a:pt x="33052" y="661"/>
                  </a:lnTo>
                  <a:lnTo>
                    <a:pt x="32656" y="265"/>
                  </a:lnTo>
                  <a:lnTo>
                    <a:pt x="32127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6155300" y="2354711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98" y="1"/>
                  </a:moveTo>
                  <a:lnTo>
                    <a:pt x="133" y="133"/>
                  </a:lnTo>
                  <a:lnTo>
                    <a:pt x="1" y="397"/>
                  </a:lnTo>
                  <a:lnTo>
                    <a:pt x="133" y="662"/>
                  </a:lnTo>
                  <a:lnTo>
                    <a:pt x="398" y="662"/>
                  </a:lnTo>
                  <a:lnTo>
                    <a:pt x="662" y="530"/>
                  </a:lnTo>
                  <a:lnTo>
                    <a:pt x="662" y="397"/>
                  </a:lnTo>
                  <a:lnTo>
                    <a:pt x="662" y="133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5920461" y="2519611"/>
              <a:ext cx="12510" cy="10016"/>
            </a:xfrm>
            <a:custGeom>
              <a:avLst/>
              <a:gdLst/>
              <a:ahLst/>
              <a:cxnLst/>
              <a:rect l="l" t="t" r="r" b="b"/>
              <a:pathLst>
                <a:path w="662" h="530" extrusionOk="0">
                  <a:moveTo>
                    <a:pt x="133" y="1"/>
                  </a:moveTo>
                  <a:lnTo>
                    <a:pt x="0" y="265"/>
                  </a:lnTo>
                  <a:lnTo>
                    <a:pt x="133" y="529"/>
                  </a:lnTo>
                  <a:lnTo>
                    <a:pt x="529" y="529"/>
                  </a:lnTo>
                  <a:lnTo>
                    <a:pt x="661" y="26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6037890" y="2519611"/>
              <a:ext cx="12510" cy="10016"/>
            </a:xfrm>
            <a:custGeom>
              <a:avLst/>
              <a:gdLst/>
              <a:ahLst/>
              <a:cxnLst/>
              <a:rect l="l" t="t" r="r" b="b"/>
              <a:pathLst>
                <a:path w="662" h="530" extrusionOk="0">
                  <a:moveTo>
                    <a:pt x="132" y="1"/>
                  </a:moveTo>
                  <a:lnTo>
                    <a:pt x="0" y="265"/>
                  </a:lnTo>
                  <a:lnTo>
                    <a:pt x="132" y="529"/>
                  </a:lnTo>
                  <a:lnTo>
                    <a:pt x="529" y="529"/>
                  </a:lnTo>
                  <a:lnTo>
                    <a:pt x="661" y="26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6155300" y="2519611"/>
              <a:ext cx="7521" cy="10016"/>
            </a:xfrm>
            <a:custGeom>
              <a:avLst/>
              <a:gdLst/>
              <a:ahLst/>
              <a:cxnLst/>
              <a:rect l="l" t="t" r="r" b="b"/>
              <a:pathLst>
                <a:path w="398" h="530" extrusionOk="0">
                  <a:moveTo>
                    <a:pt x="133" y="1"/>
                  </a:moveTo>
                  <a:lnTo>
                    <a:pt x="1" y="265"/>
                  </a:lnTo>
                  <a:lnTo>
                    <a:pt x="133" y="529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5977928" y="2437161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97" y="1"/>
                  </a:moveTo>
                  <a:lnTo>
                    <a:pt x="132" y="133"/>
                  </a:lnTo>
                  <a:lnTo>
                    <a:pt x="0" y="397"/>
                  </a:lnTo>
                  <a:lnTo>
                    <a:pt x="132" y="530"/>
                  </a:lnTo>
                  <a:lnTo>
                    <a:pt x="397" y="662"/>
                  </a:lnTo>
                  <a:lnTo>
                    <a:pt x="661" y="530"/>
                  </a:lnTo>
                  <a:lnTo>
                    <a:pt x="661" y="265"/>
                  </a:lnTo>
                  <a:lnTo>
                    <a:pt x="661" y="133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6097852" y="2437161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65" y="1"/>
                  </a:moveTo>
                  <a:lnTo>
                    <a:pt x="132" y="133"/>
                  </a:lnTo>
                  <a:lnTo>
                    <a:pt x="0" y="265"/>
                  </a:lnTo>
                  <a:lnTo>
                    <a:pt x="132" y="530"/>
                  </a:lnTo>
                  <a:lnTo>
                    <a:pt x="265" y="662"/>
                  </a:lnTo>
                  <a:lnTo>
                    <a:pt x="529" y="530"/>
                  </a:lnTo>
                  <a:lnTo>
                    <a:pt x="661" y="265"/>
                  </a:lnTo>
                  <a:lnTo>
                    <a:pt x="529" y="133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5683108" y="2682016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33" y="0"/>
                  </a:moveTo>
                  <a:lnTo>
                    <a:pt x="1" y="265"/>
                  </a:lnTo>
                  <a:lnTo>
                    <a:pt x="133" y="529"/>
                  </a:lnTo>
                  <a:lnTo>
                    <a:pt x="397" y="661"/>
                  </a:lnTo>
                  <a:lnTo>
                    <a:pt x="529" y="529"/>
                  </a:lnTo>
                  <a:lnTo>
                    <a:pt x="662" y="265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5803032" y="2682016"/>
              <a:ext cx="10016" cy="12510"/>
            </a:xfrm>
            <a:custGeom>
              <a:avLst/>
              <a:gdLst/>
              <a:ahLst/>
              <a:cxnLst/>
              <a:rect l="l" t="t" r="r" b="b"/>
              <a:pathLst>
                <a:path w="530" h="662" extrusionOk="0">
                  <a:moveTo>
                    <a:pt x="1" y="0"/>
                  </a:moveTo>
                  <a:lnTo>
                    <a:pt x="1" y="265"/>
                  </a:lnTo>
                  <a:lnTo>
                    <a:pt x="1" y="529"/>
                  </a:lnTo>
                  <a:lnTo>
                    <a:pt x="265" y="661"/>
                  </a:lnTo>
                  <a:lnTo>
                    <a:pt x="529" y="529"/>
                  </a:lnTo>
                  <a:lnTo>
                    <a:pt x="529" y="265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5920461" y="2682016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33" y="0"/>
                  </a:moveTo>
                  <a:lnTo>
                    <a:pt x="0" y="265"/>
                  </a:lnTo>
                  <a:lnTo>
                    <a:pt x="133" y="529"/>
                  </a:lnTo>
                  <a:lnTo>
                    <a:pt x="265" y="661"/>
                  </a:lnTo>
                  <a:lnTo>
                    <a:pt x="529" y="529"/>
                  </a:lnTo>
                  <a:lnTo>
                    <a:pt x="661" y="265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6037890" y="2682016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32" y="0"/>
                  </a:moveTo>
                  <a:lnTo>
                    <a:pt x="0" y="265"/>
                  </a:lnTo>
                  <a:lnTo>
                    <a:pt x="132" y="529"/>
                  </a:lnTo>
                  <a:lnTo>
                    <a:pt x="397" y="661"/>
                  </a:lnTo>
                  <a:lnTo>
                    <a:pt x="529" y="529"/>
                  </a:lnTo>
                  <a:lnTo>
                    <a:pt x="661" y="265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5745564" y="2602061"/>
              <a:ext cx="10016" cy="10016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397" y="0"/>
                  </a:moveTo>
                  <a:lnTo>
                    <a:pt x="1" y="397"/>
                  </a:lnTo>
                  <a:lnTo>
                    <a:pt x="133" y="529"/>
                  </a:lnTo>
                  <a:lnTo>
                    <a:pt x="397" y="397"/>
                  </a:lnTo>
                  <a:lnTo>
                    <a:pt x="530" y="265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5860499" y="2599566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97" y="0"/>
                  </a:moveTo>
                  <a:lnTo>
                    <a:pt x="133" y="132"/>
                  </a:lnTo>
                  <a:lnTo>
                    <a:pt x="0" y="397"/>
                  </a:lnTo>
                  <a:lnTo>
                    <a:pt x="133" y="529"/>
                  </a:lnTo>
                  <a:lnTo>
                    <a:pt x="397" y="661"/>
                  </a:lnTo>
                  <a:lnTo>
                    <a:pt x="529" y="529"/>
                  </a:lnTo>
                  <a:lnTo>
                    <a:pt x="661" y="397"/>
                  </a:lnTo>
                  <a:lnTo>
                    <a:pt x="529" y="132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5977928" y="2599566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97" y="0"/>
                  </a:moveTo>
                  <a:lnTo>
                    <a:pt x="132" y="132"/>
                  </a:lnTo>
                  <a:lnTo>
                    <a:pt x="0" y="397"/>
                  </a:lnTo>
                  <a:lnTo>
                    <a:pt x="132" y="529"/>
                  </a:lnTo>
                  <a:lnTo>
                    <a:pt x="397" y="661"/>
                  </a:lnTo>
                  <a:lnTo>
                    <a:pt x="661" y="529"/>
                  </a:lnTo>
                  <a:lnTo>
                    <a:pt x="661" y="397"/>
                  </a:lnTo>
                  <a:lnTo>
                    <a:pt x="661" y="132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6097852" y="2599566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65" y="0"/>
                  </a:moveTo>
                  <a:lnTo>
                    <a:pt x="132" y="132"/>
                  </a:lnTo>
                  <a:lnTo>
                    <a:pt x="0" y="397"/>
                  </a:lnTo>
                  <a:lnTo>
                    <a:pt x="132" y="529"/>
                  </a:lnTo>
                  <a:lnTo>
                    <a:pt x="265" y="661"/>
                  </a:lnTo>
                  <a:lnTo>
                    <a:pt x="529" y="529"/>
                  </a:lnTo>
                  <a:lnTo>
                    <a:pt x="661" y="397"/>
                  </a:lnTo>
                  <a:lnTo>
                    <a:pt x="529" y="13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5803032" y="2844402"/>
              <a:ext cx="10016" cy="12510"/>
            </a:xfrm>
            <a:custGeom>
              <a:avLst/>
              <a:gdLst/>
              <a:ahLst/>
              <a:cxnLst/>
              <a:rect l="l" t="t" r="r" b="b"/>
              <a:pathLst>
                <a:path w="530" h="662" extrusionOk="0">
                  <a:moveTo>
                    <a:pt x="265" y="1"/>
                  </a:moveTo>
                  <a:lnTo>
                    <a:pt x="1" y="133"/>
                  </a:lnTo>
                  <a:lnTo>
                    <a:pt x="1" y="265"/>
                  </a:lnTo>
                  <a:lnTo>
                    <a:pt x="1" y="529"/>
                  </a:lnTo>
                  <a:lnTo>
                    <a:pt x="265" y="662"/>
                  </a:lnTo>
                  <a:lnTo>
                    <a:pt x="529" y="529"/>
                  </a:lnTo>
                  <a:lnTo>
                    <a:pt x="529" y="265"/>
                  </a:lnTo>
                  <a:lnTo>
                    <a:pt x="529" y="133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5920461" y="2844402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65" y="1"/>
                  </a:moveTo>
                  <a:lnTo>
                    <a:pt x="133" y="133"/>
                  </a:lnTo>
                  <a:lnTo>
                    <a:pt x="0" y="265"/>
                  </a:lnTo>
                  <a:lnTo>
                    <a:pt x="133" y="529"/>
                  </a:lnTo>
                  <a:lnTo>
                    <a:pt x="265" y="662"/>
                  </a:lnTo>
                  <a:lnTo>
                    <a:pt x="529" y="529"/>
                  </a:lnTo>
                  <a:lnTo>
                    <a:pt x="661" y="265"/>
                  </a:lnTo>
                  <a:lnTo>
                    <a:pt x="529" y="133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5743070" y="2764447"/>
              <a:ext cx="12510" cy="10016"/>
            </a:xfrm>
            <a:custGeom>
              <a:avLst/>
              <a:gdLst/>
              <a:ahLst/>
              <a:cxnLst/>
              <a:rect l="l" t="t" r="r" b="b"/>
              <a:pathLst>
                <a:path w="662" h="530" extrusionOk="0">
                  <a:moveTo>
                    <a:pt x="133" y="1"/>
                  </a:moveTo>
                  <a:lnTo>
                    <a:pt x="1" y="265"/>
                  </a:lnTo>
                  <a:lnTo>
                    <a:pt x="133" y="530"/>
                  </a:lnTo>
                  <a:lnTo>
                    <a:pt x="529" y="530"/>
                  </a:lnTo>
                  <a:lnTo>
                    <a:pt x="662" y="26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5860499" y="2764447"/>
              <a:ext cx="12510" cy="10016"/>
            </a:xfrm>
            <a:custGeom>
              <a:avLst/>
              <a:gdLst/>
              <a:ahLst/>
              <a:cxnLst/>
              <a:rect l="l" t="t" r="r" b="b"/>
              <a:pathLst>
                <a:path w="662" h="530" extrusionOk="0">
                  <a:moveTo>
                    <a:pt x="133" y="1"/>
                  </a:moveTo>
                  <a:lnTo>
                    <a:pt x="0" y="265"/>
                  </a:lnTo>
                  <a:lnTo>
                    <a:pt x="133" y="530"/>
                  </a:lnTo>
                  <a:lnTo>
                    <a:pt x="529" y="530"/>
                  </a:lnTo>
                  <a:lnTo>
                    <a:pt x="661" y="26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5977928" y="2764447"/>
              <a:ext cx="12510" cy="10016"/>
            </a:xfrm>
            <a:custGeom>
              <a:avLst/>
              <a:gdLst/>
              <a:ahLst/>
              <a:cxnLst/>
              <a:rect l="l" t="t" r="r" b="b"/>
              <a:pathLst>
                <a:path w="662" h="530" extrusionOk="0">
                  <a:moveTo>
                    <a:pt x="132" y="1"/>
                  </a:moveTo>
                  <a:lnTo>
                    <a:pt x="0" y="265"/>
                  </a:lnTo>
                  <a:lnTo>
                    <a:pt x="132" y="530"/>
                  </a:lnTo>
                  <a:lnTo>
                    <a:pt x="661" y="530"/>
                  </a:lnTo>
                  <a:lnTo>
                    <a:pt x="661" y="265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5668122" y="2691994"/>
              <a:ext cx="252357" cy="184912"/>
            </a:xfrm>
            <a:custGeom>
              <a:avLst/>
              <a:gdLst/>
              <a:ahLst/>
              <a:cxnLst/>
              <a:rect l="l" t="t" r="r" b="b"/>
              <a:pathLst>
                <a:path w="13354" h="9785" extrusionOk="0">
                  <a:moveTo>
                    <a:pt x="133" y="1"/>
                  </a:moveTo>
                  <a:lnTo>
                    <a:pt x="0" y="133"/>
                  </a:lnTo>
                  <a:lnTo>
                    <a:pt x="2248" y="1984"/>
                  </a:lnTo>
                  <a:lnTo>
                    <a:pt x="4495" y="3703"/>
                  </a:lnTo>
                  <a:lnTo>
                    <a:pt x="8462" y="6611"/>
                  </a:lnTo>
                  <a:lnTo>
                    <a:pt x="13221" y="9784"/>
                  </a:lnTo>
                  <a:lnTo>
                    <a:pt x="13353" y="9784"/>
                  </a:lnTo>
                  <a:lnTo>
                    <a:pt x="13353" y="9652"/>
                  </a:lnTo>
                  <a:lnTo>
                    <a:pt x="8329" y="5950"/>
                  </a:lnTo>
                  <a:lnTo>
                    <a:pt x="4363" y="3042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5877979" y="2667012"/>
              <a:ext cx="194909" cy="282348"/>
            </a:xfrm>
            <a:custGeom>
              <a:avLst/>
              <a:gdLst/>
              <a:ahLst/>
              <a:cxnLst/>
              <a:rect l="l" t="t" r="r" b="b"/>
              <a:pathLst>
                <a:path w="10314" h="14941" extrusionOk="0">
                  <a:moveTo>
                    <a:pt x="10313" y="1"/>
                  </a:moveTo>
                  <a:lnTo>
                    <a:pt x="8727" y="2381"/>
                  </a:lnTo>
                  <a:lnTo>
                    <a:pt x="7272" y="4628"/>
                  </a:lnTo>
                  <a:lnTo>
                    <a:pt x="4496" y="9123"/>
                  </a:lnTo>
                  <a:lnTo>
                    <a:pt x="2777" y="11767"/>
                  </a:lnTo>
                  <a:lnTo>
                    <a:pt x="926" y="14544"/>
                  </a:lnTo>
                  <a:lnTo>
                    <a:pt x="1" y="14015"/>
                  </a:lnTo>
                  <a:lnTo>
                    <a:pt x="1" y="14147"/>
                  </a:lnTo>
                  <a:lnTo>
                    <a:pt x="1059" y="14940"/>
                  </a:lnTo>
                  <a:lnTo>
                    <a:pt x="3174" y="12296"/>
                  </a:lnTo>
                  <a:lnTo>
                    <a:pt x="5025" y="9520"/>
                  </a:lnTo>
                  <a:lnTo>
                    <a:pt x="6611" y="6743"/>
                  </a:lnTo>
                  <a:lnTo>
                    <a:pt x="6743" y="6611"/>
                  </a:lnTo>
                  <a:lnTo>
                    <a:pt x="7801" y="5289"/>
                  </a:lnTo>
                  <a:lnTo>
                    <a:pt x="8859" y="3835"/>
                  </a:lnTo>
                  <a:lnTo>
                    <a:pt x="9916" y="2381"/>
                  </a:lnTo>
                  <a:lnTo>
                    <a:pt x="9784" y="2248"/>
                  </a:lnTo>
                  <a:lnTo>
                    <a:pt x="8462" y="3703"/>
                  </a:lnTo>
                  <a:lnTo>
                    <a:pt x="7933" y="4364"/>
                  </a:lnTo>
                  <a:lnTo>
                    <a:pt x="9255" y="2248"/>
                  </a:lnTo>
                  <a:lnTo>
                    <a:pt x="1031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6267740" y="2312249"/>
              <a:ext cx="894438" cy="971898"/>
            </a:xfrm>
            <a:custGeom>
              <a:avLst/>
              <a:gdLst/>
              <a:ahLst/>
              <a:cxnLst/>
              <a:rect l="l" t="t" r="r" b="b"/>
              <a:pathLst>
                <a:path w="47331" h="51430" extrusionOk="0">
                  <a:moveTo>
                    <a:pt x="1322" y="0"/>
                  </a:moveTo>
                  <a:lnTo>
                    <a:pt x="661" y="132"/>
                  </a:lnTo>
                  <a:lnTo>
                    <a:pt x="265" y="397"/>
                  </a:lnTo>
                  <a:lnTo>
                    <a:pt x="0" y="926"/>
                  </a:lnTo>
                  <a:lnTo>
                    <a:pt x="0" y="1719"/>
                  </a:lnTo>
                  <a:lnTo>
                    <a:pt x="133" y="2644"/>
                  </a:lnTo>
                  <a:lnTo>
                    <a:pt x="661" y="3967"/>
                  </a:lnTo>
                  <a:lnTo>
                    <a:pt x="1587" y="5421"/>
                  </a:lnTo>
                  <a:lnTo>
                    <a:pt x="2644" y="7272"/>
                  </a:lnTo>
                  <a:lnTo>
                    <a:pt x="3834" y="8858"/>
                  </a:lnTo>
                  <a:lnTo>
                    <a:pt x="5156" y="10577"/>
                  </a:lnTo>
                  <a:lnTo>
                    <a:pt x="8462" y="14411"/>
                  </a:lnTo>
                  <a:lnTo>
                    <a:pt x="12428" y="18509"/>
                  </a:lnTo>
                  <a:lnTo>
                    <a:pt x="16394" y="22608"/>
                  </a:lnTo>
                  <a:lnTo>
                    <a:pt x="23401" y="29483"/>
                  </a:lnTo>
                  <a:lnTo>
                    <a:pt x="25649" y="31730"/>
                  </a:lnTo>
                  <a:lnTo>
                    <a:pt x="26574" y="32656"/>
                  </a:lnTo>
                  <a:lnTo>
                    <a:pt x="26706" y="33185"/>
                  </a:lnTo>
                  <a:lnTo>
                    <a:pt x="26574" y="33713"/>
                  </a:lnTo>
                  <a:lnTo>
                    <a:pt x="26310" y="34374"/>
                  </a:lnTo>
                  <a:lnTo>
                    <a:pt x="25913" y="35300"/>
                  </a:lnTo>
                  <a:lnTo>
                    <a:pt x="25120" y="36358"/>
                  </a:lnTo>
                  <a:lnTo>
                    <a:pt x="24194" y="37680"/>
                  </a:lnTo>
                  <a:lnTo>
                    <a:pt x="22740" y="39134"/>
                  </a:lnTo>
                  <a:lnTo>
                    <a:pt x="21021" y="40853"/>
                  </a:lnTo>
                  <a:lnTo>
                    <a:pt x="21021" y="41117"/>
                  </a:lnTo>
                  <a:lnTo>
                    <a:pt x="21021" y="41381"/>
                  </a:lnTo>
                  <a:lnTo>
                    <a:pt x="21154" y="41646"/>
                  </a:lnTo>
                  <a:lnTo>
                    <a:pt x="21418" y="42043"/>
                  </a:lnTo>
                  <a:lnTo>
                    <a:pt x="22343" y="42836"/>
                  </a:lnTo>
                  <a:lnTo>
                    <a:pt x="23666" y="43629"/>
                  </a:lnTo>
                  <a:lnTo>
                    <a:pt x="25252" y="44687"/>
                  </a:lnTo>
                  <a:lnTo>
                    <a:pt x="27103" y="45612"/>
                  </a:lnTo>
                  <a:lnTo>
                    <a:pt x="31201" y="47727"/>
                  </a:lnTo>
                  <a:lnTo>
                    <a:pt x="35564" y="49446"/>
                  </a:lnTo>
                  <a:lnTo>
                    <a:pt x="37547" y="50239"/>
                  </a:lnTo>
                  <a:lnTo>
                    <a:pt x="39398" y="50900"/>
                  </a:lnTo>
                  <a:lnTo>
                    <a:pt x="41117" y="51297"/>
                  </a:lnTo>
                  <a:lnTo>
                    <a:pt x="42307" y="51429"/>
                  </a:lnTo>
                  <a:lnTo>
                    <a:pt x="43232" y="51429"/>
                  </a:lnTo>
                  <a:lnTo>
                    <a:pt x="43497" y="51297"/>
                  </a:lnTo>
                  <a:lnTo>
                    <a:pt x="43761" y="51033"/>
                  </a:lnTo>
                  <a:lnTo>
                    <a:pt x="44554" y="49050"/>
                  </a:lnTo>
                  <a:lnTo>
                    <a:pt x="45348" y="46670"/>
                  </a:lnTo>
                  <a:lnTo>
                    <a:pt x="46009" y="44158"/>
                  </a:lnTo>
                  <a:lnTo>
                    <a:pt x="46670" y="41646"/>
                  </a:lnTo>
                  <a:lnTo>
                    <a:pt x="47066" y="39134"/>
                  </a:lnTo>
                  <a:lnTo>
                    <a:pt x="47331" y="36754"/>
                  </a:lnTo>
                  <a:lnTo>
                    <a:pt x="47199" y="35564"/>
                  </a:lnTo>
                  <a:lnTo>
                    <a:pt x="47199" y="34507"/>
                  </a:lnTo>
                  <a:lnTo>
                    <a:pt x="46934" y="33449"/>
                  </a:lnTo>
                  <a:lnTo>
                    <a:pt x="46670" y="32524"/>
                  </a:lnTo>
                  <a:lnTo>
                    <a:pt x="46009" y="30937"/>
                  </a:lnTo>
                  <a:lnTo>
                    <a:pt x="45083" y="29483"/>
                  </a:lnTo>
                  <a:lnTo>
                    <a:pt x="43761" y="27764"/>
                  </a:lnTo>
                  <a:lnTo>
                    <a:pt x="42307" y="26045"/>
                  </a:lnTo>
                  <a:lnTo>
                    <a:pt x="40588" y="24327"/>
                  </a:lnTo>
                  <a:lnTo>
                    <a:pt x="38605" y="22476"/>
                  </a:lnTo>
                  <a:lnTo>
                    <a:pt x="36490" y="20625"/>
                  </a:lnTo>
                  <a:lnTo>
                    <a:pt x="34110" y="18774"/>
                  </a:lnTo>
                  <a:lnTo>
                    <a:pt x="28954" y="14940"/>
                  </a:lnTo>
                  <a:lnTo>
                    <a:pt x="23269" y="11106"/>
                  </a:lnTo>
                  <a:lnTo>
                    <a:pt x="17187" y="7404"/>
                  </a:lnTo>
                  <a:lnTo>
                    <a:pt x="10974" y="3702"/>
                  </a:lnTo>
                  <a:lnTo>
                    <a:pt x="8065" y="2248"/>
                  </a:lnTo>
                  <a:lnTo>
                    <a:pt x="5421" y="1058"/>
                  </a:lnTo>
                  <a:lnTo>
                    <a:pt x="4231" y="529"/>
                  </a:lnTo>
                  <a:lnTo>
                    <a:pt x="3173" y="265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6460117" y="2966820"/>
              <a:ext cx="662093" cy="612128"/>
            </a:xfrm>
            <a:custGeom>
              <a:avLst/>
              <a:gdLst/>
              <a:ahLst/>
              <a:cxnLst/>
              <a:rect l="l" t="t" r="r" b="b"/>
              <a:pathLst>
                <a:path w="35036" h="32392" extrusionOk="0">
                  <a:moveTo>
                    <a:pt x="18377" y="1"/>
                  </a:moveTo>
                  <a:lnTo>
                    <a:pt x="16526" y="1587"/>
                  </a:lnTo>
                  <a:lnTo>
                    <a:pt x="12163" y="5157"/>
                  </a:lnTo>
                  <a:lnTo>
                    <a:pt x="9784" y="7272"/>
                  </a:lnTo>
                  <a:lnTo>
                    <a:pt x="7536" y="9255"/>
                  </a:lnTo>
                  <a:lnTo>
                    <a:pt x="5817" y="11239"/>
                  </a:lnTo>
                  <a:lnTo>
                    <a:pt x="5156" y="12032"/>
                  </a:lnTo>
                  <a:lnTo>
                    <a:pt x="4628" y="12693"/>
                  </a:lnTo>
                  <a:lnTo>
                    <a:pt x="3967" y="14147"/>
                  </a:lnTo>
                  <a:lnTo>
                    <a:pt x="3041" y="16262"/>
                  </a:lnTo>
                  <a:lnTo>
                    <a:pt x="1983" y="18774"/>
                  </a:lnTo>
                  <a:lnTo>
                    <a:pt x="1058" y="21419"/>
                  </a:lnTo>
                  <a:lnTo>
                    <a:pt x="265" y="24063"/>
                  </a:lnTo>
                  <a:lnTo>
                    <a:pt x="133" y="25253"/>
                  </a:lnTo>
                  <a:lnTo>
                    <a:pt x="0" y="26442"/>
                  </a:lnTo>
                  <a:lnTo>
                    <a:pt x="0" y="27368"/>
                  </a:lnTo>
                  <a:lnTo>
                    <a:pt x="133" y="28293"/>
                  </a:lnTo>
                  <a:lnTo>
                    <a:pt x="529" y="28954"/>
                  </a:lnTo>
                  <a:lnTo>
                    <a:pt x="1058" y="29483"/>
                  </a:lnTo>
                  <a:lnTo>
                    <a:pt x="1455" y="29615"/>
                  </a:lnTo>
                  <a:lnTo>
                    <a:pt x="2380" y="29615"/>
                  </a:lnTo>
                  <a:lnTo>
                    <a:pt x="2777" y="29351"/>
                  </a:lnTo>
                  <a:lnTo>
                    <a:pt x="3702" y="28690"/>
                  </a:lnTo>
                  <a:lnTo>
                    <a:pt x="4495" y="27765"/>
                  </a:lnTo>
                  <a:lnTo>
                    <a:pt x="5156" y="26839"/>
                  </a:lnTo>
                  <a:lnTo>
                    <a:pt x="5685" y="25914"/>
                  </a:lnTo>
                  <a:lnTo>
                    <a:pt x="6214" y="25120"/>
                  </a:lnTo>
                  <a:lnTo>
                    <a:pt x="6214" y="25914"/>
                  </a:lnTo>
                  <a:lnTo>
                    <a:pt x="6478" y="26707"/>
                  </a:lnTo>
                  <a:lnTo>
                    <a:pt x="6875" y="27368"/>
                  </a:lnTo>
                  <a:lnTo>
                    <a:pt x="7404" y="28029"/>
                  </a:lnTo>
                  <a:lnTo>
                    <a:pt x="7933" y="28426"/>
                  </a:lnTo>
                  <a:lnTo>
                    <a:pt x="8594" y="28690"/>
                  </a:lnTo>
                  <a:lnTo>
                    <a:pt x="9387" y="28690"/>
                  </a:lnTo>
                  <a:lnTo>
                    <a:pt x="10048" y="28558"/>
                  </a:lnTo>
                  <a:lnTo>
                    <a:pt x="11106" y="28161"/>
                  </a:lnTo>
                  <a:lnTo>
                    <a:pt x="11635" y="27897"/>
                  </a:lnTo>
                  <a:lnTo>
                    <a:pt x="11899" y="28690"/>
                  </a:lnTo>
                  <a:lnTo>
                    <a:pt x="12296" y="29483"/>
                  </a:lnTo>
                  <a:lnTo>
                    <a:pt x="12824" y="30277"/>
                  </a:lnTo>
                  <a:lnTo>
                    <a:pt x="13353" y="30805"/>
                  </a:lnTo>
                  <a:lnTo>
                    <a:pt x="14014" y="31202"/>
                  </a:lnTo>
                  <a:lnTo>
                    <a:pt x="14675" y="31334"/>
                  </a:lnTo>
                  <a:lnTo>
                    <a:pt x="16262" y="31334"/>
                  </a:lnTo>
                  <a:lnTo>
                    <a:pt x="17452" y="31070"/>
                  </a:lnTo>
                  <a:lnTo>
                    <a:pt x="17981" y="30805"/>
                  </a:lnTo>
                  <a:lnTo>
                    <a:pt x="18642" y="31466"/>
                  </a:lnTo>
                  <a:lnTo>
                    <a:pt x="19435" y="31995"/>
                  </a:lnTo>
                  <a:lnTo>
                    <a:pt x="20228" y="32260"/>
                  </a:lnTo>
                  <a:lnTo>
                    <a:pt x="21154" y="32392"/>
                  </a:lnTo>
                  <a:lnTo>
                    <a:pt x="22343" y="32392"/>
                  </a:lnTo>
                  <a:lnTo>
                    <a:pt x="23533" y="31863"/>
                  </a:lnTo>
                  <a:lnTo>
                    <a:pt x="24723" y="31202"/>
                  </a:lnTo>
                  <a:lnTo>
                    <a:pt x="25781" y="30277"/>
                  </a:lnTo>
                  <a:lnTo>
                    <a:pt x="26839" y="29219"/>
                  </a:lnTo>
                  <a:lnTo>
                    <a:pt x="27764" y="28029"/>
                  </a:lnTo>
                  <a:lnTo>
                    <a:pt x="29350" y="25914"/>
                  </a:lnTo>
                  <a:lnTo>
                    <a:pt x="30144" y="24724"/>
                  </a:lnTo>
                  <a:lnTo>
                    <a:pt x="30937" y="23005"/>
                  </a:lnTo>
                  <a:lnTo>
                    <a:pt x="32656" y="18774"/>
                  </a:lnTo>
                  <a:lnTo>
                    <a:pt x="34110" y="14940"/>
                  </a:lnTo>
                  <a:lnTo>
                    <a:pt x="35035" y="12428"/>
                  </a:lnTo>
                  <a:lnTo>
                    <a:pt x="18377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6575032" y="3256632"/>
              <a:ext cx="84963" cy="184912"/>
            </a:xfrm>
            <a:custGeom>
              <a:avLst/>
              <a:gdLst/>
              <a:ahLst/>
              <a:cxnLst/>
              <a:rect l="l" t="t" r="r" b="b"/>
              <a:pathLst>
                <a:path w="4496" h="9785" extrusionOk="0">
                  <a:moveTo>
                    <a:pt x="4364" y="1"/>
                  </a:moveTo>
                  <a:lnTo>
                    <a:pt x="3042" y="2249"/>
                  </a:lnTo>
                  <a:lnTo>
                    <a:pt x="1852" y="4628"/>
                  </a:lnTo>
                  <a:lnTo>
                    <a:pt x="794" y="7140"/>
                  </a:lnTo>
                  <a:lnTo>
                    <a:pt x="1" y="9652"/>
                  </a:lnTo>
                  <a:lnTo>
                    <a:pt x="133" y="9784"/>
                  </a:lnTo>
                  <a:lnTo>
                    <a:pt x="265" y="9652"/>
                  </a:lnTo>
                  <a:lnTo>
                    <a:pt x="1323" y="7272"/>
                  </a:lnTo>
                  <a:lnTo>
                    <a:pt x="2248" y="4893"/>
                  </a:lnTo>
                  <a:lnTo>
                    <a:pt x="3306" y="2381"/>
                  </a:lnTo>
                  <a:lnTo>
                    <a:pt x="449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6674981" y="3329104"/>
              <a:ext cx="104938" cy="162405"/>
            </a:xfrm>
            <a:custGeom>
              <a:avLst/>
              <a:gdLst/>
              <a:ahLst/>
              <a:cxnLst/>
              <a:rect l="l" t="t" r="r" b="b"/>
              <a:pathLst>
                <a:path w="5553" h="8594" extrusionOk="0">
                  <a:moveTo>
                    <a:pt x="5421" y="0"/>
                  </a:moveTo>
                  <a:lnTo>
                    <a:pt x="2512" y="4231"/>
                  </a:lnTo>
                  <a:lnTo>
                    <a:pt x="1190" y="6346"/>
                  </a:lnTo>
                  <a:lnTo>
                    <a:pt x="529" y="7404"/>
                  </a:lnTo>
                  <a:lnTo>
                    <a:pt x="0" y="8461"/>
                  </a:lnTo>
                  <a:lnTo>
                    <a:pt x="132" y="8594"/>
                  </a:lnTo>
                  <a:lnTo>
                    <a:pt x="265" y="8594"/>
                  </a:lnTo>
                  <a:lnTo>
                    <a:pt x="926" y="7668"/>
                  </a:lnTo>
                  <a:lnTo>
                    <a:pt x="1587" y="6610"/>
                  </a:lnTo>
                  <a:lnTo>
                    <a:pt x="2909" y="4363"/>
                  </a:lnTo>
                  <a:lnTo>
                    <a:pt x="555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6799894" y="3404052"/>
              <a:ext cx="97454" cy="144925"/>
            </a:xfrm>
            <a:custGeom>
              <a:avLst/>
              <a:gdLst/>
              <a:ahLst/>
              <a:cxnLst/>
              <a:rect l="l" t="t" r="r" b="b"/>
              <a:pathLst>
                <a:path w="5157" h="7669" extrusionOk="0">
                  <a:moveTo>
                    <a:pt x="5024" y="0"/>
                  </a:moveTo>
                  <a:lnTo>
                    <a:pt x="2380" y="3834"/>
                  </a:lnTo>
                  <a:lnTo>
                    <a:pt x="1058" y="5817"/>
                  </a:lnTo>
                  <a:lnTo>
                    <a:pt x="529" y="6743"/>
                  </a:lnTo>
                  <a:lnTo>
                    <a:pt x="1" y="7668"/>
                  </a:lnTo>
                  <a:lnTo>
                    <a:pt x="794" y="6875"/>
                  </a:lnTo>
                  <a:lnTo>
                    <a:pt x="1323" y="6082"/>
                  </a:lnTo>
                  <a:lnTo>
                    <a:pt x="2645" y="4099"/>
                  </a:lnTo>
                  <a:lnTo>
                    <a:pt x="515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6262732" y="2302252"/>
              <a:ext cx="677097" cy="577149"/>
            </a:xfrm>
            <a:custGeom>
              <a:avLst/>
              <a:gdLst/>
              <a:ahLst/>
              <a:cxnLst/>
              <a:rect l="l" t="t" r="r" b="b"/>
              <a:pathLst>
                <a:path w="35830" h="30541" extrusionOk="0">
                  <a:moveTo>
                    <a:pt x="1587" y="0"/>
                  </a:moveTo>
                  <a:lnTo>
                    <a:pt x="926" y="133"/>
                  </a:lnTo>
                  <a:lnTo>
                    <a:pt x="398" y="397"/>
                  </a:lnTo>
                  <a:lnTo>
                    <a:pt x="133" y="926"/>
                  </a:lnTo>
                  <a:lnTo>
                    <a:pt x="1" y="1455"/>
                  </a:lnTo>
                  <a:lnTo>
                    <a:pt x="1" y="2248"/>
                  </a:lnTo>
                  <a:lnTo>
                    <a:pt x="133" y="3173"/>
                  </a:lnTo>
                  <a:lnTo>
                    <a:pt x="530" y="4363"/>
                  </a:lnTo>
                  <a:lnTo>
                    <a:pt x="1191" y="5553"/>
                  </a:lnTo>
                  <a:lnTo>
                    <a:pt x="1852" y="7007"/>
                  </a:lnTo>
                  <a:lnTo>
                    <a:pt x="2909" y="8726"/>
                  </a:lnTo>
                  <a:lnTo>
                    <a:pt x="4099" y="10445"/>
                  </a:lnTo>
                  <a:lnTo>
                    <a:pt x="5554" y="12296"/>
                  </a:lnTo>
                  <a:lnTo>
                    <a:pt x="7140" y="14147"/>
                  </a:lnTo>
                  <a:lnTo>
                    <a:pt x="10445" y="18113"/>
                  </a:lnTo>
                  <a:lnTo>
                    <a:pt x="14015" y="21947"/>
                  </a:lnTo>
                  <a:lnTo>
                    <a:pt x="17320" y="25252"/>
                  </a:lnTo>
                  <a:lnTo>
                    <a:pt x="20096" y="28029"/>
                  </a:lnTo>
                  <a:lnTo>
                    <a:pt x="22741" y="30541"/>
                  </a:lnTo>
                  <a:lnTo>
                    <a:pt x="35829" y="18510"/>
                  </a:lnTo>
                  <a:lnTo>
                    <a:pt x="33185" y="16791"/>
                  </a:lnTo>
                  <a:lnTo>
                    <a:pt x="26707" y="12692"/>
                  </a:lnTo>
                  <a:lnTo>
                    <a:pt x="18378" y="7536"/>
                  </a:lnTo>
                  <a:lnTo>
                    <a:pt x="14279" y="5157"/>
                  </a:lnTo>
                  <a:lnTo>
                    <a:pt x="10445" y="3041"/>
                  </a:lnTo>
                  <a:lnTo>
                    <a:pt x="7140" y="1587"/>
                  </a:lnTo>
                  <a:lnTo>
                    <a:pt x="4496" y="529"/>
                  </a:lnTo>
                  <a:lnTo>
                    <a:pt x="3306" y="133"/>
                  </a:lnTo>
                  <a:lnTo>
                    <a:pt x="2381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6262732" y="2302252"/>
              <a:ext cx="677097" cy="577149"/>
            </a:xfrm>
            <a:custGeom>
              <a:avLst/>
              <a:gdLst/>
              <a:ahLst/>
              <a:cxnLst/>
              <a:rect l="l" t="t" r="r" b="b"/>
              <a:pathLst>
                <a:path w="35830" h="30541" extrusionOk="0">
                  <a:moveTo>
                    <a:pt x="1587" y="0"/>
                  </a:moveTo>
                  <a:lnTo>
                    <a:pt x="926" y="133"/>
                  </a:lnTo>
                  <a:lnTo>
                    <a:pt x="398" y="397"/>
                  </a:lnTo>
                  <a:lnTo>
                    <a:pt x="133" y="926"/>
                  </a:lnTo>
                  <a:lnTo>
                    <a:pt x="1" y="1455"/>
                  </a:lnTo>
                  <a:lnTo>
                    <a:pt x="1" y="2248"/>
                  </a:lnTo>
                  <a:lnTo>
                    <a:pt x="133" y="3173"/>
                  </a:lnTo>
                  <a:lnTo>
                    <a:pt x="530" y="4363"/>
                  </a:lnTo>
                  <a:lnTo>
                    <a:pt x="1191" y="5553"/>
                  </a:lnTo>
                  <a:lnTo>
                    <a:pt x="1852" y="7007"/>
                  </a:lnTo>
                  <a:lnTo>
                    <a:pt x="2909" y="8726"/>
                  </a:lnTo>
                  <a:lnTo>
                    <a:pt x="4099" y="10445"/>
                  </a:lnTo>
                  <a:lnTo>
                    <a:pt x="5554" y="12296"/>
                  </a:lnTo>
                  <a:lnTo>
                    <a:pt x="7140" y="14147"/>
                  </a:lnTo>
                  <a:lnTo>
                    <a:pt x="10445" y="18113"/>
                  </a:lnTo>
                  <a:lnTo>
                    <a:pt x="14015" y="21947"/>
                  </a:lnTo>
                  <a:lnTo>
                    <a:pt x="17320" y="25252"/>
                  </a:lnTo>
                  <a:lnTo>
                    <a:pt x="20096" y="28029"/>
                  </a:lnTo>
                  <a:lnTo>
                    <a:pt x="22741" y="30541"/>
                  </a:lnTo>
                  <a:lnTo>
                    <a:pt x="35829" y="18510"/>
                  </a:lnTo>
                  <a:lnTo>
                    <a:pt x="33185" y="16791"/>
                  </a:lnTo>
                  <a:lnTo>
                    <a:pt x="26707" y="12692"/>
                  </a:lnTo>
                  <a:lnTo>
                    <a:pt x="18378" y="7536"/>
                  </a:lnTo>
                  <a:lnTo>
                    <a:pt x="14279" y="5157"/>
                  </a:lnTo>
                  <a:lnTo>
                    <a:pt x="10445" y="3041"/>
                  </a:lnTo>
                  <a:lnTo>
                    <a:pt x="7140" y="1587"/>
                  </a:lnTo>
                  <a:lnTo>
                    <a:pt x="4496" y="529"/>
                  </a:lnTo>
                  <a:lnTo>
                    <a:pt x="3306" y="133"/>
                  </a:lnTo>
                  <a:lnTo>
                    <a:pt x="2381" y="0"/>
                  </a:lnTo>
                  <a:close/>
                </a:path>
              </a:pathLst>
            </a:custGeom>
            <a:solidFill>
              <a:srgbClr val="E6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6275224" y="2354711"/>
              <a:ext cx="10016" cy="12510"/>
            </a:xfrm>
            <a:custGeom>
              <a:avLst/>
              <a:gdLst/>
              <a:ahLst/>
              <a:cxnLst/>
              <a:rect l="l" t="t" r="r" b="b"/>
              <a:pathLst>
                <a:path w="530" h="662" extrusionOk="0">
                  <a:moveTo>
                    <a:pt x="265" y="1"/>
                  </a:moveTo>
                  <a:lnTo>
                    <a:pt x="1" y="133"/>
                  </a:lnTo>
                  <a:lnTo>
                    <a:pt x="1" y="397"/>
                  </a:lnTo>
                  <a:lnTo>
                    <a:pt x="1" y="530"/>
                  </a:lnTo>
                  <a:lnTo>
                    <a:pt x="265" y="662"/>
                  </a:lnTo>
                  <a:lnTo>
                    <a:pt x="530" y="530"/>
                  </a:lnTo>
                  <a:lnTo>
                    <a:pt x="530" y="397"/>
                  </a:lnTo>
                  <a:lnTo>
                    <a:pt x="530" y="133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6392653" y="2354711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65" y="1"/>
                  </a:moveTo>
                  <a:lnTo>
                    <a:pt x="133" y="133"/>
                  </a:lnTo>
                  <a:lnTo>
                    <a:pt x="1" y="397"/>
                  </a:lnTo>
                  <a:lnTo>
                    <a:pt x="133" y="662"/>
                  </a:lnTo>
                  <a:lnTo>
                    <a:pt x="265" y="662"/>
                  </a:lnTo>
                  <a:lnTo>
                    <a:pt x="530" y="530"/>
                  </a:lnTo>
                  <a:lnTo>
                    <a:pt x="662" y="397"/>
                  </a:lnTo>
                  <a:lnTo>
                    <a:pt x="530" y="133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6392653" y="2519611"/>
              <a:ext cx="12510" cy="10016"/>
            </a:xfrm>
            <a:custGeom>
              <a:avLst/>
              <a:gdLst/>
              <a:ahLst/>
              <a:cxnLst/>
              <a:rect l="l" t="t" r="r" b="b"/>
              <a:pathLst>
                <a:path w="662" h="530" extrusionOk="0">
                  <a:moveTo>
                    <a:pt x="133" y="1"/>
                  </a:moveTo>
                  <a:lnTo>
                    <a:pt x="1" y="265"/>
                  </a:lnTo>
                  <a:lnTo>
                    <a:pt x="133" y="529"/>
                  </a:lnTo>
                  <a:lnTo>
                    <a:pt x="530" y="529"/>
                  </a:lnTo>
                  <a:lnTo>
                    <a:pt x="662" y="265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6510082" y="2519611"/>
              <a:ext cx="12510" cy="10016"/>
            </a:xfrm>
            <a:custGeom>
              <a:avLst/>
              <a:gdLst/>
              <a:ahLst/>
              <a:cxnLst/>
              <a:rect l="l" t="t" r="r" b="b"/>
              <a:pathLst>
                <a:path w="662" h="530" extrusionOk="0">
                  <a:moveTo>
                    <a:pt x="133" y="1"/>
                  </a:moveTo>
                  <a:lnTo>
                    <a:pt x="0" y="265"/>
                  </a:lnTo>
                  <a:lnTo>
                    <a:pt x="133" y="529"/>
                  </a:lnTo>
                  <a:lnTo>
                    <a:pt x="529" y="529"/>
                  </a:lnTo>
                  <a:lnTo>
                    <a:pt x="662" y="26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6627511" y="2519611"/>
              <a:ext cx="12510" cy="10016"/>
            </a:xfrm>
            <a:custGeom>
              <a:avLst/>
              <a:gdLst/>
              <a:ahLst/>
              <a:cxnLst/>
              <a:rect l="l" t="t" r="r" b="b"/>
              <a:pathLst>
                <a:path w="662" h="530" extrusionOk="0">
                  <a:moveTo>
                    <a:pt x="132" y="1"/>
                  </a:moveTo>
                  <a:lnTo>
                    <a:pt x="0" y="265"/>
                  </a:lnTo>
                  <a:lnTo>
                    <a:pt x="132" y="529"/>
                  </a:lnTo>
                  <a:lnTo>
                    <a:pt x="661" y="529"/>
                  </a:lnTo>
                  <a:lnTo>
                    <a:pt x="661" y="265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6332691" y="2437161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97" y="1"/>
                  </a:moveTo>
                  <a:lnTo>
                    <a:pt x="133" y="133"/>
                  </a:lnTo>
                  <a:lnTo>
                    <a:pt x="1" y="265"/>
                  </a:lnTo>
                  <a:lnTo>
                    <a:pt x="133" y="530"/>
                  </a:lnTo>
                  <a:lnTo>
                    <a:pt x="397" y="662"/>
                  </a:lnTo>
                  <a:lnTo>
                    <a:pt x="530" y="530"/>
                  </a:lnTo>
                  <a:lnTo>
                    <a:pt x="662" y="265"/>
                  </a:lnTo>
                  <a:lnTo>
                    <a:pt x="530" y="133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6452614" y="2437161"/>
              <a:ext cx="10016" cy="12510"/>
            </a:xfrm>
            <a:custGeom>
              <a:avLst/>
              <a:gdLst/>
              <a:ahLst/>
              <a:cxnLst/>
              <a:rect l="l" t="t" r="r" b="b"/>
              <a:pathLst>
                <a:path w="530" h="662" extrusionOk="0">
                  <a:moveTo>
                    <a:pt x="265" y="1"/>
                  </a:moveTo>
                  <a:lnTo>
                    <a:pt x="1" y="133"/>
                  </a:lnTo>
                  <a:lnTo>
                    <a:pt x="1" y="397"/>
                  </a:lnTo>
                  <a:lnTo>
                    <a:pt x="1" y="530"/>
                  </a:lnTo>
                  <a:lnTo>
                    <a:pt x="265" y="662"/>
                  </a:lnTo>
                  <a:lnTo>
                    <a:pt x="530" y="530"/>
                  </a:lnTo>
                  <a:lnTo>
                    <a:pt x="530" y="265"/>
                  </a:lnTo>
                  <a:lnTo>
                    <a:pt x="530" y="133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6570043" y="2437161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65" y="1"/>
                  </a:moveTo>
                  <a:lnTo>
                    <a:pt x="0" y="133"/>
                  </a:lnTo>
                  <a:lnTo>
                    <a:pt x="0" y="397"/>
                  </a:lnTo>
                  <a:lnTo>
                    <a:pt x="133" y="530"/>
                  </a:lnTo>
                  <a:lnTo>
                    <a:pt x="265" y="662"/>
                  </a:lnTo>
                  <a:lnTo>
                    <a:pt x="529" y="530"/>
                  </a:lnTo>
                  <a:lnTo>
                    <a:pt x="661" y="265"/>
                  </a:lnTo>
                  <a:lnTo>
                    <a:pt x="529" y="133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6510082" y="2682016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33" y="0"/>
                  </a:moveTo>
                  <a:lnTo>
                    <a:pt x="0" y="265"/>
                  </a:lnTo>
                  <a:lnTo>
                    <a:pt x="133" y="529"/>
                  </a:lnTo>
                  <a:lnTo>
                    <a:pt x="397" y="661"/>
                  </a:lnTo>
                  <a:lnTo>
                    <a:pt x="529" y="529"/>
                  </a:lnTo>
                  <a:lnTo>
                    <a:pt x="662" y="265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6627511" y="2682016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32" y="0"/>
                  </a:moveTo>
                  <a:lnTo>
                    <a:pt x="0" y="265"/>
                  </a:lnTo>
                  <a:lnTo>
                    <a:pt x="132" y="529"/>
                  </a:lnTo>
                  <a:lnTo>
                    <a:pt x="397" y="661"/>
                  </a:lnTo>
                  <a:lnTo>
                    <a:pt x="661" y="529"/>
                  </a:lnTo>
                  <a:lnTo>
                    <a:pt x="661" y="265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6747434" y="2682016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0" y="0"/>
                  </a:moveTo>
                  <a:lnTo>
                    <a:pt x="0" y="265"/>
                  </a:lnTo>
                  <a:lnTo>
                    <a:pt x="0" y="529"/>
                  </a:lnTo>
                  <a:lnTo>
                    <a:pt x="265" y="661"/>
                  </a:lnTo>
                  <a:lnTo>
                    <a:pt x="529" y="529"/>
                  </a:lnTo>
                  <a:lnTo>
                    <a:pt x="661" y="265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6864844" y="2682016"/>
              <a:ext cx="12529" cy="12510"/>
            </a:xfrm>
            <a:custGeom>
              <a:avLst/>
              <a:gdLst/>
              <a:ahLst/>
              <a:cxnLst/>
              <a:rect l="l" t="t" r="r" b="b"/>
              <a:pathLst>
                <a:path w="663" h="662" extrusionOk="0">
                  <a:moveTo>
                    <a:pt x="133" y="0"/>
                  </a:moveTo>
                  <a:lnTo>
                    <a:pt x="1" y="265"/>
                  </a:lnTo>
                  <a:lnTo>
                    <a:pt x="133" y="529"/>
                  </a:lnTo>
                  <a:lnTo>
                    <a:pt x="265" y="661"/>
                  </a:lnTo>
                  <a:lnTo>
                    <a:pt x="530" y="529"/>
                  </a:lnTo>
                  <a:lnTo>
                    <a:pt x="662" y="265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6452614" y="2599566"/>
              <a:ext cx="10016" cy="12510"/>
            </a:xfrm>
            <a:custGeom>
              <a:avLst/>
              <a:gdLst/>
              <a:ahLst/>
              <a:cxnLst/>
              <a:rect l="l" t="t" r="r" b="b"/>
              <a:pathLst>
                <a:path w="530" h="662" extrusionOk="0">
                  <a:moveTo>
                    <a:pt x="265" y="0"/>
                  </a:moveTo>
                  <a:lnTo>
                    <a:pt x="1" y="132"/>
                  </a:lnTo>
                  <a:lnTo>
                    <a:pt x="1" y="397"/>
                  </a:lnTo>
                  <a:lnTo>
                    <a:pt x="1" y="529"/>
                  </a:lnTo>
                  <a:lnTo>
                    <a:pt x="265" y="661"/>
                  </a:lnTo>
                  <a:lnTo>
                    <a:pt x="530" y="529"/>
                  </a:lnTo>
                  <a:lnTo>
                    <a:pt x="530" y="397"/>
                  </a:lnTo>
                  <a:lnTo>
                    <a:pt x="530" y="13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6570043" y="2599566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65" y="0"/>
                  </a:moveTo>
                  <a:lnTo>
                    <a:pt x="0" y="132"/>
                  </a:lnTo>
                  <a:lnTo>
                    <a:pt x="0" y="397"/>
                  </a:lnTo>
                  <a:lnTo>
                    <a:pt x="133" y="529"/>
                  </a:lnTo>
                  <a:lnTo>
                    <a:pt x="265" y="661"/>
                  </a:lnTo>
                  <a:lnTo>
                    <a:pt x="529" y="529"/>
                  </a:lnTo>
                  <a:lnTo>
                    <a:pt x="661" y="397"/>
                  </a:lnTo>
                  <a:lnTo>
                    <a:pt x="529" y="13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6687473" y="2599566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265" y="0"/>
                  </a:moveTo>
                  <a:lnTo>
                    <a:pt x="132" y="132"/>
                  </a:lnTo>
                  <a:lnTo>
                    <a:pt x="0" y="397"/>
                  </a:lnTo>
                  <a:lnTo>
                    <a:pt x="132" y="529"/>
                  </a:lnTo>
                  <a:lnTo>
                    <a:pt x="265" y="661"/>
                  </a:lnTo>
                  <a:lnTo>
                    <a:pt x="529" y="529"/>
                  </a:lnTo>
                  <a:lnTo>
                    <a:pt x="661" y="397"/>
                  </a:lnTo>
                  <a:lnTo>
                    <a:pt x="529" y="132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6804902" y="2599566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97" y="0"/>
                  </a:moveTo>
                  <a:lnTo>
                    <a:pt x="132" y="132"/>
                  </a:lnTo>
                  <a:lnTo>
                    <a:pt x="0" y="397"/>
                  </a:lnTo>
                  <a:lnTo>
                    <a:pt x="132" y="529"/>
                  </a:lnTo>
                  <a:lnTo>
                    <a:pt x="397" y="661"/>
                  </a:lnTo>
                  <a:lnTo>
                    <a:pt x="529" y="529"/>
                  </a:lnTo>
                  <a:lnTo>
                    <a:pt x="661" y="397"/>
                  </a:lnTo>
                  <a:lnTo>
                    <a:pt x="529" y="132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6572538" y="2764447"/>
              <a:ext cx="10016" cy="7521"/>
            </a:xfrm>
            <a:custGeom>
              <a:avLst/>
              <a:gdLst/>
              <a:ahLst/>
              <a:cxnLst/>
              <a:rect l="l" t="t" r="r" b="b"/>
              <a:pathLst>
                <a:path w="530" h="398" extrusionOk="0">
                  <a:moveTo>
                    <a:pt x="1" y="1"/>
                  </a:moveTo>
                  <a:lnTo>
                    <a:pt x="397" y="398"/>
                  </a:lnTo>
                  <a:lnTo>
                    <a:pt x="529" y="265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6687473" y="2764447"/>
              <a:ext cx="12510" cy="10016"/>
            </a:xfrm>
            <a:custGeom>
              <a:avLst/>
              <a:gdLst/>
              <a:ahLst/>
              <a:cxnLst/>
              <a:rect l="l" t="t" r="r" b="b"/>
              <a:pathLst>
                <a:path w="662" h="530" extrusionOk="0">
                  <a:moveTo>
                    <a:pt x="132" y="1"/>
                  </a:moveTo>
                  <a:lnTo>
                    <a:pt x="0" y="265"/>
                  </a:lnTo>
                  <a:lnTo>
                    <a:pt x="132" y="530"/>
                  </a:lnTo>
                  <a:lnTo>
                    <a:pt x="529" y="530"/>
                  </a:lnTo>
                  <a:lnTo>
                    <a:pt x="661" y="26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6804902" y="2761953"/>
              <a:ext cx="12510" cy="1251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97" y="1"/>
                  </a:moveTo>
                  <a:lnTo>
                    <a:pt x="132" y="133"/>
                  </a:lnTo>
                  <a:lnTo>
                    <a:pt x="0" y="397"/>
                  </a:lnTo>
                  <a:lnTo>
                    <a:pt x="132" y="662"/>
                  </a:lnTo>
                  <a:lnTo>
                    <a:pt x="661" y="133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6642496" y="2612058"/>
              <a:ext cx="219872" cy="204887"/>
            </a:xfrm>
            <a:custGeom>
              <a:avLst/>
              <a:gdLst/>
              <a:ahLst/>
              <a:cxnLst/>
              <a:rect l="l" t="t" r="r" b="b"/>
              <a:pathLst>
                <a:path w="11635" h="10842" extrusionOk="0">
                  <a:moveTo>
                    <a:pt x="11503" y="0"/>
                  </a:moveTo>
                  <a:lnTo>
                    <a:pt x="7140" y="4099"/>
                  </a:lnTo>
                  <a:lnTo>
                    <a:pt x="3570" y="7272"/>
                  </a:lnTo>
                  <a:lnTo>
                    <a:pt x="0" y="10709"/>
                  </a:lnTo>
                  <a:lnTo>
                    <a:pt x="0" y="10841"/>
                  </a:lnTo>
                  <a:lnTo>
                    <a:pt x="2248" y="8990"/>
                  </a:lnTo>
                  <a:lnTo>
                    <a:pt x="4231" y="7272"/>
                  </a:lnTo>
                  <a:lnTo>
                    <a:pt x="7669" y="3967"/>
                  </a:lnTo>
                  <a:lnTo>
                    <a:pt x="1163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6532570" y="2584562"/>
              <a:ext cx="84963" cy="222386"/>
            </a:xfrm>
            <a:custGeom>
              <a:avLst/>
              <a:gdLst/>
              <a:ahLst/>
              <a:cxnLst/>
              <a:rect l="l" t="t" r="r" b="b"/>
              <a:pathLst>
                <a:path w="4496" h="11768" extrusionOk="0">
                  <a:moveTo>
                    <a:pt x="0" y="1"/>
                  </a:moveTo>
                  <a:lnTo>
                    <a:pt x="794" y="1455"/>
                  </a:lnTo>
                  <a:lnTo>
                    <a:pt x="1587" y="2777"/>
                  </a:lnTo>
                  <a:lnTo>
                    <a:pt x="2380" y="4232"/>
                  </a:lnTo>
                  <a:lnTo>
                    <a:pt x="3041" y="5818"/>
                  </a:lnTo>
                  <a:lnTo>
                    <a:pt x="3570" y="7272"/>
                  </a:lnTo>
                  <a:lnTo>
                    <a:pt x="3967" y="8727"/>
                  </a:lnTo>
                  <a:lnTo>
                    <a:pt x="4099" y="9784"/>
                  </a:lnTo>
                  <a:lnTo>
                    <a:pt x="4231" y="10578"/>
                  </a:lnTo>
                  <a:lnTo>
                    <a:pt x="4363" y="11635"/>
                  </a:lnTo>
                  <a:lnTo>
                    <a:pt x="4495" y="11768"/>
                  </a:lnTo>
                  <a:lnTo>
                    <a:pt x="4495" y="10313"/>
                  </a:lnTo>
                  <a:lnTo>
                    <a:pt x="4495" y="8991"/>
                  </a:lnTo>
                  <a:lnTo>
                    <a:pt x="4099" y="7272"/>
                  </a:lnTo>
                  <a:lnTo>
                    <a:pt x="3570" y="5686"/>
                  </a:lnTo>
                  <a:lnTo>
                    <a:pt x="3306" y="5157"/>
                  </a:lnTo>
                  <a:lnTo>
                    <a:pt x="3173" y="4893"/>
                  </a:lnTo>
                  <a:lnTo>
                    <a:pt x="3173" y="4760"/>
                  </a:lnTo>
                  <a:lnTo>
                    <a:pt x="3041" y="3703"/>
                  </a:lnTo>
                  <a:lnTo>
                    <a:pt x="2512" y="1587"/>
                  </a:lnTo>
                  <a:lnTo>
                    <a:pt x="2380" y="1587"/>
                  </a:lnTo>
                  <a:lnTo>
                    <a:pt x="2777" y="3835"/>
                  </a:lnTo>
                  <a:lnTo>
                    <a:pt x="2777" y="4232"/>
                  </a:lnTo>
                  <a:lnTo>
                    <a:pt x="1983" y="2777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6032882" y="2287266"/>
              <a:ext cx="467222" cy="219872"/>
            </a:xfrm>
            <a:custGeom>
              <a:avLst/>
              <a:gdLst/>
              <a:ahLst/>
              <a:cxnLst/>
              <a:rect l="l" t="t" r="r" b="b"/>
              <a:pathLst>
                <a:path w="24724" h="11635" extrusionOk="0">
                  <a:moveTo>
                    <a:pt x="10710" y="0"/>
                  </a:moveTo>
                  <a:lnTo>
                    <a:pt x="9520" y="132"/>
                  </a:lnTo>
                  <a:lnTo>
                    <a:pt x="7933" y="661"/>
                  </a:lnTo>
                  <a:lnTo>
                    <a:pt x="6215" y="1322"/>
                  </a:lnTo>
                  <a:lnTo>
                    <a:pt x="4628" y="2116"/>
                  </a:lnTo>
                  <a:lnTo>
                    <a:pt x="3174" y="2909"/>
                  </a:lnTo>
                  <a:lnTo>
                    <a:pt x="794" y="4363"/>
                  </a:lnTo>
                  <a:lnTo>
                    <a:pt x="1" y="5024"/>
                  </a:lnTo>
                  <a:lnTo>
                    <a:pt x="1587" y="6214"/>
                  </a:lnTo>
                  <a:lnTo>
                    <a:pt x="3306" y="7272"/>
                  </a:lnTo>
                  <a:lnTo>
                    <a:pt x="5553" y="8594"/>
                  </a:lnTo>
                  <a:lnTo>
                    <a:pt x="8065" y="9784"/>
                  </a:lnTo>
                  <a:lnTo>
                    <a:pt x="10710" y="10841"/>
                  </a:lnTo>
                  <a:lnTo>
                    <a:pt x="12032" y="11238"/>
                  </a:lnTo>
                  <a:lnTo>
                    <a:pt x="13222" y="11502"/>
                  </a:lnTo>
                  <a:lnTo>
                    <a:pt x="14411" y="11635"/>
                  </a:lnTo>
                  <a:lnTo>
                    <a:pt x="15601" y="11502"/>
                  </a:lnTo>
                  <a:lnTo>
                    <a:pt x="16659" y="11370"/>
                  </a:lnTo>
                  <a:lnTo>
                    <a:pt x="17717" y="11106"/>
                  </a:lnTo>
                  <a:lnTo>
                    <a:pt x="18642" y="10709"/>
                  </a:lnTo>
                  <a:lnTo>
                    <a:pt x="19568" y="10312"/>
                  </a:lnTo>
                  <a:lnTo>
                    <a:pt x="21022" y="9255"/>
                  </a:lnTo>
                  <a:lnTo>
                    <a:pt x="22344" y="8065"/>
                  </a:lnTo>
                  <a:lnTo>
                    <a:pt x="23402" y="6875"/>
                  </a:lnTo>
                  <a:lnTo>
                    <a:pt x="24063" y="5950"/>
                  </a:lnTo>
                  <a:lnTo>
                    <a:pt x="24724" y="5024"/>
                  </a:lnTo>
                  <a:lnTo>
                    <a:pt x="23137" y="4099"/>
                  </a:lnTo>
                  <a:lnTo>
                    <a:pt x="21418" y="3173"/>
                  </a:lnTo>
                  <a:lnTo>
                    <a:pt x="19303" y="2116"/>
                  </a:lnTo>
                  <a:lnTo>
                    <a:pt x="16923" y="1190"/>
                  </a:lnTo>
                  <a:lnTo>
                    <a:pt x="14411" y="397"/>
                  </a:lnTo>
                  <a:lnTo>
                    <a:pt x="13089" y="132"/>
                  </a:lnTo>
                  <a:lnTo>
                    <a:pt x="11899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6187785" y="2104887"/>
              <a:ext cx="177410" cy="339796"/>
            </a:xfrm>
            <a:custGeom>
              <a:avLst/>
              <a:gdLst/>
              <a:ahLst/>
              <a:cxnLst/>
              <a:rect l="l" t="t" r="r" b="b"/>
              <a:pathLst>
                <a:path w="9388" h="17981" extrusionOk="0">
                  <a:moveTo>
                    <a:pt x="1" y="0"/>
                  </a:moveTo>
                  <a:lnTo>
                    <a:pt x="265" y="6082"/>
                  </a:lnTo>
                  <a:lnTo>
                    <a:pt x="662" y="12428"/>
                  </a:lnTo>
                  <a:lnTo>
                    <a:pt x="926" y="12956"/>
                  </a:lnTo>
                  <a:lnTo>
                    <a:pt x="1455" y="13882"/>
                  </a:lnTo>
                  <a:lnTo>
                    <a:pt x="2116" y="14807"/>
                  </a:lnTo>
                  <a:lnTo>
                    <a:pt x="3041" y="15733"/>
                  </a:lnTo>
                  <a:lnTo>
                    <a:pt x="4099" y="16658"/>
                  </a:lnTo>
                  <a:lnTo>
                    <a:pt x="5289" y="17451"/>
                  </a:lnTo>
                  <a:lnTo>
                    <a:pt x="5950" y="17716"/>
                  </a:lnTo>
                  <a:lnTo>
                    <a:pt x="6479" y="17848"/>
                  </a:lnTo>
                  <a:lnTo>
                    <a:pt x="7140" y="17980"/>
                  </a:lnTo>
                  <a:lnTo>
                    <a:pt x="7801" y="17980"/>
                  </a:lnTo>
                  <a:lnTo>
                    <a:pt x="8198" y="17848"/>
                  </a:lnTo>
                  <a:lnTo>
                    <a:pt x="8330" y="17584"/>
                  </a:lnTo>
                  <a:lnTo>
                    <a:pt x="8594" y="17187"/>
                  </a:lnTo>
                  <a:lnTo>
                    <a:pt x="8726" y="16790"/>
                  </a:lnTo>
                  <a:lnTo>
                    <a:pt x="8991" y="15733"/>
                  </a:lnTo>
                  <a:lnTo>
                    <a:pt x="8991" y="14543"/>
                  </a:lnTo>
                  <a:lnTo>
                    <a:pt x="8991" y="12295"/>
                  </a:lnTo>
                  <a:lnTo>
                    <a:pt x="8859" y="11370"/>
                  </a:lnTo>
                  <a:lnTo>
                    <a:pt x="8991" y="10841"/>
                  </a:lnTo>
                  <a:lnTo>
                    <a:pt x="9387" y="42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8"/>
            <p:cNvSpPr/>
            <p:nvPr/>
          </p:nvSpPr>
          <p:spPr>
            <a:xfrm>
              <a:off x="6187785" y="2104887"/>
              <a:ext cx="177410" cy="204887"/>
            </a:xfrm>
            <a:custGeom>
              <a:avLst/>
              <a:gdLst/>
              <a:ahLst/>
              <a:cxnLst/>
              <a:rect l="l" t="t" r="r" b="b"/>
              <a:pathLst>
                <a:path w="9388" h="10842" extrusionOk="0">
                  <a:moveTo>
                    <a:pt x="1" y="0"/>
                  </a:moveTo>
                  <a:lnTo>
                    <a:pt x="133" y="4495"/>
                  </a:lnTo>
                  <a:lnTo>
                    <a:pt x="926" y="5685"/>
                  </a:lnTo>
                  <a:lnTo>
                    <a:pt x="1852" y="6743"/>
                  </a:lnTo>
                  <a:lnTo>
                    <a:pt x="2777" y="7800"/>
                  </a:lnTo>
                  <a:lnTo>
                    <a:pt x="3835" y="8594"/>
                  </a:lnTo>
                  <a:lnTo>
                    <a:pt x="5025" y="9387"/>
                  </a:lnTo>
                  <a:lnTo>
                    <a:pt x="6347" y="10048"/>
                  </a:lnTo>
                  <a:lnTo>
                    <a:pt x="7536" y="10444"/>
                  </a:lnTo>
                  <a:lnTo>
                    <a:pt x="8991" y="10841"/>
                  </a:lnTo>
                  <a:lnTo>
                    <a:pt x="9387" y="42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8"/>
            <p:cNvSpPr/>
            <p:nvPr/>
          </p:nvSpPr>
          <p:spPr>
            <a:xfrm>
              <a:off x="6142809" y="1742603"/>
              <a:ext cx="397263" cy="519700"/>
            </a:xfrm>
            <a:custGeom>
              <a:avLst/>
              <a:gdLst/>
              <a:ahLst/>
              <a:cxnLst/>
              <a:rect l="l" t="t" r="r" b="b"/>
              <a:pathLst>
                <a:path w="21022" h="27501" extrusionOk="0">
                  <a:moveTo>
                    <a:pt x="8991" y="1"/>
                  </a:moveTo>
                  <a:lnTo>
                    <a:pt x="8066" y="265"/>
                  </a:lnTo>
                  <a:lnTo>
                    <a:pt x="7008" y="397"/>
                  </a:lnTo>
                  <a:lnTo>
                    <a:pt x="6082" y="794"/>
                  </a:lnTo>
                  <a:lnTo>
                    <a:pt x="5157" y="1191"/>
                  </a:lnTo>
                  <a:lnTo>
                    <a:pt x="4364" y="1852"/>
                  </a:lnTo>
                  <a:lnTo>
                    <a:pt x="3438" y="2513"/>
                  </a:lnTo>
                  <a:lnTo>
                    <a:pt x="2777" y="3306"/>
                  </a:lnTo>
                  <a:lnTo>
                    <a:pt x="1984" y="4231"/>
                  </a:lnTo>
                  <a:lnTo>
                    <a:pt x="1455" y="5421"/>
                  </a:lnTo>
                  <a:lnTo>
                    <a:pt x="926" y="6611"/>
                  </a:lnTo>
                  <a:lnTo>
                    <a:pt x="530" y="8066"/>
                  </a:lnTo>
                  <a:lnTo>
                    <a:pt x="265" y="9652"/>
                  </a:lnTo>
                  <a:lnTo>
                    <a:pt x="1" y="11371"/>
                  </a:lnTo>
                  <a:lnTo>
                    <a:pt x="1" y="13222"/>
                  </a:lnTo>
                  <a:lnTo>
                    <a:pt x="133" y="15337"/>
                  </a:lnTo>
                  <a:lnTo>
                    <a:pt x="398" y="17452"/>
                  </a:lnTo>
                  <a:lnTo>
                    <a:pt x="794" y="19171"/>
                  </a:lnTo>
                  <a:lnTo>
                    <a:pt x="1323" y="20758"/>
                  </a:lnTo>
                  <a:lnTo>
                    <a:pt x="1852" y="22212"/>
                  </a:lnTo>
                  <a:lnTo>
                    <a:pt x="2645" y="23269"/>
                  </a:lnTo>
                  <a:lnTo>
                    <a:pt x="3438" y="24327"/>
                  </a:lnTo>
                  <a:lnTo>
                    <a:pt x="4232" y="25120"/>
                  </a:lnTo>
                  <a:lnTo>
                    <a:pt x="5157" y="25781"/>
                  </a:lnTo>
                  <a:lnTo>
                    <a:pt x="5950" y="26310"/>
                  </a:lnTo>
                  <a:lnTo>
                    <a:pt x="6876" y="26707"/>
                  </a:lnTo>
                  <a:lnTo>
                    <a:pt x="7801" y="27104"/>
                  </a:lnTo>
                  <a:lnTo>
                    <a:pt x="8594" y="27236"/>
                  </a:lnTo>
                  <a:lnTo>
                    <a:pt x="10049" y="27500"/>
                  </a:lnTo>
                  <a:lnTo>
                    <a:pt x="12296" y="27500"/>
                  </a:lnTo>
                  <a:lnTo>
                    <a:pt x="13618" y="27236"/>
                  </a:lnTo>
                  <a:lnTo>
                    <a:pt x="14412" y="26971"/>
                  </a:lnTo>
                  <a:lnTo>
                    <a:pt x="15205" y="26575"/>
                  </a:lnTo>
                  <a:lnTo>
                    <a:pt x="16130" y="26178"/>
                  </a:lnTo>
                  <a:lnTo>
                    <a:pt x="16924" y="25517"/>
                  </a:lnTo>
                  <a:lnTo>
                    <a:pt x="17585" y="24856"/>
                  </a:lnTo>
                  <a:lnTo>
                    <a:pt x="18378" y="23931"/>
                  </a:lnTo>
                  <a:lnTo>
                    <a:pt x="19039" y="22873"/>
                  </a:lnTo>
                  <a:lnTo>
                    <a:pt x="19700" y="21683"/>
                  </a:lnTo>
                  <a:lnTo>
                    <a:pt x="20097" y="20361"/>
                  </a:lnTo>
                  <a:lnTo>
                    <a:pt x="20493" y="18642"/>
                  </a:lnTo>
                  <a:lnTo>
                    <a:pt x="20890" y="16791"/>
                  </a:lnTo>
                  <a:lnTo>
                    <a:pt x="21022" y="14808"/>
                  </a:lnTo>
                  <a:lnTo>
                    <a:pt x="20890" y="12693"/>
                  </a:lnTo>
                  <a:lnTo>
                    <a:pt x="20758" y="10710"/>
                  </a:lnTo>
                  <a:lnTo>
                    <a:pt x="20493" y="9123"/>
                  </a:lnTo>
                  <a:lnTo>
                    <a:pt x="20097" y="7537"/>
                  </a:lnTo>
                  <a:lnTo>
                    <a:pt x="19568" y="6082"/>
                  </a:lnTo>
                  <a:lnTo>
                    <a:pt x="19039" y="4893"/>
                  </a:lnTo>
                  <a:lnTo>
                    <a:pt x="18246" y="3835"/>
                  </a:lnTo>
                  <a:lnTo>
                    <a:pt x="17585" y="2909"/>
                  </a:lnTo>
                  <a:lnTo>
                    <a:pt x="16659" y="2116"/>
                  </a:lnTo>
                  <a:lnTo>
                    <a:pt x="15866" y="1587"/>
                  </a:lnTo>
                  <a:lnTo>
                    <a:pt x="14940" y="1058"/>
                  </a:lnTo>
                  <a:lnTo>
                    <a:pt x="13883" y="662"/>
                  </a:lnTo>
                  <a:lnTo>
                    <a:pt x="12957" y="265"/>
                  </a:lnTo>
                  <a:lnTo>
                    <a:pt x="11900" y="133"/>
                  </a:lnTo>
                  <a:lnTo>
                    <a:pt x="10974" y="1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6447625" y="1949984"/>
              <a:ext cx="39987" cy="25001"/>
            </a:xfrm>
            <a:custGeom>
              <a:avLst/>
              <a:gdLst/>
              <a:ahLst/>
              <a:cxnLst/>
              <a:rect l="l" t="t" r="r" b="b"/>
              <a:pathLst>
                <a:path w="2116" h="1323" extrusionOk="0">
                  <a:moveTo>
                    <a:pt x="661" y="0"/>
                  </a:moveTo>
                  <a:lnTo>
                    <a:pt x="132" y="265"/>
                  </a:lnTo>
                  <a:lnTo>
                    <a:pt x="0" y="529"/>
                  </a:lnTo>
                  <a:lnTo>
                    <a:pt x="132" y="793"/>
                  </a:lnTo>
                  <a:lnTo>
                    <a:pt x="529" y="1058"/>
                  </a:lnTo>
                  <a:lnTo>
                    <a:pt x="926" y="1058"/>
                  </a:lnTo>
                  <a:lnTo>
                    <a:pt x="1719" y="1322"/>
                  </a:lnTo>
                  <a:lnTo>
                    <a:pt x="1983" y="1190"/>
                  </a:lnTo>
                  <a:lnTo>
                    <a:pt x="2116" y="926"/>
                  </a:lnTo>
                  <a:lnTo>
                    <a:pt x="2116" y="529"/>
                  </a:lnTo>
                  <a:lnTo>
                    <a:pt x="1719" y="265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6327702" y="1942481"/>
              <a:ext cx="42482" cy="22507"/>
            </a:xfrm>
            <a:custGeom>
              <a:avLst/>
              <a:gdLst/>
              <a:ahLst/>
              <a:cxnLst/>
              <a:rect l="l" t="t" r="r" b="b"/>
              <a:pathLst>
                <a:path w="2248" h="1191" extrusionOk="0">
                  <a:moveTo>
                    <a:pt x="1190" y="0"/>
                  </a:moveTo>
                  <a:lnTo>
                    <a:pt x="661" y="133"/>
                  </a:lnTo>
                  <a:lnTo>
                    <a:pt x="132" y="529"/>
                  </a:lnTo>
                  <a:lnTo>
                    <a:pt x="0" y="794"/>
                  </a:lnTo>
                  <a:lnTo>
                    <a:pt x="132" y="1190"/>
                  </a:lnTo>
                  <a:lnTo>
                    <a:pt x="1322" y="1190"/>
                  </a:lnTo>
                  <a:lnTo>
                    <a:pt x="1719" y="1058"/>
                  </a:lnTo>
                  <a:lnTo>
                    <a:pt x="2116" y="926"/>
                  </a:lnTo>
                  <a:lnTo>
                    <a:pt x="2248" y="662"/>
                  </a:lnTo>
                  <a:lnTo>
                    <a:pt x="2116" y="397"/>
                  </a:lnTo>
                  <a:lnTo>
                    <a:pt x="1719" y="133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6347677" y="2024931"/>
              <a:ext cx="15024" cy="34998"/>
            </a:xfrm>
            <a:custGeom>
              <a:avLst/>
              <a:gdLst/>
              <a:ahLst/>
              <a:cxnLst/>
              <a:rect l="l" t="t" r="r" b="b"/>
              <a:pathLst>
                <a:path w="795" h="1852" extrusionOk="0">
                  <a:moveTo>
                    <a:pt x="662" y="0"/>
                  </a:moveTo>
                  <a:lnTo>
                    <a:pt x="662" y="661"/>
                  </a:lnTo>
                  <a:lnTo>
                    <a:pt x="530" y="1190"/>
                  </a:lnTo>
                  <a:lnTo>
                    <a:pt x="265" y="1719"/>
                  </a:lnTo>
                  <a:lnTo>
                    <a:pt x="662" y="1190"/>
                  </a:lnTo>
                  <a:lnTo>
                    <a:pt x="794" y="529"/>
                  </a:lnTo>
                  <a:lnTo>
                    <a:pt x="794" y="0"/>
                  </a:lnTo>
                  <a:close/>
                  <a:moveTo>
                    <a:pt x="258" y="1723"/>
                  </a:moveTo>
                  <a:lnTo>
                    <a:pt x="1" y="1851"/>
                  </a:lnTo>
                  <a:lnTo>
                    <a:pt x="1" y="1851"/>
                  </a:lnTo>
                  <a:lnTo>
                    <a:pt x="258" y="1723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6327702" y="2007432"/>
              <a:ext cx="34998" cy="47489"/>
            </a:xfrm>
            <a:custGeom>
              <a:avLst/>
              <a:gdLst/>
              <a:ahLst/>
              <a:cxnLst/>
              <a:rect l="l" t="t" r="r" b="b"/>
              <a:pathLst>
                <a:path w="1852" h="2513" extrusionOk="0">
                  <a:moveTo>
                    <a:pt x="661" y="1"/>
                  </a:moveTo>
                  <a:lnTo>
                    <a:pt x="397" y="265"/>
                  </a:lnTo>
                  <a:lnTo>
                    <a:pt x="132" y="662"/>
                  </a:lnTo>
                  <a:lnTo>
                    <a:pt x="0" y="1191"/>
                  </a:lnTo>
                  <a:lnTo>
                    <a:pt x="0" y="1587"/>
                  </a:lnTo>
                  <a:lnTo>
                    <a:pt x="132" y="2116"/>
                  </a:lnTo>
                  <a:lnTo>
                    <a:pt x="397" y="2381"/>
                  </a:lnTo>
                  <a:lnTo>
                    <a:pt x="794" y="2513"/>
                  </a:lnTo>
                  <a:lnTo>
                    <a:pt x="1190" y="2513"/>
                  </a:lnTo>
                  <a:lnTo>
                    <a:pt x="1455" y="2248"/>
                  </a:lnTo>
                  <a:lnTo>
                    <a:pt x="1719" y="1852"/>
                  </a:lnTo>
                  <a:lnTo>
                    <a:pt x="1851" y="1323"/>
                  </a:lnTo>
                  <a:lnTo>
                    <a:pt x="1851" y="926"/>
                  </a:lnTo>
                  <a:lnTo>
                    <a:pt x="1719" y="530"/>
                  </a:lnTo>
                  <a:lnTo>
                    <a:pt x="1455" y="133"/>
                  </a:lnTo>
                  <a:lnTo>
                    <a:pt x="119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6310203" y="2004938"/>
              <a:ext cx="32504" cy="22507"/>
            </a:xfrm>
            <a:custGeom>
              <a:avLst/>
              <a:gdLst/>
              <a:ahLst/>
              <a:cxnLst/>
              <a:rect l="l" t="t" r="r" b="b"/>
              <a:pathLst>
                <a:path w="1720" h="1191" extrusionOk="0">
                  <a:moveTo>
                    <a:pt x="1" y="1"/>
                  </a:moveTo>
                  <a:lnTo>
                    <a:pt x="1" y="397"/>
                  </a:lnTo>
                  <a:lnTo>
                    <a:pt x="133" y="794"/>
                  </a:lnTo>
                  <a:lnTo>
                    <a:pt x="265" y="1058"/>
                  </a:lnTo>
                  <a:lnTo>
                    <a:pt x="662" y="1191"/>
                  </a:lnTo>
                  <a:lnTo>
                    <a:pt x="1058" y="1191"/>
                  </a:lnTo>
                  <a:lnTo>
                    <a:pt x="1323" y="1058"/>
                  </a:lnTo>
                  <a:lnTo>
                    <a:pt x="1587" y="794"/>
                  </a:lnTo>
                  <a:lnTo>
                    <a:pt x="1720" y="397"/>
                  </a:lnTo>
                  <a:lnTo>
                    <a:pt x="1720" y="265"/>
                  </a:lnTo>
                  <a:lnTo>
                    <a:pt x="1587" y="265"/>
                  </a:lnTo>
                  <a:lnTo>
                    <a:pt x="1191" y="397"/>
                  </a:lnTo>
                  <a:lnTo>
                    <a:pt x="794" y="530"/>
                  </a:lnTo>
                  <a:lnTo>
                    <a:pt x="662" y="530"/>
                  </a:lnTo>
                  <a:lnTo>
                    <a:pt x="397" y="397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6447625" y="2027426"/>
              <a:ext cx="15005" cy="42500"/>
            </a:xfrm>
            <a:custGeom>
              <a:avLst/>
              <a:gdLst/>
              <a:ahLst/>
              <a:cxnLst/>
              <a:rect l="l" t="t" r="r" b="b"/>
              <a:pathLst>
                <a:path w="794" h="2249" extrusionOk="0">
                  <a:moveTo>
                    <a:pt x="0" y="1"/>
                  </a:moveTo>
                  <a:lnTo>
                    <a:pt x="0" y="662"/>
                  </a:lnTo>
                  <a:lnTo>
                    <a:pt x="0" y="794"/>
                  </a:lnTo>
                  <a:lnTo>
                    <a:pt x="132" y="133"/>
                  </a:lnTo>
                  <a:lnTo>
                    <a:pt x="0" y="1"/>
                  </a:lnTo>
                  <a:close/>
                  <a:moveTo>
                    <a:pt x="0" y="794"/>
                  </a:moveTo>
                  <a:lnTo>
                    <a:pt x="0" y="1323"/>
                  </a:lnTo>
                  <a:lnTo>
                    <a:pt x="265" y="1851"/>
                  </a:lnTo>
                  <a:lnTo>
                    <a:pt x="529" y="2116"/>
                  </a:lnTo>
                  <a:lnTo>
                    <a:pt x="794" y="2248"/>
                  </a:lnTo>
                  <a:lnTo>
                    <a:pt x="794" y="2116"/>
                  </a:lnTo>
                  <a:lnTo>
                    <a:pt x="397" y="1851"/>
                  </a:lnTo>
                  <a:lnTo>
                    <a:pt x="132" y="1323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6447625" y="2014934"/>
              <a:ext cx="32485" cy="47489"/>
            </a:xfrm>
            <a:custGeom>
              <a:avLst/>
              <a:gdLst/>
              <a:ahLst/>
              <a:cxnLst/>
              <a:rect l="l" t="t" r="r" b="b"/>
              <a:pathLst>
                <a:path w="1719" h="2513" extrusionOk="0">
                  <a:moveTo>
                    <a:pt x="397" y="1"/>
                  </a:moveTo>
                  <a:lnTo>
                    <a:pt x="132" y="397"/>
                  </a:lnTo>
                  <a:lnTo>
                    <a:pt x="0" y="794"/>
                  </a:lnTo>
                  <a:lnTo>
                    <a:pt x="0" y="1190"/>
                  </a:lnTo>
                  <a:lnTo>
                    <a:pt x="0" y="1719"/>
                  </a:lnTo>
                  <a:lnTo>
                    <a:pt x="132" y="2116"/>
                  </a:lnTo>
                  <a:lnTo>
                    <a:pt x="397" y="2380"/>
                  </a:lnTo>
                  <a:lnTo>
                    <a:pt x="794" y="2512"/>
                  </a:lnTo>
                  <a:lnTo>
                    <a:pt x="1190" y="2380"/>
                  </a:lnTo>
                  <a:lnTo>
                    <a:pt x="1455" y="2116"/>
                  </a:lnTo>
                  <a:lnTo>
                    <a:pt x="1719" y="1719"/>
                  </a:lnTo>
                  <a:lnTo>
                    <a:pt x="1719" y="1190"/>
                  </a:lnTo>
                  <a:lnTo>
                    <a:pt x="1719" y="794"/>
                  </a:lnTo>
                  <a:lnTo>
                    <a:pt x="1455" y="397"/>
                  </a:lnTo>
                  <a:lnTo>
                    <a:pt x="1190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6470113" y="2014934"/>
              <a:ext cx="27496" cy="20012"/>
            </a:xfrm>
            <a:custGeom>
              <a:avLst/>
              <a:gdLst/>
              <a:ahLst/>
              <a:cxnLst/>
              <a:rect l="l" t="t" r="r" b="b"/>
              <a:pathLst>
                <a:path w="1455" h="1059" extrusionOk="0">
                  <a:moveTo>
                    <a:pt x="1454" y="1"/>
                  </a:moveTo>
                  <a:lnTo>
                    <a:pt x="1190" y="397"/>
                  </a:lnTo>
                  <a:lnTo>
                    <a:pt x="926" y="529"/>
                  </a:lnTo>
                  <a:lnTo>
                    <a:pt x="793" y="529"/>
                  </a:lnTo>
                  <a:lnTo>
                    <a:pt x="397" y="397"/>
                  </a:lnTo>
                  <a:lnTo>
                    <a:pt x="132" y="133"/>
                  </a:lnTo>
                  <a:lnTo>
                    <a:pt x="0" y="133"/>
                  </a:lnTo>
                  <a:lnTo>
                    <a:pt x="0" y="265"/>
                  </a:lnTo>
                  <a:lnTo>
                    <a:pt x="132" y="529"/>
                  </a:lnTo>
                  <a:lnTo>
                    <a:pt x="265" y="926"/>
                  </a:lnTo>
                  <a:lnTo>
                    <a:pt x="529" y="1058"/>
                  </a:lnTo>
                  <a:lnTo>
                    <a:pt x="793" y="1058"/>
                  </a:lnTo>
                  <a:lnTo>
                    <a:pt x="1190" y="926"/>
                  </a:lnTo>
                  <a:lnTo>
                    <a:pt x="1322" y="662"/>
                  </a:lnTo>
                  <a:lnTo>
                    <a:pt x="1454" y="397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6345182" y="2142360"/>
              <a:ext cx="27515" cy="19994"/>
            </a:xfrm>
            <a:custGeom>
              <a:avLst/>
              <a:gdLst/>
              <a:ahLst/>
              <a:cxnLst/>
              <a:rect l="l" t="t" r="r" b="b"/>
              <a:pathLst>
                <a:path w="1456" h="1058" extrusionOk="0">
                  <a:moveTo>
                    <a:pt x="1" y="0"/>
                  </a:moveTo>
                  <a:lnTo>
                    <a:pt x="133" y="529"/>
                  </a:lnTo>
                  <a:lnTo>
                    <a:pt x="397" y="926"/>
                  </a:lnTo>
                  <a:lnTo>
                    <a:pt x="926" y="1058"/>
                  </a:lnTo>
                  <a:lnTo>
                    <a:pt x="1455" y="793"/>
                  </a:lnTo>
                  <a:lnTo>
                    <a:pt x="1058" y="793"/>
                  </a:lnTo>
                  <a:lnTo>
                    <a:pt x="530" y="661"/>
                  </a:lnTo>
                  <a:lnTo>
                    <a:pt x="265" y="397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6365176" y="1949984"/>
              <a:ext cx="79974" cy="179904"/>
            </a:xfrm>
            <a:custGeom>
              <a:avLst/>
              <a:gdLst/>
              <a:ahLst/>
              <a:cxnLst/>
              <a:rect l="l" t="t" r="r" b="b"/>
              <a:pathLst>
                <a:path w="4232" h="9520" extrusionOk="0">
                  <a:moveTo>
                    <a:pt x="3173" y="0"/>
                  </a:moveTo>
                  <a:lnTo>
                    <a:pt x="3173" y="1851"/>
                  </a:lnTo>
                  <a:lnTo>
                    <a:pt x="3438" y="3834"/>
                  </a:lnTo>
                  <a:lnTo>
                    <a:pt x="3570" y="5685"/>
                  </a:lnTo>
                  <a:lnTo>
                    <a:pt x="3702" y="7536"/>
                  </a:lnTo>
                  <a:lnTo>
                    <a:pt x="3041" y="7272"/>
                  </a:lnTo>
                  <a:lnTo>
                    <a:pt x="2380" y="7139"/>
                  </a:lnTo>
                  <a:lnTo>
                    <a:pt x="2512" y="8065"/>
                  </a:lnTo>
                  <a:lnTo>
                    <a:pt x="2512" y="9122"/>
                  </a:lnTo>
                  <a:lnTo>
                    <a:pt x="1851" y="9122"/>
                  </a:lnTo>
                  <a:lnTo>
                    <a:pt x="1190" y="8858"/>
                  </a:lnTo>
                  <a:lnTo>
                    <a:pt x="661" y="8594"/>
                  </a:lnTo>
                  <a:lnTo>
                    <a:pt x="133" y="8197"/>
                  </a:lnTo>
                  <a:lnTo>
                    <a:pt x="0" y="8197"/>
                  </a:lnTo>
                  <a:lnTo>
                    <a:pt x="0" y="8329"/>
                  </a:lnTo>
                  <a:lnTo>
                    <a:pt x="661" y="8858"/>
                  </a:lnTo>
                  <a:lnTo>
                    <a:pt x="1322" y="9255"/>
                  </a:lnTo>
                  <a:lnTo>
                    <a:pt x="2116" y="9519"/>
                  </a:lnTo>
                  <a:lnTo>
                    <a:pt x="2909" y="9519"/>
                  </a:lnTo>
                  <a:lnTo>
                    <a:pt x="2909" y="8329"/>
                  </a:lnTo>
                  <a:lnTo>
                    <a:pt x="2909" y="7668"/>
                  </a:lnTo>
                  <a:lnTo>
                    <a:pt x="3702" y="8065"/>
                  </a:lnTo>
                  <a:lnTo>
                    <a:pt x="4099" y="8197"/>
                  </a:lnTo>
                  <a:lnTo>
                    <a:pt x="4099" y="8065"/>
                  </a:lnTo>
                  <a:lnTo>
                    <a:pt x="4231" y="8065"/>
                  </a:lnTo>
                  <a:lnTo>
                    <a:pt x="3967" y="3966"/>
                  </a:lnTo>
                  <a:lnTo>
                    <a:pt x="3702" y="1983"/>
                  </a:lnTo>
                  <a:lnTo>
                    <a:pt x="3306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6357673" y="2104887"/>
              <a:ext cx="47489" cy="37493"/>
            </a:xfrm>
            <a:custGeom>
              <a:avLst/>
              <a:gdLst/>
              <a:ahLst/>
              <a:cxnLst/>
              <a:rect l="l" t="t" r="r" b="b"/>
              <a:pathLst>
                <a:path w="2513" h="1984" extrusionOk="0">
                  <a:moveTo>
                    <a:pt x="530" y="0"/>
                  </a:moveTo>
                  <a:lnTo>
                    <a:pt x="133" y="661"/>
                  </a:lnTo>
                  <a:lnTo>
                    <a:pt x="1" y="1058"/>
                  </a:lnTo>
                  <a:lnTo>
                    <a:pt x="133" y="1454"/>
                  </a:lnTo>
                  <a:lnTo>
                    <a:pt x="265" y="1719"/>
                  </a:lnTo>
                  <a:lnTo>
                    <a:pt x="530" y="1851"/>
                  </a:lnTo>
                  <a:lnTo>
                    <a:pt x="926" y="1983"/>
                  </a:lnTo>
                  <a:lnTo>
                    <a:pt x="1323" y="1983"/>
                  </a:lnTo>
                  <a:lnTo>
                    <a:pt x="1984" y="1587"/>
                  </a:lnTo>
                  <a:lnTo>
                    <a:pt x="2513" y="1190"/>
                  </a:lnTo>
                  <a:lnTo>
                    <a:pt x="1984" y="1058"/>
                  </a:lnTo>
                  <a:lnTo>
                    <a:pt x="1455" y="793"/>
                  </a:lnTo>
                  <a:lnTo>
                    <a:pt x="926" y="397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6360168" y="2117378"/>
              <a:ext cx="22507" cy="25001"/>
            </a:xfrm>
            <a:custGeom>
              <a:avLst/>
              <a:gdLst/>
              <a:ahLst/>
              <a:cxnLst/>
              <a:rect l="l" t="t" r="r" b="b"/>
              <a:pathLst>
                <a:path w="1191" h="1323" extrusionOk="0">
                  <a:moveTo>
                    <a:pt x="1" y="0"/>
                  </a:moveTo>
                  <a:lnTo>
                    <a:pt x="1" y="397"/>
                  </a:lnTo>
                  <a:lnTo>
                    <a:pt x="1" y="793"/>
                  </a:lnTo>
                  <a:lnTo>
                    <a:pt x="133" y="1058"/>
                  </a:lnTo>
                  <a:lnTo>
                    <a:pt x="398" y="1190"/>
                  </a:lnTo>
                  <a:lnTo>
                    <a:pt x="794" y="1322"/>
                  </a:lnTo>
                  <a:lnTo>
                    <a:pt x="1191" y="1322"/>
                  </a:lnTo>
                  <a:lnTo>
                    <a:pt x="1059" y="793"/>
                  </a:lnTo>
                  <a:lnTo>
                    <a:pt x="794" y="529"/>
                  </a:lnTo>
                  <a:lnTo>
                    <a:pt x="530" y="2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9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6120340" y="1730111"/>
              <a:ext cx="414743" cy="317327"/>
            </a:xfrm>
            <a:custGeom>
              <a:avLst/>
              <a:gdLst/>
              <a:ahLst/>
              <a:cxnLst/>
              <a:rect l="l" t="t" r="r" b="b"/>
              <a:pathLst>
                <a:path w="21947" h="16792" extrusionOk="0">
                  <a:moveTo>
                    <a:pt x="10444" y="1"/>
                  </a:moveTo>
                  <a:lnTo>
                    <a:pt x="9387" y="133"/>
                  </a:lnTo>
                  <a:lnTo>
                    <a:pt x="8329" y="265"/>
                  </a:lnTo>
                  <a:lnTo>
                    <a:pt x="7271" y="530"/>
                  </a:lnTo>
                  <a:lnTo>
                    <a:pt x="6082" y="1058"/>
                  </a:lnTo>
                  <a:lnTo>
                    <a:pt x="5024" y="1587"/>
                  </a:lnTo>
                  <a:lnTo>
                    <a:pt x="3966" y="2381"/>
                  </a:lnTo>
                  <a:lnTo>
                    <a:pt x="3041" y="3438"/>
                  </a:lnTo>
                  <a:lnTo>
                    <a:pt x="2115" y="4628"/>
                  </a:lnTo>
                  <a:lnTo>
                    <a:pt x="1322" y="5686"/>
                  </a:lnTo>
                  <a:lnTo>
                    <a:pt x="793" y="6876"/>
                  </a:lnTo>
                  <a:lnTo>
                    <a:pt x="397" y="8065"/>
                  </a:lnTo>
                  <a:lnTo>
                    <a:pt x="132" y="9123"/>
                  </a:lnTo>
                  <a:lnTo>
                    <a:pt x="0" y="10181"/>
                  </a:lnTo>
                  <a:lnTo>
                    <a:pt x="0" y="11238"/>
                  </a:lnTo>
                  <a:lnTo>
                    <a:pt x="0" y="12164"/>
                  </a:lnTo>
                  <a:lnTo>
                    <a:pt x="132" y="13089"/>
                  </a:lnTo>
                  <a:lnTo>
                    <a:pt x="264" y="14015"/>
                  </a:lnTo>
                  <a:lnTo>
                    <a:pt x="793" y="15337"/>
                  </a:lnTo>
                  <a:lnTo>
                    <a:pt x="1454" y="16262"/>
                  </a:lnTo>
                  <a:lnTo>
                    <a:pt x="1719" y="16659"/>
                  </a:lnTo>
                  <a:lnTo>
                    <a:pt x="1983" y="16791"/>
                  </a:lnTo>
                  <a:lnTo>
                    <a:pt x="2380" y="16791"/>
                  </a:lnTo>
                  <a:lnTo>
                    <a:pt x="2776" y="16659"/>
                  </a:lnTo>
                  <a:lnTo>
                    <a:pt x="3173" y="16527"/>
                  </a:lnTo>
                  <a:lnTo>
                    <a:pt x="3437" y="16262"/>
                  </a:lnTo>
                  <a:lnTo>
                    <a:pt x="3966" y="15601"/>
                  </a:lnTo>
                  <a:lnTo>
                    <a:pt x="4495" y="14676"/>
                  </a:lnTo>
                  <a:lnTo>
                    <a:pt x="5024" y="13089"/>
                  </a:lnTo>
                  <a:lnTo>
                    <a:pt x="5288" y="12296"/>
                  </a:lnTo>
                  <a:lnTo>
                    <a:pt x="6743" y="12032"/>
                  </a:lnTo>
                  <a:lnTo>
                    <a:pt x="8329" y="11635"/>
                  </a:lnTo>
                  <a:lnTo>
                    <a:pt x="10180" y="10974"/>
                  </a:lnTo>
                  <a:lnTo>
                    <a:pt x="11105" y="10577"/>
                  </a:lnTo>
                  <a:lnTo>
                    <a:pt x="12031" y="10049"/>
                  </a:lnTo>
                  <a:lnTo>
                    <a:pt x="12956" y="9388"/>
                  </a:lnTo>
                  <a:lnTo>
                    <a:pt x="13882" y="8594"/>
                  </a:lnTo>
                  <a:lnTo>
                    <a:pt x="14675" y="7669"/>
                  </a:lnTo>
                  <a:lnTo>
                    <a:pt x="15336" y="6611"/>
                  </a:lnTo>
                  <a:lnTo>
                    <a:pt x="15865" y="5421"/>
                  </a:lnTo>
                  <a:lnTo>
                    <a:pt x="16262" y="4099"/>
                  </a:lnTo>
                  <a:lnTo>
                    <a:pt x="16658" y="5289"/>
                  </a:lnTo>
                  <a:lnTo>
                    <a:pt x="17055" y="6479"/>
                  </a:lnTo>
                  <a:lnTo>
                    <a:pt x="17716" y="7537"/>
                  </a:lnTo>
                  <a:lnTo>
                    <a:pt x="18377" y="8462"/>
                  </a:lnTo>
                  <a:lnTo>
                    <a:pt x="19170" y="9520"/>
                  </a:lnTo>
                  <a:lnTo>
                    <a:pt x="20096" y="10313"/>
                  </a:lnTo>
                  <a:lnTo>
                    <a:pt x="21021" y="11106"/>
                  </a:lnTo>
                  <a:lnTo>
                    <a:pt x="21947" y="11767"/>
                  </a:lnTo>
                  <a:lnTo>
                    <a:pt x="21947" y="10445"/>
                  </a:lnTo>
                  <a:lnTo>
                    <a:pt x="21814" y="8991"/>
                  </a:lnTo>
                  <a:lnTo>
                    <a:pt x="21418" y="7404"/>
                  </a:lnTo>
                  <a:lnTo>
                    <a:pt x="21153" y="6479"/>
                  </a:lnTo>
                  <a:lnTo>
                    <a:pt x="20757" y="5554"/>
                  </a:lnTo>
                  <a:lnTo>
                    <a:pt x="20360" y="4628"/>
                  </a:lnTo>
                  <a:lnTo>
                    <a:pt x="19699" y="3835"/>
                  </a:lnTo>
                  <a:lnTo>
                    <a:pt x="19038" y="3042"/>
                  </a:lnTo>
                  <a:lnTo>
                    <a:pt x="18245" y="2381"/>
                  </a:lnTo>
                  <a:lnTo>
                    <a:pt x="17187" y="1719"/>
                  </a:lnTo>
                  <a:lnTo>
                    <a:pt x="16129" y="1191"/>
                  </a:lnTo>
                  <a:lnTo>
                    <a:pt x="14807" y="662"/>
                  </a:lnTo>
                  <a:lnTo>
                    <a:pt x="13353" y="397"/>
                  </a:lnTo>
                  <a:lnTo>
                    <a:pt x="11502" y="133"/>
                  </a:lnTo>
                  <a:lnTo>
                    <a:pt x="10444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6090349" y="1987457"/>
              <a:ext cx="94960" cy="142430"/>
            </a:xfrm>
            <a:custGeom>
              <a:avLst/>
              <a:gdLst/>
              <a:ahLst/>
              <a:cxnLst/>
              <a:rect l="l" t="t" r="r" b="b"/>
              <a:pathLst>
                <a:path w="5025" h="7537" extrusionOk="0">
                  <a:moveTo>
                    <a:pt x="1190" y="0"/>
                  </a:moveTo>
                  <a:lnTo>
                    <a:pt x="794" y="132"/>
                  </a:lnTo>
                  <a:lnTo>
                    <a:pt x="529" y="265"/>
                  </a:lnTo>
                  <a:lnTo>
                    <a:pt x="397" y="661"/>
                  </a:lnTo>
                  <a:lnTo>
                    <a:pt x="133" y="926"/>
                  </a:lnTo>
                  <a:lnTo>
                    <a:pt x="133" y="1455"/>
                  </a:lnTo>
                  <a:lnTo>
                    <a:pt x="1" y="2512"/>
                  </a:lnTo>
                  <a:lnTo>
                    <a:pt x="265" y="3570"/>
                  </a:lnTo>
                  <a:lnTo>
                    <a:pt x="529" y="4760"/>
                  </a:lnTo>
                  <a:lnTo>
                    <a:pt x="1058" y="5817"/>
                  </a:lnTo>
                  <a:lnTo>
                    <a:pt x="1587" y="6743"/>
                  </a:lnTo>
                  <a:lnTo>
                    <a:pt x="1984" y="7007"/>
                  </a:lnTo>
                  <a:lnTo>
                    <a:pt x="2248" y="7272"/>
                  </a:lnTo>
                  <a:lnTo>
                    <a:pt x="2645" y="7404"/>
                  </a:lnTo>
                  <a:lnTo>
                    <a:pt x="3041" y="7536"/>
                  </a:lnTo>
                  <a:lnTo>
                    <a:pt x="3835" y="7536"/>
                  </a:lnTo>
                  <a:lnTo>
                    <a:pt x="4496" y="7139"/>
                  </a:lnTo>
                  <a:lnTo>
                    <a:pt x="4760" y="6875"/>
                  </a:lnTo>
                  <a:lnTo>
                    <a:pt x="5024" y="6611"/>
                  </a:lnTo>
                  <a:lnTo>
                    <a:pt x="5024" y="6478"/>
                  </a:lnTo>
                  <a:lnTo>
                    <a:pt x="4760" y="3305"/>
                  </a:lnTo>
                  <a:lnTo>
                    <a:pt x="4363" y="2644"/>
                  </a:lnTo>
                  <a:lnTo>
                    <a:pt x="3438" y="1455"/>
                  </a:lnTo>
                  <a:lnTo>
                    <a:pt x="2909" y="793"/>
                  </a:lnTo>
                  <a:lnTo>
                    <a:pt x="2248" y="265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6115332" y="2019923"/>
              <a:ext cx="49984" cy="89971"/>
            </a:xfrm>
            <a:custGeom>
              <a:avLst/>
              <a:gdLst/>
              <a:ahLst/>
              <a:cxnLst/>
              <a:rect l="l" t="t" r="r" b="b"/>
              <a:pathLst>
                <a:path w="2645" h="4761" extrusionOk="0">
                  <a:moveTo>
                    <a:pt x="1" y="1"/>
                  </a:moveTo>
                  <a:lnTo>
                    <a:pt x="397" y="265"/>
                  </a:lnTo>
                  <a:lnTo>
                    <a:pt x="794" y="662"/>
                  </a:lnTo>
                  <a:lnTo>
                    <a:pt x="1455" y="1455"/>
                  </a:lnTo>
                  <a:lnTo>
                    <a:pt x="1852" y="2381"/>
                  </a:lnTo>
                  <a:lnTo>
                    <a:pt x="2116" y="3438"/>
                  </a:lnTo>
                  <a:lnTo>
                    <a:pt x="1852" y="3042"/>
                  </a:lnTo>
                  <a:lnTo>
                    <a:pt x="1587" y="2777"/>
                  </a:lnTo>
                  <a:lnTo>
                    <a:pt x="1190" y="2777"/>
                  </a:lnTo>
                  <a:lnTo>
                    <a:pt x="662" y="2910"/>
                  </a:lnTo>
                  <a:lnTo>
                    <a:pt x="529" y="2910"/>
                  </a:lnTo>
                  <a:lnTo>
                    <a:pt x="662" y="3042"/>
                  </a:lnTo>
                  <a:lnTo>
                    <a:pt x="1323" y="3042"/>
                  </a:lnTo>
                  <a:lnTo>
                    <a:pt x="1719" y="3306"/>
                  </a:lnTo>
                  <a:lnTo>
                    <a:pt x="1852" y="3571"/>
                  </a:lnTo>
                  <a:lnTo>
                    <a:pt x="2380" y="4760"/>
                  </a:lnTo>
                  <a:lnTo>
                    <a:pt x="2645" y="4760"/>
                  </a:lnTo>
                  <a:lnTo>
                    <a:pt x="2645" y="4628"/>
                  </a:lnTo>
                  <a:lnTo>
                    <a:pt x="2645" y="3967"/>
                  </a:lnTo>
                  <a:lnTo>
                    <a:pt x="2645" y="3174"/>
                  </a:lnTo>
                  <a:lnTo>
                    <a:pt x="2380" y="2513"/>
                  </a:lnTo>
                  <a:lnTo>
                    <a:pt x="2116" y="1852"/>
                  </a:lnTo>
                  <a:lnTo>
                    <a:pt x="1719" y="1191"/>
                  </a:lnTo>
                  <a:lnTo>
                    <a:pt x="1190" y="662"/>
                  </a:lnTo>
                  <a:lnTo>
                    <a:pt x="662" y="2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6137820" y="2104887"/>
              <a:ext cx="20012" cy="19994"/>
            </a:xfrm>
            <a:custGeom>
              <a:avLst/>
              <a:gdLst/>
              <a:ahLst/>
              <a:cxnLst/>
              <a:rect l="l" t="t" r="r" b="b"/>
              <a:pathLst>
                <a:path w="1059" h="1058" extrusionOk="0">
                  <a:moveTo>
                    <a:pt x="397" y="0"/>
                  </a:moveTo>
                  <a:lnTo>
                    <a:pt x="133" y="264"/>
                  </a:lnTo>
                  <a:lnTo>
                    <a:pt x="0" y="661"/>
                  </a:lnTo>
                  <a:lnTo>
                    <a:pt x="133" y="793"/>
                  </a:lnTo>
                  <a:lnTo>
                    <a:pt x="265" y="925"/>
                  </a:lnTo>
                  <a:lnTo>
                    <a:pt x="397" y="1058"/>
                  </a:lnTo>
                  <a:lnTo>
                    <a:pt x="794" y="1058"/>
                  </a:lnTo>
                  <a:lnTo>
                    <a:pt x="926" y="925"/>
                  </a:lnTo>
                  <a:lnTo>
                    <a:pt x="1058" y="793"/>
                  </a:lnTo>
                  <a:lnTo>
                    <a:pt x="1058" y="529"/>
                  </a:lnTo>
                  <a:lnTo>
                    <a:pt x="1058" y="264"/>
                  </a:lnTo>
                  <a:lnTo>
                    <a:pt x="926" y="132"/>
                  </a:lnTo>
                  <a:lnTo>
                    <a:pt x="662" y="13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6255249" y="1797575"/>
              <a:ext cx="174896" cy="167413"/>
            </a:xfrm>
            <a:custGeom>
              <a:avLst/>
              <a:gdLst/>
              <a:ahLst/>
              <a:cxnLst/>
              <a:rect l="l" t="t" r="r" b="b"/>
              <a:pathLst>
                <a:path w="9255" h="8859" extrusionOk="0">
                  <a:moveTo>
                    <a:pt x="9255" y="0"/>
                  </a:moveTo>
                  <a:lnTo>
                    <a:pt x="8726" y="1719"/>
                  </a:lnTo>
                  <a:lnTo>
                    <a:pt x="8329" y="2909"/>
                  </a:lnTo>
                  <a:lnTo>
                    <a:pt x="7668" y="3967"/>
                  </a:lnTo>
                  <a:lnTo>
                    <a:pt x="6875" y="5024"/>
                  </a:lnTo>
                  <a:lnTo>
                    <a:pt x="6082" y="5950"/>
                  </a:lnTo>
                  <a:lnTo>
                    <a:pt x="5421" y="6479"/>
                  </a:lnTo>
                  <a:lnTo>
                    <a:pt x="5024" y="6743"/>
                  </a:lnTo>
                  <a:lnTo>
                    <a:pt x="4628" y="7007"/>
                  </a:lnTo>
                  <a:lnTo>
                    <a:pt x="3966" y="7404"/>
                  </a:lnTo>
                  <a:lnTo>
                    <a:pt x="3173" y="7801"/>
                  </a:lnTo>
                  <a:lnTo>
                    <a:pt x="2777" y="7933"/>
                  </a:lnTo>
                  <a:lnTo>
                    <a:pt x="2380" y="8065"/>
                  </a:lnTo>
                  <a:lnTo>
                    <a:pt x="1587" y="8462"/>
                  </a:lnTo>
                  <a:lnTo>
                    <a:pt x="0" y="8858"/>
                  </a:lnTo>
                  <a:lnTo>
                    <a:pt x="1719" y="8726"/>
                  </a:lnTo>
                  <a:lnTo>
                    <a:pt x="2512" y="8462"/>
                  </a:lnTo>
                  <a:lnTo>
                    <a:pt x="2909" y="8330"/>
                  </a:lnTo>
                  <a:lnTo>
                    <a:pt x="3305" y="8197"/>
                  </a:lnTo>
                  <a:lnTo>
                    <a:pt x="4231" y="7801"/>
                  </a:lnTo>
                  <a:lnTo>
                    <a:pt x="4892" y="7404"/>
                  </a:lnTo>
                  <a:lnTo>
                    <a:pt x="5289" y="7140"/>
                  </a:lnTo>
                  <a:lnTo>
                    <a:pt x="5685" y="6875"/>
                  </a:lnTo>
                  <a:lnTo>
                    <a:pt x="6346" y="6346"/>
                  </a:lnTo>
                  <a:lnTo>
                    <a:pt x="7007" y="5685"/>
                  </a:lnTo>
                  <a:lnTo>
                    <a:pt x="7536" y="5024"/>
                  </a:lnTo>
                  <a:lnTo>
                    <a:pt x="8065" y="4231"/>
                  </a:lnTo>
                  <a:lnTo>
                    <a:pt x="8462" y="3438"/>
                  </a:lnTo>
                  <a:lnTo>
                    <a:pt x="8726" y="2645"/>
                  </a:lnTo>
                  <a:lnTo>
                    <a:pt x="8990" y="1719"/>
                  </a:lnTo>
                  <a:lnTo>
                    <a:pt x="9123" y="926"/>
                  </a:lnTo>
                  <a:lnTo>
                    <a:pt x="9255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6030388" y="1612682"/>
              <a:ext cx="172402" cy="177410"/>
            </a:xfrm>
            <a:custGeom>
              <a:avLst/>
              <a:gdLst/>
              <a:ahLst/>
              <a:cxnLst/>
              <a:rect l="l" t="t" r="r" b="b"/>
              <a:pathLst>
                <a:path w="9123" h="9388" extrusionOk="0">
                  <a:moveTo>
                    <a:pt x="3174" y="1"/>
                  </a:moveTo>
                  <a:lnTo>
                    <a:pt x="2645" y="133"/>
                  </a:lnTo>
                  <a:lnTo>
                    <a:pt x="1984" y="398"/>
                  </a:lnTo>
                  <a:lnTo>
                    <a:pt x="1455" y="662"/>
                  </a:lnTo>
                  <a:lnTo>
                    <a:pt x="1058" y="1059"/>
                  </a:lnTo>
                  <a:lnTo>
                    <a:pt x="662" y="1587"/>
                  </a:lnTo>
                  <a:lnTo>
                    <a:pt x="265" y="2116"/>
                  </a:lnTo>
                  <a:lnTo>
                    <a:pt x="133" y="2777"/>
                  </a:lnTo>
                  <a:lnTo>
                    <a:pt x="1" y="3438"/>
                  </a:lnTo>
                  <a:lnTo>
                    <a:pt x="1" y="4099"/>
                  </a:lnTo>
                  <a:lnTo>
                    <a:pt x="133" y="4893"/>
                  </a:lnTo>
                  <a:lnTo>
                    <a:pt x="397" y="5686"/>
                  </a:lnTo>
                  <a:lnTo>
                    <a:pt x="662" y="6215"/>
                  </a:lnTo>
                  <a:lnTo>
                    <a:pt x="1058" y="6744"/>
                  </a:lnTo>
                  <a:lnTo>
                    <a:pt x="1851" y="7537"/>
                  </a:lnTo>
                  <a:lnTo>
                    <a:pt x="2909" y="8198"/>
                  </a:lnTo>
                  <a:lnTo>
                    <a:pt x="4099" y="8859"/>
                  </a:lnTo>
                  <a:lnTo>
                    <a:pt x="5157" y="9256"/>
                  </a:lnTo>
                  <a:lnTo>
                    <a:pt x="6347" y="9388"/>
                  </a:lnTo>
                  <a:lnTo>
                    <a:pt x="7404" y="9388"/>
                  </a:lnTo>
                  <a:lnTo>
                    <a:pt x="8330" y="9256"/>
                  </a:lnTo>
                  <a:lnTo>
                    <a:pt x="8462" y="9123"/>
                  </a:lnTo>
                  <a:lnTo>
                    <a:pt x="8594" y="8859"/>
                  </a:lnTo>
                  <a:lnTo>
                    <a:pt x="8858" y="8198"/>
                  </a:lnTo>
                  <a:lnTo>
                    <a:pt x="9123" y="7140"/>
                  </a:lnTo>
                  <a:lnTo>
                    <a:pt x="9123" y="5950"/>
                  </a:lnTo>
                  <a:lnTo>
                    <a:pt x="8991" y="4628"/>
                  </a:lnTo>
                  <a:lnTo>
                    <a:pt x="8462" y="3306"/>
                  </a:lnTo>
                  <a:lnTo>
                    <a:pt x="8197" y="2645"/>
                  </a:lnTo>
                  <a:lnTo>
                    <a:pt x="7801" y="1984"/>
                  </a:lnTo>
                  <a:lnTo>
                    <a:pt x="7272" y="1455"/>
                  </a:lnTo>
                  <a:lnTo>
                    <a:pt x="6611" y="926"/>
                  </a:lnTo>
                  <a:lnTo>
                    <a:pt x="5950" y="530"/>
                  </a:lnTo>
                  <a:lnTo>
                    <a:pt x="5289" y="265"/>
                  </a:lnTo>
                  <a:lnTo>
                    <a:pt x="4496" y="1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6007900" y="1625192"/>
              <a:ext cx="177410" cy="174896"/>
            </a:xfrm>
            <a:custGeom>
              <a:avLst/>
              <a:gdLst/>
              <a:ahLst/>
              <a:cxnLst/>
              <a:rect l="l" t="t" r="r" b="b"/>
              <a:pathLst>
                <a:path w="9388" h="9255" extrusionOk="0">
                  <a:moveTo>
                    <a:pt x="2777" y="0"/>
                  </a:moveTo>
                  <a:lnTo>
                    <a:pt x="1984" y="529"/>
                  </a:lnTo>
                  <a:lnTo>
                    <a:pt x="1191" y="1322"/>
                  </a:lnTo>
                  <a:lnTo>
                    <a:pt x="530" y="2248"/>
                  </a:lnTo>
                  <a:lnTo>
                    <a:pt x="265" y="3305"/>
                  </a:lnTo>
                  <a:lnTo>
                    <a:pt x="1" y="4363"/>
                  </a:lnTo>
                  <a:lnTo>
                    <a:pt x="133" y="5421"/>
                  </a:lnTo>
                  <a:lnTo>
                    <a:pt x="662" y="6478"/>
                  </a:lnTo>
                  <a:lnTo>
                    <a:pt x="1323" y="7404"/>
                  </a:lnTo>
                  <a:lnTo>
                    <a:pt x="2248" y="8065"/>
                  </a:lnTo>
                  <a:lnTo>
                    <a:pt x="3174" y="8594"/>
                  </a:lnTo>
                  <a:lnTo>
                    <a:pt x="4231" y="8990"/>
                  </a:lnTo>
                  <a:lnTo>
                    <a:pt x="5289" y="9122"/>
                  </a:lnTo>
                  <a:lnTo>
                    <a:pt x="6347" y="9255"/>
                  </a:lnTo>
                  <a:lnTo>
                    <a:pt x="7404" y="9255"/>
                  </a:lnTo>
                  <a:lnTo>
                    <a:pt x="8462" y="8990"/>
                  </a:lnTo>
                  <a:lnTo>
                    <a:pt x="9387" y="8594"/>
                  </a:lnTo>
                  <a:lnTo>
                    <a:pt x="9387" y="8594"/>
                  </a:lnTo>
                  <a:lnTo>
                    <a:pt x="8462" y="8858"/>
                  </a:lnTo>
                  <a:lnTo>
                    <a:pt x="7404" y="8858"/>
                  </a:lnTo>
                  <a:lnTo>
                    <a:pt x="6347" y="8726"/>
                  </a:lnTo>
                  <a:lnTo>
                    <a:pt x="5421" y="8594"/>
                  </a:lnTo>
                  <a:lnTo>
                    <a:pt x="4364" y="8329"/>
                  </a:lnTo>
                  <a:lnTo>
                    <a:pt x="3438" y="7933"/>
                  </a:lnTo>
                  <a:lnTo>
                    <a:pt x="2645" y="7404"/>
                  </a:lnTo>
                  <a:lnTo>
                    <a:pt x="1852" y="6875"/>
                  </a:lnTo>
                  <a:lnTo>
                    <a:pt x="1191" y="6082"/>
                  </a:lnTo>
                  <a:lnTo>
                    <a:pt x="926" y="5288"/>
                  </a:lnTo>
                  <a:lnTo>
                    <a:pt x="662" y="4363"/>
                  </a:lnTo>
                  <a:lnTo>
                    <a:pt x="794" y="3437"/>
                  </a:lnTo>
                  <a:lnTo>
                    <a:pt x="1058" y="2380"/>
                  </a:lnTo>
                  <a:lnTo>
                    <a:pt x="1587" y="1454"/>
                  </a:lnTo>
                  <a:lnTo>
                    <a:pt x="2116" y="661"/>
                  </a:lnTo>
                  <a:lnTo>
                    <a:pt x="2777" y="0"/>
                  </a:lnTo>
                  <a:close/>
                </a:path>
              </a:pathLst>
            </a:custGeom>
            <a:solidFill>
              <a:srgbClr val="112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6085360" y="3653896"/>
              <a:ext cx="1044351" cy="47489"/>
            </a:xfrm>
            <a:custGeom>
              <a:avLst/>
              <a:gdLst/>
              <a:ahLst/>
              <a:cxnLst/>
              <a:rect l="l" t="t" r="r" b="b"/>
              <a:pathLst>
                <a:path w="55264" h="2513" extrusionOk="0">
                  <a:moveTo>
                    <a:pt x="0" y="0"/>
                  </a:moveTo>
                  <a:lnTo>
                    <a:pt x="0" y="2512"/>
                  </a:lnTo>
                  <a:lnTo>
                    <a:pt x="55263" y="2512"/>
                  </a:lnTo>
                  <a:lnTo>
                    <a:pt x="55263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6352684" y="3009302"/>
              <a:ext cx="1101819" cy="692083"/>
            </a:xfrm>
            <a:custGeom>
              <a:avLst/>
              <a:gdLst/>
              <a:ahLst/>
              <a:cxnLst/>
              <a:rect l="l" t="t" r="r" b="b"/>
              <a:pathLst>
                <a:path w="58305" h="36623" extrusionOk="0">
                  <a:moveTo>
                    <a:pt x="4495" y="0"/>
                  </a:moveTo>
                  <a:lnTo>
                    <a:pt x="0" y="36622"/>
                  </a:lnTo>
                  <a:lnTo>
                    <a:pt x="53809" y="36622"/>
                  </a:lnTo>
                  <a:lnTo>
                    <a:pt x="58304" y="0"/>
                  </a:lnTo>
                  <a:close/>
                </a:path>
              </a:pathLst>
            </a:custGeom>
            <a:solidFill>
              <a:srgbClr val="F9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6842375" y="3294125"/>
              <a:ext cx="124931" cy="122437"/>
            </a:xfrm>
            <a:custGeom>
              <a:avLst/>
              <a:gdLst/>
              <a:ahLst/>
              <a:cxnLst/>
              <a:rect l="l" t="t" r="r" b="b"/>
              <a:pathLst>
                <a:path w="6611" h="6479" extrusionOk="0">
                  <a:moveTo>
                    <a:pt x="2644" y="0"/>
                  </a:moveTo>
                  <a:lnTo>
                    <a:pt x="2115" y="265"/>
                  </a:lnTo>
                  <a:lnTo>
                    <a:pt x="1454" y="529"/>
                  </a:lnTo>
                  <a:lnTo>
                    <a:pt x="1058" y="926"/>
                  </a:lnTo>
                  <a:lnTo>
                    <a:pt x="529" y="1454"/>
                  </a:lnTo>
                  <a:lnTo>
                    <a:pt x="265" y="1983"/>
                  </a:lnTo>
                  <a:lnTo>
                    <a:pt x="132" y="2512"/>
                  </a:lnTo>
                  <a:lnTo>
                    <a:pt x="0" y="3173"/>
                  </a:lnTo>
                  <a:lnTo>
                    <a:pt x="0" y="3834"/>
                  </a:lnTo>
                  <a:lnTo>
                    <a:pt x="265" y="4495"/>
                  </a:lnTo>
                  <a:lnTo>
                    <a:pt x="529" y="5024"/>
                  </a:lnTo>
                  <a:lnTo>
                    <a:pt x="926" y="5553"/>
                  </a:lnTo>
                  <a:lnTo>
                    <a:pt x="1322" y="5949"/>
                  </a:lnTo>
                  <a:lnTo>
                    <a:pt x="1851" y="6214"/>
                  </a:lnTo>
                  <a:lnTo>
                    <a:pt x="2512" y="6478"/>
                  </a:lnTo>
                  <a:lnTo>
                    <a:pt x="3834" y="6478"/>
                  </a:lnTo>
                  <a:lnTo>
                    <a:pt x="4495" y="6214"/>
                  </a:lnTo>
                  <a:lnTo>
                    <a:pt x="5024" y="5949"/>
                  </a:lnTo>
                  <a:lnTo>
                    <a:pt x="5553" y="5553"/>
                  </a:lnTo>
                  <a:lnTo>
                    <a:pt x="5949" y="5024"/>
                  </a:lnTo>
                  <a:lnTo>
                    <a:pt x="6214" y="4495"/>
                  </a:lnTo>
                  <a:lnTo>
                    <a:pt x="6478" y="3834"/>
                  </a:lnTo>
                  <a:lnTo>
                    <a:pt x="6611" y="3173"/>
                  </a:lnTo>
                  <a:lnTo>
                    <a:pt x="6478" y="2644"/>
                  </a:lnTo>
                  <a:lnTo>
                    <a:pt x="6346" y="1983"/>
                  </a:lnTo>
                  <a:lnTo>
                    <a:pt x="6082" y="1454"/>
                  </a:lnTo>
                  <a:lnTo>
                    <a:pt x="5685" y="926"/>
                  </a:lnTo>
                  <a:lnTo>
                    <a:pt x="5156" y="529"/>
                  </a:lnTo>
                  <a:lnTo>
                    <a:pt x="4627" y="265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0" name="Google Shape;1610;p48"/>
          <p:cNvSpPr/>
          <p:nvPr/>
        </p:nvSpPr>
        <p:spPr>
          <a:xfrm rot="2700000">
            <a:off x="341904" y="45340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48"/>
          <p:cNvSpPr/>
          <p:nvPr/>
        </p:nvSpPr>
        <p:spPr>
          <a:xfrm rot="8100000">
            <a:off x="341911" y="453481"/>
            <a:ext cx="279590" cy="3648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6" name="Google Shape;1616;p48"/>
          <p:cNvGrpSpPr/>
          <p:nvPr/>
        </p:nvGrpSpPr>
        <p:grpSpPr>
          <a:xfrm>
            <a:off x="314602" y="3435791"/>
            <a:ext cx="278848" cy="132251"/>
            <a:chOff x="395425" y="661226"/>
            <a:chExt cx="278848" cy="132251"/>
          </a:xfrm>
        </p:grpSpPr>
        <p:sp>
          <p:nvSpPr>
            <p:cNvPr id="1617" name="Google Shape;1617;p48"/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48"/>
          <p:cNvGrpSpPr/>
          <p:nvPr/>
        </p:nvGrpSpPr>
        <p:grpSpPr>
          <a:xfrm flipH="1">
            <a:off x="314602" y="3702491"/>
            <a:ext cx="278848" cy="132251"/>
            <a:chOff x="395425" y="661226"/>
            <a:chExt cx="278848" cy="132251"/>
          </a:xfrm>
        </p:grpSpPr>
        <p:sp>
          <p:nvSpPr>
            <p:cNvPr id="1620" name="Google Shape;1620;p48"/>
            <p:cNvSpPr/>
            <p:nvPr/>
          </p:nvSpPr>
          <p:spPr>
            <a:xfrm>
              <a:off x="484199" y="661226"/>
              <a:ext cx="190074" cy="132251"/>
            </a:xfrm>
            <a:custGeom>
              <a:avLst/>
              <a:gdLst/>
              <a:ahLst/>
              <a:cxnLst/>
              <a:rect l="l" t="t" r="r" b="b"/>
              <a:pathLst>
                <a:path w="2756" h="1918" extrusionOk="0">
                  <a:moveTo>
                    <a:pt x="1757" y="0"/>
                  </a:moveTo>
                  <a:cubicBezTo>
                    <a:pt x="1693" y="0"/>
                    <a:pt x="1630" y="25"/>
                    <a:pt x="1580" y="75"/>
                  </a:cubicBezTo>
                  <a:cubicBezTo>
                    <a:pt x="1479" y="176"/>
                    <a:pt x="1479" y="335"/>
                    <a:pt x="1580" y="436"/>
                  </a:cubicBezTo>
                  <a:lnTo>
                    <a:pt x="1768" y="623"/>
                  </a:lnTo>
                  <a:cubicBezTo>
                    <a:pt x="1797" y="652"/>
                    <a:pt x="1775" y="702"/>
                    <a:pt x="1739" y="702"/>
                  </a:cubicBezTo>
                  <a:lnTo>
                    <a:pt x="253" y="702"/>
                  </a:lnTo>
                  <a:cubicBezTo>
                    <a:pt x="116" y="702"/>
                    <a:pt x="1" y="818"/>
                    <a:pt x="1" y="962"/>
                  </a:cubicBezTo>
                  <a:cubicBezTo>
                    <a:pt x="1" y="1099"/>
                    <a:pt x="116" y="1215"/>
                    <a:pt x="253" y="1215"/>
                  </a:cubicBezTo>
                  <a:lnTo>
                    <a:pt x="1739" y="1215"/>
                  </a:lnTo>
                  <a:cubicBezTo>
                    <a:pt x="1775" y="1215"/>
                    <a:pt x="1797" y="1265"/>
                    <a:pt x="1768" y="1294"/>
                  </a:cubicBezTo>
                  <a:lnTo>
                    <a:pt x="1580" y="1481"/>
                  </a:lnTo>
                  <a:cubicBezTo>
                    <a:pt x="1479" y="1582"/>
                    <a:pt x="1479" y="1741"/>
                    <a:pt x="1580" y="1842"/>
                  </a:cubicBezTo>
                  <a:cubicBezTo>
                    <a:pt x="1631" y="1892"/>
                    <a:pt x="1696" y="1918"/>
                    <a:pt x="1760" y="1918"/>
                  </a:cubicBezTo>
                  <a:cubicBezTo>
                    <a:pt x="1825" y="1918"/>
                    <a:pt x="1890" y="1892"/>
                    <a:pt x="1941" y="1842"/>
                  </a:cubicBezTo>
                  <a:lnTo>
                    <a:pt x="2676" y="1106"/>
                  </a:lnTo>
                  <a:cubicBezTo>
                    <a:pt x="2756" y="1027"/>
                    <a:pt x="2756" y="897"/>
                    <a:pt x="2676" y="811"/>
                  </a:cubicBezTo>
                  <a:lnTo>
                    <a:pt x="1941" y="82"/>
                  </a:lnTo>
                  <a:cubicBezTo>
                    <a:pt x="1889" y="27"/>
                    <a:pt x="1823" y="0"/>
                    <a:pt x="1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395425" y="709050"/>
              <a:ext cx="258300" cy="366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48"/>
          <p:cNvGrpSpPr/>
          <p:nvPr/>
        </p:nvGrpSpPr>
        <p:grpSpPr>
          <a:xfrm>
            <a:off x="334012" y="2930573"/>
            <a:ext cx="240047" cy="228601"/>
            <a:chOff x="1378351" y="1703511"/>
            <a:chExt cx="343759" cy="339271"/>
          </a:xfrm>
        </p:grpSpPr>
        <p:sp>
          <p:nvSpPr>
            <p:cNvPr id="1623" name="Google Shape;1623;p48"/>
            <p:cNvSpPr/>
            <p:nvPr/>
          </p:nvSpPr>
          <p:spPr>
            <a:xfrm>
              <a:off x="1531123" y="1842676"/>
              <a:ext cx="39764" cy="39764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1378351" y="1703511"/>
              <a:ext cx="343759" cy="167453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1419910" y="1775787"/>
              <a:ext cx="260376" cy="266995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1511925" y="1818525"/>
              <a:ext cx="87600" cy="92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7" name="Google Shape;1627;p48">
            <a:hlinkClick r:id="" action="ppaction://hlinkshowjump?jump=firstslide"/>
          </p:cNvPr>
          <p:cNvSpPr/>
          <p:nvPr/>
        </p:nvSpPr>
        <p:spPr>
          <a:xfrm>
            <a:off x="342277" y="2935677"/>
            <a:ext cx="2235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48">
            <a:hlinkClick r:id="" action="ppaction://hlinkshowjump?jump=nextslide"/>
          </p:cNvPr>
          <p:cNvSpPr/>
          <p:nvPr/>
        </p:nvSpPr>
        <p:spPr>
          <a:xfrm>
            <a:off x="314677" y="34119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48">
            <a:hlinkClick r:id="" action="ppaction://hlinkshowjump?jump=previousslide"/>
          </p:cNvPr>
          <p:cNvSpPr/>
          <p:nvPr/>
        </p:nvSpPr>
        <p:spPr>
          <a:xfrm>
            <a:off x="314677" y="3678627"/>
            <a:ext cx="2787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DB69A-4453-CA4F-5529-09DA4CAA9EF4}"/>
              </a:ext>
            </a:extLst>
          </p:cNvPr>
          <p:cNvSpPr txBox="1"/>
          <p:nvPr/>
        </p:nvSpPr>
        <p:spPr>
          <a:xfrm>
            <a:off x="1905773" y="816717"/>
            <a:ext cx="1959548" cy="558221"/>
          </a:xfrm>
          <a:prstGeom prst="rect">
            <a:avLst/>
          </a:prstGeom>
          <a:noFill/>
        </p:spPr>
        <p:txBody>
          <a:bodyPr wrap="square" lIns="72000" tIns="0" rIns="72000" bIns="72000">
            <a:spAutoFit/>
          </a:bodyPr>
          <a:lstStyle/>
          <a:p>
            <a:pPr marL="7938" algn="ctr">
              <a:lnSpc>
                <a:spcPct val="150000"/>
              </a:lnSpc>
              <a:buClr>
                <a:srgbClr val="4E48AB"/>
              </a:buClr>
              <a:tabLst>
                <a:tab pos="88900" algn="l"/>
                <a:tab pos="269875" algn="l"/>
              </a:tabLst>
            </a:pPr>
            <a:r>
              <a:rPr lang="en-VN" sz="2400" b="1" dirty="0">
                <a:solidFill>
                  <a:srgbClr val="21514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336E6-7543-BFDD-0D27-EF0DECF8F8AE}"/>
              </a:ext>
            </a:extLst>
          </p:cNvPr>
          <p:cNvSpPr txBox="1"/>
          <p:nvPr/>
        </p:nvSpPr>
        <p:spPr>
          <a:xfrm>
            <a:off x="1068606" y="1537810"/>
            <a:ext cx="3633881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rgbClr val="11282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theme/theme1.xml><?xml version="1.0" encoding="utf-8"?>
<a:theme xmlns:a="http://schemas.openxmlformats.org/drawingml/2006/main" name="Salent Weekly Planner by Slidesgo">
  <a:themeElements>
    <a:clrScheme name="Simple Light">
      <a:dk1>
        <a:srgbClr val="112925"/>
      </a:dk1>
      <a:lt1>
        <a:srgbClr val="FFFAF7"/>
      </a:lt1>
      <a:dk2>
        <a:srgbClr val="22514A"/>
      </a:dk2>
      <a:lt2>
        <a:srgbClr val="F9DDC5"/>
      </a:lt2>
      <a:accent1>
        <a:srgbClr val="E6AA35"/>
      </a:accent1>
      <a:accent2>
        <a:srgbClr val="DD6A57"/>
      </a:accent2>
      <a:accent3>
        <a:srgbClr val="FCC9B4"/>
      </a:accent3>
      <a:accent4>
        <a:srgbClr val="99584F"/>
      </a:accent4>
      <a:accent5>
        <a:srgbClr val="193D37"/>
      </a:accent5>
      <a:accent6>
        <a:srgbClr val="DBC2AC"/>
      </a:accent6>
      <a:hlink>
        <a:srgbClr val="1129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1833</Words>
  <Application>Microsoft Office PowerPoint</Application>
  <PresentationFormat>On-screen Show (16:9)</PresentationFormat>
  <Paragraphs>152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Verdana</vt:lpstr>
      <vt:lpstr>Calibri</vt:lpstr>
      <vt:lpstr>Times New Roman</vt:lpstr>
      <vt:lpstr>Oswald</vt:lpstr>
      <vt:lpstr>Dokdo</vt:lpstr>
      <vt:lpstr>Raleway</vt:lpstr>
      <vt:lpstr>Signika</vt:lpstr>
      <vt:lpstr>Arial</vt:lpstr>
      <vt:lpstr>Noto Sans Symbols</vt:lpstr>
      <vt:lpstr>Wingdings</vt:lpstr>
      <vt:lpstr>Salent Weekly Planner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</cp:revision>
  <cp:lastPrinted>2023-04-20T13:08:52Z</cp:lastPrinted>
  <dcterms:modified xsi:type="dcterms:W3CDTF">2023-04-21T01:15:56Z</dcterms:modified>
</cp:coreProperties>
</file>